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5"/>
  </p:notesMasterIdLst>
  <p:sldIdLst>
    <p:sldId id="257" r:id="rId2"/>
    <p:sldId id="268" r:id="rId3"/>
    <p:sldId id="291" r:id="rId4"/>
    <p:sldId id="270" r:id="rId5"/>
    <p:sldId id="289" r:id="rId6"/>
    <p:sldId id="271" r:id="rId7"/>
    <p:sldId id="272" r:id="rId8"/>
    <p:sldId id="269" r:id="rId9"/>
    <p:sldId id="273" r:id="rId10"/>
    <p:sldId id="292" r:id="rId11"/>
    <p:sldId id="274" r:id="rId12"/>
    <p:sldId id="279" r:id="rId13"/>
    <p:sldId id="293" r:id="rId14"/>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Calibri Light" panose="020F0302020204030204" pitchFamily="34" charset="0"/>
      <p:regular r:id="rId20"/>
      <p:italic r:id="rId21"/>
    </p:embeddedFont>
    <p:embeddedFont>
      <p:font typeface="Heavitas" pitchFamily="2" charset="0"/>
      <p:regular r:id="rId22"/>
    </p:embeddedFont>
    <p:embeddedFont>
      <p:font typeface="Montserrat" panose="00000500000000000000" pitchFamily="50" charset="0"/>
      <p:regular r:id="rId23"/>
      <p:bold r:id="rId24"/>
      <p:italic r:id="rId25"/>
      <p:boldItalic r:id="rId26"/>
    </p:embeddedFont>
    <p:embeddedFont>
      <p:font typeface="Montserrat-BOLD" panose="00000800000000000000" pitchFamily="50" charset="0"/>
      <p:bold r:id="rId27"/>
    </p:embeddedFont>
    <p:embeddedFont>
      <p:font typeface="Montserrat-Regular" panose="00000500000000000000" pitchFamily="50"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AD168C-0F74-4339-8203-A7F87D2BB810}" v="3480" dt="2022-11-09T14:55: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5" autoAdjust="0"/>
    <p:restoredTop sz="94660"/>
  </p:normalViewPr>
  <p:slideViewPr>
    <p:cSldViewPr snapToGrid="0">
      <p:cViewPr>
        <p:scale>
          <a:sx n="100" d="100"/>
          <a:sy n="100" d="100"/>
        </p:scale>
        <p:origin x="72"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am Binet" userId="38b19714-1083-4429-9442-daa9c316a6e3" providerId="ADAL" clId="{12AD168C-0F74-4339-8203-A7F87D2BB810}"/>
    <pc:docChg chg="undo custSel addSld delSld modSld sldOrd">
      <pc:chgData name="Adam Binet" userId="38b19714-1083-4429-9442-daa9c316a6e3" providerId="ADAL" clId="{12AD168C-0F74-4339-8203-A7F87D2BB810}" dt="2022-11-09T14:55:58.999" v="4355"/>
      <pc:docMkLst>
        <pc:docMk/>
      </pc:docMkLst>
      <pc:sldChg chg="add del">
        <pc:chgData name="Adam Binet" userId="38b19714-1083-4429-9442-daa9c316a6e3" providerId="ADAL" clId="{12AD168C-0F74-4339-8203-A7F87D2BB810}" dt="2022-11-08T19:53:04.876" v="13"/>
        <pc:sldMkLst>
          <pc:docMk/>
          <pc:sldMk cId="246377076" sldId="256"/>
        </pc:sldMkLst>
      </pc:sldChg>
      <pc:sldChg chg="new del">
        <pc:chgData name="Adam Binet" userId="38b19714-1083-4429-9442-daa9c316a6e3" providerId="ADAL" clId="{12AD168C-0F74-4339-8203-A7F87D2BB810}" dt="2022-11-08T19:52:24.335" v="2" actId="47"/>
        <pc:sldMkLst>
          <pc:docMk/>
          <pc:sldMk cId="1868474243" sldId="256"/>
        </pc:sldMkLst>
      </pc:sldChg>
      <pc:sldChg chg="addSp delSp modSp add mod addAnim delAnim modAnim">
        <pc:chgData name="Adam Binet" userId="38b19714-1083-4429-9442-daa9c316a6e3" providerId="ADAL" clId="{12AD168C-0F74-4339-8203-A7F87D2BB810}" dt="2022-11-08T19:54:15.841" v="33"/>
        <pc:sldMkLst>
          <pc:docMk/>
          <pc:sldMk cId="3417612502" sldId="257"/>
        </pc:sldMkLst>
        <pc:spChg chg="add del mod">
          <ac:chgData name="Adam Binet" userId="38b19714-1083-4429-9442-daa9c316a6e3" providerId="ADAL" clId="{12AD168C-0F74-4339-8203-A7F87D2BB810}" dt="2022-11-08T19:53:24.093" v="23" actId="478"/>
          <ac:spMkLst>
            <pc:docMk/>
            <pc:sldMk cId="3417612502" sldId="257"/>
            <ac:spMk id="15" creationId="{9C0975C6-CCB2-4743-FF52-79BEAF10086B}"/>
          </ac:spMkLst>
        </pc:spChg>
        <pc:picChg chg="add del mod">
          <ac:chgData name="Adam Binet" userId="38b19714-1083-4429-9442-daa9c316a6e3" providerId="ADAL" clId="{12AD168C-0F74-4339-8203-A7F87D2BB810}" dt="2022-11-08T19:52:57.694" v="9"/>
          <ac:picMkLst>
            <pc:docMk/>
            <pc:sldMk cId="3417612502" sldId="257"/>
            <ac:picMk id="3" creationId="{594D4EDF-9DFD-BD93-6E64-A1636D187212}"/>
          </ac:picMkLst>
        </pc:picChg>
        <pc:picChg chg="add del mod modCrop">
          <ac:chgData name="Adam Binet" userId="38b19714-1083-4429-9442-daa9c316a6e3" providerId="ADAL" clId="{12AD168C-0F74-4339-8203-A7F87D2BB810}" dt="2022-11-08T19:53:56.064" v="31" actId="12788"/>
          <ac:picMkLst>
            <pc:docMk/>
            <pc:sldMk cId="3417612502" sldId="257"/>
            <ac:picMk id="5" creationId="{0A65D6A8-BA3C-55D4-076F-A2407374CEE5}"/>
          </ac:picMkLst>
        </pc:picChg>
      </pc:sldChg>
      <pc:sldChg chg="addSp delSp modSp add mod delAnim modAnim">
        <pc:chgData name="Adam Binet" userId="38b19714-1083-4429-9442-daa9c316a6e3" providerId="ADAL" clId="{12AD168C-0F74-4339-8203-A7F87D2BB810}" dt="2022-11-09T13:16:02.156" v="2345" actId="403"/>
        <pc:sldMkLst>
          <pc:docMk/>
          <pc:sldMk cId="2808882171" sldId="268"/>
        </pc:sldMkLst>
        <pc:spChg chg="mod">
          <ac:chgData name="Adam Binet" userId="38b19714-1083-4429-9442-daa9c316a6e3" providerId="ADAL" clId="{12AD168C-0F74-4339-8203-A7F87D2BB810}" dt="2022-11-08T19:58:32.191" v="214"/>
          <ac:spMkLst>
            <pc:docMk/>
            <pc:sldMk cId="2808882171" sldId="268"/>
            <ac:spMk id="7" creationId="{6B9E722D-48C4-C067-7598-5ABD7F6AA521}"/>
          </ac:spMkLst>
        </pc:spChg>
        <pc:spChg chg="mod">
          <ac:chgData name="Adam Binet" userId="38b19714-1083-4429-9442-daa9c316a6e3" providerId="ADAL" clId="{12AD168C-0F74-4339-8203-A7F87D2BB810}" dt="2022-11-09T13:16:02.156" v="2345" actId="403"/>
          <ac:spMkLst>
            <pc:docMk/>
            <pc:sldMk cId="2808882171" sldId="268"/>
            <ac:spMk id="8" creationId="{A2293C8C-D6E0-D1E8-22F4-97DF25926C48}"/>
          </ac:spMkLst>
        </pc:spChg>
        <pc:picChg chg="add del mod">
          <ac:chgData name="Adam Binet" userId="38b19714-1083-4429-9442-daa9c316a6e3" providerId="ADAL" clId="{12AD168C-0F74-4339-8203-A7F87D2BB810}" dt="2022-11-08T19:57:42.723" v="211" actId="478"/>
          <ac:picMkLst>
            <pc:docMk/>
            <pc:sldMk cId="2808882171" sldId="268"/>
            <ac:picMk id="2" creationId="{92BC2A66-ED38-A85C-9B09-3B7783C589AE}"/>
          </ac:picMkLst>
        </pc:picChg>
        <pc:picChg chg="add del mod">
          <ac:chgData name="Adam Binet" userId="38b19714-1083-4429-9442-daa9c316a6e3" providerId="ADAL" clId="{12AD168C-0F74-4339-8203-A7F87D2BB810}" dt="2022-11-09T13:10:09.684" v="2320" actId="478"/>
          <ac:picMkLst>
            <pc:docMk/>
            <pc:sldMk cId="2808882171" sldId="268"/>
            <ac:picMk id="4" creationId="{576DE165-6957-7423-8828-6F85D78B3164}"/>
          </ac:picMkLst>
        </pc:picChg>
        <pc:picChg chg="add del mod">
          <ac:chgData name="Adam Binet" userId="38b19714-1083-4429-9442-daa9c316a6e3" providerId="ADAL" clId="{12AD168C-0F74-4339-8203-A7F87D2BB810}" dt="2022-11-09T13:12:20.410" v="2322" actId="478"/>
          <ac:picMkLst>
            <pc:docMk/>
            <pc:sldMk cId="2808882171" sldId="268"/>
            <ac:picMk id="6" creationId="{C6B5EFCD-266C-FBCA-31DB-F1F13BF5BAFE}"/>
          </ac:picMkLst>
        </pc:picChg>
      </pc:sldChg>
      <pc:sldChg chg="addSp delSp modSp add mod">
        <pc:chgData name="Adam Binet" userId="38b19714-1083-4429-9442-daa9c316a6e3" providerId="ADAL" clId="{12AD168C-0F74-4339-8203-A7F87D2BB810}" dt="2022-11-09T13:17:07.223" v="2363" actId="403"/>
        <pc:sldMkLst>
          <pc:docMk/>
          <pc:sldMk cId="4231990632" sldId="269"/>
        </pc:sldMkLst>
        <pc:spChg chg="add del">
          <ac:chgData name="Adam Binet" userId="38b19714-1083-4429-9442-daa9c316a6e3" providerId="ADAL" clId="{12AD168C-0F74-4339-8203-A7F87D2BB810}" dt="2022-11-09T13:13:32.410" v="2324" actId="22"/>
          <ac:spMkLst>
            <pc:docMk/>
            <pc:sldMk cId="4231990632" sldId="269"/>
            <ac:spMk id="4" creationId="{19268044-F6A5-47A7-7FC8-D04A540A524D}"/>
          </ac:spMkLst>
        </pc:spChg>
        <pc:spChg chg="mod">
          <ac:chgData name="Adam Binet" userId="38b19714-1083-4429-9442-daa9c316a6e3" providerId="ADAL" clId="{12AD168C-0F74-4339-8203-A7F87D2BB810}" dt="2022-11-09T13:17:07.223" v="2363" actId="403"/>
          <ac:spMkLst>
            <pc:docMk/>
            <pc:sldMk cId="4231990632" sldId="269"/>
            <ac:spMk id="5" creationId="{42BAC380-22AC-0603-BCC9-8AC0AF918CBA}"/>
          </ac:spMkLst>
        </pc:spChg>
        <pc:spChg chg="mod">
          <ac:chgData name="Adam Binet" userId="38b19714-1083-4429-9442-daa9c316a6e3" providerId="ADAL" clId="{12AD168C-0F74-4339-8203-A7F87D2BB810}" dt="2022-11-09T12:56:57.302" v="1977" actId="122"/>
          <ac:spMkLst>
            <pc:docMk/>
            <pc:sldMk cId="4231990632" sldId="269"/>
            <ac:spMk id="7" creationId="{6B9E722D-48C4-C067-7598-5ABD7F6AA521}"/>
          </ac:spMkLst>
        </pc:spChg>
        <pc:spChg chg="add del">
          <ac:chgData name="Adam Binet" userId="38b19714-1083-4429-9442-daa9c316a6e3" providerId="ADAL" clId="{12AD168C-0F74-4339-8203-A7F87D2BB810}" dt="2022-11-09T13:13:36.609" v="2326" actId="22"/>
          <ac:spMkLst>
            <pc:docMk/>
            <pc:sldMk cId="4231990632" sldId="269"/>
            <ac:spMk id="9" creationId="{76026E04-3BE7-AF2F-50DF-176227C7EF45}"/>
          </ac:spMkLst>
        </pc:spChg>
        <pc:spChg chg="add del">
          <ac:chgData name="Adam Binet" userId="38b19714-1083-4429-9442-daa9c316a6e3" providerId="ADAL" clId="{12AD168C-0F74-4339-8203-A7F87D2BB810}" dt="2022-11-09T13:13:40.738" v="2328" actId="22"/>
          <ac:spMkLst>
            <pc:docMk/>
            <pc:sldMk cId="4231990632" sldId="269"/>
            <ac:spMk id="11" creationId="{3447D23F-9760-42C9-8F4E-8DAF2C688283}"/>
          </ac:spMkLst>
        </pc:spChg>
        <pc:picChg chg="add del mod">
          <ac:chgData name="Adam Binet" userId="38b19714-1083-4429-9442-daa9c316a6e3" providerId="ADAL" clId="{12AD168C-0F74-4339-8203-A7F87D2BB810}" dt="2022-11-09T13:17:04.026" v="2361" actId="478"/>
          <ac:picMkLst>
            <pc:docMk/>
            <pc:sldMk cId="4231990632" sldId="269"/>
            <ac:picMk id="13" creationId="{19B70A3B-AFE8-32C5-37C5-63ABD0FAC9A8}"/>
          </ac:picMkLst>
        </pc:picChg>
      </pc:sldChg>
      <pc:sldChg chg="addSp delSp modSp add mod delAnim modAnim">
        <pc:chgData name="Adam Binet" userId="38b19714-1083-4429-9442-daa9c316a6e3" providerId="ADAL" clId="{12AD168C-0F74-4339-8203-A7F87D2BB810}" dt="2022-11-09T14:54:14.554" v="4344"/>
        <pc:sldMkLst>
          <pc:docMk/>
          <pc:sldMk cId="3162331595" sldId="270"/>
        </pc:sldMkLst>
        <pc:spChg chg="add del">
          <ac:chgData name="Adam Binet" userId="38b19714-1083-4429-9442-daa9c316a6e3" providerId="ADAL" clId="{12AD168C-0F74-4339-8203-A7F87D2BB810}" dt="2022-11-08T20:04:25.352" v="657" actId="22"/>
          <ac:spMkLst>
            <pc:docMk/>
            <pc:sldMk cId="3162331595" sldId="270"/>
            <ac:spMk id="5" creationId="{11977DF3-00DB-C50E-42B9-EA45079CD65A}"/>
          </ac:spMkLst>
        </pc:spChg>
        <pc:spChg chg="add del">
          <ac:chgData name="Adam Binet" userId="38b19714-1083-4429-9442-daa9c316a6e3" providerId="ADAL" clId="{12AD168C-0F74-4339-8203-A7F87D2BB810}" dt="2022-11-08T20:05:00.512" v="663" actId="478"/>
          <ac:spMkLst>
            <pc:docMk/>
            <pc:sldMk cId="3162331595" sldId="270"/>
            <ac:spMk id="6" creationId="{1736145A-45FC-8861-384E-E21D5C52F09D}"/>
          </ac:spMkLst>
        </pc:spChg>
        <pc:spChg chg="mod">
          <ac:chgData name="Adam Binet" userId="38b19714-1083-4429-9442-daa9c316a6e3" providerId="ADAL" clId="{12AD168C-0F74-4339-8203-A7F87D2BB810}" dt="2022-11-09T12:50:29.675" v="1293" actId="404"/>
          <ac:spMkLst>
            <pc:docMk/>
            <pc:sldMk cId="3162331595" sldId="270"/>
            <ac:spMk id="7" creationId="{6B9E722D-48C4-C067-7598-5ABD7F6AA521}"/>
          </ac:spMkLst>
        </pc:spChg>
        <pc:spChg chg="mod">
          <ac:chgData name="Adam Binet" userId="38b19714-1083-4429-9442-daa9c316a6e3" providerId="ADAL" clId="{12AD168C-0F74-4339-8203-A7F87D2BB810}" dt="2022-11-08T20:06:47.159" v="724" actId="403"/>
          <ac:spMkLst>
            <pc:docMk/>
            <pc:sldMk cId="3162331595" sldId="270"/>
            <ac:spMk id="8" creationId="{A2293C8C-D6E0-D1E8-22F4-97DF25926C48}"/>
          </ac:spMkLst>
        </pc:spChg>
        <pc:spChg chg="add mod">
          <ac:chgData name="Adam Binet" userId="38b19714-1083-4429-9442-daa9c316a6e3" providerId="ADAL" clId="{12AD168C-0F74-4339-8203-A7F87D2BB810}" dt="2022-11-08T20:05:52.361" v="674" actId="1076"/>
          <ac:spMkLst>
            <pc:docMk/>
            <pc:sldMk cId="3162331595" sldId="270"/>
            <ac:spMk id="12" creationId="{C9D33F96-D408-FB70-1F4F-D64A33A9BAE9}"/>
          </ac:spMkLst>
        </pc:spChg>
        <pc:picChg chg="del">
          <ac:chgData name="Adam Binet" userId="38b19714-1083-4429-9442-daa9c316a6e3" providerId="ADAL" clId="{12AD168C-0F74-4339-8203-A7F87D2BB810}" dt="2022-11-08T20:05:14.577" v="666" actId="478"/>
          <ac:picMkLst>
            <pc:docMk/>
            <pc:sldMk cId="3162331595" sldId="270"/>
            <ac:picMk id="2" creationId="{61ED96A5-7C36-24D9-04B1-B87F82000CC3}"/>
          </ac:picMkLst>
        </pc:picChg>
        <pc:picChg chg="add mod">
          <ac:chgData name="Adam Binet" userId="38b19714-1083-4429-9442-daa9c316a6e3" providerId="ADAL" clId="{12AD168C-0F74-4339-8203-A7F87D2BB810}" dt="2022-11-08T20:06:20.179" v="718" actId="1076"/>
          <ac:picMkLst>
            <pc:docMk/>
            <pc:sldMk cId="3162331595" sldId="270"/>
            <ac:picMk id="10" creationId="{82E05EA9-8B92-173E-2D51-180786C1FAD0}"/>
          </ac:picMkLst>
        </pc:picChg>
      </pc:sldChg>
      <pc:sldChg chg="delSp modSp add mod delAnim modAnim">
        <pc:chgData name="Adam Binet" userId="38b19714-1083-4429-9442-daa9c316a6e3" providerId="ADAL" clId="{12AD168C-0F74-4339-8203-A7F87D2BB810}" dt="2022-11-09T13:15:34.828" v="2339" actId="403"/>
        <pc:sldMkLst>
          <pc:docMk/>
          <pc:sldMk cId="1264200441" sldId="271"/>
        </pc:sldMkLst>
        <pc:spChg chg="mod">
          <ac:chgData name="Adam Binet" userId="38b19714-1083-4429-9442-daa9c316a6e3" providerId="ADAL" clId="{12AD168C-0F74-4339-8203-A7F87D2BB810}" dt="2022-11-09T12:50:55.153" v="1338" actId="20577"/>
          <ac:spMkLst>
            <pc:docMk/>
            <pc:sldMk cId="1264200441" sldId="271"/>
            <ac:spMk id="7" creationId="{6B9E722D-48C4-C067-7598-5ABD7F6AA521}"/>
          </ac:spMkLst>
        </pc:spChg>
        <pc:spChg chg="mod">
          <ac:chgData name="Adam Binet" userId="38b19714-1083-4429-9442-daa9c316a6e3" providerId="ADAL" clId="{12AD168C-0F74-4339-8203-A7F87D2BB810}" dt="2022-11-09T13:15:34.828" v="2339" actId="403"/>
          <ac:spMkLst>
            <pc:docMk/>
            <pc:sldMk cId="1264200441" sldId="271"/>
            <ac:spMk id="8" creationId="{A2293C8C-D6E0-D1E8-22F4-97DF25926C48}"/>
          </ac:spMkLst>
        </pc:spChg>
        <pc:picChg chg="del">
          <ac:chgData name="Adam Binet" userId="38b19714-1083-4429-9442-daa9c316a6e3" providerId="ADAL" clId="{12AD168C-0F74-4339-8203-A7F87D2BB810}" dt="2022-11-09T12:52:48.313" v="1587" actId="478"/>
          <ac:picMkLst>
            <pc:docMk/>
            <pc:sldMk cId="1264200441" sldId="271"/>
            <ac:picMk id="4" creationId="{9D7EB7A4-EA7E-1CF5-AD4F-A06BAAB5E743}"/>
          </ac:picMkLst>
        </pc:picChg>
        <pc:picChg chg="del">
          <ac:chgData name="Adam Binet" userId="38b19714-1083-4429-9442-daa9c316a6e3" providerId="ADAL" clId="{12AD168C-0F74-4339-8203-A7F87D2BB810}" dt="2022-11-09T12:52:49.457" v="1589" actId="478"/>
          <ac:picMkLst>
            <pc:docMk/>
            <pc:sldMk cId="1264200441" sldId="271"/>
            <ac:picMk id="6" creationId="{2181CCBB-3EE6-7BBD-99FD-00137C56E020}"/>
          </ac:picMkLst>
        </pc:picChg>
        <pc:picChg chg="del">
          <ac:chgData name="Adam Binet" userId="38b19714-1083-4429-9442-daa9c316a6e3" providerId="ADAL" clId="{12AD168C-0F74-4339-8203-A7F87D2BB810}" dt="2022-11-09T12:52:47.760" v="1586" actId="478"/>
          <ac:picMkLst>
            <pc:docMk/>
            <pc:sldMk cId="1264200441" sldId="271"/>
            <ac:picMk id="9" creationId="{93D437D0-FE88-1349-EDA9-D4F6555D6D4C}"/>
          </ac:picMkLst>
        </pc:picChg>
        <pc:picChg chg="del">
          <ac:chgData name="Adam Binet" userId="38b19714-1083-4429-9442-daa9c316a6e3" providerId="ADAL" clId="{12AD168C-0F74-4339-8203-A7F87D2BB810}" dt="2022-11-09T12:52:48.856" v="1588" actId="478"/>
          <ac:picMkLst>
            <pc:docMk/>
            <pc:sldMk cId="1264200441" sldId="271"/>
            <ac:picMk id="10" creationId="{52414FFB-5C6F-41C5-16D4-B754B7ECF245}"/>
          </ac:picMkLst>
        </pc:picChg>
      </pc:sldChg>
      <pc:sldChg chg="addSp delSp modSp add mod modAnim">
        <pc:chgData name="Adam Binet" userId="38b19714-1083-4429-9442-daa9c316a6e3" providerId="ADAL" clId="{12AD168C-0F74-4339-8203-A7F87D2BB810}" dt="2022-11-09T14:54:50.751" v="4350"/>
        <pc:sldMkLst>
          <pc:docMk/>
          <pc:sldMk cId="146842545" sldId="272"/>
        </pc:sldMkLst>
        <pc:spChg chg="mod">
          <ac:chgData name="Adam Binet" userId="38b19714-1083-4429-9442-daa9c316a6e3" providerId="ADAL" clId="{12AD168C-0F74-4339-8203-A7F87D2BB810}" dt="2022-11-09T12:56:33.198" v="1928" actId="403"/>
          <ac:spMkLst>
            <pc:docMk/>
            <pc:sldMk cId="146842545" sldId="272"/>
            <ac:spMk id="7" creationId="{6B9E722D-48C4-C067-7598-5ABD7F6AA521}"/>
          </ac:spMkLst>
        </pc:spChg>
        <pc:spChg chg="mod">
          <ac:chgData name="Adam Binet" userId="38b19714-1083-4429-9442-daa9c316a6e3" providerId="ADAL" clId="{12AD168C-0F74-4339-8203-A7F87D2BB810}" dt="2022-11-09T13:15:21.906" v="2338" actId="255"/>
          <ac:spMkLst>
            <pc:docMk/>
            <pc:sldMk cId="146842545" sldId="272"/>
            <ac:spMk id="8" creationId="{A2293C8C-D6E0-D1E8-22F4-97DF25926C48}"/>
          </ac:spMkLst>
        </pc:spChg>
        <pc:picChg chg="add mod">
          <ac:chgData name="Adam Binet" userId="38b19714-1083-4429-9442-daa9c316a6e3" providerId="ADAL" clId="{12AD168C-0F74-4339-8203-A7F87D2BB810}" dt="2022-11-09T12:56:31.214" v="1927"/>
          <ac:picMkLst>
            <pc:docMk/>
            <pc:sldMk cId="146842545" sldId="272"/>
            <ac:picMk id="2" creationId="{6954F89E-E53E-8275-ED93-8A8112CE8B0F}"/>
          </ac:picMkLst>
        </pc:picChg>
        <pc:picChg chg="del">
          <ac:chgData name="Adam Binet" userId="38b19714-1083-4429-9442-daa9c316a6e3" providerId="ADAL" clId="{12AD168C-0F74-4339-8203-A7F87D2BB810}" dt="2022-11-09T12:53:57.808" v="1647" actId="478"/>
          <ac:picMkLst>
            <pc:docMk/>
            <pc:sldMk cId="146842545" sldId="272"/>
            <ac:picMk id="6" creationId="{274F9038-D872-8D83-3D42-D91E542CEE2E}"/>
          </ac:picMkLst>
        </pc:picChg>
        <pc:picChg chg="del">
          <ac:chgData name="Adam Binet" userId="38b19714-1083-4429-9442-daa9c316a6e3" providerId="ADAL" clId="{12AD168C-0F74-4339-8203-A7F87D2BB810}" dt="2022-11-09T12:53:57.472" v="1646" actId="478"/>
          <ac:picMkLst>
            <pc:docMk/>
            <pc:sldMk cId="146842545" sldId="272"/>
            <ac:picMk id="10" creationId="{DC0727AB-83FB-44FB-F635-BE98D534BF99}"/>
          </ac:picMkLst>
        </pc:picChg>
      </pc:sldChg>
      <pc:sldChg chg="addSp delSp modSp add mod addAnim delAnim modAnim">
        <pc:chgData name="Adam Binet" userId="38b19714-1083-4429-9442-daa9c316a6e3" providerId="ADAL" clId="{12AD168C-0F74-4339-8203-A7F87D2BB810}" dt="2022-11-09T14:55:38.814" v="4354"/>
        <pc:sldMkLst>
          <pc:docMk/>
          <pc:sldMk cId="3746910526" sldId="273"/>
        </pc:sldMkLst>
        <pc:spChg chg="add del mod">
          <ac:chgData name="Adam Binet" userId="38b19714-1083-4429-9442-daa9c316a6e3" providerId="ADAL" clId="{12AD168C-0F74-4339-8203-A7F87D2BB810}" dt="2022-11-09T13:16:48.170" v="2354" actId="478"/>
          <ac:spMkLst>
            <pc:docMk/>
            <pc:sldMk cId="3746910526" sldId="273"/>
            <ac:spMk id="3" creationId="{B7DF5B82-9F3F-24EA-0B41-8588F43D55D6}"/>
          </ac:spMkLst>
        </pc:spChg>
        <pc:spChg chg="add del mod">
          <ac:chgData name="Adam Binet" userId="38b19714-1083-4429-9442-daa9c316a6e3" providerId="ADAL" clId="{12AD168C-0F74-4339-8203-A7F87D2BB810}" dt="2022-11-09T14:48:10.563" v="4247" actId="1076"/>
          <ac:spMkLst>
            <pc:docMk/>
            <pc:sldMk cId="3746910526" sldId="273"/>
            <ac:spMk id="5" creationId="{FF9FCB5C-A8EA-ABEC-4205-C34ED887AA27}"/>
          </ac:spMkLst>
        </pc:spChg>
        <pc:spChg chg="mod">
          <ac:chgData name="Adam Binet" userId="38b19714-1083-4429-9442-daa9c316a6e3" providerId="ADAL" clId="{12AD168C-0F74-4339-8203-A7F87D2BB810}" dt="2022-11-09T13:16:57.927" v="2359"/>
          <ac:spMkLst>
            <pc:docMk/>
            <pc:sldMk cId="3746910526" sldId="273"/>
            <ac:spMk id="7" creationId="{6B9E722D-48C4-C067-7598-5ABD7F6AA521}"/>
          </ac:spMkLst>
        </pc:spChg>
        <pc:spChg chg="del">
          <ac:chgData name="Adam Binet" userId="38b19714-1083-4429-9442-daa9c316a6e3" providerId="ADAL" clId="{12AD168C-0F74-4339-8203-A7F87D2BB810}" dt="2022-11-09T13:16:32.868" v="2351" actId="478"/>
          <ac:spMkLst>
            <pc:docMk/>
            <pc:sldMk cId="3746910526" sldId="273"/>
            <ac:spMk id="8" creationId="{A2293C8C-D6E0-D1E8-22F4-97DF25926C48}"/>
          </ac:spMkLst>
        </pc:spChg>
        <pc:spChg chg="add del mod">
          <ac:chgData name="Adam Binet" userId="38b19714-1083-4429-9442-daa9c316a6e3" providerId="ADAL" clId="{12AD168C-0F74-4339-8203-A7F87D2BB810}" dt="2022-11-09T14:47:40.540" v="4246" actId="478"/>
          <ac:spMkLst>
            <pc:docMk/>
            <pc:sldMk cId="3746910526" sldId="273"/>
            <ac:spMk id="10" creationId="{B1D686DA-0D22-D7E8-5487-1D5C7F997050}"/>
          </ac:spMkLst>
        </pc:spChg>
        <pc:spChg chg="del">
          <ac:chgData name="Adam Binet" userId="38b19714-1083-4429-9442-daa9c316a6e3" providerId="ADAL" clId="{12AD168C-0F74-4339-8203-A7F87D2BB810}" dt="2022-11-09T13:16:32.010" v="2350" actId="478"/>
          <ac:spMkLst>
            <pc:docMk/>
            <pc:sldMk cId="3746910526" sldId="273"/>
            <ac:spMk id="13" creationId="{D2922BB8-172A-506B-14A2-1C8AF91FBD7C}"/>
          </ac:spMkLst>
        </pc:spChg>
        <pc:spChg chg="del">
          <ac:chgData name="Adam Binet" userId="38b19714-1083-4429-9442-daa9c316a6e3" providerId="ADAL" clId="{12AD168C-0F74-4339-8203-A7F87D2BB810}" dt="2022-11-09T13:16:33.780" v="2352" actId="478"/>
          <ac:spMkLst>
            <pc:docMk/>
            <pc:sldMk cId="3746910526" sldId="273"/>
            <ac:spMk id="14" creationId="{A8DC8E55-3A8A-F631-3229-2AFEEF764B89}"/>
          </ac:spMkLst>
        </pc:spChg>
        <pc:graphicFrameChg chg="add mod modGraphic">
          <ac:chgData name="Adam Binet" userId="38b19714-1083-4429-9442-daa9c316a6e3" providerId="ADAL" clId="{12AD168C-0F74-4339-8203-A7F87D2BB810}" dt="2022-11-09T14:51:28.176" v="4334" actId="207"/>
          <ac:graphicFrameMkLst>
            <pc:docMk/>
            <pc:sldMk cId="3746910526" sldId="273"/>
            <ac:graphicFrameMk id="15" creationId="{6AABFA6A-3033-8DB0-F465-46C870AD57D2}"/>
          </ac:graphicFrameMkLst>
        </pc:graphicFrameChg>
        <pc:picChg chg="add del mod">
          <ac:chgData name="Adam Binet" userId="38b19714-1083-4429-9442-daa9c316a6e3" providerId="ADAL" clId="{12AD168C-0F74-4339-8203-A7F87D2BB810}" dt="2022-11-09T13:16:52.809" v="2358" actId="478"/>
          <ac:picMkLst>
            <pc:docMk/>
            <pc:sldMk cId="3746910526" sldId="273"/>
            <ac:picMk id="6" creationId="{1B877B77-1A97-0EF8-5120-7A6E50DB0183}"/>
          </ac:picMkLst>
        </pc:picChg>
        <pc:picChg chg="del">
          <ac:chgData name="Adam Binet" userId="38b19714-1083-4429-9442-daa9c316a6e3" providerId="ADAL" clId="{12AD168C-0F74-4339-8203-A7F87D2BB810}" dt="2022-11-09T13:16:31.468" v="2349" actId="478"/>
          <ac:picMkLst>
            <pc:docMk/>
            <pc:sldMk cId="3746910526" sldId="273"/>
            <ac:picMk id="9" creationId="{26DBD3F6-4BCB-91CB-0BE0-A96E6B609F82}"/>
          </ac:picMkLst>
        </pc:picChg>
        <pc:picChg chg="add del mod">
          <ac:chgData name="Adam Binet" userId="38b19714-1083-4429-9442-daa9c316a6e3" providerId="ADAL" clId="{12AD168C-0F74-4339-8203-A7F87D2BB810}" dt="2022-11-09T13:20:41.479" v="2463" actId="21"/>
          <ac:picMkLst>
            <pc:docMk/>
            <pc:sldMk cId="3746910526" sldId="273"/>
            <ac:picMk id="11" creationId="{3542D584-5DC6-BFEA-DBBA-0460DEE6CB55}"/>
          </ac:picMkLst>
        </pc:picChg>
        <pc:picChg chg="del">
          <ac:chgData name="Adam Binet" userId="38b19714-1083-4429-9442-daa9c316a6e3" providerId="ADAL" clId="{12AD168C-0F74-4339-8203-A7F87D2BB810}" dt="2022-11-09T13:16:32.010" v="2350" actId="478"/>
          <ac:picMkLst>
            <pc:docMk/>
            <pc:sldMk cId="3746910526" sldId="273"/>
            <ac:picMk id="12" creationId="{7924D7F0-56D8-B681-31B1-B523862E09D7}"/>
          </ac:picMkLst>
        </pc:picChg>
        <pc:picChg chg="add del mod">
          <ac:chgData name="Adam Binet" userId="38b19714-1083-4429-9442-daa9c316a6e3" providerId="ADAL" clId="{12AD168C-0F74-4339-8203-A7F87D2BB810}" dt="2022-11-09T13:20:43.950" v="2465" actId="21"/>
          <ac:picMkLst>
            <pc:docMk/>
            <pc:sldMk cId="3746910526" sldId="273"/>
            <ac:picMk id="16" creationId="{5D16D2B4-8FAE-E931-0E88-E9FB2A8DAB9C}"/>
          </ac:picMkLst>
        </pc:picChg>
        <pc:picChg chg="add del mod">
          <ac:chgData name="Adam Binet" userId="38b19714-1083-4429-9442-daa9c316a6e3" providerId="ADAL" clId="{12AD168C-0F74-4339-8203-A7F87D2BB810}" dt="2022-11-09T13:21:12.968" v="2523" actId="21"/>
          <ac:picMkLst>
            <pc:docMk/>
            <pc:sldMk cId="3746910526" sldId="273"/>
            <ac:picMk id="17" creationId="{4C9518D7-0DC7-AB07-722B-0F583EF50D94}"/>
          </ac:picMkLst>
        </pc:picChg>
        <pc:picChg chg="add mod">
          <ac:chgData name="Adam Binet" userId="38b19714-1083-4429-9442-daa9c316a6e3" providerId="ADAL" clId="{12AD168C-0F74-4339-8203-A7F87D2BB810}" dt="2022-11-09T14:50:14.248" v="4307" actId="1076"/>
          <ac:picMkLst>
            <pc:docMk/>
            <pc:sldMk cId="3746910526" sldId="273"/>
            <ac:picMk id="18" creationId="{2A37566C-DB09-C418-8A5B-95147C3F880F}"/>
          </ac:picMkLst>
        </pc:picChg>
        <pc:picChg chg="add mod">
          <ac:chgData name="Adam Binet" userId="38b19714-1083-4429-9442-daa9c316a6e3" providerId="ADAL" clId="{12AD168C-0F74-4339-8203-A7F87D2BB810}" dt="2022-11-09T14:51:13.837" v="4332" actId="1076"/>
          <ac:picMkLst>
            <pc:docMk/>
            <pc:sldMk cId="3746910526" sldId="273"/>
            <ac:picMk id="20" creationId="{962611ED-7B08-077C-EE6D-29CBB2890C8A}"/>
          </ac:picMkLst>
        </pc:picChg>
        <pc:picChg chg="add mod">
          <ac:chgData name="Adam Binet" userId="38b19714-1083-4429-9442-daa9c316a6e3" providerId="ADAL" clId="{12AD168C-0F74-4339-8203-A7F87D2BB810}" dt="2022-11-09T14:51:16.641" v="4333" actId="1076"/>
          <ac:picMkLst>
            <pc:docMk/>
            <pc:sldMk cId="3746910526" sldId="273"/>
            <ac:picMk id="22" creationId="{0DA59C32-1B83-B084-0018-66190D31A23A}"/>
          </ac:picMkLst>
        </pc:picChg>
        <pc:picChg chg="add mod">
          <ac:chgData name="Adam Binet" userId="38b19714-1083-4429-9442-daa9c316a6e3" providerId="ADAL" clId="{12AD168C-0F74-4339-8203-A7F87D2BB810}" dt="2022-11-09T14:49:49.388" v="4305" actId="14100"/>
          <ac:picMkLst>
            <pc:docMk/>
            <pc:sldMk cId="3746910526" sldId="273"/>
            <ac:picMk id="24" creationId="{9AE8071D-FB13-68F1-998C-452728F301A5}"/>
          </ac:picMkLst>
        </pc:picChg>
      </pc:sldChg>
      <pc:sldChg chg="modSp add mod">
        <pc:chgData name="Adam Binet" userId="38b19714-1083-4429-9442-daa9c316a6e3" providerId="ADAL" clId="{12AD168C-0F74-4339-8203-A7F87D2BB810}" dt="2022-11-09T14:43:41.931" v="3834" actId="403"/>
        <pc:sldMkLst>
          <pc:docMk/>
          <pc:sldMk cId="4119522956" sldId="274"/>
        </pc:sldMkLst>
        <pc:spChg chg="mod">
          <ac:chgData name="Adam Binet" userId="38b19714-1083-4429-9442-daa9c316a6e3" providerId="ADAL" clId="{12AD168C-0F74-4339-8203-A7F87D2BB810}" dt="2022-11-09T14:43:41.931" v="3834" actId="403"/>
          <ac:spMkLst>
            <pc:docMk/>
            <pc:sldMk cId="4119522956" sldId="274"/>
            <ac:spMk id="5" creationId="{1C2A368B-7D17-E12B-4D00-0848918BF55E}"/>
          </ac:spMkLst>
        </pc:spChg>
        <pc:spChg chg="mod">
          <ac:chgData name="Adam Binet" userId="38b19714-1083-4429-9442-daa9c316a6e3" providerId="ADAL" clId="{12AD168C-0F74-4339-8203-A7F87D2BB810}" dt="2022-11-09T14:38:38.202" v="3109" actId="403"/>
          <ac:spMkLst>
            <pc:docMk/>
            <pc:sldMk cId="4119522956" sldId="274"/>
            <ac:spMk id="7" creationId="{6B9E722D-48C4-C067-7598-5ABD7F6AA521}"/>
          </ac:spMkLst>
        </pc:spChg>
      </pc:sldChg>
      <pc:sldChg chg="add del">
        <pc:chgData name="Adam Binet" userId="38b19714-1083-4429-9442-daa9c316a6e3" providerId="ADAL" clId="{12AD168C-0F74-4339-8203-A7F87D2BB810}" dt="2022-11-09T14:46:34.687" v="4233" actId="47"/>
        <pc:sldMkLst>
          <pc:docMk/>
          <pc:sldMk cId="2388047251" sldId="275"/>
        </pc:sldMkLst>
      </pc:sldChg>
      <pc:sldChg chg="add del">
        <pc:chgData name="Adam Binet" userId="38b19714-1083-4429-9442-daa9c316a6e3" providerId="ADAL" clId="{12AD168C-0F74-4339-8203-A7F87D2BB810}" dt="2022-11-09T14:46:34.687" v="4233" actId="47"/>
        <pc:sldMkLst>
          <pc:docMk/>
          <pc:sldMk cId="3988824948" sldId="276"/>
        </pc:sldMkLst>
      </pc:sldChg>
      <pc:sldChg chg="add del">
        <pc:chgData name="Adam Binet" userId="38b19714-1083-4429-9442-daa9c316a6e3" providerId="ADAL" clId="{12AD168C-0F74-4339-8203-A7F87D2BB810}" dt="2022-11-09T14:46:34.687" v="4233" actId="47"/>
        <pc:sldMkLst>
          <pc:docMk/>
          <pc:sldMk cId="1726486233" sldId="277"/>
        </pc:sldMkLst>
      </pc:sldChg>
      <pc:sldChg chg="add del">
        <pc:chgData name="Adam Binet" userId="38b19714-1083-4429-9442-daa9c316a6e3" providerId="ADAL" clId="{12AD168C-0F74-4339-8203-A7F87D2BB810}" dt="2022-11-09T14:46:34.687" v="4233" actId="47"/>
        <pc:sldMkLst>
          <pc:docMk/>
          <pc:sldMk cId="357501702" sldId="278"/>
        </pc:sldMkLst>
      </pc:sldChg>
      <pc:sldChg chg="modSp add mod ord modAnim modShow">
        <pc:chgData name="Adam Binet" userId="38b19714-1083-4429-9442-daa9c316a6e3" providerId="ADAL" clId="{12AD168C-0F74-4339-8203-A7F87D2BB810}" dt="2022-11-09T14:43:26.241" v="3829" actId="12"/>
        <pc:sldMkLst>
          <pc:docMk/>
          <pc:sldMk cId="2136124060" sldId="279"/>
        </pc:sldMkLst>
        <pc:spChg chg="mod">
          <ac:chgData name="Adam Binet" userId="38b19714-1083-4429-9442-daa9c316a6e3" providerId="ADAL" clId="{12AD168C-0F74-4339-8203-A7F87D2BB810}" dt="2022-11-09T14:42:09.544" v="3641" actId="403"/>
          <ac:spMkLst>
            <pc:docMk/>
            <pc:sldMk cId="2136124060" sldId="279"/>
            <ac:spMk id="7" creationId="{6B9E722D-48C4-C067-7598-5ABD7F6AA521}"/>
          </ac:spMkLst>
        </pc:spChg>
        <pc:spChg chg="mod">
          <ac:chgData name="Adam Binet" userId="38b19714-1083-4429-9442-daa9c316a6e3" providerId="ADAL" clId="{12AD168C-0F74-4339-8203-A7F87D2BB810}" dt="2022-11-09T14:43:26.241" v="3829" actId="12"/>
          <ac:spMkLst>
            <pc:docMk/>
            <pc:sldMk cId="2136124060" sldId="279"/>
            <ac:spMk id="8" creationId="{A2293C8C-D6E0-D1E8-22F4-97DF25926C48}"/>
          </ac:spMkLst>
        </pc:spChg>
      </pc:sldChg>
      <pc:sldChg chg="add del">
        <pc:chgData name="Adam Binet" userId="38b19714-1083-4429-9442-daa9c316a6e3" providerId="ADAL" clId="{12AD168C-0F74-4339-8203-A7F87D2BB810}" dt="2022-11-09T14:46:34.687" v="4233" actId="47"/>
        <pc:sldMkLst>
          <pc:docMk/>
          <pc:sldMk cId="3425452760" sldId="280"/>
        </pc:sldMkLst>
      </pc:sldChg>
      <pc:sldChg chg="modSp add del mod ord modAnim modShow">
        <pc:chgData name="Adam Binet" userId="38b19714-1083-4429-9442-daa9c316a6e3" providerId="ADAL" clId="{12AD168C-0F74-4339-8203-A7F87D2BB810}" dt="2022-11-09T14:42:14.298" v="3643" actId="47"/>
        <pc:sldMkLst>
          <pc:docMk/>
          <pc:sldMk cId="3403618149" sldId="282"/>
        </pc:sldMkLst>
        <pc:spChg chg="mod">
          <ac:chgData name="Adam Binet" userId="38b19714-1083-4429-9442-daa9c316a6e3" providerId="ADAL" clId="{12AD168C-0F74-4339-8203-A7F87D2BB810}" dt="2022-11-09T14:38:35.284" v="3105" actId="403"/>
          <ac:spMkLst>
            <pc:docMk/>
            <pc:sldMk cId="3403618149" sldId="282"/>
            <ac:spMk id="7" creationId="{6B9E722D-48C4-C067-7598-5ABD7F6AA521}"/>
          </ac:spMkLst>
        </pc:spChg>
        <pc:spChg chg="mod">
          <ac:chgData name="Adam Binet" userId="38b19714-1083-4429-9442-daa9c316a6e3" providerId="ADAL" clId="{12AD168C-0F74-4339-8203-A7F87D2BB810}" dt="2022-11-09T14:41:50.890" v="3633" actId="20577"/>
          <ac:spMkLst>
            <pc:docMk/>
            <pc:sldMk cId="3403618149" sldId="282"/>
            <ac:spMk id="8" creationId="{A2293C8C-D6E0-D1E8-22F4-97DF25926C48}"/>
          </ac:spMkLst>
        </pc:spChg>
      </pc:sldChg>
      <pc:sldChg chg="add del">
        <pc:chgData name="Adam Binet" userId="38b19714-1083-4429-9442-daa9c316a6e3" providerId="ADAL" clId="{12AD168C-0F74-4339-8203-A7F87D2BB810}" dt="2022-11-09T14:46:34.687" v="4233" actId="47"/>
        <pc:sldMkLst>
          <pc:docMk/>
          <pc:sldMk cId="2534525665" sldId="283"/>
        </pc:sldMkLst>
      </pc:sldChg>
      <pc:sldChg chg="add del">
        <pc:chgData name="Adam Binet" userId="38b19714-1083-4429-9442-daa9c316a6e3" providerId="ADAL" clId="{12AD168C-0F74-4339-8203-A7F87D2BB810}" dt="2022-11-09T14:46:34.687" v="4233" actId="47"/>
        <pc:sldMkLst>
          <pc:docMk/>
          <pc:sldMk cId="3047049664" sldId="284"/>
        </pc:sldMkLst>
      </pc:sldChg>
      <pc:sldChg chg="add del">
        <pc:chgData name="Adam Binet" userId="38b19714-1083-4429-9442-daa9c316a6e3" providerId="ADAL" clId="{12AD168C-0F74-4339-8203-A7F87D2BB810}" dt="2022-11-09T14:46:34.687" v="4233" actId="47"/>
        <pc:sldMkLst>
          <pc:docMk/>
          <pc:sldMk cId="2366226993" sldId="285"/>
        </pc:sldMkLst>
      </pc:sldChg>
      <pc:sldChg chg="add del">
        <pc:chgData name="Adam Binet" userId="38b19714-1083-4429-9442-daa9c316a6e3" providerId="ADAL" clId="{12AD168C-0F74-4339-8203-A7F87D2BB810}" dt="2022-11-09T14:46:34.687" v="4233" actId="47"/>
        <pc:sldMkLst>
          <pc:docMk/>
          <pc:sldMk cId="1866671207" sldId="286"/>
        </pc:sldMkLst>
      </pc:sldChg>
      <pc:sldChg chg="add del">
        <pc:chgData name="Adam Binet" userId="38b19714-1083-4429-9442-daa9c316a6e3" providerId="ADAL" clId="{12AD168C-0F74-4339-8203-A7F87D2BB810}" dt="2022-11-09T14:46:34.687" v="4233" actId="47"/>
        <pc:sldMkLst>
          <pc:docMk/>
          <pc:sldMk cId="3123900052" sldId="287"/>
        </pc:sldMkLst>
      </pc:sldChg>
      <pc:sldChg chg="add del">
        <pc:chgData name="Adam Binet" userId="38b19714-1083-4429-9442-daa9c316a6e3" providerId="ADAL" clId="{12AD168C-0F74-4339-8203-A7F87D2BB810}" dt="2022-11-09T14:46:34.687" v="4233" actId="47"/>
        <pc:sldMkLst>
          <pc:docMk/>
          <pc:sldMk cId="740226306" sldId="288"/>
        </pc:sldMkLst>
      </pc:sldChg>
      <pc:sldChg chg="addSp delSp modSp add mod addAnim delAnim modAnim">
        <pc:chgData name="Adam Binet" userId="38b19714-1083-4429-9442-daa9c316a6e3" providerId="ADAL" clId="{12AD168C-0F74-4339-8203-A7F87D2BB810}" dt="2022-11-09T14:54:33.762" v="4347"/>
        <pc:sldMkLst>
          <pc:docMk/>
          <pc:sldMk cId="1940405630" sldId="289"/>
        </pc:sldMkLst>
        <pc:spChg chg="add mod">
          <ac:chgData name="Adam Binet" userId="38b19714-1083-4429-9442-daa9c316a6e3" providerId="ADAL" clId="{12AD168C-0F74-4339-8203-A7F87D2BB810}" dt="2022-11-09T13:15:45.432" v="2341" actId="404"/>
          <ac:spMkLst>
            <pc:docMk/>
            <pc:sldMk cId="1940405630" sldId="289"/>
            <ac:spMk id="6" creationId="{C1FFB419-2162-ACE0-924B-564693E35415}"/>
          </ac:spMkLst>
        </pc:spChg>
        <pc:spChg chg="mod">
          <ac:chgData name="Adam Binet" userId="38b19714-1083-4429-9442-daa9c316a6e3" providerId="ADAL" clId="{12AD168C-0F74-4339-8203-A7F87D2BB810}" dt="2022-11-09T12:56:14.573" v="1921" actId="121"/>
          <ac:spMkLst>
            <pc:docMk/>
            <pc:sldMk cId="1940405630" sldId="289"/>
            <ac:spMk id="7" creationId="{6B9E722D-48C4-C067-7598-5ABD7F6AA521}"/>
          </ac:spMkLst>
        </pc:spChg>
        <pc:spChg chg="add del">
          <ac:chgData name="Adam Binet" userId="38b19714-1083-4429-9442-daa9c316a6e3" providerId="ADAL" clId="{12AD168C-0F74-4339-8203-A7F87D2BB810}" dt="2022-11-08T20:07:34.995" v="789" actId="478"/>
          <ac:spMkLst>
            <pc:docMk/>
            <pc:sldMk cId="1940405630" sldId="289"/>
            <ac:spMk id="8" creationId="{A2293C8C-D6E0-D1E8-22F4-97DF25926C48}"/>
          </ac:spMkLst>
        </pc:spChg>
        <pc:grpChg chg="del">
          <ac:chgData name="Adam Binet" userId="38b19714-1083-4429-9442-daa9c316a6e3" providerId="ADAL" clId="{12AD168C-0F74-4339-8203-A7F87D2BB810}" dt="2022-11-08T20:07:22.904" v="782" actId="478"/>
          <ac:grpSpMkLst>
            <pc:docMk/>
            <pc:sldMk cId="1940405630" sldId="289"/>
            <ac:grpSpMk id="19" creationId="{4DFA2BBD-D08F-C15A-7E58-BEBFEEB935A0}"/>
          </ac:grpSpMkLst>
        </pc:grpChg>
        <pc:grpChg chg="del">
          <ac:chgData name="Adam Binet" userId="38b19714-1083-4429-9442-daa9c316a6e3" providerId="ADAL" clId="{12AD168C-0F74-4339-8203-A7F87D2BB810}" dt="2022-11-08T20:07:23.392" v="783" actId="478"/>
          <ac:grpSpMkLst>
            <pc:docMk/>
            <pc:sldMk cId="1940405630" sldId="289"/>
            <ac:grpSpMk id="20" creationId="{E0CE9B64-801D-2200-2A92-2A668C96FBF8}"/>
          </ac:grpSpMkLst>
        </pc:grpChg>
        <pc:grpChg chg="del">
          <ac:chgData name="Adam Binet" userId="38b19714-1083-4429-9442-daa9c316a6e3" providerId="ADAL" clId="{12AD168C-0F74-4339-8203-A7F87D2BB810}" dt="2022-11-08T20:07:26.089" v="786" actId="478"/>
          <ac:grpSpMkLst>
            <pc:docMk/>
            <pc:sldMk cId="1940405630" sldId="289"/>
            <ac:grpSpMk id="21" creationId="{C77AE456-2417-8801-3BC9-68AAC1532B49}"/>
          </ac:grpSpMkLst>
        </pc:grpChg>
        <pc:graphicFrameChg chg="del">
          <ac:chgData name="Adam Binet" userId="38b19714-1083-4429-9442-daa9c316a6e3" providerId="ADAL" clId="{12AD168C-0F74-4339-8203-A7F87D2BB810}" dt="2022-11-08T20:07:28.836" v="787" actId="478"/>
          <ac:graphicFrameMkLst>
            <pc:docMk/>
            <pc:sldMk cId="1940405630" sldId="289"/>
            <ac:graphicFrameMk id="28" creationId="{5BB6B839-220F-4300-F566-29B6F9DC3F6C}"/>
          </ac:graphicFrameMkLst>
        </pc:graphicFrameChg>
        <pc:picChg chg="mod">
          <ac:chgData name="Adam Binet" userId="38b19714-1083-4429-9442-daa9c316a6e3" providerId="ADAL" clId="{12AD168C-0F74-4339-8203-A7F87D2BB810}" dt="2022-11-08T20:07:37.259" v="791" actId="1076"/>
          <ac:picMkLst>
            <pc:docMk/>
            <pc:sldMk cId="1940405630" sldId="289"/>
            <ac:picMk id="4" creationId="{7382A602-6CBE-F5DB-CA06-BCF920D4A1A8}"/>
          </ac:picMkLst>
        </pc:picChg>
        <pc:picChg chg="add mod">
          <ac:chgData name="Adam Binet" userId="38b19714-1083-4429-9442-daa9c316a6e3" providerId="ADAL" clId="{12AD168C-0F74-4339-8203-A7F87D2BB810}" dt="2022-11-09T12:56:18.582" v="1923" actId="1076"/>
          <ac:picMkLst>
            <pc:docMk/>
            <pc:sldMk cId="1940405630" sldId="289"/>
            <ac:picMk id="5" creationId="{57B36C59-4EDA-2A34-9E12-E251E3B7FEC1}"/>
          </ac:picMkLst>
        </pc:picChg>
      </pc:sldChg>
      <pc:sldChg chg="delSp add del mod ord delAnim modAnim">
        <pc:chgData name="Adam Binet" userId="38b19714-1083-4429-9442-daa9c316a6e3" providerId="ADAL" clId="{12AD168C-0F74-4339-8203-A7F87D2BB810}" dt="2022-11-09T14:38:03.007" v="3081" actId="47"/>
        <pc:sldMkLst>
          <pc:docMk/>
          <pc:sldMk cId="1250959444" sldId="290"/>
        </pc:sldMkLst>
        <pc:spChg chg="del">
          <ac:chgData name="Adam Binet" userId="38b19714-1083-4429-9442-daa9c316a6e3" providerId="ADAL" clId="{12AD168C-0F74-4339-8203-A7F87D2BB810}" dt="2022-11-09T14:37:35.107" v="3050" actId="478"/>
          <ac:spMkLst>
            <pc:docMk/>
            <pc:sldMk cId="1250959444" sldId="290"/>
            <ac:spMk id="8" creationId="{A2293C8C-D6E0-D1E8-22F4-97DF25926C48}"/>
          </ac:spMkLst>
        </pc:spChg>
        <pc:spChg chg="del">
          <ac:chgData name="Adam Binet" userId="38b19714-1083-4429-9442-daa9c316a6e3" providerId="ADAL" clId="{12AD168C-0F74-4339-8203-A7F87D2BB810}" dt="2022-11-09T14:37:34.522" v="3049" actId="478"/>
          <ac:spMkLst>
            <pc:docMk/>
            <pc:sldMk cId="1250959444" sldId="290"/>
            <ac:spMk id="14" creationId="{A8DC8E55-3A8A-F631-3229-2AFEEF764B89}"/>
          </ac:spMkLst>
        </pc:spChg>
        <pc:picChg chg="del">
          <ac:chgData name="Adam Binet" userId="38b19714-1083-4429-9442-daa9c316a6e3" providerId="ADAL" clId="{12AD168C-0F74-4339-8203-A7F87D2BB810}" dt="2022-11-09T14:37:32.441" v="3047" actId="478"/>
          <ac:picMkLst>
            <pc:docMk/>
            <pc:sldMk cId="1250959444" sldId="290"/>
            <ac:picMk id="1026" creationId="{50E62573-38A2-2E1C-E4F8-5A84B9B7D3B4}"/>
          </ac:picMkLst>
        </pc:picChg>
        <pc:picChg chg="del">
          <ac:chgData name="Adam Binet" userId="38b19714-1083-4429-9442-daa9c316a6e3" providerId="ADAL" clId="{12AD168C-0F74-4339-8203-A7F87D2BB810}" dt="2022-11-09T14:37:33.882" v="3048" actId="478"/>
          <ac:picMkLst>
            <pc:docMk/>
            <pc:sldMk cId="1250959444" sldId="290"/>
            <ac:picMk id="1028" creationId="{8BFA196C-D699-97AF-2559-1CBB0A463D79}"/>
          </ac:picMkLst>
        </pc:picChg>
      </pc:sldChg>
      <pc:sldChg chg="addSp delSp modSp add mod modAnim">
        <pc:chgData name="Adam Binet" userId="38b19714-1083-4429-9442-daa9c316a6e3" providerId="ADAL" clId="{12AD168C-0F74-4339-8203-A7F87D2BB810}" dt="2022-11-09T14:53:14.695" v="4339"/>
        <pc:sldMkLst>
          <pc:docMk/>
          <pc:sldMk cId="2500807244" sldId="291"/>
        </pc:sldMkLst>
        <pc:spChg chg="mod">
          <ac:chgData name="Adam Binet" userId="38b19714-1083-4429-9442-daa9c316a6e3" providerId="ADAL" clId="{12AD168C-0F74-4339-8203-A7F87D2BB810}" dt="2022-11-09T12:56:09.477" v="1919" actId="121"/>
          <ac:spMkLst>
            <pc:docMk/>
            <pc:sldMk cId="2500807244" sldId="291"/>
            <ac:spMk id="7" creationId="{6B9E722D-48C4-C067-7598-5ABD7F6AA521}"/>
          </ac:spMkLst>
        </pc:spChg>
        <pc:spChg chg="mod">
          <ac:chgData name="Adam Binet" userId="38b19714-1083-4429-9442-daa9c316a6e3" providerId="ADAL" clId="{12AD168C-0F74-4339-8203-A7F87D2BB810}" dt="2022-11-09T13:15:53.554" v="2342" actId="403"/>
          <ac:spMkLst>
            <pc:docMk/>
            <pc:sldMk cId="2500807244" sldId="291"/>
            <ac:spMk id="8" creationId="{A2293C8C-D6E0-D1E8-22F4-97DF25926C48}"/>
          </ac:spMkLst>
        </pc:spChg>
        <pc:picChg chg="add del mod">
          <ac:chgData name="Adam Binet" userId="38b19714-1083-4429-9442-daa9c316a6e3" providerId="ADAL" clId="{12AD168C-0F74-4339-8203-A7F87D2BB810}" dt="2022-11-09T12:56:21.087" v="1924" actId="478"/>
          <ac:picMkLst>
            <pc:docMk/>
            <pc:sldMk cId="2500807244" sldId="291"/>
            <ac:picMk id="4" creationId="{B818FF26-96C8-F48D-5EB8-5A76A96EC179}"/>
          </ac:picMkLst>
        </pc:picChg>
        <pc:picChg chg="add mod">
          <ac:chgData name="Adam Binet" userId="38b19714-1083-4429-9442-daa9c316a6e3" providerId="ADAL" clId="{12AD168C-0F74-4339-8203-A7F87D2BB810}" dt="2022-11-09T12:56:21.288" v="1925"/>
          <ac:picMkLst>
            <pc:docMk/>
            <pc:sldMk cId="2500807244" sldId="291"/>
            <ac:picMk id="5" creationId="{746A41EB-FC9E-9E29-8FCD-05A218C61619}"/>
          </ac:picMkLst>
        </pc:picChg>
        <pc:picChg chg="del">
          <ac:chgData name="Adam Binet" userId="38b19714-1083-4429-9442-daa9c316a6e3" providerId="ADAL" clId="{12AD168C-0F74-4339-8203-A7F87D2BB810}" dt="2022-11-08T19:58:50.140" v="278" actId="478"/>
          <ac:picMkLst>
            <pc:docMk/>
            <pc:sldMk cId="2500807244" sldId="291"/>
            <ac:picMk id="2050" creationId="{3D796731-D40C-D8FD-EF24-0D5DD4662173}"/>
          </ac:picMkLst>
        </pc:picChg>
        <pc:picChg chg="del">
          <ac:chgData name="Adam Binet" userId="38b19714-1083-4429-9442-daa9c316a6e3" providerId="ADAL" clId="{12AD168C-0F74-4339-8203-A7F87D2BB810}" dt="2022-11-08T19:58:50.738" v="279" actId="478"/>
          <ac:picMkLst>
            <pc:docMk/>
            <pc:sldMk cId="2500807244" sldId="291"/>
            <ac:picMk id="2052" creationId="{F1E215C3-72F2-B723-08F4-8D3207D5F3C6}"/>
          </ac:picMkLst>
        </pc:picChg>
        <pc:picChg chg="del">
          <ac:chgData name="Adam Binet" userId="38b19714-1083-4429-9442-daa9c316a6e3" providerId="ADAL" clId="{12AD168C-0F74-4339-8203-A7F87D2BB810}" dt="2022-11-08T19:58:51.451" v="280" actId="478"/>
          <ac:picMkLst>
            <pc:docMk/>
            <pc:sldMk cId="2500807244" sldId="291"/>
            <ac:picMk id="2054" creationId="{B2DD98F5-8E81-6C4C-8DAA-17F3E4AB3FA7}"/>
          </ac:picMkLst>
        </pc:picChg>
      </pc:sldChg>
      <pc:sldChg chg="modSp add mod modAnim">
        <pc:chgData name="Adam Binet" userId="38b19714-1083-4429-9442-daa9c316a6e3" providerId="ADAL" clId="{12AD168C-0F74-4339-8203-A7F87D2BB810}" dt="2022-11-09T14:51:43.072" v="4336" actId="404"/>
        <pc:sldMkLst>
          <pc:docMk/>
          <pc:sldMk cId="2495276740" sldId="292"/>
        </pc:sldMkLst>
        <pc:spChg chg="mod">
          <ac:chgData name="Adam Binet" userId="38b19714-1083-4429-9442-daa9c316a6e3" providerId="ADAL" clId="{12AD168C-0F74-4339-8203-A7F87D2BB810}" dt="2022-11-09T13:38:39.190" v="2628" actId="5793"/>
          <ac:spMkLst>
            <pc:docMk/>
            <pc:sldMk cId="2495276740" sldId="292"/>
            <ac:spMk id="7" creationId="{6B9E722D-48C4-C067-7598-5ABD7F6AA521}"/>
          </ac:spMkLst>
        </pc:spChg>
        <pc:spChg chg="mod">
          <ac:chgData name="Adam Binet" userId="38b19714-1083-4429-9442-daa9c316a6e3" providerId="ADAL" clId="{12AD168C-0F74-4339-8203-A7F87D2BB810}" dt="2022-11-09T14:51:43.072" v="4336" actId="404"/>
          <ac:spMkLst>
            <pc:docMk/>
            <pc:sldMk cId="2495276740" sldId="292"/>
            <ac:spMk id="8" creationId="{A2293C8C-D6E0-D1E8-22F4-97DF25926C48}"/>
          </ac:spMkLst>
        </pc:spChg>
      </pc:sldChg>
      <pc:sldChg chg="add del">
        <pc:chgData name="Adam Binet" userId="38b19714-1083-4429-9442-daa9c316a6e3" providerId="ADAL" clId="{12AD168C-0F74-4339-8203-A7F87D2BB810}" dt="2022-11-08T19:53:04.876" v="13"/>
        <pc:sldMkLst>
          <pc:docMk/>
          <pc:sldMk cId="2771143748" sldId="293"/>
        </pc:sldMkLst>
      </pc:sldChg>
      <pc:sldChg chg="addSp delSp modSp add mod delAnim modAnim modShow">
        <pc:chgData name="Adam Binet" userId="38b19714-1083-4429-9442-daa9c316a6e3" providerId="ADAL" clId="{12AD168C-0F74-4339-8203-A7F87D2BB810}" dt="2022-11-09T14:55:58.999" v="4355"/>
        <pc:sldMkLst>
          <pc:docMk/>
          <pc:sldMk cId="3908927701" sldId="293"/>
        </pc:sldMkLst>
        <pc:spChg chg="mod">
          <ac:chgData name="Adam Binet" userId="38b19714-1083-4429-9442-daa9c316a6e3" providerId="ADAL" clId="{12AD168C-0F74-4339-8203-A7F87D2BB810}" dt="2022-11-09T14:44:31.294" v="3855" actId="20577"/>
          <ac:spMkLst>
            <pc:docMk/>
            <pc:sldMk cId="3908927701" sldId="293"/>
            <ac:spMk id="7" creationId="{6B9E722D-48C4-C067-7598-5ABD7F6AA521}"/>
          </ac:spMkLst>
        </pc:spChg>
        <pc:spChg chg="mod">
          <ac:chgData name="Adam Binet" userId="38b19714-1083-4429-9442-daa9c316a6e3" providerId="ADAL" clId="{12AD168C-0F74-4339-8203-A7F87D2BB810}" dt="2022-11-09T14:46:09.709" v="4229" actId="403"/>
          <ac:spMkLst>
            <pc:docMk/>
            <pc:sldMk cId="3908927701" sldId="293"/>
            <ac:spMk id="8" creationId="{A2293C8C-D6E0-D1E8-22F4-97DF25926C48}"/>
          </ac:spMkLst>
        </pc:spChg>
        <pc:graphicFrameChg chg="del mod">
          <ac:chgData name="Adam Binet" userId="38b19714-1083-4429-9442-daa9c316a6e3" providerId="ADAL" clId="{12AD168C-0F74-4339-8203-A7F87D2BB810}" dt="2022-11-09T14:44:48.194" v="3864" actId="478"/>
          <ac:graphicFrameMkLst>
            <pc:docMk/>
            <pc:sldMk cId="3908927701" sldId="293"/>
            <ac:graphicFrameMk id="2" creationId="{2B52EC9B-EB31-2303-E24F-7B3542B7E419}"/>
          </ac:graphicFrameMkLst>
        </pc:graphicFrameChg>
        <pc:picChg chg="add mod">
          <ac:chgData name="Adam Binet" userId="38b19714-1083-4429-9442-daa9c316a6e3" providerId="ADAL" clId="{12AD168C-0F74-4339-8203-A7F87D2BB810}" dt="2022-11-09T14:46:20.158" v="4231"/>
          <ac:picMkLst>
            <pc:docMk/>
            <pc:sldMk cId="3908927701" sldId="293"/>
            <ac:picMk id="4" creationId="{30B03332-5E76-DBED-6095-6566FFC88070}"/>
          </ac:picMkLst>
        </pc:picChg>
        <pc:picChg chg="add mod">
          <ac:chgData name="Adam Binet" userId="38b19714-1083-4429-9442-daa9c316a6e3" providerId="ADAL" clId="{12AD168C-0F74-4339-8203-A7F87D2BB810}" dt="2022-11-09T14:46:41.236" v="4237" actId="1035"/>
          <ac:picMkLst>
            <pc:docMk/>
            <pc:sldMk cId="3908927701" sldId="293"/>
            <ac:picMk id="5" creationId="{3AFE13F2-2EFB-6B8B-316A-07B73D22B011}"/>
          </ac:picMkLst>
        </pc:picChg>
        <pc:picChg chg="del">
          <ac:chgData name="Adam Binet" userId="38b19714-1083-4429-9442-daa9c316a6e3" providerId="ADAL" clId="{12AD168C-0F74-4339-8203-A7F87D2BB810}" dt="2022-11-09T14:46:20.004" v="4230" actId="478"/>
          <ac:picMkLst>
            <pc:docMk/>
            <pc:sldMk cId="3908927701" sldId="293"/>
            <ac:picMk id="6" creationId="{F400A235-D851-14EB-A619-2C1EE5DED594}"/>
          </ac:picMkLst>
        </pc:picChg>
        <pc:picChg chg="add del mod">
          <ac:chgData name="Adam Binet" userId="38b19714-1083-4429-9442-daa9c316a6e3" providerId="ADAL" clId="{12AD168C-0F74-4339-8203-A7F87D2BB810}" dt="2022-11-09T14:47:26.389" v="4245" actId="478"/>
          <ac:picMkLst>
            <pc:docMk/>
            <pc:sldMk cId="3908927701" sldId="293"/>
            <ac:picMk id="9" creationId="{224EF964-EF02-0992-B726-F68294FDD802}"/>
          </ac:picMkLst>
        </pc:picChg>
      </pc:sldChg>
      <pc:sldChg chg="add del">
        <pc:chgData name="Adam Binet" userId="38b19714-1083-4429-9442-daa9c316a6e3" providerId="ADAL" clId="{12AD168C-0F74-4339-8203-A7F87D2BB810}" dt="2022-11-08T19:58:27.194" v="213"/>
        <pc:sldMkLst>
          <pc:docMk/>
          <pc:sldMk cId="3912517417" sldId="293"/>
        </pc:sldMkLst>
      </pc:sldChg>
      <pc:sldChg chg="add del">
        <pc:chgData name="Adam Binet" userId="38b19714-1083-4429-9442-daa9c316a6e3" providerId="ADAL" clId="{12AD168C-0F74-4339-8203-A7F87D2BB810}" dt="2022-11-08T19:53:04.876" v="13"/>
        <pc:sldMkLst>
          <pc:docMk/>
          <pc:sldMk cId="3079276738" sldId="294"/>
        </pc:sldMkLst>
      </pc:sldChg>
      <pc:sldChg chg="add del">
        <pc:chgData name="Adam Binet" userId="38b19714-1083-4429-9442-daa9c316a6e3" providerId="ADAL" clId="{12AD168C-0F74-4339-8203-A7F87D2BB810}" dt="2022-11-08T19:53:04.876" v="13"/>
        <pc:sldMkLst>
          <pc:docMk/>
          <pc:sldMk cId="2181596308" sldId="295"/>
        </pc:sldMkLst>
      </pc:sldChg>
      <pc:sldChg chg="add del">
        <pc:chgData name="Adam Binet" userId="38b19714-1083-4429-9442-daa9c316a6e3" providerId="ADAL" clId="{12AD168C-0F74-4339-8203-A7F87D2BB810}" dt="2022-11-08T19:53:04.876" v="13"/>
        <pc:sldMkLst>
          <pc:docMk/>
          <pc:sldMk cId="1150959848" sldId="296"/>
        </pc:sldMkLst>
      </pc:sldChg>
      <pc:sldChg chg="add del">
        <pc:chgData name="Adam Binet" userId="38b19714-1083-4429-9442-daa9c316a6e3" providerId="ADAL" clId="{12AD168C-0F74-4339-8203-A7F87D2BB810}" dt="2022-11-08T19:53:04.876" v="13"/>
        <pc:sldMkLst>
          <pc:docMk/>
          <pc:sldMk cId="983993097" sldId="297"/>
        </pc:sldMkLst>
      </pc:sldChg>
      <pc:sldChg chg="add del">
        <pc:chgData name="Adam Binet" userId="38b19714-1083-4429-9442-daa9c316a6e3" providerId="ADAL" clId="{12AD168C-0F74-4339-8203-A7F87D2BB810}" dt="2022-11-08T19:53:04.876" v="13"/>
        <pc:sldMkLst>
          <pc:docMk/>
          <pc:sldMk cId="834673914" sldId="298"/>
        </pc:sldMkLst>
      </pc:sldChg>
      <pc:sldChg chg="add del">
        <pc:chgData name="Adam Binet" userId="38b19714-1083-4429-9442-daa9c316a6e3" providerId="ADAL" clId="{12AD168C-0F74-4339-8203-A7F87D2BB810}" dt="2022-11-08T19:53:04.876" v="13"/>
        <pc:sldMkLst>
          <pc:docMk/>
          <pc:sldMk cId="2202834087" sldId="299"/>
        </pc:sldMkLst>
      </pc:sldChg>
      <pc:sldChg chg="add del">
        <pc:chgData name="Adam Binet" userId="38b19714-1083-4429-9442-daa9c316a6e3" providerId="ADAL" clId="{12AD168C-0F74-4339-8203-A7F87D2BB810}" dt="2022-11-08T19:53:04.876" v="13"/>
        <pc:sldMkLst>
          <pc:docMk/>
          <pc:sldMk cId="3068234926" sldId="300"/>
        </pc:sldMkLst>
      </pc:sldChg>
      <pc:sldChg chg="add del">
        <pc:chgData name="Adam Binet" userId="38b19714-1083-4429-9442-daa9c316a6e3" providerId="ADAL" clId="{12AD168C-0F74-4339-8203-A7F87D2BB810}" dt="2022-11-08T19:53:04.876" v="13"/>
        <pc:sldMkLst>
          <pc:docMk/>
          <pc:sldMk cId="1546661275" sldId="301"/>
        </pc:sldMkLst>
      </pc:sldChg>
      <pc:sldChg chg="add del">
        <pc:chgData name="Adam Binet" userId="38b19714-1083-4429-9442-daa9c316a6e3" providerId="ADAL" clId="{12AD168C-0F74-4339-8203-A7F87D2BB810}" dt="2022-11-08T19:53:04.876" v="13"/>
        <pc:sldMkLst>
          <pc:docMk/>
          <pc:sldMk cId="121479938" sldId="302"/>
        </pc:sldMkLst>
      </pc:sldChg>
      <pc:sldChg chg="add del">
        <pc:chgData name="Adam Binet" userId="38b19714-1083-4429-9442-daa9c316a6e3" providerId="ADAL" clId="{12AD168C-0F74-4339-8203-A7F87D2BB810}" dt="2022-11-08T19:53:04.876" v="13"/>
        <pc:sldMkLst>
          <pc:docMk/>
          <pc:sldMk cId="1778014882" sldId="303"/>
        </pc:sldMkLst>
      </pc:sldChg>
      <pc:sldChg chg="add del">
        <pc:chgData name="Adam Binet" userId="38b19714-1083-4429-9442-daa9c316a6e3" providerId="ADAL" clId="{12AD168C-0F74-4339-8203-A7F87D2BB810}" dt="2022-11-08T19:53:04.876" v="13"/>
        <pc:sldMkLst>
          <pc:docMk/>
          <pc:sldMk cId="3236320563" sldId="304"/>
        </pc:sldMkLst>
      </pc:sldChg>
      <pc:sldChg chg="add del">
        <pc:chgData name="Adam Binet" userId="38b19714-1083-4429-9442-daa9c316a6e3" providerId="ADAL" clId="{12AD168C-0F74-4339-8203-A7F87D2BB810}" dt="2022-11-08T19:53:04.876" v="13"/>
        <pc:sldMkLst>
          <pc:docMk/>
          <pc:sldMk cId="3822584049" sldId="305"/>
        </pc:sldMkLst>
      </pc:sldChg>
      <pc:sldChg chg="add del">
        <pc:chgData name="Adam Binet" userId="38b19714-1083-4429-9442-daa9c316a6e3" providerId="ADAL" clId="{12AD168C-0F74-4339-8203-A7F87D2BB810}" dt="2022-11-08T19:53:04.876" v="13"/>
        <pc:sldMkLst>
          <pc:docMk/>
          <pc:sldMk cId="2627043901" sldId="306"/>
        </pc:sldMkLst>
      </pc:sldChg>
      <pc:sldChg chg="add del">
        <pc:chgData name="Adam Binet" userId="38b19714-1083-4429-9442-daa9c316a6e3" providerId="ADAL" clId="{12AD168C-0F74-4339-8203-A7F87D2BB810}" dt="2022-11-08T19:53:04.876" v="13"/>
        <pc:sldMkLst>
          <pc:docMk/>
          <pc:sldMk cId="2864923036" sldId="307"/>
        </pc:sldMkLst>
      </pc:sldChg>
      <pc:sldChg chg="add del">
        <pc:chgData name="Adam Binet" userId="38b19714-1083-4429-9442-daa9c316a6e3" providerId="ADAL" clId="{12AD168C-0F74-4339-8203-A7F87D2BB810}" dt="2022-11-08T19:53:04.876" v="13"/>
        <pc:sldMkLst>
          <pc:docMk/>
          <pc:sldMk cId="3360914790" sldId="308"/>
        </pc:sldMkLst>
      </pc:sldChg>
      <pc:sldChg chg="add del">
        <pc:chgData name="Adam Binet" userId="38b19714-1083-4429-9442-daa9c316a6e3" providerId="ADAL" clId="{12AD168C-0F74-4339-8203-A7F87D2BB810}" dt="2022-11-08T19:53:04.876" v="13"/>
        <pc:sldMkLst>
          <pc:docMk/>
          <pc:sldMk cId="3505412651" sldId="309"/>
        </pc:sldMkLst>
      </pc:sldChg>
      <pc:sldChg chg="add del">
        <pc:chgData name="Adam Binet" userId="38b19714-1083-4429-9442-daa9c316a6e3" providerId="ADAL" clId="{12AD168C-0F74-4339-8203-A7F87D2BB810}" dt="2022-11-08T19:53:04.876" v="13"/>
        <pc:sldMkLst>
          <pc:docMk/>
          <pc:sldMk cId="1955853665" sldId="310"/>
        </pc:sldMkLst>
      </pc:sldChg>
      <pc:sldChg chg="add del">
        <pc:chgData name="Adam Binet" userId="38b19714-1083-4429-9442-daa9c316a6e3" providerId="ADAL" clId="{12AD168C-0F74-4339-8203-A7F87D2BB810}" dt="2022-11-08T19:53:04.876" v="13"/>
        <pc:sldMkLst>
          <pc:docMk/>
          <pc:sldMk cId="1332280734" sldId="311"/>
        </pc:sldMkLst>
      </pc:sldChg>
      <pc:sldChg chg="add del">
        <pc:chgData name="Adam Binet" userId="38b19714-1083-4429-9442-daa9c316a6e3" providerId="ADAL" clId="{12AD168C-0F74-4339-8203-A7F87D2BB810}" dt="2022-11-08T19:53:04.876" v="13"/>
        <pc:sldMkLst>
          <pc:docMk/>
          <pc:sldMk cId="1666773354" sldId="312"/>
        </pc:sldMkLst>
      </pc:sldChg>
      <pc:sldChg chg="add del">
        <pc:chgData name="Adam Binet" userId="38b19714-1083-4429-9442-daa9c316a6e3" providerId="ADAL" clId="{12AD168C-0F74-4339-8203-A7F87D2BB810}" dt="2022-11-08T19:53:04.876" v="13"/>
        <pc:sldMkLst>
          <pc:docMk/>
          <pc:sldMk cId="1205114153" sldId="313"/>
        </pc:sldMkLst>
      </pc:sldChg>
      <pc:sldChg chg="add del">
        <pc:chgData name="Adam Binet" userId="38b19714-1083-4429-9442-daa9c316a6e3" providerId="ADAL" clId="{12AD168C-0F74-4339-8203-A7F87D2BB810}" dt="2022-11-08T19:53:04.876" v="13"/>
        <pc:sldMkLst>
          <pc:docMk/>
          <pc:sldMk cId="2228414144" sldId="314"/>
        </pc:sldMkLst>
      </pc:sldChg>
      <pc:sldChg chg="add del">
        <pc:chgData name="Adam Binet" userId="38b19714-1083-4429-9442-daa9c316a6e3" providerId="ADAL" clId="{12AD168C-0F74-4339-8203-A7F87D2BB810}" dt="2022-11-08T19:53:04.876" v="13"/>
        <pc:sldMkLst>
          <pc:docMk/>
          <pc:sldMk cId="2614372336" sldId="315"/>
        </pc:sldMkLst>
      </pc:sldChg>
      <pc:sldChg chg="add del">
        <pc:chgData name="Adam Binet" userId="38b19714-1083-4429-9442-daa9c316a6e3" providerId="ADAL" clId="{12AD168C-0F74-4339-8203-A7F87D2BB810}" dt="2022-11-08T19:53:04.876" v="13"/>
        <pc:sldMkLst>
          <pc:docMk/>
          <pc:sldMk cId="1299555128" sldId="31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6CBD37-93D8-474B-9D07-8ABC0A7A9A9B}" type="datetimeFigureOut">
              <a:rPr lang="en-US" smtClean="0"/>
              <a:t>11/9/2022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FAAA65-30F9-4831-BEEB-B36FF1B346D4}" type="slidenum">
              <a:rPr lang="en-US" smtClean="0"/>
              <a:t>‹#›</a:t>
            </a:fld>
            <a:endParaRPr lang="en-US"/>
          </a:p>
        </p:txBody>
      </p:sp>
    </p:spTree>
    <p:extLst>
      <p:ext uri="{BB962C8B-B14F-4D97-AF65-F5344CB8AC3E}">
        <p14:creationId xmlns:p14="http://schemas.microsoft.com/office/powerpoint/2010/main" val="351095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8884B9-371A-4793-BAD0-037D67E45FFB}" type="slidenum">
              <a:rPr lang="en-US" smtClean="0"/>
              <a:t>1</a:t>
            </a:fld>
            <a:endParaRPr lang="en-US"/>
          </a:p>
        </p:txBody>
      </p:sp>
    </p:spTree>
    <p:extLst>
      <p:ext uri="{BB962C8B-B14F-4D97-AF65-F5344CB8AC3E}">
        <p14:creationId xmlns:p14="http://schemas.microsoft.com/office/powerpoint/2010/main" val="1310001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415" indent="-349415">
              <a:lnSpc>
                <a:spcPct val="107000"/>
              </a:lnSpc>
              <a:spcAft>
                <a:spcPts val="815"/>
              </a:spcAft>
              <a:buFont typeface="Symbol" panose="05050102010706020507" pitchFamily="18" charset="2"/>
              <a:buChar char=""/>
              <a:tabLst>
                <a:tab pos="465887" algn="l"/>
              </a:tabLst>
            </a:pP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18884B9-371A-4793-BAD0-037D67E45FFB}" type="slidenum">
              <a:rPr lang="en-US" smtClean="0"/>
              <a:t>10</a:t>
            </a:fld>
            <a:endParaRPr lang="en-US"/>
          </a:p>
        </p:txBody>
      </p:sp>
    </p:spTree>
    <p:extLst>
      <p:ext uri="{BB962C8B-B14F-4D97-AF65-F5344CB8AC3E}">
        <p14:creationId xmlns:p14="http://schemas.microsoft.com/office/powerpoint/2010/main" val="635821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415" indent="-349415">
              <a:lnSpc>
                <a:spcPct val="107000"/>
              </a:lnSpc>
              <a:spcAft>
                <a:spcPts val="815"/>
              </a:spcAft>
              <a:buFont typeface="Symbol" panose="05050102010706020507" pitchFamily="18" charset="2"/>
              <a:buChar char=""/>
              <a:tabLst>
                <a:tab pos="465887" algn="l"/>
              </a:tabLst>
            </a:pPr>
            <a:endParaRPr lang="en-US"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18884B9-371A-4793-BAD0-037D67E45FFB}" type="slidenum">
              <a:rPr lang="en-US" smtClean="0"/>
              <a:t>11</a:t>
            </a:fld>
            <a:endParaRPr lang="en-US"/>
          </a:p>
        </p:txBody>
      </p:sp>
    </p:spTree>
    <p:extLst>
      <p:ext uri="{BB962C8B-B14F-4D97-AF65-F5344CB8AC3E}">
        <p14:creationId xmlns:p14="http://schemas.microsoft.com/office/powerpoint/2010/main" val="1067012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415" indent="-349415">
              <a:lnSpc>
                <a:spcPct val="107000"/>
              </a:lnSpc>
              <a:spcAft>
                <a:spcPts val="815"/>
              </a:spcAft>
              <a:buFont typeface="Symbol" panose="05050102010706020507" pitchFamily="18" charset="2"/>
              <a:buChar char=""/>
              <a:tabLst>
                <a:tab pos="465887" algn="l"/>
              </a:tabLst>
            </a:pP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18884B9-371A-4793-BAD0-037D67E45FFB}" type="slidenum">
              <a:rPr lang="en-US" smtClean="0"/>
              <a:t>12</a:t>
            </a:fld>
            <a:endParaRPr lang="en-US"/>
          </a:p>
        </p:txBody>
      </p:sp>
    </p:spTree>
    <p:extLst>
      <p:ext uri="{BB962C8B-B14F-4D97-AF65-F5344CB8AC3E}">
        <p14:creationId xmlns:p14="http://schemas.microsoft.com/office/powerpoint/2010/main" val="1907484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415" indent="-349415">
              <a:lnSpc>
                <a:spcPct val="107000"/>
              </a:lnSpc>
              <a:spcAft>
                <a:spcPts val="815"/>
              </a:spcAft>
              <a:buFont typeface="Symbol" panose="05050102010706020507" pitchFamily="18" charset="2"/>
              <a:buChar char=""/>
              <a:tabLst>
                <a:tab pos="465887" algn="l"/>
              </a:tabLst>
            </a:pP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18884B9-371A-4793-BAD0-037D67E45FFB}" type="slidenum">
              <a:rPr lang="en-US" smtClean="0"/>
              <a:t>13</a:t>
            </a:fld>
            <a:endParaRPr lang="en-US"/>
          </a:p>
        </p:txBody>
      </p:sp>
    </p:spTree>
    <p:extLst>
      <p:ext uri="{BB962C8B-B14F-4D97-AF65-F5344CB8AC3E}">
        <p14:creationId xmlns:p14="http://schemas.microsoft.com/office/powerpoint/2010/main" val="3148002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sz="1000" dirty="0"/>
          </a:p>
        </p:txBody>
      </p:sp>
      <p:sp>
        <p:nvSpPr>
          <p:cNvPr id="4" name="Slide Number Placeholder 3"/>
          <p:cNvSpPr>
            <a:spLocks noGrp="1"/>
          </p:cNvSpPr>
          <p:nvPr>
            <p:ph type="sldNum" sz="quarter" idx="5"/>
          </p:nvPr>
        </p:nvSpPr>
        <p:spPr/>
        <p:txBody>
          <a:bodyPr/>
          <a:lstStyle/>
          <a:p>
            <a:fld id="{E18884B9-371A-4793-BAD0-037D67E45FFB}" type="slidenum">
              <a:rPr lang="en-US" smtClean="0"/>
              <a:t>2</a:t>
            </a:fld>
            <a:endParaRPr lang="en-US"/>
          </a:p>
        </p:txBody>
      </p:sp>
    </p:spTree>
    <p:extLst>
      <p:ext uri="{BB962C8B-B14F-4D97-AF65-F5344CB8AC3E}">
        <p14:creationId xmlns:p14="http://schemas.microsoft.com/office/powerpoint/2010/main" val="257229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415" indent="-349415">
              <a:lnSpc>
                <a:spcPct val="107000"/>
              </a:lnSpc>
              <a:spcAft>
                <a:spcPts val="815"/>
              </a:spcAft>
              <a:buFont typeface="Symbol" panose="05050102010706020507" pitchFamily="18" charset="2"/>
              <a:buChar char=""/>
              <a:tabLst>
                <a:tab pos="465887" algn="l"/>
              </a:tabLst>
            </a:pPr>
            <a:endParaRPr lang="en-US"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18884B9-371A-4793-BAD0-037D67E45FFB}" type="slidenum">
              <a:rPr lang="en-US" smtClean="0"/>
              <a:t>3</a:t>
            </a:fld>
            <a:endParaRPr lang="en-US"/>
          </a:p>
        </p:txBody>
      </p:sp>
    </p:spTree>
    <p:extLst>
      <p:ext uri="{BB962C8B-B14F-4D97-AF65-F5344CB8AC3E}">
        <p14:creationId xmlns:p14="http://schemas.microsoft.com/office/powerpoint/2010/main" val="1470802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sz="1000" dirty="0">
              <a:latin typeface="+mj-lt"/>
            </a:endParaRPr>
          </a:p>
        </p:txBody>
      </p:sp>
      <p:sp>
        <p:nvSpPr>
          <p:cNvPr id="4" name="Slide Number Placeholder 3"/>
          <p:cNvSpPr>
            <a:spLocks noGrp="1"/>
          </p:cNvSpPr>
          <p:nvPr>
            <p:ph type="sldNum" sz="quarter" idx="5"/>
          </p:nvPr>
        </p:nvSpPr>
        <p:spPr/>
        <p:txBody>
          <a:bodyPr/>
          <a:lstStyle/>
          <a:p>
            <a:fld id="{E18884B9-371A-4793-BAD0-037D67E45FFB}" type="slidenum">
              <a:rPr lang="en-US" smtClean="0"/>
              <a:t>4</a:t>
            </a:fld>
            <a:endParaRPr lang="en-US"/>
          </a:p>
        </p:txBody>
      </p:sp>
    </p:spTree>
    <p:extLst>
      <p:ext uri="{BB962C8B-B14F-4D97-AF65-F5344CB8AC3E}">
        <p14:creationId xmlns:p14="http://schemas.microsoft.com/office/powerpoint/2010/main" val="3863867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415" indent="-349415">
              <a:lnSpc>
                <a:spcPct val="107000"/>
              </a:lnSpc>
              <a:spcAft>
                <a:spcPts val="815"/>
              </a:spcAft>
              <a:buFont typeface="Symbol" panose="05050102010706020507" pitchFamily="18" charset="2"/>
              <a:buChar char=""/>
              <a:tabLst>
                <a:tab pos="465887" algn="l"/>
              </a:tabLst>
            </a:pPr>
            <a:endParaRPr lang="en-US"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18884B9-371A-4793-BAD0-037D67E45FFB}" type="slidenum">
              <a:rPr lang="en-US" smtClean="0"/>
              <a:t>5</a:t>
            </a:fld>
            <a:endParaRPr lang="en-US"/>
          </a:p>
        </p:txBody>
      </p:sp>
    </p:spTree>
    <p:extLst>
      <p:ext uri="{BB962C8B-B14F-4D97-AF65-F5344CB8AC3E}">
        <p14:creationId xmlns:p14="http://schemas.microsoft.com/office/powerpoint/2010/main" val="2494508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415" indent="-349415">
              <a:lnSpc>
                <a:spcPct val="107000"/>
              </a:lnSpc>
              <a:spcAft>
                <a:spcPts val="815"/>
              </a:spcAft>
              <a:buFont typeface="Symbol" panose="05050102010706020507" pitchFamily="18" charset="2"/>
              <a:buChar char=""/>
              <a:tabLst>
                <a:tab pos="465887" algn="l"/>
              </a:tabLst>
            </a:pPr>
            <a:endParaRPr lang="en-US" sz="1000" dirty="0">
              <a:latin typeface="+mj-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18884B9-371A-4793-BAD0-037D67E45FFB}" type="slidenum">
              <a:rPr lang="en-US" smtClean="0"/>
              <a:t>6</a:t>
            </a:fld>
            <a:endParaRPr lang="en-US"/>
          </a:p>
        </p:txBody>
      </p:sp>
    </p:spTree>
    <p:extLst>
      <p:ext uri="{BB962C8B-B14F-4D97-AF65-F5344CB8AC3E}">
        <p14:creationId xmlns:p14="http://schemas.microsoft.com/office/powerpoint/2010/main" val="3265397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415" indent="-349415">
              <a:lnSpc>
                <a:spcPct val="107000"/>
              </a:lnSpc>
              <a:spcAft>
                <a:spcPts val="815"/>
              </a:spcAft>
              <a:buFont typeface="Symbol" panose="05050102010706020507" pitchFamily="18" charset="2"/>
              <a:buChar char=""/>
              <a:tabLst>
                <a:tab pos="465887" algn="l"/>
              </a:tabLst>
            </a:pPr>
            <a:endParaRPr lang="en-US"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18884B9-371A-4793-BAD0-037D67E45FFB}" type="slidenum">
              <a:rPr lang="en-US" smtClean="0"/>
              <a:t>7</a:t>
            </a:fld>
            <a:endParaRPr lang="en-US"/>
          </a:p>
        </p:txBody>
      </p:sp>
    </p:spTree>
    <p:extLst>
      <p:ext uri="{BB962C8B-B14F-4D97-AF65-F5344CB8AC3E}">
        <p14:creationId xmlns:p14="http://schemas.microsoft.com/office/powerpoint/2010/main" val="2081396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sz="1000" dirty="0"/>
          </a:p>
        </p:txBody>
      </p:sp>
      <p:sp>
        <p:nvSpPr>
          <p:cNvPr id="4" name="Slide Number Placeholder 3"/>
          <p:cNvSpPr>
            <a:spLocks noGrp="1"/>
          </p:cNvSpPr>
          <p:nvPr>
            <p:ph type="sldNum" sz="quarter" idx="5"/>
          </p:nvPr>
        </p:nvSpPr>
        <p:spPr/>
        <p:txBody>
          <a:bodyPr/>
          <a:lstStyle/>
          <a:p>
            <a:fld id="{E18884B9-371A-4793-BAD0-037D67E45FFB}" type="slidenum">
              <a:rPr lang="en-US" smtClean="0"/>
              <a:t>8</a:t>
            </a:fld>
            <a:endParaRPr lang="en-US"/>
          </a:p>
        </p:txBody>
      </p:sp>
    </p:spTree>
    <p:extLst>
      <p:ext uri="{BB962C8B-B14F-4D97-AF65-F5344CB8AC3E}">
        <p14:creationId xmlns:p14="http://schemas.microsoft.com/office/powerpoint/2010/main" val="1966418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415" indent="-349415">
              <a:lnSpc>
                <a:spcPct val="107000"/>
              </a:lnSpc>
              <a:spcAft>
                <a:spcPts val="815"/>
              </a:spcAft>
              <a:buFont typeface="Symbol" panose="05050102010706020507" pitchFamily="18" charset="2"/>
              <a:buChar char=""/>
              <a:tabLst>
                <a:tab pos="465887" algn="l"/>
              </a:tabLst>
            </a:pPr>
            <a:endParaRPr lang="en-US"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18884B9-371A-4793-BAD0-037D67E45FFB}" type="slidenum">
              <a:rPr lang="en-US" smtClean="0"/>
              <a:t>9</a:t>
            </a:fld>
            <a:endParaRPr lang="en-US"/>
          </a:p>
        </p:txBody>
      </p:sp>
    </p:spTree>
    <p:extLst>
      <p:ext uri="{BB962C8B-B14F-4D97-AF65-F5344CB8AC3E}">
        <p14:creationId xmlns:p14="http://schemas.microsoft.com/office/powerpoint/2010/main" val="1387388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D10C6-EC2E-6635-CFE6-012F9E5A1A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509F5A-B915-A994-19CB-8E2DDD84E8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CBC1DD-5595-1C88-A7F6-034E02A13033}"/>
              </a:ext>
            </a:extLst>
          </p:cNvPr>
          <p:cNvSpPr>
            <a:spLocks noGrp="1"/>
          </p:cNvSpPr>
          <p:nvPr>
            <p:ph type="dt" sz="half" idx="10"/>
          </p:nvPr>
        </p:nvSpPr>
        <p:spPr/>
        <p:txBody>
          <a:bodyPr/>
          <a:lstStyle/>
          <a:p>
            <a:fld id="{5FA0B5AB-A69E-4037-8558-4640268581AA}" type="datetimeFigureOut">
              <a:rPr lang="en-US" smtClean="0"/>
              <a:t>11/9/2022</a:t>
            </a:fld>
            <a:endParaRPr lang="en-US"/>
          </a:p>
        </p:txBody>
      </p:sp>
      <p:sp>
        <p:nvSpPr>
          <p:cNvPr id="5" name="Footer Placeholder 4">
            <a:extLst>
              <a:ext uri="{FF2B5EF4-FFF2-40B4-BE49-F238E27FC236}">
                <a16:creationId xmlns:a16="http://schemas.microsoft.com/office/drawing/2014/main" id="{0BC63003-5932-EA92-12F6-11553DE6F6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0046E5-B81D-2C0B-FB18-49C4CC0B1A3A}"/>
              </a:ext>
            </a:extLst>
          </p:cNvPr>
          <p:cNvSpPr>
            <a:spLocks noGrp="1"/>
          </p:cNvSpPr>
          <p:nvPr>
            <p:ph type="sldNum" sz="quarter" idx="12"/>
          </p:nvPr>
        </p:nvSpPr>
        <p:spPr/>
        <p:txBody>
          <a:bodyPr/>
          <a:lstStyle/>
          <a:p>
            <a:fld id="{476F7465-02D9-43F4-9E93-5A30035B47B5}" type="slidenum">
              <a:rPr lang="en-US" smtClean="0"/>
              <a:t>‹#›</a:t>
            </a:fld>
            <a:endParaRPr lang="en-US"/>
          </a:p>
        </p:txBody>
      </p:sp>
    </p:spTree>
    <p:extLst>
      <p:ext uri="{BB962C8B-B14F-4D97-AF65-F5344CB8AC3E}">
        <p14:creationId xmlns:p14="http://schemas.microsoft.com/office/powerpoint/2010/main" val="2129238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B0BB6-A2CA-4E5E-FD6D-DBCE355D3A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FA1BAB-3A1C-702A-74B9-61DCA9164D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3885C8-62EB-31EE-1A7C-DE949F1BB31A}"/>
              </a:ext>
            </a:extLst>
          </p:cNvPr>
          <p:cNvSpPr>
            <a:spLocks noGrp="1"/>
          </p:cNvSpPr>
          <p:nvPr>
            <p:ph type="dt" sz="half" idx="10"/>
          </p:nvPr>
        </p:nvSpPr>
        <p:spPr/>
        <p:txBody>
          <a:bodyPr/>
          <a:lstStyle/>
          <a:p>
            <a:fld id="{5FA0B5AB-A69E-4037-8558-4640268581AA}" type="datetimeFigureOut">
              <a:rPr lang="en-US" smtClean="0"/>
              <a:t>11/9/2022</a:t>
            </a:fld>
            <a:endParaRPr lang="en-US"/>
          </a:p>
        </p:txBody>
      </p:sp>
      <p:sp>
        <p:nvSpPr>
          <p:cNvPr id="5" name="Footer Placeholder 4">
            <a:extLst>
              <a:ext uri="{FF2B5EF4-FFF2-40B4-BE49-F238E27FC236}">
                <a16:creationId xmlns:a16="http://schemas.microsoft.com/office/drawing/2014/main" id="{A9DC1259-D666-E089-A203-E3C6607208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DF3D3D-B76B-FF49-7989-F8C9C6277BC3}"/>
              </a:ext>
            </a:extLst>
          </p:cNvPr>
          <p:cNvSpPr>
            <a:spLocks noGrp="1"/>
          </p:cNvSpPr>
          <p:nvPr>
            <p:ph type="sldNum" sz="quarter" idx="12"/>
          </p:nvPr>
        </p:nvSpPr>
        <p:spPr/>
        <p:txBody>
          <a:bodyPr/>
          <a:lstStyle/>
          <a:p>
            <a:fld id="{476F7465-02D9-43F4-9E93-5A30035B47B5}" type="slidenum">
              <a:rPr lang="en-US" smtClean="0"/>
              <a:t>‹#›</a:t>
            </a:fld>
            <a:endParaRPr lang="en-US"/>
          </a:p>
        </p:txBody>
      </p:sp>
    </p:spTree>
    <p:extLst>
      <p:ext uri="{BB962C8B-B14F-4D97-AF65-F5344CB8AC3E}">
        <p14:creationId xmlns:p14="http://schemas.microsoft.com/office/powerpoint/2010/main" val="2666545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7382FB-22E3-753D-D28D-031D3DB045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14D3FF-8A85-E8E9-8EA3-A76CA1D60C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FB675C-E70F-A0C2-8757-FBE4CC919E24}"/>
              </a:ext>
            </a:extLst>
          </p:cNvPr>
          <p:cNvSpPr>
            <a:spLocks noGrp="1"/>
          </p:cNvSpPr>
          <p:nvPr>
            <p:ph type="dt" sz="half" idx="10"/>
          </p:nvPr>
        </p:nvSpPr>
        <p:spPr/>
        <p:txBody>
          <a:bodyPr/>
          <a:lstStyle/>
          <a:p>
            <a:fld id="{5FA0B5AB-A69E-4037-8558-4640268581AA}" type="datetimeFigureOut">
              <a:rPr lang="en-US" smtClean="0"/>
              <a:t>11/9/2022</a:t>
            </a:fld>
            <a:endParaRPr lang="en-US"/>
          </a:p>
        </p:txBody>
      </p:sp>
      <p:sp>
        <p:nvSpPr>
          <p:cNvPr id="5" name="Footer Placeholder 4">
            <a:extLst>
              <a:ext uri="{FF2B5EF4-FFF2-40B4-BE49-F238E27FC236}">
                <a16:creationId xmlns:a16="http://schemas.microsoft.com/office/drawing/2014/main" id="{207D2252-966D-E0E6-7C1A-DF30173D47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DB4E1B-567A-705D-7936-C369123D22C2}"/>
              </a:ext>
            </a:extLst>
          </p:cNvPr>
          <p:cNvSpPr>
            <a:spLocks noGrp="1"/>
          </p:cNvSpPr>
          <p:nvPr>
            <p:ph type="sldNum" sz="quarter" idx="12"/>
          </p:nvPr>
        </p:nvSpPr>
        <p:spPr/>
        <p:txBody>
          <a:bodyPr/>
          <a:lstStyle/>
          <a:p>
            <a:fld id="{476F7465-02D9-43F4-9E93-5A30035B47B5}" type="slidenum">
              <a:rPr lang="en-US" smtClean="0"/>
              <a:t>‹#›</a:t>
            </a:fld>
            <a:endParaRPr lang="en-US"/>
          </a:p>
        </p:txBody>
      </p:sp>
    </p:spTree>
    <p:extLst>
      <p:ext uri="{BB962C8B-B14F-4D97-AF65-F5344CB8AC3E}">
        <p14:creationId xmlns:p14="http://schemas.microsoft.com/office/powerpoint/2010/main" val="1521229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D07D5-2604-C029-34E1-116636527A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129D86-E7F0-A411-CE44-48307AAC11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E50D3D-63E2-F6C1-3923-1AD600EE0CD2}"/>
              </a:ext>
            </a:extLst>
          </p:cNvPr>
          <p:cNvSpPr>
            <a:spLocks noGrp="1"/>
          </p:cNvSpPr>
          <p:nvPr>
            <p:ph type="dt" sz="half" idx="10"/>
          </p:nvPr>
        </p:nvSpPr>
        <p:spPr/>
        <p:txBody>
          <a:bodyPr/>
          <a:lstStyle/>
          <a:p>
            <a:fld id="{5FA0B5AB-A69E-4037-8558-4640268581AA}" type="datetimeFigureOut">
              <a:rPr lang="en-US" smtClean="0"/>
              <a:t>11/9/2022</a:t>
            </a:fld>
            <a:endParaRPr lang="en-US"/>
          </a:p>
        </p:txBody>
      </p:sp>
      <p:sp>
        <p:nvSpPr>
          <p:cNvPr id="5" name="Footer Placeholder 4">
            <a:extLst>
              <a:ext uri="{FF2B5EF4-FFF2-40B4-BE49-F238E27FC236}">
                <a16:creationId xmlns:a16="http://schemas.microsoft.com/office/drawing/2014/main" id="{9A705904-D3E2-1E0D-BC61-77667BFA07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7B60C6-F004-F721-D690-9C983C8BD78F}"/>
              </a:ext>
            </a:extLst>
          </p:cNvPr>
          <p:cNvSpPr>
            <a:spLocks noGrp="1"/>
          </p:cNvSpPr>
          <p:nvPr>
            <p:ph type="sldNum" sz="quarter" idx="12"/>
          </p:nvPr>
        </p:nvSpPr>
        <p:spPr/>
        <p:txBody>
          <a:bodyPr/>
          <a:lstStyle/>
          <a:p>
            <a:fld id="{476F7465-02D9-43F4-9E93-5A30035B47B5}" type="slidenum">
              <a:rPr lang="en-US" smtClean="0"/>
              <a:t>‹#›</a:t>
            </a:fld>
            <a:endParaRPr lang="en-US"/>
          </a:p>
        </p:txBody>
      </p:sp>
    </p:spTree>
    <p:extLst>
      <p:ext uri="{BB962C8B-B14F-4D97-AF65-F5344CB8AC3E}">
        <p14:creationId xmlns:p14="http://schemas.microsoft.com/office/powerpoint/2010/main" val="2766325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57D4C-DF60-EF7A-CE8F-200F77AEA8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C34DAD-987F-B15F-EB05-3A160E1739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027794-EF92-DE34-9152-9DA07960569C}"/>
              </a:ext>
            </a:extLst>
          </p:cNvPr>
          <p:cNvSpPr>
            <a:spLocks noGrp="1"/>
          </p:cNvSpPr>
          <p:nvPr>
            <p:ph type="dt" sz="half" idx="10"/>
          </p:nvPr>
        </p:nvSpPr>
        <p:spPr/>
        <p:txBody>
          <a:bodyPr/>
          <a:lstStyle/>
          <a:p>
            <a:fld id="{5FA0B5AB-A69E-4037-8558-4640268581AA}" type="datetimeFigureOut">
              <a:rPr lang="en-US" smtClean="0"/>
              <a:t>11/9/2022</a:t>
            </a:fld>
            <a:endParaRPr lang="en-US"/>
          </a:p>
        </p:txBody>
      </p:sp>
      <p:sp>
        <p:nvSpPr>
          <p:cNvPr id="5" name="Footer Placeholder 4">
            <a:extLst>
              <a:ext uri="{FF2B5EF4-FFF2-40B4-BE49-F238E27FC236}">
                <a16:creationId xmlns:a16="http://schemas.microsoft.com/office/drawing/2014/main" id="{7DE03EF4-C2D1-1001-F12A-7D336FC711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7B0029-4996-313D-7F49-B6AD24331119}"/>
              </a:ext>
            </a:extLst>
          </p:cNvPr>
          <p:cNvSpPr>
            <a:spLocks noGrp="1"/>
          </p:cNvSpPr>
          <p:nvPr>
            <p:ph type="sldNum" sz="quarter" idx="12"/>
          </p:nvPr>
        </p:nvSpPr>
        <p:spPr/>
        <p:txBody>
          <a:bodyPr/>
          <a:lstStyle/>
          <a:p>
            <a:fld id="{476F7465-02D9-43F4-9E93-5A30035B47B5}" type="slidenum">
              <a:rPr lang="en-US" smtClean="0"/>
              <a:t>‹#›</a:t>
            </a:fld>
            <a:endParaRPr lang="en-US"/>
          </a:p>
        </p:txBody>
      </p:sp>
    </p:spTree>
    <p:extLst>
      <p:ext uri="{BB962C8B-B14F-4D97-AF65-F5344CB8AC3E}">
        <p14:creationId xmlns:p14="http://schemas.microsoft.com/office/powerpoint/2010/main" val="1138548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811F4-C1AC-1F61-3C9F-8EB6B79C12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D4002F-942F-1EAD-0F09-56694D52C8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606965-679E-23D1-6908-E63C9D1EF4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6DA36B-B9E1-6006-6DC3-783718BD37CE}"/>
              </a:ext>
            </a:extLst>
          </p:cNvPr>
          <p:cNvSpPr>
            <a:spLocks noGrp="1"/>
          </p:cNvSpPr>
          <p:nvPr>
            <p:ph type="dt" sz="half" idx="10"/>
          </p:nvPr>
        </p:nvSpPr>
        <p:spPr/>
        <p:txBody>
          <a:bodyPr/>
          <a:lstStyle/>
          <a:p>
            <a:fld id="{5FA0B5AB-A69E-4037-8558-4640268581AA}" type="datetimeFigureOut">
              <a:rPr lang="en-US" smtClean="0"/>
              <a:t>11/9/2022</a:t>
            </a:fld>
            <a:endParaRPr lang="en-US"/>
          </a:p>
        </p:txBody>
      </p:sp>
      <p:sp>
        <p:nvSpPr>
          <p:cNvPr id="6" name="Footer Placeholder 5">
            <a:extLst>
              <a:ext uri="{FF2B5EF4-FFF2-40B4-BE49-F238E27FC236}">
                <a16:creationId xmlns:a16="http://schemas.microsoft.com/office/drawing/2014/main" id="{A961C47E-DCF9-4B1A-46D4-274BABA5B0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917F06-AC2A-AB3B-3776-512BEF1C3D5B}"/>
              </a:ext>
            </a:extLst>
          </p:cNvPr>
          <p:cNvSpPr>
            <a:spLocks noGrp="1"/>
          </p:cNvSpPr>
          <p:nvPr>
            <p:ph type="sldNum" sz="quarter" idx="12"/>
          </p:nvPr>
        </p:nvSpPr>
        <p:spPr/>
        <p:txBody>
          <a:bodyPr/>
          <a:lstStyle/>
          <a:p>
            <a:fld id="{476F7465-02D9-43F4-9E93-5A30035B47B5}" type="slidenum">
              <a:rPr lang="en-US" smtClean="0"/>
              <a:t>‹#›</a:t>
            </a:fld>
            <a:endParaRPr lang="en-US"/>
          </a:p>
        </p:txBody>
      </p:sp>
    </p:spTree>
    <p:extLst>
      <p:ext uri="{BB962C8B-B14F-4D97-AF65-F5344CB8AC3E}">
        <p14:creationId xmlns:p14="http://schemas.microsoft.com/office/powerpoint/2010/main" val="186968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24B30-114B-891D-1CB4-D51CE9BEEA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E7F8BC-7F9B-E3D9-4001-E6D70E2D6E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658ACB-E357-BB12-D774-FE805D0977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40DC96-BD59-EE60-8619-D4D4E9F599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6720AB-AB1A-B35D-80E0-16BCAA5DBC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6D0C4F-F9B5-B437-ABDD-3078E38FE260}"/>
              </a:ext>
            </a:extLst>
          </p:cNvPr>
          <p:cNvSpPr>
            <a:spLocks noGrp="1"/>
          </p:cNvSpPr>
          <p:nvPr>
            <p:ph type="dt" sz="half" idx="10"/>
          </p:nvPr>
        </p:nvSpPr>
        <p:spPr/>
        <p:txBody>
          <a:bodyPr/>
          <a:lstStyle/>
          <a:p>
            <a:fld id="{5FA0B5AB-A69E-4037-8558-4640268581AA}" type="datetimeFigureOut">
              <a:rPr lang="en-US" smtClean="0"/>
              <a:t>11/9/2022</a:t>
            </a:fld>
            <a:endParaRPr lang="en-US"/>
          </a:p>
        </p:txBody>
      </p:sp>
      <p:sp>
        <p:nvSpPr>
          <p:cNvPr id="8" name="Footer Placeholder 7">
            <a:extLst>
              <a:ext uri="{FF2B5EF4-FFF2-40B4-BE49-F238E27FC236}">
                <a16:creationId xmlns:a16="http://schemas.microsoft.com/office/drawing/2014/main" id="{0CA60953-A8FC-D8C5-E87C-9C7B6855D7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CE521E-B965-F11C-6E60-11EBC86255CF}"/>
              </a:ext>
            </a:extLst>
          </p:cNvPr>
          <p:cNvSpPr>
            <a:spLocks noGrp="1"/>
          </p:cNvSpPr>
          <p:nvPr>
            <p:ph type="sldNum" sz="quarter" idx="12"/>
          </p:nvPr>
        </p:nvSpPr>
        <p:spPr/>
        <p:txBody>
          <a:bodyPr/>
          <a:lstStyle/>
          <a:p>
            <a:fld id="{476F7465-02D9-43F4-9E93-5A30035B47B5}" type="slidenum">
              <a:rPr lang="en-US" smtClean="0"/>
              <a:t>‹#›</a:t>
            </a:fld>
            <a:endParaRPr lang="en-US"/>
          </a:p>
        </p:txBody>
      </p:sp>
    </p:spTree>
    <p:extLst>
      <p:ext uri="{BB962C8B-B14F-4D97-AF65-F5344CB8AC3E}">
        <p14:creationId xmlns:p14="http://schemas.microsoft.com/office/powerpoint/2010/main" val="518319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100EC-2D3D-7379-6CFF-469DD22020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98DEB8-CD27-49D7-311F-A9CD53DA20C0}"/>
              </a:ext>
            </a:extLst>
          </p:cNvPr>
          <p:cNvSpPr>
            <a:spLocks noGrp="1"/>
          </p:cNvSpPr>
          <p:nvPr>
            <p:ph type="dt" sz="half" idx="10"/>
          </p:nvPr>
        </p:nvSpPr>
        <p:spPr/>
        <p:txBody>
          <a:bodyPr/>
          <a:lstStyle/>
          <a:p>
            <a:fld id="{5FA0B5AB-A69E-4037-8558-4640268581AA}" type="datetimeFigureOut">
              <a:rPr lang="en-US" smtClean="0"/>
              <a:t>11/9/2022</a:t>
            </a:fld>
            <a:endParaRPr lang="en-US"/>
          </a:p>
        </p:txBody>
      </p:sp>
      <p:sp>
        <p:nvSpPr>
          <p:cNvPr id="4" name="Footer Placeholder 3">
            <a:extLst>
              <a:ext uri="{FF2B5EF4-FFF2-40B4-BE49-F238E27FC236}">
                <a16:creationId xmlns:a16="http://schemas.microsoft.com/office/drawing/2014/main" id="{31771F53-323D-34DF-9E9D-D887DBF305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0860E4-F95D-91E6-4A8D-005867632F14}"/>
              </a:ext>
            </a:extLst>
          </p:cNvPr>
          <p:cNvSpPr>
            <a:spLocks noGrp="1"/>
          </p:cNvSpPr>
          <p:nvPr>
            <p:ph type="sldNum" sz="quarter" idx="12"/>
          </p:nvPr>
        </p:nvSpPr>
        <p:spPr/>
        <p:txBody>
          <a:bodyPr/>
          <a:lstStyle/>
          <a:p>
            <a:fld id="{476F7465-02D9-43F4-9E93-5A30035B47B5}" type="slidenum">
              <a:rPr lang="en-US" smtClean="0"/>
              <a:t>‹#›</a:t>
            </a:fld>
            <a:endParaRPr lang="en-US"/>
          </a:p>
        </p:txBody>
      </p:sp>
    </p:spTree>
    <p:extLst>
      <p:ext uri="{BB962C8B-B14F-4D97-AF65-F5344CB8AC3E}">
        <p14:creationId xmlns:p14="http://schemas.microsoft.com/office/powerpoint/2010/main" val="1141812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FE0258-3B27-6F6A-84A5-C777BC448F5E}"/>
              </a:ext>
            </a:extLst>
          </p:cNvPr>
          <p:cNvSpPr>
            <a:spLocks noGrp="1"/>
          </p:cNvSpPr>
          <p:nvPr>
            <p:ph type="dt" sz="half" idx="10"/>
          </p:nvPr>
        </p:nvSpPr>
        <p:spPr/>
        <p:txBody>
          <a:bodyPr/>
          <a:lstStyle/>
          <a:p>
            <a:fld id="{5FA0B5AB-A69E-4037-8558-4640268581AA}" type="datetimeFigureOut">
              <a:rPr lang="en-US" smtClean="0"/>
              <a:t>11/9/2022</a:t>
            </a:fld>
            <a:endParaRPr lang="en-US"/>
          </a:p>
        </p:txBody>
      </p:sp>
      <p:sp>
        <p:nvSpPr>
          <p:cNvPr id="3" name="Footer Placeholder 2">
            <a:extLst>
              <a:ext uri="{FF2B5EF4-FFF2-40B4-BE49-F238E27FC236}">
                <a16:creationId xmlns:a16="http://schemas.microsoft.com/office/drawing/2014/main" id="{B9D7220B-8784-A415-EA0A-A697E1DC29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E6B7CB-C2DA-8C1B-5772-4701AC5C005F}"/>
              </a:ext>
            </a:extLst>
          </p:cNvPr>
          <p:cNvSpPr>
            <a:spLocks noGrp="1"/>
          </p:cNvSpPr>
          <p:nvPr>
            <p:ph type="sldNum" sz="quarter" idx="12"/>
          </p:nvPr>
        </p:nvSpPr>
        <p:spPr/>
        <p:txBody>
          <a:bodyPr/>
          <a:lstStyle/>
          <a:p>
            <a:fld id="{476F7465-02D9-43F4-9E93-5A30035B47B5}" type="slidenum">
              <a:rPr lang="en-US" smtClean="0"/>
              <a:t>‹#›</a:t>
            </a:fld>
            <a:endParaRPr lang="en-US"/>
          </a:p>
        </p:txBody>
      </p:sp>
    </p:spTree>
    <p:extLst>
      <p:ext uri="{BB962C8B-B14F-4D97-AF65-F5344CB8AC3E}">
        <p14:creationId xmlns:p14="http://schemas.microsoft.com/office/powerpoint/2010/main" val="3916107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8A6CD-F31B-E29D-81B9-4FE7758B51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517AF4-F1C2-49E0-0DE7-1CF237527A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DEB290-11A6-4260-1885-516D005014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CB3DEB-DB21-2128-4F7A-C0FE3721E0C6}"/>
              </a:ext>
            </a:extLst>
          </p:cNvPr>
          <p:cNvSpPr>
            <a:spLocks noGrp="1"/>
          </p:cNvSpPr>
          <p:nvPr>
            <p:ph type="dt" sz="half" idx="10"/>
          </p:nvPr>
        </p:nvSpPr>
        <p:spPr/>
        <p:txBody>
          <a:bodyPr/>
          <a:lstStyle/>
          <a:p>
            <a:fld id="{5FA0B5AB-A69E-4037-8558-4640268581AA}" type="datetimeFigureOut">
              <a:rPr lang="en-US" smtClean="0"/>
              <a:t>11/9/2022</a:t>
            </a:fld>
            <a:endParaRPr lang="en-US"/>
          </a:p>
        </p:txBody>
      </p:sp>
      <p:sp>
        <p:nvSpPr>
          <p:cNvPr id="6" name="Footer Placeholder 5">
            <a:extLst>
              <a:ext uri="{FF2B5EF4-FFF2-40B4-BE49-F238E27FC236}">
                <a16:creationId xmlns:a16="http://schemas.microsoft.com/office/drawing/2014/main" id="{EC714EC2-3CA1-40E6-EC14-4E8322647F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0EE28E-EA0A-1C7C-A160-4B9486FDF285}"/>
              </a:ext>
            </a:extLst>
          </p:cNvPr>
          <p:cNvSpPr>
            <a:spLocks noGrp="1"/>
          </p:cNvSpPr>
          <p:nvPr>
            <p:ph type="sldNum" sz="quarter" idx="12"/>
          </p:nvPr>
        </p:nvSpPr>
        <p:spPr/>
        <p:txBody>
          <a:bodyPr/>
          <a:lstStyle/>
          <a:p>
            <a:fld id="{476F7465-02D9-43F4-9E93-5A30035B47B5}" type="slidenum">
              <a:rPr lang="en-US" smtClean="0"/>
              <a:t>‹#›</a:t>
            </a:fld>
            <a:endParaRPr lang="en-US"/>
          </a:p>
        </p:txBody>
      </p:sp>
    </p:spTree>
    <p:extLst>
      <p:ext uri="{BB962C8B-B14F-4D97-AF65-F5344CB8AC3E}">
        <p14:creationId xmlns:p14="http://schemas.microsoft.com/office/powerpoint/2010/main" val="3905330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49656-CB58-BA3C-ECF7-41C9A15E36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24D765-E346-46BA-3A9A-6F2F21D4E7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CA292E-F40E-35A2-88B0-DFA8716F02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1A84D2-6E3D-37CF-A3B6-4009E077DE34}"/>
              </a:ext>
            </a:extLst>
          </p:cNvPr>
          <p:cNvSpPr>
            <a:spLocks noGrp="1"/>
          </p:cNvSpPr>
          <p:nvPr>
            <p:ph type="dt" sz="half" idx="10"/>
          </p:nvPr>
        </p:nvSpPr>
        <p:spPr/>
        <p:txBody>
          <a:bodyPr/>
          <a:lstStyle/>
          <a:p>
            <a:fld id="{5FA0B5AB-A69E-4037-8558-4640268581AA}" type="datetimeFigureOut">
              <a:rPr lang="en-US" smtClean="0"/>
              <a:t>11/9/2022</a:t>
            </a:fld>
            <a:endParaRPr lang="en-US"/>
          </a:p>
        </p:txBody>
      </p:sp>
      <p:sp>
        <p:nvSpPr>
          <p:cNvPr id="6" name="Footer Placeholder 5">
            <a:extLst>
              <a:ext uri="{FF2B5EF4-FFF2-40B4-BE49-F238E27FC236}">
                <a16:creationId xmlns:a16="http://schemas.microsoft.com/office/drawing/2014/main" id="{21548822-7C69-70B9-4084-B97F729211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3903C5-FB76-01AA-F918-F9AD348479B5}"/>
              </a:ext>
            </a:extLst>
          </p:cNvPr>
          <p:cNvSpPr>
            <a:spLocks noGrp="1"/>
          </p:cNvSpPr>
          <p:nvPr>
            <p:ph type="sldNum" sz="quarter" idx="12"/>
          </p:nvPr>
        </p:nvSpPr>
        <p:spPr/>
        <p:txBody>
          <a:bodyPr/>
          <a:lstStyle/>
          <a:p>
            <a:fld id="{476F7465-02D9-43F4-9E93-5A30035B47B5}" type="slidenum">
              <a:rPr lang="en-US" smtClean="0"/>
              <a:t>‹#›</a:t>
            </a:fld>
            <a:endParaRPr lang="en-US"/>
          </a:p>
        </p:txBody>
      </p:sp>
    </p:spTree>
    <p:extLst>
      <p:ext uri="{BB962C8B-B14F-4D97-AF65-F5344CB8AC3E}">
        <p14:creationId xmlns:p14="http://schemas.microsoft.com/office/powerpoint/2010/main" val="1717347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93E671-DEFD-8A55-121B-1EFA5DD8C9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00AC2E-37A4-5369-A993-1E1572CEBF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09110A-77B4-686B-6459-C73EF8293A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A0B5AB-A69E-4037-8558-4640268581AA}" type="datetimeFigureOut">
              <a:rPr lang="en-US" smtClean="0"/>
              <a:t>11/9/2022</a:t>
            </a:fld>
            <a:endParaRPr lang="en-US"/>
          </a:p>
        </p:txBody>
      </p:sp>
      <p:sp>
        <p:nvSpPr>
          <p:cNvPr id="5" name="Footer Placeholder 4">
            <a:extLst>
              <a:ext uri="{FF2B5EF4-FFF2-40B4-BE49-F238E27FC236}">
                <a16:creationId xmlns:a16="http://schemas.microsoft.com/office/drawing/2014/main" id="{6A8B7F73-31C3-3DBD-D39D-1C2184E6A1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5E6A9D-0AC3-A3E8-6198-DB4A2504CE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6F7465-02D9-43F4-9E93-5A30035B47B5}" type="slidenum">
              <a:rPr lang="en-US" smtClean="0"/>
              <a:t>‹#›</a:t>
            </a:fld>
            <a:endParaRPr lang="en-US"/>
          </a:p>
        </p:txBody>
      </p:sp>
    </p:spTree>
    <p:extLst>
      <p:ext uri="{BB962C8B-B14F-4D97-AF65-F5344CB8AC3E}">
        <p14:creationId xmlns:p14="http://schemas.microsoft.com/office/powerpoint/2010/main" val="37605059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mailto:Adam.Binet@nbed.nb.ca" TargetMode="External"/><Relationship Id="rId4" Type="http://schemas.openxmlformats.org/officeDocument/2006/relationships/hyperlink" Target="http://www.centreofexcellencenb.c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jp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s://centresofexcellencenb.ca/digitalinnovation/wp-content/uploads/sites/8/2022/11/The-First-Cyberattack-Podcast-Transcript.pdf" TargetMode="External"/><Relationship Id="rId11" Type="http://schemas.openxmlformats.org/officeDocument/2006/relationships/image" Target="../media/image19.svg"/><Relationship Id="rId5" Type="http://schemas.openxmlformats.org/officeDocument/2006/relationships/hyperlink" Target="https://slate.com/technology/2018/10/what-an-1834-hack-of-the-french-telegraph-system-can-teach-us-about-modern-day-network-security.html" TargetMode="External"/><Relationship Id="rId10"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neural networks simulate symbolic reasoning | VentureBeat">
            <a:extLst>
              <a:ext uri="{FF2B5EF4-FFF2-40B4-BE49-F238E27FC236}">
                <a16:creationId xmlns:a16="http://schemas.microsoft.com/office/drawing/2014/main" id="{4636BFF2-CFB0-1701-4A71-11464320CD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icon&#10;&#10;Description automatically generated">
            <a:extLst>
              <a:ext uri="{FF2B5EF4-FFF2-40B4-BE49-F238E27FC236}">
                <a16:creationId xmlns:a16="http://schemas.microsoft.com/office/drawing/2014/main" id="{89D67843-5B5E-6A49-D9B6-0E704E4839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7521" y="360521"/>
            <a:ext cx="6136959" cy="6136959"/>
          </a:xfrm>
          <a:prstGeom prst="rect">
            <a:avLst/>
          </a:prstGeom>
          <a:effectLst>
            <a:glow rad="228600">
              <a:schemeClr val="accent1">
                <a:satMod val="175000"/>
                <a:alpha val="40000"/>
              </a:schemeClr>
            </a:glow>
          </a:effectLst>
        </p:spPr>
      </p:pic>
      <p:pic>
        <p:nvPicPr>
          <p:cNvPr id="5" name="Picture 4" descr="A picture containing text, sign">
            <a:extLst>
              <a:ext uri="{FF2B5EF4-FFF2-40B4-BE49-F238E27FC236}">
                <a16:creationId xmlns:a16="http://schemas.microsoft.com/office/drawing/2014/main" id="{0A65D6A8-BA3C-55D4-076F-A2407374CEE5}"/>
              </a:ext>
            </a:extLst>
          </p:cNvPr>
          <p:cNvPicPr>
            <a:picLocks noChangeAspect="1"/>
          </p:cNvPicPr>
          <p:nvPr/>
        </p:nvPicPr>
        <p:blipFill rotWithShape="1">
          <a:blip r:embed="rId5">
            <a:extLst>
              <a:ext uri="{28A0092B-C50C-407E-A947-70E740481C1C}">
                <a14:useLocalDpi xmlns:a14="http://schemas.microsoft.com/office/drawing/2010/main" val="0"/>
              </a:ext>
            </a:extLst>
          </a:blip>
          <a:srcRect l="20732" b="72000"/>
          <a:stretch/>
        </p:blipFill>
        <p:spPr>
          <a:xfrm>
            <a:off x="3995928" y="4562856"/>
            <a:ext cx="4200144" cy="539496"/>
          </a:xfrm>
          <a:prstGeom prst="rect">
            <a:avLst/>
          </a:prstGeom>
        </p:spPr>
      </p:pic>
    </p:spTree>
    <p:extLst>
      <p:ext uri="{BB962C8B-B14F-4D97-AF65-F5344CB8AC3E}">
        <p14:creationId xmlns:p14="http://schemas.microsoft.com/office/powerpoint/2010/main" val="3417612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E6AD4FCB-60A8-6496-14EC-B7E5EE6412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0412" cy="6858000"/>
          </a:xfrm>
          <a:prstGeom prst="rect">
            <a:avLst/>
          </a:prstGeom>
        </p:spPr>
      </p:pic>
      <p:sp>
        <p:nvSpPr>
          <p:cNvPr id="7" name="TextBox 6">
            <a:extLst>
              <a:ext uri="{FF2B5EF4-FFF2-40B4-BE49-F238E27FC236}">
                <a16:creationId xmlns:a16="http://schemas.microsoft.com/office/drawing/2014/main" id="{6B9E722D-48C4-C067-7598-5ABD7F6AA521}"/>
              </a:ext>
            </a:extLst>
          </p:cNvPr>
          <p:cNvSpPr txBox="1"/>
          <p:nvPr/>
        </p:nvSpPr>
        <p:spPr>
          <a:xfrm>
            <a:off x="978694" y="60763"/>
            <a:ext cx="10158986" cy="1144368"/>
          </a:xfrm>
          <a:prstGeom prst="rect">
            <a:avLst/>
          </a:prstGeom>
          <a:solidFill>
            <a:schemeClr val="tx1">
              <a:lumMod val="75000"/>
              <a:lumOff val="25000"/>
              <a:alpha val="62745"/>
            </a:schemeClr>
          </a:solidFill>
        </p:spPr>
        <p:txBody>
          <a:bodyPr wrap="square" anchor="ctr" anchorCtr="0">
            <a:noAutofit/>
          </a:bodyPr>
          <a:lstStyle/>
          <a:p>
            <a:pPr algn="ctr"/>
            <a:r>
              <a:rPr lang="en-US" sz="4400" b="1" dirty="0">
                <a:solidFill>
                  <a:schemeClr val="bg1"/>
                </a:solidFill>
                <a:effectLst>
                  <a:outerShdw blurRad="38100" dist="38100" dir="2700000" algn="tl">
                    <a:srgbClr val="000000">
                      <a:alpha val="43137"/>
                    </a:srgbClr>
                  </a:outerShdw>
                </a:effectLst>
                <a:latin typeface="Montserrat-BOLD" panose="00000800000000000000" pitchFamily="50" charset="0"/>
              </a:rPr>
              <a:t>A Few Things to Explore…</a:t>
            </a:r>
          </a:p>
        </p:txBody>
      </p:sp>
      <p:sp>
        <p:nvSpPr>
          <p:cNvPr id="8" name="TextBox 7">
            <a:extLst>
              <a:ext uri="{FF2B5EF4-FFF2-40B4-BE49-F238E27FC236}">
                <a16:creationId xmlns:a16="http://schemas.microsoft.com/office/drawing/2014/main" id="{A2293C8C-D6E0-D1E8-22F4-97DF25926C48}"/>
              </a:ext>
            </a:extLst>
          </p:cNvPr>
          <p:cNvSpPr txBox="1"/>
          <p:nvPr/>
        </p:nvSpPr>
        <p:spPr>
          <a:xfrm>
            <a:off x="978692" y="1457762"/>
            <a:ext cx="10158987" cy="5339475"/>
          </a:xfrm>
          <a:prstGeom prst="rect">
            <a:avLst/>
          </a:prstGeom>
          <a:solidFill>
            <a:schemeClr val="bg1">
              <a:alpha val="62745"/>
            </a:schemeClr>
          </a:solidFill>
        </p:spPr>
        <p:txBody>
          <a:bodyPr wrap="square" anchor="ctr" anchorCtr="0">
            <a:noAutofit/>
          </a:bodyPr>
          <a:lstStyle/>
          <a:p>
            <a:pPr marL="365760" indent="-365760">
              <a:spcAft>
                <a:spcPts val="2400"/>
              </a:spcAft>
              <a:buFont typeface="Arial" panose="020B0604020202020204" pitchFamily="34" charset="0"/>
              <a:buChar char="•"/>
            </a:pPr>
            <a:r>
              <a:rPr lang="en-US" sz="3200" dirty="0">
                <a:latin typeface="Montserrat-Regular" panose="00000500000000000000" pitchFamily="50" charset="0"/>
              </a:rPr>
              <a:t>After you’ve listened or read the podcast episode and have had some class discussions, some further investigation may be worthwhile to learn more.</a:t>
            </a:r>
          </a:p>
          <a:p>
            <a:pPr marL="365760" indent="-365760">
              <a:spcAft>
                <a:spcPts val="2400"/>
              </a:spcAft>
              <a:buFont typeface="Arial" panose="020B0604020202020204" pitchFamily="34" charset="0"/>
              <a:buChar char="•"/>
            </a:pPr>
            <a:r>
              <a:rPr lang="en-US" sz="3200" dirty="0">
                <a:latin typeface="Montserrat-Regular" panose="00000500000000000000" pitchFamily="50" charset="0"/>
              </a:rPr>
              <a:t>Feel free to use whatever technology or medium you want to present your findings. Some ideas: A </a:t>
            </a:r>
            <a:r>
              <a:rPr lang="en-US" sz="3200" dirty="0" err="1">
                <a:latin typeface="Montserrat-Regular" panose="00000500000000000000" pitchFamily="50" charset="0"/>
              </a:rPr>
              <a:t>slidedeck</a:t>
            </a:r>
            <a:r>
              <a:rPr lang="en-US" sz="3200" dirty="0">
                <a:latin typeface="Montserrat-Regular" panose="00000500000000000000" pitchFamily="50" charset="0"/>
              </a:rPr>
              <a:t>, a short essay/report, a video, a poster/infographic, or even your own podcast episode.</a:t>
            </a:r>
          </a:p>
        </p:txBody>
      </p:sp>
      <p:pic>
        <p:nvPicPr>
          <p:cNvPr id="3" name="Picture 2" descr="A picture containing icon&#10;&#10;Description automatically generated">
            <a:extLst>
              <a:ext uri="{FF2B5EF4-FFF2-40B4-BE49-F238E27FC236}">
                <a16:creationId xmlns:a16="http://schemas.microsoft.com/office/drawing/2014/main" id="{0C4B7259-261D-CCB3-A094-9EE4FB68F2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7679" y="5798722"/>
            <a:ext cx="1051560" cy="1051560"/>
          </a:xfrm>
          <a:prstGeom prst="rect">
            <a:avLst/>
          </a:prstGeom>
          <a:effectLst/>
        </p:spPr>
      </p:pic>
    </p:spTree>
    <p:extLst>
      <p:ext uri="{BB962C8B-B14F-4D97-AF65-F5344CB8AC3E}">
        <p14:creationId xmlns:p14="http://schemas.microsoft.com/office/powerpoint/2010/main" val="249527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bg/>
                                          </p:spTgt>
                                        </p:tgtEl>
                                        <p:attrNameLst>
                                          <p:attrName>style.visibility</p:attrName>
                                        </p:attrNameLst>
                                      </p:cBhvr>
                                      <p:to>
                                        <p:strVal val="visible"/>
                                      </p:to>
                                    </p:set>
                                    <p:animEffect transition="in" filter="fade">
                                      <p:cBhvr>
                                        <p:cTn id="12" dur="500"/>
                                        <p:tgtEl>
                                          <p:spTgt spid="8">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5AE325A5-FD74-C3F8-AB8E-025DCA60A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6B9E722D-48C4-C067-7598-5ABD7F6AA521}"/>
              </a:ext>
            </a:extLst>
          </p:cNvPr>
          <p:cNvSpPr txBox="1"/>
          <p:nvPr/>
        </p:nvSpPr>
        <p:spPr>
          <a:xfrm>
            <a:off x="978694" y="60763"/>
            <a:ext cx="10158986" cy="1144368"/>
          </a:xfrm>
          <a:prstGeom prst="rect">
            <a:avLst/>
          </a:prstGeom>
          <a:solidFill>
            <a:schemeClr val="tx1">
              <a:lumMod val="75000"/>
              <a:lumOff val="25000"/>
              <a:alpha val="62745"/>
            </a:schemeClr>
          </a:solidFill>
        </p:spPr>
        <p:txBody>
          <a:bodyPr wrap="square" anchor="ctr" anchorCtr="0">
            <a:noAutofit/>
          </a:bodyPr>
          <a:lstStyle/>
          <a:p>
            <a:pPr algn="ctr"/>
            <a:r>
              <a:rPr lang="en-US" sz="6600" b="1" dirty="0">
                <a:solidFill>
                  <a:schemeClr val="bg1"/>
                </a:solidFill>
                <a:effectLst>
                  <a:outerShdw blurRad="38100" dist="38100" dir="2700000" algn="tl">
                    <a:srgbClr val="000000">
                      <a:alpha val="43137"/>
                    </a:srgbClr>
                  </a:outerShdw>
                </a:effectLst>
                <a:latin typeface="Montserrat-BOLD" panose="00000800000000000000" pitchFamily="50" charset="0"/>
              </a:rPr>
              <a:t>Famous Cyberattacks</a:t>
            </a:r>
          </a:p>
        </p:txBody>
      </p:sp>
      <p:sp>
        <p:nvSpPr>
          <p:cNvPr id="8" name="TextBox 7">
            <a:extLst>
              <a:ext uri="{FF2B5EF4-FFF2-40B4-BE49-F238E27FC236}">
                <a16:creationId xmlns:a16="http://schemas.microsoft.com/office/drawing/2014/main" id="{A2293C8C-D6E0-D1E8-22F4-97DF25926C48}"/>
              </a:ext>
            </a:extLst>
          </p:cNvPr>
          <p:cNvSpPr txBox="1"/>
          <p:nvPr/>
        </p:nvSpPr>
        <p:spPr>
          <a:xfrm>
            <a:off x="978692" y="1457762"/>
            <a:ext cx="10158987" cy="5339475"/>
          </a:xfrm>
          <a:prstGeom prst="rect">
            <a:avLst/>
          </a:prstGeom>
          <a:solidFill>
            <a:schemeClr val="bg1">
              <a:alpha val="62745"/>
            </a:schemeClr>
          </a:solidFill>
        </p:spPr>
        <p:txBody>
          <a:bodyPr wrap="square" anchor="ctr" anchorCtr="0">
            <a:noAutofit/>
          </a:bodyPr>
          <a:lstStyle/>
          <a:p>
            <a:pPr>
              <a:spcAft>
                <a:spcPts val="2400"/>
              </a:spcAft>
            </a:pPr>
            <a:endParaRPr lang="en-US" sz="4400" dirty="0">
              <a:latin typeface="Heavitas" pitchFamily="2" charset="0"/>
            </a:endParaRPr>
          </a:p>
        </p:txBody>
      </p:sp>
      <p:pic>
        <p:nvPicPr>
          <p:cNvPr id="2" name="Picture 1" descr="A picture containing icon&#10;&#10;Description automatically generated">
            <a:extLst>
              <a:ext uri="{FF2B5EF4-FFF2-40B4-BE49-F238E27FC236}">
                <a16:creationId xmlns:a16="http://schemas.microsoft.com/office/drawing/2014/main" id="{6810D61C-D53C-CB1B-CB75-164791256C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7679" y="5798722"/>
            <a:ext cx="1051560" cy="1051560"/>
          </a:xfrm>
          <a:prstGeom prst="rect">
            <a:avLst/>
          </a:prstGeom>
          <a:effectLst/>
        </p:spPr>
      </p:pic>
      <p:sp>
        <p:nvSpPr>
          <p:cNvPr id="5" name="TextBox 4">
            <a:extLst>
              <a:ext uri="{FF2B5EF4-FFF2-40B4-BE49-F238E27FC236}">
                <a16:creationId xmlns:a16="http://schemas.microsoft.com/office/drawing/2014/main" id="{1C2A368B-7D17-E12B-4D00-0848918BF55E}"/>
              </a:ext>
            </a:extLst>
          </p:cNvPr>
          <p:cNvSpPr txBox="1"/>
          <p:nvPr/>
        </p:nvSpPr>
        <p:spPr>
          <a:xfrm>
            <a:off x="1054320" y="1457761"/>
            <a:ext cx="9933227" cy="4708981"/>
          </a:xfrm>
          <a:prstGeom prst="rect">
            <a:avLst/>
          </a:prstGeom>
          <a:noFill/>
        </p:spPr>
        <p:txBody>
          <a:bodyPr wrap="square">
            <a:spAutoFit/>
          </a:bodyPr>
          <a:lstStyle/>
          <a:p>
            <a:pPr>
              <a:spcAft>
                <a:spcPts val="2400"/>
              </a:spcAft>
            </a:pPr>
            <a:r>
              <a:rPr lang="en-US" sz="6000" dirty="0">
                <a:latin typeface="Montserrat-Regular" panose="00000500000000000000" pitchFamily="50" charset="0"/>
              </a:rPr>
              <a:t>Research another major cyberattack that has happened (recently or in the past) and tell the story of what happened.</a:t>
            </a:r>
          </a:p>
        </p:txBody>
      </p:sp>
    </p:spTree>
    <p:extLst>
      <p:ext uri="{BB962C8B-B14F-4D97-AF65-F5344CB8AC3E}">
        <p14:creationId xmlns:p14="http://schemas.microsoft.com/office/powerpoint/2010/main" val="411952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bg/>
                                          </p:spTgt>
                                        </p:tgtEl>
                                        <p:attrNameLst>
                                          <p:attrName>style.visibility</p:attrName>
                                        </p:attrNameLst>
                                      </p:cBhvr>
                                      <p:to>
                                        <p:strVal val="visible"/>
                                      </p:to>
                                    </p:set>
                                    <p:animEffect transition="in" filter="fade">
                                      <p:cBhvr>
                                        <p:cTn id="12" dur="500"/>
                                        <p:tgtEl>
                                          <p:spTgt spid="8">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nodePh="1">
                                  <p:stCondLst>
                                    <p:cond delay="0"/>
                                  </p:stCondLst>
                                  <p:endCondLst>
                                    <p:cond evt="begin" delay="0">
                                      <p:tn val="15"/>
                                    </p:cond>
                                  </p:end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computer, computer, electronics&#10;&#10;Description automatically generated">
            <a:extLst>
              <a:ext uri="{FF2B5EF4-FFF2-40B4-BE49-F238E27FC236}">
                <a16:creationId xmlns:a16="http://schemas.microsoft.com/office/drawing/2014/main" id="{032EB811-54FF-7764-DF29-40F9A1B370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6B9E722D-48C4-C067-7598-5ABD7F6AA521}"/>
              </a:ext>
            </a:extLst>
          </p:cNvPr>
          <p:cNvSpPr txBox="1"/>
          <p:nvPr/>
        </p:nvSpPr>
        <p:spPr>
          <a:xfrm>
            <a:off x="978694" y="60763"/>
            <a:ext cx="10158986" cy="1144368"/>
          </a:xfrm>
          <a:prstGeom prst="rect">
            <a:avLst/>
          </a:prstGeom>
          <a:solidFill>
            <a:schemeClr val="tx1">
              <a:lumMod val="75000"/>
              <a:lumOff val="25000"/>
              <a:alpha val="62745"/>
            </a:schemeClr>
          </a:solidFill>
        </p:spPr>
        <p:txBody>
          <a:bodyPr wrap="square" anchor="ctr" anchorCtr="0">
            <a:noAutofit/>
          </a:bodyPr>
          <a:lstStyle/>
          <a:p>
            <a:pPr algn="ctr"/>
            <a:r>
              <a:rPr lang="en-US" sz="7200" b="1" dirty="0">
                <a:solidFill>
                  <a:schemeClr val="bg1"/>
                </a:solidFill>
                <a:effectLst>
                  <a:outerShdw blurRad="38100" dist="38100" dir="2700000" algn="tl">
                    <a:srgbClr val="000000">
                      <a:alpha val="43137"/>
                    </a:srgbClr>
                  </a:outerShdw>
                </a:effectLst>
                <a:latin typeface="Montserrat-BOLD" panose="00000800000000000000" pitchFamily="50" charset="0"/>
              </a:rPr>
              <a:t>Future Attacks?</a:t>
            </a:r>
          </a:p>
        </p:txBody>
      </p:sp>
      <p:sp>
        <p:nvSpPr>
          <p:cNvPr id="8" name="TextBox 7">
            <a:extLst>
              <a:ext uri="{FF2B5EF4-FFF2-40B4-BE49-F238E27FC236}">
                <a16:creationId xmlns:a16="http://schemas.microsoft.com/office/drawing/2014/main" id="{A2293C8C-D6E0-D1E8-22F4-97DF25926C48}"/>
              </a:ext>
            </a:extLst>
          </p:cNvPr>
          <p:cNvSpPr txBox="1"/>
          <p:nvPr/>
        </p:nvSpPr>
        <p:spPr>
          <a:xfrm>
            <a:off x="978692" y="1457762"/>
            <a:ext cx="10158987" cy="5339475"/>
          </a:xfrm>
          <a:prstGeom prst="rect">
            <a:avLst/>
          </a:prstGeom>
          <a:solidFill>
            <a:schemeClr val="bg1">
              <a:alpha val="62745"/>
            </a:schemeClr>
          </a:solidFill>
        </p:spPr>
        <p:txBody>
          <a:bodyPr wrap="square" anchor="ctr" anchorCtr="0">
            <a:noAutofit/>
          </a:bodyPr>
          <a:lstStyle/>
          <a:p>
            <a:pPr>
              <a:spcAft>
                <a:spcPts val="2400"/>
              </a:spcAft>
            </a:pPr>
            <a:r>
              <a:rPr lang="en-US" sz="4400" dirty="0">
                <a:latin typeface="Montserrat-Regular" panose="00000500000000000000" pitchFamily="50" charset="0"/>
              </a:rPr>
              <a:t>We live in exciting and rapidly changing times. Technology is constantly changing, and new inventions are occurring daily. Predict some potential future cyberattacks that we could see in our lifetime and how they could happen.</a:t>
            </a:r>
          </a:p>
        </p:txBody>
      </p:sp>
      <p:pic>
        <p:nvPicPr>
          <p:cNvPr id="3" name="Picture 2" descr="A picture containing icon&#10;&#10;Description automatically generated">
            <a:extLst>
              <a:ext uri="{FF2B5EF4-FFF2-40B4-BE49-F238E27FC236}">
                <a16:creationId xmlns:a16="http://schemas.microsoft.com/office/drawing/2014/main" id="{03A75003-05AD-C358-648A-B87318CD39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7679" y="5798722"/>
            <a:ext cx="1051560" cy="1051560"/>
          </a:xfrm>
          <a:prstGeom prst="rect">
            <a:avLst/>
          </a:prstGeom>
          <a:effectLst/>
        </p:spPr>
      </p:pic>
    </p:spTree>
    <p:extLst>
      <p:ext uri="{BB962C8B-B14F-4D97-AF65-F5344CB8AC3E}">
        <p14:creationId xmlns:p14="http://schemas.microsoft.com/office/powerpoint/2010/main" val="21361240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bg/>
                                          </p:spTgt>
                                        </p:tgtEl>
                                        <p:attrNameLst>
                                          <p:attrName>style.visibility</p:attrName>
                                        </p:attrNameLst>
                                      </p:cBhvr>
                                      <p:to>
                                        <p:strVal val="visible"/>
                                      </p:to>
                                    </p:set>
                                    <p:animEffect transition="in" filter="fade">
                                      <p:cBhvr>
                                        <p:cTn id="12" dur="500"/>
                                        <p:tgtEl>
                                          <p:spTgt spid="8">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using a computer&#10;&#10;Description automatically generated with low confidence">
            <a:extLst>
              <a:ext uri="{FF2B5EF4-FFF2-40B4-BE49-F238E27FC236}">
                <a16:creationId xmlns:a16="http://schemas.microsoft.com/office/drawing/2014/main" id="{D6C9FD4C-0B2B-B120-87BF-87CA6122C9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0412" cy="6858000"/>
          </a:xfrm>
          <a:prstGeom prst="rect">
            <a:avLst/>
          </a:prstGeom>
        </p:spPr>
      </p:pic>
      <p:sp>
        <p:nvSpPr>
          <p:cNvPr id="7" name="TextBox 6">
            <a:extLst>
              <a:ext uri="{FF2B5EF4-FFF2-40B4-BE49-F238E27FC236}">
                <a16:creationId xmlns:a16="http://schemas.microsoft.com/office/drawing/2014/main" id="{6B9E722D-48C4-C067-7598-5ABD7F6AA521}"/>
              </a:ext>
            </a:extLst>
          </p:cNvPr>
          <p:cNvSpPr txBox="1"/>
          <p:nvPr/>
        </p:nvSpPr>
        <p:spPr>
          <a:xfrm>
            <a:off x="978694" y="60763"/>
            <a:ext cx="10158986" cy="1144368"/>
          </a:xfrm>
          <a:prstGeom prst="rect">
            <a:avLst/>
          </a:prstGeom>
          <a:solidFill>
            <a:schemeClr val="tx1">
              <a:lumMod val="75000"/>
              <a:lumOff val="25000"/>
              <a:alpha val="62745"/>
            </a:schemeClr>
          </a:solidFill>
        </p:spPr>
        <p:txBody>
          <a:bodyPr wrap="square" anchor="ctr" anchorCtr="0">
            <a:noAutofit/>
          </a:bodyPr>
          <a:lstStyle/>
          <a:p>
            <a:pPr algn="ctr"/>
            <a:r>
              <a:rPr lang="en-US" sz="3600" b="1" dirty="0">
                <a:solidFill>
                  <a:schemeClr val="bg1"/>
                </a:solidFill>
                <a:effectLst>
                  <a:outerShdw blurRad="38100" dist="38100" dir="2700000" algn="tl">
                    <a:srgbClr val="000000">
                      <a:alpha val="43137"/>
                    </a:srgbClr>
                  </a:outerShdw>
                </a:effectLst>
                <a:latin typeface="Montserrat-BOLD" panose="00000800000000000000" pitchFamily="50" charset="0"/>
              </a:rPr>
              <a:t>Further Exploration</a:t>
            </a:r>
          </a:p>
        </p:txBody>
      </p:sp>
      <p:sp>
        <p:nvSpPr>
          <p:cNvPr id="8" name="TextBox 7">
            <a:extLst>
              <a:ext uri="{FF2B5EF4-FFF2-40B4-BE49-F238E27FC236}">
                <a16:creationId xmlns:a16="http://schemas.microsoft.com/office/drawing/2014/main" id="{A2293C8C-D6E0-D1E8-22F4-97DF25926C48}"/>
              </a:ext>
            </a:extLst>
          </p:cNvPr>
          <p:cNvSpPr txBox="1"/>
          <p:nvPr/>
        </p:nvSpPr>
        <p:spPr>
          <a:xfrm>
            <a:off x="978692" y="1457762"/>
            <a:ext cx="10158987" cy="5339475"/>
          </a:xfrm>
          <a:prstGeom prst="rect">
            <a:avLst/>
          </a:prstGeom>
          <a:solidFill>
            <a:schemeClr val="bg1">
              <a:alpha val="62745"/>
            </a:schemeClr>
          </a:solidFill>
        </p:spPr>
        <p:txBody>
          <a:bodyPr wrap="square" anchor="ctr" anchorCtr="0">
            <a:noAutofit/>
          </a:bodyPr>
          <a:lstStyle/>
          <a:p>
            <a:pPr marL="457200" indent="-457200">
              <a:spcAft>
                <a:spcPts val="2400"/>
              </a:spcAft>
              <a:buFont typeface="Arial" panose="020B0604020202020204" pitchFamily="34" charset="0"/>
              <a:buChar char="•"/>
            </a:pPr>
            <a:r>
              <a:rPr lang="en-US" sz="2800" b="1" dirty="0">
                <a:latin typeface="Montserrat-Regular" panose="00000500000000000000" pitchFamily="50" charset="0"/>
              </a:rPr>
              <a:t>If you enjoyed this activity, and want to know more, reach out!</a:t>
            </a:r>
          </a:p>
          <a:p>
            <a:pPr marL="457200" indent="-457200">
              <a:spcAft>
                <a:spcPts val="2400"/>
              </a:spcAft>
              <a:buFont typeface="Arial" panose="020B0604020202020204" pitchFamily="34" charset="0"/>
              <a:buChar char="•"/>
            </a:pPr>
            <a:r>
              <a:rPr lang="en-US" sz="2800" b="1" dirty="0">
                <a:latin typeface="Montserrat-Regular" panose="00000500000000000000" pitchFamily="50" charset="0"/>
              </a:rPr>
              <a:t>The COE for Digital Innovation can help book guest speakers, arrange site visits and coordinate mentorship and co-op </a:t>
            </a:r>
            <a:r>
              <a:rPr lang="en-US" sz="2800" b="1" dirty="0" err="1">
                <a:latin typeface="Montserrat-Regular" panose="00000500000000000000" pitchFamily="50" charset="0"/>
              </a:rPr>
              <a:t>oppportuniuties</a:t>
            </a:r>
            <a:r>
              <a:rPr lang="en-US" sz="2800" b="1" dirty="0">
                <a:latin typeface="Montserrat-Regular" panose="00000500000000000000" pitchFamily="50" charset="0"/>
              </a:rPr>
              <a:t> too! </a:t>
            </a:r>
          </a:p>
          <a:p>
            <a:pPr marL="457200" indent="-457200">
              <a:spcAft>
                <a:spcPts val="2400"/>
              </a:spcAft>
              <a:buFont typeface="Arial" panose="020B0604020202020204" pitchFamily="34" charset="0"/>
              <a:buChar char="•"/>
            </a:pPr>
            <a:r>
              <a:rPr lang="en-US" sz="2800" b="1" dirty="0">
                <a:latin typeface="Montserrat-Regular" panose="00000500000000000000" pitchFamily="50" charset="0"/>
                <a:hlinkClick r:id="rId4"/>
              </a:rPr>
              <a:t>www.centreofexcellencenb.ca</a:t>
            </a:r>
            <a:r>
              <a:rPr lang="en-US" sz="2800" b="1" dirty="0">
                <a:latin typeface="Montserrat-Regular" panose="00000500000000000000" pitchFamily="50" charset="0"/>
              </a:rPr>
              <a:t> </a:t>
            </a:r>
          </a:p>
          <a:p>
            <a:pPr marL="457200" indent="-457200">
              <a:spcAft>
                <a:spcPts val="2400"/>
              </a:spcAft>
              <a:buFont typeface="Arial" panose="020B0604020202020204" pitchFamily="34" charset="0"/>
              <a:buChar char="•"/>
            </a:pPr>
            <a:r>
              <a:rPr lang="en-US" sz="2800" b="1" dirty="0">
                <a:latin typeface="Montserrat-Regular" panose="00000500000000000000" pitchFamily="50" charset="0"/>
              </a:rPr>
              <a:t>E-Mail or Teams Message </a:t>
            </a:r>
            <a:r>
              <a:rPr lang="en-US" sz="2800" b="1" dirty="0">
                <a:latin typeface="Montserrat-Regular" panose="00000500000000000000" pitchFamily="50" charset="0"/>
                <a:hlinkClick r:id="rId5"/>
              </a:rPr>
              <a:t>Adam.Binet@nbed.nb.ca</a:t>
            </a:r>
            <a:r>
              <a:rPr lang="en-US" sz="2800" b="1" dirty="0">
                <a:latin typeface="Montserrat-Regular" panose="00000500000000000000" pitchFamily="50" charset="0"/>
              </a:rPr>
              <a:t> </a:t>
            </a:r>
          </a:p>
        </p:txBody>
      </p:sp>
      <p:pic>
        <p:nvPicPr>
          <p:cNvPr id="4" name="Picture 3" descr="A picture containing icon&#10;&#10;Description automatically generated">
            <a:extLst>
              <a:ext uri="{FF2B5EF4-FFF2-40B4-BE49-F238E27FC236}">
                <a16:creationId xmlns:a16="http://schemas.microsoft.com/office/drawing/2014/main" id="{30B03332-5E76-DBED-6095-6566FFC880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37679" y="5798722"/>
            <a:ext cx="1051560" cy="1051560"/>
          </a:xfrm>
          <a:prstGeom prst="rect">
            <a:avLst/>
          </a:prstGeom>
          <a:effectLst/>
        </p:spPr>
      </p:pic>
      <p:pic>
        <p:nvPicPr>
          <p:cNvPr id="5" name="Picture 4" descr="A picture containing text, sign">
            <a:extLst>
              <a:ext uri="{FF2B5EF4-FFF2-40B4-BE49-F238E27FC236}">
                <a16:creationId xmlns:a16="http://schemas.microsoft.com/office/drawing/2014/main" id="{3AFE13F2-2EFB-6B8B-316A-07B73D22B011}"/>
              </a:ext>
            </a:extLst>
          </p:cNvPr>
          <p:cNvPicPr>
            <a:picLocks noChangeAspect="1"/>
          </p:cNvPicPr>
          <p:nvPr/>
        </p:nvPicPr>
        <p:blipFill rotWithShape="1">
          <a:blip r:embed="rId7">
            <a:extLst>
              <a:ext uri="{28A0092B-C50C-407E-A947-70E740481C1C}">
                <a14:useLocalDpi xmlns:a14="http://schemas.microsoft.com/office/drawing/2010/main" val="0"/>
              </a:ext>
            </a:extLst>
          </a:blip>
          <a:srcRect l="20732" b="72000"/>
          <a:stretch/>
        </p:blipFill>
        <p:spPr>
          <a:xfrm>
            <a:off x="977519" y="6265214"/>
            <a:ext cx="4200144" cy="539496"/>
          </a:xfrm>
          <a:prstGeom prst="rect">
            <a:avLst/>
          </a:prstGeom>
        </p:spPr>
      </p:pic>
    </p:spTree>
    <p:extLst>
      <p:ext uri="{BB962C8B-B14F-4D97-AF65-F5344CB8AC3E}">
        <p14:creationId xmlns:p14="http://schemas.microsoft.com/office/powerpoint/2010/main" val="39089277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bg/>
                                          </p:spTgt>
                                        </p:tgtEl>
                                        <p:attrNameLst>
                                          <p:attrName>style.visibility</p:attrName>
                                        </p:attrNameLst>
                                      </p:cBhvr>
                                      <p:to>
                                        <p:strVal val="visible"/>
                                      </p:to>
                                    </p:set>
                                    <p:animEffect transition="in" filter="fade">
                                      <p:cBhvr>
                                        <p:cTn id="11" dur="500"/>
                                        <p:tgtEl>
                                          <p:spTgt spid="8">
                                            <p:bg/>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fade">
                                      <p:cBhvr>
                                        <p:cTn id="19" dur="500"/>
                                        <p:tgtEl>
                                          <p:spTgt spid="8">
                                            <p:txEl>
                                              <p:pRg st="1" end="1"/>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fade">
                                      <p:cBhvr>
                                        <p:cTn id="23" dur="500"/>
                                        <p:tgtEl>
                                          <p:spTgt spid="8">
                                            <p:txEl>
                                              <p:pRg st="2" end="2"/>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fade">
                                      <p:cBhvr>
                                        <p:cTn id="27" dur="500"/>
                                        <p:tgtEl>
                                          <p:spTgt spid="8">
                                            <p:txEl>
                                              <p:pRg st="3" end="3"/>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uiExpand="1"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682B22E-F6A0-BAB3-79C1-FADEE57C1C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588" y="0"/>
            <a:ext cx="12190412"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B9E722D-48C4-C067-7598-5ABD7F6AA521}"/>
              </a:ext>
            </a:extLst>
          </p:cNvPr>
          <p:cNvSpPr txBox="1"/>
          <p:nvPr/>
        </p:nvSpPr>
        <p:spPr>
          <a:xfrm>
            <a:off x="978694" y="60763"/>
            <a:ext cx="10158986" cy="1144368"/>
          </a:xfrm>
          <a:prstGeom prst="rect">
            <a:avLst/>
          </a:prstGeom>
          <a:solidFill>
            <a:schemeClr val="tx1">
              <a:lumMod val="75000"/>
              <a:lumOff val="25000"/>
              <a:alpha val="62745"/>
            </a:schemeClr>
          </a:solidFill>
        </p:spPr>
        <p:txBody>
          <a:bodyPr wrap="square" anchor="ctr" anchorCtr="0">
            <a:noAutofit/>
          </a:bodyPr>
          <a:lstStyle/>
          <a:p>
            <a:pPr algn="ctr"/>
            <a:r>
              <a:rPr lang="en-US" sz="6000" b="1" dirty="0">
                <a:solidFill>
                  <a:schemeClr val="bg1"/>
                </a:solidFill>
                <a:effectLst>
                  <a:outerShdw blurRad="38100" dist="38100" dir="2700000" algn="tl">
                    <a:srgbClr val="000000">
                      <a:alpha val="43137"/>
                    </a:srgbClr>
                  </a:outerShdw>
                </a:effectLst>
                <a:latin typeface="Montserrat-BOLD" panose="00000800000000000000" pitchFamily="50" charset="0"/>
              </a:rPr>
              <a:t>The First Cyber Attack?</a:t>
            </a:r>
          </a:p>
        </p:txBody>
      </p:sp>
      <p:sp>
        <p:nvSpPr>
          <p:cNvPr id="8" name="TextBox 7">
            <a:extLst>
              <a:ext uri="{FF2B5EF4-FFF2-40B4-BE49-F238E27FC236}">
                <a16:creationId xmlns:a16="http://schemas.microsoft.com/office/drawing/2014/main" id="{A2293C8C-D6E0-D1E8-22F4-97DF25926C48}"/>
              </a:ext>
            </a:extLst>
          </p:cNvPr>
          <p:cNvSpPr txBox="1"/>
          <p:nvPr/>
        </p:nvSpPr>
        <p:spPr>
          <a:xfrm>
            <a:off x="978692" y="1457762"/>
            <a:ext cx="10158987" cy="5339475"/>
          </a:xfrm>
          <a:prstGeom prst="rect">
            <a:avLst/>
          </a:prstGeom>
          <a:solidFill>
            <a:schemeClr val="bg1">
              <a:alpha val="62745"/>
            </a:schemeClr>
          </a:solidFill>
        </p:spPr>
        <p:txBody>
          <a:bodyPr wrap="square" anchor="ctr" anchorCtr="0">
            <a:noAutofit/>
          </a:bodyPr>
          <a:lstStyle/>
          <a:p>
            <a:pPr marL="365760" indent="-365760">
              <a:spcAft>
                <a:spcPts val="2400"/>
              </a:spcAft>
              <a:buFont typeface="Arial" panose="020B0604020202020204" pitchFamily="34" charset="0"/>
              <a:buChar char="•"/>
            </a:pPr>
            <a:r>
              <a:rPr lang="en-US" sz="6600" dirty="0">
                <a:latin typeface="Montserrat-Regular" panose="00000500000000000000" pitchFamily="50" charset="0"/>
              </a:rPr>
              <a:t>Have you ever thought about what </a:t>
            </a:r>
            <a:r>
              <a:rPr lang="en-US" sz="6600" i="1" dirty="0">
                <a:latin typeface="Montserrat-Regular" panose="00000500000000000000" pitchFamily="50" charset="0"/>
              </a:rPr>
              <a:t>could</a:t>
            </a:r>
            <a:r>
              <a:rPr lang="en-US" sz="6600" dirty="0">
                <a:latin typeface="Montserrat-Regular" panose="00000500000000000000" pitchFamily="50" charset="0"/>
              </a:rPr>
              <a:t> be considered the first cyberattack in the world?</a:t>
            </a:r>
          </a:p>
        </p:txBody>
      </p:sp>
      <p:pic>
        <p:nvPicPr>
          <p:cNvPr id="3" name="Picture 2" descr="A picture containing icon&#10;&#10;Description automatically generated">
            <a:extLst>
              <a:ext uri="{FF2B5EF4-FFF2-40B4-BE49-F238E27FC236}">
                <a16:creationId xmlns:a16="http://schemas.microsoft.com/office/drawing/2014/main" id="{5EE14253-98D1-346C-3D9A-0B55CDB6F1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7679" y="5798722"/>
            <a:ext cx="1051560" cy="1051560"/>
          </a:xfrm>
          <a:prstGeom prst="rect">
            <a:avLst/>
          </a:prstGeom>
          <a:effectLst/>
        </p:spPr>
      </p:pic>
    </p:spTree>
    <p:extLst>
      <p:ext uri="{BB962C8B-B14F-4D97-AF65-F5344CB8AC3E}">
        <p14:creationId xmlns:p14="http://schemas.microsoft.com/office/powerpoint/2010/main" val="2808882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bg/>
                                          </p:spTgt>
                                        </p:tgtEl>
                                        <p:attrNameLst>
                                          <p:attrName>style.visibility</p:attrName>
                                        </p:attrNameLst>
                                      </p:cBhvr>
                                      <p:to>
                                        <p:strVal val="visible"/>
                                      </p:to>
                                    </p:set>
                                    <p:animEffect transition="in" filter="fade">
                                      <p:cBhvr>
                                        <p:cTn id="12" dur="500"/>
                                        <p:tgtEl>
                                          <p:spTgt spid="8">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5AE325A5-FD74-C3F8-AB8E-025DCA60A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6B9E722D-48C4-C067-7598-5ABD7F6AA521}"/>
              </a:ext>
            </a:extLst>
          </p:cNvPr>
          <p:cNvSpPr txBox="1"/>
          <p:nvPr/>
        </p:nvSpPr>
        <p:spPr>
          <a:xfrm>
            <a:off x="978694" y="60763"/>
            <a:ext cx="10158986" cy="1144368"/>
          </a:xfrm>
          <a:prstGeom prst="rect">
            <a:avLst/>
          </a:prstGeom>
          <a:solidFill>
            <a:schemeClr val="tx1">
              <a:lumMod val="75000"/>
              <a:lumOff val="25000"/>
              <a:alpha val="62745"/>
            </a:schemeClr>
          </a:solidFill>
        </p:spPr>
        <p:txBody>
          <a:bodyPr wrap="square" anchor="ctr" anchorCtr="0">
            <a:noAutofit/>
          </a:bodyPr>
          <a:lstStyle/>
          <a:p>
            <a:pPr algn="r"/>
            <a:r>
              <a:rPr lang="en-US" sz="4000" b="1" dirty="0">
                <a:solidFill>
                  <a:schemeClr val="bg1"/>
                </a:solidFill>
                <a:effectLst>
                  <a:outerShdw blurRad="38100" dist="38100" dir="2700000" algn="tl">
                    <a:srgbClr val="000000">
                      <a:alpha val="43137"/>
                    </a:srgbClr>
                  </a:outerShdw>
                </a:effectLst>
                <a:latin typeface="Montserrat-BOLD" panose="00000800000000000000" pitchFamily="50" charset="0"/>
              </a:rPr>
              <a:t>But First… Definite “Cyberattack”</a:t>
            </a:r>
          </a:p>
        </p:txBody>
      </p:sp>
      <p:sp>
        <p:nvSpPr>
          <p:cNvPr id="8" name="TextBox 7">
            <a:extLst>
              <a:ext uri="{FF2B5EF4-FFF2-40B4-BE49-F238E27FC236}">
                <a16:creationId xmlns:a16="http://schemas.microsoft.com/office/drawing/2014/main" id="{A2293C8C-D6E0-D1E8-22F4-97DF25926C48}"/>
              </a:ext>
            </a:extLst>
          </p:cNvPr>
          <p:cNvSpPr txBox="1"/>
          <p:nvPr/>
        </p:nvSpPr>
        <p:spPr>
          <a:xfrm>
            <a:off x="978692" y="1457762"/>
            <a:ext cx="10158987" cy="5339475"/>
          </a:xfrm>
          <a:prstGeom prst="rect">
            <a:avLst/>
          </a:prstGeom>
          <a:solidFill>
            <a:schemeClr val="bg1">
              <a:alpha val="62745"/>
            </a:schemeClr>
          </a:solidFill>
        </p:spPr>
        <p:txBody>
          <a:bodyPr wrap="square" anchor="ctr" anchorCtr="0">
            <a:noAutofit/>
          </a:bodyPr>
          <a:lstStyle/>
          <a:p>
            <a:pPr marL="365760" indent="-365760">
              <a:spcAft>
                <a:spcPts val="2400"/>
              </a:spcAft>
              <a:buFont typeface="Arial" panose="020B0604020202020204" pitchFamily="34" charset="0"/>
              <a:buChar char="•"/>
            </a:pPr>
            <a:r>
              <a:rPr lang="en-US" sz="4800" dirty="0">
                <a:latin typeface="Montserrat-Regular" panose="00000500000000000000" pitchFamily="50" charset="0"/>
              </a:rPr>
              <a:t>First, we need to decide what is the definition of a </a:t>
            </a:r>
            <a:r>
              <a:rPr lang="en-US" sz="4800" b="1" dirty="0">
                <a:latin typeface="Montserrat-Regular" panose="00000500000000000000" pitchFamily="50" charset="0"/>
              </a:rPr>
              <a:t>“cyberattack”?</a:t>
            </a:r>
          </a:p>
          <a:p>
            <a:pPr marL="365760" indent="-365760">
              <a:spcAft>
                <a:spcPts val="2400"/>
              </a:spcAft>
              <a:buFont typeface="Arial" panose="020B0604020202020204" pitchFamily="34" charset="0"/>
              <a:buChar char="•"/>
            </a:pPr>
            <a:r>
              <a:rPr lang="en-US" sz="4800" dirty="0">
                <a:latin typeface="Montserrat-Regular" panose="00000500000000000000" pitchFamily="50" charset="0"/>
              </a:rPr>
              <a:t>Discuss as a class, or in small groups for a few minutes working to produce a short definition.</a:t>
            </a:r>
          </a:p>
        </p:txBody>
      </p:sp>
      <p:pic>
        <p:nvPicPr>
          <p:cNvPr id="2" name="Picture 1" descr="A picture containing icon&#10;&#10;Description automatically generated">
            <a:extLst>
              <a:ext uri="{FF2B5EF4-FFF2-40B4-BE49-F238E27FC236}">
                <a16:creationId xmlns:a16="http://schemas.microsoft.com/office/drawing/2014/main" id="{6810D61C-D53C-CB1B-CB75-164791256C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7679" y="5798722"/>
            <a:ext cx="1051560" cy="1051560"/>
          </a:xfrm>
          <a:prstGeom prst="rect">
            <a:avLst/>
          </a:prstGeom>
          <a:effectLst/>
        </p:spPr>
      </p:pic>
      <p:pic>
        <p:nvPicPr>
          <p:cNvPr id="5" name="Graphic 4" descr="Customer review with solid fill">
            <a:extLst>
              <a:ext uri="{FF2B5EF4-FFF2-40B4-BE49-F238E27FC236}">
                <a16:creationId xmlns:a16="http://schemas.microsoft.com/office/drawing/2014/main" id="{746A41EB-FC9E-9E29-8FCD-05A218C616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7519" y="87764"/>
            <a:ext cx="1143889" cy="1143889"/>
          </a:xfrm>
          <a:prstGeom prst="rect">
            <a:avLst/>
          </a:prstGeom>
        </p:spPr>
      </p:pic>
    </p:spTree>
    <p:extLst>
      <p:ext uri="{BB962C8B-B14F-4D97-AF65-F5344CB8AC3E}">
        <p14:creationId xmlns:p14="http://schemas.microsoft.com/office/powerpoint/2010/main" val="2500807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bg/>
                                          </p:spTgt>
                                        </p:tgtEl>
                                        <p:attrNameLst>
                                          <p:attrName>style.visibility</p:attrName>
                                        </p:attrNameLst>
                                      </p:cBhvr>
                                      <p:to>
                                        <p:strVal val="visible"/>
                                      </p:to>
                                    </p:set>
                                    <p:animEffect transition="in" filter="fade">
                                      <p:cBhvr>
                                        <p:cTn id="15" dur="500"/>
                                        <p:tgtEl>
                                          <p:spTgt spid="8">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fade">
                                      <p:cBhvr>
                                        <p:cTn id="25"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uiExpand="1"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echnology - Artistic Wallpaper">
            <a:extLst>
              <a:ext uri="{FF2B5EF4-FFF2-40B4-BE49-F238E27FC236}">
                <a16:creationId xmlns:a16="http://schemas.microsoft.com/office/drawing/2014/main" id="{B1BC2E37-4E57-6E13-B636-A455FAA0A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B9E722D-48C4-C067-7598-5ABD7F6AA521}"/>
              </a:ext>
            </a:extLst>
          </p:cNvPr>
          <p:cNvSpPr txBox="1"/>
          <p:nvPr/>
        </p:nvSpPr>
        <p:spPr>
          <a:xfrm>
            <a:off x="978694" y="60763"/>
            <a:ext cx="10158986" cy="1144368"/>
          </a:xfrm>
          <a:prstGeom prst="rect">
            <a:avLst/>
          </a:prstGeom>
          <a:solidFill>
            <a:schemeClr val="tx1">
              <a:lumMod val="75000"/>
              <a:lumOff val="25000"/>
              <a:alpha val="62745"/>
            </a:schemeClr>
          </a:solidFill>
        </p:spPr>
        <p:txBody>
          <a:bodyPr wrap="square" anchor="ctr" anchorCtr="0">
            <a:noAutofit/>
          </a:bodyPr>
          <a:lstStyle/>
          <a:p>
            <a:pPr algn="ctr"/>
            <a:r>
              <a:rPr lang="en-US" sz="6600" b="1" dirty="0">
                <a:solidFill>
                  <a:schemeClr val="bg1"/>
                </a:solidFill>
                <a:effectLst>
                  <a:outerShdw blurRad="38100" dist="38100" dir="2700000" algn="tl">
                    <a:srgbClr val="000000">
                      <a:alpha val="43137"/>
                    </a:srgbClr>
                  </a:outerShdw>
                </a:effectLst>
                <a:latin typeface="Montserrat-BOLD" panose="00000800000000000000" pitchFamily="50" charset="0"/>
              </a:rPr>
              <a:t>Cyberattack Defined:</a:t>
            </a:r>
          </a:p>
        </p:txBody>
      </p:sp>
      <p:sp>
        <p:nvSpPr>
          <p:cNvPr id="8" name="TextBox 7">
            <a:extLst>
              <a:ext uri="{FF2B5EF4-FFF2-40B4-BE49-F238E27FC236}">
                <a16:creationId xmlns:a16="http://schemas.microsoft.com/office/drawing/2014/main" id="{A2293C8C-D6E0-D1E8-22F4-97DF25926C48}"/>
              </a:ext>
            </a:extLst>
          </p:cNvPr>
          <p:cNvSpPr txBox="1"/>
          <p:nvPr/>
        </p:nvSpPr>
        <p:spPr>
          <a:xfrm>
            <a:off x="978692" y="1457762"/>
            <a:ext cx="10158987" cy="5339475"/>
          </a:xfrm>
          <a:prstGeom prst="rect">
            <a:avLst/>
          </a:prstGeom>
          <a:solidFill>
            <a:schemeClr val="bg1">
              <a:alpha val="62745"/>
            </a:schemeClr>
          </a:solidFill>
        </p:spPr>
        <p:txBody>
          <a:bodyPr wrap="square" anchor="ctr" anchorCtr="0">
            <a:noAutofit/>
          </a:bodyPr>
          <a:lstStyle/>
          <a:p>
            <a:pPr marL="857250" indent="-857250">
              <a:spcAft>
                <a:spcPts val="2400"/>
              </a:spcAft>
              <a:buFont typeface="Arial" panose="020B0604020202020204" pitchFamily="34" charset="0"/>
              <a:buChar char="•"/>
            </a:pPr>
            <a:r>
              <a:rPr lang="en-US" sz="2800" dirty="0">
                <a:latin typeface="Montserrat-Regular" panose="00000500000000000000" pitchFamily="50" charset="0"/>
              </a:rPr>
              <a:t>According to the National Institute of Standards and Technology a cyberattack is defined as:</a:t>
            </a:r>
          </a:p>
          <a:p>
            <a:pPr algn="ctr">
              <a:spcAft>
                <a:spcPts val="2400"/>
              </a:spcAft>
            </a:pPr>
            <a:r>
              <a:rPr lang="en-US" sz="4400" dirty="0">
                <a:latin typeface="Montserrat-Regular" panose="00000500000000000000" pitchFamily="50" charset="0"/>
              </a:rPr>
              <a:t>"Any kind of malicious activity that attempts to collect, disrupt, deny, degrade, or destroy information system resources or the information itself.”</a:t>
            </a:r>
            <a:endParaRPr lang="en-US" sz="3200" dirty="0">
              <a:latin typeface="Montserrat-Regular" panose="00000500000000000000" pitchFamily="50" charset="0"/>
            </a:endParaRPr>
          </a:p>
          <a:p>
            <a:pPr marL="457200" indent="-457200">
              <a:spcAft>
                <a:spcPts val="2400"/>
              </a:spcAft>
              <a:buFont typeface="Heavitas" pitchFamily="2" charset="0"/>
              <a:buChar char="»"/>
            </a:pPr>
            <a:endParaRPr lang="en-US" sz="2800" dirty="0">
              <a:latin typeface="Heavitas" pitchFamily="2" charset="0"/>
            </a:endParaRPr>
          </a:p>
        </p:txBody>
      </p:sp>
      <p:pic>
        <p:nvPicPr>
          <p:cNvPr id="3" name="Picture 2" descr="A picture containing icon&#10;&#10;Description automatically generated">
            <a:extLst>
              <a:ext uri="{FF2B5EF4-FFF2-40B4-BE49-F238E27FC236}">
                <a16:creationId xmlns:a16="http://schemas.microsoft.com/office/drawing/2014/main" id="{3083BD13-D5F6-3084-D9C7-8A76569326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7679" y="5798722"/>
            <a:ext cx="1051560" cy="1051560"/>
          </a:xfrm>
          <a:prstGeom prst="rect">
            <a:avLst/>
          </a:prstGeom>
          <a:effectLst/>
        </p:spPr>
      </p:pic>
      <p:pic>
        <p:nvPicPr>
          <p:cNvPr id="10" name="Picture 9">
            <a:extLst>
              <a:ext uri="{FF2B5EF4-FFF2-40B4-BE49-F238E27FC236}">
                <a16:creationId xmlns:a16="http://schemas.microsoft.com/office/drawing/2014/main" id="{82E05EA9-8B92-173E-2D51-180786C1FAD0}"/>
              </a:ext>
            </a:extLst>
          </p:cNvPr>
          <p:cNvPicPr>
            <a:picLocks noChangeAspect="1"/>
          </p:cNvPicPr>
          <p:nvPr/>
        </p:nvPicPr>
        <p:blipFill>
          <a:blip r:embed="rId5"/>
          <a:stretch>
            <a:fillRect/>
          </a:stretch>
        </p:blipFill>
        <p:spPr>
          <a:xfrm>
            <a:off x="7836684" y="6149954"/>
            <a:ext cx="3143689" cy="543001"/>
          </a:xfrm>
          <a:prstGeom prst="rect">
            <a:avLst/>
          </a:prstGeom>
        </p:spPr>
      </p:pic>
      <p:sp>
        <p:nvSpPr>
          <p:cNvPr id="12" name="TextBox 11">
            <a:extLst>
              <a:ext uri="{FF2B5EF4-FFF2-40B4-BE49-F238E27FC236}">
                <a16:creationId xmlns:a16="http://schemas.microsoft.com/office/drawing/2014/main" id="{C9D33F96-D408-FB70-1F4F-D64A33A9BAE9}"/>
              </a:ext>
            </a:extLst>
          </p:cNvPr>
          <p:cNvSpPr txBox="1"/>
          <p:nvPr/>
        </p:nvSpPr>
        <p:spPr>
          <a:xfrm>
            <a:off x="1054321" y="6431345"/>
            <a:ext cx="6094476" cy="261610"/>
          </a:xfrm>
          <a:prstGeom prst="rect">
            <a:avLst/>
          </a:prstGeom>
          <a:noFill/>
        </p:spPr>
        <p:txBody>
          <a:bodyPr wrap="square">
            <a:spAutoFit/>
          </a:bodyPr>
          <a:lstStyle/>
          <a:p>
            <a:r>
              <a:rPr lang="en-US" sz="1100" dirty="0">
                <a:latin typeface="Montserrat-Regular" panose="00000500000000000000" pitchFamily="50" charset="0"/>
              </a:rPr>
              <a:t>https://csrc.nist.gov/glossary/term/Cyber_Attack</a:t>
            </a:r>
          </a:p>
        </p:txBody>
      </p:sp>
    </p:spTree>
    <p:extLst>
      <p:ext uri="{BB962C8B-B14F-4D97-AF65-F5344CB8AC3E}">
        <p14:creationId xmlns:p14="http://schemas.microsoft.com/office/powerpoint/2010/main" val="316233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bg/>
                                          </p:spTgt>
                                        </p:tgtEl>
                                        <p:attrNameLst>
                                          <p:attrName>style.visibility</p:attrName>
                                        </p:attrNameLst>
                                      </p:cBhvr>
                                      <p:to>
                                        <p:strVal val="visible"/>
                                      </p:to>
                                    </p:set>
                                    <p:animEffect transition="in" filter="fade">
                                      <p:cBhvr>
                                        <p:cTn id="12" dur="500"/>
                                        <p:tgtEl>
                                          <p:spTgt spid="8">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500"/>
                                        <p:tgtEl>
                                          <p:spTgt spid="8">
                                            <p:txEl>
                                              <p:p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uiExpand="1" build="p" animBg="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ight&#10;&#10;Description automatically generated">
            <a:extLst>
              <a:ext uri="{FF2B5EF4-FFF2-40B4-BE49-F238E27FC236}">
                <a16:creationId xmlns:a16="http://schemas.microsoft.com/office/drawing/2014/main" id="{7382A602-6CBE-F5DB-CA06-BCF920D4A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0412" cy="6858000"/>
          </a:xfrm>
          <a:prstGeom prst="rect">
            <a:avLst/>
          </a:prstGeom>
        </p:spPr>
      </p:pic>
      <p:sp>
        <p:nvSpPr>
          <p:cNvPr id="7" name="TextBox 6">
            <a:extLst>
              <a:ext uri="{FF2B5EF4-FFF2-40B4-BE49-F238E27FC236}">
                <a16:creationId xmlns:a16="http://schemas.microsoft.com/office/drawing/2014/main" id="{6B9E722D-48C4-C067-7598-5ABD7F6AA521}"/>
              </a:ext>
            </a:extLst>
          </p:cNvPr>
          <p:cNvSpPr txBox="1"/>
          <p:nvPr/>
        </p:nvSpPr>
        <p:spPr>
          <a:xfrm>
            <a:off x="978694" y="60763"/>
            <a:ext cx="10158986" cy="1144368"/>
          </a:xfrm>
          <a:prstGeom prst="rect">
            <a:avLst/>
          </a:prstGeom>
          <a:solidFill>
            <a:schemeClr val="tx1">
              <a:lumMod val="75000"/>
              <a:lumOff val="25000"/>
              <a:alpha val="62745"/>
            </a:schemeClr>
          </a:solidFill>
        </p:spPr>
        <p:txBody>
          <a:bodyPr wrap="square" anchor="ctr" anchorCtr="0">
            <a:noAutofit/>
          </a:bodyPr>
          <a:lstStyle/>
          <a:p>
            <a:pPr algn="r"/>
            <a:r>
              <a:rPr lang="en-US" sz="6000" b="1" dirty="0">
                <a:solidFill>
                  <a:schemeClr val="bg1"/>
                </a:solidFill>
                <a:effectLst>
                  <a:outerShdw blurRad="38100" dist="38100" dir="2700000" algn="tl">
                    <a:srgbClr val="000000">
                      <a:alpha val="43137"/>
                    </a:srgbClr>
                  </a:outerShdw>
                </a:effectLst>
                <a:latin typeface="Montserrat-BOLD" panose="00000800000000000000" pitchFamily="50" charset="0"/>
              </a:rPr>
              <a:t>What Do You Think?</a:t>
            </a:r>
          </a:p>
        </p:txBody>
      </p:sp>
      <p:pic>
        <p:nvPicPr>
          <p:cNvPr id="2" name="Picture 1" descr="A picture containing icon&#10;&#10;Description automatically generated">
            <a:extLst>
              <a:ext uri="{FF2B5EF4-FFF2-40B4-BE49-F238E27FC236}">
                <a16:creationId xmlns:a16="http://schemas.microsoft.com/office/drawing/2014/main" id="{92620943-7913-C858-402A-CCF17D0A56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7679" y="5798722"/>
            <a:ext cx="1051560" cy="1051560"/>
          </a:xfrm>
          <a:prstGeom prst="rect">
            <a:avLst/>
          </a:prstGeom>
          <a:effectLst/>
        </p:spPr>
      </p:pic>
      <p:sp>
        <p:nvSpPr>
          <p:cNvPr id="6" name="TextBox 5">
            <a:extLst>
              <a:ext uri="{FF2B5EF4-FFF2-40B4-BE49-F238E27FC236}">
                <a16:creationId xmlns:a16="http://schemas.microsoft.com/office/drawing/2014/main" id="{C1FFB419-2162-ACE0-924B-564693E35415}"/>
              </a:ext>
            </a:extLst>
          </p:cNvPr>
          <p:cNvSpPr txBox="1"/>
          <p:nvPr/>
        </p:nvSpPr>
        <p:spPr>
          <a:xfrm>
            <a:off x="977519" y="1457762"/>
            <a:ext cx="10158987" cy="5339475"/>
          </a:xfrm>
          <a:prstGeom prst="rect">
            <a:avLst/>
          </a:prstGeom>
          <a:solidFill>
            <a:schemeClr val="bg1">
              <a:alpha val="62745"/>
            </a:schemeClr>
          </a:solidFill>
        </p:spPr>
        <p:txBody>
          <a:bodyPr wrap="square" anchor="ctr" anchorCtr="0">
            <a:noAutofit/>
          </a:bodyPr>
          <a:lstStyle/>
          <a:p>
            <a:pPr marL="365760" indent="-365760">
              <a:spcAft>
                <a:spcPts val="2400"/>
              </a:spcAft>
              <a:buFont typeface="Arial" panose="020B0604020202020204" pitchFamily="34" charset="0"/>
              <a:buChar char="•"/>
            </a:pPr>
            <a:r>
              <a:rPr lang="en-US" sz="4800" dirty="0">
                <a:latin typeface="Montserrat-Regular" panose="00000500000000000000" pitchFamily="50" charset="0"/>
              </a:rPr>
              <a:t>With a broader definition of cyberattack, discuss as a class or in small groups: </a:t>
            </a:r>
            <a:r>
              <a:rPr lang="en-US" sz="4800" b="1" dirty="0">
                <a:latin typeface="Montserrat-Regular" panose="00000500000000000000" pitchFamily="50" charset="0"/>
              </a:rPr>
              <a:t>Can you think of any other event in the past that could be considered a “cyberattack”?</a:t>
            </a:r>
          </a:p>
        </p:txBody>
      </p:sp>
      <p:pic>
        <p:nvPicPr>
          <p:cNvPr id="5" name="Graphic 4" descr="Customer review with solid fill">
            <a:extLst>
              <a:ext uri="{FF2B5EF4-FFF2-40B4-BE49-F238E27FC236}">
                <a16:creationId xmlns:a16="http://schemas.microsoft.com/office/drawing/2014/main" id="{57B36C59-4EDA-2A34-9E12-E251E3B7FEC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7519" y="87764"/>
            <a:ext cx="1143889" cy="1143889"/>
          </a:xfrm>
          <a:prstGeom prst="rect">
            <a:avLst/>
          </a:prstGeom>
        </p:spPr>
      </p:pic>
    </p:spTree>
    <p:extLst>
      <p:ext uri="{BB962C8B-B14F-4D97-AF65-F5344CB8AC3E}">
        <p14:creationId xmlns:p14="http://schemas.microsoft.com/office/powerpoint/2010/main" val="194040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bg/>
                                          </p:spTgt>
                                        </p:tgtEl>
                                        <p:attrNameLst>
                                          <p:attrName>style.visibility</p:attrName>
                                        </p:attrNameLst>
                                      </p:cBhvr>
                                      <p:to>
                                        <p:strVal val="visible"/>
                                      </p:to>
                                    </p:set>
                                    <p:animEffect transition="in" filter="fade">
                                      <p:cBhvr>
                                        <p:cTn id="15" dur="500"/>
                                        <p:tgtEl>
                                          <p:spTgt spid="6">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F6755101-5262-070E-CCB2-62CB5DD9CD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B9E722D-48C4-C067-7598-5ABD7F6AA521}"/>
              </a:ext>
            </a:extLst>
          </p:cNvPr>
          <p:cNvSpPr txBox="1"/>
          <p:nvPr/>
        </p:nvSpPr>
        <p:spPr>
          <a:xfrm>
            <a:off x="978694" y="60763"/>
            <a:ext cx="10158986" cy="1144368"/>
          </a:xfrm>
          <a:prstGeom prst="rect">
            <a:avLst/>
          </a:prstGeom>
          <a:solidFill>
            <a:schemeClr val="tx1">
              <a:lumMod val="75000"/>
              <a:lumOff val="25000"/>
              <a:alpha val="62745"/>
            </a:schemeClr>
          </a:solidFill>
        </p:spPr>
        <p:txBody>
          <a:bodyPr wrap="square" anchor="ctr" anchorCtr="0">
            <a:noAutofit/>
          </a:bodyPr>
          <a:lstStyle/>
          <a:p>
            <a:pPr algn="ctr"/>
            <a:r>
              <a:rPr lang="en-US" sz="4800" b="1" dirty="0">
                <a:solidFill>
                  <a:schemeClr val="bg1"/>
                </a:solidFill>
                <a:effectLst>
                  <a:outerShdw blurRad="38100" dist="38100" dir="2700000" algn="tl">
                    <a:srgbClr val="000000">
                      <a:alpha val="43137"/>
                    </a:srgbClr>
                  </a:outerShdw>
                </a:effectLst>
                <a:latin typeface="Montserrat-BOLD" panose="00000800000000000000" pitchFamily="50" charset="0"/>
              </a:rPr>
              <a:t>Targets of Cyberattacks</a:t>
            </a:r>
          </a:p>
        </p:txBody>
      </p:sp>
      <p:sp>
        <p:nvSpPr>
          <p:cNvPr id="8" name="TextBox 7">
            <a:extLst>
              <a:ext uri="{FF2B5EF4-FFF2-40B4-BE49-F238E27FC236}">
                <a16:creationId xmlns:a16="http://schemas.microsoft.com/office/drawing/2014/main" id="{A2293C8C-D6E0-D1E8-22F4-97DF25926C48}"/>
              </a:ext>
            </a:extLst>
          </p:cNvPr>
          <p:cNvSpPr txBox="1"/>
          <p:nvPr/>
        </p:nvSpPr>
        <p:spPr>
          <a:xfrm>
            <a:off x="978692" y="1457762"/>
            <a:ext cx="10158987" cy="5339475"/>
          </a:xfrm>
          <a:prstGeom prst="rect">
            <a:avLst/>
          </a:prstGeom>
          <a:solidFill>
            <a:schemeClr val="bg1">
              <a:alpha val="62745"/>
            </a:schemeClr>
          </a:solidFill>
        </p:spPr>
        <p:txBody>
          <a:bodyPr wrap="square" anchor="t" anchorCtr="0">
            <a:noAutofit/>
          </a:bodyPr>
          <a:lstStyle/>
          <a:p>
            <a:pPr marL="365760" indent="-365760">
              <a:spcAft>
                <a:spcPts val="2400"/>
              </a:spcAft>
              <a:buFont typeface="Arial" panose="020B0604020202020204" pitchFamily="34" charset="0"/>
              <a:buChar char="•"/>
            </a:pPr>
            <a:r>
              <a:rPr lang="en-US" sz="4000" dirty="0">
                <a:latin typeface="Montserrat-Regular" panose="00000500000000000000" pitchFamily="50" charset="0"/>
              </a:rPr>
              <a:t>We can classify several groups who are likely targets of cyberattacks:</a:t>
            </a:r>
          </a:p>
          <a:p>
            <a:pPr marL="365760" lvl="1" indent="-365760">
              <a:buFont typeface="Arial" panose="020B0604020202020204" pitchFamily="34" charset="0"/>
              <a:buChar char="•"/>
            </a:pPr>
            <a:r>
              <a:rPr lang="en-US" sz="3600" dirty="0">
                <a:latin typeface="Montserrat-Regular" panose="00000500000000000000" pitchFamily="50" charset="0"/>
              </a:rPr>
              <a:t>Governments (Federal, Provincial, Municipal)</a:t>
            </a:r>
          </a:p>
          <a:p>
            <a:pPr marL="365760" lvl="1" indent="-365760">
              <a:buFont typeface="Arial" panose="020B0604020202020204" pitchFamily="34" charset="0"/>
              <a:buChar char="•"/>
            </a:pPr>
            <a:r>
              <a:rPr lang="en-US" sz="3600" dirty="0">
                <a:latin typeface="Montserrat-Regular" panose="00000500000000000000" pitchFamily="50" charset="0"/>
              </a:rPr>
              <a:t>Government Departments (i.e.: EECD)</a:t>
            </a:r>
          </a:p>
          <a:p>
            <a:pPr marL="365760" lvl="1" indent="-365760">
              <a:buFont typeface="Arial" panose="020B0604020202020204" pitchFamily="34" charset="0"/>
              <a:buChar char="•"/>
            </a:pPr>
            <a:r>
              <a:rPr lang="en-US" sz="3600" dirty="0">
                <a:latin typeface="Montserrat-Regular" panose="00000500000000000000" pitchFamily="50" charset="0"/>
              </a:rPr>
              <a:t>Military</a:t>
            </a:r>
          </a:p>
          <a:p>
            <a:pPr marL="365760" lvl="1" indent="-365760">
              <a:buFont typeface="Arial" panose="020B0604020202020204" pitchFamily="34" charset="0"/>
              <a:buChar char="•"/>
            </a:pPr>
            <a:r>
              <a:rPr lang="en-US" sz="3600" dirty="0">
                <a:latin typeface="Montserrat-Regular" panose="00000500000000000000" pitchFamily="50" charset="0"/>
              </a:rPr>
              <a:t>Businesses</a:t>
            </a:r>
          </a:p>
          <a:p>
            <a:pPr marL="365760" lvl="1" indent="-365760">
              <a:buFont typeface="Arial" panose="020B0604020202020204" pitchFamily="34" charset="0"/>
              <a:buChar char="•"/>
            </a:pPr>
            <a:r>
              <a:rPr lang="en-US" sz="3600" dirty="0">
                <a:latin typeface="Montserrat-Regular" panose="00000500000000000000" pitchFamily="50" charset="0"/>
              </a:rPr>
              <a:t>Utilities</a:t>
            </a:r>
          </a:p>
          <a:p>
            <a:pPr marL="365760" lvl="1" indent="-365760">
              <a:buFont typeface="Arial" panose="020B0604020202020204" pitchFamily="34" charset="0"/>
              <a:buChar char="•"/>
            </a:pPr>
            <a:r>
              <a:rPr lang="en-US" sz="3600" dirty="0">
                <a:latin typeface="Montserrat-Regular" panose="00000500000000000000" pitchFamily="50" charset="0"/>
              </a:rPr>
              <a:t>Individuals</a:t>
            </a:r>
          </a:p>
        </p:txBody>
      </p:sp>
      <p:pic>
        <p:nvPicPr>
          <p:cNvPr id="2" name="Picture 1" descr="A picture containing icon&#10;&#10;Description automatically generated">
            <a:extLst>
              <a:ext uri="{FF2B5EF4-FFF2-40B4-BE49-F238E27FC236}">
                <a16:creationId xmlns:a16="http://schemas.microsoft.com/office/drawing/2014/main" id="{414D9FE5-D268-7CD0-1524-53A821C380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7679" y="5798722"/>
            <a:ext cx="1051560" cy="1051560"/>
          </a:xfrm>
          <a:prstGeom prst="rect">
            <a:avLst/>
          </a:prstGeom>
          <a:effectLst/>
        </p:spPr>
      </p:pic>
    </p:spTree>
    <p:extLst>
      <p:ext uri="{BB962C8B-B14F-4D97-AF65-F5344CB8AC3E}">
        <p14:creationId xmlns:p14="http://schemas.microsoft.com/office/powerpoint/2010/main" val="1264200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bg/>
                                          </p:spTgt>
                                        </p:tgtEl>
                                        <p:attrNameLst>
                                          <p:attrName>style.visibility</p:attrName>
                                        </p:attrNameLst>
                                      </p:cBhvr>
                                      <p:to>
                                        <p:strVal val="visible"/>
                                      </p:to>
                                    </p:set>
                                    <p:animEffect transition="in" filter="fade">
                                      <p:cBhvr>
                                        <p:cTn id="12" dur="500"/>
                                        <p:tgtEl>
                                          <p:spTgt spid="8">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fade">
                                      <p:cBhvr>
                                        <p:cTn id="20" dur="500"/>
                                        <p:tgtEl>
                                          <p:spTgt spid="8">
                                            <p:txEl>
                                              <p:pRg st="1" end="1"/>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fade">
                                      <p:cBhvr>
                                        <p:cTn id="23" dur="500"/>
                                        <p:tgtEl>
                                          <p:spTgt spid="8">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Effect transition="in" filter="fade">
                                      <p:cBhvr>
                                        <p:cTn id="26" dur="500"/>
                                        <p:tgtEl>
                                          <p:spTgt spid="8">
                                            <p:txEl>
                                              <p:pRg st="3" end="3"/>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animEffect transition="in" filter="fade">
                                      <p:cBhvr>
                                        <p:cTn id="29" dur="500"/>
                                        <p:tgtEl>
                                          <p:spTgt spid="8">
                                            <p:txEl>
                                              <p:pRg st="4" end="4"/>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animEffect transition="in" filter="fade">
                                      <p:cBhvr>
                                        <p:cTn id="35"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894E01-93FE-02B5-2023-64A254C9B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6B9E722D-48C4-C067-7598-5ABD7F6AA521}"/>
              </a:ext>
            </a:extLst>
          </p:cNvPr>
          <p:cNvSpPr txBox="1"/>
          <p:nvPr/>
        </p:nvSpPr>
        <p:spPr>
          <a:xfrm>
            <a:off x="978694" y="60763"/>
            <a:ext cx="10158986" cy="1144368"/>
          </a:xfrm>
          <a:prstGeom prst="rect">
            <a:avLst/>
          </a:prstGeom>
          <a:solidFill>
            <a:schemeClr val="tx1">
              <a:lumMod val="75000"/>
              <a:lumOff val="25000"/>
              <a:alpha val="62745"/>
            </a:schemeClr>
          </a:solidFill>
        </p:spPr>
        <p:txBody>
          <a:bodyPr wrap="square" anchor="ctr" anchorCtr="0">
            <a:noAutofit/>
          </a:bodyPr>
          <a:lstStyle/>
          <a:p>
            <a:pPr algn="r"/>
            <a:r>
              <a:rPr lang="en-US" sz="5400" b="1" dirty="0">
                <a:solidFill>
                  <a:schemeClr val="bg1"/>
                </a:solidFill>
                <a:effectLst>
                  <a:outerShdw blurRad="38100" dist="38100" dir="2700000" algn="tl">
                    <a:srgbClr val="000000">
                      <a:alpha val="43137"/>
                    </a:srgbClr>
                  </a:outerShdw>
                </a:effectLst>
                <a:latin typeface="Montserrat-BOLD" panose="00000800000000000000" pitchFamily="50" charset="0"/>
              </a:rPr>
              <a:t>Cyberattack Motivations</a:t>
            </a:r>
          </a:p>
        </p:txBody>
      </p:sp>
      <p:sp>
        <p:nvSpPr>
          <p:cNvPr id="8" name="TextBox 7">
            <a:extLst>
              <a:ext uri="{FF2B5EF4-FFF2-40B4-BE49-F238E27FC236}">
                <a16:creationId xmlns:a16="http://schemas.microsoft.com/office/drawing/2014/main" id="{A2293C8C-D6E0-D1E8-22F4-97DF25926C48}"/>
              </a:ext>
            </a:extLst>
          </p:cNvPr>
          <p:cNvSpPr txBox="1"/>
          <p:nvPr/>
        </p:nvSpPr>
        <p:spPr>
          <a:xfrm>
            <a:off x="978692" y="1457762"/>
            <a:ext cx="10158987" cy="5339475"/>
          </a:xfrm>
          <a:prstGeom prst="rect">
            <a:avLst/>
          </a:prstGeom>
          <a:solidFill>
            <a:schemeClr val="bg1">
              <a:alpha val="62745"/>
            </a:schemeClr>
          </a:solidFill>
        </p:spPr>
        <p:txBody>
          <a:bodyPr wrap="square" anchor="ctr" anchorCtr="0">
            <a:noAutofit/>
          </a:bodyPr>
          <a:lstStyle/>
          <a:p>
            <a:pPr marL="365760" indent="-365760">
              <a:spcAft>
                <a:spcPts val="2400"/>
              </a:spcAft>
              <a:buFont typeface="Arial" panose="020B0604020202020204" pitchFamily="34" charset="0"/>
              <a:buChar char="•"/>
            </a:pPr>
            <a:r>
              <a:rPr lang="en-US" sz="4200" dirty="0">
                <a:latin typeface="Montserrat-Regular" panose="00000500000000000000" pitchFamily="50" charset="0"/>
              </a:rPr>
              <a:t>Now that we have defined what a cyberattack is, and what some typical targets of these attack are…</a:t>
            </a:r>
          </a:p>
          <a:p>
            <a:pPr marL="365760" indent="-365760">
              <a:spcAft>
                <a:spcPts val="2400"/>
              </a:spcAft>
              <a:buFont typeface="Arial" panose="020B0604020202020204" pitchFamily="34" charset="0"/>
              <a:buChar char="•"/>
            </a:pPr>
            <a:r>
              <a:rPr lang="en-US" sz="4200" dirty="0">
                <a:latin typeface="Montserrat-Regular" panose="00000500000000000000" pitchFamily="50" charset="0"/>
              </a:rPr>
              <a:t>Discuss as a class or small groups: </a:t>
            </a:r>
            <a:r>
              <a:rPr lang="en-US" sz="4200" b="1" dirty="0">
                <a:latin typeface="Montserrat-Regular" panose="00000500000000000000" pitchFamily="50" charset="0"/>
              </a:rPr>
              <a:t>Produce a few hypotheses of what are the reasons or motivations for cyberattacks?</a:t>
            </a:r>
          </a:p>
        </p:txBody>
      </p:sp>
      <p:pic>
        <p:nvPicPr>
          <p:cNvPr id="5" name="Picture 4" descr="A picture containing icon&#10;&#10;Description automatically generated">
            <a:extLst>
              <a:ext uri="{FF2B5EF4-FFF2-40B4-BE49-F238E27FC236}">
                <a16:creationId xmlns:a16="http://schemas.microsoft.com/office/drawing/2014/main" id="{B4772A38-82AF-C183-B5E3-F912B6BC2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7679" y="5798722"/>
            <a:ext cx="1051560" cy="1051560"/>
          </a:xfrm>
          <a:prstGeom prst="rect">
            <a:avLst/>
          </a:prstGeom>
          <a:effectLst/>
        </p:spPr>
      </p:pic>
      <p:pic>
        <p:nvPicPr>
          <p:cNvPr id="2" name="Graphic 1" descr="Customer review with solid fill">
            <a:extLst>
              <a:ext uri="{FF2B5EF4-FFF2-40B4-BE49-F238E27FC236}">
                <a16:creationId xmlns:a16="http://schemas.microsoft.com/office/drawing/2014/main" id="{6954F89E-E53E-8275-ED93-8A8112CE8B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7519" y="87764"/>
            <a:ext cx="1143889" cy="1143889"/>
          </a:xfrm>
          <a:prstGeom prst="rect">
            <a:avLst/>
          </a:prstGeom>
        </p:spPr>
      </p:pic>
    </p:spTree>
    <p:extLst>
      <p:ext uri="{BB962C8B-B14F-4D97-AF65-F5344CB8AC3E}">
        <p14:creationId xmlns:p14="http://schemas.microsoft.com/office/powerpoint/2010/main" val="146842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bg/>
                                          </p:spTgt>
                                        </p:tgtEl>
                                        <p:attrNameLst>
                                          <p:attrName>style.visibility</p:attrName>
                                        </p:attrNameLst>
                                      </p:cBhvr>
                                      <p:to>
                                        <p:strVal val="visible"/>
                                      </p:to>
                                    </p:set>
                                    <p:animEffect transition="in" filter="fade">
                                      <p:cBhvr>
                                        <p:cTn id="15" dur="500"/>
                                        <p:tgtEl>
                                          <p:spTgt spid="8">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fade">
                                      <p:cBhvr>
                                        <p:cTn id="25"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238793E-26DD-49B0-CE3D-6EF94BC745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0412"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B9E722D-48C4-C067-7598-5ABD7F6AA521}"/>
              </a:ext>
            </a:extLst>
          </p:cNvPr>
          <p:cNvSpPr txBox="1"/>
          <p:nvPr/>
        </p:nvSpPr>
        <p:spPr>
          <a:xfrm>
            <a:off x="978694" y="60763"/>
            <a:ext cx="10158986" cy="1144368"/>
          </a:xfrm>
          <a:prstGeom prst="rect">
            <a:avLst/>
          </a:prstGeom>
          <a:solidFill>
            <a:schemeClr val="tx1">
              <a:lumMod val="75000"/>
              <a:lumOff val="25000"/>
              <a:alpha val="62745"/>
            </a:schemeClr>
          </a:solidFill>
        </p:spPr>
        <p:txBody>
          <a:bodyPr wrap="square" anchor="ctr" anchorCtr="0">
            <a:noAutofit/>
          </a:bodyPr>
          <a:lstStyle/>
          <a:p>
            <a:pPr algn="ctr"/>
            <a:r>
              <a:rPr lang="en-US" sz="6600" b="1" dirty="0">
                <a:solidFill>
                  <a:schemeClr val="bg1"/>
                </a:solidFill>
                <a:effectLst>
                  <a:outerShdw blurRad="38100" dist="38100" dir="2700000" algn="tl">
                    <a:srgbClr val="000000">
                      <a:alpha val="43137"/>
                    </a:srgbClr>
                  </a:outerShdw>
                </a:effectLst>
                <a:latin typeface="Montserrat-BOLD" panose="00000800000000000000" pitchFamily="50" charset="0"/>
              </a:rPr>
              <a:t>A Cyberattack Tale</a:t>
            </a:r>
          </a:p>
        </p:txBody>
      </p:sp>
      <p:sp>
        <p:nvSpPr>
          <p:cNvPr id="8" name="TextBox 7">
            <a:extLst>
              <a:ext uri="{FF2B5EF4-FFF2-40B4-BE49-F238E27FC236}">
                <a16:creationId xmlns:a16="http://schemas.microsoft.com/office/drawing/2014/main" id="{A2293C8C-D6E0-D1E8-22F4-97DF25926C48}"/>
              </a:ext>
            </a:extLst>
          </p:cNvPr>
          <p:cNvSpPr txBox="1"/>
          <p:nvPr/>
        </p:nvSpPr>
        <p:spPr>
          <a:xfrm>
            <a:off x="978692" y="1457762"/>
            <a:ext cx="10158987" cy="5339475"/>
          </a:xfrm>
          <a:prstGeom prst="rect">
            <a:avLst/>
          </a:prstGeom>
          <a:solidFill>
            <a:schemeClr val="bg1">
              <a:alpha val="62745"/>
            </a:schemeClr>
          </a:solidFill>
        </p:spPr>
        <p:txBody>
          <a:bodyPr wrap="square" anchor="ctr" anchorCtr="0">
            <a:noAutofit/>
          </a:bodyPr>
          <a:lstStyle/>
          <a:p>
            <a:pPr>
              <a:spcAft>
                <a:spcPts val="2400"/>
              </a:spcAft>
            </a:pPr>
            <a:endParaRPr lang="en-US" sz="2800" dirty="0">
              <a:latin typeface="Heavitas" pitchFamily="2" charset="0"/>
            </a:endParaRPr>
          </a:p>
        </p:txBody>
      </p:sp>
      <p:pic>
        <p:nvPicPr>
          <p:cNvPr id="3" name="Picture 2" descr="A picture containing icon&#10;&#10;Description automatically generated">
            <a:extLst>
              <a:ext uri="{FF2B5EF4-FFF2-40B4-BE49-F238E27FC236}">
                <a16:creationId xmlns:a16="http://schemas.microsoft.com/office/drawing/2014/main" id="{27ED3377-5FD1-0089-37A0-71DC06B9B9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7679" y="5798722"/>
            <a:ext cx="1051560" cy="1051560"/>
          </a:xfrm>
          <a:prstGeom prst="rect">
            <a:avLst/>
          </a:prstGeom>
          <a:effectLst/>
        </p:spPr>
      </p:pic>
      <p:sp>
        <p:nvSpPr>
          <p:cNvPr id="5" name="TextBox 4">
            <a:extLst>
              <a:ext uri="{FF2B5EF4-FFF2-40B4-BE49-F238E27FC236}">
                <a16:creationId xmlns:a16="http://schemas.microsoft.com/office/drawing/2014/main" id="{42BAC380-22AC-0603-BCC9-8AC0AF918CBA}"/>
              </a:ext>
            </a:extLst>
          </p:cNvPr>
          <p:cNvSpPr txBox="1"/>
          <p:nvPr/>
        </p:nvSpPr>
        <p:spPr>
          <a:xfrm>
            <a:off x="977518" y="1457762"/>
            <a:ext cx="10158987" cy="4524315"/>
          </a:xfrm>
          <a:prstGeom prst="rect">
            <a:avLst/>
          </a:prstGeom>
          <a:noFill/>
        </p:spPr>
        <p:txBody>
          <a:bodyPr wrap="square">
            <a:spAutoFit/>
          </a:bodyPr>
          <a:lstStyle/>
          <a:p>
            <a:pPr marL="365760" indent="-365760">
              <a:spcAft>
                <a:spcPts val="2400"/>
              </a:spcAft>
              <a:buFont typeface="Arial" panose="020B0604020202020204" pitchFamily="34" charset="0"/>
              <a:buChar char="•"/>
            </a:pPr>
            <a:r>
              <a:rPr lang="en-US" sz="4800" dirty="0">
                <a:latin typeface="Montserrat-Regular" panose="00000500000000000000" pitchFamily="50" charset="0"/>
              </a:rPr>
              <a:t>Equipped with some knowledge about cyberattacks, their targets and motivations, you will listen (or read) about perhaps the worlds’ first Cyberattack.</a:t>
            </a:r>
          </a:p>
        </p:txBody>
      </p:sp>
    </p:spTree>
    <p:extLst>
      <p:ext uri="{BB962C8B-B14F-4D97-AF65-F5344CB8AC3E}">
        <p14:creationId xmlns:p14="http://schemas.microsoft.com/office/powerpoint/2010/main" val="423199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bg/>
                                          </p:spTgt>
                                        </p:tgtEl>
                                        <p:attrNameLst>
                                          <p:attrName>style.visibility</p:attrName>
                                        </p:attrNameLst>
                                      </p:cBhvr>
                                      <p:to>
                                        <p:strVal val="visible"/>
                                      </p:to>
                                    </p:set>
                                    <p:animEffect transition="in" filter="fade">
                                      <p:cBhvr>
                                        <p:cTn id="12" dur="500"/>
                                        <p:tgtEl>
                                          <p:spTgt spid="8">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nodePh="1">
                                  <p:stCondLst>
                                    <p:cond delay="0"/>
                                  </p:stCondLst>
                                  <p:endCondLst>
                                    <p:cond evt="begin" delay="0">
                                      <p:tn val="15"/>
                                    </p:cond>
                                  </p:end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lur&#10;&#10;Description automatically generated">
            <a:extLst>
              <a:ext uri="{FF2B5EF4-FFF2-40B4-BE49-F238E27FC236}">
                <a16:creationId xmlns:a16="http://schemas.microsoft.com/office/drawing/2014/main" id="{85E600BF-B322-8A39-6980-FD8EFC8FAB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0412" cy="6858000"/>
          </a:xfrm>
          <a:prstGeom prst="rect">
            <a:avLst/>
          </a:prstGeom>
        </p:spPr>
      </p:pic>
      <p:sp>
        <p:nvSpPr>
          <p:cNvPr id="7" name="TextBox 6">
            <a:extLst>
              <a:ext uri="{FF2B5EF4-FFF2-40B4-BE49-F238E27FC236}">
                <a16:creationId xmlns:a16="http://schemas.microsoft.com/office/drawing/2014/main" id="{6B9E722D-48C4-C067-7598-5ABD7F6AA521}"/>
              </a:ext>
            </a:extLst>
          </p:cNvPr>
          <p:cNvSpPr txBox="1"/>
          <p:nvPr/>
        </p:nvSpPr>
        <p:spPr>
          <a:xfrm>
            <a:off x="978694" y="60763"/>
            <a:ext cx="10158986" cy="1144368"/>
          </a:xfrm>
          <a:prstGeom prst="rect">
            <a:avLst/>
          </a:prstGeom>
          <a:solidFill>
            <a:schemeClr val="tx1">
              <a:lumMod val="75000"/>
              <a:lumOff val="25000"/>
              <a:alpha val="62745"/>
            </a:schemeClr>
          </a:solidFill>
        </p:spPr>
        <p:txBody>
          <a:bodyPr wrap="square" anchor="ctr" anchorCtr="0">
            <a:noAutofit/>
          </a:bodyPr>
          <a:lstStyle/>
          <a:p>
            <a:pPr algn="ctr"/>
            <a:r>
              <a:rPr lang="en-US" sz="5400" b="1" dirty="0">
                <a:solidFill>
                  <a:schemeClr val="bg1"/>
                </a:solidFill>
                <a:effectLst>
                  <a:outerShdw blurRad="38100" dist="38100" dir="2700000" algn="tl">
                    <a:srgbClr val="000000">
                      <a:alpha val="43137"/>
                    </a:srgbClr>
                  </a:outerShdw>
                </a:effectLst>
                <a:latin typeface="Montserrat-BOLD" panose="00000800000000000000" pitchFamily="50" charset="0"/>
              </a:rPr>
              <a:t>A Cyberattack Tale</a:t>
            </a:r>
          </a:p>
        </p:txBody>
      </p:sp>
      <p:pic>
        <p:nvPicPr>
          <p:cNvPr id="2" name="Picture 1" descr="A picture containing icon&#10;&#10;Description automatically generated">
            <a:extLst>
              <a:ext uri="{FF2B5EF4-FFF2-40B4-BE49-F238E27FC236}">
                <a16:creationId xmlns:a16="http://schemas.microsoft.com/office/drawing/2014/main" id="{76934438-0016-22B7-DDD7-9F6EBE0A67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7679" y="5798722"/>
            <a:ext cx="1051560" cy="1051560"/>
          </a:xfrm>
          <a:prstGeom prst="rect">
            <a:avLst/>
          </a:prstGeom>
          <a:effectLst/>
        </p:spPr>
      </p:pic>
      <p:sp>
        <p:nvSpPr>
          <p:cNvPr id="5" name="TextBox 4">
            <a:extLst>
              <a:ext uri="{FF2B5EF4-FFF2-40B4-BE49-F238E27FC236}">
                <a16:creationId xmlns:a16="http://schemas.microsoft.com/office/drawing/2014/main" id="{FF9FCB5C-A8EA-ABEC-4205-C34ED887AA27}"/>
              </a:ext>
            </a:extLst>
          </p:cNvPr>
          <p:cNvSpPr txBox="1"/>
          <p:nvPr/>
        </p:nvSpPr>
        <p:spPr>
          <a:xfrm>
            <a:off x="906968" y="1463616"/>
            <a:ext cx="10158987" cy="5339475"/>
          </a:xfrm>
          <a:prstGeom prst="rect">
            <a:avLst/>
          </a:prstGeom>
          <a:solidFill>
            <a:schemeClr val="bg1">
              <a:alpha val="62745"/>
            </a:schemeClr>
          </a:solidFill>
        </p:spPr>
        <p:txBody>
          <a:bodyPr wrap="square" anchor="ctr" anchorCtr="0">
            <a:noAutofit/>
          </a:bodyPr>
          <a:lstStyle/>
          <a:p>
            <a:pPr>
              <a:spcAft>
                <a:spcPts val="2400"/>
              </a:spcAft>
            </a:pPr>
            <a:endParaRPr lang="en-US" sz="2800" dirty="0">
              <a:latin typeface="Heavitas" pitchFamily="2" charset="0"/>
            </a:endParaRPr>
          </a:p>
        </p:txBody>
      </p:sp>
      <p:graphicFrame>
        <p:nvGraphicFramePr>
          <p:cNvPr id="15" name="Table 15">
            <a:extLst>
              <a:ext uri="{FF2B5EF4-FFF2-40B4-BE49-F238E27FC236}">
                <a16:creationId xmlns:a16="http://schemas.microsoft.com/office/drawing/2014/main" id="{6AABFA6A-3033-8DB0-F465-46C870AD57D2}"/>
              </a:ext>
            </a:extLst>
          </p:cNvPr>
          <p:cNvGraphicFramePr>
            <a:graphicFrameLocks noGrp="1"/>
          </p:cNvGraphicFramePr>
          <p:nvPr>
            <p:extLst>
              <p:ext uri="{D42A27DB-BD31-4B8C-83A1-F6EECF244321}">
                <p14:modId xmlns:p14="http://schemas.microsoft.com/office/powerpoint/2010/main" val="82447597"/>
              </p:ext>
            </p:extLst>
          </p:nvPr>
        </p:nvGraphicFramePr>
        <p:xfrm>
          <a:off x="978694" y="1619251"/>
          <a:ext cx="9917906" cy="3381374"/>
        </p:xfrm>
        <a:graphic>
          <a:graphicData uri="http://schemas.openxmlformats.org/drawingml/2006/table">
            <a:tbl>
              <a:tblPr firstRow="1" bandRow="1">
                <a:tableStyleId>{2D5ABB26-0587-4C30-8999-92F81FD0307C}</a:tableStyleId>
              </a:tblPr>
              <a:tblGrid>
                <a:gridCol w="4958953">
                  <a:extLst>
                    <a:ext uri="{9D8B030D-6E8A-4147-A177-3AD203B41FA5}">
                      <a16:colId xmlns:a16="http://schemas.microsoft.com/office/drawing/2014/main" val="3220250242"/>
                    </a:ext>
                  </a:extLst>
                </a:gridCol>
                <a:gridCol w="4958953">
                  <a:extLst>
                    <a:ext uri="{9D8B030D-6E8A-4147-A177-3AD203B41FA5}">
                      <a16:colId xmlns:a16="http://schemas.microsoft.com/office/drawing/2014/main" val="4049933832"/>
                    </a:ext>
                  </a:extLst>
                </a:gridCol>
              </a:tblGrid>
              <a:tr h="804038">
                <a:tc>
                  <a:txBody>
                    <a:bodyPr/>
                    <a:lstStyle/>
                    <a:p>
                      <a:pPr algn="ctr"/>
                      <a:r>
                        <a:rPr lang="en-US" sz="4000" b="1" dirty="0">
                          <a:latin typeface="Montserrat" panose="00000500000000000000" pitchFamily="50" charset="0"/>
                        </a:rPr>
                        <a:t>Listen</a:t>
                      </a:r>
                    </a:p>
                  </a:txBody>
                  <a:tcPr anchor="ctr">
                    <a:solidFill>
                      <a:schemeClr val="bg1">
                        <a:lumMod val="50000"/>
                      </a:schemeClr>
                    </a:solidFill>
                  </a:tcPr>
                </a:tc>
                <a:tc>
                  <a:txBody>
                    <a:bodyPr/>
                    <a:lstStyle/>
                    <a:p>
                      <a:pPr algn="ctr"/>
                      <a:r>
                        <a:rPr lang="en-US" sz="4000" b="1" dirty="0">
                          <a:latin typeface="Montserrat" panose="00000500000000000000" pitchFamily="50" charset="0"/>
                        </a:rPr>
                        <a:t>Read</a:t>
                      </a:r>
                    </a:p>
                  </a:txBody>
                  <a:tcPr anchor="ctr">
                    <a:solidFill>
                      <a:schemeClr val="bg1">
                        <a:lumMod val="50000"/>
                      </a:schemeClr>
                    </a:solidFill>
                  </a:tcPr>
                </a:tc>
                <a:extLst>
                  <a:ext uri="{0D108BD9-81ED-4DB2-BD59-A6C34878D82A}">
                    <a16:rowId xmlns:a16="http://schemas.microsoft.com/office/drawing/2014/main" val="1180879315"/>
                  </a:ext>
                </a:extLst>
              </a:tr>
              <a:tr h="2577336">
                <a:tc>
                  <a:txBody>
                    <a:bodyPr/>
                    <a:lstStyle/>
                    <a:p>
                      <a:pPr algn="ctr"/>
                      <a:r>
                        <a:rPr lang="en-US" sz="3600" dirty="0">
                          <a:solidFill>
                            <a:schemeClr val="tx1"/>
                          </a:solidFill>
                          <a:latin typeface="Montserrat" panose="00000500000000000000" pitchFamily="50" charset="0"/>
                          <a:hlinkClick r:id="rId5">
                            <a:extLst>
                              <a:ext uri="{A12FA001-AC4F-418D-AE19-62706E023703}">
                                <ahyp:hlinkClr xmlns:ahyp="http://schemas.microsoft.com/office/drawing/2018/hyperlinkcolor" val="tx"/>
                              </a:ext>
                            </a:extLst>
                          </a:hlinkClick>
                        </a:rPr>
                        <a:t>Click here to listen</a:t>
                      </a:r>
                      <a:endParaRPr lang="en-US" sz="3600" dirty="0">
                        <a:solidFill>
                          <a:schemeClr val="tx1"/>
                        </a:solidFill>
                        <a:latin typeface="Montserrat" panose="00000500000000000000" pitchFamily="50" charset="0"/>
                      </a:endParaRPr>
                    </a:p>
                    <a:p>
                      <a:pPr algn="ctr"/>
                      <a:br>
                        <a:rPr lang="en-US" sz="3200" dirty="0">
                          <a:solidFill>
                            <a:schemeClr val="tx1"/>
                          </a:solidFill>
                          <a:latin typeface="Montserrat" panose="00000500000000000000" pitchFamily="50" charset="0"/>
                        </a:rPr>
                      </a:br>
                      <a:r>
                        <a:rPr lang="en-US" sz="3200" dirty="0">
                          <a:solidFill>
                            <a:schemeClr val="tx1"/>
                          </a:solidFill>
                          <a:latin typeface="Montserrat" panose="00000500000000000000" pitchFamily="50" charset="0"/>
                        </a:rPr>
                        <a:t>Or scan this QR code</a:t>
                      </a:r>
                    </a:p>
                  </a:txBody>
                  <a:tcPr anchor="ctr"/>
                </a:tc>
                <a:tc>
                  <a:txBody>
                    <a:bodyPr/>
                    <a:lstStyle/>
                    <a:p>
                      <a:pPr algn="ctr"/>
                      <a:r>
                        <a:rPr lang="en-US" sz="3600" dirty="0">
                          <a:solidFill>
                            <a:schemeClr val="tx1"/>
                          </a:solidFill>
                          <a:latin typeface="Montserrat" panose="00000500000000000000" pitchFamily="50" charset="0"/>
                          <a:hlinkClick r:id="rId6">
                            <a:extLst>
                              <a:ext uri="{A12FA001-AC4F-418D-AE19-62706E023703}">
                                <ahyp:hlinkClr xmlns:ahyp="http://schemas.microsoft.com/office/drawing/2018/hyperlinkcolor" val="tx"/>
                              </a:ext>
                            </a:extLst>
                          </a:hlinkClick>
                        </a:rPr>
                        <a:t>Click here to read the transcript.</a:t>
                      </a:r>
                      <a:endParaRPr lang="en-US" sz="3600" dirty="0">
                        <a:solidFill>
                          <a:schemeClr val="tx1"/>
                        </a:solidFill>
                        <a:latin typeface="Montserrat" panose="00000500000000000000"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br>
                        <a:rPr lang="en-US" sz="3200" dirty="0">
                          <a:solidFill>
                            <a:schemeClr val="tx1"/>
                          </a:solidFill>
                          <a:latin typeface="Montserrat" panose="00000500000000000000" pitchFamily="50" charset="0"/>
                        </a:rPr>
                      </a:br>
                      <a:r>
                        <a:rPr lang="en-US" sz="3200" dirty="0">
                          <a:solidFill>
                            <a:schemeClr val="tx1"/>
                          </a:solidFill>
                          <a:latin typeface="Montserrat" panose="00000500000000000000" pitchFamily="50" charset="0"/>
                        </a:rPr>
                        <a:t>Or scan this QR code</a:t>
                      </a:r>
                    </a:p>
                  </a:txBody>
                  <a:tcPr anchor="ctr"/>
                </a:tc>
                <a:extLst>
                  <a:ext uri="{0D108BD9-81ED-4DB2-BD59-A6C34878D82A}">
                    <a16:rowId xmlns:a16="http://schemas.microsoft.com/office/drawing/2014/main" val="705935857"/>
                  </a:ext>
                </a:extLst>
              </a:tr>
            </a:tbl>
          </a:graphicData>
        </a:graphic>
      </p:graphicFrame>
      <p:pic>
        <p:nvPicPr>
          <p:cNvPr id="18" name="Picture 17">
            <a:extLst>
              <a:ext uri="{FF2B5EF4-FFF2-40B4-BE49-F238E27FC236}">
                <a16:creationId xmlns:a16="http://schemas.microsoft.com/office/drawing/2014/main" id="{2A37566C-DB09-C418-8A5B-95147C3F880F}"/>
              </a:ext>
            </a:extLst>
          </p:cNvPr>
          <p:cNvPicPr>
            <a:picLocks noChangeAspect="1"/>
          </p:cNvPicPr>
          <p:nvPr/>
        </p:nvPicPr>
        <p:blipFill>
          <a:blip r:embed="rId7"/>
          <a:stretch>
            <a:fillRect/>
          </a:stretch>
        </p:blipFill>
        <p:spPr>
          <a:xfrm>
            <a:off x="2479139" y="4884322"/>
            <a:ext cx="1846217" cy="1828800"/>
          </a:xfrm>
          <a:prstGeom prst="rect">
            <a:avLst/>
          </a:prstGeom>
        </p:spPr>
      </p:pic>
      <p:pic>
        <p:nvPicPr>
          <p:cNvPr id="20" name="Graphic 19" descr="Voice with solid fill">
            <a:extLst>
              <a:ext uri="{FF2B5EF4-FFF2-40B4-BE49-F238E27FC236}">
                <a16:creationId xmlns:a16="http://schemas.microsoft.com/office/drawing/2014/main" id="{962611ED-7B08-077C-EE6D-29CBB2890C8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25356" y="1604179"/>
            <a:ext cx="914400" cy="914400"/>
          </a:xfrm>
          <a:prstGeom prst="rect">
            <a:avLst/>
          </a:prstGeom>
        </p:spPr>
      </p:pic>
      <p:pic>
        <p:nvPicPr>
          <p:cNvPr id="22" name="Graphic 21" descr="Document with solid fill">
            <a:extLst>
              <a:ext uri="{FF2B5EF4-FFF2-40B4-BE49-F238E27FC236}">
                <a16:creationId xmlns:a16="http://schemas.microsoft.com/office/drawing/2014/main" id="{0DA59C32-1B83-B084-0018-66190D31A23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021898" y="1564342"/>
            <a:ext cx="914400" cy="914400"/>
          </a:xfrm>
          <a:prstGeom prst="rect">
            <a:avLst/>
          </a:prstGeom>
        </p:spPr>
      </p:pic>
      <p:pic>
        <p:nvPicPr>
          <p:cNvPr id="24" name="Picture 23">
            <a:extLst>
              <a:ext uri="{FF2B5EF4-FFF2-40B4-BE49-F238E27FC236}">
                <a16:creationId xmlns:a16="http://schemas.microsoft.com/office/drawing/2014/main" id="{9AE8071D-FB13-68F1-998C-452728F301A5}"/>
              </a:ext>
            </a:extLst>
          </p:cNvPr>
          <p:cNvPicPr>
            <a:picLocks noChangeAspect="1"/>
          </p:cNvPicPr>
          <p:nvPr/>
        </p:nvPicPr>
        <p:blipFill>
          <a:blip r:embed="rId12"/>
          <a:stretch>
            <a:fillRect/>
          </a:stretch>
        </p:blipFill>
        <p:spPr>
          <a:xfrm>
            <a:off x="7672018" y="4889804"/>
            <a:ext cx="1807080" cy="1828800"/>
          </a:xfrm>
          <a:prstGeom prst="rect">
            <a:avLst/>
          </a:prstGeom>
        </p:spPr>
      </p:pic>
    </p:spTree>
    <p:extLst>
      <p:ext uri="{BB962C8B-B14F-4D97-AF65-F5344CB8AC3E}">
        <p14:creationId xmlns:p14="http://schemas.microsoft.com/office/powerpoint/2010/main" val="374691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500"/>
                                        <p:tgtEl>
                                          <p:spTgt spid="5">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nodePh="1">
                                  <p:stCondLst>
                                    <p:cond delay="0"/>
                                  </p:stCondLst>
                                  <p:endCondLst>
                                    <p:cond evt="begin" delay="0">
                                      <p:tn val="15"/>
                                    </p:cond>
                                  </p:end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uiExpand="1" build="p"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TotalTime>
  <Words>509</Words>
  <Application>Microsoft Office PowerPoint</Application>
  <PresentationFormat>Widescreen</PresentationFormat>
  <Paragraphs>56</Paragraphs>
  <Slides>13</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Montserrat-Regular</vt:lpstr>
      <vt:lpstr>Arial</vt:lpstr>
      <vt:lpstr>Montserrat-BOLD</vt:lpstr>
      <vt:lpstr>Symbol</vt:lpstr>
      <vt:lpstr>Heavitas</vt:lpstr>
      <vt:lpstr>Calibri Light</vt:lpstr>
      <vt:lpstr>Calibri</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Binet</dc:creator>
  <cp:lastModifiedBy>Binet, Adam M (ASD-E)</cp:lastModifiedBy>
  <cp:revision>1</cp:revision>
  <dcterms:created xsi:type="dcterms:W3CDTF">2022-11-08T19:48:32Z</dcterms:created>
  <dcterms:modified xsi:type="dcterms:W3CDTF">2022-11-09T15:10:17Z</dcterms:modified>
</cp:coreProperties>
</file>