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62" r:id="rId3"/>
    <p:sldId id="260" r:id="rId4"/>
    <p:sldId id="264" r:id="rId5"/>
    <p:sldId id="263" r:id="rId6"/>
    <p:sldId id="265" r:id="rId7"/>
    <p:sldId id="298" r:id="rId8"/>
    <p:sldId id="299" r:id="rId9"/>
    <p:sldId id="300" r:id="rId10"/>
    <p:sldId id="301" r:id="rId11"/>
    <p:sldId id="302" r:id="rId12"/>
    <p:sldId id="303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7CD845-EF40-49B9-A3F4-C29795BCE807}" v="276" dt="2022-11-28T19:57:14.6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72" autoAdjust="0"/>
  </p:normalViewPr>
  <p:slideViewPr>
    <p:cSldViewPr snapToGrid="0">
      <p:cViewPr varScale="1">
        <p:scale>
          <a:sx n="97" d="100"/>
          <a:sy n="97" d="100"/>
        </p:scale>
        <p:origin x="10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net, Adam M (ASD-E)" userId="38b19714-1083-4429-9442-daa9c316a6e3" providerId="ADAL" clId="{E67CD845-EF40-49B9-A3F4-C29795BCE807}"/>
    <pc:docChg chg="undo custSel addSld delSld modSld sldOrd addSection modSection">
      <pc:chgData name="Binet, Adam M (ASD-E)" userId="38b19714-1083-4429-9442-daa9c316a6e3" providerId="ADAL" clId="{E67CD845-EF40-49B9-A3F4-C29795BCE807}" dt="2022-11-16T19:03:56.091" v="1054"/>
      <pc:docMkLst>
        <pc:docMk/>
      </pc:docMkLst>
      <pc:sldChg chg="modSp new mod">
        <pc:chgData name="Binet, Adam M (ASD-E)" userId="38b19714-1083-4429-9442-daa9c316a6e3" providerId="ADAL" clId="{E67CD845-EF40-49B9-A3F4-C29795BCE807}" dt="2022-11-16T11:28:06.953" v="580" actId="20577"/>
        <pc:sldMkLst>
          <pc:docMk/>
          <pc:sldMk cId="2530317501" sldId="256"/>
        </pc:sldMkLst>
        <pc:spChg chg="mod">
          <ac:chgData name="Binet, Adam M (ASD-E)" userId="38b19714-1083-4429-9442-daa9c316a6e3" providerId="ADAL" clId="{E67CD845-EF40-49B9-A3F4-C29795BCE807}" dt="2022-11-16T11:28:06.953" v="580" actId="20577"/>
          <ac:spMkLst>
            <pc:docMk/>
            <pc:sldMk cId="2530317501" sldId="256"/>
            <ac:spMk id="2" creationId="{3B969C18-A4C1-1104-2FF8-DA4E38333E40}"/>
          </ac:spMkLst>
        </pc:spChg>
      </pc:sldChg>
      <pc:sldChg chg="modSp new mod">
        <pc:chgData name="Binet, Adam M (ASD-E)" userId="38b19714-1083-4429-9442-daa9c316a6e3" providerId="ADAL" clId="{E67CD845-EF40-49B9-A3F4-C29795BCE807}" dt="2022-11-15T20:18:49.270" v="540" actId="20577"/>
        <pc:sldMkLst>
          <pc:docMk/>
          <pc:sldMk cId="757625022" sldId="257"/>
        </pc:sldMkLst>
        <pc:spChg chg="mod">
          <ac:chgData name="Binet, Adam M (ASD-E)" userId="38b19714-1083-4429-9442-daa9c316a6e3" providerId="ADAL" clId="{E67CD845-EF40-49B9-A3F4-C29795BCE807}" dt="2022-11-15T20:18:49.270" v="540" actId="20577"/>
          <ac:spMkLst>
            <pc:docMk/>
            <pc:sldMk cId="757625022" sldId="257"/>
            <ac:spMk id="3" creationId="{D95E6402-B3B3-899C-A089-B0C2EFD44509}"/>
          </ac:spMkLst>
        </pc:spChg>
      </pc:sldChg>
      <pc:sldChg chg="addSp modSp add del mod">
        <pc:chgData name="Binet, Adam M (ASD-E)" userId="38b19714-1083-4429-9442-daa9c316a6e3" providerId="ADAL" clId="{E67CD845-EF40-49B9-A3F4-C29795BCE807}" dt="2022-11-16T18:13:53.646" v="647" actId="20577"/>
        <pc:sldMkLst>
          <pc:docMk/>
          <pc:sldMk cId="0" sldId="258"/>
        </pc:sldMkLst>
        <pc:spChg chg="mod">
          <ac:chgData name="Binet, Adam M (ASD-E)" userId="38b19714-1083-4429-9442-daa9c316a6e3" providerId="ADAL" clId="{E67CD845-EF40-49B9-A3F4-C29795BCE807}" dt="2022-11-16T18:13:53.646" v="647" actId="20577"/>
          <ac:spMkLst>
            <pc:docMk/>
            <pc:sldMk cId="0" sldId="258"/>
            <ac:spMk id="60" creationId="{00000000-0000-0000-0000-000000000000}"/>
          </ac:spMkLst>
        </pc:spChg>
        <pc:picChg chg="add mod">
          <ac:chgData name="Binet, Adam M (ASD-E)" userId="38b19714-1083-4429-9442-daa9c316a6e3" providerId="ADAL" clId="{E67CD845-EF40-49B9-A3F4-C29795BCE807}" dt="2022-11-16T18:13:42.048" v="646" actId="1076"/>
          <ac:picMkLst>
            <pc:docMk/>
            <pc:sldMk cId="0" sldId="258"/>
            <ac:picMk id="3" creationId="{7662859F-DA03-8CBA-5394-F4279C07356E}"/>
          </ac:picMkLst>
        </pc:picChg>
      </pc:sldChg>
      <pc:sldChg chg="add del">
        <pc:chgData name="Binet, Adam M (ASD-E)" userId="38b19714-1083-4429-9442-daa9c316a6e3" providerId="ADAL" clId="{E67CD845-EF40-49B9-A3F4-C29795BCE807}" dt="2022-11-16T18:14:04.938" v="648" actId="47"/>
        <pc:sldMkLst>
          <pc:docMk/>
          <pc:sldMk cId="0" sldId="259"/>
        </pc:sldMkLst>
      </pc:sldChg>
      <pc:sldChg chg="addSp delSp modSp add del mod modNotesTx">
        <pc:chgData name="Binet, Adam M (ASD-E)" userId="38b19714-1083-4429-9442-daa9c316a6e3" providerId="ADAL" clId="{E67CD845-EF40-49B9-A3F4-C29795BCE807}" dt="2022-11-16T19:03:56.091" v="1054"/>
        <pc:sldMkLst>
          <pc:docMk/>
          <pc:sldMk cId="0" sldId="260"/>
        </pc:sldMkLst>
        <pc:spChg chg="mod">
          <ac:chgData name="Binet, Adam M (ASD-E)" userId="38b19714-1083-4429-9442-daa9c316a6e3" providerId="ADAL" clId="{E67CD845-EF40-49B9-A3F4-C29795BCE807}" dt="2022-11-16T19:03:50.659" v="1053" actId="1076"/>
          <ac:spMkLst>
            <pc:docMk/>
            <pc:sldMk cId="0" sldId="260"/>
            <ac:spMk id="80" creationId="{00000000-0000-0000-0000-000000000000}"/>
          </ac:spMkLst>
        </pc:spChg>
        <pc:spChg chg="mod">
          <ac:chgData name="Binet, Adam M (ASD-E)" userId="38b19714-1083-4429-9442-daa9c316a6e3" providerId="ADAL" clId="{E67CD845-EF40-49B9-A3F4-C29795BCE807}" dt="2022-11-16T19:03:50.659" v="1053" actId="1076"/>
          <ac:spMkLst>
            <pc:docMk/>
            <pc:sldMk cId="0" sldId="260"/>
            <ac:spMk id="81" creationId="{00000000-0000-0000-0000-000000000000}"/>
          </ac:spMkLst>
        </pc:spChg>
        <pc:picChg chg="add del mod">
          <ac:chgData name="Binet, Adam M (ASD-E)" userId="38b19714-1083-4429-9442-daa9c316a6e3" providerId="ADAL" clId="{E67CD845-EF40-49B9-A3F4-C29795BCE807}" dt="2022-11-16T19:02:24.471" v="1043" actId="478"/>
          <ac:picMkLst>
            <pc:docMk/>
            <pc:sldMk cId="0" sldId="260"/>
            <ac:picMk id="82" creationId="{00000000-0000-0000-0000-000000000000}"/>
          </ac:picMkLst>
        </pc:picChg>
        <pc:picChg chg="add mod">
          <ac:chgData name="Binet, Adam M (ASD-E)" userId="38b19714-1083-4429-9442-daa9c316a6e3" providerId="ADAL" clId="{E67CD845-EF40-49B9-A3F4-C29795BCE807}" dt="2022-11-16T19:03:34.692" v="1049" actId="1076"/>
          <ac:picMkLst>
            <pc:docMk/>
            <pc:sldMk cId="0" sldId="260"/>
            <ac:picMk id="2050" creationId="{3BCE548C-898F-5ABA-C9CA-88DA467596A1}"/>
          </ac:picMkLst>
        </pc:picChg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61"/>
        </pc:sldMkLst>
      </pc:sldChg>
      <pc:sldChg chg="addSp delSp modSp add del mod ord modNotes modNotesTx">
        <pc:chgData name="Binet, Adam M (ASD-E)" userId="38b19714-1083-4429-9442-daa9c316a6e3" providerId="ADAL" clId="{E67CD845-EF40-49B9-A3F4-C29795BCE807}" dt="2022-11-16T19:02:14.667" v="1040" actId="1076"/>
        <pc:sldMkLst>
          <pc:docMk/>
          <pc:sldMk cId="0" sldId="262"/>
        </pc:sldMkLst>
        <pc:spChg chg="add del mod">
          <ac:chgData name="Binet, Adam M (ASD-E)" userId="38b19714-1083-4429-9442-daa9c316a6e3" providerId="ADAL" clId="{E67CD845-EF40-49B9-A3F4-C29795BCE807}" dt="2022-11-16T18:55:18.107" v="1004" actId="478"/>
          <ac:spMkLst>
            <pc:docMk/>
            <pc:sldMk cId="0" sldId="262"/>
            <ac:spMk id="5" creationId="{D594C423-74CC-6BCA-53BA-6085111E750D}"/>
          </ac:spMkLst>
        </pc:spChg>
        <pc:spChg chg="mod">
          <ac:chgData name="Binet, Adam M (ASD-E)" userId="38b19714-1083-4429-9442-daa9c316a6e3" providerId="ADAL" clId="{E67CD845-EF40-49B9-A3F4-C29795BCE807}" dt="2022-11-16T19:00:21.851" v="1018" actId="1076"/>
          <ac:spMkLst>
            <pc:docMk/>
            <pc:sldMk cId="0" sldId="262"/>
            <ac:spMk id="94" creationId="{00000000-0000-0000-0000-000000000000}"/>
          </ac:spMkLst>
        </pc:spChg>
        <pc:spChg chg="mod">
          <ac:chgData name="Binet, Adam M (ASD-E)" userId="38b19714-1083-4429-9442-daa9c316a6e3" providerId="ADAL" clId="{E67CD845-EF40-49B9-A3F4-C29795BCE807}" dt="2022-11-16T19:00:23.631" v="1019" actId="1076"/>
          <ac:spMkLst>
            <pc:docMk/>
            <pc:sldMk cId="0" sldId="262"/>
            <ac:spMk id="95" creationId="{00000000-0000-0000-0000-000000000000}"/>
          </ac:spMkLst>
        </pc:spChg>
        <pc:grpChg chg="add mod">
          <ac:chgData name="Binet, Adam M (ASD-E)" userId="38b19714-1083-4429-9442-daa9c316a6e3" providerId="ADAL" clId="{E67CD845-EF40-49B9-A3F4-C29795BCE807}" dt="2022-11-16T19:02:14.667" v="1040" actId="1076"/>
          <ac:grpSpMkLst>
            <pc:docMk/>
            <pc:sldMk cId="0" sldId="262"/>
            <ac:grpSpMk id="6" creationId="{4142484F-7169-35D0-983A-95889363C3E5}"/>
          </ac:grpSpMkLst>
        </pc:grpChg>
        <pc:picChg chg="add mod">
          <ac:chgData name="Binet, Adam M (ASD-E)" userId="38b19714-1083-4429-9442-daa9c316a6e3" providerId="ADAL" clId="{E67CD845-EF40-49B9-A3F4-C29795BCE807}" dt="2022-11-16T19:01:48.885" v="1032" actId="1076"/>
          <ac:picMkLst>
            <pc:docMk/>
            <pc:sldMk cId="0" sldId="262"/>
            <ac:picMk id="2" creationId="{71BA75C6-8F45-AEEB-8F6C-CC32D7244D83}"/>
          </ac:picMkLst>
        </pc:picChg>
        <pc:picChg chg="add del mod">
          <ac:chgData name="Binet, Adam M (ASD-E)" userId="38b19714-1083-4429-9442-daa9c316a6e3" providerId="ADAL" clId="{E67CD845-EF40-49B9-A3F4-C29795BCE807}" dt="2022-11-16T18:55:18.107" v="1004" actId="478"/>
          <ac:picMkLst>
            <pc:docMk/>
            <pc:sldMk cId="0" sldId="262"/>
            <ac:picMk id="4" creationId="{43931A95-B59E-4C31-1637-B52B89F71E54}"/>
          </ac:picMkLst>
        </pc:picChg>
        <pc:picChg chg="mod">
          <ac:chgData name="Binet, Adam M (ASD-E)" userId="38b19714-1083-4429-9442-daa9c316a6e3" providerId="ADAL" clId="{E67CD845-EF40-49B9-A3F4-C29795BCE807}" dt="2022-11-16T19:01:48.885" v="1032" actId="1076"/>
          <ac:picMkLst>
            <pc:docMk/>
            <pc:sldMk cId="0" sldId="262"/>
            <ac:picMk id="96" creationId="{00000000-0000-0000-0000-000000000000}"/>
          </ac:picMkLst>
        </pc:picChg>
        <pc:picChg chg="mod">
          <ac:chgData name="Binet, Adam M (ASD-E)" userId="38b19714-1083-4429-9442-daa9c316a6e3" providerId="ADAL" clId="{E67CD845-EF40-49B9-A3F4-C29795BCE807}" dt="2022-11-16T19:01:48.885" v="1032" actId="1076"/>
          <ac:picMkLst>
            <pc:docMk/>
            <pc:sldMk cId="0" sldId="262"/>
            <ac:picMk id="97" creationId="{00000000-0000-0000-0000-000000000000}"/>
          </ac:picMkLst>
        </pc:picChg>
        <pc:picChg chg="del mod">
          <ac:chgData name="Binet, Adam M (ASD-E)" userId="38b19714-1083-4429-9442-daa9c316a6e3" providerId="ADAL" clId="{E67CD845-EF40-49B9-A3F4-C29795BCE807}" dt="2022-11-16T18:53:48.258" v="989" actId="478"/>
          <ac:picMkLst>
            <pc:docMk/>
            <pc:sldMk cId="0" sldId="262"/>
            <ac:picMk id="98" creationId="{00000000-0000-0000-0000-000000000000}"/>
          </ac:picMkLst>
        </pc:picChg>
        <pc:picChg chg="add mod">
          <ac:chgData name="Binet, Adam M (ASD-E)" userId="38b19714-1083-4429-9442-daa9c316a6e3" providerId="ADAL" clId="{E67CD845-EF40-49B9-A3F4-C29795BCE807}" dt="2022-11-16T19:02:14.667" v="1040" actId="1076"/>
          <ac:picMkLst>
            <pc:docMk/>
            <pc:sldMk cId="0" sldId="262"/>
            <ac:picMk id="1026" creationId="{67AB35C5-D13F-78E9-50F9-073F2822B37C}"/>
          </ac:picMkLst>
        </pc:picChg>
        <pc:picChg chg="add mod">
          <ac:chgData name="Binet, Adam M (ASD-E)" userId="38b19714-1083-4429-9442-daa9c316a6e3" providerId="ADAL" clId="{E67CD845-EF40-49B9-A3F4-C29795BCE807}" dt="2022-11-16T19:02:14.667" v="1040" actId="1076"/>
          <ac:picMkLst>
            <pc:docMk/>
            <pc:sldMk cId="0" sldId="262"/>
            <ac:picMk id="1028" creationId="{A1390839-AFE6-D53C-FFA0-8D08868B309A}"/>
          </ac:picMkLst>
        </pc:picChg>
        <pc:picChg chg="add mod">
          <ac:chgData name="Binet, Adam M (ASD-E)" userId="38b19714-1083-4429-9442-daa9c316a6e3" providerId="ADAL" clId="{E67CD845-EF40-49B9-A3F4-C29795BCE807}" dt="2022-11-16T19:02:14.667" v="1040" actId="1076"/>
          <ac:picMkLst>
            <pc:docMk/>
            <pc:sldMk cId="0" sldId="262"/>
            <ac:picMk id="1030" creationId="{02F5F5C8-E6B7-0C03-4019-A938E9005FD0}"/>
          </ac:picMkLst>
        </pc:picChg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63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64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65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66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67"/>
        </pc:sldMkLst>
      </pc:sldChg>
      <pc:sldChg chg="add del setBg modNotes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68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69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70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71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72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73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74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75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76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77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78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79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80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81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82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83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84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85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86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87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88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89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90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91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92"/>
        </pc:sldMkLst>
      </pc:sldChg>
      <pc:sldChg chg="modSp add del mod">
        <pc:chgData name="Binet, Adam M (ASD-E)" userId="38b19714-1083-4429-9442-daa9c316a6e3" providerId="ADAL" clId="{E67CD845-EF40-49B9-A3F4-C29795BCE807}" dt="2022-11-16T18:53:31.420" v="988" actId="1076"/>
        <pc:sldMkLst>
          <pc:docMk/>
          <pc:sldMk cId="0" sldId="293"/>
        </pc:sldMkLst>
        <pc:picChg chg="mod">
          <ac:chgData name="Binet, Adam M (ASD-E)" userId="38b19714-1083-4429-9442-daa9c316a6e3" providerId="ADAL" clId="{E67CD845-EF40-49B9-A3F4-C29795BCE807}" dt="2022-11-16T18:53:31.420" v="988" actId="1076"/>
          <ac:picMkLst>
            <pc:docMk/>
            <pc:sldMk cId="0" sldId="293"/>
            <ac:picMk id="690" creationId="{00000000-0000-0000-0000-000000000000}"/>
          </ac:picMkLst>
        </pc:picChg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94"/>
        </pc:sldMkLst>
      </pc:sldChg>
      <pc:sldChg chg="add del setBg modNotes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95"/>
        </pc:sldMkLst>
      </pc:sldChg>
      <pc:sldChg chg="add del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96"/>
        </pc:sldMkLst>
      </pc:sldChg>
      <pc:sldChg chg="add del setBg modNotes">
        <pc:chgData name="Binet, Adam M (ASD-E)" userId="38b19714-1083-4429-9442-daa9c316a6e3" providerId="ADAL" clId="{E67CD845-EF40-49B9-A3F4-C29795BCE807}" dt="2022-11-16T13:15:42.963" v="584"/>
        <pc:sldMkLst>
          <pc:docMk/>
          <pc:sldMk cId="0" sldId="297"/>
        </pc:sldMkLst>
      </pc:sldChg>
    </pc:docChg>
  </pc:docChgLst>
  <pc:docChgLst>
    <pc:chgData name="Binet, Adam (EECD/EDPE)" userId="d807d1e5-49b1-409f-a1a6-b328c8746611" providerId="ADAL" clId="{E67CD845-EF40-49B9-A3F4-C29795BCE807}"/>
    <pc:docChg chg="undo custSel addSld delSld modSld sldOrd delMainMaster modMainMaster delSection modSection">
      <pc:chgData name="Binet, Adam (EECD/EDPE)" userId="d807d1e5-49b1-409f-a1a6-b328c8746611" providerId="ADAL" clId="{E67CD845-EF40-49B9-A3F4-C29795BCE807}" dt="2022-11-28T19:57:14.609" v="3261"/>
      <pc:docMkLst>
        <pc:docMk/>
      </pc:docMkLst>
      <pc:sldChg chg="del">
        <pc:chgData name="Binet, Adam (EECD/EDPE)" userId="d807d1e5-49b1-409f-a1a6-b328c8746611" providerId="ADAL" clId="{E67CD845-EF40-49B9-A3F4-C29795BCE807}" dt="2022-11-28T19:56:50.090" v="3257" actId="47"/>
        <pc:sldMkLst>
          <pc:docMk/>
          <pc:sldMk cId="2530317501" sldId="256"/>
        </pc:sldMkLst>
      </pc:sldChg>
      <pc:sldChg chg="del">
        <pc:chgData name="Binet, Adam (EECD/EDPE)" userId="d807d1e5-49b1-409f-a1a6-b328c8746611" providerId="ADAL" clId="{E67CD845-EF40-49B9-A3F4-C29795BCE807}" dt="2022-11-28T19:56:50.090" v="3257" actId="47"/>
        <pc:sldMkLst>
          <pc:docMk/>
          <pc:sldMk cId="757625022" sldId="257"/>
        </pc:sldMkLst>
      </pc:sldChg>
      <pc:sldChg chg="modTransition">
        <pc:chgData name="Binet, Adam (EECD/EDPE)" userId="d807d1e5-49b1-409f-a1a6-b328c8746611" providerId="ADAL" clId="{E67CD845-EF40-49B9-A3F4-C29795BCE807}" dt="2022-11-28T19:57:14.609" v="3261"/>
        <pc:sldMkLst>
          <pc:docMk/>
          <pc:sldMk cId="0" sldId="258"/>
        </pc:sldMkLst>
      </pc:sldChg>
      <pc:sldChg chg="modTransition">
        <pc:chgData name="Binet, Adam (EECD/EDPE)" userId="d807d1e5-49b1-409f-a1a6-b328c8746611" providerId="ADAL" clId="{E67CD845-EF40-49B9-A3F4-C29795BCE807}" dt="2022-11-28T19:57:14.609" v="3261"/>
        <pc:sldMkLst>
          <pc:docMk/>
          <pc:sldMk cId="0" sldId="260"/>
        </pc:sldMkLst>
      </pc:sldChg>
      <pc:sldChg chg="del">
        <pc:chgData name="Binet, Adam (EECD/EDPE)" userId="d807d1e5-49b1-409f-a1a6-b328c8746611" providerId="ADAL" clId="{E67CD845-EF40-49B9-A3F4-C29795BCE807}" dt="2022-11-28T13:53:35.548" v="801" actId="47"/>
        <pc:sldMkLst>
          <pc:docMk/>
          <pc:sldMk cId="0" sldId="261"/>
        </pc:sldMkLst>
      </pc:sldChg>
      <pc:sldChg chg="modTransition">
        <pc:chgData name="Binet, Adam (EECD/EDPE)" userId="d807d1e5-49b1-409f-a1a6-b328c8746611" providerId="ADAL" clId="{E67CD845-EF40-49B9-A3F4-C29795BCE807}" dt="2022-11-28T19:57:14.609" v="3261"/>
        <pc:sldMkLst>
          <pc:docMk/>
          <pc:sldMk cId="0" sldId="262"/>
        </pc:sldMkLst>
      </pc:sldChg>
      <pc:sldChg chg="modSp mod ord modTransition">
        <pc:chgData name="Binet, Adam (EECD/EDPE)" userId="d807d1e5-49b1-409f-a1a6-b328c8746611" providerId="ADAL" clId="{E67CD845-EF40-49B9-A3F4-C29795BCE807}" dt="2022-11-28T19:57:14.609" v="3261"/>
        <pc:sldMkLst>
          <pc:docMk/>
          <pc:sldMk cId="0" sldId="263"/>
        </pc:sldMkLst>
        <pc:spChg chg="mod">
          <ac:chgData name="Binet, Adam (EECD/EDPE)" userId="d807d1e5-49b1-409f-a1a6-b328c8746611" providerId="ADAL" clId="{E67CD845-EF40-49B9-A3F4-C29795BCE807}" dt="2022-11-28T13:53:15.618" v="798" actId="403"/>
          <ac:spMkLst>
            <pc:docMk/>
            <pc:sldMk cId="0" sldId="263"/>
            <ac:spMk id="103" creationId="{00000000-0000-0000-0000-000000000000}"/>
          </ac:spMkLst>
        </pc:spChg>
        <pc:spChg chg="mod">
          <ac:chgData name="Binet, Adam (EECD/EDPE)" userId="d807d1e5-49b1-409f-a1a6-b328c8746611" providerId="ADAL" clId="{E67CD845-EF40-49B9-A3F4-C29795BCE807}" dt="2022-11-28T13:53:10.382" v="795" actId="403"/>
          <ac:spMkLst>
            <pc:docMk/>
            <pc:sldMk cId="0" sldId="263"/>
            <ac:spMk id="104" creationId="{00000000-0000-0000-0000-000000000000}"/>
          </ac:spMkLst>
        </pc:spChg>
      </pc:sldChg>
      <pc:sldChg chg="modSp mod ord modTransition">
        <pc:chgData name="Binet, Adam (EECD/EDPE)" userId="d807d1e5-49b1-409f-a1a6-b328c8746611" providerId="ADAL" clId="{E67CD845-EF40-49B9-A3F4-C29795BCE807}" dt="2022-11-28T19:57:14.609" v="3261"/>
        <pc:sldMkLst>
          <pc:docMk/>
          <pc:sldMk cId="0" sldId="264"/>
        </pc:sldMkLst>
        <pc:spChg chg="mod">
          <ac:chgData name="Binet, Adam (EECD/EDPE)" userId="d807d1e5-49b1-409f-a1a6-b328c8746611" providerId="ADAL" clId="{E67CD845-EF40-49B9-A3F4-C29795BCE807}" dt="2022-11-28T13:48:30.567" v="29" actId="14100"/>
          <ac:spMkLst>
            <pc:docMk/>
            <pc:sldMk cId="0" sldId="264"/>
            <ac:spMk id="111" creationId="{00000000-0000-0000-0000-000000000000}"/>
          </ac:spMkLst>
        </pc:spChg>
        <pc:spChg chg="mod">
          <ac:chgData name="Binet, Adam (EECD/EDPE)" userId="d807d1e5-49b1-409f-a1a6-b328c8746611" providerId="ADAL" clId="{E67CD845-EF40-49B9-A3F4-C29795BCE807}" dt="2022-11-28T13:48:58.720" v="232" actId="20577"/>
          <ac:spMkLst>
            <pc:docMk/>
            <pc:sldMk cId="0" sldId="264"/>
            <ac:spMk id="112" creationId="{00000000-0000-0000-0000-000000000000}"/>
          </ac:spMkLst>
        </pc:spChg>
      </pc:sldChg>
      <pc:sldChg chg="addSp delSp modSp mod modTransition modNotesTx">
        <pc:chgData name="Binet, Adam (EECD/EDPE)" userId="d807d1e5-49b1-409f-a1a6-b328c8746611" providerId="ADAL" clId="{E67CD845-EF40-49B9-A3F4-C29795BCE807}" dt="2022-11-28T19:57:14.609" v="3261"/>
        <pc:sldMkLst>
          <pc:docMk/>
          <pc:sldMk cId="0" sldId="265"/>
        </pc:sldMkLst>
        <pc:spChg chg="add del mod">
          <ac:chgData name="Binet, Adam (EECD/EDPE)" userId="d807d1e5-49b1-409f-a1a6-b328c8746611" providerId="ADAL" clId="{E67CD845-EF40-49B9-A3F4-C29795BCE807}" dt="2022-11-28T13:54:41.391" v="875" actId="478"/>
          <ac:spMkLst>
            <pc:docMk/>
            <pc:sldMk cId="0" sldId="265"/>
            <ac:spMk id="3" creationId="{A0026ED5-88E2-C513-FDE2-C6D9FE970381}"/>
          </ac:spMkLst>
        </pc:spChg>
        <pc:spChg chg="mod">
          <ac:chgData name="Binet, Adam (EECD/EDPE)" userId="d807d1e5-49b1-409f-a1a6-b328c8746611" providerId="ADAL" clId="{E67CD845-EF40-49B9-A3F4-C29795BCE807}" dt="2022-11-28T15:29:39.063" v="1467" actId="404"/>
          <ac:spMkLst>
            <pc:docMk/>
            <pc:sldMk cId="0" sldId="265"/>
            <ac:spMk id="133" creationId="{00000000-0000-0000-0000-000000000000}"/>
          </ac:spMkLst>
        </pc:spChg>
        <pc:spChg chg="mod">
          <ac:chgData name="Binet, Adam (EECD/EDPE)" userId="d807d1e5-49b1-409f-a1a6-b328c8746611" providerId="ADAL" clId="{E67CD845-EF40-49B9-A3F4-C29795BCE807}" dt="2022-11-28T13:54:35.780" v="873" actId="122"/>
          <ac:spMkLst>
            <pc:docMk/>
            <pc:sldMk cId="0" sldId="265"/>
            <ac:spMk id="134" creationId="{00000000-0000-0000-0000-000000000000}"/>
          </ac:spMkLst>
        </pc:spChg>
        <pc:spChg chg="del">
          <ac:chgData name="Binet, Adam (EECD/EDPE)" userId="d807d1e5-49b1-409f-a1a6-b328c8746611" providerId="ADAL" clId="{E67CD845-EF40-49B9-A3F4-C29795BCE807}" dt="2022-11-28T13:54:39.689" v="874" actId="478"/>
          <ac:spMkLst>
            <pc:docMk/>
            <pc:sldMk cId="0" sldId="265"/>
            <ac:spMk id="135" creationId="{00000000-0000-0000-0000-000000000000}"/>
          </ac:spMkLst>
        </pc:spChg>
        <pc:spChg chg="del">
          <ac:chgData name="Binet, Adam (EECD/EDPE)" userId="d807d1e5-49b1-409f-a1a6-b328c8746611" providerId="ADAL" clId="{E67CD845-EF40-49B9-A3F4-C29795BCE807}" dt="2022-11-28T15:29:26.137" v="1462" actId="478"/>
          <ac:spMkLst>
            <pc:docMk/>
            <pc:sldMk cId="0" sldId="265"/>
            <ac:spMk id="136" creationId="{00000000-0000-0000-0000-000000000000}"/>
          </ac:spMkLst>
        </pc:spChg>
        <pc:picChg chg="add mod">
          <ac:chgData name="Binet, Adam (EECD/EDPE)" userId="d807d1e5-49b1-409f-a1a6-b328c8746611" providerId="ADAL" clId="{E67CD845-EF40-49B9-A3F4-C29795BCE807}" dt="2022-11-28T15:29:23.888" v="1461" actId="1076"/>
          <ac:picMkLst>
            <pc:docMk/>
            <pc:sldMk cId="0" sldId="265"/>
            <ac:picMk id="1026" creationId="{25AA0C36-C943-0652-578D-787EC3BC920B}"/>
          </ac:picMkLst>
        </pc:picChg>
        <pc:picChg chg="add mod">
          <ac:chgData name="Binet, Adam (EECD/EDPE)" userId="d807d1e5-49b1-409f-a1a6-b328c8746611" providerId="ADAL" clId="{E67CD845-EF40-49B9-A3F4-C29795BCE807}" dt="2022-11-28T15:29:23.888" v="1461" actId="1076"/>
          <ac:picMkLst>
            <pc:docMk/>
            <pc:sldMk cId="0" sldId="265"/>
            <ac:picMk id="1028" creationId="{178FFD59-79AF-9062-7D77-30430AF15B81}"/>
          </ac:picMkLst>
        </pc:picChg>
        <pc:picChg chg="add mod">
          <ac:chgData name="Binet, Adam (EECD/EDPE)" userId="d807d1e5-49b1-409f-a1a6-b328c8746611" providerId="ADAL" clId="{E67CD845-EF40-49B9-A3F4-C29795BCE807}" dt="2022-11-28T15:29:23.888" v="1461" actId="1076"/>
          <ac:picMkLst>
            <pc:docMk/>
            <pc:sldMk cId="0" sldId="265"/>
            <ac:picMk id="1030" creationId="{E3D59D7B-0D44-363C-9DE8-F1FBFA1B9F00}"/>
          </ac:picMkLst>
        </pc:picChg>
      </pc:sldChg>
      <pc:sldChg chg="del">
        <pc:chgData name="Binet, Adam (EECD/EDPE)" userId="d807d1e5-49b1-409f-a1a6-b328c8746611" providerId="ADAL" clId="{E67CD845-EF40-49B9-A3F4-C29795BCE807}" dt="2022-11-28T13:56:21.848" v="1102" actId="47"/>
        <pc:sldMkLst>
          <pc:docMk/>
          <pc:sldMk cId="0" sldId="266"/>
        </pc:sldMkLst>
      </pc:sldChg>
      <pc:sldChg chg="del">
        <pc:chgData name="Binet, Adam (EECD/EDPE)" userId="d807d1e5-49b1-409f-a1a6-b328c8746611" providerId="ADAL" clId="{E67CD845-EF40-49B9-A3F4-C29795BCE807}" dt="2022-11-28T13:56:21.848" v="1102" actId="47"/>
        <pc:sldMkLst>
          <pc:docMk/>
          <pc:sldMk cId="0" sldId="267"/>
        </pc:sldMkLst>
      </pc:sldChg>
      <pc:sldChg chg="addSp delSp modSp del mod ord">
        <pc:chgData name="Binet, Adam (EECD/EDPE)" userId="d807d1e5-49b1-409f-a1a6-b328c8746611" providerId="ADAL" clId="{E67CD845-EF40-49B9-A3F4-C29795BCE807}" dt="2022-11-28T13:54:19.970" v="836" actId="47"/>
        <pc:sldMkLst>
          <pc:docMk/>
          <pc:sldMk cId="0" sldId="268"/>
        </pc:sldMkLst>
        <pc:spChg chg="mod">
          <ac:chgData name="Binet, Adam (EECD/EDPE)" userId="d807d1e5-49b1-409f-a1a6-b328c8746611" providerId="ADAL" clId="{E67CD845-EF40-49B9-A3F4-C29795BCE807}" dt="2022-11-28T13:54:14.488" v="835" actId="20577"/>
          <ac:spMkLst>
            <pc:docMk/>
            <pc:sldMk cId="0" sldId="268"/>
            <ac:spMk id="158" creationId="{00000000-0000-0000-0000-000000000000}"/>
          </ac:spMkLst>
        </pc:spChg>
        <pc:picChg chg="add del">
          <ac:chgData name="Binet, Adam (EECD/EDPE)" userId="d807d1e5-49b1-409f-a1a6-b328c8746611" providerId="ADAL" clId="{E67CD845-EF40-49B9-A3F4-C29795BCE807}" dt="2022-11-28T13:53:53.788" v="811"/>
          <ac:picMkLst>
            <pc:docMk/>
            <pc:sldMk cId="0" sldId="268"/>
            <ac:picMk id="2" creationId="{056F7AAA-B6D5-E68B-ADB2-C22F05F7CB10}"/>
          </ac:picMkLst>
        </pc:picChg>
        <pc:picChg chg="del">
          <ac:chgData name="Binet, Adam (EECD/EDPE)" userId="d807d1e5-49b1-409f-a1a6-b328c8746611" providerId="ADAL" clId="{E67CD845-EF40-49B9-A3F4-C29795BCE807}" dt="2022-11-28T13:53:57.064" v="812"/>
          <ac:picMkLst>
            <pc:docMk/>
            <pc:sldMk cId="0" sldId="268"/>
            <ac:picMk id="3" creationId="{05C887B5-487A-E576-1CB4-FA650AADF63C}"/>
          </ac:picMkLst>
        </pc:picChg>
      </pc:sldChg>
      <pc:sldChg chg="del">
        <pc:chgData name="Binet, Adam (EECD/EDPE)" userId="d807d1e5-49b1-409f-a1a6-b328c8746611" providerId="ADAL" clId="{E67CD845-EF40-49B9-A3F4-C29795BCE807}" dt="2022-11-28T13:56:21.848" v="1102" actId="47"/>
        <pc:sldMkLst>
          <pc:docMk/>
          <pc:sldMk cId="0" sldId="269"/>
        </pc:sldMkLst>
      </pc:sldChg>
      <pc:sldChg chg="del">
        <pc:chgData name="Binet, Adam (EECD/EDPE)" userId="d807d1e5-49b1-409f-a1a6-b328c8746611" providerId="ADAL" clId="{E67CD845-EF40-49B9-A3F4-C29795BCE807}" dt="2022-11-28T13:56:21.848" v="1102" actId="47"/>
        <pc:sldMkLst>
          <pc:docMk/>
          <pc:sldMk cId="0" sldId="270"/>
        </pc:sldMkLst>
      </pc:sldChg>
      <pc:sldChg chg="del">
        <pc:chgData name="Binet, Adam (EECD/EDPE)" userId="d807d1e5-49b1-409f-a1a6-b328c8746611" providerId="ADAL" clId="{E67CD845-EF40-49B9-A3F4-C29795BCE807}" dt="2022-11-28T13:56:21.848" v="1102" actId="47"/>
        <pc:sldMkLst>
          <pc:docMk/>
          <pc:sldMk cId="0" sldId="271"/>
        </pc:sldMkLst>
      </pc:sldChg>
      <pc:sldChg chg="del">
        <pc:chgData name="Binet, Adam (EECD/EDPE)" userId="d807d1e5-49b1-409f-a1a6-b328c8746611" providerId="ADAL" clId="{E67CD845-EF40-49B9-A3F4-C29795BCE807}" dt="2022-11-28T13:56:21.848" v="1102" actId="47"/>
        <pc:sldMkLst>
          <pc:docMk/>
          <pc:sldMk cId="0" sldId="272"/>
        </pc:sldMkLst>
      </pc:sldChg>
      <pc:sldChg chg="del">
        <pc:chgData name="Binet, Adam (EECD/EDPE)" userId="d807d1e5-49b1-409f-a1a6-b328c8746611" providerId="ADAL" clId="{E67CD845-EF40-49B9-A3F4-C29795BCE807}" dt="2022-11-28T13:56:21.848" v="1102" actId="47"/>
        <pc:sldMkLst>
          <pc:docMk/>
          <pc:sldMk cId="0" sldId="273"/>
        </pc:sldMkLst>
      </pc:sldChg>
      <pc:sldChg chg="del">
        <pc:chgData name="Binet, Adam (EECD/EDPE)" userId="d807d1e5-49b1-409f-a1a6-b328c8746611" providerId="ADAL" clId="{E67CD845-EF40-49B9-A3F4-C29795BCE807}" dt="2022-11-28T13:56:21.848" v="1102" actId="47"/>
        <pc:sldMkLst>
          <pc:docMk/>
          <pc:sldMk cId="0" sldId="274"/>
        </pc:sldMkLst>
      </pc:sldChg>
      <pc:sldChg chg="del">
        <pc:chgData name="Binet, Adam (EECD/EDPE)" userId="d807d1e5-49b1-409f-a1a6-b328c8746611" providerId="ADAL" clId="{E67CD845-EF40-49B9-A3F4-C29795BCE807}" dt="2022-11-28T13:56:21.848" v="1102" actId="47"/>
        <pc:sldMkLst>
          <pc:docMk/>
          <pc:sldMk cId="0" sldId="275"/>
        </pc:sldMkLst>
      </pc:sldChg>
      <pc:sldChg chg="del">
        <pc:chgData name="Binet, Adam (EECD/EDPE)" userId="d807d1e5-49b1-409f-a1a6-b328c8746611" providerId="ADAL" clId="{E67CD845-EF40-49B9-A3F4-C29795BCE807}" dt="2022-11-28T13:56:21.848" v="1102" actId="47"/>
        <pc:sldMkLst>
          <pc:docMk/>
          <pc:sldMk cId="0" sldId="276"/>
        </pc:sldMkLst>
      </pc:sldChg>
      <pc:sldChg chg="del">
        <pc:chgData name="Binet, Adam (EECD/EDPE)" userId="d807d1e5-49b1-409f-a1a6-b328c8746611" providerId="ADAL" clId="{E67CD845-EF40-49B9-A3F4-C29795BCE807}" dt="2022-11-28T13:56:21.848" v="1102" actId="47"/>
        <pc:sldMkLst>
          <pc:docMk/>
          <pc:sldMk cId="0" sldId="277"/>
        </pc:sldMkLst>
      </pc:sldChg>
      <pc:sldChg chg="del">
        <pc:chgData name="Binet, Adam (EECD/EDPE)" userId="d807d1e5-49b1-409f-a1a6-b328c8746611" providerId="ADAL" clId="{E67CD845-EF40-49B9-A3F4-C29795BCE807}" dt="2022-11-28T13:56:21.848" v="1102" actId="47"/>
        <pc:sldMkLst>
          <pc:docMk/>
          <pc:sldMk cId="0" sldId="278"/>
        </pc:sldMkLst>
      </pc:sldChg>
      <pc:sldChg chg="del">
        <pc:chgData name="Binet, Adam (EECD/EDPE)" userId="d807d1e5-49b1-409f-a1a6-b328c8746611" providerId="ADAL" clId="{E67CD845-EF40-49B9-A3F4-C29795BCE807}" dt="2022-11-28T13:56:21.848" v="1102" actId="47"/>
        <pc:sldMkLst>
          <pc:docMk/>
          <pc:sldMk cId="0" sldId="279"/>
        </pc:sldMkLst>
      </pc:sldChg>
      <pc:sldChg chg="addSp modSp mod modTransition">
        <pc:chgData name="Binet, Adam (EECD/EDPE)" userId="d807d1e5-49b1-409f-a1a6-b328c8746611" providerId="ADAL" clId="{E67CD845-EF40-49B9-A3F4-C29795BCE807}" dt="2022-11-28T19:57:14.609" v="3261"/>
        <pc:sldMkLst>
          <pc:docMk/>
          <pc:sldMk cId="0" sldId="280"/>
        </pc:sldMkLst>
        <pc:spChg chg="mod">
          <ac:chgData name="Binet, Adam (EECD/EDPE)" userId="d807d1e5-49b1-409f-a1a6-b328c8746611" providerId="ADAL" clId="{E67CD845-EF40-49B9-A3F4-C29795BCE807}" dt="2022-11-28T19:56:27.673" v="3251" actId="1076"/>
          <ac:spMkLst>
            <pc:docMk/>
            <pc:sldMk cId="0" sldId="280"/>
            <ac:spMk id="368" creationId="{00000000-0000-0000-0000-000000000000}"/>
          </ac:spMkLst>
        </pc:spChg>
        <pc:spChg chg="mod">
          <ac:chgData name="Binet, Adam (EECD/EDPE)" userId="d807d1e5-49b1-409f-a1a6-b328c8746611" providerId="ADAL" clId="{E67CD845-EF40-49B9-A3F4-C29795BCE807}" dt="2022-11-28T19:56:44.445" v="3256" actId="14100"/>
          <ac:spMkLst>
            <pc:docMk/>
            <pc:sldMk cId="0" sldId="280"/>
            <ac:spMk id="369" creationId="{00000000-0000-0000-0000-000000000000}"/>
          </ac:spMkLst>
        </pc:spChg>
        <pc:picChg chg="add mod">
          <ac:chgData name="Binet, Adam (EECD/EDPE)" userId="d807d1e5-49b1-409f-a1a6-b328c8746611" providerId="ADAL" clId="{E67CD845-EF40-49B9-A3F4-C29795BCE807}" dt="2022-11-28T19:56:16.765" v="3250" actId="1076"/>
          <ac:picMkLst>
            <pc:docMk/>
            <pc:sldMk cId="0" sldId="280"/>
            <ac:picMk id="2" creationId="{D8CA605F-1C5D-6958-88B3-7387AD906847}"/>
          </ac:picMkLst>
        </pc:picChg>
        <pc:picChg chg="mod">
          <ac:chgData name="Binet, Adam (EECD/EDPE)" userId="d807d1e5-49b1-409f-a1a6-b328c8746611" providerId="ADAL" clId="{E67CD845-EF40-49B9-A3F4-C29795BCE807}" dt="2022-11-28T19:56:42.793" v="3255" actId="1076"/>
          <ac:picMkLst>
            <pc:docMk/>
            <pc:sldMk cId="0" sldId="280"/>
            <ac:picMk id="370" creationId="{00000000-0000-0000-0000-000000000000}"/>
          </ac:picMkLst>
        </pc:picChg>
      </pc:sldChg>
      <pc:sldChg chg="del">
        <pc:chgData name="Binet, Adam (EECD/EDPE)" userId="d807d1e5-49b1-409f-a1a6-b328c8746611" providerId="ADAL" clId="{E67CD845-EF40-49B9-A3F4-C29795BCE807}" dt="2022-11-28T13:56:25.572" v="1103" actId="47"/>
        <pc:sldMkLst>
          <pc:docMk/>
          <pc:sldMk cId="0" sldId="281"/>
        </pc:sldMkLst>
      </pc:sldChg>
      <pc:sldChg chg="del">
        <pc:chgData name="Binet, Adam (EECD/EDPE)" userId="d807d1e5-49b1-409f-a1a6-b328c8746611" providerId="ADAL" clId="{E67CD845-EF40-49B9-A3F4-C29795BCE807}" dt="2022-11-28T13:56:25.572" v="1103" actId="47"/>
        <pc:sldMkLst>
          <pc:docMk/>
          <pc:sldMk cId="0" sldId="282"/>
        </pc:sldMkLst>
      </pc:sldChg>
      <pc:sldChg chg="del">
        <pc:chgData name="Binet, Adam (EECD/EDPE)" userId="d807d1e5-49b1-409f-a1a6-b328c8746611" providerId="ADAL" clId="{E67CD845-EF40-49B9-A3F4-C29795BCE807}" dt="2022-11-28T13:56:25.572" v="1103" actId="47"/>
        <pc:sldMkLst>
          <pc:docMk/>
          <pc:sldMk cId="0" sldId="283"/>
        </pc:sldMkLst>
      </pc:sldChg>
      <pc:sldChg chg="del">
        <pc:chgData name="Binet, Adam (EECD/EDPE)" userId="d807d1e5-49b1-409f-a1a6-b328c8746611" providerId="ADAL" clId="{E67CD845-EF40-49B9-A3F4-C29795BCE807}" dt="2022-11-28T19:55:01.363" v="3142" actId="47"/>
        <pc:sldMkLst>
          <pc:docMk/>
          <pc:sldMk cId="0" sldId="284"/>
        </pc:sldMkLst>
      </pc:sldChg>
      <pc:sldChg chg="del">
        <pc:chgData name="Binet, Adam (EECD/EDPE)" userId="d807d1e5-49b1-409f-a1a6-b328c8746611" providerId="ADAL" clId="{E67CD845-EF40-49B9-A3F4-C29795BCE807}" dt="2022-11-28T19:55:05.574" v="3143" actId="47"/>
        <pc:sldMkLst>
          <pc:docMk/>
          <pc:sldMk cId="0" sldId="285"/>
        </pc:sldMkLst>
      </pc:sldChg>
      <pc:sldChg chg="del">
        <pc:chgData name="Binet, Adam (EECD/EDPE)" userId="d807d1e5-49b1-409f-a1a6-b328c8746611" providerId="ADAL" clId="{E67CD845-EF40-49B9-A3F4-C29795BCE807}" dt="2022-11-28T19:55:05.574" v="3143" actId="47"/>
        <pc:sldMkLst>
          <pc:docMk/>
          <pc:sldMk cId="0" sldId="286"/>
        </pc:sldMkLst>
      </pc:sldChg>
      <pc:sldChg chg="del">
        <pc:chgData name="Binet, Adam (EECD/EDPE)" userId="d807d1e5-49b1-409f-a1a6-b328c8746611" providerId="ADAL" clId="{E67CD845-EF40-49B9-A3F4-C29795BCE807}" dt="2022-11-28T19:55:05.574" v="3143" actId="47"/>
        <pc:sldMkLst>
          <pc:docMk/>
          <pc:sldMk cId="0" sldId="287"/>
        </pc:sldMkLst>
      </pc:sldChg>
      <pc:sldChg chg="del">
        <pc:chgData name="Binet, Adam (EECD/EDPE)" userId="d807d1e5-49b1-409f-a1a6-b328c8746611" providerId="ADAL" clId="{E67CD845-EF40-49B9-A3F4-C29795BCE807}" dt="2022-11-28T19:55:05.574" v="3143" actId="47"/>
        <pc:sldMkLst>
          <pc:docMk/>
          <pc:sldMk cId="0" sldId="288"/>
        </pc:sldMkLst>
      </pc:sldChg>
      <pc:sldChg chg="del">
        <pc:chgData name="Binet, Adam (EECD/EDPE)" userId="d807d1e5-49b1-409f-a1a6-b328c8746611" providerId="ADAL" clId="{E67CD845-EF40-49B9-A3F4-C29795BCE807}" dt="2022-11-28T19:55:05.574" v="3143" actId="47"/>
        <pc:sldMkLst>
          <pc:docMk/>
          <pc:sldMk cId="0" sldId="289"/>
        </pc:sldMkLst>
      </pc:sldChg>
      <pc:sldChg chg="del">
        <pc:chgData name="Binet, Adam (EECD/EDPE)" userId="d807d1e5-49b1-409f-a1a6-b328c8746611" providerId="ADAL" clId="{E67CD845-EF40-49B9-A3F4-C29795BCE807}" dt="2022-11-28T19:55:05.574" v="3143" actId="47"/>
        <pc:sldMkLst>
          <pc:docMk/>
          <pc:sldMk cId="0" sldId="290"/>
        </pc:sldMkLst>
      </pc:sldChg>
      <pc:sldChg chg="del">
        <pc:chgData name="Binet, Adam (EECD/EDPE)" userId="d807d1e5-49b1-409f-a1a6-b328c8746611" providerId="ADAL" clId="{E67CD845-EF40-49B9-A3F4-C29795BCE807}" dt="2022-11-28T19:55:05.574" v="3143" actId="47"/>
        <pc:sldMkLst>
          <pc:docMk/>
          <pc:sldMk cId="0" sldId="291"/>
        </pc:sldMkLst>
      </pc:sldChg>
      <pc:sldChg chg="del">
        <pc:chgData name="Binet, Adam (EECD/EDPE)" userId="d807d1e5-49b1-409f-a1a6-b328c8746611" providerId="ADAL" clId="{E67CD845-EF40-49B9-A3F4-C29795BCE807}" dt="2022-11-28T19:55:05.574" v="3143" actId="47"/>
        <pc:sldMkLst>
          <pc:docMk/>
          <pc:sldMk cId="0" sldId="292"/>
        </pc:sldMkLst>
      </pc:sldChg>
      <pc:sldChg chg="del">
        <pc:chgData name="Binet, Adam (EECD/EDPE)" userId="d807d1e5-49b1-409f-a1a6-b328c8746611" providerId="ADAL" clId="{E67CD845-EF40-49B9-A3F4-C29795BCE807}" dt="2022-11-28T19:55:05.574" v="3143" actId="47"/>
        <pc:sldMkLst>
          <pc:docMk/>
          <pc:sldMk cId="0" sldId="293"/>
        </pc:sldMkLst>
      </pc:sldChg>
      <pc:sldChg chg="del">
        <pc:chgData name="Binet, Adam (EECD/EDPE)" userId="d807d1e5-49b1-409f-a1a6-b328c8746611" providerId="ADAL" clId="{E67CD845-EF40-49B9-A3F4-C29795BCE807}" dt="2022-11-28T19:55:05.574" v="3143" actId="47"/>
        <pc:sldMkLst>
          <pc:docMk/>
          <pc:sldMk cId="0" sldId="294"/>
        </pc:sldMkLst>
      </pc:sldChg>
      <pc:sldChg chg="del">
        <pc:chgData name="Binet, Adam (EECD/EDPE)" userId="d807d1e5-49b1-409f-a1a6-b328c8746611" providerId="ADAL" clId="{E67CD845-EF40-49B9-A3F4-C29795BCE807}" dt="2022-11-28T19:55:05.574" v="3143" actId="47"/>
        <pc:sldMkLst>
          <pc:docMk/>
          <pc:sldMk cId="0" sldId="295"/>
        </pc:sldMkLst>
      </pc:sldChg>
      <pc:sldChg chg="del">
        <pc:chgData name="Binet, Adam (EECD/EDPE)" userId="d807d1e5-49b1-409f-a1a6-b328c8746611" providerId="ADAL" clId="{E67CD845-EF40-49B9-A3F4-C29795BCE807}" dt="2022-11-28T19:55:05.574" v="3143" actId="47"/>
        <pc:sldMkLst>
          <pc:docMk/>
          <pc:sldMk cId="0" sldId="296"/>
        </pc:sldMkLst>
      </pc:sldChg>
      <pc:sldChg chg="del">
        <pc:chgData name="Binet, Adam (EECD/EDPE)" userId="d807d1e5-49b1-409f-a1a6-b328c8746611" providerId="ADAL" clId="{E67CD845-EF40-49B9-A3F4-C29795BCE807}" dt="2022-11-28T19:55:01.363" v="3142" actId="47"/>
        <pc:sldMkLst>
          <pc:docMk/>
          <pc:sldMk cId="0" sldId="297"/>
        </pc:sldMkLst>
      </pc:sldChg>
      <pc:sldChg chg="add del setBg">
        <pc:chgData name="Binet, Adam (EECD/EDPE)" userId="d807d1e5-49b1-409f-a1a6-b328c8746611" providerId="ADAL" clId="{E67CD845-EF40-49B9-A3F4-C29795BCE807}" dt="2022-11-28T13:53:49.551" v="809"/>
        <pc:sldMkLst>
          <pc:docMk/>
          <pc:sldMk cId="969111408" sldId="298"/>
        </pc:sldMkLst>
      </pc:sldChg>
      <pc:sldChg chg="del">
        <pc:chgData name="Binet, Adam (EECD/EDPE)" userId="d807d1e5-49b1-409f-a1a6-b328c8746611" providerId="ADAL" clId="{E67CD845-EF40-49B9-A3F4-C29795BCE807}" dt="2022-11-28T13:54:19.970" v="836" actId="47"/>
        <pc:sldMkLst>
          <pc:docMk/>
          <pc:sldMk cId="1351903366" sldId="298"/>
        </pc:sldMkLst>
      </pc:sldChg>
      <pc:sldChg chg="addSp delSp modSp add mod modTransition modNotesTx">
        <pc:chgData name="Binet, Adam (EECD/EDPE)" userId="d807d1e5-49b1-409f-a1a6-b328c8746611" providerId="ADAL" clId="{E67CD845-EF40-49B9-A3F4-C29795BCE807}" dt="2022-11-28T19:57:14.609" v="3261"/>
        <pc:sldMkLst>
          <pc:docMk/>
          <pc:sldMk cId="2094665644" sldId="298"/>
        </pc:sldMkLst>
        <pc:spChg chg="add del mod">
          <ac:chgData name="Binet, Adam (EECD/EDPE)" userId="d807d1e5-49b1-409f-a1a6-b328c8746611" providerId="ADAL" clId="{E67CD845-EF40-49B9-A3F4-C29795BCE807}" dt="2022-11-28T13:55:30.398" v="984" actId="478"/>
          <ac:spMkLst>
            <pc:docMk/>
            <pc:sldMk cId="2094665644" sldId="298"/>
            <ac:spMk id="3" creationId="{C82792C1-8C61-8736-7D0B-849F3EFEBE23}"/>
          </ac:spMkLst>
        </pc:spChg>
        <pc:spChg chg="add del mod">
          <ac:chgData name="Binet, Adam (EECD/EDPE)" userId="d807d1e5-49b1-409f-a1a6-b328c8746611" providerId="ADAL" clId="{E67CD845-EF40-49B9-A3F4-C29795BCE807}" dt="2022-11-28T13:55:29.440" v="982"/>
          <ac:spMkLst>
            <pc:docMk/>
            <pc:sldMk cId="2094665644" sldId="298"/>
            <ac:spMk id="4" creationId="{66759719-61FA-59A6-D323-03B2C786566E}"/>
          </ac:spMkLst>
        </pc:spChg>
        <pc:spChg chg="add mod">
          <ac:chgData name="Binet, Adam (EECD/EDPE)" userId="d807d1e5-49b1-409f-a1a6-b328c8746611" providerId="ADAL" clId="{E67CD845-EF40-49B9-A3F4-C29795BCE807}" dt="2022-11-28T15:29:11.263" v="1458" actId="403"/>
          <ac:spMkLst>
            <pc:docMk/>
            <pc:sldMk cId="2094665644" sldId="298"/>
            <ac:spMk id="5" creationId="{9C74A729-C3A0-23CA-C671-EECDE3A0CA82}"/>
          </ac:spMkLst>
        </pc:spChg>
        <pc:spChg chg="del">
          <ac:chgData name="Binet, Adam (EECD/EDPE)" userId="d807d1e5-49b1-409f-a1a6-b328c8746611" providerId="ADAL" clId="{E67CD845-EF40-49B9-A3F4-C29795BCE807}" dt="2022-11-28T13:55:26.016" v="980" actId="478"/>
          <ac:spMkLst>
            <pc:docMk/>
            <pc:sldMk cId="2094665644" sldId="298"/>
            <ac:spMk id="133" creationId="{00000000-0000-0000-0000-000000000000}"/>
          </ac:spMkLst>
        </pc:spChg>
        <pc:spChg chg="mod">
          <ac:chgData name="Binet, Adam (EECD/EDPE)" userId="d807d1e5-49b1-409f-a1a6-b328c8746611" providerId="ADAL" clId="{E67CD845-EF40-49B9-A3F4-C29795BCE807}" dt="2022-11-28T13:55:02.414" v="970" actId="20577"/>
          <ac:spMkLst>
            <pc:docMk/>
            <pc:sldMk cId="2094665644" sldId="298"/>
            <ac:spMk id="134" creationId="{00000000-0000-0000-0000-000000000000}"/>
          </ac:spMkLst>
        </pc:spChg>
        <pc:spChg chg="del">
          <ac:chgData name="Binet, Adam (EECD/EDPE)" userId="d807d1e5-49b1-409f-a1a6-b328c8746611" providerId="ADAL" clId="{E67CD845-EF40-49B9-A3F4-C29795BCE807}" dt="2022-11-28T15:28:44.392" v="1447" actId="478"/>
          <ac:spMkLst>
            <pc:docMk/>
            <pc:sldMk cId="2094665644" sldId="298"/>
            <ac:spMk id="136" creationId="{00000000-0000-0000-0000-000000000000}"/>
          </ac:spMkLst>
        </pc:spChg>
        <pc:picChg chg="add mod">
          <ac:chgData name="Binet, Adam (EECD/EDPE)" userId="d807d1e5-49b1-409f-a1a6-b328c8746611" providerId="ADAL" clId="{E67CD845-EF40-49B9-A3F4-C29795BCE807}" dt="2022-11-28T15:29:00.800" v="1455" actId="1076"/>
          <ac:picMkLst>
            <pc:docMk/>
            <pc:sldMk cId="2094665644" sldId="298"/>
            <ac:picMk id="7" creationId="{06993294-14E6-1A01-4CFF-70B2CF961B3F}"/>
          </ac:picMkLst>
        </pc:picChg>
        <pc:picChg chg="add mod">
          <ac:chgData name="Binet, Adam (EECD/EDPE)" userId="d807d1e5-49b1-409f-a1a6-b328c8746611" providerId="ADAL" clId="{E67CD845-EF40-49B9-A3F4-C29795BCE807}" dt="2022-11-28T15:29:00.800" v="1455" actId="1076"/>
          <ac:picMkLst>
            <pc:docMk/>
            <pc:sldMk cId="2094665644" sldId="298"/>
            <ac:picMk id="2050" creationId="{87AF8D00-3365-AF64-EB9E-9CB103EB3A8F}"/>
          </ac:picMkLst>
        </pc:picChg>
        <pc:picChg chg="add mod">
          <ac:chgData name="Binet, Adam (EECD/EDPE)" userId="d807d1e5-49b1-409f-a1a6-b328c8746611" providerId="ADAL" clId="{E67CD845-EF40-49B9-A3F4-C29795BCE807}" dt="2022-11-28T15:29:00.800" v="1455" actId="1076"/>
          <ac:picMkLst>
            <pc:docMk/>
            <pc:sldMk cId="2094665644" sldId="298"/>
            <ac:picMk id="2052" creationId="{2D2D4C7F-23CE-222A-551B-8670544ACD2A}"/>
          </ac:picMkLst>
        </pc:picChg>
      </pc:sldChg>
      <pc:sldChg chg="addSp delSp modSp add mod modTransition modNotesTx">
        <pc:chgData name="Binet, Adam (EECD/EDPE)" userId="d807d1e5-49b1-409f-a1a6-b328c8746611" providerId="ADAL" clId="{E67CD845-EF40-49B9-A3F4-C29795BCE807}" dt="2022-11-28T19:57:14.609" v="3261"/>
        <pc:sldMkLst>
          <pc:docMk/>
          <pc:sldMk cId="984804406" sldId="299"/>
        </pc:sldMkLst>
        <pc:spChg chg="mod">
          <ac:chgData name="Binet, Adam (EECD/EDPE)" userId="d807d1e5-49b1-409f-a1a6-b328c8746611" providerId="ADAL" clId="{E67CD845-EF40-49B9-A3F4-C29795BCE807}" dt="2022-11-28T15:28:25.279" v="1443" actId="14100"/>
          <ac:spMkLst>
            <pc:docMk/>
            <pc:sldMk cId="984804406" sldId="299"/>
            <ac:spMk id="5" creationId="{9C74A729-C3A0-23CA-C671-EECDE3A0CA82}"/>
          </ac:spMkLst>
        </pc:spChg>
        <pc:spChg chg="mod">
          <ac:chgData name="Binet, Adam (EECD/EDPE)" userId="d807d1e5-49b1-409f-a1a6-b328c8746611" providerId="ADAL" clId="{E67CD845-EF40-49B9-A3F4-C29795BCE807}" dt="2022-11-28T13:55:41.903" v="1014" actId="20577"/>
          <ac:spMkLst>
            <pc:docMk/>
            <pc:sldMk cId="984804406" sldId="299"/>
            <ac:spMk id="134" creationId="{00000000-0000-0000-0000-000000000000}"/>
          </ac:spMkLst>
        </pc:spChg>
        <pc:spChg chg="del">
          <ac:chgData name="Binet, Adam (EECD/EDPE)" userId="d807d1e5-49b1-409f-a1a6-b328c8746611" providerId="ADAL" clId="{E67CD845-EF40-49B9-A3F4-C29795BCE807}" dt="2022-11-28T15:19:16.523" v="1278" actId="478"/>
          <ac:spMkLst>
            <pc:docMk/>
            <pc:sldMk cId="984804406" sldId="299"/>
            <ac:spMk id="136" creationId="{00000000-0000-0000-0000-000000000000}"/>
          </ac:spMkLst>
        </pc:spChg>
        <pc:picChg chg="add mod">
          <ac:chgData name="Binet, Adam (EECD/EDPE)" userId="d807d1e5-49b1-409f-a1a6-b328c8746611" providerId="ADAL" clId="{E67CD845-EF40-49B9-A3F4-C29795BCE807}" dt="2022-11-28T15:28:19.261" v="1441" actId="1440"/>
          <ac:picMkLst>
            <pc:docMk/>
            <pc:sldMk cId="984804406" sldId="299"/>
            <ac:picMk id="3074" creationId="{96FEC8D4-B668-5257-87C5-D9AFE93D4569}"/>
          </ac:picMkLst>
        </pc:picChg>
        <pc:picChg chg="add mod">
          <ac:chgData name="Binet, Adam (EECD/EDPE)" userId="d807d1e5-49b1-409f-a1a6-b328c8746611" providerId="ADAL" clId="{E67CD845-EF40-49B9-A3F4-C29795BCE807}" dt="2022-11-28T15:28:19.261" v="1441" actId="1440"/>
          <ac:picMkLst>
            <pc:docMk/>
            <pc:sldMk cId="984804406" sldId="299"/>
            <ac:picMk id="3076" creationId="{F058B62C-4514-38D3-118A-3131A353BF97}"/>
          </ac:picMkLst>
        </pc:picChg>
      </pc:sldChg>
      <pc:sldChg chg="add del setBg">
        <pc:chgData name="Binet, Adam (EECD/EDPE)" userId="d807d1e5-49b1-409f-a1a6-b328c8746611" providerId="ADAL" clId="{E67CD845-EF40-49B9-A3F4-C29795BCE807}" dt="2022-11-28T13:53:49.153" v="808"/>
        <pc:sldMkLst>
          <pc:docMk/>
          <pc:sldMk cId="3060996770" sldId="299"/>
        </pc:sldMkLst>
      </pc:sldChg>
      <pc:sldChg chg="del">
        <pc:chgData name="Binet, Adam (EECD/EDPE)" userId="d807d1e5-49b1-409f-a1a6-b328c8746611" providerId="ADAL" clId="{E67CD845-EF40-49B9-A3F4-C29795BCE807}" dt="2022-11-28T13:54:19.970" v="836" actId="47"/>
        <pc:sldMkLst>
          <pc:docMk/>
          <pc:sldMk cId="3784348285" sldId="299"/>
        </pc:sldMkLst>
      </pc:sldChg>
      <pc:sldChg chg="del">
        <pc:chgData name="Binet, Adam (EECD/EDPE)" userId="d807d1e5-49b1-409f-a1a6-b328c8746611" providerId="ADAL" clId="{E67CD845-EF40-49B9-A3F4-C29795BCE807}" dt="2022-11-28T13:54:19.970" v="836" actId="47"/>
        <pc:sldMkLst>
          <pc:docMk/>
          <pc:sldMk cId="1928449022" sldId="300"/>
        </pc:sldMkLst>
      </pc:sldChg>
      <pc:sldChg chg="add del setBg">
        <pc:chgData name="Binet, Adam (EECD/EDPE)" userId="d807d1e5-49b1-409f-a1a6-b328c8746611" providerId="ADAL" clId="{E67CD845-EF40-49B9-A3F4-C29795BCE807}" dt="2022-11-28T13:53:48.785" v="807"/>
        <pc:sldMkLst>
          <pc:docMk/>
          <pc:sldMk cId="2158730568" sldId="300"/>
        </pc:sldMkLst>
      </pc:sldChg>
      <pc:sldChg chg="addSp delSp modSp add mod modTransition modNotesTx">
        <pc:chgData name="Binet, Adam (EECD/EDPE)" userId="d807d1e5-49b1-409f-a1a6-b328c8746611" providerId="ADAL" clId="{E67CD845-EF40-49B9-A3F4-C29795BCE807}" dt="2022-11-28T19:57:14.609" v="3261"/>
        <pc:sldMkLst>
          <pc:docMk/>
          <pc:sldMk cId="3456701163" sldId="300"/>
        </pc:sldMkLst>
        <pc:spChg chg="mod">
          <ac:chgData name="Binet, Adam (EECD/EDPE)" userId="d807d1e5-49b1-409f-a1a6-b328c8746611" providerId="ADAL" clId="{E67CD845-EF40-49B9-A3F4-C29795BCE807}" dt="2022-11-28T16:58:55.222" v="2094" actId="20577"/>
          <ac:spMkLst>
            <pc:docMk/>
            <pc:sldMk cId="3456701163" sldId="300"/>
            <ac:spMk id="5" creationId="{9C74A729-C3A0-23CA-C671-EECDE3A0CA82}"/>
          </ac:spMkLst>
        </pc:spChg>
        <pc:spChg chg="mod">
          <ac:chgData name="Binet, Adam (EECD/EDPE)" userId="d807d1e5-49b1-409f-a1a6-b328c8746611" providerId="ADAL" clId="{E67CD845-EF40-49B9-A3F4-C29795BCE807}" dt="2022-11-28T13:55:50.246" v="1039" actId="20577"/>
          <ac:spMkLst>
            <pc:docMk/>
            <pc:sldMk cId="3456701163" sldId="300"/>
            <ac:spMk id="134" creationId="{00000000-0000-0000-0000-000000000000}"/>
          </ac:spMkLst>
        </pc:spChg>
        <pc:spChg chg="del mod">
          <ac:chgData name="Binet, Adam (EECD/EDPE)" userId="d807d1e5-49b1-409f-a1a6-b328c8746611" providerId="ADAL" clId="{E67CD845-EF40-49B9-A3F4-C29795BCE807}" dt="2022-11-28T15:19:14.251" v="1277" actId="478"/>
          <ac:spMkLst>
            <pc:docMk/>
            <pc:sldMk cId="3456701163" sldId="300"/>
            <ac:spMk id="136" creationId="{00000000-0000-0000-0000-000000000000}"/>
          </ac:spMkLst>
        </pc:spChg>
        <pc:picChg chg="add mod">
          <ac:chgData name="Binet, Adam (EECD/EDPE)" userId="d807d1e5-49b1-409f-a1a6-b328c8746611" providerId="ADAL" clId="{E67CD845-EF40-49B9-A3F4-C29795BCE807}" dt="2022-11-28T15:27:59.804" v="1435" actId="1076"/>
          <ac:picMkLst>
            <pc:docMk/>
            <pc:sldMk cId="3456701163" sldId="300"/>
            <ac:picMk id="4098" creationId="{1A46E9A1-0EE4-D533-3B9C-F5BE92221620}"/>
          </ac:picMkLst>
        </pc:picChg>
        <pc:picChg chg="add mod">
          <ac:chgData name="Binet, Adam (EECD/EDPE)" userId="d807d1e5-49b1-409f-a1a6-b328c8746611" providerId="ADAL" clId="{E67CD845-EF40-49B9-A3F4-C29795BCE807}" dt="2022-11-28T15:27:59.804" v="1435" actId="1076"/>
          <ac:picMkLst>
            <pc:docMk/>
            <pc:sldMk cId="3456701163" sldId="300"/>
            <ac:picMk id="4100" creationId="{5A55F8D7-1256-0EB9-F41C-B4E7181A78A8}"/>
          </ac:picMkLst>
        </pc:picChg>
        <pc:picChg chg="add mod">
          <ac:chgData name="Binet, Adam (EECD/EDPE)" userId="d807d1e5-49b1-409f-a1a6-b328c8746611" providerId="ADAL" clId="{E67CD845-EF40-49B9-A3F4-C29795BCE807}" dt="2022-11-28T15:27:59.804" v="1435" actId="1076"/>
          <ac:picMkLst>
            <pc:docMk/>
            <pc:sldMk cId="3456701163" sldId="300"/>
            <ac:picMk id="4102" creationId="{EB8002CF-A667-62C8-222F-981C751205BF}"/>
          </ac:picMkLst>
        </pc:picChg>
      </pc:sldChg>
      <pc:sldChg chg="del">
        <pc:chgData name="Binet, Adam (EECD/EDPE)" userId="d807d1e5-49b1-409f-a1a6-b328c8746611" providerId="ADAL" clId="{E67CD845-EF40-49B9-A3F4-C29795BCE807}" dt="2022-11-28T13:54:19.970" v="836" actId="47"/>
        <pc:sldMkLst>
          <pc:docMk/>
          <pc:sldMk cId="889121394" sldId="301"/>
        </pc:sldMkLst>
      </pc:sldChg>
      <pc:sldChg chg="addSp delSp modSp add mod modTransition modNotesTx">
        <pc:chgData name="Binet, Adam (EECD/EDPE)" userId="d807d1e5-49b1-409f-a1a6-b328c8746611" providerId="ADAL" clId="{E67CD845-EF40-49B9-A3F4-C29795BCE807}" dt="2022-11-28T19:57:14.609" v="3261"/>
        <pc:sldMkLst>
          <pc:docMk/>
          <pc:sldMk cId="2119739887" sldId="301"/>
        </pc:sldMkLst>
        <pc:spChg chg="mod">
          <ac:chgData name="Binet, Adam (EECD/EDPE)" userId="d807d1e5-49b1-409f-a1a6-b328c8746611" providerId="ADAL" clId="{E67CD845-EF40-49B9-A3F4-C29795BCE807}" dt="2022-11-28T15:26:55.342" v="1392" actId="403"/>
          <ac:spMkLst>
            <pc:docMk/>
            <pc:sldMk cId="2119739887" sldId="301"/>
            <ac:spMk id="5" creationId="{9C74A729-C3A0-23CA-C671-EECDE3A0CA82}"/>
          </ac:spMkLst>
        </pc:spChg>
        <pc:spChg chg="mod">
          <ac:chgData name="Binet, Adam (EECD/EDPE)" userId="d807d1e5-49b1-409f-a1a6-b328c8746611" providerId="ADAL" clId="{E67CD845-EF40-49B9-A3F4-C29795BCE807}" dt="2022-11-28T13:56:00.053" v="1072" actId="20577"/>
          <ac:spMkLst>
            <pc:docMk/>
            <pc:sldMk cId="2119739887" sldId="301"/>
            <ac:spMk id="134" creationId="{00000000-0000-0000-0000-000000000000}"/>
          </ac:spMkLst>
        </pc:spChg>
        <pc:spChg chg="del">
          <ac:chgData name="Binet, Adam (EECD/EDPE)" userId="d807d1e5-49b1-409f-a1a6-b328c8746611" providerId="ADAL" clId="{E67CD845-EF40-49B9-A3F4-C29795BCE807}" dt="2022-11-28T15:16:45.905" v="1225" actId="478"/>
          <ac:spMkLst>
            <pc:docMk/>
            <pc:sldMk cId="2119739887" sldId="301"/>
            <ac:spMk id="136" creationId="{00000000-0000-0000-0000-000000000000}"/>
          </ac:spMkLst>
        </pc:spChg>
        <pc:picChg chg="add mod">
          <ac:chgData name="Binet, Adam (EECD/EDPE)" userId="d807d1e5-49b1-409f-a1a6-b328c8746611" providerId="ADAL" clId="{E67CD845-EF40-49B9-A3F4-C29795BCE807}" dt="2022-11-28T15:26:43.752" v="1388" actId="1076"/>
          <ac:picMkLst>
            <pc:docMk/>
            <pc:sldMk cId="2119739887" sldId="301"/>
            <ac:picMk id="5122" creationId="{EB885013-08E5-34B4-ECC2-DE8EF56F6925}"/>
          </ac:picMkLst>
        </pc:picChg>
        <pc:picChg chg="add mod">
          <ac:chgData name="Binet, Adam (EECD/EDPE)" userId="d807d1e5-49b1-409f-a1a6-b328c8746611" providerId="ADAL" clId="{E67CD845-EF40-49B9-A3F4-C29795BCE807}" dt="2022-11-28T15:26:43.752" v="1388" actId="1076"/>
          <ac:picMkLst>
            <pc:docMk/>
            <pc:sldMk cId="2119739887" sldId="301"/>
            <ac:picMk id="5124" creationId="{736EA2EB-88C8-AEC2-BA8E-3C6DF90B66B1}"/>
          </ac:picMkLst>
        </pc:picChg>
        <pc:picChg chg="add mod">
          <ac:chgData name="Binet, Adam (EECD/EDPE)" userId="d807d1e5-49b1-409f-a1a6-b328c8746611" providerId="ADAL" clId="{E67CD845-EF40-49B9-A3F4-C29795BCE807}" dt="2022-11-28T15:26:43.752" v="1388" actId="1076"/>
          <ac:picMkLst>
            <pc:docMk/>
            <pc:sldMk cId="2119739887" sldId="301"/>
            <ac:picMk id="5126" creationId="{EB6CA800-9772-CA71-6E56-4A58D35489E5}"/>
          </ac:picMkLst>
        </pc:picChg>
      </pc:sldChg>
      <pc:sldChg chg="del">
        <pc:chgData name="Binet, Adam (EECD/EDPE)" userId="d807d1e5-49b1-409f-a1a6-b328c8746611" providerId="ADAL" clId="{E67CD845-EF40-49B9-A3F4-C29795BCE807}" dt="2022-11-28T13:54:19.970" v="836" actId="47"/>
        <pc:sldMkLst>
          <pc:docMk/>
          <pc:sldMk cId="977908848" sldId="302"/>
        </pc:sldMkLst>
      </pc:sldChg>
      <pc:sldChg chg="addSp delSp modSp add mod modTransition modNotesTx">
        <pc:chgData name="Binet, Adam (EECD/EDPE)" userId="d807d1e5-49b1-409f-a1a6-b328c8746611" providerId="ADAL" clId="{E67CD845-EF40-49B9-A3F4-C29795BCE807}" dt="2022-11-28T19:57:14.609" v="3261"/>
        <pc:sldMkLst>
          <pc:docMk/>
          <pc:sldMk cId="1261159268" sldId="302"/>
        </pc:sldMkLst>
        <pc:spChg chg="mod">
          <ac:chgData name="Binet, Adam (EECD/EDPE)" userId="d807d1e5-49b1-409f-a1a6-b328c8746611" providerId="ADAL" clId="{E67CD845-EF40-49B9-A3F4-C29795BCE807}" dt="2022-11-28T15:27:15.870" v="1431" actId="403"/>
          <ac:spMkLst>
            <pc:docMk/>
            <pc:sldMk cId="1261159268" sldId="302"/>
            <ac:spMk id="5" creationId="{9C74A729-C3A0-23CA-C671-EECDE3A0CA82}"/>
          </ac:spMkLst>
        </pc:spChg>
        <pc:spChg chg="mod">
          <ac:chgData name="Binet, Adam (EECD/EDPE)" userId="d807d1e5-49b1-409f-a1a6-b328c8746611" providerId="ADAL" clId="{E67CD845-EF40-49B9-A3F4-C29795BCE807}" dt="2022-11-28T13:56:11.110" v="1101" actId="20577"/>
          <ac:spMkLst>
            <pc:docMk/>
            <pc:sldMk cId="1261159268" sldId="302"/>
            <ac:spMk id="134" creationId="{00000000-0000-0000-0000-000000000000}"/>
          </ac:spMkLst>
        </pc:spChg>
        <pc:spChg chg="del">
          <ac:chgData name="Binet, Adam (EECD/EDPE)" userId="d807d1e5-49b1-409f-a1a6-b328c8746611" providerId="ADAL" clId="{E67CD845-EF40-49B9-A3F4-C29795BCE807}" dt="2022-11-28T15:19:12.092" v="1275" actId="478"/>
          <ac:spMkLst>
            <pc:docMk/>
            <pc:sldMk cId="1261159268" sldId="302"/>
            <ac:spMk id="136" creationId="{00000000-0000-0000-0000-000000000000}"/>
          </ac:spMkLst>
        </pc:spChg>
        <pc:picChg chg="add mod">
          <ac:chgData name="Binet, Adam (EECD/EDPE)" userId="d807d1e5-49b1-409f-a1a6-b328c8746611" providerId="ADAL" clId="{E67CD845-EF40-49B9-A3F4-C29795BCE807}" dt="2022-11-28T15:27:10.473" v="1428" actId="1036"/>
          <ac:picMkLst>
            <pc:docMk/>
            <pc:sldMk cId="1261159268" sldId="302"/>
            <ac:picMk id="6146" creationId="{FAEB364E-574D-3FCF-2784-437FF0B76D5A}"/>
          </ac:picMkLst>
        </pc:picChg>
        <pc:picChg chg="add del mod">
          <ac:chgData name="Binet, Adam (EECD/EDPE)" userId="d807d1e5-49b1-409f-a1a6-b328c8746611" providerId="ADAL" clId="{E67CD845-EF40-49B9-A3F4-C29795BCE807}" dt="2022-11-28T15:18:20.086" v="1260" actId="478"/>
          <ac:picMkLst>
            <pc:docMk/>
            <pc:sldMk cId="1261159268" sldId="302"/>
            <ac:picMk id="6148" creationId="{0C659371-1AF2-687D-C9AD-2CA4C5E99E27}"/>
          </ac:picMkLst>
        </pc:picChg>
        <pc:picChg chg="add mod">
          <ac:chgData name="Binet, Adam (EECD/EDPE)" userId="d807d1e5-49b1-409f-a1a6-b328c8746611" providerId="ADAL" clId="{E67CD845-EF40-49B9-A3F4-C29795BCE807}" dt="2022-11-28T15:27:10.473" v="1428" actId="1036"/>
          <ac:picMkLst>
            <pc:docMk/>
            <pc:sldMk cId="1261159268" sldId="302"/>
            <ac:picMk id="6150" creationId="{B518ACD5-C490-49E8-6D8A-8CF93D968E03}"/>
          </ac:picMkLst>
        </pc:picChg>
        <pc:picChg chg="add mod">
          <ac:chgData name="Binet, Adam (EECD/EDPE)" userId="d807d1e5-49b1-409f-a1a6-b328c8746611" providerId="ADAL" clId="{E67CD845-EF40-49B9-A3F4-C29795BCE807}" dt="2022-11-28T15:27:10.473" v="1428" actId="1036"/>
          <ac:picMkLst>
            <pc:docMk/>
            <pc:sldMk cId="1261159268" sldId="302"/>
            <ac:picMk id="6152" creationId="{960FD5F4-16C4-8E8F-41FB-E29516FD0CAA}"/>
          </ac:picMkLst>
        </pc:picChg>
      </pc:sldChg>
      <pc:sldChg chg="delSp modSp add mod modTransition modNotesTx">
        <pc:chgData name="Binet, Adam (EECD/EDPE)" userId="d807d1e5-49b1-409f-a1a6-b328c8746611" providerId="ADAL" clId="{E67CD845-EF40-49B9-A3F4-C29795BCE807}" dt="2022-11-28T19:57:14.609" v="3261"/>
        <pc:sldMkLst>
          <pc:docMk/>
          <pc:sldMk cId="3535580484" sldId="303"/>
        </pc:sldMkLst>
        <pc:spChg chg="mod">
          <ac:chgData name="Binet, Adam (EECD/EDPE)" userId="d807d1e5-49b1-409f-a1a6-b328c8746611" providerId="ADAL" clId="{E67CD845-EF40-49B9-A3F4-C29795BCE807}" dt="2022-11-28T19:54:55.862" v="3141" actId="20577"/>
          <ac:spMkLst>
            <pc:docMk/>
            <pc:sldMk cId="3535580484" sldId="303"/>
            <ac:spMk id="5" creationId="{9C74A729-C3A0-23CA-C671-EECDE3A0CA82}"/>
          </ac:spMkLst>
        </pc:spChg>
        <pc:spChg chg="mod">
          <ac:chgData name="Binet, Adam (EECD/EDPE)" userId="d807d1e5-49b1-409f-a1a6-b328c8746611" providerId="ADAL" clId="{E67CD845-EF40-49B9-A3F4-C29795BCE807}" dt="2022-11-28T19:50:32.366" v="2120" actId="5793"/>
          <ac:spMkLst>
            <pc:docMk/>
            <pc:sldMk cId="3535580484" sldId="303"/>
            <ac:spMk id="134" creationId="{00000000-0000-0000-0000-000000000000}"/>
          </ac:spMkLst>
        </pc:spChg>
        <pc:picChg chg="del">
          <ac:chgData name="Binet, Adam (EECD/EDPE)" userId="d807d1e5-49b1-409f-a1a6-b328c8746611" providerId="ADAL" clId="{E67CD845-EF40-49B9-A3F4-C29795BCE807}" dt="2022-11-28T19:50:33.680" v="2121" actId="478"/>
          <ac:picMkLst>
            <pc:docMk/>
            <pc:sldMk cId="3535580484" sldId="303"/>
            <ac:picMk id="6146" creationId="{FAEB364E-574D-3FCF-2784-437FF0B76D5A}"/>
          </ac:picMkLst>
        </pc:picChg>
        <pc:picChg chg="del">
          <ac:chgData name="Binet, Adam (EECD/EDPE)" userId="d807d1e5-49b1-409f-a1a6-b328c8746611" providerId="ADAL" clId="{E67CD845-EF40-49B9-A3F4-C29795BCE807}" dt="2022-11-28T19:50:34.031" v="2122" actId="478"/>
          <ac:picMkLst>
            <pc:docMk/>
            <pc:sldMk cId="3535580484" sldId="303"/>
            <ac:picMk id="6150" creationId="{B518ACD5-C490-49E8-6D8A-8CF93D968E03}"/>
          </ac:picMkLst>
        </pc:picChg>
        <pc:picChg chg="del mod">
          <ac:chgData name="Binet, Adam (EECD/EDPE)" userId="d807d1e5-49b1-409f-a1a6-b328c8746611" providerId="ADAL" clId="{E67CD845-EF40-49B9-A3F4-C29795BCE807}" dt="2022-11-28T19:50:34.464" v="2124" actId="478"/>
          <ac:picMkLst>
            <pc:docMk/>
            <pc:sldMk cId="3535580484" sldId="303"/>
            <ac:picMk id="6152" creationId="{960FD5F4-16C4-8E8F-41FB-E29516FD0CAA}"/>
          </ac:picMkLst>
        </pc:picChg>
      </pc:sldChg>
      <pc:sldMasterChg chg="del delSldLayout">
        <pc:chgData name="Binet, Adam (EECD/EDPE)" userId="d807d1e5-49b1-409f-a1a6-b328c8746611" providerId="ADAL" clId="{E67CD845-EF40-49B9-A3F4-C29795BCE807}" dt="2022-11-28T19:56:50.090" v="3257" actId="47"/>
        <pc:sldMasterMkLst>
          <pc:docMk/>
          <pc:sldMasterMk cId="2016939484" sldId="2147483648"/>
        </pc:sldMasterMkLst>
        <pc:sldLayoutChg chg="del">
          <pc:chgData name="Binet, Adam (EECD/EDPE)" userId="d807d1e5-49b1-409f-a1a6-b328c8746611" providerId="ADAL" clId="{E67CD845-EF40-49B9-A3F4-C29795BCE807}" dt="2022-11-28T19:56:50.090" v="3257" actId="47"/>
          <pc:sldLayoutMkLst>
            <pc:docMk/>
            <pc:sldMasterMk cId="2016939484" sldId="2147483648"/>
            <pc:sldLayoutMk cId="1494703455" sldId="2147483649"/>
          </pc:sldLayoutMkLst>
        </pc:sldLayoutChg>
        <pc:sldLayoutChg chg="del">
          <pc:chgData name="Binet, Adam (EECD/EDPE)" userId="d807d1e5-49b1-409f-a1a6-b328c8746611" providerId="ADAL" clId="{E67CD845-EF40-49B9-A3F4-C29795BCE807}" dt="2022-11-28T19:56:50.090" v="3257" actId="47"/>
          <pc:sldLayoutMkLst>
            <pc:docMk/>
            <pc:sldMasterMk cId="2016939484" sldId="2147483648"/>
            <pc:sldLayoutMk cId="3745620386" sldId="2147483650"/>
          </pc:sldLayoutMkLst>
        </pc:sldLayoutChg>
        <pc:sldLayoutChg chg="del">
          <pc:chgData name="Binet, Adam (EECD/EDPE)" userId="d807d1e5-49b1-409f-a1a6-b328c8746611" providerId="ADAL" clId="{E67CD845-EF40-49B9-A3F4-C29795BCE807}" dt="2022-11-28T19:56:50.090" v="3257" actId="47"/>
          <pc:sldLayoutMkLst>
            <pc:docMk/>
            <pc:sldMasterMk cId="2016939484" sldId="2147483648"/>
            <pc:sldLayoutMk cId="2523303926" sldId="2147483651"/>
          </pc:sldLayoutMkLst>
        </pc:sldLayoutChg>
        <pc:sldLayoutChg chg="del">
          <pc:chgData name="Binet, Adam (EECD/EDPE)" userId="d807d1e5-49b1-409f-a1a6-b328c8746611" providerId="ADAL" clId="{E67CD845-EF40-49B9-A3F4-C29795BCE807}" dt="2022-11-28T19:56:50.090" v="3257" actId="47"/>
          <pc:sldLayoutMkLst>
            <pc:docMk/>
            <pc:sldMasterMk cId="2016939484" sldId="2147483648"/>
            <pc:sldLayoutMk cId="895873129" sldId="2147483652"/>
          </pc:sldLayoutMkLst>
        </pc:sldLayoutChg>
        <pc:sldLayoutChg chg="del">
          <pc:chgData name="Binet, Adam (EECD/EDPE)" userId="d807d1e5-49b1-409f-a1a6-b328c8746611" providerId="ADAL" clId="{E67CD845-EF40-49B9-A3F4-C29795BCE807}" dt="2022-11-28T19:56:50.090" v="3257" actId="47"/>
          <pc:sldLayoutMkLst>
            <pc:docMk/>
            <pc:sldMasterMk cId="2016939484" sldId="2147483648"/>
            <pc:sldLayoutMk cId="2293228220" sldId="2147483653"/>
          </pc:sldLayoutMkLst>
        </pc:sldLayoutChg>
        <pc:sldLayoutChg chg="del">
          <pc:chgData name="Binet, Adam (EECD/EDPE)" userId="d807d1e5-49b1-409f-a1a6-b328c8746611" providerId="ADAL" clId="{E67CD845-EF40-49B9-A3F4-C29795BCE807}" dt="2022-11-28T19:56:50.090" v="3257" actId="47"/>
          <pc:sldLayoutMkLst>
            <pc:docMk/>
            <pc:sldMasterMk cId="2016939484" sldId="2147483648"/>
            <pc:sldLayoutMk cId="1690746867" sldId="2147483654"/>
          </pc:sldLayoutMkLst>
        </pc:sldLayoutChg>
        <pc:sldLayoutChg chg="del">
          <pc:chgData name="Binet, Adam (EECD/EDPE)" userId="d807d1e5-49b1-409f-a1a6-b328c8746611" providerId="ADAL" clId="{E67CD845-EF40-49B9-A3F4-C29795BCE807}" dt="2022-11-28T19:56:50.090" v="3257" actId="47"/>
          <pc:sldLayoutMkLst>
            <pc:docMk/>
            <pc:sldMasterMk cId="2016939484" sldId="2147483648"/>
            <pc:sldLayoutMk cId="3235994049" sldId="2147483655"/>
          </pc:sldLayoutMkLst>
        </pc:sldLayoutChg>
        <pc:sldLayoutChg chg="del">
          <pc:chgData name="Binet, Adam (EECD/EDPE)" userId="d807d1e5-49b1-409f-a1a6-b328c8746611" providerId="ADAL" clId="{E67CD845-EF40-49B9-A3F4-C29795BCE807}" dt="2022-11-28T19:56:50.090" v="3257" actId="47"/>
          <pc:sldLayoutMkLst>
            <pc:docMk/>
            <pc:sldMasterMk cId="2016939484" sldId="2147483648"/>
            <pc:sldLayoutMk cId="4016525948" sldId="2147483656"/>
          </pc:sldLayoutMkLst>
        </pc:sldLayoutChg>
        <pc:sldLayoutChg chg="del">
          <pc:chgData name="Binet, Adam (EECD/EDPE)" userId="d807d1e5-49b1-409f-a1a6-b328c8746611" providerId="ADAL" clId="{E67CD845-EF40-49B9-A3F4-C29795BCE807}" dt="2022-11-28T19:56:50.090" v="3257" actId="47"/>
          <pc:sldLayoutMkLst>
            <pc:docMk/>
            <pc:sldMasterMk cId="2016939484" sldId="2147483648"/>
            <pc:sldLayoutMk cId="2160866951" sldId="2147483657"/>
          </pc:sldLayoutMkLst>
        </pc:sldLayoutChg>
        <pc:sldLayoutChg chg="del">
          <pc:chgData name="Binet, Adam (EECD/EDPE)" userId="d807d1e5-49b1-409f-a1a6-b328c8746611" providerId="ADAL" clId="{E67CD845-EF40-49B9-A3F4-C29795BCE807}" dt="2022-11-28T19:56:50.090" v="3257" actId="47"/>
          <pc:sldLayoutMkLst>
            <pc:docMk/>
            <pc:sldMasterMk cId="2016939484" sldId="2147483648"/>
            <pc:sldLayoutMk cId="3848791140" sldId="2147483658"/>
          </pc:sldLayoutMkLst>
        </pc:sldLayoutChg>
        <pc:sldLayoutChg chg="del">
          <pc:chgData name="Binet, Adam (EECD/EDPE)" userId="d807d1e5-49b1-409f-a1a6-b328c8746611" providerId="ADAL" clId="{E67CD845-EF40-49B9-A3F4-C29795BCE807}" dt="2022-11-28T19:56:50.090" v="3257" actId="47"/>
          <pc:sldLayoutMkLst>
            <pc:docMk/>
            <pc:sldMasterMk cId="2016939484" sldId="2147483648"/>
            <pc:sldLayoutMk cId="3337837542" sldId="2147483659"/>
          </pc:sldLayoutMkLst>
        </pc:sldLayoutChg>
      </pc:sldMasterChg>
      <pc:sldMasterChg chg="modTransition delSldLayout modSldLayout">
        <pc:chgData name="Binet, Adam (EECD/EDPE)" userId="d807d1e5-49b1-409f-a1a6-b328c8746611" providerId="ADAL" clId="{E67CD845-EF40-49B9-A3F4-C29795BCE807}" dt="2022-11-28T19:57:14.609" v="3261"/>
        <pc:sldMasterMkLst>
          <pc:docMk/>
          <pc:sldMasterMk cId="3581618185" sldId="2147483660"/>
        </pc:sldMasterMkLst>
        <pc:sldLayoutChg chg="modTransition">
          <pc:chgData name="Binet, Adam (EECD/EDPE)" userId="d807d1e5-49b1-409f-a1a6-b328c8746611" providerId="ADAL" clId="{E67CD845-EF40-49B9-A3F4-C29795BCE807}" dt="2022-11-28T19:57:14.609" v="3261"/>
          <pc:sldLayoutMkLst>
            <pc:docMk/>
            <pc:sldMasterMk cId="3581618185" sldId="2147483660"/>
            <pc:sldLayoutMk cId="3208571674" sldId="2147483661"/>
          </pc:sldLayoutMkLst>
        </pc:sldLayoutChg>
        <pc:sldLayoutChg chg="modTransition">
          <pc:chgData name="Binet, Adam (EECD/EDPE)" userId="d807d1e5-49b1-409f-a1a6-b328c8746611" providerId="ADAL" clId="{E67CD845-EF40-49B9-A3F4-C29795BCE807}" dt="2022-11-28T19:57:14.609" v="3261"/>
          <pc:sldLayoutMkLst>
            <pc:docMk/>
            <pc:sldMasterMk cId="3581618185" sldId="2147483660"/>
            <pc:sldLayoutMk cId="1354722788" sldId="2147483662"/>
          </pc:sldLayoutMkLst>
        </pc:sldLayoutChg>
        <pc:sldLayoutChg chg="del">
          <pc:chgData name="Binet, Adam (EECD/EDPE)" userId="d807d1e5-49b1-409f-a1a6-b328c8746611" providerId="ADAL" clId="{E67CD845-EF40-49B9-A3F4-C29795BCE807}" dt="2022-11-28T13:53:35.548" v="801" actId="47"/>
          <pc:sldLayoutMkLst>
            <pc:docMk/>
            <pc:sldMasterMk cId="3581618185" sldId="2147483660"/>
            <pc:sldLayoutMk cId="1644872218" sldId="2147483663"/>
          </pc:sldLayoutMkLst>
        </pc:sldLayoutChg>
        <pc:sldLayoutChg chg="modTransition">
          <pc:chgData name="Binet, Adam (EECD/EDPE)" userId="d807d1e5-49b1-409f-a1a6-b328c8746611" providerId="ADAL" clId="{E67CD845-EF40-49B9-A3F4-C29795BCE807}" dt="2022-11-28T19:57:14.609" v="3261"/>
          <pc:sldLayoutMkLst>
            <pc:docMk/>
            <pc:sldMasterMk cId="3581618185" sldId="2147483660"/>
            <pc:sldLayoutMk cId="1409300299" sldId="2147483664"/>
          </pc:sldLayoutMkLst>
        </pc:sldLayoutChg>
        <pc:sldLayoutChg chg="modTransition">
          <pc:chgData name="Binet, Adam (EECD/EDPE)" userId="d807d1e5-49b1-409f-a1a6-b328c8746611" providerId="ADAL" clId="{E67CD845-EF40-49B9-A3F4-C29795BCE807}" dt="2022-11-28T19:57:14.609" v="3261"/>
          <pc:sldLayoutMkLst>
            <pc:docMk/>
            <pc:sldMasterMk cId="3581618185" sldId="2147483660"/>
            <pc:sldLayoutMk cId="2385934493" sldId="2147483665"/>
          </pc:sldLayoutMkLst>
        </pc:sldLayoutChg>
        <pc:sldLayoutChg chg="del">
          <pc:chgData name="Binet, Adam (EECD/EDPE)" userId="d807d1e5-49b1-409f-a1a6-b328c8746611" providerId="ADAL" clId="{E67CD845-EF40-49B9-A3F4-C29795BCE807}" dt="2022-11-28T13:56:21.848" v="1102" actId="47"/>
          <pc:sldLayoutMkLst>
            <pc:docMk/>
            <pc:sldMasterMk cId="3581618185" sldId="2147483660"/>
            <pc:sldLayoutMk cId="3844490669" sldId="2147483666"/>
          </pc:sldLayoutMkLst>
        </pc:sldLayoutChg>
        <pc:sldLayoutChg chg="del">
          <pc:chgData name="Binet, Adam (EECD/EDPE)" userId="d807d1e5-49b1-409f-a1a6-b328c8746611" providerId="ADAL" clId="{E67CD845-EF40-49B9-A3F4-C29795BCE807}" dt="2022-11-28T19:55:05.574" v="3143" actId="47"/>
          <pc:sldLayoutMkLst>
            <pc:docMk/>
            <pc:sldMasterMk cId="3581618185" sldId="2147483660"/>
            <pc:sldLayoutMk cId="5768963" sldId="2147483667"/>
          </pc:sldLayoutMkLst>
        </pc:sldLayoutChg>
        <pc:sldLayoutChg chg="del">
          <pc:chgData name="Binet, Adam (EECD/EDPE)" userId="d807d1e5-49b1-409f-a1a6-b328c8746611" providerId="ADAL" clId="{E67CD845-EF40-49B9-A3F4-C29795BCE807}" dt="2022-11-28T13:56:21.848" v="1102" actId="47"/>
          <pc:sldLayoutMkLst>
            <pc:docMk/>
            <pc:sldMasterMk cId="3581618185" sldId="2147483660"/>
            <pc:sldLayoutMk cId="349612084" sldId="2147483668"/>
          </pc:sldLayoutMkLst>
        </pc:sldLayoutChg>
        <pc:sldLayoutChg chg="modTransition">
          <pc:chgData name="Binet, Adam (EECD/EDPE)" userId="d807d1e5-49b1-409f-a1a6-b328c8746611" providerId="ADAL" clId="{E67CD845-EF40-49B9-A3F4-C29795BCE807}" dt="2022-11-28T19:57:14.609" v="3261"/>
          <pc:sldLayoutMkLst>
            <pc:docMk/>
            <pc:sldMasterMk cId="3581618185" sldId="2147483660"/>
            <pc:sldLayoutMk cId="322425040" sldId="2147483669"/>
          </pc:sldLayoutMkLst>
        </pc:sldLayoutChg>
        <pc:sldLayoutChg chg="modTransition">
          <pc:chgData name="Binet, Adam (EECD/EDPE)" userId="d807d1e5-49b1-409f-a1a6-b328c8746611" providerId="ADAL" clId="{E67CD845-EF40-49B9-A3F4-C29795BCE807}" dt="2022-11-28T19:57:14.609" v="3261"/>
          <pc:sldLayoutMkLst>
            <pc:docMk/>
            <pc:sldMasterMk cId="3581618185" sldId="2147483660"/>
            <pc:sldLayoutMk cId="2242041638" sldId="2147483670"/>
          </pc:sldLayoutMkLst>
        </pc:sldLayoutChg>
        <pc:sldLayoutChg chg="modTransition">
          <pc:chgData name="Binet, Adam (EECD/EDPE)" userId="d807d1e5-49b1-409f-a1a6-b328c8746611" providerId="ADAL" clId="{E67CD845-EF40-49B9-A3F4-C29795BCE807}" dt="2022-11-28T19:57:14.609" v="3261"/>
          <pc:sldLayoutMkLst>
            <pc:docMk/>
            <pc:sldMasterMk cId="3581618185" sldId="2147483660"/>
            <pc:sldLayoutMk cId="2048813776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D752A-9026-481B-9F8E-2608329150CE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98BA9-82CA-4A85-9E8E-24A739E12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4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https://www.pexels.com/photo/black-and-gray-motherboard-2582932/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https://www.pexels.com/photo/man-person-people-woman-6755053/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00556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https://www.pexels.com/photo/close-up-of-two-rtx2080-graphics-cards-8622912/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https://pixabay.com/photos/pc-calculation-technology-mining-2810957/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https://pixabay.com/photos/pc-calculation-technology-mining-2810919/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66446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9909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Photo by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lusJakartaSans"/>
              </a:rPr>
              <a:t>Imthiyaz</a:t>
            </a: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 Syed from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lusJakartaSans"/>
              </a:rPr>
              <a:t>Pexels</a:t>
            </a: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: https://www.pexels.com/photo/close-up-shot-of-a-game-console-13678229/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Photo by Artem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lusJakartaSans"/>
              </a:rPr>
              <a:t>Podrez</a:t>
            </a: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 from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lusJakartaSans"/>
              </a:rPr>
              <a:t>Pexels</a:t>
            </a: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: https://www.pexels.com/photo/game-controllers-on-the-table-7774029/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Photo by </a:t>
            </a:r>
            <a:r>
              <a:rPr lang="ja-JP" altLang="en-US" b="0" i="0" dirty="0">
                <a:solidFill>
                  <a:srgbClr val="000000"/>
                </a:solidFill>
                <a:effectLst/>
                <a:latin typeface="PlusJakartaSans"/>
              </a:rPr>
              <a:t>洋榤 郭 </a:t>
            </a: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from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PlusJakartaSans"/>
              </a:rPr>
              <a:t>Pexels</a:t>
            </a:r>
            <a:r>
              <a:rPr lang="en-US" b="0" i="0" dirty="0">
                <a:solidFill>
                  <a:srgbClr val="000000"/>
                </a:solidFill>
                <a:effectLst/>
                <a:latin typeface="PlusJakartaSans"/>
              </a:rPr>
              <a:t>: https://www.pexels.com/photo/black-and-red-computer-motherboard-2399840/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https://www.pexels.com/photo/dell-motherboard-and-central-processing-unit-1432675/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https://pixabay.com/photos/cpu-processor-chip-motherboard-4393376/</a:t>
            </a:r>
            <a:br>
              <a:rPr lang="en-US" dirty="0"/>
            </a:br>
            <a:r>
              <a:rPr lang="en-US" dirty="0"/>
              <a:t>https://pixabay.com/photos/ryzen-amd-processor-technology-3523675/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https://pixabay.com/photos/data-storage-ssd-hard-drive-memory-319844/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https://www.pexels.com/photo/computer-hard-drive-laid-on-gray-surface-6429162/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https://pixabay.com/photos/computer-accessories-computers-1841254/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9429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https://pixabay.com/photos/memory-ram-random-access-memory-4704236/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https://www.pexels.com/photo/green-and-black-computer-ram-stick-6636474/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492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https://www.pexels.com/photo/close-up-shot-of-gaming-mouse-and-keyboard-7047612/</a:t>
            </a:r>
            <a:br>
              <a:rPr lang="en-US" dirty="0"/>
            </a:br>
            <a:r>
              <a:rPr lang="en-US" dirty="0"/>
              <a:t>https://pixabay.com/photos/keyboard-technology-office-internet-4759502/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https://www.pexels.com/photo/person-playing-computer-game-7915225/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0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33"/>
            <a:ext cx="1219194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4400" y="2655767"/>
            <a:ext cx="6052000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857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914400" y="2212733"/>
            <a:ext cx="5685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914400" y="3888339"/>
            <a:ext cx="5685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72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74067" y="274633"/>
            <a:ext cx="80192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774067" y="1803400"/>
            <a:ext cx="8019200" cy="42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⬡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9300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774067" y="274633"/>
            <a:ext cx="80192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774067" y="1803400"/>
            <a:ext cx="3788000" cy="42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⬡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5005257" y="1803400"/>
            <a:ext cx="3788000" cy="42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⬡"/>
              <a:defRPr sz="2667"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667"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667"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5934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Small circuit" type="blank">
  <p:cSld name="Blank · Small circui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242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Big circuit">
  <p:cSld name="Blank · Big circui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4204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4881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458FF"/>
            </a:gs>
            <a:gs pos="39000">
              <a:srgbClr val="3544FF"/>
            </a:gs>
            <a:gs pos="100000">
              <a:srgbClr val="0A2F9E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4067" y="274633"/>
            <a:ext cx="80192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74067" y="1803400"/>
            <a:ext cx="8019200" cy="4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"/>
              <a:buChar char="⬡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"/>
              <a:buChar char="∙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●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○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"/>
              <a:buChar char="■"/>
              <a:defRPr sz="24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733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733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733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733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733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733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733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733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733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16181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9" r:id="rId5"/>
    <p:sldLayoutId id="2147483670" r:id="rId6"/>
    <p:sldLayoutId id="2147483671" r:id="rId7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mailto:adam.binet@gnb.ca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42.png"/><Relationship Id="rId4" Type="http://schemas.openxmlformats.org/officeDocument/2006/relationships/hyperlink" Target="https://twitter.com/nbco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356616" y="2655767"/>
            <a:ext cx="6609784" cy="154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What’s Inside a Digital Device?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9300" y="1401208"/>
            <a:ext cx="2377133" cy="270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94419" y="504432"/>
            <a:ext cx="883333" cy="96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25027" y="1179481"/>
            <a:ext cx="642767" cy="70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95590" y="5379435"/>
            <a:ext cx="781553" cy="915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205866" y="4832586"/>
            <a:ext cx="429133" cy="5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52791" y="5010510"/>
            <a:ext cx="429133" cy="59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662859F-DA03-8CBA-5394-F4279C07356E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61" y="5836968"/>
            <a:ext cx="3492147" cy="8402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219456" y="128017"/>
            <a:ext cx="11819589" cy="71978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Circuitboard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Google Shape;133;p20">
            <a:extLst>
              <a:ext uri="{FF2B5EF4-FFF2-40B4-BE49-F238E27FC236}">
                <a16:creationId xmlns:a16="http://schemas.microsoft.com/office/drawing/2014/main" id="{9C74A729-C3A0-23CA-C671-EECDE3A0CA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2954" y="1032211"/>
            <a:ext cx="8597756" cy="56977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342900"/>
            <a:r>
              <a:rPr lang="en-US" sz="2800" dirty="0"/>
              <a:t>What it is: All components of a computer communicate through a circuit board called the motherboard, as was mentioned above. </a:t>
            </a:r>
          </a:p>
          <a:p>
            <a:pPr marL="342900" indent="-342900"/>
            <a:endParaRPr lang="en-US" sz="2800" dirty="0"/>
          </a:p>
          <a:p>
            <a:pPr marL="342900" indent="-342900"/>
            <a:r>
              <a:rPr lang="en-US" sz="2800" dirty="0"/>
              <a:t>What it does: Think of the motherboard as the glue that holds everything else together.</a:t>
            </a:r>
          </a:p>
          <a:p>
            <a:pPr marL="342900" indent="-342900"/>
            <a:endParaRPr lang="en-US" sz="2800" dirty="0"/>
          </a:p>
          <a:p>
            <a:pPr marL="342900" indent="-342900"/>
            <a:r>
              <a:rPr lang="en-US" sz="2800" dirty="0"/>
              <a:t>Sometimes, the motherboard’s video card and Central Processing Unit are contained in an integrated (built-in) chipset.</a:t>
            </a:r>
          </a:p>
        </p:txBody>
      </p:sp>
      <p:pic>
        <p:nvPicPr>
          <p:cNvPr id="5122" name="Picture 2" descr="Free Black and Gray Motherboard Stock Photo">
            <a:extLst>
              <a:ext uri="{FF2B5EF4-FFF2-40B4-BE49-F238E27FC236}">
                <a16:creationId xmlns:a16="http://schemas.microsoft.com/office/drawing/2014/main" id="{EB885013-08E5-34B4-ECC2-DE8EF56F6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589" y="1032211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ree photos of Cpu">
            <a:extLst>
              <a:ext uri="{FF2B5EF4-FFF2-40B4-BE49-F238E27FC236}">
                <a16:creationId xmlns:a16="http://schemas.microsoft.com/office/drawing/2014/main" id="{736EA2EB-88C8-AEC2-BA8E-3C6DF90B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691" y="4716773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ree Person Holding Black Iphone 4 Stock Photo">
            <a:extLst>
              <a:ext uri="{FF2B5EF4-FFF2-40B4-BE49-F238E27FC236}">
                <a16:creationId xmlns:a16="http://schemas.microsoft.com/office/drawing/2014/main" id="{EB6CA800-9772-CA71-6E56-4A58D3548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5" r="20761" b="34688"/>
          <a:stretch/>
        </p:blipFill>
        <p:spPr bwMode="auto">
          <a:xfrm>
            <a:off x="9124691" y="3000960"/>
            <a:ext cx="2743200" cy="1575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3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219456" y="128017"/>
            <a:ext cx="11819589" cy="71978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Graphics Processing Unit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Google Shape;133;p20">
            <a:extLst>
              <a:ext uri="{FF2B5EF4-FFF2-40B4-BE49-F238E27FC236}">
                <a16:creationId xmlns:a16="http://schemas.microsoft.com/office/drawing/2014/main" id="{9C74A729-C3A0-23CA-C671-EECDE3A0CA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2954" y="1191927"/>
            <a:ext cx="8725575" cy="55380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/>
            <a:r>
              <a:rPr lang="en-US" sz="2400" dirty="0"/>
              <a:t>What it is: It's not uncommon to hear gamers obsess over the next new graphics card, as these graphic cards make it possible for computers to generate high-end visuals like those found in the many different types of video games.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/>
              <a:t>In addition to video games, though, good graphics cards also come in handy for those who rely on images in order to execute their craft, like 3D modelers using resource-intensive software.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/>
              <a:t>What it does: Graphics cards often communicate directly with the display monitor, meaning a $1,000 graphics card won't be of much use if there isn't a high-end monitor connected to it.</a:t>
            </a:r>
            <a:endParaRPr sz="2400" dirty="0"/>
          </a:p>
        </p:txBody>
      </p:sp>
      <p:pic>
        <p:nvPicPr>
          <p:cNvPr id="6146" name="Picture 2" descr="Free Close-up of Two RTX2080 Graphics Cards Stock Photo">
            <a:extLst>
              <a:ext uri="{FF2B5EF4-FFF2-40B4-BE49-F238E27FC236}">
                <a16:creationId xmlns:a16="http://schemas.microsoft.com/office/drawing/2014/main" id="{FAEB364E-574D-3FCF-2784-437FF0B76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05" y="1191928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ree photos of Pc">
            <a:extLst>
              <a:ext uri="{FF2B5EF4-FFF2-40B4-BE49-F238E27FC236}">
                <a16:creationId xmlns:a16="http://schemas.microsoft.com/office/drawing/2014/main" id="{B518ACD5-C490-49E8-6D8A-8CF93D968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05" y="3132983"/>
            <a:ext cx="2743200" cy="1540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ree photos of Pc">
            <a:extLst>
              <a:ext uri="{FF2B5EF4-FFF2-40B4-BE49-F238E27FC236}">
                <a16:creationId xmlns:a16="http://schemas.microsoft.com/office/drawing/2014/main" id="{960FD5F4-16C4-8E8F-41FB-E29516FD0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05" y="4785431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5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219456" y="128017"/>
            <a:ext cx="11819589" cy="71978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it Further…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Google Shape;133;p20">
            <a:extLst>
              <a:ext uri="{FF2B5EF4-FFF2-40B4-BE49-F238E27FC236}">
                <a16:creationId xmlns:a16="http://schemas.microsoft.com/office/drawing/2014/main" id="{9C74A729-C3A0-23CA-C671-EECDE3A0CA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2954" y="1191927"/>
            <a:ext cx="11819589" cy="553805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/>
            <a:r>
              <a:rPr lang="en-US" sz="2400" dirty="0"/>
              <a:t>Now that you have a general understanding of the types of components found in most digital devices here are a few activities you can try!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/>
              <a:t>1. </a:t>
            </a:r>
            <a:r>
              <a:rPr lang="en-US" sz="2400" dirty="0" err="1"/>
              <a:t>eWaste</a:t>
            </a:r>
            <a:r>
              <a:rPr lang="en-US" sz="2400" dirty="0"/>
              <a:t>: A lot of devices have a lifespan of only a few years. Because of this, people are often buying the latest and greatest technology and left with a lot of electronic waste. Do a project looking at why this waste is so bad for the environment, how precious minerals and metals (which are non-renewable) also complicates the future of digital devices and how they are designed.</a:t>
            </a:r>
          </a:p>
          <a:p>
            <a:pPr marL="457200" indent="-457200"/>
            <a:r>
              <a:rPr lang="en-US" sz="2400" dirty="0"/>
              <a:t>2. Create a timeline that features 5 to 10 different digital devices, their release dates, and why they were a big deal then (i.e.: the original Nintendo Entertainment System, or the Commodore 64 personal computer).</a:t>
            </a:r>
          </a:p>
        </p:txBody>
      </p:sp>
    </p:spTree>
    <p:extLst>
      <p:ext uri="{BB962C8B-B14F-4D97-AF65-F5344CB8AC3E}">
        <p14:creationId xmlns:p14="http://schemas.microsoft.com/office/powerpoint/2010/main" val="3535580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13</a:t>
            </a:fld>
            <a:endParaRPr kern="0">
              <a:solidFill>
                <a:srgbClr val="FFFFFF"/>
              </a:solidFill>
            </a:endParaRPr>
          </a:p>
        </p:txBody>
      </p:sp>
      <p:sp>
        <p:nvSpPr>
          <p:cNvPr id="368" name="Google Shape;368;p35"/>
          <p:cNvSpPr txBox="1">
            <a:spLocks noGrp="1"/>
          </p:cNvSpPr>
          <p:nvPr>
            <p:ph type="ctrTitle" idx="4294967295"/>
          </p:nvPr>
        </p:nvSpPr>
        <p:spPr>
          <a:xfrm>
            <a:off x="914400" y="1970121"/>
            <a:ext cx="4823200" cy="123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9600" dirty="0"/>
              <a:t>Thanks!</a:t>
            </a:r>
            <a:endParaRPr sz="9600" dirty="0"/>
          </a:p>
        </p:txBody>
      </p:sp>
      <p:sp>
        <p:nvSpPr>
          <p:cNvPr id="369" name="Google Shape;369;p35"/>
          <p:cNvSpPr txBox="1">
            <a:spLocks noGrp="1"/>
          </p:cNvSpPr>
          <p:nvPr>
            <p:ph type="subTitle" idx="4294967295"/>
          </p:nvPr>
        </p:nvSpPr>
        <p:spPr>
          <a:xfrm>
            <a:off x="403123" y="3069395"/>
            <a:ext cx="4780915" cy="291844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>
              <a:spcBef>
                <a:spcPts val="800"/>
              </a:spcBef>
            </a:pPr>
            <a:r>
              <a:rPr lang="en" b="1" dirty="0"/>
              <a:t>Any questions? E-mail: </a:t>
            </a:r>
            <a:r>
              <a:rPr lang="en" b="1" dirty="0">
                <a:hlinkClick r:id="rId3"/>
              </a:rPr>
              <a:t>adam.binet@gnb.ca</a:t>
            </a:r>
            <a:endParaRPr lang="en" b="1" dirty="0"/>
          </a:p>
          <a:p>
            <a:pPr marL="342900">
              <a:spcBef>
                <a:spcPts val="800"/>
              </a:spcBef>
            </a:pPr>
            <a:endParaRPr lang="en" b="1" dirty="0"/>
          </a:p>
          <a:p>
            <a:pPr marL="342900">
              <a:spcBef>
                <a:spcPts val="800"/>
              </a:spcBef>
            </a:pPr>
            <a:r>
              <a:rPr lang="en" b="1" dirty="0"/>
              <a:t>Follow Centres of Excellence on </a:t>
            </a:r>
            <a:r>
              <a:rPr lang="en" b="1" dirty="0">
                <a:hlinkClick r:id="rId4"/>
              </a:rPr>
              <a:t>Twitter @NBCOE</a:t>
            </a:r>
            <a:endParaRPr lang="en" b="1" dirty="0"/>
          </a:p>
        </p:txBody>
      </p:sp>
      <p:pic>
        <p:nvPicPr>
          <p:cNvPr id="370" name="Google Shape;370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4038" y="3562833"/>
            <a:ext cx="4228432" cy="25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0019" y="2553307"/>
            <a:ext cx="731600" cy="213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95879" y="775467"/>
            <a:ext cx="1706267" cy="19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D8CA605F-1C5D-6958-88B3-7387AD906847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4" y="56015"/>
            <a:ext cx="5980076" cy="14389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914400" y="283805"/>
            <a:ext cx="5685200" cy="154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dirty="0"/>
              <a:t>Have you ever wondered…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914400" y="1919001"/>
            <a:ext cx="5685200" cy="10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/>
            <a:r>
              <a:rPr lang="en" dirty="0"/>
              <a:t>What’s inside a computer? A Playstation or </a:t>
            </a:r>
            <a:br>
              <a:rPr lang="en" dirty="0"/>
            </a:br>
            <a:r>
              <a:rPr lang="en" dirty="0"/>
              <a:t>X-Box? What about a tablet or smartphone?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2880" y="587376"/>
            <a:ext cx="2959120" cy="15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3514" y="1125667"/>
            <a:ext cx="193700" cy="5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690;p48">
            <a:extLst>
              <a:ext uri="{FF2B5EF4-FFF2-40B4-BE49-F238E27FC236}">
                <a16:creationId xmlns:a16="http://schemas.microsoft.com/office/drawing/2014/main" id="{71BA75C6-8F45-AEEB-8F6C-CC32D7244D83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35625" y="-89604"/>
            <a:ext cx="1037964" cy="12152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142484F-7169-35D0-983A-95889363C3E5}"/>
              </a:ext>
            </a:extLst>
          </p:cNvPr>
          <p:cNvGrpSpPr/>
          <p:nvPr/>
        </p:nvGrpSpPr>
        <p:grpSpPr>
          <a:xfrm>
            <a:off x="1010389" y="2965401"/>
            <a:ext cx="10363200" cy="3675186"/>
            <a:chOff x="914400" y="2930230"/>
            <a:chExt cx="10363200" cy="3675186"/>
          </a:xfrm>
        </p:grpSpPr>
        <p:pic>
          <p:nvPicPr>
            <p:cNvPr id="1026" name="Picture 2" descr="Free White Xbox One Game Controller Stock Photo">
              <a:extLst>
                <a:ext uri="{FF2B5EF4-FFF2-40B4-BE49-F238E27FC236}">
                  <a16:creationId xmlns:a16="http://schemas.microsoft.com/office/drawing/2014/main" id="{67AB35C5-D13F-78E9-50F9-073F2822B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936115"/>
              <a:ext cx="24384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Free Game Controllers on the Table Stock Photo">
              <a:extLst>
                <a:ext uri="{FF2B5EF4-FFF2-40B4-BE49-F238E27FC236}">
                  <a16:creationId xmlns:a16="http://schemas.microsoft.com/office/drawing/2014/main" id="{A1390839-AFE6-D53C-FFA0-8D08868B3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877" y="2930230"/>
              <a:ext cx="2058247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Free A Woman Holding Airpods and its Charging Case Stock Photo">
              <a:extLst>
                <a:ext uri="{FF2B5EF4-FFF2-40B4-BE49-F238E27FC236}">
                  <a16:creationId xmlns:a16="http://schemas.microsoft.com/office/drawing/2014/main" id="{02F5F5C8-E6B7-0C03-4019-A938E9005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2947816"/>
              <a:ext cx="5486400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256032" y="1770712"/>
            <a:ext cx="7269480" cy="123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9600" dirty="0"/>
              <a:t>Did You Know</a:t>
            </a:r>
            <a:endParaRPr sz="9600"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294967295"/>
          </p:nvPr>
        </p:nvSpPr>
        <p:spPr>
          <a:xfrm>
            <a:off x="256032" y="3105972"/>
            <a:ext cx="5696712" cy="199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b="1" dirty="0"/>
              <a:t>Every digital device that we interact with, most of the time, consists of the exact same components that make it work?</a:t>
            </a:r>
            <a:endParaRPr b="1" dirty="0"/>
          </a:p>
        </p:txBody>
      </p:sp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3</a:t>
            </a:fld>
            <a:endParaRPr kern="0">
              <a:solidFill>
                <a:srgbClr val="FFFFFF"/>
              </a:solidFill>
            </a:endParaRPr>
          </a:p>
        </p:txBody>
      </p:sp>
      <p:pic>
        <p:nvPicPr>
          <p:cNvPr id="2050" name="Picture 2" descr="Free Black and Red Computer Motherboard Stock Photo">
            <a:extLst>
              <a:ext uri="{FF2B5EF4-FFF2-40B4-BE49-F238E27FC236}">
                <a16:creationId xmlns:a16="http://schemas.microsoft.com/office/drawing/2014/main" id="{3BCE548C-898F-5ABA-C9CA-88DA46759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51" y="438912"/>
            <a:ext cx="3787394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7222" y="2948083"/>
            <a:ext cx="2689993" cy="161233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ctrTitle" idx="4294967295"/>
          </p:nvPr>
        </p:nvSpPr>
        <p:spPr>
          <a:xfrm>
            <a:off x="914400" y="1377000"/>
            <a:ext cx="7123176" cy="264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" sz="8000" dirty="0"/>
              <a:t>Take some guesses..</a:t>
            </a:r>
            <a:endParaRPr sz="8000"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4294967295"/>
          </p:nvPr>
        </p:nvSpPr>
        <p:spPr>
          <a:xfrm>
            <a:off x="914400" y="4017800"/>
            <a:ext cx="4443600" cy="1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" dirty="0"/>
              <a:t>Can you name any of the components found in digital devices? Take a few minutes to discuss. If you can name them, can you also explain what they do?</a:t>
            </a:r>
            <a:endParaRPr dirty="0"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4</a:t>
            </a:fld>
            <a:endParaRPr kern="0">
              <a:solidFill>
                <a:srgbClr val="FFFFFF"/>
              </a:solidFill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9274" y="1912627"/>
            <a:ext cx="642533" cy="74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2912" y="2074885"/>
            <a:ext cx="642533" cy="740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8700" y="2893518"/>
            <a:ext cx="1481963" cy="128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8700" y="2370097"/>
            <a:ext cx="1481963" cy="128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49348" y="1008320"/>
            <a:ext cx="1660667" cy="1066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840403" y="2222350"/>
            <a:ext cx="1131300" cy="7403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9"/>
          <p:cNvCxnSpPr/>
          <p:nvPr/>
        </p:nvCxnSpPr>
        <p:spPr>
          <a:xfrm>
            <a:off x="9278433" y="4343051"/>
            <a:ext cx="885600" cy="511200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9"/>
          <p:cNvCxnSpPr/>
          <p:nvPr/>
        </p:nvCxnSpPr>
        <p:spPr>
          <a:xfrm>
            <a:off x="6547433" y="2713651"/>
            <a:ext cx="746400" cy="430800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2" name="Google Shape;12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270717" y="1827622"/>
            <a:ext cx="254288" cy="7403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9"/>
          <p:cNvCxnSpPr/>
          <p:nvPr/>
        </p:nvCxnSpPr>
        <p:spPr>
          <a:xfrm flipH="1">
            <a:off x="6183433" y="4241451"/>
            <a:ext cx="1248800" cy="721200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9"/>
          <p:cNvCxnSpPr/>
          <p:nvPr/>
        </p:nvCxnSpPr>
        <p:spPr>
          <a:xfrm flipH="1">
            <a:off x="9213633" y="2815251"/>
            <a:ext cx="746400" cy="4308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5" name="Google Shape;125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897151" y="3643996"/>
            <a:ext cx="1359327" cy="1496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214289" y="4383992"/>
            <a:ext cx="573367" cy="798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0712178" y="4597807"/>
            <a:ext cx="573367" cy="79886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8152467" y="2193667"/>
            <a:ext cx="254400" cy="63560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4"/>
              </a:gs>
              <a:gs pos="100000">
                <a:srgbClr val="00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774066" y="274633"/>
            <a:ext cx="10052429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the common components found in virtually all digitial devices:</a:t>
            </a:r>
            <a:endParaRPr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774067" y="1803400"/>
            <a:ext cx="10911966" cy="42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800" dirty="0"/>
              <a:t>A Central Processing Unit (CPU)</a:t>
            </a:r>
          </a:p>
          <a:p>
            <a:r>
              <a:rPr lang="en-US" sz="2800" dirty="0"/>
              <a:t>A Storage Device</a:t>
            </a:r>
          </a:p>
          <a:p>
            <a:r>
              <a:rPr lang="en-US" sz="2800" dirty="0"/>
              <a:t>Volatile Memory, AKA: Random Access Memory (RAM)</a:t>
            </a:r>
          </a:p>
          <a:p>
            <a:r>
              <a:rPr lang="en-US" sz="2800" dirty="0"/>
              <a:t>Input/Output (I/O) of some sort (display and ability to input with a keyboard, physical or virtual)</a:t>
            </a:r>
          </a:p>
          <a:p>
            <a:r>
              <a:rPr lang="en-US" sz="2800" dirty="0"/>
              <a:t>A Circuit Board (motherboard) that all the components plug into</a:t>
            </a:r>
          </a:p>
          <a:p>
            <a:r>
              <a:rPr lang="en-US" sz="2800" dirty="0"/>
              <a:t>A Graphic Processing Unit (GPU)</a:t>
            </a:r>
          </a:p>
          <a:p>
            <a:endParaRPr lang="en-US"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FFFFFF"/>
                </a:solidFill>
              </a:rPr>
              <a:pPr defTabSz="1219170">
                <a:buClr>
                  <a:srgbClr val="000000"/>
                </a:buClr>
              </a:pPr>
              <a:t>5</a:t>
            </a:fld>
            <a:endParaRPr kern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152954" y="1133855"/>
            <a:ext cx="8794401" cy="55961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/>
            <a:r>
              <a:rPr lang="en-US" sz="2400" dirty="0"/>
              <a:t>What it is: The CPU is often called the "brain" of a computer, thanks to its direct plug connection to the motherboard, and communication with all the computer’s other components.</a:t>
            </a:r>
          </a:p>
          <a:p>
            <a:pPr marL="285750" indent="-285750"/>
            <a:endParaRPr lang="en-US" sz="2400" dirty="0"/>
          </a:p>
          <a:p>
            <a:pPr marL="285750" indent="-285750"/>
            <a:r>
              <a:rPr lang="en-US" sz="2400" dirty="0"/>
              <a:t>What it does: Whenever you write a line of code (in Python, Java, C++, or any other programming language), it's broken down into assembly language—which is a language that the processor can understand. It fetches, decodes, and executes these instructions.</a:t>
            </a:r>
          </a:p>
          <a:p>
            <a:pPr marL="285750" indent="-285750"/>
            <a:endParaRPr lang="en-US" sz="2400" dirty="0"/>
          </a:p>
          <a:p>
            <a:pPr marL="285750" indent="-285750"/>
            <a:r>
              <a:rPr lang="en-US" sz="2400" dirty="0"/>
              <a:t>And that’s where the CPU comes in—all the processes a computer handles are taken care of by the CPU.</a:t>
            </a:r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219456" y="128017"/>
            <a:ext cx="11819589" cy="71978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Processing Unit (CPU)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Free Dell Motherboard and Central Processing Unit Stock Photo">
            <a:extLst>
              <a:ext uri="{FF2B5EF4-FFF2-40B4-BE49-F238E27FC236}">
                <a16:creationId xmlns:a16="http://schemas.microsoft.com/office/drawing/2014/main" id="{25AA0C36-C943-0652-578D-787EC3BC9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355" y="1133855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photos of Cpu">
            <a:extLst>
              <a:ext uri="{FF2B5EF4-FFF2-40B4-BE49-F238E27FC236}">
                <a16:creationId xmlns:a16="http://schemas.microsoft.com/office/drawing/2014/main" id="{178FFD59-79AF-9062-7D77-30430AF1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355" y="3017519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ee photos of Ryzen">
            <a:extLst>
              <a:ext uri="{FF2B5EF4-FFF2-40B4-BE49-F238E27FC236}">
                <a16:creationId xmlns:a16="http://schemas.microsoft.com/office/drawing/2014/main" id="{E3D59D7B-0D44-363C-9DE8-F1FBFA1B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355" y="4901183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219456" y="128017"/>
            <a:ext cx="11819589" cy="71978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Device (HDD, SSD, Flash)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Google Shape;133;p20">
            <a:extLst>
              <a:ext uri="{FF2B5EF4-FFF2-40B4-BE49-F238E27FC236}">
                <a16:creationId xmlns:a16="http://schemas.microsoft.com/office/drawing/2014/main" id="{9C74A729-C3A0-23CA-C671-EECDE3A0CA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2878" y="1186977"/>
            <a:ext cx="8872631" cy="554300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/>
            <a:r>
              <a:rPr lang="en-US" sz="2400" dirty="0"/>
              <a:t>What it is: All computers need somewhere to store their data. Modern computers either use a Hard Disk Drive (HDD) or Solid-State Drive (SSD).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/>
              <a:t>What it does: HDDs are made of an actual disk onto which data is stored. The disk is read by a mechanical arm. (HDDs are cheaper than SSDs but are slowly becoming more and more obsolete.)</a:t>
            </a:r>
          </a:p>
          <a:p>
            <a:pPr marL="457200" indent="-457200"/>
            <a:endParaRPr lang="en-US" sz="2400" dirty="0"/>
          </a:p>
          <a:p>
            <a:pPr marL="457200" indent="-457200"/>
            <a:r>
              <a:rPr lang="en-US" sz="2400" dirty="0"/>
              <a:t>SSDs (think SD cards or USB flash drives) have no moving parts and are faster than a hard drive, because no time is spent waiting for a mechanical arm to find data on a physical location on the disk.</a:t>
            </a:r>
            <a:endParaRPr sz="2400" dirty="0"/>
          </a:p>
        </p:txBody>
      </p:sp>
      <p:pic>
        <p:nvPicPr>
          <p:cNvPr id="2050" name="Picture 2" descr="Free photos of Data storage">
            <a:extLst>
              <a:ext uri="{FF2B5EF4-FFF2-40B4-BE49-F238E27FC236}">
                <a16:creationId xmlns:a16="http://schemas.microsoft.com/office/drawing/2014/main" id="{87AF8D00-3365-AF64-EB9E-9CB103EB3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 bwMode="auto">
          <a:xfrm>
            <a:off x="9265921" y="1186978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93294-14E6-1A01-4CFF-70B2CF961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921" y="3063453"/>
            <a:ext cx="2743200" cy="1790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Free photos of Computer accessories">
            <a:extLst>
              <a:ext uri="{FF2B5EF4-FFF2-40B4-BE49-F238E27FC236}">
                <a16:creationId xmlns:a16="http://schemas.microsoft.com/office/drawing/2014/main" id="{2D2D4C7F-23CE-222A-551B-8670544A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921" y="4901183"/>
            <a:ext cx="27432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665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219456" y="128017"/>
            <a:ext cx="11819589" cy="71978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Random Access Memory (RAM)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Google Shape;133;p20">
            <a:extLst>
              <a:ext uri="{FF2B5EF4-FFF2-40B4-BE49-F238E27FC236}">
                <a16:creationId xmlns:a16="http://schemas.microsoft.com/office/drawing/2014/main" id="{9C74A729-C3A0-23CA-C671-EECDE3A0CA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2954" y="1656647"/>
            <a:ext cx="8686246" cy="50733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/>
            <a:r>
              <a:rPr lang="en-US" dirty="0"/>
              <a:t>What it is: RAM, also known as volatile memory, stores data regarding frequently accessed programs and processes. (It's called volatile memory because it gets erased every time the computer restarts.)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What it does: RAM helps programs and games start up and close quickly.</a:t>
            </a:r>
            <a:endParaRPr dirty="0"/>
          </a:p>
        </p:txBody>
      </p:sp>
      <p:pic>
        <p:nvPicPr>
          <p:cNvPr id="3074" name="Picture 2" descr="Free photos of Memory">
            <a:extLst>
              <a:ext uri="{FF2B5EF4-FFF2-40B4-BE49-F238E27FC236}">
                <a16:creationId xmlns:a16="http://schemas.microsoft.com/office/drawing/2014/main" id="{96FEC8D4-B668-5257-87C5-D9AFE93D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529" y="1656647"/>
            <a:ext cx="2743200" cy="123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Green and Black Computer Ram Stick Stock Photo">
            <a:extLst>
              <a:ext uri="{FF2B5EF4-FFF2-40B4-BE49-F238E27FC236}">
                <a16:creationId xmlns:a16="http://schemas.microsoft.com/office/drawing/2014/main" id="{F058B62C-4514-38D3-118A-3131A353B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529" y="3181159"/>
            <a:ext cx="2743200" cy="182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80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219456" y="128017"/>
            <a:ext cx="11819589" cy="719784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and Output Devices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Google Shape;133;p20">
            <a:extLst>
              <a:ext uri="{FF2B5EF4-FFF2-40B4-BE49-F238E27FC236}">
                <a16:creationId xmlns:a16="http://schemas.microsoft.com/office/drawing/2014/main" id="{9C74A729-C3A0-23CA-C671-EECDE3A0CA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2954" y="847801"/>
            <a:ext cx="8774736" cy="58821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indent="-457200"/>
            <a:r>
              <a:rPr lang="en-US" dirty="0"/>
              <a:t>What it is: Input and output devices are pieces of equipment (also known as peripherals) that allow a user to interact with a digital device. Examples of inputs would be things like a mouse, keyboard or touchscreen. An example of an output device would be a display (such as a LED/LCD display or monitor) or a printer.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What it does: Allowing for both input and output gives users the ability to control, configure and get information into and from digital devices.</a:t>
            </a:r>
            <a:endParaRPr dirty="0"/>
          </a:p>
        </p:txBody>
      </p:sp>
      <p:pic>
        <p:nvPicPr>
          <p:cNvPr id="4098" name="Picture 2" descr="Free Close-Up Shot of Gaming Mouse and Keyboard Stock Photo">
            <a:extLst>
              <a:ext uri="{FF2B5EF4-FFF2-40B4-BE49-F238E27FC236}">
                <a16:creationId xmlns:a16="http://schemas.microsoft.com/office/drawing/2014/main" id="{1A46E9A1-0EE4-D533-3B9C-F5BE9222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595" y="916888"/>
            <a:ext cx="2815667" cy="1877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e photos of Keyboard">
            <a:extLst>
              <a:ext uri="{FF2B5EF4-FFF2-40B4-BE49-F238E27FC236}">
                <a16:creationId xmlns:a16="http://schemas.microsoft.com/office/drawing/2014/main" id="{5A55F8D7-1256-0EB9-F41C-B4E7181A7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595" y="2884880"/>
            <a:ext cx="2815667" cy="1877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ree Person Playing Computer Game Stock Photo">
            <a:extLst>
              <a:ext uri="{FF2B5EF4-FFF2-40B4-BE49-F238E27FC236}">
                <a16:creationId xmlns:a16="http://schemas.microsoft.com/office/drawing/2014/main" id="{EB8002CF-A667-62C8-222F-981C75120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594" y="4852872"/>
            <a:ext cx="2815667" cy="1877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70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1156</Words>
  <Application>Microsoft Office PowerPoint</Application>
  <PresentationFormat>Widescreen</PresentationFormat>
  <Paragraphs>78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Lexend Deca</vt:lpstr>
      <vt:lpstr>Muli</vt:lpstr>
      <vt:lpstr>PlusJakartaSans</vt:lpstr>
      <vt:lpstr>Aliena template</vt:lpstr>
      <vt:lpstr>What’s Inside a Digital Device?</vt:lpstr>
      <vt:lpstr>Have you ever wondered…</vt:lpstr>
      <vt:lpstr>Did You Know</vt:lpstr>
      <vt:lpstr>Take some guesses..</vt:lpstr>
      <vt:lpstr>These are the common components found in virtually all digitial devices:</vt:lpstr>
      <vt:lpstr>Central Processing Unit (CPU)</vt:lpstr>
      <vt:lpstr>Storage Device (HDD, SSD, Flash)</vt:lpstr>
      <vt:lpstr>Random Access Memory (RAM)</vt:lpstr>
      <vt:lpstr>Input and Output Devices</vt:lpstr>
      <vt:lpstr>Central Circuitboard</vt:lpstr>
      <vt:lpstr>Graphics Processing Unit</vt:lpstr>
      <vt:lpstr>Taking it Further…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Inside a Computer?</dc:title>
  <dc:creator>Binet, Adam M (ASD-E)</dc:creator>
  <cp:lastModifiedBy>Binet, Adam M (ASD-E)</cp:lastModifiedBy>
  <cp:revision>1</cp:revision>
  <dcterms:created xsi:type="dcterms:W3CDTF">2022-11-15T19:58:47Z</dcterms:created>
  <dcterms:modified xsi:type="dcterms:W3CDTF">2022-11-28T19:57:15Z</dcterms:modified>
</cp:coreProperties>
</file>