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Droid Serif" charset="1" panose="02020600060500020200"/>
      <p:regular r:id="rId14"/>
    </p:embeddedFont>
    <p:embeddedFont>
      <p:font typeface="Droid Serif Bold" charset="1" panose="02020800060500020200"/>
      <p:regular r:id="rId15"/>
    </p:embeddedFont>
    <p:embeddedFont>
      <p:font typeface="Droid Serif Italics" charset="1" panose="02020600060500090200"/>
      <p:regular r:id="rId16"/>
    </p:embeddedFont>
    <p:embeddedFont>
      <p:font typeface="Droid Serif Bold Italics" charset="1" panose="02020800060500090200"/>
      <p:regular r:id="rId17"/>
    </p:embeddedFont>
    <p:embeddedFont>
      <p:font typeface="Bernoru" charset="1" panose="00000A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6.jpeg" Type="http://schemas.openxmlformats.org/officeDocument/2006/relationships/image"/><Relationship Id="rId13" Target="../media/image17.png" Type="http://schemas.openxmlformats.org/officeDocument/2006/relationships/image"/><Relationship Id="rId14" Target="../media/image18.svg" Type="http://schemas.openxmlformats.org/officeDocument/2006/relationships/image"/><Relationship Id="rId15" Target="../media/image19.png" Type="http://schemas.openxmlformats.org/officeDocument/2006/relationships/image"/><Relationship Id="rId16" Target="../media/image20.sv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27.pn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3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4.png" Type="http://schemas.openxmlformats.org/officeDocument/2006/relationships/image"/><Relationship Id="rId7" Target="http://asd-n.nbed.nb.ca" TargetMode="External" Type="http://schemas.openxmlformats.org/officeDocument/2006/relationships/hyperlink"/><Relationship Id="rId8" Target="../media/image35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Relationship Id="rId6" Target="../media/image42.jpeg" Type="http://schemas.openxmlformats.org/officeDocument/2006/relationships/image"/><Relationship Id="rId7" Target="../media/image43.jpeg" Type="http://schemas.openxmlformats.org/officeDocument/2006/relationships/image"/><Relationship Id="rId8" Target="../media/image44.jpeg" Type="http://schemas.openxmlformats.org/officeDocument/2006/relationships/image"/><Relationship Id="rId9" Target="../media/image45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11.png" Type="http://schemas.openxmlformats.org/officeDocument/2006/relationships/image"/><Relationship Id="rId15" Target="../media/image48.jpeg" Type="http://schemas.openxmlformats.org/officeDocument/2006/relationships/image"/><Relationship Id="rId2" Target="../media/image46.png" Type="http://schemas.openxmlformats.org/officeDocument/2006/relationships/image"/><Relationship Id="rId3" Target="../media/image47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7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891828" y="-842723"/>
            <a:ext cx="4418353" cy="5192509"/>
          </a:xfrm>
          <a:custGeom>
            <a:avLst/>
            <a:gdLst/>
            <a:ahLst/>
            <a:cxnLst/>
            <a:rect r="r" b="b" t="t" l="l"/>
            <a:pathLst>
              <a:path h="5192509" w="4418353">
                <a:moveTo>
                  <a:pt x="0" y="0"/>
                </a:moveTo>
                <a:lnTo>
                  <a:pt x="4418353" y="0"/>
                </a:lnTo>
                <a:lnTo>
                  <a:pt x="4418353" y="5192509"/>
                </a:lnTo>
                <a:lnTo>
                  <a:pt x="0" y="5192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2094260" y="6350221"/>
            <a:ext cx="6319453" cy="6319453"/>
          </a:xfrm>
          <a:custGeom>
            <a:avLst/>
            <a:gdLst/>
            <a:ahLst/>
            <a:cxnLst/>
            <a:rect r="r" b="b" t="t" l="l"/>
            <a:pathLst>
              <a:path h="6319453" w="6319453">
                <a:moveTo>
                  <a:pt x="0" y="6319453"/>
                </a:moveTo>
                <a:lnTo>
                  <a:pt x="6319453" y="6319453"/>
                </a:lnTo>
                <a:lnTo>
                  <a:pt x="6319453" y="0"/>
                </a:lnTo>
                <a:lnTo>
                  <a:pt x="0" y="0"/>
                </a:lnTo>
                <a:lnTo>
                  <a:pt x="0" y="631945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270560" y="1753532"/>
            <a:ext cx="11530906" cy="7563256"/>
            <a:chOff x="0" y="0"/>
            <a:chExt cx="17327581" cy="113653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1750" y="31750"/>
              <a:ext cx="17264081" cy="11301862"/>
            </a:xfrm>
            <a:custGeom>
              <a:avLst/>
              <a:gdLst/>
              <a:ahLst/>
              <a:cxnLst/>
              <a:rect r="r" b="b" t="t" l="l"/>
              <a:pathLst>
                <a:path h="11301862" w="17264081">
                  <a:moveTo>
                    <a:pt x="17171372" y="11301862"/>
                  </a:moveTo>
                  <a:lnTo>
                    <a:pt x="92710" y="11301862"/>
                  </a:lnTo>
                  <a:cubicBezTo>
                    <a:pt x="41910" y="11301862"/>
                    <a:pt x="0" y="11259952"/>
                    <a:pt x="0" y="1120915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170101" y="0"/>
                  </a:lnTo>
                  <a:cubicBezTo>
                    <a:pt x="17220901" y="0"/>
                    <a:pt x="17262811" y="41910"/>
                    <a:pt x="17262811" y="92710"/>
                  </a:cubicBezTo>
                  <a:lnTo>
                    <a:pt x="17262811" y="11207883"/>
                  </a:lnTo>
                  <a:cubicBezTo>
                    <a:pt x="17264081" y="11259952"/>
                    <a:pt x="17222172" y="11301862"/>
                    <a:pt x="17171372" y="1130186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327581" cy="11365362"/>
            </a:xfrm>
            <a:custGeom>
              <a:avLst/>
              <a:gdLst/>
              <a:ahLst/>
              <a:cxnLst/>
              <a:rect r="r" b="b" t="t" l="l"/>
              <a:pathLst>
                <a:path h="11365362" w="17327581">
                  <a:moveTo>
                    <a:pt x="17203122" y="59690"/>
                  </a:moveTo>
                  <a:cubicBezTo>
                    <a:pt x="17238681" y="59690"/>
                    <a:pt x="17267892" y="88900"/>
                    <a:pt x="17267892" y="124460"/>
                  </a:cubicBezTo>
                  <a:lnTo>
                    <a:pt x="17267892" y="11240902"/>
                  </a:lnTo>
                  <a:cubicBezTo>
                    <a:pt x="17267892" y="11276462"/>
                    <a:pt x="17238681" y="11305673"/>
                    <a:pt x="17203122" y="11305673"/>
                  </a:cubicBezTo>
                  <a:lnTo>
                    <a:pt x="124460" y="11305673"/>
                  </a:lnTo>
                  <a:cubicBezTo>
                    <a:pt x="88900" y="11305673"/>
                    <a:pt x="59690" y="11276462"/>
                    <a:pt x="59690" y="1124090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203122" y="59690"/>
                  </a:lnTo>
                  <a:moveTo>
                    <a:pt x="172031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240902"/>
                  </a:lnTo>
                  <a:cubicBezTo>
                    <a:pt x="0" y="11309483"/>
                    <a:pt x="55880" y="11365362"/>
                    <a:pt x="124460" y="11365362"/>
                  </a:cubicBezTo>
                  <a:lnTo>
                    <a:pt x="17203122" y="11365362"/>
                  </a:lnTo>
                  <a:cubicBezTo>
                    <a:pt x="17271701" y="11365362"/>
                    <a:pt x="17327581" y="11309483"/>
                    <a:pt x="17327581" y="11240902"/>
                  </a:cubicBezTo>
                  <a:lnTo>
                    <a:pt x="17327581" y="124460"/>
                  </a:lnTo>
                  <a:cubicBezTo>
                    <a:pt x="17327581" y="55880"/>
                    <a:pt x="17271701" y="0"/>
                    <a:pt x="17203122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3270560" y="970213"/>
            <a:ext cx="11530906" cy="1041805"/>
            <a:chOff x="0" y="0"/>
            <a:chExt cx="17327581" cy="15655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1750" y="31750"/>
              <a:ext cx="17264081" cy="1502029"/>
            </a:xfrm>
            <a:custGeom>
              <a:avLst/>
              <a:gdLst/>
              <a:ahLst/>
              <a:cxnLst/>
              <a:rect r="r" b="b" t="t" l="l"/>
              <a:pathLst>
                <a:path h="1502029" w="17264081">
                  <a:moveTo>
                    <a:pt x="17171372" y="1502029"/>
                  </a:moveTo>
                  <a:lnTo>
                    <a:pt x="92710" y="1502029"/>
                  </a:lnTo>
                  <a:cubicBezTo>
                    <a:pt x="41910" y="1502029"/>
                    <a:pt x="0" y="1460119"/>
                    <a:pt x="0" y="14093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170101" y="0"/>
                  </a:lnTo>
                  <a:cubicBezTo>
                    <a:pt x="17220901" y="0"/>
                    <a:pt x="17262811" y="41910"/>
                    <a:pt x="17262811" y="92710"/>
                  </a:cubicBezTo>
                  <a:lnTo>
                    <a:pt x="17262811" y="1408049"/>
                  </a:lnTo>
                  <a:cubicBezTo>
                    <a:pt x="17264081" y="1460119"/>
                    <a:pt x="17222172" y="1502029"/>
                    <a:pt x="17171372" y="1502029"/>
                  </a:cubicBezTo>
                  <a:close/>
                </a:path>
              </a:pathLst>
            </a:custGeom>
            <a:solidFill>
              <a:srgbClr val="DAFAB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327581" cy="1565529"/>
            </a:xfrm>
            <a:custGeom>
              <a:avLst/>
              <a:gdLst/>
              <a:ahLst/>
              <a:cxnLst/>
              <a:rect r="r" b="b" t="t" l="l"/>
              <a:pathLst>
                <a:path h="1565529" w="17327581">
                  <a:moveTo>
                    <a:pt x="17203122" y="59690"/>
                  </a:moveTo>
                  <a:cubicBezTo>
                    <a:pt x="17238681" y="59690"/>
                    <a:pt x="17267892" y="88900"/>
                    <a:pt x="17267892" y="124460"/>
                  </a:cubicBezTo>
                  <a:lnTo>
                    <a:pt x="17267892" y="1441069"/>
                  </a:lnTo>
                  <a:cubicBezTo>
                    <a:pt x="17267892" y="1476629"/>
                    <a:pt x="17238681" y="1505839"/>
                    <a:pt x="17203122" y="1505839"/>
                  </a:cubicBezTo>
                  <a:lnTo>
                    <a:pt x="124460" y="1505839"/>
                  </a:lnTo>
                  <a:cubicBezTo>
                    <a:pt x="88900" y="1505839"/>
                    <a:pt x="59690" y="1476629"/>
                    <a:pt x="59690" y="14410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203122" y="59690"/>
                  </a:lnTo>
                  <a:moveTo>
                    <a:pt x="172031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41069"/>
                  </a:lnTo>
                  <a:cubicBezTo>
                    <a:pt x="0" y="1509649"/>
                    <a:pt x="55880" y="1565529"/>
                    <a:pt x="124460" y="1565529"/>
                  </a:cubicBezTo>
                  <a:lnTo>
                    <a:pt x="17203122" y="1565529"/>
                  </a:lnTo>
                  <a:cubicBezTo>
                    <a:pt x="17271701" y="1565529"/>
                    <a:pt x="17327581" y="1509649"/>
                    <a:pt x="17327581" y="1441069"/>
                  </a:cubicBezTo>
                  <a:lnTo>
                    <a:pt x="17327581" y="124460"/>
                  </a:lnTo>
                  <a:cubicBezTo>
                    <a:pt x="17327581" y="55880"/>
                    <a:pt x="17271701" y="0"/>
                    <a:pt x="17203122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3703843" y="1291412"/>
            <a:ext cx="405873" cy="405873"/>
          </a:xfrm>
          <a:custGeom>
            <a:avLst/>
            <a:gdLst/>
            <a:ahLst/>
            <a:cxnLst/>
            <a:rect r="r" b="b" t="t" l="l"/>
            <a:pathLst>
              <a:path h="405873" w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376494" y="1291412"/>
            <a:ext cx="405873" cy="405873"/>
          </a:xfrm>
          <a:custGeom>
            <a:avLst/>
            <a:gdLst/>
            <a:ahLst/>
            <a:cxnLst/>
            <a:rect r="r" b="b" t="t" l="l"/>
            <a:pathLst>
              <a:path h="405873" w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049144" y="1291412"/>
            <a:ext cx="405873" cy="405873"/>
          </a:xfrm>
          <a:custGeom>
            <a:avLst/>
            <a:gdLst/>
            <a:ahLst/>
            <a:cxnLst/>
            <a:rect r="r" b="b" t="t" l="l"/>
            <a:pathLst>
              <a:path h="405873" w="405873">
                <a:moveTo>
                  <a:pt x="0" y="0"/>
                </a:moveTo>
                <a:lnTo>
                  <a:pt x="405874" y="0"/>
                </a:lnTo>
                <a:lnTo>
                  <a:pt x="405874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029677" y="7172002"/>
            <a:ext cx="6228647" cy="1508399"/>
          </a:xfrm>
          <a:custGeom>
            <a:avLst/>
            <a:gdLst/>
            <a:ahLst/>
            <a:cxnLst/>
            <a:rect r="r" b="b" t="t" l="l"/>
            <a:pathLst>
              <a:path h="1508399" w="6228647">
                <a:moveTo>
                  <a:pt x="0" y="0"/>
                </a:moveTo>
                <a:lnTo>
                  <a:pt x="6228646" y="0"/>
                </a:lnTo>
                <a:lnTo>
                  <a:pt x="6228646" y="1508399"/>
                </a:lnTo>
                <a:lnTo>
                  <a:pt x="0" y="15083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225193" y="2586646"/>
            <a:ext cx="9621639" cy="1327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00"/>
              </a:lnSpc>
            </a:pPr>
            <a:r>
              <a:rPr lang="en-US" sz="11500">
                <a:solidFill>
                  <a:srgbClr val="191919"/>
                </a:solidFill>
                <a:latin typeface="Bernoru"/>
              </a:rPr>
              <a:t>PROVINCIAL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225193" y="5443420"/>
            <a:ext cx="9621639" cy="1097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9600">
                <a:solidFill>
                  <a:srgbClr val="191919"/>
                </a:solidFill>
                <a:latin typeface="Bernoru"/>
              </a:rPr>
              <a:t>PEN PALS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710995" y="1451973"/>
            <a:ext cx="7924856" cy="30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067"/>
              </a:lnSpc>
            </a:pPr>
            <a:r>
              <a:rPr lang="en-US" sz="2584">
                <a:solidFill>
                  <a:srgbClr val="191919"/>
                </a:solidFill>
                <a:latin typeface="Bernoru"/>
              </a:rPr>
              <a:t>LEARNING ACTIVITY FOR GRADES 3-5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109716" y="4046220"/>
            <a:ext cx="9621639" cy="1097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9600">
                <a:solidFill>
                  <a:srgbClr val="191919"/>
                </a:solidFill>
                <a:latin typeface="Bernoru"/>
              </a:rPr>
              <a:t>DIGITAL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323013">
            <a:off x="13103259" y="-1578177"/>
            <a:ext cx="6797678" cy="5648252"/>
          </a:xfrm>
          <a:custGeom>
            <a:avLst/>
            <a:gdLst/>
            <a:ahLst/>
            <a:cxnLst/>
            <a:rect r="r" b="b" t="t" l="l"/>
            <a:pathLst>
              <a:path h="5648252" w="6797678">
                <a:moveTo>
                  <a:pt x="0" y="0"/>
                </a:moveTo>
                <a:lnTo>
                  <a:pt x="6797678" y="0"/>
                </a:lnTo>
                <a:lnTo>
                  <a:pt x="6797678" y="5648252"/>
                </a:lnTo>
                <a:lnTo>
                  <a:pt x="0" y="5648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-2509380" y="6312175"/>
            <a:ext cx="6745050" cy="4991337"/>
          </a:xfrm>
          <a:custGeom>
            <a:avLst/>
            <a:gdLst/>
            <a:ahLst/>
            <a:cxnLst/>
            <a:rect r="r" b="b" t="t" l="l"/>
            <a:pathLst>
              <a:path h="4991337" w="6745050">
                <a:moveTo>
                  <a:pt x="0" y="4991337"/>
                </a:moveTo>
                <a:lnTo>
                  <a:pt x="6745050" y="4991337"/>
                </a:lnTo>
                <a:lnTo>
                  <a:pt x="6745050" y="0"/>
                </a:lnTo>
                <a:lnTo>
                  <a:pt x="0" y="0"/>
                </a:lnTo>
                <a:lnTo>
                  <a:pt x="0" y="499133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55034" y="1708069"/>
            <a:ext cx="8004959" cy="6965604"/>
            <a:chOff x="0" y="0"/>
            <a:chExt cx="12029114" cy="104672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1750" y="31750"/>
              <a:ext cx="11965614" cy="10403767"/>
            </a:xfrm>
            <a:custGeom>
              <a:avLst/>
              <a:gdLst/>
              <a:ahLst/>
              <a:cxnLst/>
              <a:rect r="r" b="b" t="t" l="l"/>
              <a:pathLst>
                <a:path h="10403767" w="11965614">
                  <a:moveTo>
                    <a:pt x="11872904" y="10403767"/>
                  </a:moveTo>
                  <a:lnTo>
                    <a:pt x="92710" y="10403767"/>
                  </a:lnTo>
                  <a:cubicBezTo>
                    <a:pt x="41910" y="10403767"/>
                    <a:pt x="0" y="10361857"/>
                    <a:pt x="0" y="1031105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0309786"/>
                  </a:lnTo>
                  <a:cubicBezTo>
                    <a:pt x="11965614" y="10361857"/>
                    <a:pt x="11923704" y="10403767"/>
                    <a:pt x="11872904" y="1040376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029114" cy="10467267"/>
            </a:xfrm>
            <a:custGeom>
              <a:avLst/>
              <a:gdLst/>
              <a:ahLst/>
              <a:cxnLst/>
              <a:rect r="r" b="b" t="t" l="l"/>
              <a:pathLst>
                <a:path h="10467267" w="12029114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0342807"/>
                  </a:lnTo>
                  <a:cubicBezTo>
                    <a:pt x="11969424" y="10378367"/>
                    <a:pt x="11940214" y="10407576"/>
                    <a:pt x="11904654" y="10407576"/>
                  </a:cubicBezTo>
                  <a:lnTo>
                    <a:pt x="124460" y="10407576"/>
                  </a:lnTo>
                  <a:cubicBezTo>
                    <a:pt x="88900" y="10407576"/>
                    <a:pt x="59690" y="10378367"/>
                    <a:pt x="59690" y="1034280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42807"/>
                  </a:lnTo>
                  <a:cubicBezTo>
                    <a:pt x="0" y="10411386"/>
                    <a:pt x="55880" y="10467267"/>
                    <a:pt x="124460" y="10467267"/>
                  </a:cubicBezTo>
                  <a:lnTo>
                    <a:pt x="11904654" y="10467267"/>
                  </a:lnTo>
                  <a:cubicBezTo>
                    <a:pt x="11973234" y="10467267"/>
                    <a:pt x="12029114" y="10411386"/>
                    <a:pt x="12029114" y="10342807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655034" y="924750"/>
            <a:ext cx="8004959" cy="1041805"/>
            <a:chOff x="0" y="0"/>
            <a:chExt cx="12029114" cy="15655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1750" y="31750"/>
              <a:ext cx="11965614" cy="1502029"/>
            </a:xfrm>
            <a:custGeom>
              <a:avLst/>
              <a:gdLst/>
              <a:ahLst/>
              <a:cxnLst/>
              <a:rect r="r" b="b" t="t" l="l"/>
              <a:pathLst>
                <a:path h="1502029" w="11965614">
                  <a:moveTo>
                    <a:pt x="11872904" y="1502029"/>
                  </a:moveTo>
                  <a:lnTo>
                    <a:pt x="92710" y="1502029"/>
                  </a:lnTo>
                  <a:cubicBezTo>
                    <a:pt x="41910" y="1502029"/>
                    <a:pt x="0" y="1460119"/>
                    <a:pt x="0" y="14093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408049"/>
                  </a:lnTo>
                  <a:cubicBezTo>
                    <a:pt x="11965614" y="1460119"/>
                    <a:pt x="11923704" y="1502029"/>
                    <a:pt x="11872904" y="1502029"/>
                  </a:cubicBezTo>
                  <a:close/>
                </a:path>
              </a:pathLst>
            </a:custGeom>
            <a:solidFill>
              <a:srgbClr val="DAFAB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029114" cy="1565529"/>
            </a:xfrm>
            <a:custGeom>
              <a:avLst/>
              <a:gdLst/>
              <a:ahLst/>
              <a:cxnLst/>
              <a:rect r="r" b="b" t="t" l="l"/>
              <a:pathLst>
                <a:path h="1565529" w="12029114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441069"/>
                  </a:lnTo>
                  <a:cubicBezTo>
                    <a:pt x="11969424" y="1476629"/>
                    <a:pt x="11940214" y="1505839"/>
                    <a:pt x="11904654" y="1505839"/>
                  </a:cubicBezTo>
                  <a:lnTo>
                    <a:pt x="124460" y="1505839"/>
                  </a:lnTo>
                  <a:cubicBezTo>
                    <a:pt x="88900" y="1505839"/>
                    <a:pt x="59690" y="1476629"/>
                    <a:pt x="59690" y="14410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41069"/>
                  </a:lnTo>
                  <a:cubicBezTo>
                    <a:pt x="0" y="1509649"/>
                    <a:pt x="55880" y="1565529"/>
                    <a:pt x="124460" y="1565529"/>
                  </a:cubicBezTo>
                  <a:lnTo>
                    <a:pt x="11904654" y="1565529"/>
                  </a:lnTo>
                  <a:cubicBezTo>
                    <a:pt x="11973234" y="1565529"/>
                    <a:pt x="12029114" y="1509649"/>
                    <a:pt x="12029114" y="1441069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2088317" y="1245949"/>
            <a:ext cx="405873" cy="405873"/>
          </a:xfrm>
          <a:custGeom>
            <a:avLst/>
            <a:gdLst/>
            <a:ahLst/>
            <a:cxnLst/>
            <a:rect r="r" b="b" t="t" l="l"/>
            <a:pathLst>
              <a:path h="405873" w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760968" y="1245949"/>
            <a:ext cx="405873" cy="405873"/>
          </a:xfrm>
          <a:custGeom>
            <a:avLst/>
            <a:gdLst/>
            <a:ahLst/>
            <a:cxnLst/>
            <a:rect r="r" b="b" t="t" l="l"/>
            <a:pathLst>
              <a:path h="405873" w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33618" y="1245949"/>
            <a:ext cx="405873" cy="405873"/>
          </a:xfrm>
          <a:custGeom>
            <a:avLst/>
            <a:gdLst/>
            <a:ahLst/>
            <a:cxnLst/>
            <a:rect r="r" b="b" t="t" l="l"/>
            <a:pathLst>
              <a:path h="405873" w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1637341" y="2501848"/>
            <a:ext cx="5090875" cy="720606"/>
            <a:chOff x="0" y="0"/>
            <a:chExt cx="7650097" cy="108286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31750" y="31750"/>
              <a:ext cx="7586597" cy="1019360"/>
            </a:xfrm>
            <a:custGeom>
              <a:avLst/>
              <a:gdLst/>
              <a:ahLst/>
              <a:cxnLst/>
              <a:rect r="r" b="b" t="t" l="l"/>
              <a:pathLst>
                <a:path h="1019360" w="7586597">
                  <a:moveTo>
                    <a:pt x="7493888" y="1019360"/>
                  </a:moveTo>
                  <a:lnTo>
                    <a:pt x="92710" y="1019360"/>
                  </a:lnTo>
                  <a:cubicBezTo>
                    <a:pt x="41910" y="1019360"/>
                    <a:pt x="0" y="977450"/>
                    <a:pt x="0" y="92665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492617" y="0"/>
                  </a:lnTo>
                  <a:cubicBezTo>
                    <a:pt x="7543417" y="0"/>
                    <a:pt x="7585328" y="41910"/>
                    <a:pt x="7585328" y="92710"/>
                  </a:cubicBezTo>
                  <a:lnTo>
                    <a:pt x="7585328" y="925380"/>
                  </a:lnTo>
                  <a:cubicBezTo>
                    <a:pt x="7586597" y="977450"/>
                    <a:pt x="7544688" y="1019360"/>
                    <a:pt x="7493888" y="10193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650097" cy="1082860"/>
            </a:xfrm>
            <a:custGeom>
              <a:avLst/>
              <a:gdLst/>
              <a:ahLst/>
              <a:cxnLst/>
              <a:rect r="r" b="b" t="t" l="l"/>
              <a:pathLst>
                <a:path h="1082860" w="7650097">
                  <a:moveTo>
                    <a:pt x="7525638" y="59690"/>
                  </a:moveTo>
                  <a:cubicBezTo>
                    <a:pt x="7561197" y="59690"/>
                    <a:pt x="7590407" y="88900"/>
                    <a:pt x="7590407" y="124460"/>
                  </a:cubicBezTo>
                  <a:lnTo>
                    <a:pt x="7590407" y="958400"/>
                  </a:lnTo>
                  <a:cubicBezTo>
                    <a:pt x="7590407" y="993960"/>
                    <a:pt x="7561197" y="1023170"/>
                    <a:pt x="7525638" y="1023170"/>
                  </a:cubicBezTo>
                  <a:lnTo>
                    <a:pt x="124460" y="1023170"/>
                  </a:lnTo>
                  <a:cubicBezTo>
                    <a:pt x="88900" y="1023170"/>
                    <a:pt x="59690" y="993960"/>
                    <a:pt x="59690" y="95840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525638" y="59690"/>
                  </a:lnTo>
                  <a:moveTo>
                    <a:pt x="752563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58400"/>
                  </a:lnTo>
                  <a:cubicBezTo>
                    <a:pt x="0" y="1026980"/>
                    <a:pt x="55880" y="1082860"/>
                    <a:pt x="124460" y="1082860"/>
                  </a:cubicBezTo>
                  <a:lnTo>
                    <a:pt x="7525638" y="1082860"/>
                  </a:lnTo>
                  <a:cubicBezTo>
                    <a:pt x="7594217" y="1082860"/>
                    <a:pt x="7650097" y="1026980"/>
                    <a:pt x="7650097" y="958400"/>
                  </a:cubicBezTo>
                  <a:lnTo>
                    <a:pt x="7650097" y="124460"/>
                  </a:lnTo>
                  <a:cubicBezTo>
                    <a:pt x="7650097" y="55880"/>
                    <a:pt x="7594217" y="0"/>
                    <a:pt x="7525638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1637341" y="3222454"/>
            <a:ext cx="5090875" cy="6100150"/>
            <a:chOff x="0" y="0"/>
            <a:chExt cx="3632200" cy="435229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5240" y="15240"/>
              <a:ext cx="3600450" cy="4320540"/>
            </a:xfrm>
            <a:custGeom>
              <a:avLst/>
              <a:gdLst/>
              <a:ahLst/>
              <a:cxnLst/>
              <a:rect r="r" b="b" t="t" l="l"/>
              <a:pathLst>
                <a:path h="4320540" w="360045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blipFill>
              <a:blip r:embed="rId12"/>
              <a:stretch>
                <a:fillRect l="-16666" t="0" r="-63108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632200" cy="4352290"/>
            </a:xfrm>
            <a:custGeom>
              <a:avLst/>
              <a:gdLst/>
              <a:ahLst/>
              <a:cxnLst/>
              <a:rect r="r" b="b" t="t" l="l"/>
              <a:pathLst>
                <a:path h="4352290" w="363220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11943116" y="2700632"/>
            <a:ext cx="303989" cy="303989"/>
          </a:xfrm>
          <a:custGeom>
            <a:avLst/>
            <a:gdLst/>
            <a:ahLst/>
            <a:cxnLst/>
            <a:rect r="r" b="b" t="t" l="l"/>
            <a:pathLst>
              <a:path h="303989" w="303989">
                <a:moveTo>
                  <a:pt x="0" y="0"/>
                </a:moveTo>
                <a:lnTo>
                  <a:pt x="303989" y="0"/>
                </a:lnTo>
                <a:lnTo>
                  <a:pt x="303989" y="303989"/>
                </a:lnTo>
                <a:lnTo>
                  <a:pt x="0" y="3039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446915" y="2700632"/>
            <a:ext cx="303989" cy="303989"/>
          </a:xfrm>
          <a:custGeom>
            <a:avLst/>
            <a:gdLst/>
            <a:ahLst/>
            <a:cxnLst/>
            <a:rect r="r" b="b" t="t" l="l"/>
            <a:pathLst>
              <a:path h="303989" w="303989">
                <a:moveTo>
                  <a:pt x="0" y="0"/>
                </a:moveTo>
                <a:lnTo>
                  <a:pt x="303990" y="0"/>
                </a:lnTo>
                <a:lnTo>
                  <a:pt x="303990" y="303989"/>
                </a:lnTo>
                <a:lnTo>
                  <a:pt x="0" y="3039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2950715" y="2700632"/>
            <a:ext cx="303989" cy="303989"/>
          </a:xfrm>
          <a:custGeom>
            <a:avLst/>
            <a:gdLst/>
            <a:ahLst/>
            <a:cxnLst/>
            <a:rect r="r" b="b" t="t" l="l"/>
            <a:pathLst>
              <a:path h="303989" w="303989">
                <a:moveTo>
                  <a:pt x="0" y="0"/>
                </a:moveTo>
                <a:lnTo>
                  <a:pt x="303989" y="0"/>
                </a:lnTo>
                <a:lnTo>
                  <a:pt x="303989" y="303989"/>
                </a:lnTo>
                <a:lnTo>
                  <a:pt x="0" y="3039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059321" y="3487193"/>
            <a:ext cx="3035790" cy="704312"/>
          </a:xfrm>
          <a:custGeom>
            <a:avLst/>
            <a:gdLst/>
            <a:ahLst/>
            <a:cxnLst/>
            <a:rect r="r" b="b" t="t" l="l"/>
            <a:pathLst>
              <a:path h="704312" w="3035790">
                <a:moveTo>
                  <a:pt x="0" y="0"/>
                </a:moveTo>
                <a:lnTo>
                  <a:pt x="3035790" y="0"/>
                </a:lnTo>
                <a:lnTo>
                  <a:pt x="3035790" y="704312"/>
                </a:lnTo>
                <a:lnTo>
                  <a:pt x="0" y="704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50896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519294" y="7620199"/>
            <a:ext cx="2236095" cy="1825467"/>
          </a:xfrm>
          <a:custGeom>
            <a:avLst/>
            <a:gdLst/>
            <a:ahLst/>
            <a:cxnLst/>
            <a:rect r="r" b="b" t="t" l="l"/>
            <a:pathLst>
              <a:path h="1825467" w="2236095">
                <a:moveTo>
                  <a:pt x="0" y="0"/>
                </a:moveTo>
                <a:lnTo>
                  <a:pt x="2236095" y="0"/>
                </a:lnTo>
                <a:lnTo>
                  <a:pt x="2236095" y="1825466"/>
                </a:lnTo>
                <a:lnTo>
                  <a:pt x="0" y="18254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2760968" y="3271292"/>
            <a:ext cx="6298353" cy="631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5500">
                <a:solidFill>
                  <a:srgbClr val="191919"/>
                </a:solidFill>
                <a:latin typeface="Bernoru"/>
              </a:rPr>
              <a:t>DISCUSSION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71675" y="4707348"/>
            <a:ext cx="7571676" cy="1604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06481" indent="-353241" lvl="1">
              <a:lnSpc>
                <a:spcPts val="4253"/>
              </a:lnSpc>
              <a:buFont typeface="Arial"/>
              <a:buChar char="•"/>
            </a:pPr>
            <a:r>
              <a:rPr lang="en-US" sz="3272">
                <a:solidFill>
                  <a:srgbClr val="191919"/>
                </a:solidFill>
                <a:latin typeface="Droid Serif"/>
              </a:rPr>
              <a:t>Have you ever lost something?</a:t>
            </a:r>
          </a:p>
          <a:p>
            <a:pPr marL="706481" indent="-353241" lvl="1">
              <a:lnSpc>
                <a:spcPts val="4253"/>
              </a:lnSpc>
              <a:buFont typeface="Arial"/>
              <a:buChar char="•"/>
            </a:pPr>
            <a:r>
              <a:rPr lang="en-US" sz="3272">
                <a:solidFill>
                  <a:srgbClr val="191919"/>
                </a:solidFill>
                <a:latin typeface="Droid Serif"/>
              </a:rPr>
              <a:t>What did you do to find it?</a:t>
            </a:r>
          </a:p>
          <a:p>
            <a:pPr marL="706481" indent="-353241" lvl="1">
              <a:lnSpc>
                <a:spcPts val="4253"/>
              </a:lnSpc>
              <a:buFont typeface="Arial"/>
              <a:buChar char="•"/>
            </a:pPr>
            <a:r>
              <a:rPr lang="en-US" sz="3272">
                <a:solidFill>
                  <a:srgbClr val="191919"/>
                </a:solidFill>
                <a:latin typeface="Droid Serif"/>
              </a:rPr>
              <a:t>Were you successful?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F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322570" y="7880721"/>
            <a:ext cx="5260980" cy="4371396"/>
          </a:xfrm>
          <a:custGeom>
            <a:avLst/>
            <a:gdLst/>
            <a:ahLst/>
            <a:cxnLst/>
            <a:rect r="r" b="b" t="t" l="l"/>
            <a:pathLst>
              <a:path h="4371396" w="5260980">
                <a:moveTo>
                  <a:pt x="0" y="0"/>
                </a:moveTo>
                <a:lnTo>
                  <a:pt x="5260980" y="0"/>
                </a:lnTo>
                <a:lnTo>
                  <a:pt x="5260980" y="4371396"/>
                </a:lnTo>
                <a:lnTo>
                  <a:pt x="0" y="4371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794838" y="-3723349"/>
            <a:ext cx="5589677" cy="5589677"/>
          </a:xfrm>
          <a:custGeom>
            <a:avLst/>
            <a:gdLst/>
            <a:ahLst/>
            <a:cxnLst/>
            <a:rect r="r" b="b" t="t" l="l"/>
            <a:pathLst>
              <a:path h="5589677" w="5589677">
                <a:moveTo>
                  <a:pt x="0" y="0"/>
                </a:moveTo>
                <a:lnTo>
                  <a:pt x="5589676" y="0"/>
                </a:lnTo>
                <a:lnTo>
                  <a:pt x="5589676" y="5589677"/>
                </a:lnTo>
                <a:lnTo>
                  <a:pt x="0" y="55896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14474609" y="-2302729"/>
            <a:ext cx="3965922" cy="4660806"/>
          </a:xfrm>
          <a:custGeom>
            <a:avLst/>
            <a:gdLst/>
            <a:ahLst/>
            <a:cxnLst/>
            <a:rect r="r" b="b" t="t" l="l"/>
            <a:pathLst>
              <a:path h="4660806" w="3965922">
                <a:moveTo>
                  <a:pt x="0" y="0"/>
                </a:moveTo>
                <a:lnTo>
                  <a:pt x="3965922" y="0"/>
                </a:lnTo>
                <a:lnTo>
                  <a:pt x="3965922" y="4660806"/>
                </a:lnTo>
                <a:lnTo>
                  <a:pt x="0" y="4660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708326" y="2012097"/>
            <a:ext cx="11738367" cy="7272465"/>
            <a:chOff x="0" y="0"/>
            <a:chExt cx="14250971" cy="88291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14187470" cy="8765640"/>
            </a:xfrm>
            <a:custGeom>
              <a:avLst/>
              <a:gdLst/>
              <a:ahLst/>
              <a:cxnLst/>
              <a:rect r="r" b="b" t="t" l="l"/>
              <a:pathLst>
                <a:path h="8765640" w="14187470">
                  <a:moveTo>
                    <a:pt x="14094761" y="8765640"/>
                  </a:moveTo>
                  <a:lnTo>
                    <a:pt x="92710" y="8765640"/>
                  </a:lnTo>
                  <a:cubicBezTo>
                    <a:pt x="41910" y="8765640"/>
                    <a:pt x="0" y="8723730"/>
                    <a:pt x="0" y="867293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093492" y="0"/>
                  </a:lnTo>
                  <a:cubicBezTo>
                    <a:pt x="14144292" y="0"/>
                    <a:pt x="14186201" y="41910"/>
                    <a:pt x="14186201" y="92710"/>
                  </a:cubicBezTo>
                  <a:lnTo>
                    <a:pt x="14186201" y="8671661"/>
                  </a:lnTo>
                  <a:cubicBezTo>
                    <a:pt x="14187470" y="8723730"/>
                    <a:pt x="14145561" y="8765640"/>
                    <a:pt x="14094761" y="87656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250970" cy="8829140"/>
            </a:xfrm>
            <a:custGeom>
              <a:avLst/>
              <a:gdLst/>
              <a:ahLst/>
              <a:cxnLst/>
              <a:rect r="r" b="b" t="t" l="l"/>
              <a:pathLst>
                <a:path h="8829140" w="14250970">
                  <a:moveTo>
                    <a:pt x="14126511" y="59690"/>
                  </a:moveTo>
                  <a:cubicBezTo>
                    <a:pt x="14162070" y="59690"/>
                    <a:pt x="14191281" y="88900"/>
                    <a:pt x="14191281" y="124460"/>
                  </a:cubicBezTo>
                  <a:lnTo>
                    <a:pt x="14191281" y="8704680"/>
                  </a:lnTo>
                  <a:cubicBezTo>
                    <a:pt x="14191281" y="8740240"/>
                    <a:pt x="14162070" y="8769451"/>
                    <a:pt x="14126511" y="8769451"/>
                  </a:cubicBezTo>
                  <a:lnTo>
                    <a:pt x="124460" y="8769451"/>
                  </a:lnTo>
                  <a:cubicBezTo>
                    <a:pt x="88900" y="8769451"/>
                    <a:pt x="59690" y="8740240"/>
                    <a:pt x="59690" y="870468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26511" y="59690"/>
                  </a:lnTo>
                  <a:moveTo>
                    <a:pt x="141265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704680"/>
                  </a:lnTo>
                  <a:cubicBezTo>
                    <a:pt x="0" y="8773261"/>
                    <a:pt x="55880" y="8829140"/>
                    <a:pt x="124460" y="8829140"/>
                  </a:cubicBezTo>
                  <a:lnTo>
                    <a:pt x="14126511" y="8829140"/>
                  </a:lnTo>
                  <a:cubicBezTo>
                    <a:pt x="14195092" y="8829140"/>
                    <a:pt x="14250970" y="8773261"/>
                    <a:pt x="14250970" y="8704680"/>
                  </a:cubicBezTo>
                  <a:lnTo>
                    <a:pt x="14250970" y="124460"/>
                  </a:lnTo>
                  <a:cubicBezTo>
                    <a:pt x="14250970" y="55880"/>
                    <a:pt x="14195092" y="0"/>
                    <a:pt x="14126511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3708326" y="1028700"/>
            <a:ext cx="11738367" cy="1289509"/>
            <a:chOff x="0" y="0"/>
            <a:chExt cx="14250971" cy="156552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31750" y="31750"/>
              <a:ext cx="14187470" cy="1502029"/>
            </a:xfrm>
            <a:custGeom>
              <a:avLst/>
              <a:gdLst/>
              <a:ahLst/>
              <a:cxnLst/>
              <a:rect r="r" b="b" t="t" l="l"/>
              <a:pathLst>
                <a:path h="1502029" w="14187470">
                  <a:moveTo>
                    <a:pt x="14094761" y="1502029"/>
                  </a:moveTo>
                  <a:lnTo>
                    <a:pt x="92710" y="1502029"/>
                  </a:lnTo>
                  <a:cubicBezTo>
                    <a:pt x="41910" y="1502029"/>
                    <a:pt x="0" y="1460119"/>
                    <a:pt x="0" y="14093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093492" y="0"/>
                  </a:lnTo>
                  <a:cubicBezTo>
                    <a:pt x="14144292" y="0"/>
                    <a:pt x="14186201" y="41910"/>
                    <a:pt x="14186201" y="92710"/>
                  </a:cubicBezTo>
                  <a:lnTo>
                    <a:pt x="14186201" y="1408049"/>
                  </a:lnTo>
                  <a:cubicBezTo>
                    <a:pt x="14187470" y="1460119"/>
                    <a:pt x="14145561" y="1502029"/>
                    <a:pt x="14094761" y="1502029"/>
                  </a:cubicBezTo>
                  <a:close/>
                </a:path>
              </a:pathLst>
            </a:custGeom>
            <a:solidFill>
              <a:srgbClr val="FFFAED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250970" cy="1565529"/>
            </a:xfrm>
            <a:custGeom>
              <a:avLst/>
              <a:gdLst/>
              <a:ahLst/>
              <a:cxnLst/>
              <a:rect r="r" b="b" t="t" l="l"/>
              <a:pathLst>
                <a:path h="1565529" w="14250970">
                  <a:moveTo>
                    <a:pt x="14126511" y="59690"/>
                  </a:moveTo>
                  <a:cubicBezTo>
                    <a:pt x="14162070" y="59690"/>
                    <a:pt x="14191281" y="88900"/>
                    <a:pt x="14191281" y="124460"/>
                  </a:cubicBezTo>
                  <a:lnTo>
                    <a:pt x="14191281" y="1441069"/>
                  </a:lnTo>
                  <a:cubicBezTo>
                    <a:pt x="14191281" y="1476629"/>
                    <a:pt x="14162070" y="1505839"/>
                    <a:pt x="14126511" y="1505839"/>
                  </a:cubicBezTo>
                  <a:lnTo>
                    <a:pt x="124460" y="1505839"/>
                  </a:lnTo>
                  <a:cubicBezTo>
                    <a:pt x="88900" y="1505839"/>
                    <a:pt x="59690" y="1476629"/>
                    <a:pt x="59690" y="14410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26511" y="59690"/>
                  </a:lnTo>
                  <a:moveTo>
                    <a:pt x="141265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41069"/>
                  </a:lnTo>
                  <a:cubicBezTo>
                    <a:pt x="0" y="1509649"/>
                    <a:pt x="55880" y="1565529"/>
                    <a:pt x="124460" y="1565529"/>
                  </a:cubicBezTo>
                  <a:lnTo>
                    <a:pt x="14126511" y="1565529"/>
                  </a:lnTo>
                  <a:cubicBezTo>
                    <a:pt x="14195092" y="1565529"/>
                    <a:pt x="14250970" y="1509649"/>
                    <a:pt x="14250970" y="1441069"/>
                  </a:cubicBezTo>
                  <a:lnTo>
                    <a:pt x="14250970" y="124460"/>
                  </a:lnTo>
                  <a:cubicBezTo>
                    <a:pt x="14250970" y="55880"/>
                    <a:pt x="14195092" y="0"/>
                    <a:pt x="14126511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4091403" y="1606224"/>
            <a:ext cx="405873" cy="405873"/>
          </a:xfrm>
          <a:custGeom>
            <a:avLst/>
            <a:gdLst/>
            <a:ahLst/>
            <a:cxnLst/>
            <a:rect r="r" b="b" t="t" l="l"/>
            <a:pathLst>
              <a:path h="405873" w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942622" y="1606224"/>
            <a:ext cx="405873" cy="405873"/>
          </a:xfrm>
          <a:custGeom>
            <a:avLst/>
            <a:gdLst/>
            <a:ahLst/>
            <a:cxnLst/>
            <a:rect r="r" b="b" t="t" l="l"/>
            <a:pathLst>
              <a:path h="405873" w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793840" y="1606224"/>
            <a:ext cx="405873" cy="405873"/>
          </a:xfrm>
          <a:custGeom>
            <a:avLst/>
            <a:gdLst/>
            <a:ahLst/>
            <a:cxnLst/>
            <a:rect r="r" b="b" t="t" l="l"/>
            <a:pathLst>
              <a:path h="405873" w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22161" y="3191460"/>
            <a:ext cx="7661389" cy="3904080"/>
          </a:xfrm>
          <a:custGeom>
            <a:avLst/>
            <a:gdLst/>
            <a:ahLst/>
            <a:cxnLst/>
            <a:rect r="r" b="b" t="t" l="l"/>
            <a:pathLst>
              <a:path h="3904080" w="7661389">
                <a:moveTo>
                  <a:pt x="0" y="0"/>
                </a:moveTo>
                <a:lnTo>
                  <a:pt x="7661389" y="0"/>
                </a:lnTo>
                <a:lnTo>
                  <a:pt x="7661389" y="3904080"/>
                </a:lnTo>
                <a:lnTo>
                  <a:pt x="0" y="390408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5581927" y="2899360"/>
            <a:ext cx="7991165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191919"/>
                </a:solidFill>
                <a:latin typeface="Bernoru"/>
              </a:rPr>
              <a:t>MISSING HAT!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154834" y="1597891"/>
            <a:ext cx="4984687" cy="536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2500">
                <a:solidFill>
                  <a:srgbClr val="191919"/>
                </a:solidFill>
                <a:latin typeface="Bernoru"/>
              </a:rPr>
              <a:t>MISSING HAT OWNER</a:t>
            </a:r>
          </a:p>
          <a:p>
            <a:pPr algn="r">
              <a:lnSpc>
                <a:spcPts val="2000"/>
              </a:lnSpc>
            </a:pPr>
            <a:r>
              <a:rPr lang="en-US" sz="2500">
                <a:solidFill>
                  <a:srgbClr val="191919"/>
                </a:solidFill>
                <a:latin typeface="Bernoru"/>
              </a:rPr>
              <a:t>NEW BRUNSWICK, CANADA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294339" y="7360656"/>
            <a:ext cx="10845182" cy="1106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191919"/>
                </a:solidFill>
                <a:latin typeface="Glacial Indifference Bold"/>
              </a:rPr>
              <a:t>Please message if you have seen this hat in the area.</a:t>
            </a:r>
            <a:r>
              <a:rPr lang="en-US" sz="4200">
                <a:solidFill>
                  <a:srgbClr val="191919"/>
                </a:solidFill>
                <a:latin typeface="Glacial Indifference"/>
              </a:rPr>
              <a:t>  #lostwithoutit #Myheadfeelsbald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F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735873" y="-4884272"/>
            <a:ext cx="6425521" cy="6425521"/>
          </a:xfrm>
          <a:custGeom>
            <a:avLst/>
            <a:gdLst/>
            <a:ahLst/>
            <a:cxnLst/>
            <a:rect r="r" b="b" t="t" l="l"/>
            <a:pathLst>
              <a:path h="6425521" w="6425521">
                <a:moveTo>
                  <a:pt x="0" y="0"/>
                </a:moveTo>
                <a:lnTo>
                  <a:pt x="6425521" y="0"/>
                </a:lnTo>
                <a:lnTo>
                  <a:pt x="6425521" y="6425520"/>
                </a:lnTo>
                <a:lnTo>
                  <a:pt x="0" y="6425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15107541" y="7598718"/>
            <a:ext cx="5560541" cy="4114800"/>
          </a:xfrm>
          <a:custGeom>
            <a:avLst/>
            <a:gdLst/>
            <a:ahLst/>
            <a:cxnLst/>
            <a:rect r="r" b="b" t="t" l="l"/>
            <a:pathLst>
              <a:path h="4114800" w="5560541">
                <a:moveTo>
                  <a:pt x="556054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560540" y="0"/>
                </a:lnTo>
                <a:lnTo>
                  <a:pt x="556054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54852" y="652199"/>
            <a:ext cx="11132959" cy="9003919"/>
          </a:xfrm>
          <a:custGeom>
            <a:avLst/>
            <a:gdLst/>
            <a:ahLst/>
            <a:cxnLst/>
            <a:rect r="r" b="b" t="t" l="l"/>
            <a:pathLst>
              <a:path h="9003919" w="11132959">
                <a:moveTo>
                  <a:pt x="0" y="0"/>
                </a:moveTo>
                <a:lnTo>
                  <a:pt x="11132959" y="0"/>
                </a:lnTo>
                <a:lnTo>
                  <a:pt x="11132959" y="9003919"/>
                </a:lnTo>
                <a:lnTo>
                  <a:pt x="0" y="90039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829" t="0" r="-3829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07541" y="178719"/>
            <a:ext cx="2780270" cy="4170405"/>
          </a:xfrm>
          <a:custGeom>
            <a:avLst/>
            <a:gdLst/>
            <a:ahLst/>
            <a:cxnLst/>
            <a:rect r="r" b="b" t="t" l="l"/>
            <a:pathLst>
              <a:path h="4170405" w="2780270">
                <a:moveTo>
                  <a:pt x="0" y="0"/>
                </a:moveTo>
                <a:lnTo>
                  <a:pt x="2780270" y="0"/>
                </a:lnTo>
                <a:lnTo>
                  <a:pt x="2780270" y="4170405"/>
                </a:lnTo>
                <a:lnTo>
                  <a:pt x="0" y="41704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48932" y="7651036"/>
            <a:ext cx="3440649" cy="2293766"/>
          </a:xfrm>
          <a:custGeom>
            <a:avLst/>
            <a:gdLst/>
            <a:ahLst/>
            <a:cxnLst/>
            <a:rect r="r" b="b" t="t" l="l"/>
            <a:pathLst>
              <a:path h="2293766" w="3440649">
                <a:moveTo>
                  <a:pt x="0" y="0"/>
                </a:moveTo>
                <a:lnTo>
                  <a:pt x="3440649" y="0"/>
                </a:lnTo>
                <a:lnTo>
                  <a:pt x="3440649" y="2293767"/>
                </a:lnTo>
                <a:lnTo>
                  <a:pt x="0" y="22937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76887" y="2476309"/>
            <a:ext cx="6679675" cy="250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6500">
                <a:solidFill>
                  <a:srgbClr val="191919"/>
                </a:solidFill>
                <a:latin typeface="Bernoru"/>
              </a:rPr>
              <a:t>KUNKUSH'S INCREDIBLE JOURNEY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76887" y="5372642"/>
            <a:ext cx="5784738" cy="2107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89"/>
              </a:lnSpc>
            </a:pPr>
            <a:r>
              <a:rPr lang="en-US" sz="4299">
                <a:solidFill>
                  <a:srgbClr val="191919"/>
                </a:solidFill>
                <a:latin typeface="Glacial Indifference"/>
              </a:rPr>
              <a:t>How many countries were Kunkush and her owners apart?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F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735873" y="-4884272"/>
            <a:ext cx="6425521" cy="6425521"/>
          </a:xfrm>
          <a:custGeom>
            <a:avLst/>
            <a:gdLst/>
            <a:ahLst/>
            <a:cxnLst/>
            <a:rect r="r" b="b" t="t" l="l"/>
            <a:pathLst>
              <a:path h="6425521" w="6425521">
                <a:moveTo>
                  <a:pt x="0" y="0"/>
                </a:moveTo>
                <a:lnTo>
                  <a:pt x="6425521" y="0"/>
                </a:lnTo>
                <a:lnTo>
                  <a:pt x="6425521" y="6425520"/>
                </a:lnTo>
                <a:lnTo>
                  <a:pt x="0" y="6425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15107541" y="7598718"/>
            <a:ext cx="5560541" cy="4114800"/>
          </a:xfrm>
          <a:custGeom>
            <a:avLst/>
            <a:gdLst/>
            <a:ahLst/>
            <a:cxnLst/>
            <a:rect r="r" b="b" t="t" l="l"/>
            <a:pathLst>
              <a:path h="4114800" w="5560541">
                <a:moveTo>
                  <a:pt x="556054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560540" y="0"/>
                </a:lnTo>
                <a:lnTo>
                  <a:pt x="556054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2587" y="92071"/>
            <a:ext cx="10064732" cy="10026658"/>
          </a:xfrm>
          <a:custGeom>
            <a:avLst/>
            <a:gdLst/>
            <a:ahLst/>
            <a:cxnLst/>
            <a:rect r="r" b="b" t="t" l="l"/>
            <a:pathLst>
              <a:path h="10026658" w="10064732">
                <a:moveTo>
                  <a:pt x="0" y="0"/>
                </a:moveTo>
                <a:lnTo>
                  <a:pt x="10064732" y="0"/>
                </a:lnTo>
                <a:lnTo>
                  <a:pt x="10064732" y="10026658"/>
                </a:lnTo>
                <a:lnTo>
                  <a:pt x="0" y="10026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47" t="0" r="-2047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1339601" y="2163722"/>
            <a:ext cx="5430758" cy="168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6500">
                <a:solidFill>
                  <a:srgbClr val="191919"/>
                </a:solidFill>
                <a:latin typeface="Bernoru"/>
              </a:rPr>
              <a:t>NEW BRUNSWICK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339601" y="4673348"/>
            <a:ext cx="5784738" cy="1402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89"/>
              </a:lnSpc>
            </a:pPr>
            <a:r>
              <a:rPr lang="en-US" sz="4299">
                <a:solidFill>
                  <a:srgbClr val="191919"/>
                </a:solidFill>
                <a:latin typeface="Glacial Indifference"/>
              </a:rPr>
              <a:t>What do we know about our amazing province?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F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735873" y="-4884272"/>
            <a:ext cx="6425521" cy="6425521"/>
          </a:xfrm>
          <a:custGeom>
            <a:avLst/>
            <a:gdLst/>
            <a:ahLst/>
            <a:cxnLst/>
            <a:rect r="r" b="b" t="t" l="l"/>
            <a:pathLst>
              <a:path h="6425521" w="6425521">
                <a:moveTo>
                  <a:pt x="0" y="0"/>
                </a:moveTo>
                <a:lnTo>
                  <a:pt x="6425521" y="0"/>
                </a:lnTo>
                <a:lnTo>
                  <a:pt x="6425521" y="6425520"/>
                </a:lnTo>
                <a:lnTo>
                  <a:pt x="0" y="6425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15107541" y="7598718"/>
            <a:ext cx="5560541" cy="4114800"/>
          </a:xfrm>
          <a:custGeom>
            <a:avLst/>
            <a:gdLst/>
            <a:ahLst/>
            <a:cxnLst/>
            <a:rect r="r" b="b" t="t" l="l"/>
            <a:pathLst>
              <a:path h="4114800" w="5560541">
                <a:moveTo>
                  <a:pt x="556054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560540" y="0"/>
                </a:lnTo>
                <a:lnTo>
                  <a:pt x="556054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>
            <a:hlinkClick r:id="rId7" tooltip="http://asd-n.nbed.nb.ca"/>
          </p:cNvPr>
          <p:cNvSpPr/>
          <p:nvPr/>
        </p:nvSpPr>
        <p:spPr>
          <a:xfrm flipH="false" flipV="false" rot="0">
            <a:off x="246824" y="2932544"/>
            <a:ext cx="4022791" cy="3727926"/>
          </a:xfrm>
          <a:custGeom>
            <a:avLst/>
            <a:gdLst/>
            <a:ahLst/>
            <a:cxnLst/>
            <a:rect r="r" b="b" t="t" l="l"/>
            <a:pathLst>
              <a:path h="3727926" w="4022791">
                <a:moveTo>
                  <a:pt x="0" y="0"/>
                </a:moveTo>
                <a:lnTo>
                  <a:pt x="4022791" y="0"/>
                </a:lnTo>
                <a:lnTo>
                  <a:pt x="4022791" y="3727926"/>
                </a:lnTo>
                <a:lnTo>
                  <a:pt x="0" y="37279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803470" y="2932544"/>
            <a:ext cx="4068765" cy="3727926"/>
          </a:xfrm>
          <a:custGeom>
            <a:avLst/>
            <a:gdLst/>
            <a:ahLst/>
            <a:cxnLst/>
            <a:rect r="r" b="b" t="t" l="l"/>
            <a:pathLst>
              <a:path h="3727926" w="4068765">
                <a:moveTo>
                  <a:pt x="0" y="0"/>
                </a:moveTo>
                <a:lnTo>
                  <a:pt x="4068765" y="0"/>
                </a:lnTo>
                <a:lnTo>
                  <a:pt x="4068765" y="3727926"/>
                </a:lnTo>
                <a:lnTo>
                  <a:pt x="0" y="37279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491497" y="2932544"/>
            <a:ext cx="3985025" cy="3727926"/>
          </a:xfrm>
          <a:custGeom>
            <a:avLst/>
            <a:gdLst/>
            <a:ahLst/>
            <a:cxnLst/>
            <a:rect r="r" b="b" t="t" l="l"/>
            <a:pathLst>
              <a:path h="3727926" w="3985025">
                <a:moveTo>
                  <a:pt x="0" y="0"/>
                </a:moveTo>
                <a:lnTo>
                  <a:pt x="3985025" y="0"/>
                </a:lnTo>
                <a:lnTo>
                  <a:pt x="3985025" y="3727926"/>
                </a:lnTo>
                <a:lnTo>
                  <a:pt x="0" y="37279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09922" y="2932544"/>
            <a:ext cx="4049299" cy="3727926"/>
          </a:xfrm>
          <a:custGeom>
            <a:avLst/>
            <a:gdLst/>
            <a:ahLst/>
            <a:cxnLst/>
            <a:rect r="r" b="b" t="t" l="l"/>
            <a:pathLst>
              <a:path h="3727926" w="4049299">
                <a:moveTo>
                  <a:pt x="0" y="0"/>
                </a:moveTo>
                <a:lnTo>
                  <a:pt x="4049299" y="0"/>
                </a:lnTo>
                <a:lnTo>
                  <a:pt x="4049299" y="3727926"/>
                </a:lnTo>
                <a:lnTo>
                  <a:pt x="0" y="37279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689648" y="650875"/>
            <a:ext cx="14107441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6500">
                <a:solidFill>
                  <a:srgbClr val="191919"/>
                </a:solidFill>
                <a:latin typeface="Bernoru"/>
              </a:rPr>
              <a:t>NB SCHOOL DISTRICT MATCH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1574" y="6975148"/>
            <a:ext cx="4326582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7B7AAF"/>
                </a:solidFill>
                <a:latin typeface="Glacial Indifference Bold"/>
              </a:rPr>
              <a:t>Anglophone North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91919"/>
                </a:solidFill>
                <a:latin typeface="Glacial Indifference"/>
              </a:rPr>
              <a:t>Campbellton, Bathurst, Miramichi and Rexton regions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708220" y="6975148"/>
            <a:ext cx="4326582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7B7AAF"/>
                </a:solidFill>
                <a:latin typeface="Glacial Indifference Bold"/>
              </a:rPr>
              <a:t>Anglophone South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91919"/>
                </a:solidFill>
                <a:latin typeface="Glacial Indifference"/>
              </a:rPr>
              <a:t>Sussex, Saint John, and St.Stephen regions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367672" y="6975148"/>
            <a:ext cx="4326582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7B7AAF"/>
                </a:solidFill>
                <a:latin typeface="Glacial Indifference Bold"/>
              </a:rPr>
              <a:t>Anglophone East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91919"/>
                </a:solidFill>
                <a:latin typeface="Glacial Indifference"/>
              </a:rPr>
              <a:t>Dieppe and Moncton Regions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871280" y="6975148"/>
            <a:ext cx="4326582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7B7AAF"/>
                </a:solidFill>
                <a:latin typeface="Glacial Indifference Bold"/>
              </a:rPr>
              <a:t>Anglophone West </a:t>
            </a:r>
            <a:r>
              <a:rPr lang="en-US" sz="3399">
                <a:solidFill>
                  <a:srgbClr val="191919"/>
                </a:solidFill>
                <a:latin typeface="Glacial Indifference"/>
              </a:rPr>
              <a:t>Fredericton, Oromocto, Woodstock, and Edmundston regions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F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4844385">
            <a:off x="15139384" y="5851811"/>
            <a:ext cx="5583216" cy="6561472"/>
          </a:xfrm>
          <a:custGeom>
            <a:avLst/>
            <a:gdLst/>
            <a:ahLst/>
            <a:cxnLst/>
            <a:rect r="r" b="b" t="t" l="l"/>
            <a:pathLst>
              <a:path h="6561472" w="5583216">
                <a:moveTo>
                  <a:pt x="0" y="6561472"/>
                </a:moveTo>
                <a:lnTo>
                  <a:pt x="5583216" y="6561472"/>
                </a:lnTo>
                <a:lnTo>
                  <a:pt x="5583216" y="0"/>
                </a:lnTo>
                <a:lnTo>
                  <a:pt x="0" y="0"/>
                </a:lnTo>
                <a:lnTo>
                  <a:pt x="0" y="656147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20854" y="-1896928"/>
            <a:ext cx="4952166" cy="4114800"/>
          </a:xfrm>
          <a:custGeom>
            <a:avLst/>
            <a:gdLst/>
            <a:ahLst/>
            <a:cxnLst/>
            <a:rect r="r" b="b" t="t" l="l"/>
            <a:pathLst>
              <a:path h="4114800" w="4952166">
                <a:moveTo>
                  <a:pt x="0" y="0"/>
                </a:moveTo>
                <a:lnTo>
                  <a:pt x="4952167" y="0"/>
                </a:lnTo>
                <a:lnTo>
                  <a:pt x="495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923607" y="3979997"/>
            <a:ext cx="6710068" cy="1945082"/>
            <a:chOff x="0" y="0"/>
            <a:chExt cx="10472218" cy="30356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1750" y="31750"/>
              <a:ext cx="10408718" cy="2972136"/>
            </a:xfrm>
            <a:custGeom>
              <a:avLst/>
              <a:gdLst/>
              <a:ahLst/>
              <a:cxnLst/>
              <a:rect r="r" b="b" t="t" l="l"/>
              <a:pathLst>
                <a:path h="2972136" w="10408718">
                  <a:moveTo>
                    <a:pt x="10316008" y="2972136"/>
                  </a:moveTo>
                  <a:lnTo>
                    <a:pt x="92710" y="2972136"/>
                  </a:lnTo>
                  <a:cubicBezTo>
                    <a:pt x="41910" y="2972136"/>
                    <a:pt x="0" y="2930226"/>
                    <a:pt x="0" y="28794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2878156"/>
                  </a:lnTo>
                  <a:cubicBezTo>
                    <a:pt x="10408718" y="2930226"/>
                    <a:pt x="10366808" y="2972136"/>
                    <a:pt x="10316008" y="29721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472218" cy="3035637"/>
            </a:xfrm>
            <a:custGeom>
              <a:avLst/>
              <a:gdLst/>
              <a:ahLst/>
              <a:cxnLst/>
              <a:rect r="r" b="b" t="t" l="l"/>
              <a:pathLst>
                <a:path h="3035637" w="10472218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2911177"/>
                  </a:lnTo>
                  <a:cubicBezTo>
                    <a:pt x="10412528" y="2946737"/>
                    <a:pt x="10383318" y="2975946"/>
                    <a:pt x="10347758" y="2975946"/>
                  </a:cubicBezTo>
                  <a:lnTo>
                    <a:pt x="124460" y="2975946"/>
                  </a:lnTo>
                  <a:cubicBezTo>
                    <a:pt x="88900" y="2975946"/>
                    <a:pt x="59690" y="2946737"/>
                    <a:pt x="59690" y="291117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11177"/>
                  </a:lnTo>
                  <a:cubicBezTo>
                    <a:pt x="0" y="2979756"/>
                    <a:pt x="55880" y="3035637"/>
                    <a:pt x="124460" y="3035637"/>
                  </a:cubicBezTo>
                  <a:lnTo>
                    <a:pt x="10347758" y="3035637"/>
                  </a:lnTo>
                  <a:cubicBezTo>
                    <a:pt x="10416339" y="3035637"/>
                    <a:pt x="10472218" y="2979756"/>
                    <a:pt x="10472218" y="2911177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9654325" y="7187465"/>
            <a:ext cx="6710068" cy="1945082"/>
            <a:chOff x="0" y="0"/>
            <a:chExt cx="10472218" cy="30356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1750" y="31750"/>
              <a:ext cx="10408718" cy="2972136"/>
            </a:xfrm>
            <a:custGeom>
              <a:avLst/>
              <a:gdLst/>
              <a:ahLst/>
              <a:cxnLst/>
              <a:rect r="r" b="b" t="t" l="l"/>
              <a:pathLst>
                <a:path h="2972136" w="10408718">
                  <a:moveTo>
                    <a:pt x="10316008" y="2972136"/>
                  </a:moveTo>
                  <a:lnTo>
                    <a:pt x="92710" y="2972136"/>
                  </a:lnTo>
                  <a:cubicBezTo>
                    <a:pt x="41910" y="2972136"/>
                    <a:pt x="0" y="2930226"/>
                    <a:pt x="0" y="28794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2878156"/>
                  </a:lnTo>
                  <a:cubicBezTo>
                    <a:pt x="10408718" y="2930226"/>
                    <a:pt x="10366808" y="2972136"/>
                    <a:pt x="10316008" y="29721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472218" cy="3035637"/>
            </a:xfrm>
            <a:custGeom>
              <a:avLst/>
              <a:gdLst/>
              <a:ahLst/>
              <a:cxnLst/>
              <a:rect r="r" b="b" t="t" l="l"/>
              <a:pathLst>
                <a:path h="3035637" w="10472218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2911177"/>
                  </a:lnTo>
                  <a:cubicBezTo>
                    <a:pt x="10412528" y="2946737"/>
                    <a:pt x="10383318" y="2975946"/>
                    <a:pt x="10347758" y="2975946"/>
                  </a:cubicBezTo>
                  <a:lnTo>
                    <a:pt x="124460" y="2975946"/>
                  </a:lnTo>
                  <a:cubicBezTo>
                    <a:pt x="88900" y="2975946"/>
                    <a:pt x="59690" y="2946737"/>
                    <a:pt x="59690" y="291117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11177"/>
                  </a:lnTo>
                  <a:cubicBezTo>
                    <a:pt x="0" y="2979756"/>
                    <a:pt x="55880" y="3035637"/>
                    <a:pt x="124460" y="3035637"/>
                  </a:cubicBezTo>
                  <a:lnTo>
                    <a:pt x="10347758" y="3035637"/>
                  </a:lnTo>
                  <a:cubicBezTo>
                    <a:pt x="10416339" y="3035637"/>
                    <a:pt x="10472218" y="2979756"/>
                    <a:pt x="10472218" y="2911177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654325" y="3979997"/>
            <a:ext cx="6710068" cy="1945082"/>
            <a:chOff x="0" y="0"/>
            <a:chExt cx="10472218" cy="303563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31750" y="31750"/>
              <a:ext cx="10408718" cy="2972136"/>
            </a:xfrm>
            <a:custGeom>
              <a:avLst/>
              <a:gdLst/>
              <a:ahLst/>
              <a:cxnLst/>
              <a:rect r="r" b="b" t="t" l="l"/>
              <a:pathLst>
                <a:path h="2972136" w="10408718">
                  <a:moveTo>
                    <a:pt x="10316008" y="2972136"/>
                  </a:moveTo>
                  <a:lnTo>
                    <a:pt x="92710" y="2972136"/>
                  </a:lnTo>
                  <a:cubicBezTo>
                    <a:pt x="41910" y="2972136"/>
                    <a:pt x="0" y="2930226"/>
                    <a:pt x="0" y="28794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2878156"/>
                  </a:lnTo>
                  <a:cubicBezTo>
                    <a:pt x="10408718" y="2930226"/>
                    <a:pt x="10366808" y="2972136"/>
                    <a:pt x="10316008" y="29721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472218" cy="3035637"/>
            </a:xfrm>
            <a:custGeom>
              <a:avLst/>
              <a:gdLst/>
              <a:ahLst/>
              <a:cxnLst/>
              <a:rect r="r" b="b" t="t" l="l"/>
              <a:pathLst>
                <a:path h="3035637" w="10472218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2911177"/>
                  </a:lnTo>
                  <a:cubicBezTo>
                    <a:pt x="10412528" y="2946737"/>
                    <a:pt x="10383318" y="2975946"/>
                    <a:pt x="10347758" y="2975946"/>
                  </a:cubicBezTo>
                  <a:lnTo>
                    <a:pt x="124460" y="2975946"/>
                  </a:lnTo>
                  <a:cubicBezTo>
                    <a:pt x="88900" y="2975946"/>
                    <a:pt x="59690" y="2946737"/>
                    <a:pt x="59690" y="291117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11177"/>
                  </a:lnTo>
                  <a:cubicBezTo>
                    <a:pt x="0" y="2979756"/>
                    <a:pt x="55880" y="3035637"/>
                    <a:pt x="124460" y="3035637"/>
                  </a:cubicBezTo>
                  <a:lnTo>
                    <a:pt x="10347758" y="3035637"/>
                  </a:lnTo>
                  <a:cubicBezTo>
                    <a:pt x="10416339" y="3035637"/>
                    <a:pt x="10472218" y="2979756"/>
                    <a:pt x="10472218" y="2911177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923607" y="7187465"/>
            <a:ext cx="6710068" cy="1945082"/>
            <a:chOff x="0" y="0"/>
            <a:chExt cx="10472218" cy="303563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31750" y="31750"/>
              <a:ext cx="10408718" cy="2972136"/>
            </a:xfrm>
            <a:custGeom>
              <a:avLst/>
              <a:gdLst/>
              <a:ahLst/>
              <a:cxnLst/>
              <a:rect r="r" b="b" t="t" l="l"/>
              <a:pathLst>
                <a:path h="2972136" w="10408718">
                  <a:moveTo>
                    <a:pt x="10316008" y="2972136"/>
                  </a:moveTo>
                  <a:lnTo>
                    <a:pt x="92710" y="2972136"/>
                  </a:lnTo>
                  <a:cubicBezTo>
                    <a:pt x="41910" y="2972136"/>
                    <a:pt x="0" y="2930226"/>
                    <a:pt x="0" y="28794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2878156"/>
                  </a:lnTo>
                  <a:cubicBezTo>
                    <a:pt x="10408718" y="2930226"/>
                    <a:pt x="10366808" y="2972136"/>
                    <a:pt x="10316008" y="29721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472218" cy="3035637"/>
            </a:xfrm>
            <a:custGeom>
              <a:avLst/>
              <a:gdLst/>
              <a:ahLst/>
              <a:cxnLst/>
              <a:rect r="r" b="b" t="t" l="l"/>
              <a:pathLst>
                <a:path h="3035637" w="10472218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2911177"/>
                  </a:lnTo>
                  <a:cubicBezTo>
                    <a:pt x="10412528" y="2946737"/>
                    <a:pt x="10383318" y="2975946"/>
                    <a:pt x="10347758" y="2975946"/>
                  </a:cubicBezTo>
                  <a:lnTo>
                    <a:pt x="124460" y="2975946"/>
                  </a:lnTo>
                  <a:cubicBezTo>
                    <a:pt x="88900" y="2975946"/>
                    <a:pt x="59690" y="2946737"/>
                    <a:pt x="59690" y="291117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11177"/>
                  </a:lnTo>
                  <a:cubicBezTo>
                    <a:pt x="0" y="2979756"/>
                    <a:pt x="55880" y="3035637"/>
                    <a:pt x="124460" y="3035637"/>
                  </a:cubicBezTo>
                  <a:lnTo>
                    <a:pt x="10347758" y="3035637"/>
                  </a:lnTo>
                  <a:cubicBezTo>
                    <a:pt x="10416339" y="3035637"/>
                    <a:pt x="10472218" y="2979756"/>
                    <a:pt x="10472218" y="2911177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468946" y="3478824"/>
            <a:ext cx="3667436" cy="1075716"/>
            <a:chOff x="0" y="0"/>
            <a:chExt cx="1877221" cy="55061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92710" y="106680"/>
              <a:ext cx="1773081" cy="431238"/>
            </a:xfrm>
            <a:custGeom>
              <a:avLst/>
              <a:gdLst/>
              <a:ahLst/>
              <a:cxnLst/>
              <a:rect r="r" b="b" t="t" l="l"/>
              <a:pathLst>
                <a:path h="431238" w="1773081">
                  <a:moveTo>
                    <a:pt x="1746411" y="242008"/>
                  </a:moveTo>
                  <a:cubicBezTo>
                    <a:pt x="1746411" y="329638"/>
                    <a:pt x="1670211" y="400758"/>
                    <a:pt x="1588931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428" y="431238"/>
                  </a:cubicBezTo>
                  <a:lnTo>
                    <a:pt x="1627031" y="431238"/>
                  </a:lnTo>
                  <a:cubicBezTo>
                    <a:pt x="1707041" y="431238"/>
                    <a:pt x="1773081" y="365198"/>
                    <a:pt x="1773081" y="285188"/>
                  </a:cubicBezTo>
                  <a:lnTo>
                    <a:pt x="1773081" y="95250"/>
                  </a:lnTo>
                  <a:cubicBezTo>
                    <a:pt x="1773081" y="58420"/>
                    <a:pt x="1759111" y="25400"/>
                    <a:pt x="1737521" y="0"/>
                  </a:cubicBezTo>
                  <a:cubicBezTo>
                    <a:pt x="1743871" y="16510"/>
                    <a:pt x="1746411" y="34290"/>
                    <a:pt x="1746411" y="52070"/>
                  </a:cubicBezTo>
                  <a:lnTo>
                    <a:pt x="1746411" y="242008"/>
                  </a:lnTo>
                  <a:lnTo>
                    <a:pt x="1746411" y="242008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2700" y="12700"/>
              <a:ext cx="1812451" cy="482038"/>
            </a:xfrm>
            <a:custGeom>
              <a:avLst/>
              <a:gdLst/>
              <a:ahLst/>
              <a:cxnLst/>
              <a:rect r="r" b="b" t="t" l="l"/>
              <a:pathLst>
                <a:path h="482038" w="1812451">
                  <a:moveTo>
                    <a:pt x="146050" y="482038"/>
                  </a:moveTo>
                  <a:lnTo>
                    <a:pt x="1666401" y="482038"/>
                  </a:lnTo>
                  <a:cubicBezTo>
                    <a:pt x="1746411" y="482038"/>
                    <a:pt x="1812451" y="415998"/>
                    <a:pt x="1812451" y="335988"/>
                  </a:cubicBezTo>
                  <a:lnTo>
                    <a:pt x="1812451" y="146050"/>
                  </a:lnTo>
                  <a:cubicBezTo>
                    <a:pt x="1812451" y="66040"/>
                    <a:pt x="1746411" y="0"/>
                    <a:pt x="166640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FFB4DA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877221" cy="550618"/>
            </a:xfrm>
            <a:custGeom>
              <a:avLst/>
              <a:gdLst/>
              <a:ahLst/>
              <a:cxnLst/>
              <a:rect r="r" b="b" t="t" l="l"/>
              <a:pathLst>
                <a:path h="550618" w="1877221">
                  <a:moveTo>
                    <a:pt x="1813721" y="74930"/>
                  </a:moveTo>
                  <a:cubicBezTo>
                    <a:pt x="1785781" y="30480"/>
                    <a:pt x="1736251" y="0"/>
                    <a:pt x="167910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609" y="550618"/>
                  </a:cubicBezTo>
                  <a:lnTo>
                    <a:pt x="1718471" y="550618"/>
                  </a:lnTo>
                  <a:cubicBezTo>
                    <a:pt x="1806101" y="550618"/>
                    <a:pt x="1877221" y="479498"/>
                    <a:pt x="1877221" y="391868"/>
                  </a:cubicBezTo>
                  <a:lnTo>
                    <a:pt x="1877221" y="201930"/>
                  </a:lnTo>
                  <a:cubicBezTo>
                    <a:pt x="1877221" y="149860"/>
                    <a:pt x="1851821" y="104140"/>
                    <a:pt x="1813721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9101" y="12700"/>
                  </a:lnTo>
                  <a:cubicBezTo>
                    <a:pt x="1759111" y="12700"/>
                    <a:pt x="1825151" y="78740"/>
                    <a:pt x="1825151" y="158750"/>
                  </a:cubicBezTo>
                  <a:lnTo>
                    <a:pt x="1825151" y="348688"/>
                  </a:lnTo>
                  <a:cubicBezTo>
                    <a:pt x="1825151" y="428698"/>
                    <a:pt x="1759111" y="494738"/>
                    <a:pt x="1679101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865791" y="391868"/>
                  </a:moveTo>
                  <a:cubicBezTo>
                    <a:pt x="1865791" y="471878"/>
                    <a:pt x="1798481" y="537918"/>
                    <a:pt x="1718471" y="537918"/>
                  </a:cubicBezTo>
                  <a:lnTo>
                    <a:pt x="199609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680371" y="507438"/>
                  </a:lnTo>
                  <a:cubicBezTo>
                    <a:pt x="1768001" y="507438"/>
                    <a:pt x="1839121" y="436318"/>
                    <a:pt x="1839121" y="348688"/>
                  </a:cubicBezTo>
                  <a:lnTo>
                    <a:pt x="1839121" y="158750"/>
                  </a:lnTo>
                  <a:cubicBezTo>
                    <a:pt x="1839121" y="140970"/>
                    <a:pt x="1835311" y="123190"/>
                    <a:pt x="1830231" y="106680"/>
                  </a:cubicBezTo>
                  <a:cubicBezTo>
                    <a:pt x="1851821" y="132080"/>
                    <a:pt x="1865791" y="165100"/>
                    <a:pt x="1865791" y="201930"/>
                  </a:cubicBezTo>
                  <a:lnTo>
                    <a:pt x="1865791" y="391868"/>
                  </a:lnTo>
                  <a:cubicBezTo>
                    <a:pt x="1865791" y="391868"/>
                    <a:pt x="1865791" y="391868"/>
                    <a:pt x="1865791" y="391868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199663" y="6686292"/>
            <a:ext cx="3667436" cy="1075716"/>
            <a:chOff x="0" y="0"/>
            <a:chExt cx="1877221" cy="55061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92710" y="106680"/>
              <a:ext cx="1773081" cy="431238"/>
            </a:xfrm>
            <a:custGeom>
              <a:avLst/>
              <a:gdLst/>
              <a:ahLst/>
              <a:cxnLst/>
              <a:rect r="r" b="b" t="t" l="l"/>
              <a:pathLst>
                <a:path h="431238" w="1773081">
                  <a:moveTo>
                    <a:pt x="1746411" y="242008"/>
                  </a:moveTo>
                  <a:cubicBezTo>
                    <a:pt x="1746411" y="329638"/>
                    <a:pt x="1670211" y="400758"/>
                    <a:pt x="1588931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428" y="431238"/>
                  </a:cubicBezTo>
                  <a:lnTo>
                    <a:pt x="1627031" y="431238"/>
                  </a:lnTo>
                  <a:cubicBezTo>
                    <a:pt x="1707041" y="431238"/>
                    <a:pt x="1773081" y="365198"/>
                    <a:pt x="1773081" y="285188"/>
                  </a:cubicBezTo>
                  <a:lnTo>
                    <a:pt x="1773081" y="95250"/>
                  </a:lnTo>
                  <a:cubicBezTo>
                    <a:pt x="1773081" y="58420"/>
                    <a:pt x="1759111" y="25400"/>
                    <a:pt x="1737521" y="0"/>
                  </a:cubicBezTo>
                  <a:cubicBezTo>
                    <a:pt x="1743871" y="16510"/>
                    <a:pt x="1746411" y="34290"/>
                    <a:pt x="1746411" y="52070"/>
                  </a:cubicBezTo>
                  <a:lnTo>
                    <a:pt x="1746411" y="242008"/>
                  </a:lnTo>
                  <a:lnTo>
                    <a:pt x="1746411" y="242008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1812451" cy="482038"/>
            </a:xfrm>
            <a:custGeom>
              <a:avLst/>
              <a:gdLst/>
              <a:ahLst/>
              <a:cxnLst/>
              <a:rect r="r" b="b" t="t" l="l"/>
              <a:pathLst>
                <a:path h="482038" w="1812451">
                  <a:moveTo>
                    <a:pt x="146050" y="482038"/>
                  </a:moveTo>
                  <a:lnTo>
                    <a:pt x="1666401" y="482038"/>
                  </a:lnTo>
                  <a:cubicBezTo>
                    <a:pt x="1746411" y="482038"/>
                    <a:pt x="1812451" y="415998"/>
                    <a:pt x="1812451" y="335988"/>
                  </a:cubicBezTo>
                  <a:lnTo>
                    <a:pt x="1812451" y="146050"/>
                  </a:lnTo>
                  <a:cubicBezTo>
                    <a:pt x="1812451" y="66040"/>
                    <a:pt x="1746411" y="0"/>
                    <a:pt x="166640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DAFAB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877221" cy="550618"/>
            </a:xfrm>
            <a:custGeom>
              <a:avLst/>
              <a:gdLst/>
              <a:ahLst/>
              <a:cxnLst/>
              <a:rect r="r" b="b" t="t" l="l"/>
              <a:pathLst>
                <a:path h="550618" w="1877221">
                  <a:moveTo>
                    <a:pt x="1813721" y="74930"/>
                  </a:moveTo>
                  <a:cubicBezTo>
                    <a:pt x="1785781" y="30480"/>
                    <a:pt x="1736251" y="0"/>
                    <a:pt x="167910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609" y="550618"/>
                  </a:cubicBezTo>
                  <a:lnTo>
                    <a:pt x="1718471" y="550618"/>
                  </a:lnTo>
                  <a:cubicBezTo>
                    <a:pt x="1806101" y="550618"/>
                    <a:pt x="1877221" y="479498"/>
                    <a:pt x="1877221" y="391868"/>
                  </a:cubicBezTo>
                  <a:lnTo>
                    <a:pt x="1877221" y="201930"/>
                  </a:lnTo>
                  <a:cubicBezTo>
                    <a:pt x="1877221" y="149860"/>
                    <a:pt x="1851821" y="104140"/>
                    <a:pt x="1813721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9101" y="12700"/>
                  </a:lnTo>
                  <a:cubicBezTo>
                    <a:pt x="1759111" y="12700"/>
                    <a:pt x="1825151" y="78740"/>
                    <a:pt x="1825151" y="158750"/>
                  </a:cubicBezTo>
                  <a:lnTo>
                    <a:pt x="1825151" y="348688"/>
                  </a:lnTo>
                  <a:cubicBezTo>
                    <a:pt x="1825151" y="428698"/>
                    <a:pt x="1759111" y="494738"/>
                    <a:pt x="1679101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865791" y="391868"/>
                  </a:moveTo>
                  <a:cubicBezTo>
                    <a:pt x="1865791" y="471878"/>
                    <a:pt x="1798481" y="537918"/>
                    <a:pt x="1718471" y="537918"/>
                  </a:cubicBezTo>
                  <a:lnTo>
                    <a:pt x="199609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680371" y="507438"/>
                  </a:lnTo>
                  <a:cubicBezTo>
                    <a:pt x="1768001" y="507438"/>
                    <a:pt x="1839121" y="436318"/>
                    <a:pt x="1839121" y="348688"/>
                  </a:cubicBezTo>
                  <a:lnTo>
                    <a:pt x="1839121" y="158750"/>
                  </a:lnTo>
                  <a:cubicBezTo>
                    <a:pt x="1839121" y="140970"/>
                    <a:pt x="1835311" y="123190"/>
                    <a:pt x="1830231" y="106680"/>
                  </a:cubicBezTo>
                  <a:cubicBezTo>
                    <a:pt x="1851821" y="132080"/>
                    <a:pt x="1865791" y="165100"/>
                    <a:pt x="1865791" y="201930"/>
                  </a:cubicBezTo>
                  <a:lnTo>
                    <a:pt x="1865791" y="391868"/>
                  </a:lnTo>
                  <a:cubicBezTo>
                    <a:pt x="1865791" y="391868"/>
                    <a:pt x="1865791" y="391868"/>
                    <a:pt x="1865791" y="391868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2521463" y="3478824"/>
            <a:ext cx="3023836" cy="1075716"/>
            <a:chOff x="0" y="0"/>
            <a:chExt cx="1547786" cy="55061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92710" y="106680"/>
              <a:ext cx="1443646" cy="431238"/>
            </a:xfrm>
            <a:custGeom>
              <a:avLst/>
              <a:gdLst/>
              <a:ahLst/>
              <a:cxnLst/>
              <a:rect r="r" b="b" t="t" l="l"/>
              <a:pathLst>
                <a:path h="431238" w="1443646">
                  <a:moveTo>
                    <a:pt x="1416976" y="242008"/>
                  </a:moveTo>
                  <a:cubicBezTo>
                    <a:pt x="1416976" y="329638"/>
                    <a:pt x="1340776" y="400758"/>
                    <a:pt x="1259496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3328" y="431238"/>
                  </a:cubicBezTo>
                  <a:lnTo>
                    <a:pt x="1297596" y="431238"/>
                  </a:lnTo>
                  <a:cubicBezTo>
                    <a:pt x="1377606" y="431238"/>
                    <a:pt x="1443646" y="365198"/>
                    <a:pt x="1443646" y="285188"/>
                  </a:cubicBezTo>
                  <a:lnTo>
                    <a:pt x="1443646" y="95250"/>
                  </a:lnTo>
                  <a:cubicBezTo>
                    <a:pt x="1443646" y="58420"/>
                    <a:pt x="1429676" y="25400"/>
                    <a:pt x="1408086" y="0"/>
                  </a:cubicBezTo>
                  <a:cubicBezTo>
                    <a:pt x="1414436" y="16510"/>
                    <a:pt x="1416976" y="34290"/>
                    <a:pt x="1416976" y="52070"/>
                  </a:cubicBezTo>
                  <a:lnTo>
                    <a:pt x="1416976" y="242008"/>
                  </a:lnTo>
                  <a:lnTo>
                    <a:pt x="1416976" y="242008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2700" y="12700"/>
              <a:ext cx="1483016" cy="482038"/>
            </a:xfrm>
            <a:custGeom>
              <a:avLst/>
              <a:gdLst/>
              <a:ahLst/>
              <a:cxnLst/>
              <a:rect r="r" b="b" t="t" l="l"/>
              <a:pathLst>
                <a:path h="482038" w="1483016">
                  <a:moveTo>
                    <a:pt x="146050" y="482038"/>
                  </a:moveTo>
                  <a:lnTo>
                    <a:pt x="1336966" y="482038"/>
                  </a:lnTo>
                  <a:cubicBezTo>
                    <a:pt x="1416976" y="482038"/>
                    <a:pt x="1483016" y="415998"/>
                    <a:pt x="1483016" y="335988"/>
                  </a:cubicBezTo>
                  <a:lnTo>
                    <a:pt x="1483016" y="146050"/>
                  </a:lnTo>
                  <a:cubicBezTo>
                    <a:pt x="1483016" y="66040"/>
                    <a:pt x="1416976" y="0"/>
                    <a:pt x="13369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FFFAED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547786" cy="550618"/>
            </a:xfrm>
            <a:custGeom>
              <a:avLst/>
              <a:gdLst/>
              <a:ahLst/>
              <a:cxnLst/>
              <a:rect r="r" b="b" t="t" l="l"/>
              <a:pathLst>
                <a:path h="550618" w="1547786">
                  <a:moveTo>
                    <a:pt x="1484286" y="74930"/>
                  </a:moveTo>
                  <a:cubicBezTo>
                    <a:pt x="1456346" y="30480"/>
                    <a:pt x="1406816" y="0"/>
                    <a:pt x="13496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7182" y="550618"/>
                  </a:cubicBezTo>
                  <a:lnTo>
                    <a:pt x="1389036" y="550618"/>
                  </a:lnTo>
                  <a:cubicBezTo>
                    <a:pt x="1476666" y="550618"/>
                    <a:pt x="1547786" y="479498"/>
                    <a:pt x="1547786" y="391868"/>
                  </a:cubicBezTo>
                  <a:lnTo>
                    <a:pt x="1547786" y="201930"/>
                  </a:lnTo>
                  <a:cubicBezTo>
                    <a:pt x="1547786" y="149860"/>
                    <a:pt x="1522386" y="104140"/>
                    <a:pt x="1484286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49666" y="12700"/>
                  </a:lnTo>
                  <a:cubicBezTo>
                    <a:pt x="1429676" y="12700"/>
                    <a:pt x="1495716" y="78740"/>
                    <a:pt x="1495716" y="158750"/>
                  </a:cubicBezTo>
                  <a:lnTo>
                    <a:pt x="1495716" y="348688"/>
                  </a:lnTo>
                  <a:cubicBezTo>
                    <a:pt x="1495716" y="428698"/>
                    <a:pt x="1429676" y="494738"/>
                    <a:pt x="1349666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536356" y="391868"/>
                  </a:moveTo>
                  <a:cubicBezTo>
                    <a:pt x="1536356" y="471878"/>
                    <a:pt x="1469046" y="537918"/>
                    <a:pt x="1389036" y="537918"/>
                  </a:cubicBezTo>
                  <a:lnTo>
                    <a:pt x="197182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350936" y="507438"/>
                  </a:lnTo>
                  <a:cubicBezTo>
                    <a:pt x="1438566" y="507438"/>
                    <a:pt x="1509686" y="436318"/>
                    <a:pt x="1509686" y="348688"/>
                  </a:cubicBezTo>
                  <a:lnTo>
                    <a:pt x="1509686" y="158750"/>
                  </a:lnTo>
                  <a:cubicBezTo>
                    <a:pt x="1509686" y="140970"/>
                    <a:pt x="1505876" y="123190"/>
                    <a:pt x="1500796" y="106680"/>
                  </a:cubicBezTo>
                  <a:cubicBezTo>
                    <a:pt x="1522386" y="132080"/>
                    <a:pt x="1536356" y="165100"/>
                    <a:pt x="1536356" y="201930"/>
                  </a:cubicBezTo>
                  <a:lnTo>
                    <a:pt x="1536356" y="391868"/>
                  </a:lnTo>
                  <a:cubicBezTo>
                    <a:pt x="1536356" y="391868"/>
                    <a:pt x="1536356" y="391868"/>
                    <a:pt x="1536356" y="391868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4790746" y="6686292"/>
            <a:ext cx="3023836" cy="1075716"/>
            <a:chOff x="0" y="0"/>
            <a:chExt cx="1547786" cy="550618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92710" y="106680"/>
              <a:ext cx="1443646" cy="431238"/>
            </a:xfrm>
            <a:custGeom>
              <a:avLst/>
              <a:gdLst/>
              <a:ahLst/>
              <a:cxnLst/>
              <a:rect r="r" b="b" t="t" l="l"/>
              <a:pathLst>
                <a:path h="431238" w="1443646">
                  <a:moveTo>
                    <a:pt x="1416976" y="242008"/>
                  </a:moveTo>
                  <a:cubicBezTo>
                    <a:pt x="1416976" y="329638"/>
                    <a:pt x="1340776" y="400758"/>
                    <a:pt x="1259496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3328" y="431238"/>
                  </a:cubicBezTo>
                  <a:lnTo>
                    <a:pt x="1297596" y="431238"/>
                  </a:lnTo>
                  <a:cubicBezTo>
                    <a:pt x="1377606" y="431238"/>
                    <a:pt x="1443646" y="365198"/>
                    <a:pt x="1443646" y="285188"/>
                  </a:cubicBezTo>
                  <a:lnTo>
                    <a:pt x="1443646" y="95250"/>
                  </a:lnTo>
                  <a:cubicBezTo>
                    <a:pt x="1443646" y="58420"/>
                    <a:pt x="1429676" y="25400"/>
                    <a:pt x="1408086" y="0"/>
                  </a:cubicBezTo>
                  <a:cubicBezTo>
                    <a:pt x="1414436" y="16510"/>
                    <a:pt x="1416976" y="34290"/>
                    <a:pt x="1416976" y="52070"/>
                  </a:cubicBezTo>
                  <a:lnTo>
                    <a:pt x="1416976" y="242008"/>
                  </a:lnTo>
                  <a:lnTo>
                    <a:pt x="1416976" y="242008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12700" y="12700"/>
              <a:ext cx="1483016" cy="482038"/>
            </a:xfrm>
            <a:custGeom>
              <a:avLst/>
              <a:gdLst/>
              <a:ahLst/>
              <a:cxnLst/>
              <a:rect r="r" b="b" t="t" l="l"/>
              <a:pathLst>
                <a:path h="482038" w="1483016">
                  <a:moveTo>
                    <a:pt x="146050" y="482038"/>
                  </a:moveTo>
                  <a:lnTo>
                    <a:pt x="1336966" y="482038"/>
                  </a:lnTo>
                  <a:cubicBezTo>
                    <a:pt x="1416976" y="482038"/>
                    <a:pt x="1483016" y="415998"/>
                    <a:pt x="1483016" y="335988"/>
                  </a:cubicBezTo>
                  <a:lnTo>
                    <a:pt x="1483016" y="146050"/>
                  </a:lnTo>
                  <a:cubicBezTo>
                    <a:pt x="1483016" y="66040"/>
                    <a:pt x="1416976" y="0"/>
                    <a:pt x="13369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FFF0CA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547786" cy="550618"/>
            </a:xfrm>
            <a:custGeom>
              <a:avLst/>
              <a:gdLst/>
              <a:ahLst/>
              <a:cxnLst/>
              <a:rect r="r" b="b" t="t" l="l"/>
              <a:pathLst>
                <a:path h="550618" w="1547786">
                  <a:moveTo>
                    <a:pt x="1484286" y="74930"/>
                  </a:moveTo>
                  <a:cubicBezTo>
                    <a:pt x="1456346" y="30480"/>
                    <a:pt x="1406816" y="0"/>
                    <a:pt x="13496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7182" y="550618"/>
                  </a:cubicBezTo>
                  <a:lnTo>
                    <a:pt x="1389036" y="550618"/>
                  </a:lnTo>
                  <a:cubicBezTo>
                    <a:pt x="1476666" y="550618"/>
                    <a:pt x="1547786" y="479498"/>
                    <a:pt x="1547786" y="391868"/>
                  </a:cubicBezTo>
                  <a:lnTo>
                    <a:pt x="1547786" y="201930"/>
                  </a:lnTo>
                  <a:cubicBezTo>
                    <a:pt x="1547786" y="149860"/>
                    <a:pt x="1522386" y="104140"/>
                    <a:pt x="1484286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49666" y="12700"/>
                  </a:lnTo>
                  <a:cubicBezTo>
                    <a:pt x="1429676" y="12700"/>
                    <a:pt x="1495716" y="78740"/>
                    <a:pt x="1495716" y="158750"/>
                  </a:cubicBezTo>
                  <a:lnTo>
                    <a:pt x="1495716" y="348688"/>
                  </a:lnTo>
                  <a:cubicBezTo>
                    <a:pt x="1495716" y="428698"/>
                    <a:pt x="1429676" y="494738"/>
                    <a:pt x="1349666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536356" y="391868"/>
                  </a:moveTo>
                  <a:cubicBezTo>
                    <a:pt x="1536356" y="471878"/>
                    <a:pt x="1469046" y="537918"/>
                    <a:pt x="1389036" y="537918"/>
                  </a:cubicBezTo>
                  <a:lnTo>
                    <a:pt x="197182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350936" y="507438"/>
                  </a:lnTo>
                  <a:cubicBezTo>
                    <a:pt x="1438566" y="507438"/>
                    <a:pt x="1509686" y="436318"/>
                    <a:pt x="1509686" y="348688"/>
                  </a:cubicBezTo>
                  <a:lnTo>
                    <a:pt x="1509686" y="158750"/>
                  </a:lnTo>
                  <a:cubicBezTo>
                    <a:pt x="1509686" y="140970"/>
                    <a:pt x="1505876" y="123190"/>
                    <a:pt x="1500796" y="106680"/>
                  </a:cubicBezTo>
                  <a:cubicBezTo>
                    <a:pt x="1522386" y="132080"/>
                    <a:pt x="1536356" y="165100"/>
                    <a:pt x="1536356" y="201930"/>
                  </a:cubicBezTo>
                  <a:lnTo>
                    <a:pt x="1536356" y="391868"/>
                  </a:lnTo>
                  <a:cubicBezTo>
                    <a:pt x="1536356" y="391868"/>
                    <a:pt x="1536356" y="391868"/>
                    <a:pt x="1536356" y="391868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name="Freeform 32" id="32"/>
          <p:cNvSpPr/>
          <p:nvPr/>
        </p:nvSpPr>
        <p:spPr>
          <a:xfrm flipH="false" flipV="false" rot="0">
            <a:off x="727017" y="3743042"/>
            <a:ext cx="2875286" cy="1919254"/>
          </a:xfrm>
          <a:custGeom>
            <a:avLst/>
            <a:gdLst/>
            <a:ahLst/>
            <a:cxnLst/>
            <a:rect r="r" b="b" t="t" l="l"/>
            <a:pathLst>
              <a:path h="1919254" w="2875286">
                <a:moveTo>
                  <a:pt x="0" y="0"/>
                </a:moveTo>
                <a:lnTo>
                  <a:pt x="2875287" y="0"/>
                </a:lnTo>
                <a:lnTo>
                  <a:pt x="2875287" y="1919253"/>
                </a:lnTo>
                <a:lnTo>
                  <a:pt x="0" y="19192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8991327" y="3781633"/>
            <a:ext cx="2850685" cy="1842070"/>
          </a:xfrm>
          <a:custGeom>
            <a:avLst/>
            <a:gdLst/>
            <a:ahLst/>
            <a:cxnLst/>
            <a:rect r="r" b="b" t="t" l="l"/>
            <a:pathLst>
              <a:path h="1842070" w="2850685">
                <a:moveTo>
                  <a:pt x="0" y="0"/>
                </a:moveTo>
                <a:lnTo>
                  <a:pt x="2850685" y="0"/>
                </a:lnTo>
                <a:lnTo>
                  <a:pt x="2850685" y="1842071"/>
                </a:lnTo>
                <a:lnTo>
                  <a:pt x="0" y="18420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3105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727017" y="7457178"/>
            <a:ext cx="3007728" cy="2003899"/>
          </a:xfrm>
          <a:custGeom>
            <a:avLst/>
            <a:gdLst/>
            <a:ahLst/>
            <a:cxnLst/>
            <a:rect r="r" b="b" t="t" l="l"/>
            <a:pathLst>
              <a:path h="2003899" w="3007728">
                <a:moveTo>
                  <a:pt x="0" y="0"/>
                </a:moveTo>
                <a:lnTo>
                  <a:pt x="3007729" y="0"/>
                </a:lnTo>
                <a:lnTo>
                  <a:pt x="3007729" y="2003899"/>
                </a:lnTo>
                <a:lnTo>
                  <a:pt x="0" y="20038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8991327" y="7457178"/>
            <a:ext cx="3007728" cy="2003899"/>
          </a:xfrm>
          <a:custGeom>
            <a:avLst/>
            <a:gdLst/>
            <a:ahLst/>
            <a:cxnLst/>
            <a:rect r="r" b="b" t="t" l="l"/>
            <a:pathLst>
              <a:path h="2003899" w="3007728">
                <a:moveTo>
                  <a:pt x="0" y="0"/>
                </a:moveTo>
                <a:lnTo>
                  <a:pt x="3007728" y="0"/>
                </a:lnTo>
                <a:lnTo>
                  <a:pt x="3007728" y="2003899"/>
                </a:lnTo>
                <a:lnTo>
                  <a:pt x="0" y="20038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0" y="955648"/>
            <a:ext cx="18288000" cy="1831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8499">
                <a:solidFill>
                  <a:srgbClr val="191919"/>
                </a:solidFill>
                <a:latin typeface="Bernoru"/>
              </a:rPr>
              <a:t>TECHNOLOGY: COMMUNICATION &amp; COLLABORATION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645100" y="3650483"/>
            <a:ext cx="3315127" cy="687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191919"/>
                </a:solidFill>
                <a:latin typeface="Bernoru"/>
              </a:rPr>
              <a:t>VIRTUAL MEETINGS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521463" y="7034163"/>
            <a:ext cx="3023836" cy="354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191919"/>
                </a:solidFill>
                <a:latin typeface="Bernoru"/>
              </a:rPr>
              <a:t>NETWORKING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826338" y="3650483"/>
            <a:ext cx="2414087" cy="687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191919"/>
                </a:solidFill>
                <a:latin typeface="Bernoru"/>
              </a:rPr>
              <a:t>INSTANT MESSAGING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095620" y="6867475"/>
            <a:ext cx="2414087" cy="687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191919"/>
                </a:solidFill>
                <a:latin typeface="Bernoru"/>
              </a:rPr>
              <a:t>CO-AUTHORING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723946" y="4475853"/>
            <a:ext cx="4768329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191919"/>
                </a:solidFill>
                <a:latin typeface="Droid Serif"/>
              </a:rPr>
              <a:t>People can meet from anywhere on the globe at anytime - for business, education, and even doctor appointments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2310604" y="7683321"/>
            <a:ext cx="4409776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191919"/>
                </a:solidFill>
                <a:latin typeface="Droid Serif"/>
              </a:rPr>
              <a:t>With the internet, meeting new businesses and new people have never been easier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2199663" y="4475853"/>
            <a:ext cx="4052124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191919"/>
                </a:solidFill>
                <a:latin typeface="Droid Serif"/>
              </a:rPr>
              <a:t>Whether through email, Microsoft Teams, text or a social media site - instant communication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131313" y="7683321"/>
            <a:ext cx="4389757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191919"/>
                </a:solidFill>
                <a:latin typeface="Droid Serif"/>
              </a:rPr>
              <a:t>Working on presentations, projects, documents, or excel sheets at the same time in different places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1219371">
            <a:off x="5882813" y="-1459022"/>
            <a:ext cx="4642664" cy="5456122"/>
          </a:xfrm>
          <a:custGeom>
            <a:avLst/>
            <a:gdLst/>
            <a:ahLst/>
            <a:cxnLst/>
            <a:rect r="r" b="b" t="t" l="l"/>
            <a:pathLst>
              <a:path h="5456122" w="4642664">
                <a:moveTo>
                  <a:pt x="0" y="5456122"/>
                </a:moveTo>
                <a:lnTo>
                  <a:pt x="4642664" y="5456122"/>
                </a:lnTo>
                <a:lnTo>
                  <a:pt x="4642664" y="0"/>
                </a:lnTo>
                <a:lnTo>
                  <a:pt x="0" y="0"/>
                </a:lnTo>
                <a:lnTo>
                  <a:pt x="0" y="54561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232861" y="6168256"/>
            <a:ext cx="5267829" cy="5267829"/>
          </a:xfrm>
          <a:custGeom>
            <a:avLst/>
            <a:gdLst/>
            <a:ahLst/>
            <a:cxnLst/>
            <a:rect r="r" b="b" t="t" l="l"/>
            <a:pathLst>
              <a:path h="5267829" w="5267829">
                <a:moveTo>
                  <a:pt x="0" y="0"/>
                </a:moveTo>
                <a:lnTo>
                  <a:pt x="5267829" y="0"/>
                </a:lnTo>
                <a:lnTo>
                  <a:pt x="5267829" y="5267829"/>
                </a:lnTo>
                <a:lnTo>
                  <a:pt x="0" y="52678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149625">
            <a:off x="16242690" y="4891548"/>
            <a:ext cx="4952166" cy="4114800"/>
          </a:xfrm>
          <a:custGeom>
            <a:avLst/>
            <a:gdLst/>
            <a:ahLst/>
            <a:cxnLst/>
            <a:rect r="r" b="b" t="t" l="l"/>
            <a:pathLst>
              <a:path h="4114800" w="4952166">
                <a:moveTo>
                  <a:pt x="0" y="0"/>
                </a:moveTo>
                <a:lnTo>
                  <a:pt x="4952166" y="0"/>
                </a:lnTo>
                <a:lnTo>
                  <a:pt x="49521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144000" y="2052358"/>
            <a:ext cx="8004959" cy="6965604"/>
            <a:chOff x="0" y="0"/>
            <a:chExt cx="12029114" cy="104672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11965614" cy="10403767"/>
            </a:xfrm>
            <a:custGeom>
              <a:avLst/>
              <a:gdLst/>
              <a:ahLst/>
              <a:cxnLst/>
              <a:rect r="r" b="b" t="t" l="l"/>
              <a:pathLst>
                <a:path h="10403767" w="11965614">
                  <a:moveTo>
                    <a:pt x="11872904" y="10403767"/>
                  </a:moveTo>
                  <a:lnTo>
                    <a:pt x="92710" y="10403767"/>
                  </a:lnTo>
                  <a:cubicBezTo>
                    <a:pt x="41910" y="10403767"/>
                    <a:pt x="0" y="10361857"/>
                    <a:pt x="0" y="1031105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0309786"/>
                  </a:lnTo>
                  <a:cubicBezTo>
                    <a:pt x="11965614" y="10361857"/>
                    <a:pt x="11923704" y="10403767"/>
                    <a:pt x="11872904" y="1040376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029114" cy="10467267"/>
            </a:xfrm>
            <a:custGeom>
              <a:avLst/>
              <a:gdLst/>
              <a:ahLst/>
              <a:cxnLst/>
              <a:rect r="r" b="b" t="t" l="l"/>
              <a:pathLst>
                <a:path h="10467267" w="12029114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0342807"/>
                  </a:lnTo>
                  <a:cubicBezTo>
                    <a:pt x="11969424" y="10378367"/>
                    <a:pt x="11940214" y="10407576"/>
                    <a:pt x="11904654" y="10407576"/>
                  </a:cubicBezTo>
                  <a:lnTo>
                    <a:pt x="124460" y="10407576"/>
                  </a:lnTo>
                  <a:cubicBezTo>
                    <a:pt x="88900" y="10407576"/>
                    <a:pt x="59690" y="10378367"/>
                    <a:pt x="59690" y="1034280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42807"/>
                  </a:lnTo>
                  <a:cubicBezTo>
                    <a:pt x="0" y="10411386"/>
                    <a:pt x="55880" y="10467267"/>
                    <a:pt x="124460" y="10467267"/>
                  </a:cubicBezTo>
                  <a:lnTo>
                    <a:pt x="11904654" y="10467267"/>
                  </a:lnTo>
                  <a:cubicBezTo>
                    <a:pt x="11973234" y="10467267"/>
                    <a:pt x="12029114" y="10411386"/>
                    <a:pt x="12029114" y="10342807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144000" y="1269039"/>
            <a:ext cx="8004959" cy="1041805"/>
            <a:chOff x="0" y="0"/>
            <a:chExt cx="12029114" cy="156552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31750" y="31750"/>
              <a:ext cx="11965614" cy="1502029"/>
            </a:xfrm>
            <a:custGeom>
              <a:avLst/>
              <a:gdLst/>
              <a:ahLst/>
              <a:cxnLst/>
              <a:rect r="r" b="b" t="t" l="l"/>
              <a:pathLst>
                <a:path h="1502029" w="11965614">
                  <a:moveTo>
                    <a:pt x="11872904" y="1502029"/>
                  </a:moveTo>
                  <a:lnTo>
                    <a:pt x="92710" y="1502029"/>
                  </a:lnTo>
                  <a:cubicBezTo>
                    <a:pt x="41910" y="1502029"/>
                    <a:pt x="0" y="1460119"/>
                    <a:pt x="0" y="14093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408049"/>
                  </a:lnTo>
                  <a:cubicBezTo>
                    <a:pt x="11965614" y="1460119"/>
                    <a:pt x="11923704" y="1502029"/>
                    <a:pt x="11872904" y="1502029"/>
                  </a:cubicBezTo>
                  <a:close/>
                </a:path>
              </a:pathLst>
            </a:custGeom>
            <a:solidFill>
              <a:srgbClr val="DAFAB0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029114" cy="1565529"/>
            </a:xfrm>
            <a:custGeom>
              <a:avLst/>
              <a:gdLst/>
              <a:ahLst/>
              <a:cxnLst/>
              <a:rect r="r" b="b" t="t" l="l"/>
              <a:pathLst>
                <a:path h="1565529" w="12029114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441069"/>
                  </a:lnTo>
                  <a:cubicBezTo>
                    <a:pt x="11969424" y="1476629"/>
                    <a:pt x="11940214" y="1505839"/>
                    <a:pt x="11904654" y="1505839"/>
                  </a:cubicBezTo>
                  <a:lnTo>
                    <a:pt x="124460" y="1505839"/>
                  </a:lnTo>
                  <a:cubicBezTo>
                    <a:pt x="88900" y="1505839"/>
                    <a:pt x="59690" y="1476629"/>
                    <a:pt x="59690" y="14410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41069"/>
                  </a:lnTo>
                  <a:cubicBezTo>
                    <a:pt x="0" y="1509649"/>
                    <a:pt x="55880" y="1565529"/>
                    <a:pt x="124460" y="1565529"/>
                  </a:cubicBezTo>
                  <a:lnTo>
                    <a:pt x="11904654" y="1565529"/>
                  </a:lnTo>
                  <a:cubicBezTo>
                    <a:pt x="11973234" y="1565529"/>
                    <a:pt x="12029114" y="1509649"/>
                    <a:pt x="12029114" y="1441069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9577283" y="1590238"/>
            <a:ext cx="405873" cy="405873"/>
          </a:xfrm>
          <a:custGeom>
            <a:avLst/>
            <a:gdLst/>
            <a:ahLst/>
            <a:cxnLst/>
            <a:rect r="r" b="b" t="t" l="l"/>
            <a:pathLst>
              <a:path h="405873" w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49934" y="1590238"/>
            <a:ext cx="405873" cy="405873"/>
          </a:xfrm>
          <a:custGeom>
            <a:avLst/>
            <a:gdLst/>
            <a:ahLst/>
            <a:cxnLst/>
            <a:rect r="r" b="b" t="t" l="l"/>
            <a:pathLst>
              <a:path h="405873" w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922585" y="1590238"/>
            <a:ext cx="405873" cy="405873"/>
          </a:xfrm>
          <a:custGeom>
            <a:avLst/>
            <a:gdLst/>
            <a:ahLst/>
            <a:cxnLst/>
            <a:rect r="r" b="b" t="t" l="l"/>
            <a:pathLst>
              <a:path h="405873" w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727703" y="6948948"/>
            <a:ext cx="6837554" cy="1655859"/>
          </a:xfrm>
          <a:custGeom>
            <a:avLst/>
            <a:gdLst/>
            <a:ahLst/>
            <a:cxnLst/>
            <a:rect r="r" b="b" t="t" l="l"/>
            <a:pathLst>
              <a:path h="1655859" w="6837554">
                <a:moveTo>
                  <a:pt x="0" y="0"/>
                </a:moveTo>
                <a:lnTo>
                  <a:pt x="6837554" y="0"/>
                </a:lnTo>
                <a:lnTo>
                  <a:pt x="6837554" y="1655859"/>
                </a:lnTo>
                <a:lnTo>
                  <a:pt x="0" y="165585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32904" y="2544263"/>
            <a:ext cx="7787976" cy="5198474"/>
          </a:xfrm>
          <a:custGeom>
            <a:avLst/>
            <a:gdLst/>
            <a:ahLst/>
            <a:cxnLst/>
            <a:rect r="r" b="b" t="t" l="l"/>
            <a:pathLst>
              <a:path h="5198474" w="7787976">
                <a:moveTo>
                  <a:pt x="0" y="0"/>
                </a:moveTo>
                <a:lnTo>
                  <a:pt x="7787976" y="0"/>
                </a:lnTo>
                <a:lnTo>
                  <a:pt x="7787976" y="5198474"/>
                </a:lnTo>
                <a:lnTo>
                  <a:pt x="0" y="519847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107336" y="3776252"/>
            <a:ext cx="6457921" cy="857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99"/>
              </a:lnSpc>
            </a:pPr>
            <a:r>
              <a:rPr lang="en-US" sz="7499">
                <a:solidFill>
                  <a:srgbClr val="191919"/>
                </a:solidFill>
                <a:latin typeface="Bernoru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DAFqktwSyv4</dc:identifier>
  <dcterms:modified xsi:type="dcterms:W3CDTF">2011-08-01T06:04:30Z</dcterms:modified>
  <cp:revision>1</cp:revision>
  <dc:title>Provincial</dc:title>
</cp:coreProperties>
</file>