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</p:sldIdLst>
  <p:sldSz cx="18288000" cy="10287000"/>
  <p:notesSz cx="6858000" cy="9144000"/>
  <p:embeddedFontLst>
    <p:embeddedFont>
      <p:font typeface="Bernoru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Droid Serif" panose="020B0604020202020204" charset="0"/>
      <p:regular r:id="rId13"/>
    </p:embeddedFont>
    <p:embeddedFont>
      <p:font typeface="Glacial Indifference" panose="020B0604020202020204" charset="0"/>
      <p:regular r:id="rId14"/>
    </p:embeddedFont>
    <p:embeddedFont>
      <p:font typeface="Glacial Indifference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8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png"/><Relationship Id="rId3" Type="http://schemas.openxmlformats.org/officeDocument/2006/relationships/image" Target="../media/image13.svg"/><Relationship Id="rId7" Type="http://schemas.openxmlformats.org/officeDocument/2006/relationships/image" Target="../media/image6.svg"/><Relationship Id="rId12" Type="http://schemas.openxmlformats.org/officeDocument/2006/relationships/image" Target="../media/image16.jpeg"/><Relationship Id="rId2" Type="http://schemas.openxmlformats.org/officeDocument/2006/relationships/image" Target="../media/image12.png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15.svg"/><Relationship Id="rId15" Type="http://schemas.openxmlformats.org/officeDocument/2006/relationships/image" Target="../media/image19.pn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8.svg"/><Relationship Id="rId14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8.svg"/><Relationship Id="rId5" Type="http://schemas.openxmlformats.org/officeDocument/2006/relationships/image" Target="../media/image24.svg"/><Relationship Id="rId10" Type="http://schemas.openxmlformats.org/officeDocument/2006/relationships/image" Target="../media/image7.png"/><Relationship Id="rId4" Type="http://schemas.openxmlformats.org/officeDocument/2006/relationships/image" Target="../media/image23.png"/><Relationship Id="rId9" Type="http://schemas.openxmlformats.org/officeDocument/2006/relationships/image" Target="../media/image6.svg"/><Relationship Id="rId1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4.svg"/><Relationship Id="rId7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image" Target="../media/image40.svg"/><Relationship Id="rId7" Type="http://schemas.openxmlformats.org/officeDocument/2006/relationships/image" Target="../media/image22.svg"/><Relationship Id="rId12" Type="http://schemas.openxmlformats.org/officeDocument/2006/relationships/image" Target="../media/image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8.svg"/><Relationship Id="rId5" Type="http://schemas.openxmlformats.org/officeDocument/2006/relationships/image" Target="../media/image24.svg"/><Relationship Id="rId15" Type="http://schemas.openxmlformats.org/officeDocument/2006/relationships/image" Target="../media/image41.jpeg"/><Relationship Id="rId10" Type="http://schemas.openxmlformats.org/officeDocument/2006/relationships/image" Target="../media/image7.png"/><Relationship Id="rId4" Type="http://schemas.openxmlformats.org/officeDocument/2006/relationships/image" Target="../media/image23.png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7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891828" y="-842723"/>
            <a:ext cx="4418353" cy="5192509"/>
          </a:xfrm>
          <a:custGeom>
            <a:avLst/>
            <a:gdLst/>
            <a:ahLst/>
            <a:cxnLst/>
            <a:rect l="l" t="t" r="r" b="b"/>
            <a:pathLst>
              <a:path w="4418353" h="5192509">
                <a:moveTo>
                  <a:pt x="0" y="0"/>
                </a:moveTo>
                <a:lnTo>
                  <a:pt x="4418353" y="0"/>
                </a:lnTo>
                <a:lnTo>
                  <a:pt x="4418353" y="5192509"/>
                </a:lnTo>
                <a:lnTo>
                  <a:pt x="0" y="51925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 flipV="1">
            <a:off x="-2094260" y="6350221"/>
            <a:ext cx="6319453" cy="6319453"/>
          </a:xfrm>
          <a:custGeom>
            <a:avLst/>
            <a:gdLst/>
            <a:ahLst/>
            <a:cxnLst/>
            <a:rect l="l" t="t" r="r" b="b"/>
            <a:pathLst>
              <a:path w="6319453" h="6319453">
                <a:moveTo>
                  <a:pt x="0" y="6319453"/>
                </a:moveTo>
                <a:lnTo>
                  <a:pt x="6319453" y="6319453"/>
                </a:lnTo>
                <a:lnTo>
                  <a:pt x="6319453" y="0"/>
                </a:lnTo>
                <a:lnTo>
                  <a:pt x="0" y="0"/>
                </a:lnTo>
                <a:lnTo>
                  <a:pt x="0" y="631945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270560" y="1753532"/>
            <a:ext cx="11530906" cy="7563256"/>
            <a:chOff x="0" y="0"/>
            <a:chExt cx="17327581" cy="11365362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17264081" cy="11301862"/>
            </a:xfrm>
            <a:custGeom>
              <a:avLst/>
              <a:gdLst/>
              <a:ahLst/>
              <a:cxnLst/>
              <a:rect l="l" t="t" r="r" b="b"/>
              <a:pathLst>
                <a:path w="17264081" h="11301862">
                  <a:moveTo>
                    <a:pt x="17171372" y="11301862"/>
                  </a:moveTo>
                  <a:lnTo>
                    <a:pt x="92710" y="11301862"/>
                  </a:lnTo>
                  <a:cubicBezTo>
                    <a:pt x="41910" y="11301862"/>
                    <a:pt x="0" y="11259952"/>
                    <a:pt x="0" y="1120915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170101" y="0"/>
                  </a:lnTo>
                  <a:cubicBezTo>
                    <a:pt x="17220901" y="0"/>
                    <a:pt x="17262811" y="41910"/>
                    <a:pt x="17262811" y="92710"/>
                  </a:cubicBezTo>
                  <a:lnTo>
                    <a:pt x="17262811" y="11207883"/>
                  </a:lnTo>
                  <a:cubicBezTo>
                    <a:pt x="17264081" y="11259952"/>
                    <a:pt x="17222172" y="11301862"/>
                    <a:pt x="17171372" y="1130186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7327581" cy="11365362"/>
            </a:xfrm>
            <a:custGeom>
              <a:avLst/>
              <a:gdLst/>
              <a:ahLst/>
              <a:cxnLst/>
              <a:rect l="l" t="t" r="r" b="b"/>
              <a:pathLst>
                <a:path w="17327581" h="11365362">
                  <a:moveTo>
                    <a:pt x="17203122" y="59690"/>
                  </a:moveTo>
                  <a:cubicBezTo>
                    <a:pt x="17238681" y="59690"/>
                    <a:pt x="17267892" y="88900"/>
                    <a:pt x="17267892" y="124460"/>
                  </a:cubicBezTo>
                  <a:lnTo>
                    <a:pt x="17267892" y="11240902"/>
                  </a:lnTo>
                  <a:cubicBezTo>
                    <a:pt x="17267892" y="11276462"/>
                    <a:pt x="17238681" y="11305673"/>
                    <a:pt x="17203122" y="11305673"/>
                  </a:cubicBezTo>
                  <a:lnTo>
                    <a:pt x="124460" y="11305673"/>
                  </a:lnTo>
                  <a:cubicBezTo>
                    <a:pt x="88900" y="11305673"/>
                    <a:pt x="59690" y="11276462"/>
                    <a:pt x="59690" y="1124090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203122" y="59690"/>
                  </a:lnTo>
                  <a:moveTo>
                    <a:pt x="1720312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1240902"/>
                  </a:lnTo>
                  <a:cubicBezTo>
                    <a:pt x="0" y="11309483"/>
                    <a:pt x="55880" y="11365362"/>
                    <a:pt x="124460" y="11365362"/>
                  </a:cubicBezTo>
                  <a:lnTo>
                    <a:pt x="17203122" y="11365362"/>
                  </a:lnTo>
                  <a:cubicBezTo>
                    <a:pt x="17271701" y="11365362"/>
                    <a:pt x="17327581" y="11309483"/>
                    <a:pt x="17327581" y="11240902"/>
                  </a:cubicBezTo>
                  <a:lnTo>
                    <a:pt x="17327581" y="124460"/>
                  </a:lnTo>
                  <a:cubicBezTo>
                    <a:pt x="17327581" y="55880"/>
                    <a:pt x="17271701" y="0"/>
                    <a:pt x="17203122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3270560" y="970213"/>
            <a:ext cx="11530906" cy="1041805"/>
            <a:chOff x="0" y="0"/>
            <a:chExt cx="17327581" cy="1565529"/>
          </a:xfrm>
        </p:grpSpPr>
        <p:sp>
          <p:nvSpPr>
            <p:cNvPr id="8" name="Freeform 8"/>
            <p:cNvSpPr/>
            <p:nvPr/>
          </p:nvSpPr>
          <p:spPr>
            <a:xfrm>
              <a:off x="31750" y="31750"/>
              <a:ext cx="17264081" cy="1502029"/>
            </a:xfrm>
            <a:custGeom>
              <a:avLst/>
              <a:gdLst/>
              <a:ahLst/>
              <a:cxnLst/>
              <a:rect l="l" t="t" r="r" b="b"/>
              <a:pathLst>
                <a:path w="17264081" h="1502029">
                  <a:moveTo>
                    <a:pt x="17171372" y="1502029"/>
                  </a:moveTo>
                  <a:lnTo>
                    <a:pt x="92710" y="1502029"/>
                  </a:lnTo>
                  <a:cubicBezTo>
                    <a:pt x="41910" y="1502029"/>
                    <a:pt x="0" y="1460119"/>
                    <a:pt x="0" y="140931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170101" y="0"/>
                  </a:lnTo>
                  <a:cubicBezTo>
                    <a:pt x="17220901" y="0"/>
                    <a:pt x="17262811" y="41910"/>
                    <a:pt x="17262811" y="92710"/>
                  </a:cubicBezTo>
                  <a:lnTo>
                    <a:pt x="17262811" y="1408049"/>
                  </a:lnTo>
                  <a:cubicBezTo>
                    <a:pt x="17264081" y="1460119"/>
                    <a:pt x="17222172" y="1502029"/>
                    <a:pt x="17171372" y="1502029"/>
                  </a:cubicBezTo>
                  <a:close/>
                </a:path>
              </a:pathLst>
            </a:custGeom>
            <a:solidFill>
              <a:srgbClr val="DAFAB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17327581" cy="1565529"/>
            </a:xfrm>
            <a:custGeom>
              <a:avLst/>
              <a:gdLst/>
              <a:ahLst/>
              <a:cxnLst/>
              <a:rect l="l" t="t" r="r" b="b"/>
              <a:pathLst>
                <a:path w="17327581" h="1565529">
                  <a:moveTo>
                    <a:pt x="17203122" y="59690"/>
                  </a:moveTo>
                  <a:cubicBezTo>
                    <a:pt x="17238681" y="59690"/>
                    <a:pt x="17267892" y="88900"/>
                    <a:pt x="17267892" y="124460"/>
                  </a:cubicBezTo>
                  <a:lnTo>
                    <a:pt x="17267892" y="1441069"/>
                  </a:lnTo>
                  <a:cubicBezTo>
                    <a:pt x="17267892" y="1476629"/>
                    <a:pt x="17238681" y="1505839"/>
                    <a:pt x="17203122" y="1505839"/>
                  </a:cubicBezTo>
                  <a:lnTo>
                    <a:pt x="124460" y="1505839"/>
                  </a:lnTo>
                  <a:cubicBezTo>
                    <a:pt x="88900" y="1505839"/>
                    <a:pt x="59690" y="1476629"/>
                    <a:pt x="59690" y="144106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203122" y="59690"/>
                  </a:lnTo>
                  <a:moveTo>
                    <a:pt x="1720312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441069"/>
                  </a:lnTo>
                  <a:cubicBezTo>
                    <a:pt x="0" y="1509649"/>
                    <a:pt x="55880" y="1565529"/>
                    <a:pt x="124460" y="1565529"/>
                  </a:cubicBezTo>
                  <a:lnTo>
                    <a:pt x="17203122" y="1565529"/>
                  </a:lnTo>
                  <a:cubicBezTo>
                    <a:pt x="17271701" y="1565529"/>
                    <a:pt x="17327581" y="1509649"/>
                    <a:pt x="17327581" y="1441069"/>
                  </a:cubicBezTo>
                  <a:lnTo>
                    <a:pt x="17327581" y="124460"/>
                  </a:lnTo>
                  <a:cubicBezTo>
                    <a:pt x="17327581" y="55880"/>
                    <a:pt x="17271701" y="0"/>
                    <a:pt x="17203122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3703843" y="1291412"/>
            <a:ext cx="405873" cy="405873"/>
          </a:xfrm>
          <a:custGeom>
            <a:avLst/>
            <a:gdLst/>
            <a:ahLst/>
            <a:cxnLst/>
            <a:rect l="l" t="t" r="r" b="b"/>
            <a:pathLst>
              <a:path w="405873" h="405873">
                <a:moveTo>
                  <a:pt x="0" y="0"/>
                </a:moveTo>
                <a:lnTo>
                  <a:pt x="405873" y="0"/>
                </a:lnTo>
                <a:lnTo>
                  <a:pt x="405873" y="405873"/>
                </a:lnTo>
                <a:lnTo>
                  <a:pt x="0" y="405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376494" y="1291412"/>
            <a:ext cx="405873" cy="405873"/>
          </a:xfrm>
          <a:custGeom>
            <a:avLst/>
            <a:gdLst/>
            <a:ahLst/>
            <a:cxnLst/>
            <a:rect l="l" t="t" r="r" b="b"/>
            <a:pathLst>
              <a:path w="405873" h="405873">
                <a:moveTo>
                  <a:pt x="0" y="0"/>
                </a:moveTo>
                <a:lnTo>
                  <a:pt x="405873" y="0"/>
                </a:lnTo>
                <a:lnTo>
                  <a:pt x="405873" y="405873"/>
                </a:lnTo>
                <a:lnTo>
                  <a:pt x="0" y="4058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049144" y="1291412"/>
            <a:ext cx="405873" cy="405873"/>
          </a:xfrm>
          <a:custGeom>
            <a:avLst/>
            <a:gdLst/>
            <a:ahLst/>
            <a:cxnLst/>
            <a:rect l="l" t="t" r="r" b="b"/>
            <a:pathLst>
              <a:path w="405873" h="405873">
                <a:moveTo>
                  <a:pt x="0" y="0"/>
                </a:moveTo>
                <a:lnTo>
                  <a:pt x="405874" y="0"/>
                </a:lnTo>
                <a:lnTo>
                  <a:pt x="405874" y="405873"/>
                </a:lnTo>
                <a:lnTo>
                  <a:pt x="0" y="4058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029677" y="7172002"/>
            <a:ext cx="6228647" cy="1508399"/>
          </a:xfrm>
          <a:custGeom>
            <a:avLst/>
            <a:gdLst/>
            <a:ahLst/>
            <a:cxnLst/>
            <a:rect l="l" t="t" r="r" b="b"/>
            <a:pathLst>
              <a:path w="6228647" h="1508399">
                <a:moveTo>
                  <a:pt x="0" y="0"/>
                </a:moveTo>
                <a:lnTo>
                  <a:pt x="6228646" y="0"/>
                </a:lnTo>
                <a:lnTo>
                  <a:pt x="6228646" y="1508399"/>
                </a:lnTo>
                <a:lnTo>
                  <a:pt x="0" y="150839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886200" y="2586646"/>
            <a:ext cx="10439399" cy="35394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CA" sz="11500" dirty="0">
                <a:solidFill>
                  <a:srgbClr val="191919"/>
                </a:solidFill>
                <a:latin typeface="Bernoru"/>
              </a:rPr>
              <a:t>C</a:t>
            </a:r>
            <a:r>
              <a:rPr lang="en-US" sz="11500" dirty="0">
                <a:solidFill>
                  <a:srgbClr val="191919"/>
                </a:solidFill>
                <a:latin typeface="Bernoru"/>
              </a:rPr>
              <a:t>ommunity Friends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710995" y="1451973"/>
            <a:ext cx="7924856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67"/>
              </a:lnSpc>
            </a:pPr>
            <a:r>
              <a:rPr lang="en-US" sz="2584" dirty="0">
                <a:solidFill>
                  <a:srgbClr val="191919"/>
                </a:solidFill>
                <a:latin typeface="Bernoru"/>
              </a:rPr>
              <a:t>LEARNING ACTIVITY FOR GRADES K-2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323013">
            <a:off x="13535535" y="82567"/>
            <a:ext cx="5175243" cy="3767975"/>
          </a:xfrm>
          <a:custGeom>
            <a:avLst/>
            <a:gdLst/>
            <a:ahLst/>
            <a:cxnLst/>
            <a:rect l="l" t="t" r="r" b="b"/>
            <a:pathLst>
              <a:path w="6797678" h="5648252">
                <a:moveTo>
                  <a:pt x="0" y="0"/>
                </a:moveTo>
                <a:lnTo>
                  <a:pt x="6797678" y="0"/>
                </a:lnTo>
                <a:lnTo>
                  <a:pt x="6797678" y="5648252"/>
                </a:lnTo>
                <a:lnTo>
                  <a:pt x="0" y="56482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131382" y="6464271"/>
            <a:ext cx="4845270" cy="3493012"/>
          </a:xfrm>
          <a:custGeom>
            <a:avLst/>
            <a:gdLst/>
            <a:ahLst/>
            <a:cxnLst/>
            <a:rect l="l" t="t" r="r" b="b"/>
            <a:pathLst>
              <a:path w="6745050" h="4991337">
                <a:moveTo>
                  <a:pt x="0" y="4991337"/>
                </a:moveTo>
                <a:lnTo>
                  <a:pt x="6745050" y="4991337"/>
                </a:lnTo>
                <a:lnTo>
                  <a:pt x="6745050" y="0"/>
                </a:lnTo>
                <a:lnTo>
                  <a:pt x="0" y="0"/>
                </a:lnTo>
                <a:lnTo>
                  <a:pt x="0" y="4991337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655034" y="1708069"/>
            <a:ext cx="8004959" cy="6965604"/>
            <a:chOff x="0" y="0"/>
            <a:chExt cx="12029114" cy="10467266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11965614" cy="10403767"/>
            </a:xfrm>
            <a:custGeom>
              <a:avLst/>
              <a:gdLst/>
              <a:ahLst/>
              <a:cxnLst/>
              <a:rect l="l" t="t" r="r" b="b"/>
              <a:pathLst>
                <a:path w="11965614" h="10403767">
                  <a:moveTo>
                    <a:pt x="11872904" y="10403767"/>
                  </a:moveTo>
                  <a:lnTo>
                    <a:pt x="92710" y="10403767"/>
                  </a:lnTo>
                  <a:cubicBezTo>
                    <a:pt x="41910" y="10403767"/>
                    <a:pt x="0" y="10361857"/>
                    <a:pt x="0" y="1031105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871634" y="0"/>
                  </a:lnTo>
                  <a:cubicBezTo>
                    <a:pt x="11922434" y="0"/>
                    <a:pt x="11964344" y="41910"/>
                    <a:pt x="11964344" y="92710"/>
                  </a:cubicBezTo>
                  <a:lnTo>
                    <a:pt x="11964344" y="10309786"/>
                  </a:lnTo>
                  <a:cubicBezTo>
                    <a:pt x="11965614" y="10361857"/>
                    <a:pt x="11923704" y="10403767"/>
                    <a:pt x="11872904" y="1040376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2029114" cy="10467267"/>
            </a:xfrm>
            <a:custGeom>
              <a:avLst/>
              <a:gdLst/>
              <a:ahLst/>
              <a:cxnLst/>
              <a:rect l="l" t="t" r="r" b="b"/>
              <a:pathLst>
                <a:path w="12029114" h="10467267">
                  <a:moveTo>
                    <a:pt x="11904654" y="59690"/>
                  </a:moveTo>
                  <a:cubicBezTo>
                    <a:pt x="11940214" y="59690"/>
                    <a:pt x="11969424" y="88900"/>
                    <a:pt x="11969424" y="124460"/>
                  </a:cubicBezTo>
                  <a:lnTo>
                    <a:pt x="11969424" y="10342807"/>
                  </a:lnTo>
                  <a:cubicBezTo>
                    <a:pt x="11969424" y="10378367"/>
                    <a:pt x="11940214" y="10407576"/>
                    <a:pt x="11904654" y="10407576"/>
                  </a:cubicBezTo>
                  <a:lnTo>
                    <a:pt x="124460" y="10407576"/>
                  </a:lnTo>
                  <a:cubicBezTo>
                    <a:pt x="88900" y="10407576"/>
                    <a:pt x="59690" y="10378367"/>
                    <a:pt x="59690" y="1034280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904654" y="59690"/>
                  </a:lnTo>
                  <a:moveTo>
                    <a:pt x="1190465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342807"/>
                  </a:lnTo>
                  <a:cubicBezTo>
                    <a:pt x="0" y="10411386"/>
                    <a:pt x="55880" y="10467267"/>
                    <a:pt x="124460" y="10467267"/>
                  </a:cubicBezTo>
                  <a:lnTo>
                    <a:pt x="11904654" y="10467267"/>
                  </a:lnTo>
                  <a:cubicBezTo>
                    <a:pt x="11973234" y="10467267"/>
                    <a:pt x="12029114" y="10411386"/>
                    <a:pt x="12029114" y="10342807"/>
                  </a:cubicBezTo>
                  <a:lnTo>
                    <a:pt x="12029114" y="124460"/>
                  </a:lnTo>
                  <a:cubicBezTo>
                    <a:pt x="12029114" y="55880"/>
                    <a:pt x="11973234" y="0"/>
                    <a:pt x="11904654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655034" y="924750"/>
            <a:ext cx="8004959" cy="1041805"/>
            <a:chOff x="0" y="0"/>
            <a:chExt cx="12029114" cy="1565529"/>
          </a:xfrm>
        </p:grpSpPr>
        <p:sp>
          <p:nvSpPr>
            <p:cNvPr id="8" name="Freeform 8"/>
            <p:cNvSpPr/>
            <p:nvPr/>
          </p:nvSpPr>
          <p:spPr>
            <a:xfrm>
              <a:off x="31750" y="31750"/>
              <a:ext cx="11965614" cy="1502029"/>
            </a:xfrm>
            <a:custGeom>
              <a:avLst/>
              <a:gdLst/>
              <a:ahLst/>
              <a:cxnLst/>
              <a:rect l="l" t="t" r="r" b="b"/>
              <a:pathLst>
                <a:path w="11965614" h="1502029">
                  <a:moveTo>
                    <a:pt x="11872904" y="1502029"/>
                  </a:moveTo>
                  <a:lnTo>
                    <a:pt x="92710" y="1502029"/>
                  </a:lnTo>
                  <a:cubicBezTo>
                    <a:pt x="41910" y="1502029"/>
                    <a:pt x="0" y="1460119"/>
                    <a:pt x="0" y="140931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871634" y="0"/>
                  </a:lnTo>
                  <a:cubicBezTo>
                    <a:pt x="11922434" y="0"/>
                    <a:pt x="11964344" y="41910"/>
                    <a:pt x="11964344" y="92710"/>
                  </a:cubicBezTo>
                  <a:lnTo>
                    <a:pt x="11964344" y="1408049"/>
                  </a:lnTo>
                  <a:cubicBezTo>
                    <a:pt x="11965614" y="1460119"/>
                    <a:pt x="11923704" y="1502029"/>
                    <a:pt x="11872904" y="1502029"/>
                  </a:cubicBezTo>
                  <a:close/>
                </a:path>
              </a:pathLst>
            </a:custGeom>
            <a:solidFill>
              <a:srgbClr val="DAFAB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12029114" cy="1565529"/>
            </a:xfrm>
            <a:custGeom>
              <a:avLst/>
              <a:gdLst/>
              <a:ahLst/>
              <a:cxnLst/>
              <a:rect l="l" t="t" r="r" b="b"/>
              <a:pathLst>
                <a:path w="12029114" h="1565529">
                  <a:moveTo>
                    <a:pt x="11904654" y="59690"/>
                  </a:moveTo>
                  <a:cubicBezTo>
                    <a:pt x="11940214" y="59690"/>
                    <a:pt x="11969424" y="88900"/>
                    <a:pt x="11969424" y="124460"/>
                  </a:cubicBezTo>
                  <a:lnTo>
                    <a:pt x="11969424" y="1441069"/>
                  </a:lnTo>
                  <a:cubicBezTo>
                    <a:pt x="11969424" y="1476629"/>
                    <a:pt x="11940214" y="1505839"/>
                    <a:pt x="11904654" y="1505839"/>
                  </a:cubicBezTo>
                  <a:lnTo>
                    <a:pt x="124460" y="1505839"/>
                  </a:lnTo>
                  <a:cubicBezTo>
                    <a:pt x="88900" y="1505839"/>
                    <a:pt x="59690" y="1476629"/>
                    <a:pt x="59690" y="144106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904654" y="59690"/>
                  </a:lnTo>
                  <a:moveTo>
                    <a:pt x="1190465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441069"/>
                  </a:lnTo>
                  <a:cubicBezTo>
                    <a:pt x="0" y="1509649"/>
                    <a:pt x="55880" y="1565529"/>
                    <a:pt x="124460" y="1565529"/>
                  </a:cubicBezTo>
                  <a:lnTo>
                    <a:pt x="11904654" y="1565529"/>
                  </a:lnTo>
                  <a:cubicBezTo>
                    <a:pt x="11973234" y="1565529"/>
                    <a:pt x="12029114" y="1509649"/>
                    <a:pt x="12029114" y="1441069"/>
                  </a:cubicBezTo>
                  <a:lnTo>
                    <a:pt x="12029114" y="124460"/>
                  </a:lnTo>
                  <a:cubicBezTo>
                    <a:pt x="12029114" y="55880"/>
                    <a:pt x="11973234" y="0"/>
                    <a:pt x="11904654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2088317" y="1245949"/>
            <a:ext cx="405873" cy="405873"/>
          </a:xfrm>
          <a:custGeom>
            <a:avLst/>
            <a:gdLst/>
            <a:ahLst/>
            <a:cxnLst/>
            <a:rect l="l" t="t" r="r" b="b"/>
            <a:pathLst>
              <a:path w="405873" h="405873">
                <a:moveTo>
                  <a:pt x="0" y="0"/>
                </a:moveTo>
                <a:lnTo>
                  <a:pt x="405873" y="0"/>
                </a:lnTo>
                <a:lnTo>
                  <a:pt x="405873" y="405873"/>
                </a:lnTo>
                <a:lnTo>
                  <a:pt x="0" y="405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760968" y="1245949"/>
            <a:ext cx="405873" cy="405873"/>
          </a:xfrm>
          <a:custGeom>
            <a:avLst/>
            <a:gdLst/>
            <a:ahLst/>
            <a:cxnLst/>
            <a:rect l="l" t="t" r="r" b="b"/>
            <a:pathLst>
              <a:path w="405873" h="405873">
                <a:moveTo>
                  <a:pt x="0" y="0"/>
                </a:moveTo>
                <a:lnTo>
                  <a:pt x="405873" y="0"/>
                </a:lnTo>
                <a:lnTo>
                  <a:pt x="405873" y="405873"/>
                </a:lnTo>
                <a:lnTo>
                  <a:pt x="0" y="4058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433618" y="1245949"/>
            <a:ext cx="405873" cy="405873"/>
          </a:xfrm>
          <a:custGeom>
            <a:avLst/>
            <a:gdLst/>
            <a:ahLst/>
            <a:cxnLst/>
            <a:rect l="l" t="t" r="r" b="b"/>
            <a:pathLst>
              <a:path w="405873" h="405873">
                <a:moveTo>
                  <a:pt x="0" y="0"/>
                </a:moveTo>
                <a:lnTo>
                  <a:pt x="405873" y="0"/>
                </a:lnTo>
                <a:lnTo>
                  <a:pt x="405873" y="405873"/>
                </a:lnTo>
                <a:lnTo>
                  <a:pt x="0" y="4058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1637341" y="2501848"/>
            <a:ext cx="5090875" cy="720606"/>
            <a:chOff x="0" y="0"/>
            <a:chExt cx="7650097" cy="1082860"/>
          </a:xfrm>
        </p:grpSpPr>
        <p:sp>
          <p:nvSpPr>
            <p:cNvPr id="14" name="Freeform 14"/>
            <p:cNvSpPr/>
            <p:nvPr/>
          </p:nvSpPr>
          <p:spPr>
            <a:xfrm>
              <a:off x="31750" y="31750"/>
              <a:ext cx="7586597" cy="1019360"/>
            </a:xfrm>
            <a:custGeom>
              <a:avLst/>
              <a:gdLst/>
              <a:ahLst/>
              <a:cxnLst/>
              <a:rect l="l" t="t" r="r" b="b"/>
              <a:pathLst>
                <a:path w="7586597" h="1019360">
                  <a:moveTo>
                    <a:pt x="7493888" y="1019360"/>
                  </a:moveTo>
                  <a:lnTo>
                    <a:pt x="92710" y="1019360"/>
                  </a:lnTo>
                  <a:cubicBezTo>
                    <a:pt x="41910" y="1019360"/>
                    <a:pt x="0" y="977450"/>
                    <a:pt x="0" y="92665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7492617" y="0"/>
                  </a:lnTo>
                  <a:cubicBezTo>
                    <a:pt x="7543417" y="0"/>
                    <a:pt x="7585328" y="41910"/>
                    <a:pt x="7585328" y="92710"/>
                  </a:cubicBezTo>
                  <a:lnTo>
                    <a:pt x="7585328" y="925380"/>
                  </a:lnTo>
                  <a:cubicBezTo>
                    <a:pt x="7586597" y="977450"/>
                    <a:pt x="7544688" y="1019360"/>
                    <a:pt x="7493888" y="10193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7650097" cy="1082860"/>
            </a:xfrm>
            <a:custGeom>
              <a:avLst/>
              <a:gdLst/>
              <a:ahLst/>
              <a:cxnLst/>
              <a:rect l="l" t="t" r="r" b="b"/>
              <a:pathLst>
                <a:path w="7650097" h="1082860">
                  <a:moveTo>
                    <a:pt x="7525638" y="59690"/>
                  </a:moveTo>
                  <a:cubicBezTo>
                    <a:pt x="7561197" y="59690"/>
                    <a:pt x="7590407" y="88900"/>
                    <a:pt x="7590407" y="124460"/>
                  </a:cubicBezTo>
                  <a:lnTo>
                    <a:pt x="7590407" y="958400"/>
                  </a:lnTo>
                  <a:cubicBezTo>
                    <a:pt x="7590407" y="993960"/>
                    <a:pt x="7561197" y="1023170"/>
                    <a:pt x="7525638" y="1023170"/>
                  </a:cubicBezTo>
                  <a:lnTo>
                    <a:pt x="124460" y="1023170"/>
                  </a:lnTo>
                  <a:cubicBezTo>
                    <a:pt x="88900" y="1023170"/>
                    <a:pt x="59690" y="993960"/>
                    <a:pt x="59690" y="95840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7525638" y="59690"/>
                  </a:lnTo>
                  <a:moveTo>
                    <a:pt x="752563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58400"/>
                  </a:lnTo>
                  <a:cubicBezTo>
                    <a:pt x="0" y="1026980"/>
                    <a:pt x="55880" y="1082860"/>
                    <a:pt x="124460" y="1082860"/>
                  </a:cubicBezTo>
                  <a:lnTo>
                    <a:pt x="7525638" y="1082860"/>
                  </a:lnTo>
                  <a:cubicBezTo>
                    <a:pt x="7594217" y="1082860"/>
                    <a:pt x="7650097" y="1026980"/>
                    <a:pt x="7650097" y="958400"/>
                  </a:cubicBezTo>
                  <a:lnTo>
                    <a:pt x="7650097" y="124460"/>
                  </a:lnTo>
                  <a:cubicBezTo>
                    <a:pt x="7650097" y="55880"/>
                    <a:pt x="7594217" y="0"/>
                    <a:pt x="7525638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1637341" y="3222454"/>
            <a:ext cx="5090875" cy="6100150"/>
            <a:chOff x="0" y="0"/>
            <a:chExt cx="3632200" cy="4352290"/>
          </a:xfrm>
        </p:grpSpPr>
        <p:sp>
          <p:nvSpPr>
            <p:cNvPr id="17" name="Freeform 17"/>
            <p:cNvSpPr/>
            <p:nvPr/>
          </p:nvSpPr>
          <p:spPr>
            <a:xfrm>
              <a:off x="15240" y="15240"/>
              <a:ext cx="3600450" cy="4320540"/>
            </a:xfrm>
            <a:custGeom>
              <a:avLst/>
              <a:gdLst/>
              <a:ahLst/>
              <a:cxnLst/>
              <a:rect l="l" t="t" r="r" b="b"/>
              <a:pathLst>
                <a:path w="3600450" h="4320540">
                  <a:moveTo>
                    <a:pt x="0" y="0"/>
                  </a:moveTo>
                  <a:lnTo>
                    <a:pt x="3600450" y="0"/>
                  </a:lnTo>
                  <a:lnTo>
                    <a:pt x="3600450" y="4320540"/>
                  </a:lnTo>
                  <a:lnTo>
                    <a:pt x="0" y="4320540"/>
                  </a:lnTo>
                  <a:close/>
                </a:path>
              </a:pathLst>
            </a:custGeom>
            <a:blipFill>
              <a:blip r:embed="rId12"/>
              <a:stretch>
                <a:fillRect l="-16666" r="-63108"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0" y="0"/>
              <a:ext cx="3632200" cy="4352290"/>
            </a:xfrm>
            <a:custGeom>
              <a:avLst/>
              <a:gdLst/>
              <a:ahLst/>
              <a:cxnLst/>
              <a:rect l="l" t="t" r="r" b="b"/>
              <a:pathLst>
                <a:path w="3632200" h="4352290">
                  <a:moveTo>
                    <a:pt x="3632200" y="4352290"/>
                  </a:moveTo>
                  <a:lnTo>
                    <a:pt x="0" y="4352290"/>
                  </a:lnTo>
                  <a:lnTo>
                    <a:pt x="0" y="0"/>
                  </a:lnTo>
                  <a:lnTo>
                    <a:pt x="3632200" y="0"/>
                  </a:lnTo>
                  <a:lnTo>
                    <a:pt x="3632200" y="4352290"/>
                  </a:lnTo>
                  <a:close/>
                  <a:moveTo>
                    <a:pt x="31750" y="4320540"/>
                  </a:moveTo>
                  <a:lnTo>
                    <a:pt x="3600450" y="4320540"/>
                  </a:lnTo>
                  <a:lnTo>
                    <a:pt x="3600450" y="31750"/>
                  </a:lnTo>
                  <a:lnTo>
                    <a:pt x="31750" y="31750"/>
                  </a:lnTo>
                  <a:lnTo>
                    <a:pt x="31750" y="4320540"/>
                  </a:lnTo>
                  <a:close/>
                </a:path>
              </a:pathLst>
            </a:custGeom>
            <a:solidFill>
              <a:srgbClr val="191919"/>
            </a:solidFill>
          </p:spPr>
        </p:sp>
      </p:grpSp>
      <p:sp>
        <p:nvSpPr>
          <p:cNvPr id="19" name="Freeform 19"/>
          <p:cNvSpPr/>
          <p:nvPr/>
        </p:nvSpPr>
        <p:spPr>
          <a:xfrm>
            <a:off x="11943116" y="2700632"/>
            <a:ext cx="303989" cy="303989"/>
          </a:xfrm>
          <a:custGeom>
            <a:avLst/>
            <a:gdLst/>
            <a:ahLst/>
            <a:cxnLst/>
            <a:rect l="l" t="t" r="r" b="b"/>
            <a:pathLst>
              <a:path w="303989" h="303989">
                <a:moveTo>
                  <a:pt x="0" y="0"/>
                </a:moveTo>
                <a:lnTo>
                  <a:pt x="303989" y="0"/>
                </a:lnTo>
                <a:lnTo>
                  <a:pt x="303989" y="303989"/>
                </a:lnTo>
                <a:lnTo>
                  <a:pt x="0" y="3039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2446915" y="2700632"/>
            <a:ext cx="303989" cy="303989"/>
          </a:xfrm>
          <a:custGeom>
            <a:avLst/>
            <a:gdLst/>
            <a:ahLst/>
            <a:cxnLst/>
            <a:rect l="l" t="t" r="r" b="b"/>
            <a:pathLst>
              <a:path w="303989" h="303989">
                <a:moveTo>
                  <a:pt x="0" y="0"/>
                </a:moveTo>
                <a:lnTo>
                  <a:pt x="303990" y="0"/>
                </a:lnTo>
                <a:lnTo>
                  <a:pt x="303990" y="303989"/>
                </a:lnTo>
                <a:lnTo>
                  <a:pt x="0" y="3039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2950715" y="2700632"/>
            <a:ext cx="303989" cy="303989"/>
          </a:xfrm>
          <a:custGeom>
            <a:avLst/>
            <a:gdLst/>
            <a:ahLst/>
            <a:cxnLst/>
            <a:rect l="l" t="t" r="r" b="b"/>
            <a:pathLst>
              <a:path w="303989" h="303989">
                <a:moveTo>
                  <a:pt x="0" y="0"/>
                </a:moveTo>
                <a:lnTo>
                  <a:pt x="303989" y="0"/>
                </a:lnTo>
                <a:lnTo>
                  <a:pt x="303989" y="303989"/>
                </a:lnTo>
                <a:lnTo>
                  <a:pt x="0" y="30398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9059321" y="3487193"/>
            <a:ext cx="3035790" cy="704312"/>
          </a:xfrm>
          <a:custGeom>
            <a:avLst/>
            <a:gdLst/>
            <a:ahLst/>
            <a:cxnLst/>
            <a:rect l="l" t="t" r="r" b="b"/>
            <a:pathLst>
              <a:path w="3035790" h="704312">
                <a:moveTo>
                  <a:pt x="0" y="0"/>
                </a:moveTo>
                <a:lnTo>
                  <a:pt x="3035790" y="0"/>
                </a:lnTo>
                <a:lnTo>
                  <a:pt x="3035790" y="704312"/>
                </a:lnTo>
                <a:lnTo>
                  <a:pt x="0" y="7043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-50896"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0519294" y="7620199"/>
            <a:ext cx="2236095" cy="1825467"/>
          </a:xfrm>
          <a:custGeom>
            <a:avLst/>
            <a:gdLst/>
            <a:ahLst/>
            <a:cxnLst/>
            <a:rect l="l" t="t" r="r" b="b"/>
            <a:pathLst>
              <a:path w="2236095" h="1825467">
                <a:moveTo>
                  <a:pt x="0" y="0"/>
                </a:moveTo>
                <a:lnTo>
                  <a:pt x="2236095" y="0"/>
                </a:lnTo>
                <a:lnTo>
                  <a:pt x="2236095" y="1825466"/>
                </a:lnTo>
                <a:lnTo>
                  <a:pt x="0" y="182546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2760968" y="3271292"/>
            <a:ext cx="6298353" cy="631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0"/>
              </a:lnSpc>
            </a:pPr>
            <a:r>
              <a:rPr lang="en-US" sz="5500" dirty="0">
                <a:solidFill>
                  <a:srgbClr val="191919"/>
                </a:solidFill>
                <a:latin typeface="Bernoru"/>
              </a:rPr>
              <a:t>DISCUSSION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871675" y="4707348"/>
            <a:ext cx="7571676" cy="1604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6481" lvl="1" indent="-353241">
              <a:lnSpc>
                <a:spcPts val="4253"/>
              </a:lnSpc>
              <a:buFont typeface="Arial"/>
              <a:buChar char="•"/>
            </a:pPr>
            <a:r>
              <a:rPr lang="en-US" sz="3272" dirty="0">
                <a:solidFill>
                  <a:srgbClr val="191919"/>
                </a:solidFill>
                <a:latin typeface="Droid Serif"/>
              </a:rPr>
              <a:t>Have you ever lost something?</a:t>
            </a:r>
          </a:p>
          <a:p>
            <a:pPr marL="706481" lvl="1" indent="-353241">
              <a:lnSpc>
                <a:spcPts val="4253"/>
              </a:lnSpc>
              <a:buFont typeface="Arial"/>
              <a:buChar char="•"/>
            </a:pPr>
            <a:r>
              <a:rPr lang="en-US" sz="3272" dirty="0">
                <a:solidFill>
                  <a:srgbClr val="191919"/>
                </a:solidFill>
                <a:latin typeface="Droid Serif"/>
              </a:rPr>
              <a:t>What did you do to find it?</a:t>
            </a:r>
          </a:p>
          <a:p>
            <a:pPr marL="706481" lvl="1" indent="-353241">
              <a:lnSpc>
                <a:spcPts val="4253"/>
              </a:lnSpc>
              <a:buFont typeface="Arial"/>
              <a:buChar char="•"/>
            </a:pPr>
            <a:r>
              <a:rPr lang="en-US" sz="3272" dirty="0">
                <a:solidFill>
                  <a:srgbClr val="191919"/>
                </a:solidFill>
                <a:latin typeface="Droid Serif"/>
              </a:rPr>
              <a:t>Were you successful?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A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0913" y="6456805"/>
            <a:ext cx="5260980" cy="4371396"/>
          </a:xfrm>
          <a:custGeom>
            <a:avLst/>
            <a:gdLst/>
            <a:ahLst/>
            <a:cxnLst/>
            <a:rect l="l" t="t" r="r" b="b"/>
            <a:pathLst>
              <a:path w="5260980" h="4371396">
                <a:moveTo>
                  <a:pt x="0" y="0"/>
                </a:moveTo>
                <a:lnTo>
                  <a:pt x="5260980" y="0"/>
                </a:lnTo>
                <a:lnTo>
                  <a:pt x="5260980" y="4371396"/>
                </a:lnTo>
                <a:lnTo>
                  <a:pt x="0" y="43713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7750" y="-266700"/>
            <a:ext cx="5589677" cy="5589677"/>
          </a:xfrm>
          <a:custGeom>
            <a:avLst/>
            <a:gdLst/>
            <a:ahLst/>
            <a:cxnLst/>
            <a:rect l="l" t="t" r="r" b="b"/>
            <a:pathLst>
              <a:path w="5589677" h="5589677">
                <a:moveTo>
                  <a:pt x="0" y="0"/>
                </a:moveTo>
                <a:lnTo>
                  <a:pt x="5589676" y="0"/>
                </a:lnTo>
                <a:lnTo>
                  <a:pt x="5589676" y="5589677"/>
                </a:lnTo>
                <a:lnTo>
                  <a:pt x="0" y="55896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13974636" y="-476032"/>
            <a:ext cx="3965922" cy="4660806"/>
          </a:xfrm>
          <a:custGeom>
            <a:avLst/>
            <a:gdLst/>
            <a:ahLst/>
            <a:cxnLst/>
            <a:rect l="l" t="t" r="r" b="b"/>
            <a:pathLst>
              <a:path w="3965922" h="4660806">
                <a:moveTo>
                  <a:pt x="0" y="0"/>
                </a:moveTo>
                <a:lnTo>
                  <a:pt x="3965922" y="0"/>
                </a:lnTo>
                <a:lnTo>
                  <a:pt x="3965922" y="4660806"/>
                </a:lnTo>
                <a:lnTo>
                  <a:pt x="0" y="46608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708326" y="2012097"/>
            <a:ext cx="11738367" cy="7272465"/>
            <a:chOff x="0" y="0"/>
            <a:chExt cx="14250971" cy="882914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4187470" cy="8765640"/>
            </a:xfrm>
            <a:custGeom>
              <a:avLst/>
              <a:gdLst/>
              <a:ahLst/>
              <a:cxnLst/>
              <a:rect l="l" t="t" r="r" b="b"/>
              <a:pathLst>
                <a:path w="14187470" h="8765640">
                  <a:moveTo>
                    <a:pt x="14094761" y="8765640"/>
                  </a:moveTo>
                  <a:lnTo>
                    <a:pt x="92710" y="8765640"/>
                  </a:lnTo>
                  <a:cubicBezTo>
                    <a:pt x="41910" y="8765640"/>
                    <a:pt x="0" y="8723730"/>
                    <a:pt x="0" y="867293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093492" y="0"/>
                  </a:lnTo>
                  <a:cubicBezTo>
                    <a:pt x="14144292" y="0"/>
                    <a:pt x="14186201" y="41910"/>
                    <a:pt x="14186201" y="92710"/>
                  </a:cubicBezTo>
                  <a:lnTo>
                    <a:pt x="14186201" y="8671661"/>
                  </a:lnTo>
                  <a:cubicBezTo>
                    <a:pt x="14187470" y="8723730"/>
                    <a:pt x="14145561" y="8765640"/>
                    <a:pt x="14094761" y="87656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4250970" cy="8829140"/>
            </a:xfrm>
            <a:custGeom>
              <a:avLst/>
              <a:gdLst/>
              <a:ahLst/>
              <a:cxnLst/>
              <a:rect l="l" t="t" r="r" b="b"/>
              <a:pathLst>
                <a:path w="14250970" h="8829140">
                  <a:moveTo>
                    <a:pt x="14126511" y="59690"/>
                  </a:moveTo>
                  <a:cubicBezTo>
                    <a:pt x="14162070" y="59690"/>
                    <a:pt x="14191281" y="88900"/>
                    <a:pt x="14191281" y="124460"/>
                  </a:cubicBezTo>
                  <a:lnTo>
                    <a:pt x="14191281" y="8704680"/>
                  </a:lnTo>
                  <a:cubicBezTo>
                    <a:pt x="14191281" y="8740240"/>
                    <a:pt x="14162070" y="8769451"/>
                    <a:pt x="14126511" y="8769451"/>
                  </a:cubicBezTo>
                  <a:lnTo>
                    <a:pt x="124460" y="8769451"/>
                  </a:lnTo>
                  <a:cubicBezTo>
                    <a:pt x="88900" y="8769451"/>
                    <a:pt x="59690" y="8740240"/>
                    <a:pt x="59690" y="870468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126511" y="59690"/>
                  </a:lnTo>
                  <a:moveTo>
                    <a:pt x="1412651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704680"/>
                  </a:lnTo>
                  <a:cubicBezTo>
                    <a:pt x="0" y="8773261"/>
                    <a:pt x="55880" y="8829140"/>
                    <a:pt x="124460" y="8829140"/>
                  </a:cubicBezTo>
                  <a:lnTo>
                    <a:pt x="14126511" y="8829140"/>
                  </a:lnTo>
                  <a:cubicBezTo>
                    <a:pt x="14195092" y="8829140"/>
                    <a:pt x="14250970" y="8773261"/>
                    <a:pt x="14250970" y="8704680"/>
                  </a:cubicBezTo>
                  <a:lnTo>
                    <a:pt x="14250970" y="124460"/>
                  </a:lnTo>
                  <a:cubicBezTo>
                    <a:pt x="14250970" y="55880"/>
                    <a:pt x="14195092" y="0"/>
                    <a:pt x="14126511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3708326" y="1028700"/>
            <a:ext cx="11738367" cy="1289509"/>
            <a:chOff x="0" y="0"/>
            <a:chExt cx="14250971" cy="1565529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14187470" cy="1502029"/>
            </a:xfrm>
            <a:custGeom>
              <a:avLst/>
              <a:gdLst/>
              <a:ahLst/>
              <a:cxnLst/>
              <a:rect l="l" t="t" r="r" b="b"/>
              <a:pathLst>
                <a:path w="14187470" h="1502029">
                  <a:moveTo>
                    <a:pt x="14094761" y="1502029"/>
                  </a:moveTo>
                  <a:lnTo>
                    <a:pt x="92710" y="1502029"/>
                  </a:lnTo>
                  <a:cubicBezTo>
                    <a:pt x="41910" y="1502029"/>
                    <a:pt x="0" y="1460119"/>
                    <a:pt x="0" y="140931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093492" y="0"/>
                  </a:lnTo>
                  <a:cubicBezTo>
                    <a:pt x="14144292" y="0"/>
                    <a:pt x="14186201" y="41910"/>
                    <a:pt x="14186201" y="92710"/>
                  </a:cubicBezTo>
                  <a:lnTo>
                    <a:pt x="14186201" y="1408049"/>
                  </a:lnTo>
                  <a:cubicBezTo>
                    <a:pt x="14187470" y="1460119"/>
                    <a:pt x="14145561" y="1502029"/>
                    <a:pt x="14094761" y="1502029"/>
                  </a:cubicBezTo>
                  <a:close/>
                </a:path>
              </a:pathLst>
            </a:custGeom>
            <a:solidFill>
              <a:srgbClr val="FFFAED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14250970" cy="1565529"/>
            </a:xfrm>
            <a:custGeom>
              <a:avLst/>
              <a:gdLst/>
              <a:ahLst/>
              <a:cxnLst/>
              <a:rect l="l" t="t" r="r" b="b"/>
              <a:pathLst>
                <a:path w="14250970" h="1565529">
                  <a:moveTo>
                    <a:pt x="14126511" y="59690"/>
                  </a:moveTo>
                  <a:cubicBezTo>
                    <a:pt x="14162070" y="59690"/>
                    <a:pt x="14191281" y="88900"/>
                    <a:pt x="14191281" y="124460"/>
                  </a:cubicBezTo>
                  <a:lnTo>
                    <a:pt x="14191281" y="1441069"/>
                  </a:lnTo>
                  <a:cubicBezTo>
                    <a:pt x="14191281" y="1476629"/>
                    <a:pt x="14162070" y="1505839"/>
                    <a:pt x="14126511" y="1505839"/>
                  </a:cubicBezTo>
                  <a:lnTo>
                    <a:pt x="124460" y="1505839"/>
                  </a:lnTo>
                  <a:cubicBezTo>
                    <a:pt x="88900" y="1505839"/>
                    <a:pt x="59690" y="1476629"/>
                    <a:pt x="59690" y="144106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126511" y="59690"/>
                  </a:lnTo>
                  <a:moveTo>
                    <a:pt x="1412651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441069"/>
                  </a:lnTo>
                  <a:cubicBezTo>
                    <a:pt x="0" y="1509649"/>
                    <a:pt x="55880" y="1565529"/>
                    <a:pt x="124460" y="1565529"/>
                  </a:cubicBezTo>
                  <a:lnTo>
                    <a:pt x="14126511" y="1565529"/>
                  </a:lnTo>
                  <a:cubicBezTo>
                    <a:pt x="14195092" y="1565529"/>
                    <a:pt x="14250970" y="1509649"/>
                    <a:pt x="14250970" y="1441069"/>
                  </a:cubicBezTo>
                  <a:lnTo>
                    <a:pt x="14250970" y="124460"/>
                  </a:lnTo>
                  <a:cubicBezTo>
                    <a:pt x="14250970" y="55880"/>
                    <a:pt x="14195092" y="0"/>
                    <a:pt x="14126511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4091403" y="1606224"/>
            <a:ext cx="405873" cy="405873"/>
          </a:xfrm>
          <a:custGeom>
            <a:avLst/>
            <a:gdLst/>
            <a:ahLst/>
            <a:cxnLst/>
            <a:rect l="l" t="t" r="r" b="b"/>
            <a:pathLst>
              <a:path w="405873" h="405873">
                <a:moveTo>
                  <a:pt x="0" y="0"/>
                </a:moveTo>
                <a:lnTo>
                  <a:pt x="405873" y="0"/>
                </a:lnTo>
                <a:lnTo>
                  <a:pt x="405873" y="405873"/>
                </a:lnTo>
                <a:lnTo>
                  <a:pt x="0" y="4058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942622" y="1606224"/>
            <a:ext cx="405873" cy="405873"/>
          </a:xfrm>
          <a:custGeom>
            <a:avLst/>
            <a:gdLst/>
            <a:ahLst/>
            <a:cxnLst/>
            <a:rect l="l" t="t" r="r" b="b"/>
            <a:pathLst>
              <a:path w="405873" h="405873">
                <a:moveTo>
                  <a:pt x="0" y="0"/>
                </a:moveTo>
                <a:lnTo>
                  <a:pt x="405873" y="0"/>
                </a:lnTo>
                <a:lnTo>
                  <a:pt x="405873" y="405873"/>
                </a:lnTo>
                <a:lnTo>
                  <a:pt x="0" y="4058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793840" y="1606224"/>
            <a:ext cx="405873" cy="405873"/>
          </a:xfrm>
          <a:custGeom>
            <a:avLst/>
            <a:gdLst/>
            <a:ahLst/>
            <a:cxnLst/>
            <a:rect l="l" t="t" r="r" b="b"/>
            <a:pathLst>
              <a:path w="405873" h="405873">
                <a:moveTo>
                  <a:pt x="0" y="0"/>
                </a:moveTo>
                <a:lnTo>
                  <a:pt x="405873" y="0"/>
                </a:lnTo>
                <a:lnTo>
                  <a:pt x="405873" y="405873"/>
                </a:lnTo>
                <a:lnTo>
                  <a:pt x="0" y="4058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5581927" y="2899360"/>
            <a:ext cx="7991165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 dirty="0">
                <a:solidFill>
                  <a:srgbClr val="191919"/>
                </a:solidFill>
                <a:latin typeface="Bernoru"/>
              </a:rPr>
              <a:t>MISSING PENCIL!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154834" y="1597891"/>
            <a:ext cx="4984687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z="2500" dirty="0">
                <a:solidFill>
                  <a:srgbClr val="191919"/>
                </a:solidFill>
                <a:latin typeface="Bernoru"/>
              </a:rPr>
              <a:t>MISSING Pencil OWNER</a:t>
            </a:r>
          </a:p>
          <a:p>
            <a:pPr algn="r">
              <a:lnSpc>
                <a:spcPts val="2000"/>
              </a:lnSpc>
            </a:pPr>
            <a:r>
              <a:rPr lang="en-US" sz="2500" dirty="0">
                <a:solidFill>
                  <a:srgbClr val="191919"/>
                </a:solidFill>
                <a:latin typeface="Bernoru"/>
              </a:rPr>
              <a:t>NEW BRUNSWICK, CANADA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294339" y="7360656"/>
            <a:ext cx="10845182" cy="1106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200" dirty="0">
                <a:solidFill>
                  <a:srgbClr val="191919"/>
                </a:solidFill>
                <a:latin typeface="Glacial Indifference Bold"/>
              </a:rPr>
              <a:t>Please message if you have seen this pencil in the area.</a:t>
            </a:r>
            <a:r>
              <a:rPr lang="en-US" sz="4200" dirty="0">
                <a:solidFill>
                  <a:srgbClr val="191919"/>
                </a:solidFill>
                <a:latin typeface="Glacial Indifference"/>
              </a:rPr>
              <a:t>  #lostwithoutit #Myhandiscoldnow</a:t>
            </a:r>
          </a:p>
        </p:txBody>
      </p:sp>
      <p:pic>
        <p:nvPicPr>
          <p:cNvPr id="18" name="Picture 17" descr="Staedtler Beginner's Jumbo Pencil (11922) | Best Buy Canada">
            <a:extLst>
              <a:ext uri="{FF2B5EF4-FFF2-40B4-BE49-F238E27FC236}">
                <a16:creationId xmlns:a16="http://schemas.microsoft.com/office/drawing/2014/main" id="{E83A7960-7D8D-DE7A-C277-B4D51FE2228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9" t="26052" r="24448" b="26052"/>
          <a:stretch/>
        </p:blipFill>
        <p:spPr bwMode="auto">
          <a:xfrm>
            <a:off x="8066209" y="3629458"/>
            <a:ext cx="3022600" cy="28336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A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2717" y="39004"/>
            <a:ext cx="6425521" cy="6425521"/>
          </a:xfrm>
          <a:custGeom>
            <a:avLst/>
            <a:gdLst/>
            <a:ahLst/>
            <a:cxnLst/>
            <a:rect l="l" t="t" r="r" b="b"/>
            <a:pathLst>
              <a:path w="6425521" h="6425521">
                <a:moveTo>
                  <a:pt x="0" y="0"/>
                </a:moveTo>
                <a:lnTo>
                  <a:pt x="6425521" y="0"/>
                </a:lnTo>
                <a:lnTo>
                  <a:pt x="6425521" y="6425520"/>
                </a:lnTo>
                <a:lnTo>
                  <a:pt x="0" y="64255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12727459" y="6172200"/>
            <a:ext cx="5560541" cy="4114800"/>
          </a:xfrm>
          <a:custGeom>
            <a:avLst/>
            <a:gdLst/>
            <a:ahLst/>
            <a:cxnLst/>
            <a:rect l="l" t="t" r="r" b="b"/>
            <a:pathLst>
              <a:path w="5560541" h="4114800">
                <a:moveTo>
                  <a:pt x="556054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560540" y="0"/>
                </a:lnTo>
                <a:lnTo>
                  <a:pt x="5560540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754852" y="652199"/>
            <a:ext cx="11132959" cy="9003919"/>
          </a:xfrm>
          <a:custGeom>
            <a:avLst/>
            <a:gdLst/>
            <a:ahLst/>
            <a:cxnLst/>
            <a:rect l="l" t="t" r="r" b="b"/>
            <a:pathLst>
              <a:path w="11132959" h="9003919">
                <a:moveTo>
                  <a:pt x="0" y="0"/>
                </a:moveTo>
                <a:lnTo>
                  <a:pt x="11132959" y="0"/>
                </a:lnTo>
                <a:lnTo>
                  <a:pt x="11132959" y="9003919"/>
                </a:lnTo>
                <a:lnTo>
                  <a:pt x="0" y="900391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829" r="-3829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107541" y="178719"/>
            <a:ext cx="2780270" cy="4170405"/>
          </a:xfrm>
          <a:custGeom>
            <a:avLst/>
            <a:gdLst/>
            <a:ahLst/>
            <a:cxnLst/>
            <a:rect l="l" t="t" r="r" b="b"/>
            <a:pathLst>
              <a:path w="2780270" h="4170405">
                <a:moveTo>
                  <a:pt x="0" y="0"/>
                </a:moveTo>
                <a:lnTo>
                  <a:pt x="2780270" y="0"/>
                </a:lnTo>
                <a:lnTo>
                  <a:pt x="2780270" y="4170405"/>
                </a:lnTo>
                <a:lnTo>
                  <a:pt x="0" y="417040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48932" y="7651036"/>
            <a:ext cx="3440649" cy="2293766"/>
          </a:xfrm>
          <a:custGeom>
            <a:avLst/>
            <a:gdLst/>
            <a:ahLst/>
            <a:cxnLst/>
            <a:rect l="l" t="t" r="r" b="b"/>
            <a:pathLst>
              <a:path w="3440649" h="2293766">
                <a:moveTo>
                  <a:pt x="0" y="0"/>
                </a:moveTo>
                <a:lnTo>
                  <a:pt x="3440649" y="0"/>
                </a:lnTo>
                <a:lnTo>
                  <a:pt x="3440649" y="2293767"/>
                </a:lnTo>
                <a:lnTo>
                  <a:pt x="0" y="229376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76887" y="2476309"/>
            <a:ext cx="6679675" cy="250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n-US" sz="6500" dirty="0">
                <a:solidFill>
                  <a:srgbClr val="191919"/>
                </a:solidFill>
                <a:latin typeface="Bernoru"/>
              </a:rPr>
              <a:t>KUNKUSH'S INCREDIBLE JOURNEY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76887" y="5372642"/>
            <a:ext cx="5784738" cy="2107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89"/>
              </a:lnSpc>
            </a:pPr>
            <a:r>
              <a:rPr lang="en-US" sz="4299" dirty="0">
                <a:solidFill>
                  <a:srgbClr val="191919"/>
                </a:solidFill>
                <a:latin typeface="Glacial Indifference"/>
              </a:rPr>
              <a:t>How many countries were Kunkush and her owners apart?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A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103952" y="-88240"/>
            <a:ext cx="4952166" cy="4114800"/>
          </a:xfrm>
          <a:custGeom>
            <a:avLst/>
            <a:gdLst/>
            <a:ahLst/>
            <a:cxnLst/>
            <a:rect l="l" t="t" r="r" b="b"/>
            <a:pathLst>
              <a:path w="4952166" h="4114800">
                <a:moveTo>
                  <a:pt x="0" y="0"/>
                </a:moveTo>
                <a:lnTo>
                  <a:pt x="4952167" y="0"/>
                </a:lnTo>
                <a:lnTo>
                  <a:pt x="49521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923607" y="3979997"/>
            <a:ext cx="6710068" cy="1945082"/>
            <a:chOff x="0" y="0"/>
            <a:chExt cx="10472218" cy="3035636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10408718" cy="2972136"/>
            </a:xfrm>
            <a:custGeom>
              <a:avLst/>
              <a:gdLst/>
              <a:ahLst/>
              <a:cxnLst/>
              <a:rect l="l" t="t" r="r" b="b"/>
              <a:pathLst>
                <a:path w="10408718" h="2972136">
                  <a:moveTo>
                    <a:pt x="10316008" y="2972136"/>
                  </a:moveTo>
                  <a:lnTo>
                    <a:pt x="92710" y="2972136"/>
                  </a:lnTo>
                  <a:cubicBezTo>
                    <a:pt x="41910" y="2972136"/>
                    <a:pt x="0" y="2930226"/>
                    <a:pt x="0" y="287942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0314739" y="0"/>
                  </a:lnTo>
                  <a:cubicBezTo>
                    <a:pt x="10365539" y="0"/>
                    <a:pt x="10407448" y="41910"/>
                    <a:pt x="10407448" y="92710"/>
                  </a:cubicBezTo>
                  <a:lnTo>
                    <a:pt x="10407448" y="2878156"/>
                  </a:lnTo>
                  <a:cubicBezTo>
                    <a:pt x="10408718" y="2930226"/>
                    <a:pt x="10366808" y="2972136"/>
                    <a:pt x="10316008" y="297213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0472218" cy="3035637"/>
            </a:xfrm>
            <a:custGeom>
              <a:avLst/>
              <a:gdLst/>
              <a:ahLst/>
              <a:cxnLst/>
              <a:rect l="l" t="t" r="r" b="b"/>
              <a:pathLst>
                <a:path w="10472218" h="3035637">
                  <a:moveTo>
                    <a:pt x="10347758" y="59690"/>
                  </a:moveTo>
                  <a:cubicBezTo>
                    <a:pt x="10383318" y="59690"/>
                    <a:pt x="10412528" y="88900"/>
                    <a:pt x="10412528" y="124460"/>
                  </a:cubicBezTo>
                  <a:lnTo>
                    <a:pt x="10412528" y="2911177"/>
                  </a:lnTo>
                  <a:cubicBezTo>
                    <a:pt x="10412528" y="2946737"/>
                    <a:pt x="10383318" y="2975946"/>
                    <a:pt x="10347758" y="2975946"/>
                  </a:cubicBezTo>
                  <a:lnTo>
                    <a:pt x="124460" y="2975946"/>
                  </a:lnTo>
                  <a:cubicBezTo>
                    <a:pt x="88900" y="2975946"/>
                    <a:pt x="59690" y="2946737"/>
                    <a:pt x="59690" y="291117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0347758" y="59690"/>
                  </a:lnTo>
                  <a:moveTo>
                    <a:pt x="1034775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911177"/>
                  </a:lnTo>
                  <a:cubicBezTo>
                    <a:pt x="0" y="2979756"/>
                    <a:pt x="55880" y="3035637"/>
                    <a:pt x="124460" y="3035637"/>
                  </a:cubicBezTo>
                  <a:lnTo>
                    <a:pt x="10347758" y="3035637"/>
                  </a:lnTo>
                  <a:cubicBezTo>
                    <a:pt x="10416339" y="3035637"/>
                    <a:pt x="10472218" y="2979756"/>
                    <a:pt x="10472218" y="2911177"/>
                  </a:cubicBezTo>
                  <a:lnTo>
                    <a:pt x="10472218" y="124460"/>
                  </a:lnTo>
                  <a:cubicBezTo>
                    <a:pt x="10472218" y="55880"/>
                    <a:pt x="10416339" y="0"/>
                    <a:pt x="10347758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54325" y="7187465"/>
            <a:ext cx="6710068" cy="1945082"/>
            <a:chOff x="0" y="0"/>
            <a:chExt cx="10472218" cy="3035636"/>
          </a:xfrm>
        </p:grpSpPr>
        <p:sp>
          <p:nvSpPr>
            <p:cNvPr id="8" name="Freeform 8"/>
            <p:cNvSpPr/>
            <p:nvPr/>
          </p:nvSpPr>
          <p:spPr>
            <a:xfrm>
              <a:off x="31750" y="31750"/>
              <a:ext cx="10408718" cy="2972136"/>
            </a:xfrm>
            <a:custGeom>
              <a:avLst/>
              <a:gdLst/>
              <a:ahLst/>
              <a:cxnLst/>
              <a:rect l="l" t="t" r="r" b="b"/>
              <a:pathLst>
                <a:path w="10408718" h="2972136">
                  <a:moveTo>
                    <a:pt x="10316008" y="2972136"/>
                  </a:moveTo>
                  <a:lnTo>
                    <a:pt x="92710" y="2972136"/>
                  </a:lnTo>
                  <a:cubicBezTo>
                    <a:pt x="41910" y="2972136"/>
                    <a:pt x="0" y="2930226"/>
                    <a:pt x="0" y="287942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0314739" y="0"/>
                  </a:lnTo>
                  <a:cubicBezTo>
                    <a:pt x="10365539" y="0"/>
                    <a:pt x="10407448" y="41910"/>
                    <a:pt x="10407448" y="92710"/>
                  </a:cubicBezTo>
                  <a:lnTo>
                    <a:pt x="10407448" y="2878156"/>
                  </a:lnTo>
                  <a:cubicBezTo>
                    <a:pt x="10408718" y="2930226"/>
                    <a:pt x="10366808" y="2972136"/>
                    <a:pt x="10316008" y="297213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10472218" cy="3035637"/>
            </a:xfrm>
            <a:custGeom>
              <a:avLst/>
              <a:gdLst/>
              <a:ahLst/>
              <a:cxnLst/>
              <a:rect l="l" t="t" r="r" b="b"/>
              <a:pathLst>
                <a:path w="10472218" h="3035637">
                  <a:moveTo>
                    <a:pt x="10347758" y="59690"/>
                  </a:moveTo>
                  <a:cubicBezTo>
                    <a:pt x="10383318" y="59690"/>
                    <a:pt x="10412528" y="88900"/>
                    <a:pt x="10412528" y="124460"/>
                  </a:cubicBezTo>
                  <a:lnTo>
                    <a:pt x="10412528" y="2911177"/>
                  </a:lnTo>
                  <a:cubicBezTo>
                    <a:pt x="10412528" y="2946737"/>
                    <a:pt x="10383318" y="2975946"/>
                    <a:pt x="10347758" y="2975946"/>
                  </a:cubicBezTo>
                  <a:lnTo>
                    <a:pt x="124460" y="2975946"/>
                  </a:lnTo>
                  <a:cubicBezTo>
                    <a:pt x="88900" y="2975946"/>
                    <a:pt x="59690" y="2946737"/>
                    <a:pt x="59690" y="291117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0347758" y="59690"/>
                  </a:lnTo>
                  <a:moveTo>
                    <a:pt x="1034775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911177"/>
                  </a:lnTo>
                  <a:cubicBezTo>
                    <a:pt x="0" y="2979756"/>
                    <a:pt x="55880" y="3035637"/>
                    <a:pt x="124460" y="3035637"/>
                  </a:cubicBezTo>
                  <a:lnTo>
                    <a:pt x="10347758" y="3035637"/>
                  </a:lnTo>
                  <a:cubicBezTo>
                    <a:pt x="10416339" y="3035637"/>
                    <a:pt x="10472218" y="2979756"/>
                    <a:pt x="10472218" y="2911177"/>
                  </a:cubicBezTo>
                  <a:lnTo>
                    <a:pt x="10472218" y="124460"/>
                  </a:lnTo>
                  <a:cubicBezTo>
                    <a:pt x="10472218" y="55880"/>
                    <a:pt x="10416339" y="0"/>
                    <a:pt x="10347758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9654325" y="3979997"/>
            <a:ext cx="6710068" cy="1945082"/>
            <a:chOff x="0" y="0"/>
            <a:chExt cx="10472218" cy="3035636"/>
          </a:xfrm>
        </p:grpSpPr>
        <p:sp>
          <p:nvSpPr>
            <p:cNvPr id="11" name="Freeform 11"/>
            <p:cNvSpPr/>
            <p:nvPr/>
          </p:nvSpPr>
          <p:spPr>
            <a:xfrm>
              <a:off x="31750" y="31750"/>
              <a:ext cx="10408718" cy="2972136"/>
            </a:xfrm>
            <a:custGeom>
              <a:avLst/>
              <a:gdLst/>
              <a:ahLst/>
              <a:cxnLst/>
              <a:rect l="l" t="t" r="r" b="b"/>
              <a:pathLst>
                <a:path w="10408718" h="2972136">
                  <a:moveTo>
                    <a:pt x="10316008" y="2972136"/>
                  </a:moveTo>
                  <a:lnTo>
                    <a:pt x="92710" y="2972136"/>
                  </a:lnTo>
                  <a:cubicBezTo>
                    <a:pt x="41910" y="2972136"/>
                    <a:pt x="0" y="2930226"/>
                    <a:pt x="0" y="287942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0314739" y="0"/>
                  </a:lnTo>
                  <a:cubicBezTo>
                    <a:pt x="10365539" y="0"/>
                    <a:pt x="10407448" y="41910"/>
                    <a:pt x="10407448" y="92710"/>
                  </a:cubicBezTo>
                  <a:lnTo>
                    <a:pt x="10407448" y="2878156"/>
                  </a:lnTo>
                  <a:cubicBezTo>
                    <a:pt x="10408718" y="2930226"/>
                    <a:pt x="10366808" y="2972136"/>
                    <a:pt x="10316008" y="297213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10472218" cy="3035637"/>
            </a:xfrm>
            <a:custGeom>
              <a:avLst/>
              <a:gdLst/>
              <a:ahLst/>
              <a:cxnLst/>
              <a:rect l="l" t="t" r="r" b="b"/>
              <a:pathLst>
                <a:path w="10472218" h="3035637">
                  <a:moveTo>
                    <a:pt x="10347758" y="59690"/>
                  </a:moveTo>
                  <a:cubicBezTo>
                    <a:pt x="10383318" y="59690"/>
                    <a:pt x="10412528" y="88900"/>
                    <a:pt x="10412528" y="124460"/>
                  </a:cubicBezTo>
                  <a:lnTo>
                    <a:pt x="10412528" y="2911177"/>
                  </a:lnTo>
                  <a:cubicBezTo>
                    <a:pt x="10412528" y="2946737"/>
                    <a:pt x="10383318" y="2975946"/>
                    <a:pt x="10347758" y="2975946"/>
                  </a:cubicBezTo>
                  <a:lnTo>
                    <a:pt x="124460" y="2975946"/>
                  </a:lnTo>
                  <a:cubicBezTo>
                    <a:pt x="88900" y="2975946"/>
                    <a:pt x="59690" y="2946737"/>
                    <a:pt x="59690" y="291117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0347758" y="59690"/>
                  </a:lnTo>
                  <a:moveTo>
                    <a:pt x="1034775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911177"/>
                  </a:lnTo>
                  <a:cubicBezTo>
                    <a:pt x="0" y="2979756"/>
                    <a:pt x="55880" y="3035637"/>
                    <a:pt x="124460" y="3035637"/>
                  </a:cubicBezTo>
                  <a:lnTo>
                    <a:pt x="10347758" y="3035637"/>
                  </a:lnTo>
                  <a:cubicBezTo>
                    <a:pt x="10416339" y="3035637"/>
                    <a:pt x="10472218" y="2979756"/>
                    <a:pt x="10472218" y="2911177"/>
                  </a:cubicBezTo>
                  <a:lnTo>
                    <a:pt x="10472218" y="124460"/>
                  </a:lnTo>
                  <a:cubicBezTo>
                    <a:pt x="10472218" y="55880"/>
                    <a:pt x="10416339" y="0"/>
                    <a:pt x="10347758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923607" y="7187465"/>
            <a:ext cx="6710068" cy="1945082"/>
            <a:chOff x="0" y="0"/>
            <a:chExt cx="10472218" cy="3035636"/>
          </a:xfrm>
        </p:grpSpPr>
        <p:sp>
          <p:nvSpPr>
            <p:cNvPr id="14" name="Freeform 14"/>
            <p:cNvSpPr/>
            <p:nvPr/>
          </p:nvSpPr>
          <p:spPr>
            <a:xfrm>
              <a:off x="31750" y="31750"/>
              <a:ext cx="10408718" cy="2972136"/>
            </a:xfrm>
            <a:custGeom>
              <a:avLst/>
              <a:gdLst/>
              <a:ahLst/>
              <a:cxnLst/>
              <a:rect l="l" t="t" r="r" b="b"/>
              <a:pathLst>
                <a:path w="10408718" h="2972136">
                  <a:moveTo>
                    <a:pt x="10316008" y="2972136"/>
                  </a:moveTo>
                  <a:lnTo>
                    <a:pt x="92710" y="2972136"/>
                  </a:lnTo>
                  <a:cubicBezTo>
                    <a:pt x="41910" y="2972136"/>
                    <a:pt x="0" y="2930226"/>
                    <a:pt x="0" y="287942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0314739" y="0"/>
                  </a:lnTo>
                  <a:cubicBezTo>
                    <a:pt x="10365539" y="0"/>
                    <a:pt x="10407448" y="41910"/>
                    <a:pt x="10407448" y="92710"/>
                  </a:cubicBezTo>
                  <a:lnTo>
                    <a:pt x="10407448" y="2878156"/>
                  </a:lnTo>
                  <a:cubicBezTo>
                    <a:pt x="10408718" y="2930226"/>
                    <a:pt x="10366808" y="2972136"/>
                    <a:pt x="10316008" y="297213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10472218" cy="3035637"/>
            </a:xfrm>
            <a:custGeom>
              <a:avLst/>
              <a:gdLst/>
              <a:ahLst/>
              <a:cxnLst/>
              <a:rect l="l" t="t" r="r" b="b"/>
              <a:pathLst>
                <a:path w="10472218" h="3035637">
                  <a:moveTo>
                    <a:pt x="10347758" y="59690"/>
                  </a:moveTo>
                  <a:cubicBezTo>
                    <a:pt x="10383318" y="59690"/>
                    <a:pt x="10412528" y="88900"/>
                    <a:pt x="10412528" y="124460"/>
                  </a:cubicBezTo>
                  <a:lnTo>
                    <a:pt x="10412528" y="2911177"/>
                  </a:lnTo>
                  <a:cubicBezTo>
                    <a:pt x="10412528" y="2946737"/>
                    <a:pt x="10383318" y="2975946"/>
                    <a:pt x="10347758" y="2975946"/>
                  </a:cubicBezTo>
                  <a:lnTo>
                    <a:pt x="124460" y="2975946"/>
                  </a:lnTo>
                  <a:cubicBezTo>
                    <a:pt x="88900" y="2975946"/>
                    <a:pt x="59690" y="2946737"/>
                    <a:pt x="59690" y="291117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0347758" y="59690"/>
                  </a:lnTo>
                  <a:moveTo>
                    <a:pt x="1034775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911177"/>
                  </a:lnTo>
                  <a:cubicBezTo>
                    <a:pt x="0" y="2979756"/>
                    <a:pt x="55880" y="3035637"/>
                    <a:pt x="124460" y="3035637"/>
                  </a:cubicBezTo>
                  <a:lnTo>
                    <a:pt x="10347758" y="3035637"/>
                  </a:lnTo>
                  <a:cubicBezTo>
                    <a:pt x="10416339" y="3035637"/>
                    <a:pt x="10472218" y="2979756"/>
                    <a:pt x="10472218" y="2911177"/>
                  </a:cubicBezTo>
                  <a:lnTo>
                    <a:pt x="10472218" y="124460"/>
                  </a:lnTo>
                  <a:cubicBezTo>
                    <a:pt x="10472218" y="55880"/>
                    <a:pt x="10416339" y="0"/>
                    <a:pt x="10347758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4468945" y="3437672"/>
            <a:ext cx="3667436" cy="1075716"/>
            <a:chOff x="0" y="0"/>
            <a:chExt cx="1877221" cy="550618"/>
          </a:xfrm>
        </p:grpSpPr>
        <p:sp>
          <p:nvSpPr>
            <p:cNvPr id="17" name="Freeform 17"/>
            <p:cNvSpPr/>
            <p:nvPr/>
          </p:nvSpPr>
          <p:spPr>
            <a:xfrm>
              <a:off x="92710" y="106680"/>
              <a:ext cx="1773081" cy="431238"/>
            </a:xfrm>
            <a:custGeom>
              <a:avLst/>
              <a:gdLst/>
              <a:ahLst/>
              <a:cxnLst/>
              <a:rect l="l" t="t" r="r" b="b"/>
              <a:pathLst>
                <a:path w="1773081" h="431238">
                  <a:moveTo>
                    <a:pt x="1746411" y="242008"/>
                  </a:moveTo>
                  <a:cubicBezTo>
                    <a:pt x="1746411" y="329638"/>
                    <a:pt x="1670211" y="400758"/>
                    <a:pt x="1588931" y="400758"/>
                  </a:cubicBezTo>
                  <a:lnTo>
                    <a:pt x="66040" y="400758"/>
                  </a:lnTo>
                  <a:cubicBezTo>
                    <a:pt x="43180" y="400758"/>
                    <a:pt x="20320" y="395678"/>
                    <a:pt x="0" y="386788"/>
                  </a:cubicBezTo>
                  <a:cubicBezTo>
                    <a:pt x="26670" y="414728"/>
                    <a:pt x="63500" y="431238"/>
                    <a:pt x="105428" y="431238"/>
                  </a:cubicBezTo>
                  <a:lnTo>
                    <a:pt x="1627031" y="431238"/>
                  </a:lnTo>
                  <a:cubicBezTo>
                    <a:pt x="1707041" y="431238"/>
                    <a:pt x="1773081" y="365198"/>
                    <a:pt x="1773081" y="285188"/>
                  </a:cubicBezTo>
                  <a:lnTo>
                    <a:pt x="1773081" y="95250"/>
                  </a:lnTo>
                  <a:cubicBezTo>
                    <a:pt x="1773081" y="58420"/>
                    <a:pt x="1759111" y="25400"/>
                    <a:pt x="1737521" y="0"/>
                  </a:cubicBezTo>
                  <a:cubicBezTo>
                    <a:pt x="1743871" y="16510"/>
                    <a:pt x="1746411" y="34290"/>
                    <a:pt x="1746411" y="52070"/>
                  </a:cubicBezTo>
                  <a:lnTo>
                    <a:pt x="1746411" y="242008"/>
                  </a:lnTo>
                  <a:lnTo>
                    <a:pt x="1746411" y="242008"/>
                  </a:lnTo>
                  <a:close/>
                </a:path>
              </a:pathLst>
            </a:custGeom>
            <a:solidFill>
              <a:srgbClr val="191919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12700" y="12700"/>
              <a:ext cx="1812451" cy="482038"/>
            </a:xfrm>
            <a:custGeom>
              <a:avLst/>
              <a:gdLst/>
              <a:ahLst/>
              <a:cxnLst/>
              <a:rect l="l" t="t" r="r" b="b"/>
              <a:pathLst>
                <a:path w="1812451" h="482038">
                  <a:moveTo>
                    <a:pt x="146050" y="482038"/>
                  </a:moveTo>
                  <a:lnTo>
                    <a:pt x="1666401" y="482038"/>
                  </a:lnTo>
                  <a:cubicBezTo>
                    <a:pt x="1746411" y="482038"/>
                    <a:pt x="1812451" y="415998"/>
                    <a:pt x="1812451" y="335988"/>
                  </a:cubicBezTo>
                  <a:lnTo>
                    <a:pt x="1812451" y="146050"/>
                  </a:lnTo>
                  <a:cubicBezTo>
                    <a:pt x="1812451" y="66040"/>
                    <a:pt x="1746411" y="0"/>
                    <a:pt x="166640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35988"/>
                  </a:lnTo>
                  <a:cubicBezTo>
                    <a:pt x="0" y="417268"/>
                    <a:pt x="66040" y="482038"/>
                    <a:pt x="146050" y="482038"/>
                  </a:cubicBezTo>
                  <a:close/>
                </a:path>
              </a:pathLst>
            </a:custGeom>
            <a:solidFill>
              <a:srgbClr val="FFB4DA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0" y="0"/>
              <a:ext cx="1877221" cy="550618"/>
            </a:xfrm>
            <a:custGeom>
              <a:avLst/>
              <a:gdLst/>
              <a:ahLst/>
              <a:cxnLst/>
              <a:rect l="l" t="t" r="r" b="b"/>
              <a:pathLst>
                <a:path w="1877221" h="550618">
                  <a:moveTo>
                    <a:pt x="1813721" y="74930"/>
                  </a:moveTo>
                  <a:cubicBezTo>
                    <a:pt x="1785781" y="30480"/>
                    <a:pt x="1736251" y="0"/>
                    <a:pt x="167910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48688"/>
                  </a:lnTo>
                  <a:cubicBezTo>
                    <a:pt x="0" y="400758"/>
                    <a:pt x="25400" y="446478"/>
                    <a:pt x="63500" y="475688"/>
                  </a:cubicBezTo>
                  <a:cubicBezTo>
                    <a:pt x="91440" y="520138"/>
                    <a:pt x="140970" y="550618"/>
                    <a:pt x="199609" y="550618"/>
                  </a:cubicBezTo>
                  <a:lnTo>
                    <a:pt x="1718471" y="550618"/>
                  </a:lnTo>
                  <a:cubicBezTo>
                    <a:pt x="1806101" y="550618"/>
                    <a:pt x="1877221" y="479498"/>
                    <a:pt x="1877221" y="391868"/>
                  </a:cubicBezTo>
                  <a:lnTo>
                    <a:pt x="1877221" y="201930"/>
                  </a:lnTo>
                  <a:cubicBezTo>
                    <a:pt x="1877221" y="149860"/>
                    <a:pt x="1851821" y="104140"/>
                    <a:pt x="1813721" y="74930"/>
                  </a:cubicBezTo>
                  <a:close/>
                  <a:moveTo>
                    <a:pt x="12700" y="34868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679101" y="12700"/>
                  </a:lnTo>
                  <a:cubicBezTo>
                    <a:pt x="1759111" y="12700"/>
                    <a:pt x="1825151" y="78740"/>
                    <a:pt x="1825151" y="158750"/>
                  </a:cubicBezTo>
                  <a:lnTo>
                    <a:pt x="1825151" y="348688"/>
                  </a:lnTo>
                  <a:cubicBezTo>
                    <a:pt x="1825151" y="428698"/>
                    <a:pt x="1759111" y="494738"/>
                    <a:pt x="1679101" y="494738"/>
                  </a:cubicBezTo>
                  <a:lnTo>
                    <a:pt x="158750" y="494738"/>
                  </a:lnTo>
                  <a:cubicBezTo>
                    <a:pt x="78740" y="494738"/>
                    <a:pt x="12700" y="429968"/>
                    <a:pt x="12700" y="348688"/>
                  </a:cubicBezTo>
                  <a:close/>
                  <a:moveTo>
                    <a:pt x="1865791" y="391868"/>
                  </a:moveTo>
                  <a:cubicBezTo>
                    <a:pt x="1865791" y="471878"/>
                    <a:pt x="1798481" y="537918"/>
                    <a:pt x="1718471" y="537918"/>
                  </a:cubicBezTo>
                  <a:lnTo>
                    <a:pt x="199609" y="537918"/>
                  </a:lnTo>
                  <a:cubicBezTo>
                    <a:pt x="157480" y="537918"/>
                    <a:pt x="120650" y="521408"/>
                    <a:pt x="93980" y="493468"/>
                  </a:cubicBezTo>
                  <a:cubicBezTo>
                    <a:pt x="114300" y="502358"/>
                    <a:pt x="135890" y="507438"/>
                    <a:pt x="160020" y="507438"/>
                  </a:cubicBezTo>
                  <a:lnTo>
                    <a:pt x="1680371" y="507438"/>
                  </a:lnTo>
                  <a:cubicBezTo>
                    <a:pt x="1768001" y="507438"/>
                    <a:pt x="1839121" y="436318"/>
                    <a:pt x="1839121" y="348688"/>
                  </a:cubicBezTo>
                  <a:lnTo>
                    <a:pt x="1839121" y="158750"/>
                  </a:lnTo>
                  <a:cubicBezTo>
                    <a:pt x="1839121" y="140970"/>
                    <a:pt x="1835311" y="123190"/>
                    <a:pt x="1830231" y="106680"/>
                  </a:cubicBezTo>
                  <a:cubicBezTo>
                    <a:pt x="1851821" y="132080"/>
                    <a:pt x="1865791" y="165100"/>
                    <a:pt x="1865791" y="201930"/>
                  </a:cubicBezTo>
                  <a:lnTo>
                    <a:pt x="1865791" y="391868"/>
                  </a:lnTo>
                  <a:cubicBezTo>
                    <a:pt x="1865791" y="391868"/>
                    <a:pt x="1865791" y="391868"/>
                    <a:pt x="1865791" y="391868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2199663" y="6514271"/>
            <a:ext cx="3667436" cy="1075716"/>
            <a:chOff x="0" y="0"/>
            <a:chExt cx="1877221" cy="550618"/>
          </a:xfrm>
        </p:grpSpPr>
        <p:sp>
          <p:nvSpPr>
            <p:cNvPr id="21" name="Freeform 21"/>
            <p:cNvSpPr/>
            <p:nvPr/>
          </p:nvSpPr>
          <p:spPr>
            <a:xfrm>
              <a:off x="92710" y="106680"/>
              <a:ext cx="1773081" cy="431238"/>
            </a:xfrm>
            <a:custGeom>
              <a:avLst/>
              <a:gdLst/>
              <a:ahLst/>
              <a:cxnLst/>
              <a:rect l="l" t="t" r="r" b="b"/>
              <a:pathLst>
                <a:path w="1773081" h="431238">
                  <a:moveTo>
                    <a:pt x="1746411" y="242008"/>
                  </a:moveTo>
                  <a:cubicBezTo>
                    <a:pt x="1746411" y="329638"/>
                    <a:pt x="1670211" y="400758"/>
                    <a:pt x="1588931" y="400758"/>
                  </a:cubicBezTo>
                  <a:lnTo>
                    <a:pt x="66040" y="400758"/>
                  </a:lnTo>
                  <a:cubicBezTo>
                    <a:pt x="43180" y="400758"/>
                    <a:pt x="20320" y="395678"/>
                    <a:pt x="0" y="386788"/>
                  </a:cubicBezTo>
                  <a:cubicBezTo>
                    <a:pt x="26670" y="414728"/>
                    <a:pt x="63500" y="431238"/>
                    <a:pt x="105428" y="431238"/>
                  </a:cubicBezTo>
                  <a:lnTo>
                    <a:pt x="1627031" y="431238"/>
                  </a:lnTo>
                  <a:cubicBezTo>
                    <a:pt x="1707041" y="431238"/>
                    <a:pt x="1773081" y="365198"/>
                    <a:pt x="1773081" y="285188"/>
                  </a:cubicBezTo>
                  <a:lnTo>
                    <a:pt x="1773081" y="95250"/>
                  </a:lnTo>
                  <a:cubicBezTo>
                    <a:pt x="1773081" y="58420"/>
                    <a:pt x="1759111" y="25400"/>
                    <a:pt x="1737521" y="0"/>
                  </a:cubicBezTo>
                  <a:cubicBezTo>
                    <a:pt x="1743871" y="16510"/>
                    <a:pt x="1746411" y="34290"/>
                    <a:pt x="1746411" y="52070"/>
                  </a:cubicBezTo>
                  <a:lnTo>
                    <a:pt x="1746411" y="242008"/>
                  </a:lnTo>
                  <a:lnTo>
                    <a:pt x="1746411" y="242008"/>
                  </a:lnTo>
                  <a:close/>
                </a:path>
              </a:pathLst>
            </a:custGeom>
            <a:solidFill>
              <a:srgbClr val="191919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12700" y="12700"/>
              <a:ext cx="1812451" cy="482038"/>
            </a:xfrm>
            <a:custGeom>
              <a:avLst/>
              <a:gdLst/>
              <a:ahLst/>
              <a:cxnLst/>
              <a:rect l="l" t="t" r="r" b="b"/>
              <a:pathLst>
                <a:path w="1812451" h="482038">
                  <a:moveTo>
                    <a:pt x="146050" y="482038"/>
                  </a:moveTo>
                  <a:lnTo>
                    <a:pt x="1666401" y="482038"/>
                  </a:lnTo>
                  <a:cubicBezTo>
                    <a:pt x="1746411" y="482038"/>
                    <a:pt x="1812451" y="415998"/>
                    <a:pt x="1812451" y="335988"/>
                  </a:cubicBezTo>
                  <a:lnTo>
                    <a:pt x="1812451" y="146050"/>
                  </a:lnTo>
                  <a:cubicBezTo>
                    <a:pt x="1812451" y="66040"/>
                    <a:pt x="1746411" y="0"/>
                    <a:pt x="166640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35988"/>
                  </a:lnTo>
                  <a:cubicBezTo>
                    <a:pt x="0" y="417268"/>
                    <a:pt x="66040" y="482038"/>
                    <a:pt x="146050" y="482038"/>
                  </a:cubicBezTo>
                  <a:close/>
                </a:path>
              </a:pathLst>
            </a:custGeom>
            <a:solidFill>
              <a:srgbClr val="DAFAB0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0" y="0"/>
              <a:ext cx="1877221" cy="550618"/>
            </a:xfrm>
            <a:custGeom>
              <a:avLst/>
              <a:gdLst/>
              <a:ahLst/>
              <a:cxnLst/>
              <a:rect l="l" t="t" r="r" b="b"/>
              <a:pathLst>
                <a:path w="1877221" h="550618">
                  <a:moveTo>
                    <a:pt x="1813721" y="74930"/>
                  </a:moveTo>
                  <a:cubicBezTo>
                    <a:pt x="1785781" y="30480"/>
                    <a:pt x="1736251" y="0"/>
                    <a:pt x="167910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48688"/>
                  </a:lnTo>
                  <a:cubicBezTo>
                    <a:pt x="0" y="400758"/>
                    <a:pt x="25400" y="446478"/>
                    <a:pt x="63500" y="475688"/>
                  </a:cubicBezTo>
                  <a:cubicBezTo>
                    <a:pt x="91440" y="520138"/>
                    <a:pt x="140970" y="550618"/>
                    <a:pt x="199609" y="550618"/>
                  </a:cubicBezTo>
                  <a:lnTo>
                    <a:pt x="1718471" y="550618"/>
                  </a:lnTo>
                  <a:cubicBezTo>
                    <a:pt x="1806101" y="550618"/>
                    <a:pt x="1877221" y="479498"/>
                    <a:pt x="1877221" y="391868"/>
                  </a:cubicBezTo>
                  <a:lnTo>
                    <a:pt x="1877221" y="201930"/>
                  </a:lnTo>
                  <a:cubicBezTo>
                    <a:pt x="1877221" y="149860"/>
                    <a:pt x="1851821" y="104140"/>
                    <a:pt x="1813721" y="74930"/>
                  </a:cubicBezTo>
                  <a:close/>
                  <a:moveTo>
                    <a:pt x="12700" y="34868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679101" y="12700"/>
                  </a:lnTo>
                  <a:cubicBezTo>
                    <a:pt x="1759111" y="12700"/>
                    <a:pt x="1825151" y="78740"/>
                    <a:pt x="1825151" y="158750"/>
                  </a:cubicBezTo>
                  <a:lnTo>
                    <a:pt x="1825151" y="348688"/>
                  </a:lnTo>
                  <a:cubicBezTo>
                    <a:pt x="1825151" y="428698"/>
                    <a:pt x="1759111" y="494738"/>
                    <a:pt x="1679101" y="494738"/>
                  </a:cubicBezTo>
                  <a:lnTo>
                    <a:pt x="158750" y="494738"/>
                  </a:lnTo>
                  <a:cubicBezTo>
                    <a:pt x="78740" y="494738"/>
                    <a:pt x="12700" y="429968"/>
                    <a:pt x="12700" y="348688"/>
                  </a:cubicBezTo>
                  <a:close/>
                  <a:moveTo>
                    <a:pt x="1865791" y="391868"/>
                  </a:moveTo>
                  <a:cubicBezTo>
                    <a:pt x="1865791" y="471878"/>
                    <a:pt x="1798481" y="537918"/>
                    <a:pt x="1718471" y="537918"/>
                  </a:cubicBezTo>
                  <a:lnTo>
                    <a:pt x="199609" y="537918"/>
                  </a:lnTo>
                  <a:cubicBezTo>
                    <a:pt x="157480" y="537918"/>
                    <a:pt x="120650" y="521408"/>
                    <a:pt x="93980" y="493468"/>
                  </a:cubicBezTo>
                  <a:cubicBezTo>
                    <a:pt x="114300" y="502358"/>
                    <a:pt x="135890" y="507438"/>
                    <a:pt x="160020" y="507438"/>
                  </a:cubicBezTo>
                  <a:lnTo>
                    <a:pt x="1680371" y="507438"/>
                  </a:lnTo>
                  <a:cubicBezTo>
                    <a:pt x="1768001" y="507438"/>
                    <a:pt x="1839121" y="436318"/>
                    <a:pt x="1839121" y="348688"/>
                  </a:cubicBezTo>
                  <a:lnTo>
                    <a:pt x="1839121" y="158750"/>
                  </a:lnTo>
                  <a:cubicBezTo>
                    <a:pt x="1839121" y="140970"/>
                    <a:pt x="1835311" y="123190"/>
                    <a:pt x="1830231" y="106680"/>
                  </a:cubicBezTo>
                  <a:cubicBezTo>
                    <a:pt x="1851821" y="132080"/>
                    <a:pt x="1865791" y="165100"/>
                    <a:pt x="1865791" y="201930"/>
                  </a:cubicBezTo>
                  <a:lnTo>
                    <a:pt x="1865791" y="391868"/>
                  </a:lnTo>
                  <a:cubicBezTo>
                    <a:pt x="1865791" y="391868"/>
                    <a:pt x="1865791" y="391868"/>
                    <a:pt x="1865791" y="391868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12521463" y="3414203"/>
            <a:ext cx="3023836" cy="1075716"/>
            <a:chOff x="0" y="0"/>
            <a:chExt cx="1547786" cy="550618"/>
          </a:xfrm>
        </p:grpSpPr>
        <p:sp>
          <p:nvSpPr>
            <p:cNvPr id="25" name="Freeform 25"/>
            <p:cNvSpPr/>
            <p:nvPr/>
          </p:nvSpPr>
          <p:spPr>
            <a:xfrm>
              <a:off x="92710" y="106680"/>
              <a:ext cx="1443646" cy="431238"/>
            </a:xfrm>
            <a:custGeom>
              <a:avLst/>
              <a:gdLst/>
              <a:ahLst/>
              <a:cxnLst/>
              <a:rect l="l" t="t" r="r" b="b"/>
              <a:pathLst>
                <a:path w="1443646" h="431238">
                  <a:moveTo>
                    <a:pt x="1416976" y="242008"/>
                  </a:moveTo>
                  <a:cubicBezTo>
                    <a:pt x="1416976" y="329638"/>
                    <a:pt x="1340776" y="400758"/>
                    <a:pt x="1259496" y="400758"/>
                  </a:cubicBezTo>
                  <a:lnTo>
                    <a:pt x="66040" y="400758"/>
                  </a:lnTo>
                  <a:cubicBezTo>
                    <a:pt x="43180" y="400758"/>
                    <a:pt x="20320" y="395678"/>
                    <a:pt x="0" y="386788"/>
                  </a:cubicBezTo>
                  <a:cubicBezTo>
                    <a:pt x="26670" y="414728"/>
                    <a:pt x="63500" y="431238"/>
                    <a:pt x="103328" y="431238"/>
                  </a:cubicBezTo>
                  <a:lnTo>
                    <a:pt x="1297596" y="431238"/>
                  </a:lnTo>
                  <a:cubicBezTo>
                    <a:pt x="1377606" y="431238"/>
                    <a:pt x="1443646" y="365198"/>
                    <a:pt x="1443646" y="285188"/>
                  </a:cubicBezTo>
                  <a:lnTo>
                    <a:pt x="1443646" y="95250"/>
                  </a:lnTo>
                  <a:cubicBezTo>
                    <a:pt x="1443646" y="58420"/>
                    <a:pt x="1429676" y="25400"/>
                    <a:pt x="1408086" y="0"/>
                  </a:cubicBezTo>
                  <a:cubicBezTo>
                    <a:pt x="1414436" y="16510"/>
                    <a:pt x="1416976" y="34290"/>
                    <a:pt x="1416976" y="52070"/>
                  </a:cubicBezTo>
                  <a:lnTo>
                    <a:pt x="1416976" y="242008"/>
                  </a:lnTo>
                  <a:lnTo>
                    <a:pt x="1416976" y="242008"/>
                  </a:lnTo>
                  <a:close/>
                </a:path>
              </a:pathLst>
            </a:custGeom>
            <a:solidFill>
              <a:srgbClr val="191919"/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12700" y="12700"/>
              <a:ext cx="1483016" cy="482038"/>
            </a:xfrm>
            <a:custGeom>
              <a:avLst/>
              <a:gdLst/>
              <a:ahLst/>
              <a:cxnLst/>
              <a:rect l="l" t="t" r="r" b="b"/>
              <a:pathLst>
                <a:path w="1483016" h="482038">
                  <a:moveTo>
                    <a:pt x="146050" y="482038"/>
                  </a:moveTo>
                  <a:lnTo>
                    <a:pt x="1336966" y="482038"/>
                  </a:lnTo>
                  <a:cubicBezTo>
                    <a:pt x="1416976" y="482038"/>
                    <a:pt x="1483016" y="415998"/>
                    <a:pt x="1483016" y="335988"/>
                  </a:cubicBezTo>
                  <a:lnTo>
                    <a:pt x="1483016" y="146050"/>
                  </a:lnTo>
                  <a:cubicBezTo>
                    <a:pt x="1483016" y="66040"/>
                    <a:pt x="1416976" y="0"/>
                    <a:pt x="1336966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35988"/>
                  </a:lnTo>
                  <a:cubicBezTo>
                    <a:pt x="0" y="417268"/>
                    <a:pt x="66040" y="482038"/>
                    <a:pt x="146050" y="482038"/>
                  </a:cubicBezTo>
                  <a:close/>
                </a:path>
              </a:pathLst>
            </a:custGeom>
            <a:solidFill>
              <a:srgbClr val="FFFAED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0" y="0"/>
              <a:ext cx="1547786" cy="550618"/>
            </a:xfrm>
            <a:custGeom>
              <a:avLst/>
              <a:gdLst/>
              <a:ahLst/>
              <a:cxnLst/>
              <a:rect l="l" t="t" r="r" b="b"/>
              <a:pathLst>
                <a:path w="1547786" h="550618">
                  <a:moveTo>
                    <a:pt x="1484286" y="74930"/>
                  </a:moveTo>
                  <a:cubicBezTo>
                    <a:pt x="1456346" y="30480"/>
                    <a:pt x="1406816" y="0"/>
                    <a:pt x="1349666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48688"/>
                  </a:lnTo>
                  <a:cubicBezTo>
                    <a:pt x="0" y="400758"/>
                    <a:pt x="25400" y="446478"/>
                    <a:pt x="63500" y="475688"/>
                  </a:cubicBezTo>
                  <a:cubicBezTo>
                    <a:pt x="91440" y="520138"/>
                    <a:pt x="140970" y="550618"/>
                    <a:pt x="197182" y="550618"/>
                  </a:cubicBezTo>
                  <a:lnTo>
                    <a:pt x="1389036" y="550618"/>
                  </a:lnTo>
                  <a:cubicBezTo>
                    <a:pt x="1476666" y="550618"/>
                    <a:pt x="1547786" y="479498"/>
                    <a:pt x="1547786" y="391868"/>
                  </a:cubicBezTo>
                  <a:lnTo>
                    <a:pt x="1547786" y="201930"/>
                  </a:lnTo>
                  <a:cubicBezTo>
                    <a:pt x="1547786" y="149860"/>
                    <a:pt x="1522386" y="104140"/>
                    <a:pt x="1484286" y="74930"/>
                  </a:cubicBezTo>
                  <a:close/>
                  <a:moveTo>
                    <a:pt x="12700" y="34868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349666" y="12700"/>
                  </a:lnTo>
                  <a:cubicBezTo>
                    <a:pt x="1429676" y="12700"/>
                    <a:pt x="1495716" y="78740"/>
                    <a:pt x="1495716" y="158750"/>
                  </a:cubicBezTo>
                  <a:lnTo>
                    <a:pt x="1495716" y="348688"/>
                  </a:lnTo>
                  <a:cubicBezTo>
                    <a:pt x="1495716" y="428698"/>
                    <a:pt x="1429676" y="494738"/>
                    <a:pt x="1349666" y="494738"/>
                  </a:cubicBezTo>
                  <a:lnTo>
                    <a:pt x="158750" y="494738"/>
                  </a:lnTo>
                  <a:cubicBezTo>
                    <a:pt x="78740" y="494738"/>
                    <a:pt x="12700" y="429968"/>
                    <a:pt x="12700" y="348688"/>
                  </a:cubicBezTo>
                  <a:close/>
                  <a:moveTo>
                    <a:pt x="1536356" y="391868"/>
                  </a:moveTo>
                  <a:cubicBezTo>
                    <a:pt x="1536356" y="471878"/>
                    <a:pt x="1469046" y="537918"/>
                    <a:pt x="1389036" y="537918"/>
                  </a:cubicBezTo>
                  <a:lnTo>
                    <a:pt x="197182" y="537918"/>
                  </a:lnTo>
                  <a:cubicBezTo>
                    <a:pt x="157480" y="537918"/>
                    <a:pt x="120650" y="521408"/>
                    <a:pt x="93980" y="493468"/>
                  </a:cubicBezTo>
                  <a:cubicBezTo>
                    <a:pt x="114300" y="502358"/>
                    <a:pt x="135890" y="507438"/>
                    <a:pt x="160020" y="507438"/>
                  </a:cubicBezTo>
                  <a:lnTo>
                    <a:pt x="1350936" y="507438"/>
                  </a:lnTo>
                  <a:cubicBezTo>
                    <a:pt x="1438566" y="507438"/>
                    <a:pt x="1509686" y="436318"/>
                    <a:pt x="1509686" y="348688"/>
                  </a:cubicBezTo>
                  <a:lnTo>
                    <a:pt x="1509686" y="158750"/>
                  </a:lnTo>
                  <a:cubicBezTo>
                    <a:pt x="1509686" y="140970"/>
                    <a:pt x="1505876" y="123190"/>
                    <a:pt x="1500796" y="106680"/>
                  </a:cubicBezTo>
                  <a:cubicBezTo>
                    <a:pt x="1522386" y="132080"/>
                    <a:pt x="1536356" y="165100"/>
                    <a:pt x="1536356" y="201930"/>
                  </a:cubicBezTo>
                  <a:lnTo>
                    <a:pt x="1536356" y="391868"/>
                  </a:lnTo>
                  <a:cubicBezTo>
                    <a:pt x="1536356" y="391868"/>
                    <a:pt x="1536356" y="391868"/>
                    <a:pt x="1536356" y="391868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4790745" y="6579597"/>
            <a:ext cx="3023836" cy="1075716"/>
            <a:chOff x="0" y="0"/>
            <a:chExt cx="1547786" cy="550618"/>
          </a:xfrm>
        </p:grpSpPr>
        <p:sp>
          <p:nvSpPr>
            <p:cNvPr id="29" name="Freeform 29"/>
            <p:cNvSpPr/>
            <p:nvPr/>
          </p:nvSpPr>
          <p:spPr>
            <a:xfrm>
              <a:off x="92710" y="106680"/>
              <a:ext cx="1443646" cy="431238"/>
            </a:xfrm>
            <a:custGeom>
              <a:avLst/>
              <a:gdLst/>
              <a:ahLst/>
              <a:cxnLst/>
              <a:rect l="l" t="t" r="r" b="b"/>
              <a:pathLst>
                <a:path w="1443646" h="431238">
                  <a:moveTo>
                    <a:pt x="1416976" y="242008"/>
                  </a:moveTo>
                  <a:cubicBezTo>
                    <a:pt x="1416976" y="329638"/>
                    <a:pt x="1340776" y="400758"/>
                    <a:pt x="1259496" y="400758"/>
                  </a:cubicBezTo>
                  <a:lnTo>
                    <a:pt x="66040" y="400758"/>
                  </a:lnTo>
                  <a:cubicBezTo>
                    <a:pt x="43180" y="400758"/>
                    <a:pt x="20320" y="395678"/>
                    <a:pt x="0" y="386788"/>
                  </a:cubicBezTo>
                  <a:cubicBezTo>
                    <a:pt x="26670" y="414728"/>
                    <a:pt x="63500" y="431238"/>
                    <a:pt x="103328" y="431238"/>
                  </a:cubicBezTo>
                  <a:lnTo>
                    <a:pt x="1297596" y="431238"/>
                  </a:lnTo>
                  <a:cubicBezTo>
                    <a:pt x="1377606" y="431238"/>
                    <a:pt x="1443646" y="365198"/>
                    <a:pt x="1443646" y="285188"/>
                  </a:cubicBezTo>
                  <a:lnTo>
                    <a:pt x="1443646" y="95250"/>
                  </a:lnTo>
                  <a:cubicBezTo>
                    <a:pt x="1443646" y="58420"/>
                    <a:pt x="1429676" y="25400"/>
                    <a:pt x="1408086" y="0"/>
                  </a:cubicBezTo>
                  <a:cubicBezTo>
                    <a:pt x="1414436" y="16510"/>
                    <a:pt x="1416976" y="34290"/>
                    <a:pt x="1416976" y="52070"/>
                  </a:cubicBezTo>
                  <a:lnTo>
                    <a:pt x="1416976" y="242008"/>
                  </a:lnTo>
                  <a:lnTo>
                    <a:pt x="1416976" y="242008"/>
                  </a:lnTo>
                  <a:close/>
                </a:path>
              </a:pathLst>
            </a:custGeom>
            <a:solidFill>
              <a:srgbClr val="191919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12700" y="12700"/>
              <a:ext cx="1483016" cy="482038"/>
            </a:xfrm>
            <a:custGeom>
              <a:avLst/>
              <a:gdLst/>
              <a:ahLst/>
              <a:cxnLst/>
              <a:rect l="l" t="t" r="r" b="b"/>
              <a:pathLst>
                <a:path w="1483016" h="482038">
                  <a:moveTo>
                    <a:pt x="146050" y="482038"/>
                  </a:moveTo>
                  <a:lnTo>
                    <a:pt x="1336966" y="482038"/>
                  </a:lnTo>
                  <a:cubicBezTo>
                    <a:pt x="1416976" y="482038"/>
                    <a:pt x="1483016" y="415998"/>
                    <a:pt x="1483016" y="335988"/>
                  </a:cubicBezTo>
                  <a:lnTo>
                    <a:pt x="1483016" y="146050"/>
                  </a:lnTo>
                  <a:cubicBezTo>
                    <a:pt x="1483016" y="66040"/>
                    <a:pt x="1416976" y="0"/>
                    <a:pt x="1336966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35988"/>
                  </a:lnTo>
                  <a:cubicBezTo>
                    <a:pt x="0" y="417268"/>
                    <a:pt x="66040" y="482038"/>
                    <a:pt x="146050" y="482038"/>
                  </a:cubicBezTo>
                  <a:close/>
                </a:path>
              </a:pathLst>
            </a:custGeom>
            <a:solidFill>
              <a:srgbClr val="FFF0CA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0" y="0"/>
              <a:ext cx="1547786" cy="550618"/>
            </a:xfrm>
            <a:custGeom>
              <a:avLst/>
              <a:gdLst/>
              <a:ahLst/>
              <a:cxnLst/>
              <a:rect l="l" t="t" r="r" b="b"/>
              <a:pathLst>
                <a:path w="1547786" h="550618">
                  <a:moveTo>
                    <a:pt x="1484286" y="74930"/>
                  </a:moveTo>
                  <a:cubicBezTo>
                    <a:pt x="1456346" y="30480"/>
                    <a:pt x="1406816" y="0"/>
                    <a:pt x="1349666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48688"/>
                  </a:lnTo>
                  <a:cubicBezTo>
                    <a:pt x="0" y="400758"/>
                    <a:pt x="25400" y="446478"/>
                    <a:pt x="63500" y="475688"/>
                  </a:cubicBezTo>
                  <a:cubicBezTo>
                    <a:pt x="91440" y="520138"/>
                    <a:pt x="140970" y="550618"/>
                    <a:pt x="197182" y="550618"/>
                  </a:cubicBezTo>
                  <a:lnTo>
                    <a:pt x="1389036" y="550618"/>
                  </a:lnTo>
                  <a:cubicBezTo>
                    <a:pt x="1476666" y="550618"/>
                    <a:pt x="1547786" y="479498"/>
                    <a:pt x="1547786" y="391868"/>
                  </a:cubicBezTo>
                  <a:lnTo>
                    <a:pt x="1547786" y="201930"/>
                  </a:lnTo>
                  <a:cubicBezTo>
                    <a:pt x="1547786" y="149860"/>
                    <a:pt x="1522386" y="104140"/>
                    <a:pt x="1484286" y="74930"/>
                  </a:cubicBezTo>
                  <a:close/>
                  <a:moveTo>
                    <a:pt x="12700" y="34868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349666" y="12700"/>
                  </a:lnTo>
                  <a:cubicBezTo>
                    <a:pt x="1429676" y="12700"/>
                    <a:pt x="1495716" y="78740"/>
                    <a:pt x="1495716" y="158750"/>
                  </a:cubicBezTo>
                  <a:lnTo>
                    <a:pt x="1495716" y="348688"/>
                  </a:lnTo>
                  <a:cubicBezTo>
                    <a:pt x="1495716" y="428698"/>
                    <a:pt x="1429676" y="494738"/>
                    <a:pt x="1349666" y="494738"/>
                  </a:cubicBezTo>
                  <a:lnTo>
                    <a:pt x="158750" y="494738"/>
                  </a:lnTo>
                  <a:cubicBezTo>
                    <a:pt x="78740" y="494738"/>
                    <a:pt x="12700" y="429968"/>
                    <a:pt x="12700" y="348688"/>
                  </a:cubicBezTo>
                  <a:close/>
                  <a:moveTo>
                    <a:pt x="1536356" y="391868"/>
                  </a:moveTo>
                  <a:cubicBezTo>
                    <a:pt x="1536356" y="471878"/>
                    <a:pt x="1469046" y="537918"/>
                    <a:pt x="1389036" y="537918"/>
                  </a:cubicBezTo>
                  <a:lnTo>
                    <a:pt x="197182" y="537918"/>
                  </a:lnTo>
                  <a:cubicBezTo>
                    <a:pt x="157480" y="537918"/>
                    <a:pt x="120650" y="521408"/>
                    <a:pt x="93980" y="493468"/>
                  </a:cubicBezTo>
                  <a:cubicBezTo>
                    <a:pt x="114300" y="502358"/>
                    <a:pt x="135890" y="507438"/>
                    <a:pt x="160020" y="507438"/>
                  </a:cubicBezTo>
                  <a:lnTo>
                    <a:pt x="1350936" y="507438"/>
                  </a:lnTo>
                  <a:cubicBezTo>
                    <a:pt x="1438566" y="507438"/>
                    <a:pt x="1509686" y="436318"/>
                    <a:pt x="1509686" y="348688"/>
                  </a:cubicBezTo>
                  <a:lnTo>
                    <a:pt x="1509686" y="158750"/>
                  </a:lnTo>
                  <a:cubicBezTo>
                    <a:pt x="1509686" y="140970"/>
                    <a:pt x="1505876" y="123190"/>
                    <a:pt x="1500796" y="106680"/>
                  </a:cubicBezTo>
                  <a:cubicBezTo>
                    <a:pt x="1522386" y="132080"/>
                    <a:pt x="1536356" y="165100"/>
                    <a:pt x="1536356" y="201930"/>
                  </a:cubicBezTo>
                  <a:lnTo>
                    <a:pt x="1536356" y="391868"/>
                  </a:lnTo>
                  <a:cubicBezTo>
                    <a:pt x="1536356" y="391868"/>
                    <a:pt x="1536356" y="391868"/>
                    <a:pt x="1536356" y="391868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sp>
        <p:nvSpPr>
          <p:cNvPr id="32" name="Freeform 32"/>
          <p:cNvSpPr/>
          <p:nvPr/>
        </p:nvSpPr>
        <p:spPr>
          <a:xfrm>
            <a:off x="727017" y="3743042"/>
            <a:ext cx="2875286" cy="1919254"/>
          </a:xfrm>
          <a:custGeom>
            <a:avLst/>
            <a:gdLst/>
            <a:ahLst/>
            <a:cxnLst/>
            <a:rect l="l" t="t" r="r" b="b"/>
            <a:pathLst>
              <a:path w="2875286" h="1919254">
                <a:moveTo>
                  <a:pt x="0" y="0"/>
                </a:moveTo>
                <a:lnTo>
                  <a:pt x="2875287" y="0"/>
                </a:lnTo>
                <a:lnTo>
                  <a:pt x="2875287" y="1919253"/>
                </a:lnTo>
                <a:lnTo>
                  <a:pt x="0" y="19192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8991327" y="3781633"/>
            <a:ext cx="2850685" cy="1842070"/>
          </a:xfrm>
          <a:custGeom>
            <a:avLst/>
            <a:gdLst/>
            <a:ahLst/>
            <a:cxnLst/>
            <a:rect l="l" t="t" r="r" b="b"/>
            <a:pathLst>
              <a:path w="2850685" h="1842070">
                <a:moveTo>
                  <a:pt x="0" y="0"/>
                </a:moveTo>
                <a:lnTo>
                  <a:pt x="2850685" y="0"/>
                </a:lnTo>
                <a:lnTo>
                  <a:pt x="2850685" y="1842071"/>
                </a:lnTo>
                <a:lnTo>
                  <a:pt x="0" y="18420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3105"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727017" y="7457178"/>
            <a:ext cx="3007728" cy="2003899"/>
          </a:xfrm>
          <a:custGeom>
            <a:avLst/>
            <a:gdLst/>
            <a:ahLst/>
            <a:cxnLst/>
            <a:rect l="l" t="t" r="r" b="b"/>
            <a:pathLst>
              <a:path w="3007728" h="2003899">
                <a:moveTo>
                  <a:pt x="0" y="0"/>
                </a:moveTo>
                <a:lnTo>
                  <a:pt x="3007729" y="0"/>
                </a:lnTo>
                <a:lnTo>
                  <a:pt x="3007729" y="2003899"/>
                </a:lnTo>
                <a:lnTo>
                  <a:pt x="0" y="20038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8991327" y="7457178"/>
            <a:ext cx="3007728" cy="2003899"/>
          </a:xfrm>
          <a:custGeom>
            <a:avLst/>
            <a:gdLst/>
            <a:ahLst/>
            <a:cxnLst/>
            <a:rect l="l" t="t" r="r" b="b"/>
            <a:pathLst>
              <a:path w="3007728" h="2003899">
                <a:moveTo>
                  <a:pt x="0" y="0"/>
                </a:moveTo>
                <a:lnTo>
                  <a:pt x="3007728" y="0"/>
                </a:lnTo>
                <a:lnTo>
                  <a:pt x="3007728" y="2003899"/>
                </a:lnTo>
                <a:lnTo>
                  <a:pt x="0" y="200389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6" name="TextBox 36"/>
          <p:cNvSpPr txBox="1"/>
          <p:nvPr/>
        </p:nvSpPr>
        <p:spPr>
          <a:xfrm>
            <a:off x="0" y="955648"/>
            <a:ext cx="18288000" cy="1831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99"/>
              </a:lnSpc>
            </a:pPr>
            <a:r>
              <a:rPr lang="en-US" sz="8499" dirty="0">
                <a:solidFill>
                  <a:srgbClr val="191919"/>
                </a:solidFill>
                <a:latin typeface="Bernoru"/>
              </a:rPr>
              <a:t>TECHNOLOGY: COMMUNICATION &amp; COLLABORATION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645100" y="3650483"/>
            <a:ext cx="3315127" cy="687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6"/>
              </a:lnSpc>
            </a:pPr>
            <a:r>
              <a:rPr lang="en-US" sz="2696" dirty="0">
                <a:solidFill>
                  <a:srgbClr val="191919"/>
                </a:solidFill>
                <a:latin typeface="Bernoru"/>
              </a:rPr>
              <a:t>VIRTUAL MEETINGS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2521463" y="7034163"/>
            <a:ext cx="3023836" cy="354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6"/>
              </a:lnSpc>
            </a:pPr>
            <a:r>
              <a:rPr lang="en-US" sz="2696" dirty="0">
                <a:solidFill>
                  <a:srgbClr val="191919"/>
                </a:solidFill>
                <a:latin typeface="Bernoru"/>
              </a:rPr>
              <a:t>NETWORKING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2826338" y="3650483"/>
            <a:ext cx="2414087" cy="687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6"/>
              </a:lnSpc>
            </a:pPr>
            <a:r>
              <a:rPr lang="en-US" sz="2696" dirty="0">
                <a:solidFill>
                  <a:srgbClr val="191919"/>
                </a:solidFill>
                <a:latin typeface="Bernoru"/>
              </a:rPr>
              <a:t>INSTANT MESSAGING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095620" y="6867475"/>
            <a:ext cx="2414087" cy="687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6"/>
              </a:lnSpc>
            </a:pPr>
            <a:r>
              <a:rPr lang="en-US" sz="2696" dirty="0">
                <a:solidFill>
                  <a:srgbClr val="191919"/>
                </a:solidFill>
                <a:latin typeface="Bernoru"/>
              </a:rPr>
              <a:t>CO-AUTHORING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723946" y="4475853"/>
            <a:ext cx="4768329" cy="1457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 dirty="0">
                <a:solidFill>
                  <a:srgbClr val="191919"/>
                </a:solidFill>
                <a:latin typeface="Droid Serif"/>
              </a:rPr>
              <a:t>People can meet from anywhere on the globe at anytime - for business, education, and even doctor appointments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2310604" y="7683321"/>
            <a:ext cx="4409776" cy="1457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 dirty="0">
                <a:solidFill>
                  <a:srgbClr val="191919"/>
                </a:solidFill>
                <a:latin typeface="Droid Serif"/>
              </a:rPr>
              <a:t>With the internet, meeting new businesses and new people have never been easier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2199663" y="4475853"/>
            <a:ext cx="4052124" cy="1457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 dirty="0">
                <a:solidFill>
                  <a:srgbClr val="191919"/>
                </a:solidFill>
                <a:latin typeface="Droid Serif"/>
              </a:rPr>
              <a:t>Whether through email, Microsoft Teams, text or a social media site - instant communication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131313" y="7683321"/>
            <a:ext cx="4389757" cy="1457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 dirty="0">
                <a:solidFill>
                  <a:srgbClr val="191919"/>
                </a:solidFill>
                <a:latin typeface="Droid Serif"/>
              </a:rPr>
              <a:t>Working on presentations, projects, documents, or excel sheets at the same time in different places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219371" flipV="1">
            <a:off x="5279599" y="-211922"/>
            <a:ext cx="4642664" cy="5456122"/>
          </a:xfrm>
          <a:custGeom>
            <a:avLst/>
            <a:gdLst/>
            <a:ahLst/>
            <a:cxnLst/>
            <a:rect l="l" t="t" r="r" b="b"/>
            <a:pathLst>
              <a:path w="4642664" h="5456122">
                <a:moveTo>
                  <a:pt x="0" y="5456122"/>
                </a:moveTo>
                <a:lnTo>
                  <a:pt x="4642664" y="5456122"/>
                </a:lnTo>
                <a:lnTo>
                  <a:pt x="4642664" y="0"/>
                </a:lnTo>
                <a:lnTo>
                  <a:pt x="0" y="0"/>
                </a:lnTo>
                <a:lnTo>
                  <a:pt x="0" y="545612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0886" y="5143500"/>
            <a:ext cx="5267829" cy="5267829"/>
          </a:xfrm>
          <a:custGeom>
            <a:avLst/>
            <a:gdLst/>
            <a:ahLst/>
            <a:cxnLst/>
            <a:rect l="l" t="t" r="r" b="b"/>
            <a:pathLst>
              <a:path w="5267829" h="5267829">
                <a:moveTo>
                  <a:pt x="0" y="0"/>
                </a:moveTo>
                <a:lnTo>
                  <a:pt x="5267829" y="0"/>
                </a:lnTo>
                <a:lnTo>
                  <a:pt x="5267829" y="5267829"/>
                </a:lnTo>
                <a:lnTo>
                  <a:pt x="0" y="52678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149625">
            <a:off x="13299051" y="5719476"/>
            <a:ext cx="4952166" cy="4114800"/>
          </a:xfrm>
          <a:custGeom>
            <a:avLst/>
            <a:gdLst/>
            <a:ahLst/>
            <a:cxnLst/>
            <a:rect l="l" t="t" r="r" b="b"/>
            <a:pathLst>
              <a:path w="4952166" h="4114800">
                <a:moveTo>
                  <a:pt x="0" y="0"/>
                </a:moveTo>
                <a:lnTo>
                  <a:pt x="4952166" y="0"/>
                </a:lnTo>
                <a:lnTo>
                  <a:pt x="49521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144000" y="2052358"/>
            <a:ext cx="8004959" cy="6965604"/>
            <a:chOff x="0" y="0"/>
            <a:chExt cx="12029114" cy="10467266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1965614" cy="10403767"/>
            </a:xfrm>
            <a:custGeom>
              <a:avLst/>
              <a:gdLst/>
              <a:ahLst/>
              <a:cxnLst/>
              <a:rect l="l" t="t" r="r" b="b"/>
              <a:pathLst>
                <a:path w="11965614" h="10403767">
                  <a:moveTo>
                    <a:pt x="11872904" y="10403767"/>
                  </a:moveTo>
                  <a:lnTo>
                    <a:pt x="92710" y="10403767"/>
                  </a:lnTo>
                  <a:cubicBezTo>
                    <a:pt x="41910" y="10403767"/>
                    <a:pt x="0" y="10361857"/>
                    <a:pt x="0" y="1031105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871634" y="0"/>
                  </a:lnTo>
                  <a:cubicBezTo>
                    <a:pt x="11922434" y="0"/>
                    <a:pt x="11964344" y="41910"/>
                    <a:pt x="11964344" y="92710"/>
                  </a:cubicBezTo>
                  <a:lnTo>
                    <a:pt x="11964344" y="10309786"/>
                  </a:lnTo>
                  <a:cubicBezTo>
                    <a:pt x="11965614" y="10361857"/>
                    <a:pt x="11923704" y="10403767"/>
                    <a:pt x="11872904" y="1040376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2029114" cy="10467267"/>
            </a:xfrm>
            <a:custGeom>
              <a:avLst/>
              <a:gdLst/>
              <a:ahLst/>
              <a:cxnLst/>
              <a:rect l="l" t="t" r="r" b="b"/>
              <a:pathLst>
                <a:path w="12029114" h="10467267">
                  <a:moveTo>
                    <a:pt x="11904654" y="59690"/>
                  </a:moveTo>
                  <a:cubicBezTo>
                    <a:pt x="11940214" y="59690"/>
                    <a:pt x="11969424" y="88900"/>
                    <a:pt x="11969424" y="124460"/>
                  </a:cubicBezTo>
                  <a:lnTo>
                    <a:pt x="11969424" y="10342807"/>
                  </a:lnTo>
                  <a:cubicBezTo>
                    <a:pt x="11969424" y="10378367"/>
                    <a:pt x="11940214" y="10407576"/>
                    <a:pt x="11904654" y="10407576"/>
                  </a:cubicBezTo>
                  <a:lnTo>
                    <a:pt x="124460" y="10407576"/>
                  </a:lnTo>
                  <a:cubicBezTo>
                    <a:pt x="88900" y="10407576"/>
                    <a:pt x="59690" y="10378367"/>
                    <a:pt x="59690" y="1034280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904654" y="59690"/>
                  </a:lnTo>
                  <a:moveTo>
                    <a:pt x="1190465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342807"/>
                  </a:lnTo>
                  <a:cubicBezTo>
                    <a:pt x="0" y="10411386"/>
                    <a:pt x="55880" y="10467267"/>
                    <a:pt x="124460" y="10467267"/>
                  </a:cubicBezTo>
                  <a:lnTo>
                    <a:pt x="11904654" y="10467267"/>
                  </a:lnTo>
                  <a:cubicBezTo>
                    <a:pt x="11973234" y="10467267"/>
                    <a:pt x="12029114" y="10411386"/>
                    <a:pt x="12029114" y="10342807"/>
                  </a:cubicBezTo>
                  <a:lnTo>
                    <a:pt x="12029114" y="124460"/>
                  </a:lnTo>
                  <a:cubicBezTo>
                    <a:pt x="12029114" y="55880"/>
                    <a:pt x="11973234" y="0"/>
                    <a:pt x="11904654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144000" y="1269039"/>
            <a:ext cx="8004959" cy="1041805"/>
            <a:chOff x="0" y="0"/>
            <a:chExt cx="12029114" cy="1565529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11965614" cy="1502029"/>
            </a:xfrm>
            <a:custGeom>
              <a:avLst/>
              <a:gdLst/>
              <a:ahLst/>
              <a:cxnLst/>
              <a:rect l="l" t="t" r="r" b="b"/>
              <a:pathLst>
                <a:path w="11965614" h="1502029">
                  <a:moveTo>
                    <a:pt x="11872904" y="1502029"/>
                  </a:moveTo>
                  <a:lnTo>
                    <a:pt x="92710" y="1502029"/>
                  </a:lnTo>
                  <a:cubicBezTo>
                    <a:pt x="41910" y="1502029"/>
                    <a:pt x="0" y="1460119"/>
                    <a:pt x="0" y="140931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871634" y="0"/>
                  </a:lnTo>
                  <a:cubicBezTo>
                    <a:pt x="11922434" y="0"/>
                    <a:pt x="11964344" y="41910"/>
                    <a:pt x="11964344" y="92710"/>
                  </a:cubicBezTo>
                  <a:lnTo>
                    <a:pt x="11964344" y="1408049"/>
                  </a:lnTo>
                  <a:cubicBezTo>
                    <a:pt x="11965614" y="1460119"/>
                    <a:pt x="11923704" y="1502029"/>
                    <a:pt x="11872904" y="1502029"/>
                  </a:cubicBezTo>
                  <a:close/>
                </a:path>
              </a:pathLst>
            </a:custGeom>
            <a:solidFill>
              <a:srgbClr val="DAFAB0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12029114" cy="1565529"/>
            </a:xfrm>
            <a:custGeom>
              <a:avLst/>
              <a:gdLst/>
              <a:ahLst/>
              <a:cxnLst/>
              <a:rect l="l" t="t" r="r" b="b"/>
              <a:pathLst>
                <a:path w="12029114" h="1565529">
                  <a:moveTo>
                    <a:pt x="11904654" y="59690"/>
                  </a:moveTo>
                  <a:cubicBezTo>
                    <a:pt x="11940214" y="59690"/>
                    <a:pt x="11969424" y="88900"/>
                    <a:pt x="11969424" y="124460"/>
                  </a:cubicBezTo>
                  <a:lnTo>
                    <a:pt x="11969424" y="1441069"/>
                  </a:lnTo>
                  <a:cubicBezTo>
                    <a:pt x="11969424" y="1476629"/>
                    <a:pt x="11940214" y="1505839"/>
                    <a:pt x="11904654" y="1505839"/>
                  </a:cubicBezTo>
                  <a:lnTo>
                    <a:pt x="124460" y="1505839"/>
                  </a:lnTo>
                  <a:cubicBezTo>
                    <a:pt x="88900" y="1505839"/>
                    <a:pt x="59690" y="1476629"/>
                    <a:pt x="59690" y="144106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904654" y="59690"/>
                  </a:lnTo>
                  <a:moveTo>
                    <a:pt x="1190465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441069"/>
                  </a:lnTo>
                  <a:cubicBezTo>
                    <a:pt x="0" y="1509649"/>
                    <a:pt x="55880" y="1565529"/>
                    <a:pt x="124460" y="1565529"/>
                  </a:cubicBezTo>
                  <a:lnTo>
                    <a:pt x="11904654" y="1565529"/>
                  </a:lnTo>
                  <a:cubicBezTo>
                    <a:pt x="11973234" y="1565529"/>
                    <a:pt x="12029114" y="1509649"/>
                    <a:pt x="12029114" y="1441069"/>
                  </a:cubicBezTo>
                  <a:lnTo>
                    <a:pt x="12029114" y="124460"/>
                  </a:lnTo>
                  <a:cubicBezTo>
                    <a:pt x="12029114" y="55880"/>
                    <a:pt x="11973234" y="0"/>
                    <a:pt x="11904654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9577283" y="1590238"/>
            <a:ext cx="405873" cy="405873"/>
          </a:xfrm>
          <a:custGeom>
            <a:avLst/>
            <a:gdLst/>
            <a:ahLst/>
            <a:cxnLst/>
            <a:rect l="l" t="t" r="r" b="b"/>
            <a:pathLst>
              <a:path w="405873" h="405873">
                <a:moveTo>
                  <a:pt x="0" y="0"/>
                </a:moveTo>
                <a:lnTo>
                  <a:pt x="405873" y="0"/>
                </a:lnTo>
                <a:lnTo>
                  <a:pt x="405873" y="405873"/>
                </a:lnTo>
                <a:lnTo>
                  <a:pt x="0" y="4058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249934" y="1590238"/>
            <a:ext cx="405873" cy="405873"/>
          </a:xfrm>
          <a:custGeom>
            <a:avLst/>
            <a:gdLst/>
            <a:ahLst/>
            <a:cxnLst/>
            <a:rect l="l" t="t" r="r" b="b"/>
            <a:pathLst>
              <a:path w="405873" h="405873">
                <a:moveTo>
                  <a:pt x="0" y="0"/>
                </a:moveTo>
                <a:lnTo>
                  <a:pt x="405873" y="0"/>
                </a:lnTo>
                <a:lnTo>
                  <a:pt x="405873" y="405873"/>
                </a:lnTo>
                <a:lnTo>
                  <a:pt x="0" y="4058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922585" y="1590238"/>
            <a:ext cx="405873" cy="405873"/>
          </a:xfrm>
          <a:custGeom>
            <a:avLst/>
            <a:gdLst/>
            <a:ahLst/>
            <a:cxnLst/>
            <a:rect l="l" t="t" r="r" b="b"/>
            <a:pathLst>
              <a:path w="405873" h="405873">
                <a:moveTo>
                  <a:pt x="0" y="0"/>
                </a:moveTo>
                <a:lnTo>
                  <a:pt x="405873" y="0"/>
                </a:lnTo>
                <a:lnTo>
                  <a:pt x="405873" y="405873"/>
                </a:lnTo>
                <a:lnTo>
                  <a:pt x="0" y="4058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9727703" y="6948948"/>
            <a:ext cx="6837554" cy="1655859"/>
          </a:xfrm>
          <a:custGeom>
            <a:avLst/>
            <a:gdLst/>
            <a:ahLst/>
            <a:cxnLst/>
            <a:rect l="l" t="t" r="r" b="b"/>
            <a:pathLst>
              <a:path w="6837554" h="1655859">
                <a:moveTo>
                  <a:pt x="0" y="0"/>
                </a:moveTo>
                <a:lnTo>
                  <a:pt x="6837554" y="0"/>
                </a:lnTo>
                <a:lnTo>
                  <a:pt x="6837554" y="1655859"/>
                </a:lnTo>
                <a:lnTo>
                  <a:pt x="0" y="165585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732904" y="2544263"/>
            <a:ext cx="7787976" cy="5198474"/>
          </a:xfrm>
          <a:custGeom>
            <a:avLst/>
            <a:gdLst/>
            <a:ahLst/>
            <a:cxnLst/>
            <a:rect l="l" t="t" r="r" b="b"/>
            <a:pathLst>
              <a:path w="7787976" h="5198474">
                <a:moveTo>
                  <a:pt x="0" y="0"/>
                </a:moveTo>
                <a:lnTo>
                  <a:pt x="7787976" y="0"/>
                </a:lnTo>
                <a:lnTo>
                  <a:pt x="7787976" y="5198474"/>
                </a:lnTo>
                <a:lnTo>
                  <a:pt x="0" y="519847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0107336" y="3776252"/>
            <a:ext cx="6457921" cy="857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99"/>
              </a:lnSpc>
            </a:pPr>
            <a:r>
              <a:rPr lang="en-US" sz="7499" dirty="0">
                <a:solidFill>
                  <a:srgbClr val="191919"/>
                </a:solidFill>
                <a:latin typeface="Bernoru"/>
              </a:rPr>
              <a:t>THANK YOU!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148</Words>
  <Application>Microsoft Office PowerPoint</Application>
  <PresentationFormat>Custom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Droid Serif</vt:lpstr>
      <vt:lpstr>Glacial Indifference</vt:lpstr>
      <vt:lpstr>Bernoru</vt:lpstr>
      <vt:lpstr>Arial</vt:lpstr>
      <vt:lpstr>Calibri</vt:lpstr>
      <vt:lpstr>Glacial Indifference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Provincial</dc:title>
  <dc:creator>Tompkins, Amy (EECD/EDPE)</dc:creator>
  <cp:lastModifiedBy>Tompkins, Amy (EECD/EDPE)</cp:lastModifiedBy>
  <cp:revision>5</cp:revision>
  <dcterms:created xsi:type="dcterms:W3CDTF">2006-08-16T00:00:00Z</dcterms:created>
  <dcterms:modified xsi:type="dcterms:W3CDTF">2024-02-14T15:56:30Z</dcterms:modified>
  <dc:identifier>DAFqktwSyv4</dc:identifier>
</cp:coreProperties>
</file>