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8288000" cy="10287000"/>
  <p:notesSz cx="6858000" cy="9144000"/>
  <p:embeddedFontLst>
    <p:embeddedFont>
      <p:font typeface="Bernoru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roid Serif" panose="020B0604020202020204" charset="0"/>
      <p:regular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12" Type="http://schemas.openxmlformats.org/officeDocument/2006/relationships/image" Target="../media/image16.jpeg"/><Relationship Id="rId2" Type="http://schemas.openxmlformats.org/officeDocument/2006/relationships/image" Target="../media/image12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5.sv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sv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sv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40.sv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5" Type="http://schemas.openxmlformats.org/officeDocument/2006/relationships/image" Target="../media/image41.jpe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1828" y="-842723"/>
            <a:ext cx="4418353" cy="5192509"/>
          </a:xfrm>
          <a:custGeom>
            <a:avLst/>
            <a:gdLst/>
            <a:ahLst/>
            <a:cxnLst/>
            <a:rect l="l" t="t" r="r" b="b"/>
            <a:pathLst>
              <a:path w="4418353" h="5192509">
                <a:moveTo>
                  <a:pt x="0" y="0"/>
                </a:moveTo>
                <a:lnTo>
                  <a:pt x="4418353" y="0"/>
                </a:lnTo>
                <a:lnTo>
                  <a:pt x="4418353" y="5192509"/>
                </a:lnTo>
                <a:lnTo>
                  <a:pt x="0" y="5192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2094260" y="6350221"/>
            <a:ext cx="6319453" cy="6319453"/>
          </a:xfrm>
          <a:custGeom>
            <a:avLst/>
            <a:gdLst/>
            <a:ahLst/>
            <a:cxnLst/>
            <a:rect l="l" t="t" r="r" b="b"/>
            <a:pathLst>
              <a:path w="6319453" h="6319453">
                <a:moveTo>
                  <a:pt x="0" y="6319453"/>
                </a:moveTo>
                <a:lnTo>
                  <a:pt x="6319453" y="6319453"/>
                </a:lnTo>
                <a:lnTo>
                  <a:pt x="6319453" y="0"/>
                </a:lnTo>
                <a:lnTo>
                  <a:pt x="0" y="0"/>
                </a:lnTo>
                <a:lnTo>
                  <a:pt x="0" y="631945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70560" y="1753532"/>
            <a:ext cx="11530906" cy="7563256"/>
            <a:chOff x="0" y="0"/>
            <a:chExt cx="17327581" cy="11365362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7264081" cy="11301862"/>
            </a:xfrm>
            <a:custGeom>
              <a:avLst/>
              <a:gdLst/>
              <a:ahLst/>
              <a:cxnLst/>
              <a:rect l="l" t="t" r="r" b="b"/>
              <a:pathLst>
                <a:path w="17264081" h="11301862">
                  <a:moveTo>
                    <a:pt x="17171372" y="11301862"/>
                  </a:moveTo>
                  <a:lnTo>
                    <a:pt x="92710" y="11301862"/>
                  </a:lnTo>
                  <a:cubicBezTo>
                    <a:pt x="41910" y="11301862"/>
                    <a:pt x="0" y="11259952"/>
                    <a:pt x="0" y="112091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1207883"/>
                  </a:lnTo>
                  <a:cubicBezTo>
                    <a:pt x="17264081" y="11259952"/>
                    <a:pt x="17222172" y="11301862"/>
                    <a:pt x="17171372" y="113018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7327581" cy="11365362"/>
            </a:xfrm>
            <a:custGeom>
              <a:avLst/>
              <a:gdLst/>
              <a:ahLst/>
              <a:cxnLst/>
              <a:rect l="l" t="t" r="r" b="b"/>
              <a:pathLst>
                <a:path w="17327581" h="11365362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1240902"/>
                  </a:lnTo>
                  <a:cubicBezTo>
                    <a:pt x="17267892" y="11276462"/>
                    <a:pt x="17238681" y="11305673"/>
                    <a:pt x="17203122" y="11305673"/>
                  </a:cubicBezTo>
                  <a:lnTo>
                    <a:pt x="124460" y="11305673"/>
                  </a:lnTo>
                  <a:cubicBezTo>
                    <a:pt x="88900" y="11305673"/>
                    <a:pt x="59690" y="11276462"/>
                    <a:pt x="59690" y="112409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40902"/>
                  </a:lnTo>
                  <a:cubicBezTo>
                    <a:pt x="0" y="11309483"/>
                    <a:pt x="55880" y="11365362"/>
                    <a:pt x="124460" y="11365362"/>
                  </a:cubicBezTo>
                  <a:lnTo>
                    <a:pt x="17203122" y="11365362"/>
                  </a:lnTo>
                  <a:cubicBezTo>
                    <a:pt x="17271701" y="11365362"/>
                    <a:pt x="17327581" y="11309483"/>
                    <a:pt x="17327581" y="11240902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270560" y="970213"/>
            <a:ext cx="11530906" cy="1041805"/>
            <a:chOff x="0" y="0"/>
            <a:chExt cx="17327581" cy="1565529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7264081" cy="1502029"/>
            </a:xfrm>
            <a:custGeom>
              <a:avLst/>
              <a:gdLst/>
              <a:ahLst/>
              <a:cxnLst/>
              <a:rect l="l" t="t" r="r" b="b"/>
              <a:pathLst>
                <a:path w="17264081" h="1502029">
                  <a:moveTo>
                    <a:pt x="17171372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408049"/>
                  </a:lnTo>
                  <a:cubicBezTo>
                    <a:pt x="17264081" y="1460119"/>
                    <a:pt x="17222172" y="1502029"/>
                    <a:pt x="17171372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7327581" cy="1565529"/>
            </a:xfrm>
            <a:custGeom>
              <a:avLst/>
              <a:gdLst/>
              <a:ahLst/>
              <a:cxnLst/>
              <a:rect l="l" t="t" r="r" b="b"/>
              <a:pathLst>
                <a:path w="17327581" h="1565529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441069"/>
                  </a:lnTo>
                  <a:cubicBezTo>
                    <a:pt x="17267892" y="1476629"/>
                    <a:pt x="17238681" y="1505839"/>
                    <a:pt x="17203122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7203122" y="1565529"/>
                  </a:lnTo>
                  <a:cubicBezTo>
                    <a:pt x="17271701" y="1565529"/>
                    <a:pt x="17327581" y="1509649"/>
                    <a:pt x="17327581" y="1441069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3703843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76494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49144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4" y="0"/>
                </a:lnTo>
                <a:lnTo>
                  <a:pt x="405874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29677" y="7172002"/>
            <a:ext cx="6228647" cy="1508399"/>
          </a:xfrm>
          <a:custGeom>
            <a:avLst/>
            <a:gdLst/>
            <a:ahLst/>
            <a:cxnLst/>
            <a:rect l="l" t="t" r="r" b="b"/>
            <a:pathLst>
              <a:path w="6228647" h="1508399">
                <a:moveTo>
                  <a:pt x="0" y="0"/>
                </a:moveTo>
                <a:lnTo>
                  <a:pt x="6228646" y="0"/>
                </a:lnTo>
                <a:lnTo>
                  <a:pt x="6228646" y="1508399"/>
                </a:lnTo>
                <a:lnTo>
                  <a:pt x="0" y="15083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886200" y="2586646"/>
            <a:ext cx="10439399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11500" dirty="0">
                <a:solidFill>
                  <a:srgbClr val="191919"/>
                </a:solidFill>
                <a:latin typeface="Bernoru"/>
              </a:rPr>
              <a:t>C</a:t>
            </a:r>
            <a:r>
              <a:rPr lang="en-US" sz="11500" dirty="0" err="1">
                <a:solidFill>
                  <a:srgbClr val="191919"/>
                </a:solidFill>
                <a:latin typeface="Bernoru"/>
              </a:rPr>
              <a:t>ommunity</a:t>
            </a:r>
            <a:r>
              <a:rPr lang="en-US" sz="11500" dirty="0">
                <a:solidFill>
                  <a:srgbClr val="191919"/>
                </a:solidFill>
                <a:latin typeface="Bernoru"/>
              </a:rPr>
              <a:t> Friends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995" y="1451973"/>
            <a:ext cx="792485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67"/>
              </a:lnSpc>
            </a:pPr>
            <a:r>
              <a:rPr lang="en-US" sz="2584" dirty="0">
                <a:solidFill>
                  <a:srgbClr val="191919"/>
                </a:solidFill>
                <a:latin typeface="Bernoru"/>
              </a:rPr>
              <a:t>LEARNING ACTIVITY FOR GRADES K-2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323013">
            <a:off x="13103259" y="-1578177"/>
            <a:ext cx="6797678" cy="5648252"/>
          </a:xfrm>
          <a:custGeom>
            <a:avLst/>
            <a:gdLst/>
            <a:ahLst/>
            <a:cxnLst/>
            <a:rect l="l" t="t" r="r" b="b"/>
            <a:pathLst>
              <a:path w="6797678" h="5648252">
                <a:moveTo>
                  <a:pt x="0" y="0"/>
                </a:moveTo>
                <a:lnTo>
                  <a:pt x="6797678" y="0"/>
                </a:lnTo>
                <a:lnTo>
                  <a:pt x="6797678" y="5648252"/>
                </a:lnTo>
                <a:lnTo>
                  <a:pt x="0" y="564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509380" y="6312175"/>
            <a:ext cx="6745050" cy="4991337"/>
          </a:xfrm>
          <a:custGeom>
            <a:avLst/>
            <a:gdLst/>
            <a:ahLst/>
            <a:cxnLst/>
            <a:rect l="l" t="t" r="r" b="b"/>
            <a:pathLst>
              <a:path w="6745050" h="4991337">
                <a:moveTo>
                  <a:pt x="0" y="4991337"/>
                </a:moveTo>
                <a:lnTo>
                  <a:pt x="6745050" y="4991337"/>
                </a:lnTo>
                <a:lnTo>
                  <a:pt x="6745050" y="0"/>
                </a:lnTo>
                <a:lnTo>
                  <a:pt x="0" y="0"/>
                </a:lnTo>
                <a:lnTo>
                  <a:pt x="0" y="499133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55034" y="1708069"/>
            <a:ext cx="8004959" cy="6965604"/>
            <a:chOff x="0" y="0"/>
            <a:chExt cx="12029114" cy="10467266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1965614" cy="10403767"/>
            </a:xfrm>
            <a:custGeom>
              <a:avLst/>
              <a:gdLst/>
              <a:ahLst/>
              <a:cxnLst/>
              <a:rect l="l" t="t" r="r" b="b"/>
              <a:pathLst>
                <a:path w="11965614" h="10403767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029114" cy="10467267"/>
            </a:xfrm>
            <a:custGeom>
              <a:avLst/>
              <a:gdLst/>
              <a:ahLst/>
              <a:cxnLst/>
              <a:rect l="l" t="t" r="r" b="b"/>
              <a:pathLst>
                <a:path w="12029114" h="10467267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55034" y="924750"/>
            <a:ext cx="8004959" cy="1041805"/>
            <a:chOff x="0" y="0"/>
            <a:chExt cx="12029114" cy="1565529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1965614" cy="1502029"/>
            </a:xfrm>
            <a:custGeom>
              <a:avLst/>
              <a:gdLst/>
              <a:ahLst/>
              <a:cxnLst/>
              <a:rect l="l" t="t" r="r" b="b"/>
              <a:pathLst>
                <a:path w="11965614" h="1502029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2029114" cy="1565529"/>
            </a:xfrm>
            <a:custGeom>
              <a:avLst/>
              <a:gdLst/>
              <a:ahLst/>
              <a:cxnLst/>
              <a:rect l="l" t="t" r="r" b="b"/>
              <a:pathLst>
                <a:path w="12029114" h="1565529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2088317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6096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3361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1637341" y="2501848"/>
            <a:ext cx="5090875" cy="720606"/>
            <a:chOff x="0" y="0"/>
            <a:chExt cx="7650097" cy="108286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7586597" cy="1019360"/>
            </a:xfrm>
            <a:custGeom>
              <a:avLst/>
              <a:gdLst/>
              <a:ahLst/>
              <a:cxnLst/>
              <a:rect l="l" t="t" r="r" b="b"/>
              <a:pathLst>
                <a:path w="7586597" h="1019360">
                  <a:moveTo>
                    <a:pt x="7493888" y="1019360"/>
                  </a:moveTo>
                  <a:lnTo>
                    <a:pt x="92710" y="1019360"/>
                  </a:lnTo>
                  <a:cubicBezTo>
                    <a:pt x="41910" y="1019360"/>
                    <a:pt x="0" y="977450"/>
                    <a:pt x="0" y="92665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492617" y="0"/>
                  </a:lnTo>
                  <a:cubicBezTo>
                    <a:pt x="7543417" y="0"/>
                    <a:pt x="7585328" y="41910"/>
                    <a:pt x="7585328" y="92710"/>
                  </a:cubicBezTo>
                  <a:lnTo>
                    <a:pt x="7585328" y="925380"/>
                  </a:lnTo>
                  <a:cubicBezTo>
                    <a:pt x="7586597" y="977450"/>
                    <a:pt x="7544688" y="1019360"/>
                    <a:pt x="7493888" y="1019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7650097" cy="1082860"/>
            </a:xfrm>
            <a:custGeom>
              <a:avLst/>
              <a:gdLst/>
              <a:ahLst/>
              <a:cxnLst/>
              <a:rect l="l" t="t" r="r" b="b"/>
              <a:pathLst>
                <a:path w="7650097" h="1082860">
                  <a:moveTo>
                    <a:pt x="7525638" y="59690"/>
                  </a:moveTo>
                  <a:cubicBezTo>
                    <a:pt x="7561197" y="59690"/>
                    <a:pt x="7590407" y="88900"/>
                    <a:pt x="7590407" y="124460"/>
                  </a:cubicBezTo>
                  <a:lnTo>
                    <a:pt x="7590407" y="958400"/>
                  </a:lnTo>
                  <a:cubicBezTo>
                    <a:pt x="7590407" y="993960"/>
                    <a:pt x="7561197" y="1023170"/>
                    <a:pt x="7525638" y="1023170"/>
                  </a:cubicBezTo>
                  <a:lnTo>
                    <a:pt x="124460" y="1023170"/>
                  </a:lnTo>
                  <a:cubicBezTo>
                    <a:pt x="88900" y="1023170"/>
                    <a:pt x="59690" y="993960"/>
                    <a:pt x="59690" y="95840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525638" y="59690"/>
                  </a:lnTo>
                  <a:moveTo>
                    <a:pt x="7525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58400"/>
                  </a:lnTo>
                  <a:cubicBezTo>
                    <a:pt x="0" y="1026980"/>
                    <a:pt x="55880" y="1082860"/>
                    <a:pt x="124460" y="1082860"/>
                  </a:cubicBezTo>
                  <a:lnTo>
                    <a:pt x="7525638" y="1082860"/>
                  </a:lnTo>
                  <a:cubicBezTo>
                    <a:pt x="7594217" y="1082860"/>
                    <a:pt x="7650097" y="1026980"/>
                    <a:pt x="7650097" y="958400"/>
                  </a:cubicBezTo>
                  <a:lnTo>
                    <a:pt x="7650097" y="124460"/>
                  </a:lnTo>
                  <a:cubicBezTo>
                    <a:pt x="7650097" y="55880"/>
                    <a:pt x="7594217" y="0"/>
                    <a:pt x="752563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637341" y="3222454"/>
            <a:ext cx="5090875" cy="6100150"/>
            <a:chOff x="0" y="0"/>
            <a:chExt cx="3632200" cy="4352290"/>
          </a:xfrm>
        </p:grpSpPr>
        <p:sp>
          <p:nvSpPr>
            <p:cNvPr id="17" name="Freeform 17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blipFill>
              <a:blip r:embed="rId12"/>
              <a:stretch>
                <a:fillRect l="-16666" r="-63108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1943116" y="2700632"/>
            <a:ext cx="303989" cy="303989"/>
          </a:xfrm>
          <a:custGeom>
            <a:avLst/>
            <a:gdLst/>
            <a:ahLst/>
            <a:cxnLst/>
            <a:rect l="l" t="t" r="r" b="b"/>
            <a:pathLst>
              <a:path w="303989" h="303989">
                <a:moveTo>
                  <a:pt x="0" y="0"/>
                </a:moveTo>
                <a:lnTo>
                  <a:pt x="303989" y="0"/>
                </a:lnTo>
                <a:lnTo>
                  <a:pt x="303989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446915" y="2700632"/>
            <a:ext cx="303989" cy="303989"/>
          </a:xfrm>
          <a:custGeom>
            <a:avLst/>
            <a:gdLst/>
            <a:ahLst/>
            <a:cxnLst/>
            <a:rect l="l" t="t" r="r" b="b"/>
            <a:pathLst>
              <a:path w="303989" h="303989">
                <a:moveTo>
                  <a:pt x="0" y="0"/>
                </a:moveTo>
                <a:lnTo>
                  <a:pt x="303990" y="0"/>
                </a:lnTo>
                <a:lnTo>
                  <a:pt x="303990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950715" y="2700632"/>
            <a:ext cx="303989" cy="303989"/>
          </a:xfrm>
          <a:custGeom>
            <a:avLst/>
            <a:gdLst/>
            <a:ahLst/>
            <a:cxnLst/>
            <a:rect l="l" t="t" r="r" b="b"/>
            <a:pathLst>
              <a:path w="303989" h="303989">
                <a:moveTo>
                  <a:pt x="0" y="0"/>
                </a:moveTo>
                <a:lnTo>
                  <a:pt x="303989" y="0"/>
                </a:lnTo>
                <a:lnTo>
                  <a:pt x="303989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059321" y="3487193"/>
            <a:ext cx="3035790" cy="704312"/>
          </a:xfrm>
          <a:custGeom>
            <a:avLst/>
            <a:gdLst/>
            <a:ahLst/>
            <a:cxnLst/>
            <a:rect l="l" t="t" r="r" b="b"/>
            <a:pathLst>
              <a:path w="3035790" h="704312">
                <a:moveTo>
                  <a:pt x="0" y="0"/>
                </a:moveTo>
                <a:lnTo>
                  <a:pt x="3035790" y="0"/>
                </a:lnTo>
                <a:lnTo>
                  <a:pt x="3035790" y="704312"/>
                </a:lnTo>
                <a:lnTo>
                  <a:pt x="0" y="704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50896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519294" y="7620199"/>
            <a:ext cx="2236095" cy="1825467"/>
          </a:xfrm>
          <a:custGeom>
            <a:avLst/>
            <a:gdLst/>
            <a:ahLst/>
            <a:cxnLst/>
            <a:rect l="l" t="t" r="r" b="b"/>
            <a:pathLst>
              <a:path w="2236095" h="1825467">
                <a:moveTo>
                  <a:pt x="0" y="0"/>
                </a:moveTo>
                <a:lnTo>
                  <a:pt x="2236095" y="0"/>
                </a:lnTo>
                <a:lnTo>
                  <a:pt x="2236095" y="1825466"/>
                </a:lnTo>
                <a:lnTo>
                  <a:pt x="0" y="18254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760968" y="3271292"/>
            <a:ext cx="6298353" cy="63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5500">
                <a:solidFill>
                  <a:srgbClr val="191919"/>
                </a:solidFill>
                <a:latin typeface="Bernoru"/>
              </a:rPr>
              <a:t>DISCUSSION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71675" y="4707348"/>
            <a:ext cx="7571676" cy="160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6481" lvl="1" indent="-353241">
              <a:lnSpc>
                <a:spcPts val="4253"/>
              </a:lnSpc>
              <a:buFont typeface="Arial"/>
              <a:buChar char="•"/>
            </a:pPr>
            <a:r>
              <a:rPr lang="en-US" sz="3272">
                <a:solidFill>
                  <a:srgbClr val="191919"/>
                </a:solidFill>
                <a:latin typeface="Droid Serif"/>
              </a:rPr>
              <a:t>Have you ever lost something?</a:t>
            </a:r>
          </a:p>
          <a:p>
            <a:pPr marL="706481" lvl="1" indent="-353241">
              <a:lnSpc>
                <a:spcPts val="4253"/>
              </a:lnSpc>
              <a:buFont typeface="Arial"/>
              <a:buChar char="•"/>
            </a:pPr>
            <a:r>
              <a:rPr lang="en-US" sz="3272">
                <a:solidFill>
                  <a:srgbClr val="191919"/>
                </a:solidFill>
                <a:latin typeface="Droid Serif"/>
              </a:rPr>
              <a:t>What did you do to find it?</a:t>
            </a:r>
          </a:p>
          <a:p>
            <a:pPr marL="706481" lvl="1" indent="-353241">
              <a:lnSpc>
                <a:spcPts val="4253"/>
              </a:lnSpc>
              <a:buFont typeface="Arial"/>
              <a:buChar char="•"/>
            </a:pPr>
            <a:r>
              <a:rPr lang="en-US" sz="3272">
                <a:solidFill>
                  <a:srgbClr val="191919"/>
                </a:solidFill>
                <a:latin typeface="Droid Serif"/>
              </a:rPr>
              <a:t>Were you successful?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22570" y="7880721"/>
            <a:ext cx="5260980" cy="4371396"/>
          </a:xfrm>
          <a:custGeom>
            <a:avLst/>
            <a:gdLst/>
            <a:ahLst/>
            <a:cxnLst/>
            <a:rect l="l" t="t" r="r" b="b"/>
            <a:pathLst>
              <a:path w="5260980" h="4371396">
                <a:moveTo>
                  <a:pt x="0" y="0"/>
                </a:moveTo>
                <a:lnTo>
                  <a:pt x="5260980" y="0"/>
                </a:lnTo>
                <a:lnTo>
                  <a:pt x="5260980" y="4371396"/>
                </a:lnTo>
                <a:lnTo>
                  <a:pt x="0" y="4371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94838" y="-3723349"/>
            <a:ext cx="5589677" cy="5589677"/>
          </a:xfrm>
          <a:custGeom>
            <a:avLst/>
            <a:gdLst/>
            <a:ahLst/>
            <a:cxnLst/>
            <a:rect l="l" t="t" r="r" b="b"/>
            <a:pathLst>
              <a:path w="5589677" h="5589677">
                <a:moveTo>
                  <a:pt x="0" y="0"/>
                </a:moveTo>
                <a:lnTo>
                  <a:pt x="5589676" y="0"/>
                </a:lnTo>
                <a:lnTo>
                  <a:pt x="5589676" y="5589677"/>
                </a:lnTo>
                <a:lnTo>
                  <a:pt x="0" y="5589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4474609" y="-2302729"/>
            <a:ext cx="3965922" cy="4660806"/>
          </a:xfrm>
          <a:custGeom>
            <a:avLst/>
            <a:gdLst/>
            <a:ahLst/>
            <a:cxnLst/>
            <a:rect l="l" t="t" r="r" b="b"/>
            <a:pathLst>
              <a:path w="3965922" h="4660806">
                <a:moveTo>
                  <a:pt x="0" y="0"/>
                </a:moveTo>
                <a:lnTo>
                  <a:pt x="3965922" y="0"/>
                </a:lnTo>
                <a:lnTo>
                  <a:pt x="3965922" y="4660806"/>
                </a:lnTo>
                <a:lnTo>
                  <a:pt x="0" y="4660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708326" y="2012097"/>
            <a:ext cx="11738367" cy="7272465"/>
            <a:chOff x="0" y="0"/>
            <a:chExt cx="14250971" cy="882914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4187470" cy="8765640"/>
            </a:xfrm>
            <a:custGeom>
              <a:avLst/>
              <a:gdLst/>
              <a:ahLst/>
              <a:cxnLst/>
              <a:rect l="l" t="t" r="r" b="b"/>
              <a:pathLst>
                <a:path w="14187470" h="8765640">
                  <a:moveTo>
                    <a:pt x="14094761" y="8765640"/>
                  </a:moveTo>
                  <a:lnTo>
                    <a:pt x="92710" y="8765640"/>
                  </a:lnTo>
                  <a:cubicBezTo>
                    <a:pt x="41910" y="8765640"/>
                    <a:pt x="0" y="8723730"/>
                    <a:pt x="0" y="867293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093492" y="0"/>
                  </a:lnTo>
                  <a:cubicBezTo>
                    <a:pt x="14144292" y="0"/>
                    <a:pt x="14186201" y="41910"/>
                    <a:pt x="14186201" y="92710"/>
                  </a:cubicBezTo>
                  <a:lnTo>
                    <a:pt x="14186201" y="8671661"/>
                  </a:lnTo>
                  <a:cubicBezTo>
                    <a:pt x="14187470" y="8723730"/>
                    <a:pt x="14145561" y="8765640"/>
                    <a:pt x="14094761" y="87656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250970" cy="8829140"/>
            </a:xfrm>
            <a:custGeom>
              <a:avLst/>
              <a:gdLst/>
              <a:ahLst/>
              <a:cxnLst/>
              <a:rect l="l" t="t" r="r" b="b"/>
              <a:pathLst>
                <a:path w="14250970" h="8829140">
                  <a:moveTo>
                    <a:pt x="14126511" y="59690"/>
                  </a:moveTo>
                  <a:cubicBezTo>
                    <a:pt x="14162070" y="59690"/>
                    <a:pt x="14191281" y="88900"/>
                    <a:pt x="14191281" y="124460"/>
                  </a:cubicBezTo>
                  <a:lnTo>
                    <a:pt x="14191281" y="8704680"/>
                  </a:lnTo>
                  <a:cubicBezTo>
                    <a:pt x="14191281" y="8740240"/>
                    <a:pt x="14162070" y="8769451"/>
                    <a:pt x="14126511" y="8769451"/>
                  </a:cubicBezTo>
                  <a:lnTo>
                    <a:pt x="124460" y="8769451"/>
                  </a:lnTo>
                  <a:cubicBezTo>
                    <a:pt x="88900" y="8769451"/>
                    <a:pt x="59690" y="8740240"/>
                    <a:pt x="59690" y="870468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26511" y="59690"/>
                  </a:lnTo>
                  <a:moveTo>
                    <a:pt x="14126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04680"/>
                  </a:lnTo>
                  <a:cubicBezTo>
                    <a:pt x="0" y="8773261"/>
                    <a:pt x="55880" y="8829140"/>
                    <a:pt x="124460" y="8829140"/>
                  </a:cubicBezTo>
                  <a:lnTo>
                    <a:pt x="14126511" y="8829140"/>
                  </a:lnTo>
                  <a:cubicBezTo>
                    <a:pt x="14195092" y="8829140"/>
                    <a:pt x="14250970" y="8773261"/>
                    <a:pt x="14250970" y="8704680"/>
                  </a:cubicBezTo>
                  <a:lnTo>
                    <a:pt x="14250970" y="124460"/>
                  </a:lnTo>
                  <a:cubicBezTo>
                    <a:pt x="14250970" y="55880"/>
                    <a:pt x="14195092" y="0"/>
                    <a:pt x="14126511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708326" y="1028700"/>
            <a:ext cx="11738367" cy="1289509"/>
            <a:chOff x="0" y="0"/>
            <a:chExt cx="14250971" cy="1565529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4187470" cy="1502029"/>
            </a:xfrm>
            <a:custGeom>
              <a:avLst/>
              <a:gdLst/>
              <a:ahLst/>
              <a:cxnLst/>
              <a:rect l="l" t="t" r="r" b="b"/>
              <a:pathLst>
                <a:path w="14187470" h="1502029">
                  <a:moveTo>
                    <a:pt x="14094761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093492" y="0"/>
                  </a:lnTo>
                  <a:cubicBezTo>
                    <a:pt x="14144292" y="0"/>
                    <a:pt x="14186201" y="41910"/>
                    <a:pt x="14186201" y="92710"/>
                  </a:cubicBezTo>
                  <a:lnTo>
                    <a:pt x="14186201" y="1408049"/>
                  </a:lnTo>
                  <a:cubicBezTo>
                    <a:pt x="14187470" y="1460119"/>
                    <a:pt x="14145561" y="1502029"/>
                    <a:pt x="14094761" y="1502029"/>
                  </a:cubicBezTo>
                  <a:close/>
                </a:path>
              </a:pathLst>
            </a:custGeom>
            <a:solidFill>
              <a:srgbClr val="FFFA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4250970" cy="1565529"/>
            </a:xfrm>
            <a:custGeom>
              <a:avLst/>
              <a:gdLst/>
              <a:ahLst/>
              <a:cxnLst/>
              <a:rect l="l" t="t" r="r" b="b"/>
              <a:pathLst>
                <a:path w="14250970" h="1565529">
                  <a:moveTo>
                    <a:pt x="14126511" y="59690"/>
                  </a:moveTo>
                  <a:cubicBezTo>
                    <a:pt x="14162070" y="59690"/>
                    <a:pt x="14191281" y="88900"/>
                    <a:pt x="14191281" y="124460"/>
                  </a:cubicBezTo>
                  <a:lnTo>
                    <a:pt x="14191281" y="1441069"/>
                  </a:lnTo>
                  <a:cubicBezTo>
                    <a:pt x="14191281" y="1476629"/>
                    <a:pt x="14162070" y="1505839"/>
                    <a:pt x="14126511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26511" y="59690"/>
                  </a:lnTo>
                  <a:moveTo>
                    <a:pt x="14126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4126511" y="1565529"/>
                  </a:lnTo>
                  <a:cubicBezTo>
                    <a:pt x="14195092" y="1565529"/>
                    <a:pt x="14250970" y="1509649"/>
                    <a:pt x="14250970" y="1441069"/>
                  </a:cubicBezTo>
                  <a:lnTo>
                    <a:pt x="14250970" y="124460"/>
                  </a:lnTo>
                  <a:cubicBezTo>
                    <a:pt x="14250970" y="55880"/>
                    <a:pt x="14195092" y="0"/>
                    <a:pt x="14126511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4091403" y="1606224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42622" y="1606224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93840" y="1606224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581927" y="2899360"/>
            <a:ext cx="799116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rgbClr val="191919"/>
                </a:solidFill>
                <a:latin typeface="Bernoru"/>
              </a:rPr>
              <a:t>MISSING PENCIL!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4834" y="1597891"/>
            <a:ext cx="498468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500" dirty="0">
                <a:solidFill>
                  <a:srgbClr val="191919"/>
                </a:solidFill>
                <a:latin typeface="Bernoru"/>
              </a:rPr>
              <a:t>MISSING Pencil OWNER</a:t>
            </a:r>
          </a:p>
          <a:p>
            <a:pPr algn="r">
              <a:lnSpc>
                <a:spcPts val="2000"/>
              </a:lnSpc>
            </a:pPr>
            <a:r>
              <a:rPr lang="en-US" sz="2500" dirty="0">
                <a:solidFill>
                  <a:srgbClr val="191919"/>
                </a:solidFill>
                <a:latin typeface="Bernoru"/>
              </a:rPr>
              <a:t>NEW BRUNSWICK, CANADA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94339" y="7360656"/>
            <a:ext cx="10845182" cy="110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dirty="0">
                <a:solidFill>
                  <a:srgbClr val="191919"/>
                </a:solidFill>
                <a:latin typeface="Glacial Indifference Bold"/>
              </a:rPr>
              <a:t>Please message if you have seen this pencil in the area.</a:t>
            </a:r>
            <a:r>
              <a:rPr lang="en-US" sz="4200" dirty="0">
                <a:solidFill>
                  <a:srgbClr val="191919"/>
                </a:solidFill>
                <a:latin typeface="Glacial Indifference"/>
              </a:rPr>
              <a:t>  #lostwithoutit #Myhandiscoldnow</a:t>
            </a:r>
          </a:p>
        </p:txBody>
      </p:sp>
      <p:pic>
        <p:nvPicPr>
          <p:cNvPr id="18" name="Picture 17" descr="Staedtler Beginner's Jumbo Pencil (11922) | Best Buy Canada">
            <a:extLst>
              <a:ext uri="{FF2B5EF4-FFF2-40B4-BE49-F238E27FC236}">
                <a16:creationId xmlns:a16="http://schemas.microsoft.com/office/drawing/2014/main" id="{E83A7960-7D8D-DE7A-C277-B4D51FE2228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t="26052" r="24448" b="26052"/>
          <a:stretch/>
        </p:blipFill>
        <p:spPr bwMode="auto">
          <a:xfrm>
            <a:off x="8066209" y="3629458"/>
            <a:ext cx="3022600" cy="2833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35873" y="-4884272"/>
            <a:ext cx="6425521" cy="6425521"/>
          </a:xfrm>
          <a:custGeom>
            <a:avLst/>
            <a:gdLst/>
            <a:ahLst/>
            <a:cxnLst/>
            <a:rect l="l" t="t" r="r" b="b"/>
            <a:pathLst>
              <a:path w="6425521" h="6425521">
                <a:moveTo>
                  <a:pt x="0" y="0"/>
                </a:moveTo>
                <a:lnTo>
                  <a:pt x="6425521" y="0"/>
                </a:lnTo>
                <a:lnTo>
                  <a:pt x="6425521" y="6425520"/>
                </a:lnTo>
                <a:lnTo>
                  <a:pt x="0" y="642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5107541" y="7598718"/>
            <a:ext cx="5560541" cy="4114800"/>
          </a:xfrm>
          <a:custGeom>
            <a:avLst/>
            <a:gdLst/>
            <a:ahLst/>
            <a:cxnLst/>
            <a:rect l="l" t="t" r="r" b="b"/>
            <a:pathLst>
              <a:path w="5560541" h="4114800">
                <a:moveTo>
                  <a:pt x="556054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560540" y="0"/>
                </a:lnTo>
                <a:lnTo>
                  <a:pt x="556054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54852" y="652199"/>
            <a:ext cx="11132959" cy="9003919"/>
          </a:xfrm>
          <a:custGeom>
            <a:avLst/>
            <a:gdLst/>
            <a:ahLst/>
            <a:cxnLst/>
            <a:rect l="l" t="t" r="r" b="b"/>
            <a:pathLst>
              <a:path w="11132959" h="9003919">
                <a:moveTo>
                  <a:pt x="0" y="0"/>
                </a:moveTo>
                <a:lnTo>
                  <a:pt x="11132959" y="0"/>
                </a:lnTo>
                <a:lnTo>
                  <a:pt x="11132959" y="9003919"/>
                </a:lnTo>
                <a:lnTo>
                  <a:pt x="0" y="90039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829" r="-382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07541" y="178719"/>
            <a:ext cx="2780270" cy="4170405"/>
          </a:xfrm>
          <a:custGeom>
            <a:avLst/>
            <a:gdLst/>
            <a:ahLst/>
            <a:cxnLst/>
            <a:rect l="l" t="t" r="r" b="b"/>
            <a:pathLst>
              <a:path w="2780270" h="4170405">
                <a:moveTo>
                  <a:pt x="0" y="0"/>
                </a:moveTo>
                <a:lnTo>
                  <a:pt x="2780270" y="0"/>
                </a:lnTo>
                <a:lnTo>
                  <a:pt x="2780270" y="4170405"/>
                </a:lnTo>
                <a:lnTo>
                  <a:pt x="0" y="41704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8932" y="7651036"/>
            <a:ext cx="3440649" cy="2293766"/>
          </a:xfrm>
          <a:custGeom>
            <a:avLst/>
            <a:gdLst/>
            <a:ahLst/>
            <a:cxnLst/>
            <a:rect l="l" t="t" r="r" b="b"/>
            <a:pathLst>
              <a:path w="3440649" h="2293766">
                <a:moveTo>
                  <a:pt x="0" y="0"/>
                </a:moveTo>
                <a:lnTo>
                  <a:pt x="3440649" y="0"/>
                </a:lnTo>
                <a:lnTo>
                  <a:pt x="3440649" y="2293767"/>
                </a:lnTo>
                <a:lnTo>
                  <a:pt x="0" y="2293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6887" y="2476309"/>
            <a:ext cx="6679675" cy="250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6500">
                <a:solidFill>
                  <a:srgbClr val="191919"/>
                </a:solidFill>
                <a:latin typeface="Bernoru"/>
              </a:rPr>
              <a:t>KUNKUSH'S INCREDIBLE JOURNEY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6887" y="5372642"/>
            <a:ext cx="5784738" cy="210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9"/>
              </a:lnSpc>
            </a:pPr>
            <a:r>
              <a:rPr lang="en-US" sz="4299">
                <a:solidFill>
                  <a:srgbClr val="191919"/>
                </a:solidFill>
                <a:latin typeface="Glacial Indifference"/>
              </a:rPr>
              <a:t>How many countries were Kunkush and her owners apart?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820854" y="-1896928"/>
            <a:ext cx="4952166" cy="41148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0" y="0"/>
                </a:moveTo>
                <a:lnTo>
                  <a:pt x="4952167" y="0"/>
                </a:lnTo>
                <a:lnTo>
                  <a:pt x="495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23607" y="3979997"/>
            <a:ext cx="6710068" cy="1945082"/>
            <a:chOff x="0" y="0"/>
            <a:chExt cx="10472218" cy="3035636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54325" y="7187465"/>
            <a:ext cx="6710068" cy="1945082"/>
            <a:chOff x="0" y="0"/>
            <a:chExt cx="10472218" cy="3035636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654325" y="3979997"/>
            <a:ext cx="6710068" cy="1945082"/>
            <a:chOff x="0" y="0"/>
            <a:chExt cx="10472218" cy="3035636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923607" y="7187465"/>
            <a:ext cx="6710068" cy="1945082"/>
            <a:chOff x="0" y="0"/>
            <a:chExt cx="10472218" cy="3035636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468946" y="3478824"/>
            <a:ext cx="3667436" cy="1075716"/>
            <a:chOff x="0" y="0"/>
            <a:chExt cx="1877221" cy="550618"/>
          </a:xfrm>
        </p:grpSpPr>
        <p:sp>
          <p:nvSpPr>
            <p:cNvPr id="17" name="Freeform 17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B4DA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ubicBezTo>
                    <a:pt x="1865791" y="391868"/>
                    <a:pt x="1865791" y="391868"/>
                    <a:pt x="1865791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2199663" y="6686292"/>
            <a:ext cx="3667436" cy="1075716"/>
            <a:chOff x="0" y="0"/>
            <a:chExt cx="1877221" cy="550618"/>
          </a:xfrm>
        </p:grpSpPr>
        <p:sp>
          <p:nvSpPr>
            <p:cNvPr id="21" name="Freeform 21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ubicBezTo>
                    <a:pt x="1865791" y="391868"/>
                    <a:pt x="1865791" y="391868"/>
                    <a:pt x="1865791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2521463" y="3478824"/>
            <a:ext cx="3023836" cy="1075716"/>
            <a:chOff x="0" y="0"/>
            <a:chExt cx="1547786" cy="550618"/>
          </a:xfrm>
        </p:grpSpPr>
        <p:sp>
          <p:nvSpPr>
            <p:cNvPr id="25" name="Freeform 25"/>
            <p:cNvSpPr/>
            <p:nvPr/>
          </p:nvSpPr>
          <p:spPr>
            <a:xfrm>
              <a:off x="92710" y="106680"/>
              <a:ext cx="1443646" cy="431238"/>
            </a:xfrm>
            <a:custGeom>
              <a:avLst/>
              <a:gdLst/>
              <a:ahLst/>
              <a:cxnLst/>
              <a:rect l="l" t="t" r="r" b="b"/>
              <a:pathLst>
                <a:path w="1443646" h="431238">
                  <a:moveTo>
                    <a:pt x="1416976" y="242008"/>
                  </a:moveTo>
                  <a:cubicBezTo>
                    <a:pt x="1416976" y="329638"/>
                    <a:pt x="1340776" y="400758"/>
                    <a:pt x="1259496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328" y="431238"/>
                  </a:cubicBezTo>
                  <a:lnTo>
                    <a:pt x="1297596" y="431238"/>
                  </a:lnTo>
                  <a:cubicBezTo>
                    <a:pt x="1377606" y="431238"/>
                    <a:pt x="1443646" y="365198"/>
                    <a:pt x="1443646" y="285188"/>
                  </a:cubicBezTo>
                  <a:lnTo>
                    <a:pt x="1443646" y="95250"/>
                  </a:lnTo>
                  <a:cubicBezTo>
                    <a:pt x="1443646" y="58420"/>
                    <a:pt x="1429676" y="25400"/>
                    <a:pt x="1408086" y="0"/>
                  </a:cubicBezTo>
                  <a:cubicBezTo>
                    <a:pt x="1414436" y="16510"/>
                    <a:pt x="1416976" y="34290"/>
                    <a:pt x="1416976" y="52070"/>
                  </a:cubicBezTo>
                  <a:lnTo>
                    <a:pt x="1416976" y="242008"/>
                  </a:lnTo>
                  <a:lnTo>
                    <a:pt x="1416976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2700" y="12700"/>
              <a:ext cx="1483016" cy="482038"/>
            </a:xfrm>
            <a:custGeom>
              <a:avLst/>
              <a:gdLst/>
              <a:ahLst/>
              <a:cxnLst/>
              <a:rect l="l" t="t" r="r" b="b"/>
              <a:pathLst>
                <a:path w="1483016" h="482038">
                  <a:moveTo>
                    <a:pt x="146050" y="482038"/>
                  </a:moveTo>
                  <a:lnTo>
                    <a:pt x="1336966" y="482038"/>
                  </a:lnTo>
                  <a:cubicBezTo>
                    <a:pt x="1416976" y="482038"/>
                    <a:pt x="1483016" y="415998"/>
                    <a:pt x="1483016" y="335988"/>
                  </a:cubicBezTo>
                  <a:lnTo>
                    <a:pt x="1483016" y="146050"/>
                  </a:lnTo>
                  <a:cubicBezTo>
                    <a:pt x="1483016" y="66040"/>
                    <a:pt x="1416976" y="0"/>
                    <a:pt x="13369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FAED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547786" cy="550618"/>
            </a:xfrm>
            <a:custGeom>
              <a:avLst/>
              <a:gdLst/>
              <a:ahLst/>
              <a:cxnLst/>
              <a:rect l="l" t="t" r="r" b="b"/>
              <a:pathLst>
                <a:path w="1547786" h="550618">
                  <a:moveTo>
                    <a:pt x="1484286" y="74930"/>
                  </a:moveTo>
                  <a:cubicBezTo>
                    <a:pt x="1456346" y="30480"/>
                    <a:pt x="1406816" y="0"/>
                    <a:pt x="13496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182" y="550618"/>
                  </a:cubicBezTo>
                  <a:lnTo>
                    <a:pt x="1389036" y="550618"/>
                  </a:lnTo>
                  <a:cubicBezTo>
                    <a:pt x="1476666" y="550618"/>
                    <a:pt x="1547786" y="479498"/>
                    <a:pt x="1547786" y="391868"/>
                  </a:cubicBezTo>
                  <a:lnTo>
                    <a:pt x="1547786" y="201930"/>
                  </a:lnTo>
                  <a:cubicBezTo>
                    <a:pt x="1547786" y="149860"/>
                    <a:pt x="1522386" y="104140"/>
                    <a:pt x="1484286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49666" y="12700"/>
                  </a:lnTo>
                  <a:cubicBezTo>
                    <a:pt x="1429676" y="12700"/>
                    <a:pt x="1495716" y="78740"/>
                    <a:pt x="1495716" y="158750"/>
                  </a:cubicBezTo>
                  <a:lnTo>
                    <a:pt x="1495716" y="348688"/>
                  </a:lnTo>
                  <a:cubicBezTo>
                    <a:pt x="1495716" y="428698"/>
                    <a:pt x="1429676" y="494738"/>
                    <a:pt x="1349666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536356" y="391868"/>
                  </a:moveTo>
                  <a:cubicBezTo>
                    <a:pt x="1536356" y="471878"/>
                    <a:pt x="1469046" y="537918"/>
                    <a:pt x="1389036" y="537918"/>
                  </a:cubicBezTo>
                  <a:lnTo>
                    <a:pt x="19718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350936" y="507438"/>
                  </a:lnTo>
                  <a:cubicBezTo>
                    <a:pt x="1438566" y="507438"/>
                    <a:pt x="1509686" y="436318"/>
                    <a:pt x="1509686" y="348688"/>
                  </a:cubicBezTo>
                  <a:lnTo>
                    <a:pt x="1509686" y="158750"/>
                  </a:lnTo>
                  <a:cubicBezTo>
                    <a:pt x="1509686" y="140970"/>
                    <a:pt x="1505876" y="123190"/>
                    <a:pt x="1500796" y="106680"/>
                  </a:cubicBezTo>
                  <a:cubicBezTo>
                    <a:pt x="1522386" y="132080"/>
                    <a:pt x="1536356" y="165100"/>
                    <a:pt x="1536356" y="201930"/>
                  </a:cubicBezTo>
                  <a:lnTo>
                    <a:pt x="1536356" y="391868"/>
                  </a:lnTo>
                  <a:cubicBezTo>
                    <a:pt x="1536356" y="391868"/>
                    <a:pt x="1536356" y="391868"/>
                    <a:pt x="1536356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4790746" y="6686292"/>
            <a:ext cx="3023836" cy="1075716"/>
            <a:chOff x="0" y="0"/>
            <a:chExt cx="1547786" cy="550618"/>
          </a:xfrm>
        </p:grpSpPr>
        <p:sp>
          <p:nvSpPr>
            <p:cNvPr id="29" name="Freeform 29"/>
            <p:cNvSpPr/>
            <p:nvPr/>
          </p:nvSpPr>
          <p:spPr>
            <a:xfrm>
              <a:off x="92710" y="106680"/>
              <a:ext cx="1443646" cy="431238"/>
            </a:xfrm>
            <a:custGeom>
              <a:avLst/>
              <a:gdLst/>
              <a:ahLst/>
              <a:cxnLst/>
              <a:rect l="l" t="t" r="r" b="b"/>
              <a:pathLst>
                <a:path w="1443646" h="431238">
                  <a:moveTo>
                    <a:pt x="1416976" y="242008"/>
                  </a:moveTo>
                  <a:cubicBezTo>
                    <a:pt x="1416976" y="329638"/>
                    <a:pt x="1340776" y="400758"/>
                    <a:pt x="1259496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328" y="431238"/>
                  </a:cubicBezTo>
                  <a:lnTo>
                    <a:pt x="1297596" y="431238"/>
                  </a:lnTo>
                  <a:cubicBezTo>
                    <a:pt x="1377606" y="431238"/>
                    <a:pt x="1443646" y="365198"/>
                    <a:pt x="1443646" y="285188"/>
                  </a:cubicBezTo>
                  <a:lnTo>
                    <a:pt x="1443646" y="95250"/>
                  </a:lnTo>
                  <a:cubicBezTo>
                    <a:pt x="1443646" y="58420"/>
                    <a:pt x="1429676" y="25400"/>
                    <a:pt x="1408086" y="0"/>
                  </a:cubicBezTo>
                  <a:cubicBezTo>
                    <a:pt x="1414436" y="16510"/>
                    <a:pt x="1416976" y="34290"/>
                    <a:pt x="1416976" y="52070"/>
                  </a:cubicBezTo>
                  <a:lnTo>
                    <a:pt x="1416976" y="242008"/>
                  </a:lnTo>
                  <a:lnTo>
                    <a:pt x="1416976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2700" y="12700"/>
              <a:ext cx="1483016" cy="482038"/>
            </a:xfrm>
            <a:custGeom>
              <a:avLst/>
              <a:gdLst/>
              <a:ahLst/>
              <a:cxnLst/>
              <a:rect l="l" t="t" r="r" b="b"/>
              <a:pathLst>
                <a:path w="1483016" h="482038">
                  <a:moveTo>
                    <a:pt x="146050" y="482038"/>
                  </a:moveTo>
                  <a:lnTo>
                    <a:pt x="1336966" y="482038"/>
                  </a:lnTo>
                  <a:cubicBezTo>
                    <a:pt x="1416976" y="482038"/>
                    <a:pt x="1483016" y="415998"/>
                    <a:pt x="1483016" y="335988"/>
                  </a:cubicBezTo>
                  <a:lnTo>
                    <a:pt x="1483016" y="146050"/>
                  </a:lnTo>
                  <a:cubicBezTo>
                    <a:pt x="1483016" y="66040"/>
                    <a:pt x="1416976" y="0"/>
                    <a:pt x="13369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F0CA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547786" cy="550618"/>
            </a:xfrm>
            <a:custGeom>
              <a:avLst/>
              <a:gdLst/>
              <a:ahLst/>
              <a:cxnLst/>
              <a:rect l="l" t="t" r="r" b="b"/>
              <a:pathLst>
                <a:path w="1547786" h="550618">
                  <a:moveTo>
                    <a:pt x="1484286" y="74930"/>
                  </a:moveTo>
                  <a:cubicBezTo>
                    <a:pt x="1456346" y="30480"/>
                    <a:pt x="1406816" y="0"/>
                    <a:pt x="13496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182" y="550618"/>
                  </a:cubicBezTo>
                  <a:lnTo>
                    <a:pt x="1389036" y="550618"/>
                  </a:lnTo>
                  <a:cubicBezTo>
                    <a:pt x="1476666" y="550618"/>
                    <a:pt x="1547786" y="479498"/>
                    <a:pt x="1547786" y="391868"/>
                  </a:cubicBezTo>
                  <a:lnTo>
                    <a:pt x="1547786" y="201930"/>
                  </a:lnTo>
                  <a:cubicBezTo>
                    <a:pt x="1547786" y="149860"/>
                    <a:pt x="1522386" y="104140"/>
                    <a:pt x="1484286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49666" y="12700"/>
                  </a:lnTo>
                  <a:cubicBezTo>
                    <a:pt x="1429676" y="12700"/>
                    <a:pt x="1495716" y="78740"/>
                    <a:pt x="1495716" y="158750"/>
                  </a:cubicBezTo>
                  <a:lnTo>
                    <a:pt x="1495716" y="348688"/>
                  </a:lnTo>
                  <a:cubicBezTo>
                    <a:pt x="1495716" y="428698"/>
                    <a:pt x="1429676" y="494738"/>
                    <a:pt x="1349666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536356" y="391868"/>
                  </a:moveTo>
                  <a:cubicBezTo>
                    <a:pt x="1536356" y="471878"/>
                    <a:pt x="1469046" y="537918"/>
                    <a:pt x="1389036" y="537918"/>
                  </a:cubicBezTo>
                  <a:lnTo>
                    <a:pt x="19718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350936" y="507438"/>
                  </a:lnTo>
                  <a:cubicBezTo>
                    <a:pt x="1438566" y="507438"/>
                    <a:pt x="1509686" y="436318"/>
                    <a:pt x="1509686" y="348688"/>
                  </a:cubicBezTo>
                  <a:lnTo>
                    <a:pt x="1509686" y="158750"/>
                  </a:lnTo>
                  <a:cubicBezTo>
                    <a:pt x="1509686" y="140970"/>
                    <a:pt x="1505876" y="123190"/>
                    <a:pt x="1500796" y="106680"/>
                  </a:cubicBezTo>
                  <a:cubicBezTo>
                    <a:pt x="1522386" y="132080"/>
                    <a:pt x="1536356" y="165100"/>
                    <a:pt x="1536356" y="201930"/>
                  </a:cubicBezTo>
                  <a:lnTo>
                    <a:pt x="1536356" y="391868"/>
                  </a:lnTo>
                  <a:cubicBezTo>
                    <a:pt x="1536356" y="391868"/>
                    <a:pt x="1536356" y="391868"/>
                    <a:pt x="1536356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727017" y="3743042"/>
            <a:ext cx="2875286" cy="1919254"/>
          </a:xfrm>
          <a:custGeom>
            <a:avLst/>
            <a:gdLst/>
            <a:ahLst/>
            <a:cxnLst/>
            <a:rect l="l" t="t" r="r" b="b"/>
            <a:pathLst>
              <a:path w="2875286" h="1919254">
                <a:moveTo>
                  <a:pt x="0" y="0"/>
                </a:moveTo>
                <a:lnTo>
                  <a:pt x="2875287" y="0"/>
                </a:lnTo>
                <a:lnTo>
                  <a:pt x="2875287" y="1919253"/>
                </a:lnTo>
                <a:lnTo>
                  <a:pt x="0" y="191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991327" y="3781633"/>
            <a:ext cx="2850685" cy="1842070"/>
          </a:xfrm>
          <a:custGeom>
            <a:avLst/>
            <a:gdLst/>
            <a:ahLst/>
            <a:cxnLst/>
            <a:rect l="l" t="t" r="r" b="b"/>
            <a:pathLst>
              <a:path w="2850685" h="1842070">
                <a:moveTo>
                  <a:pt x="0" y="0"/>
                </a:moveTo>
                <a:lnTo>
                  <a:pt x="2850685" y="0"/>
                </a:lnTo>
                <a:lnTo>
                  <a:pt x="2850685" y="1842071"/>
                </a:lnTo>
                <a:lnTo>
                  <a:pt x="0" y="184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3105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727017" y="7457178"/>
            <a:ext cx="3007728" cy="2003899"/>
          </a:xfrm>
          <a:custGeom>
            <a:avLst/>
            <a:gdLst/>
            <a:ahLst/>
            <a:cxnLst/>
            <a:rect l="l" t="t" r="r" b="b"/>
            <a:pathLst>
              <a:path w="3007728" h="2003899">
                <a:moveTo>
                  <a:pt x="0" y="0"/>
                </a:moveTo>
                <a:lnTo>
                  <a:pt x="3007729" y="0"/>
                </a:lnTo>
                <a:lnTo>
                  <a:pt x="3007729" y="2003899"/>
                </a:lnTo>
                <a:lnTo>
                  <a:pt x="0" y="200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8991327" y="7457178"/>
            <a:ext cx="3007728" cy="2003899"/>
          </a:xfrm>
          <a:custGeom>
            <a:avLst/>
            <a:gdLst/>
            <a:ahLst/>
            <a:cxnLst/>
            <a:rect l="l" t="t" r="r" b="b"/>
            <a:pathLst>
              <a:path w="3007728" h="2003899">
                <a:moveTo>
                  <a:pt x="0" y="0"/>
                </a:moveTo>
                <a:lnTo>
                  <a:pt x="3007728" y="0"/>
                </a:lnTo>
                <a:lnTo>
                  <a:pt x="3007728" y="2003899"/>
                </a:lnTo>
                <a:lnTo>
                  <a:pt x="0" y="20038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0" y="955648"/>
            <a:ext cx="18288000" cy="183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191919"/>
                </a:solidFill>
                <a:latin typeface="Bernoru"/>
              </a:rPr>
              <a:t>TECHNOLOGY: COMMUNICATION &amp; COLLABORATION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645100" y="3650483"/>
            <a:ext cx="3315127" cy="68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Bernoru"/>
              </a:rPr>
              <a:t>VIRTUAL MEETINGS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521463" y="7034163"/>
            <a:ext cx="3023836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Bernoru"/>
              </a:rPr>
              <a:t>NETWORKING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826338" y="3650483"/>
            <a:ext cx="2414087" cy="68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Bernoru"/>
              </a:rPr>
              <a:t>INSTANT MESSAGING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95620" y="6867475"/>
            <a:ext cx="2414087" cy="68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Bernoru"/>
              </a:rPr>
              <a:t>CO-AUTHORING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723946" y="4475853"/>
            <a:ext cx="4768329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Droid Serif"/>
              </a:rPr>
              <a:t>People can meet from anywhere on the globe at anytime - for business, education, and even doctor appointments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310604" y="7683321"/>
            <a:ext cx="4409776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Droid Serif"/>
              </a:rPr>
              <a:t>With the internet, meeting new businesses and new people have never been easier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199663" y="4475853"/>
            <a:ext cx="4052124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>
                <a:solidFill>
                  <a:srgbClr val="191919"/>
                </a:solidFill>
                <a:latin typeface="Droid Serif"/>
              </a:rPr>
              <a:t>Whether through email, Microsoft Teams, text or a social media site - instant communication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31313" y="7683321"/>
            <a:ext cx="438975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Droid Serif"/>
              </a:rPr>
              <a:t>Working on presentations, projects, documents, or excel sheets at the same time in different places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19371" flipV="1">
            <a:off x="5882813" y="-1459022"/>
            <a:ext cx="4642664" cy="5456122"/>
          </a:xfrm>
          <a:custGeom>
            <a:avLst/>
            <a:gdLst/>
            <a:ahLst/>
            <a:cxnLst/>
            <a:rect l="l" t="t" r="r" b="b"/>
            <a:pathLst>
              <a:path w="4642664" h="5456122">
                <a:moveTo>
                  <a:pt x="0" y="5456122"/>
                </a:moveTo>
                <a:lnTo>
                  <a:pt x="4642664" y="5456122"/>
                </a:lnTo>
                <a:lnTo>
                  <a:pt x="4642664" y="0"/>
                </a:lnTo>
                <a:lnTo>
                  <a:pt x="0" y="0"/>
                </a:lnTo>
                <a:lnTo>
                  <a:pt x="0" y="54561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32861" y="6168256"/>
            <a:ext cx="5267829" cy="5267829"/>
          </a:xfrm>
          <a:custGeom>
            <a:avLst/>
            <a:gdLst/>
            <a:ahLst/>
            <a:cxnLst/>
            <a:rect l="l" t="t" r="r" b="b"/>
            <a:pathLst>
              <a:path w="5267829" h="5267829">
                <a:moveTo>
                  <a:pt x="0" y="0"/>
                </a:moveTo>
                <a:lnTo>
                  <a:pt x="5267829" y="0"/>
                </a:lnTo>
                <a:lnTo>
                  <a:pt x="5267829" y="5267829"/>
                </a:lnTo>
                <a:lnTo>
                  <a:pt x="0" y="526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9625">
            <a:off x="16242690" y="4891548"/>
            <a:ext cx="4952166" cy="41148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0" y="0"/>
                </a:moveTo>
                <a:lnTo>
                  <a:pt x="4952166" y="0"/>
                </a:lnTo>
                <a:lnTo>
                  <a:pt x="4952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144000" y="2052358"/>
            <a:ext cx="8004959" cy="6965604"/>
            <a:chOff x="0" y="0"/>
            <a:chExt cx="12029114" cy="1046726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1965614" cy="10403767"/>
            </a:xfrm>
            <a:custGeom>
              <a:avLst/>
              <a:gdLst/>
              <a:ahLst/>
              <a:cxnLst/>
              <a:rect l="l" t="t" r="r" b="b"/>
              <a:pathLst>
                <a:path w="11965614" h="10403767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029114" cy="10467267"/>
            </a:xfrm>
            <a:custGeom>
              <a:avLst/>
              <a:gdLst/>
              <a:ahLst/>
              <a:cxnLst/>
              <a:rect l="l" t="t" r="r" b="b"/>
              <a:pathLst>
                <a:path w="12029114" h="10467267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1269039"/>
            <a:ext cx="8004959" cy="1041805"/>
            <a:chOff x="0" y="0"/>
            <a:chExt cx="12029114" cy="1565529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1965614" cy="1502029"/>
            </a:xfrm>
            <a:custGeom>
              <a:avLst/>
              <a:gdLst/>
              <a:ahLst/>
              <a:cxnLst/>
              <a:rect l="l" t="t" r="r" b="b"/>
              <a:pathLst>
                <a:path w="11965614" h="1502029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029114" cy="1565529"/>
            </a:xfrm>
            <a:custGeom>
              <a:avLst/>
              <a:gdLst/>
              <a:ahLst/>
              <a:cxnLst/>
              <a:rect l="l" t="t" r="r" b="b"/>
              <a:pathLst>
                <a:path w="12029114" h="1565529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9577283" y="1590238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49934" y="1590238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22585" y="1590238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727703" y="6948948"/>
            <a:ext cx="6837554" cy="1655859"/>
          </a:xfrm>
          <a:custGeom>
            <a:avLst/>
            <a:gdLst/>
            <a:ahLst/>
            <a:cxnLst/>
            <a:rect l="l" t="t" r="r" b="b"/>
            <a:pathLst>
              <a:path w="6837554" h="1655859">
                <a:moveTo>
                  <a:pt x="0" y="0"/>
                </a:moveTo>
                <a:lnTo>
                  <a:pt x="6837554" y="0"/>
                </a:lnTo>
                <a:lnTo>
                  <a:pt x="6837554" y="1655859"/>
                </a:lnTo>
                <a:lnTo>
                  <a:pt x="0" y="1655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2904" y="2544263"/>
            <a:ext cx="7787976" cy="5198474"/>
          </a:xfrm>
          <a:custGeom>
            <a:avLst/>
            <a:gdLst/>
            <a:ahLst/>
            <a:cxnLst/>
            <a:rect l="l" t="t" r="r" b="b"/>
            <a:pathLst>
              <a:path w="7787976" h="5198474">
                <a:moveTo>
                  <a:pt x="0" y="0"/>
                </a:moveTo>
                <a:lnTo>
                  <a:pt x="7787976" y="0"/>
                </a:lnTo>
                <a:lnTo>
                  <a:pt x="7787976" y="5198474"/>
                </a:lnTo>
                <a:lnTo>
                  <a:pt x="0" y="519847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107336" y="3776252"/>
            <a:ext cx="6457921" cy="85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7499">
                <a:solidFill>
                  <a:srgbClr val="191919"/>
                </a:solidFill>
                <a:latin typeface="Bernoru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148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Droid Serif</vt:lpstr>
      <vt:lpstr>Bernoru</vt:lpstr>
      <vt:lpstr>Calibri</vt:lpstr>
      <vt:lpstr>Arial</vt:lpstr>
      <vt:lpstr>Glacial Indifference Bold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Provincial</dc:title>
  <dc:creator>Tompkins, Amy (EECD/EDPE)</dc:creator>
  <cp:lastModifiedBy>Tompkins, Amy (EECD/EDPE)</cp:lastModifiedBy>
  <cp:revision>4</cp:revision>
  <dcterms:created xsi:type="dcterms:W3CDTF">2006-08-16T00:00:00Z</dcterms:created>
  <dcterms:modified xsi:type="dcterms:W3CDTF">2023-08-15T01:31:06Z</dcterms:modified>
  <dc:identifier>DAFqktwSyv4</dc:identifier>
</cp:coreProperties>
</file>