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lacial Indifference" panose="020B0604020202020204" charset="0"/>
      <p:regular r:id="rId13"/>
    </p:embeddedFont>
    <p:embeddedFont>
      <p:font typeface="Glacial Indifference Bold" panose="020B0604020202020204" charset="0"/>
      <p:regular r:id="rId14"/>
    </p:embeddedFont>
    <p:embeddedFont>
      <p:font typeface="HK Grotesk Bold" panose="020B0604020202020204" charset="0"/>
      <p:regular r:id="rId15"/>
    </p:embeddedFont>
    <p:embeddedFont>
      <p:font typeface="HK Grotesk Medium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onus.ca/oeuvre/40525--plectros-iii-1971-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934083" y="6606388"/>
            <a:ext cx="3566559" cy="1462888"/>
            <a:chOff x="0" y="0"/>
            <a:chExt cx="1913890" cy="7850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785017"/>
            </a:xfrm>
            <a:custGeom>
              <a:avLst/>
              <a:gdLst/>
              <a:ahLst/>
              <a:cxnLst/>
              <a:rect l="l" t="t" r="r" b="b"/>
              <a:pathLst>
                <a:path w="1913890" h="785017">
                  <a:moveTo>
                    <a:pt x="0" y="0"/>
                  </a:moveTo>
                  <a:lnTo>
                    <a:pt x="1913890" y="0"/>
                  </a:lnTo>
                  <a:lnTo>
                    <a:pt x="1913890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04006D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0531908" y="1462888"/>
            <a:ext cx="8067279" cy="1462888"/>
            <a:chOff x="0" y="0"/>
            <a:chExt cx="4329071" cy="7850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9071" cy="785017"/>
            </a:xfrm>
            <a:custGeom>
              <a:avLst/>
              <a:gdLst/>
              <a:ahLst/>
              <a:cxnLst/>
              <a:rect l="l" t="t" r="r" b="b"/>
              <a:pathLst>
                <a:path w="4329071" h="785017">
                  <a:moveTo>
                    <a:pt x="0" y="0"/>
                  </a:moveTo>
                  <a:lnTo>
                    <a:pt x="4329071" y="0"/>
                  </a:lnTo>
                  <a:lnTo>
                    <a:pt x="4329071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04006D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15197611" y="6606388"/>
            <a:ext cx="5972585" cy="1462888"/>
            <a:chOff x="351790" y="351790"/>
            <a:chExt cx="2940050" cy="2954020"/>
          </a:xfrm>
        </p:grpSpPr>
        <p:sp>
          <p:nvSpPr>
            <p:cNvPr id="7" name="Freeform 7"/>
            <p:cNvSpPr/>
            <p:nvPr/>
          </p:nvSpPr>
          <p:spPr>
            <a:xfrm>
              <a:off x="16510" y="971857"/>
              <a:ext cx="12623757" cy="2163405"/>
            </a:xfrm>
            <a:custGeom>
              <a:avLst/>
              <a:gdLst/>
              <a:ahLst/>
              <a:cxnLst/>
              <a:rect l="l" t="t" r="r" b="b"/>
              <a:pathLst>
                <a:path w="12623757" h="2163405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2640267" cy="3150285"/>
            </a:xfrm>
            <a:custGeom>
              <a:avLst/>
              <a:gdLst/>
              <a:ahLst/>
              <a:cxnLst/>
              <a:rect l="l" t="t" r="r" b="b"/>
              <a:pathLst>
                <a:path w="12640267" h="3150285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14202639" y="6606388"/>
            <a:ext cx="1462888" cy="146288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9800464" y="1462888"/>
            <a:ext cx="1462888" cy="146288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A6B6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10800000">
            <a:off x="13593908" y="5143500"/>
            <a:ext cx="5406864" cy="1462888"/>
            <a:chOff x="0" y="0"/>
            <a:chExt cx="2901437" cy="78501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01437" cy="785017"/>
            </a:xfrm>
            <a:custGeom>
              <a:avLst/>
              <a:gdLst/>
              <a:ahLst/>
              <a:cxnLst/>
              <a:rect l="l" t="t" r="r" b="b"/>
              <a:pathLst>
                <a:path w="2901437" h="78501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B0E6DB"/>
            </a:solid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3579298" y="0"/>
            <a:ext cx="5406864" cy="1462888"/>
            <a:chOff x="0" y="0"/>
            <a:chExt cx="2901437" cy="78501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901437" cy="785017"/>
            </a:xfrm>
            <a:custGeom>
              <a:avLst/>
              <a:gdLst/>
              <a:ahLst/>
              <a:cxnLst/>
              <a:rect l="l" t="t" r="r" b="b"/>
              <a:pathLst>
                <a:path w="2901437" h="78501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00A6B6"/>
            </a:solid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2893310" y="8069277"/>
            <a:ext cx="7055735" cy="2217723"/>
            <a:chOff x="0" y="0"/>
            <a:chExt cx="2497548" cy="78501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97548" cy="785017"/>
            </a:xfrm>
            <a:custGeom>
              <a:avLst/>
              <a:gdLst/>
              <a:ahLst/>
              <a:cxnLst/>
              <a:rect l="l" t="t" r="r" b="b"/>
              <a:pathLst>
                <a:path w="2497548" h="785017">
                  <a:moveTo>
                    <a:pt x="0" y="0"/>
                  </a:moveTo>
                  <a:lnTo>
                    <a:pt x="2497548" y="0"/>
                  </a:lnTo>
                  <a:lnTo>
                    <a:pt x="2497548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9AA1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10800000">
            <a:off x="11784448" y="8069277"/>
            <a:ext cx="2217723" cy="221772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A6B6"/>
            </a:solidFill>
          </p:spPr>
        </p:sp>
      </p:grpSp>
      <p:grpSp>
        <p:nvGrpSpPr>
          <p:cNvPr id="21" name="Group 21"/>
          <p:cNvGrpSpPr/>
          <p:nvPr/>
        </p:nvGrpSpPr>
        <p:grpSpPr>
          <a:xfrm rot="-10800000">
            <a:off x="14565547" y="1462888"/>
            <a:ext cx="1462888" cy="1462888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0E6DB"/>
            </a:solidFill>
          </p:spPr>
        </p:sp>
      </p:grpSp>
      <p:grpSp>
        <p:nvGrpSpPr>
          <p:cNvPr id="23" name="Group 23"/>
          <p:cNvGrpSpPr/>
          <p:nvPr/>
        </p:nvGrpSpPr>
        <p:grpSpPr>
          <a:xfrm rot="-10800000">
            <a:off x="17556556" y="5143500"/>
            <a:ext cx="1462888" cy="1462888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AA1"/>
            </a:solidFill>
          </p:spPr>
        </p:sp>
      </p:grpSp>
      <p:grpSp>
        <p:nvGrpSpPr>
          <p:cNvPr id="25" name="Group 25"/>
          <p:cNvGrpSpPr/>
          <p:nvPr/>
        </p:nvGrpSpPr>
        <p:grpSpPr>
          <a:xfrm rot="-10800000">
            <a:off x="12862464" y="5143500"/>
            <a:ext cx="1462888" cy="1462888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4006D"/>
            </a:solid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2847854" y="0"/>
            <a:ext cx="1462888" cy="1462888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id="29" name="Group 29"/>
          <p:cNvGrpSpPr/>
          <p:nvPr/>
        </p:nvGrpSpPr>
        <p:grpSpPr>
          <a:xfrm rot="-10800000">
            <a:off x="11893285" y="2925777"/>
            <a:ext cx="7504113" cy="2217723"/>
            <a:chOff x="0" y="0"/>
            <a:chExt cx="2656262" cy="78501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656262" cy="785017"/>
            </a:xfrm>
            <a:custGeom>
              <a:avLst/>
              <a:gdLst/>
              <a:ahLst/>
              <a:cxnLst/>
              <a:rect l="l" t="t" r="r" b="b"/>
              <a:pathLst>
                <a:path w="2656262" h="785017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id="31" name="Group 31"/>
          <p:cNvGrpSpPr/>
          <p:nvPr/>
        </p:nvGrpSpPr>
        <p:grpSpPr>
          <a:xfrm rot="-10800000">
            <a:off x="12252988" y="2925777"/>
            <a:ext cx="7705339" cy="2217723"/>
            <a:chOff x="351790" y="351790"/>
            <a:chExt cx="2940050" cy="2954020"/>
          </a:xfrm>
        </p:grpSpPr>
        <p:sp>
          <p:nvSpPr>
            <p:cNvPr id="32" name="Freeform 32"/>
            <p:cNvSpPr/>
            <p:nvPr/>
          </p:nvSpPr>
          <p:spPr>
            <a:xfrm>
              <a:off x="16510" y="1332024"/>
              <a:ext cx="16290926" cy="3420024"/>
            </a:xfrm>
            <a:custGeom>
              <a:avLst/>
              <a:gdLst/>
              <a:ahLst/>
              <a:cxnLst/>
              <a:rect l="l" t="t" r="r" b="b"/>
              <a:pathLst>
                <a:path w="16290926" h="3420024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16307436" cy="4775798"/>
            </a:xfrm>
            <a:custGeom>
              <a:avLst/>
              <a:gdLst/>
              <a:ahLst/>
              <a:cxnLst/>
              <a:rect l="l" t="t" r="r" b="b"/>
              <a:pathLst>
                <a:path w="16307436" h="4775798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4" name="Group 34"/>
          <p:cNvGrpSpPr/>
          <p:nvPr/>
        </p:nvGrpSpPr>
        <p:grpSpPr>
          <a:xfrm rot="-10800000">
            <a:off x="10784424" y="2925777"/>
            <a:ext cx="2217723" cy="2217723"/>
            <a:chOff x="0" y="0"/>
            <a:chExt cx="6350000" cy="63500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AA1"/>
            </a:solidFill>
          </p:spPr>
        </p:sp>
      </p:grpSp>
      <p:grpSp>
        <p:nvGrpSpPr>
          <p:cNvPr id="36" name="Group 36"/>
          <p:cNvGrpSpPr/>
          <p:nvPr/>
        </p:nvGrpSpPr>
        <p:grpSpPr>
          <a:xfrm rot="-10800000">
            <a:off x="17179138" y="8069277"/>
            <a:ext cx="2217723" cy="2217723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sp>
        <p:nvSpPr>
          <p:cNvPr id="38" name="Freeform 38"/>
          <p:cNvSpPr/>
          <p:nvPr/>
        </p:nvSpPr>
        <p:spPr>
          <a:xfrm>
            <a:off x="1715459" y="4094781"/>
            <a:ext cx="8816449" cy="6325802"/>
          </a:xfrm>
          <a:custGeom>
            <a:avLst/>
            <a:gdLst/>
            <a:ahLst/>
            <a:cxnLst/>
            <a:rect l="l" t="t" r="r" b="b"/>
            <a:pathLst>
              <a:path w="8816449" h="6325802">
                <a:moveTo>
                  <a:pt x="0" y="0"/>
                </a:moveTo>
                <a:lnTo>
                  <a:pt x="8816449" y="0"/>
                </a:lnTo>
                <a:lnTo>
                  <a:pt x="8816449" y="6325802"/>
                </a:lnTo>
                <a:lnTo>
                  <a:pt x="0" y="63258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6756163" y="8814448"/>
            <a:ext cx="5028286" cy="1209886"/>
          </a:xfrm>
          <a:custGeom>
            <a:avLst/>
            <a:gdLst/>
            <a:ahLst/>
            <a:cxnLst/>
            <a:rect l="l" t="t" r="r" b="b"/>
            <a:pathLst>
              <a:path w="5028286" h="1209886">
                <a:moveTo>
                  <a:pt x="0" y="0"/>
                </a:moveTo>
                <a:lnTo>
                  <a:pt x="5028285" y="0"/>
                </a:lnTo>
                <a:lnTo>
                  <a:pt x="5028285" y="1209886"/>
                </a:lnTo>
                <a:lnTo>
                  <a:pt x="0" y="120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689353" y="1240480"/>
            <a:ext cx="9892695" cy="4743805"/>
            <a:chOff x="-269835" y="-1286396"/>
            <a:chExt cx="13190260" cy="6325074"/>
          </a:xfrm>
        </p:grpSpPr>
        <p:sp>
          <p:nvSpPr>
            <p:cNvPr id="41" name="TextBox 41"/>
            <p:cNvSpPr txBox="1"/>
            <p:nvPr/>
          </p:nvSpPr>
          <p:spPr>
            <a:xfrm>
              <a:off x="-269835" y="-1286396"/>
              <a:ext cx="13190260" cy="5334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99"/>
                </a:lnSpc>
              </a:pPr>
              <a:r>
                <a:rPr lang="en-US" sz="10399" dirty="0">
                  <a:solidFill>
                    <a:srgbClr val="04006D"/>
                  </a:solidFill>
                  <a:latin typeface="Glacial Indifference Bold"/>
                </a:rPr>
                <a:t>Bouncy Ball</a:t>
              </a:r>
            </a:p>
            <a:p>
              <a:pPr algn="l">
                <a:lnSpc>
                  <a:spcPts val="10400"/>
                </a:lnSpc>
              </a:pPr>
              <a:r>
                <a:rPr lang="en-US" sz="10400" dirty="0">
                  <a:solidFill>
                    <a:srgbClr val="04006D"/>
                  </a:solidFill>
                  <a:latin typeface="Glacial Indifference Bold"/>
                </a:rPr>
                <a:t>Boundary Challenge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4420393"/>
              <a:ext cx="12055961" cy="618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818539" y="7756220"/>
            <a:ext cx="4114811" cy="1462888"/>
            <a:chOff x="0" y="0"/>
            <a:chExt cx="2208094" cy="7850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8094" cy="785017"/>
            </a:xfrm>
            <a:custGeom>
              <a:avLst/>
              <a:gdLst/>
              <a:ahLst/>
              <a:cxnLst/>
              <a:rect l="l" t="t" r="r" b="b"/>
              <a:pathLst>
                <a:path w="2208094" h="785017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B0E6DB"/>
            </a:solid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8137927" y="8892578"/>
            <a:ext cx="4114811" cy="1462888"/>
            <a:chOff x="0" y="0"/>
            <a:chExt cx="2208094" cy="7850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8094" cy="785017"/>
            </a:xfrm>
            <a:custGeom>
              <a:avLst/>
              <a:gdLst/>
              <a:ahLst/>
              <a:cxnLst/>
              <a:rect l="l" t="t" r="r" b="b"/>
              <a:pathLst>
                <a:path w="2208094" h="785017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9AA1"/>
            </a:solidFill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13144500" y="5698815"/>
            <a:ext cx="1462888" cy="146288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4006D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9463888" y="6835172"/>
            <a:ext cx="1462888" cy="146288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635400" y="7110194"/>
            <a:ext cx="5406864" cy="1462888"/>
            <a:chOff x="0" y="0"/>
            <a:chExt cx="2901437" cy="7850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01437" cy="785017"/>
            </a:xfrm>
            <a:custGeom>
              <a:avLst/>
              <a:gdLst/>
              <a:ahLst/>
              <a:cxnLst/>
              <a:rect l="l" t="t" r="r" b="b"/>
              <a:pathLst>
                <a:path w="2901437" h="78501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12352540" y="7482094"/>
            <a:ext cx="5972585" cy="1462888"/>
            <a:chOff x="351790" y="351790"/>
            <a:chExt cx="2940050" cy="2954020"/>
          </a:xfrm>
        </p:grpSpPr>
        <p:sp>
          <p:nvSpPr>
            <p:cNvPr id="13" name="Freeform 13"/>
            <p:cNvSpPr/>
            <p:nvPr/>
          </p:nvSpPr>
          <p:spPr>
            <a:xfrm>
              <a:off x="16510" y="971857"/>
              <a:ext cx="12623757" cy="2163405"/>
            </a:xfrm>
            <a:custGeom>
              <a:avLst/>
              <a:gdLst/>
              <a:ahLst/>
              <a:cxnLst/>
              <a:rect l="l" t="t" r="r" b="b"/>
              <a:pathLst>
                <a:path w="12623757" h="2163405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2640267" cy="3150285"/>
            </a:xfrm>
            <a:custGeom>
              <a:avLst/>
              <a:gdLst/>
              <a:ahLst/>
              <a:cxnLst/>
              <a:rect l="l" t="t" r="r" b="b"/>
              <a:pathLst>
                <a:path w="12640267" h="3150285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-5400000">
            <a:off x="14607388" y="4406761"/>
            <a:ext cx="1462888" cy="146288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0E6DB"/>
            </a:solidFill>
          </p:spPr>
        </p:sp>
      </p:grpSp>
      <p:grpSp>
        <p:nvGrpSpPr>
          <p:cNvPr id="17" name="Group 17"/>
          <p:cNvGrpSpPr/>
          <p:nvPr/>
        </p:nvGrpSpPr>
        <p:grpSpPr>
          <a:xfrm rot="-5400000">
            <a:off x="13226027" y="5483097"/>
            <a:ext cx="7906224" cy="2217723"/>
            <a:chOff x="0" y="0"/>
            <a:chExt cx="2798598" cy="78501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798598" cy="785017"/>
            </a:xfrm>
            <a:custGeom>
              <a:avLst/>
              <a:gdLst/>
              <a:ahLst/>
              <a:cxnLst/>
              <a:rect l="l" t="t" r="r" b="b"/>
              <a:pathLst>
                <a:path w="2798598" h="785017">
                  <a:moveTo>
                    <a:pt x="0" y="0"/>
                  </a:moveTo>
                  <a:lnTo>
                    <a:pt x="2798598" y="0"/>
                  </a:lnTo>
                  <a:lnTo>
                    <a:pt x="2798598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04006D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5400000">
            <a:off x="8283582" y="6958776"/>
            <a:ext cx="7504113" cy="2217723"/>
            <a:chOff x="0" y="0"/>
            <a:chExt cx="2656262" cy="78501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656262" cy="785017"/>
            </a:xfrm>
            <a:custGeom>
              <a:avLst/>
              <a:gdLst/>
              <a:ahLst/>
              <a:cxnLst/>
              <a:rect l="l" t="t" r="r" b="b"/>
              <a:pathLst>
                <a:path w="2656262" h="785017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00A6B6"/>
            </a:solidFill>
          </p:spPr>
        </p:sp>
      </p:grpSp>
      <p:grpSp>
        <p:nvGrpSpPr>
          <p:cNvPr id="21" name="Group 21"/>
          <p:cNvGrpSpPr/>
          <p:nvPr/>
        </p:nvGrpSpPr>
        <p:grpSpPr>
          <a:xfrm rot="-5400000">
            <a:off x="8182969" y="7457191"/>
            <a:ext cx="7705339" cy="2217723"/>
            <a:chOff x="351790" y="351790"/>
            <a:chExt cx="2940050" cy="2954020"/>
          </a:xfrm>
        </p:grpSpPr>
        <p:sp>
          <p:nvSpPr>
            <p:cNvPr id="22" name="Freeform 22"/>
            <p:cNvSpPr/>
            <p:nvPr/>
          </p:nvSpPr>
          <p:spPr>
            <a:xfrm>
              <a:off x="16510" y="1332024"/>
              <a:ext cx="16290926" cy="3420024"/>
            </a:xfrm>
            <a:custGeom>
              <a:avLst/>
              <a:gdLst/>
              <a:ahLst/>
              <a:cxnLst/>
              <a:rect l="l" t="t" r="r" b="b"/>
              <a:pathLst>
                <a:path w="16290926" h="3420024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16307436" cy="4775798"/>
            </a:xfrm>
            <a:custGeom>
              <a:avLst/>
              <a:gdLst/>
              <a:ahLst/>
              <a:cxnLst/>
              <a:rect l="l" t="t" r="r" b="b"/>
              <a:pathLst>
                <a:path w="16307436" h="4775798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4" name="Group 24"/>
          <p:cNvGrpSpPr/>
          <p:nvPr/>
        </p:nvGrpSpPr>
        <p:grpSpPr>
          <a:xfrm rot="-5400000">
            <a:off x="16070277" y="1529985"/>
            <a:ext cx="2217723" cy="2217723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id="26" name="Group 26"/>
          <p:cNvGrpSpPr/>
          <p:nvPr/>
        </p:nvGrpSpPr>
        <p:grpSpPr>
          <a:xfrm rot="-5400000">
            <a:off x="16070277" y="9178138"/>
            <a:ext cx="2217723" cy="2217723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AA1"/>
            </a:solidFill>
          </p:spPr>
        </p:sp>
      </p:grpSp>
      <p:grpSp>
        <p:nvGrpSpPr>
          <p:cNvPr id="28" name="Group 28"/>
          <p:cNvGrpSpPr/>
          <p:nvPr/>
        </p:nvGrpSpPr>
        <p:grpSpPr>
          <a:xfrm rot="-5400000">
            <a:off x="10926777" y="3206719"/>
            <a:ext cx="2217723" cy="2217723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4006D"/>
            </a:solidFill>
          </p:spPr>
        </p:sp>
      </p:grpSp>
      <p:sp>
        <p:nvSpPr>
          <p:cNvPr id="30" name="Freeform 30"/>
          <p:cNvSpPr/>
          <p:nvPr/>
        </p:nvSpPr>
        <p:spPr>
          <a:xfrm>
            <a:off x="298607" y="9140170"/>
            <a:ext cx="4021782" cy="967705"/>
          </a:xfrm>
          <a:custGeom>
            <a:avLst/>
            <a:gdLst/>
            <a:ahLst/>
            <a:cxnLst/>
            <a:rect l="l" t="t" r="r" b="b"/>
            <a:pathLst>
              <a:path w="4021782" h="967705">
                <a:moveTo>
                  <a:pt x="0" y="0"/>
                </a:moveTo>
                <a:lnTo>
                  <a:pt x="4021781" y="0"/>
                </a:lnTo>
                <a:lnTo>
                  <a:pt x="4021781" y="967705"/>
                </a:lnTo>
                <a:lnTo>
                  <a:pt x="0" y="9677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7959415" y="200781"/>
            <a:ext cx="3008947" cy="4114800"/>
          </a:xfrm>
          <a:custGeom>
            <a:avLst/>
            <a:gdLst/>
            <a:ahLst/>
            <a:cxnLst/>
            <a:rect l="l" t="t" r="r" b="b"/>
            <a:pathLst>
              <a:path w="3008947" h="4114800">
                <a:moveTo>
                  <a:pt x="0" y="0"/>
                </a:moveTo>
                <a:lnTo>
                  <a:pt x="3008947" y="0"/>
                </a:lnTo>
                <a:lnTo>
                  <a:pt x="30089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028700" y="2513922"/>
            <a:ext cx="9166633" cy="3784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57"/>
              </a:lnSpc>
            </a:pPr>
            <a:r>
              <a:rPr lang="en-US" sz="9757">
                <a:solidFill>
                  <a:srgbClr val="04006D"/>
                </a:solidFill>
                <a:latin typeface="Glacial Indifference Bold"/>
              </a:rPr>
              <a:t>What are bouncy balls created to do?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5725"/>
            <a:ext cx="7361223" cy="10287000"/>
          </a:xfrm>
          <a:prstGeom prst="rect">
            <a:avLst/>
          </a:prstGeom>
          <a:solidFill>
            <a:srgbClr val="04006D"/>
          </a:solidFill>
        </p:spPr>
      </p:sp>
      <p:grpSp>
        <p:nvGrpSpPr>
          <p:cNvPr id="5" name="Group 5"/>
          <p:cNvGrpSpPr/>
          <p:nvPr/>
        </p:nvGrpSpPr>
        <p:grpSpPr>
          <a:xfrm rot="5400000">
            <a:off x="1425763" y="-245991"/>
            <a:ext cx="5972585" cy="1462888"/>
            <a:chOff x="351790" y="351790"/>
            <a:chExt cx="2940050" cy="2954020"/>
          </a:xfrm>
        </p:grpSpPr>
        <p:sp>
          <p:nvSpPr>
            <p:cNvPr id="6" name="Freeform 6"/>
            <p:cNvSpPr/>
            <p:nvPr/>
          </p:nvSpPr>
          <p:spPr>
            <a:xfrm>
              <a:off x="16510" y="971857"/>
              <a:ext cx="12623757" cy="2163405"/>
            </a:xfrm>
            <a:custGeom>
              <a:avLst/>
              <a:gdLst/>
              <a:ahLst/>
              <a:cxnLst/>
              <a:rect l="l" t="t" r="r" b="b"/>
              <a:pathLst>
                <a:path w="12623757" h="2163405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04006D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2640267" cy="3150285"/>
            </a:xfrm>
            <a:custGeom>
              <a:avLst/>
              <a:gdLst/>
              <a:ahLst/>
              <a:cxnLst/>
              <a:rect l="l" t="t" r="r" b="b"/>
              <a:pathLst>
                <a:path w="12640267" h="3150285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04006D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3680612" y="3200569"/>
            <a:ext cx="1462888" cy="146288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AA1"/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-1559742" y="3286502"/>
            <a:ext cx="9017819" cy="1462888"/>
            <a:chOff x="0" y="0"/>
            <a:chExt cx="4839151" cy="7850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39151" cy="785017"/>
            </a:xfrm>
            <a:custGeom>
              <a:avLst/>
              <a:gdLst/>
              <a:ahLst/>
              <a:cxnLst/>
              <a:rect l="l" t="t" r="r" b="b"/>
              <a:pathLst>
                <a:path w="4839151" h="785017">
                  <a:moveTo>
                    <a:pt x="0" y="0"/>
                  </a:moveTo>
                  <a:lnTo>
                    <a:pt x="4839151" y="0"/>
                  </a:lnTo>
                  <a:lnTo>
                    <a:pt x="4839151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00A6B6"/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2217723" y="7795412"/>
            <a:ext cx="1462888" cy="146288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0E6DB"/>
            </a:solidFill>
          </p:spPr>
        </p:sp>
      </p:grpSp>
      <p:grpSp>
        <p:nvGrpSpPr>
          <p:cNvPr id="14" name="Group 14"/>
          <p:cNvGrpSpPr/>
          <p:nvPr/>
        </p:nvGrpSpPr>
        <p:grpSpPr>
          <a:xfrm rot="5400000">
            <a:off x="2217723" y="1420517"/>
            <a:ext cx="1462888" cy="1462888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id="16" name="Group 16"/>
          <p:cNvGrpSpPr/>
          <p:nvPr/>
        </p:nvGrpSpPr>
        <p:grpSpPr>
          <a:xfrm rot="5400000">
            <a:off x="2500305" y="349176"/>
            <a:ext cx="7504113" cy="2217723"/>
            <a:chOff x="0" y="0"/>
            <a:chExt cx="2656262" cy="78501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56262" cy="785017"/>
            </a:xfrm>
            <a:custGeom>
              <a:avLst/>
              <a:gdLst/>
              <a:ahLst/>
              <a:cxnLst/>
              <a:rect l="l" t="t" r="r" b="b"/>
              <a:pathLst>
                <a:path w="2656262" h="785017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id="18" name="Group 18"/>
          <p:cNvGrpSpPr/>
          <p:nvPr/>
        </p:nvGrpSpPr>
        <p:grpSpPr>
          <a:xfrm rot="5400000">
            <a:off x="-2643195" y="1903465"/>
            <a:ext cx="7504113" cy="2217723"/>
            <a:chOff x="0" y="0"/>
            <a:chExt cx="2656262" cy="78501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56262" cy="785017"/>
            </a:xfrm>
            <a:custGeom>
              <a:avLst/>
              <a:gdLst/>
              <a:ahLst/>
              <a:cxnLst/>
              <a:rect l="l" t="t" r="r" b="b"/>
              <a:pathLst>
                <a:path w="2656262" h="785017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9AA1"/>
            </a:solidFill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5143500" y="4101233"/>
            <a:ext cx="2217723" cy="2217723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A6B6"/>
            </a:solidFill>
          </p:spPr>
        </p:sp>
      </p:grpSp>
      <p:grpSp>
        <p:nvGrpSpPr>
          <p:cNvPr id="25" name="Group 25"/>
          <p:cNvGrpSpPr/>
          <p:nvPr/>
        </p:nvGrpSpPr>
        <p:grpSpPr>
          <a:xfrm rot="5400000">
            <a:off x="5143500" y="-1108862"/>
            <a:ext cx="2217723" cy="2217723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AA1"/>
            </a:solidFill>
          </p:spPr>
        </p:sp>
      </p:grpSp>
      <p:grpSp>
        <p:nvGrpSpPr>
          <p:cNvPr id="27" name="Group 27"/>
          <p:cNvGrpSpPr/>
          <p:nvPr/>
        </p:nvGrpSpPr>
        <p:grpSpPr>
          <a:xfrm rot="5400000">
            <a:off x="0" y="5655522"/>
            <a:ext cx="2217723" cy="221772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7642243" y="1605491"/>
            <a:ext cx="10255205" cy="4677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dirty="0">
                <a:solidFill>
                  <a:srgbClr val="04006D"/>
                </a:solidFill>
                <a:latin typeface="Glacial Indifference"/>
              </a:rPr>
              <a:t>The company </a:t>
            </a:r>
            <a:r>
              <a:rPr lang="en-US" sz="3299" dirty="0">
                <a:solidFill>
                  <a:srgbClr val="04006D"/>
                </a:solidFill>
                <a:latin typeface="Glacial Indifference Bold"/>
              </a:rPr>
              <a:t>Wham-O</a:t>
            </a:r>
            <a:r>
              <a:rPr lang="en-US" sz="3299" dirty="0">
                <a:solidFill>
                  <a:srgbClr val="04006D"/>
                </a:solidFill>
                <a:latin typeface="Glacial Indifference"/>
              </a:rPr>
              <a:t> (frisbee &amp; Hula Hoop) created the first “Super Ball” out of plastic - the stuff inside of golf balls (polybutadiene)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dirty="0">
                <a:solidFill>
                  <a:srgbClr val="04006D"/>
                </a:solidFill>
                <a:latin typeface="Glacial Indifference"/>
              </a:rPr>
              <a:t>Each bounce is </a:t>
            </a:r>
            <a:r>
              <a:rPr lang="en-US" sz="3299" dirty="0">
                <a:solidFill>
                  <a:srgbClr val="04006D"/>
                </a:solidFill>
                <a:latin typeface="Glacial Indifference Bold"/>
              </a:rPr>
              <a:t>92%</a:t>
            </a:r>
            <a:r>
              <a:rPr lang="en-US" sz="3299" dirty="0">
                <a:solidFill>
                  <a:srgbClr val="04006D"/>
                </a:solidFill>
                <a:latin typeface="Glacial Indifference"/>
              </a:rPr>
              <a:t> as high as the last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dirty="0">
                <a:solidFill>
                  <a:srgbClr val="04006D"/>
                </a:solidFill>
                <a:latin typeface="Glacial Indifference"/>
              </a:rPr>
              <a:t>It was initially priced at </a:t>
            </a:r>
            <a:r>
              <a:rPr lang="en-US" sz="3299" dirty="0">
                <a:solidFill>
                  <a:srgbClr val="04006D"/>
                </a:solidFill>
                <a:latin typeface="Glacial Indifference Bold"/>
              </a:rPr>
              <a:t>98¢</a:t>
            </a:r>
            <a:r>
              <a:rPr lang="en-US" sz="3299" dirty="0">
                <a:solidFill>
                  <a:srgbClr val="04006D"/>
                </a:solidFill>
                <a:latin typeface="Glacial Indifference"/>
              </a:rPr>
              <a:t>. (That's a whopping $7.22 in today's money.)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dirty="0">
                <a:solidFill>
                  <a:srgbClr val="04006D"/>
                </a:solidFill>
                <a:latin typeface="Glacial Indifference"/>
              </a:rPr>
              <a:t>The </a:t>
            </a:r>
            <a:r>
              <a:rPr lang="en-US" sz="3299" dirty="0">
                <a:solidFill>
                  <a:srgbClr val="04006D"/>
                </a:solidFill>
                <a:latin typeface="Glacial Indifference Bold"/>
              </a:rPr>
              <a:t>Super Bowl </a:t>
            </a:r>
            <a:r>
              <a:rPr lang="en-US" sz="3299" dirty="0">
                <a:solidFill>
                  <a:srgbClr val="04006D"/>
                </a:solidFill>
                <a:latin typeface="Glacial Indifference"/>
              </a:rPr>
              <a:t>is named after the Super Ball.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 dirty="0">
                <a:solidFill>
                  <a:srgbClr val="04006D"/>
                </a:solidFill>
                <a:latin typeface="Glacial Indifference"/>
              </a:rPr>
              <a:t>A Super Ball reverses its spin with each bounce.</a:t>
            </a:r>
          </a:p>
        </p:txBody>
      </p:sp>
      <p:sp>
        <p:nvSpPr>
          <p:cNvPr id="30" name="Freeform 30">
            <a:hlinkClick r:id="rId2" tooltip="https://sonus.ca/oeuvre/40525--plectros-iii-1971-i"/>
          </p:cNvPr>
          <p:cNvSpPr/>
          <p:nvPr/>
        </p:nvSpPr>
        <p:spPr>
          <a:xfrm>
            <a:off x="14421572" y="6848095"/>
            <a:ext cx="1930419" cy="2870511"/>
          </a:xfrm>
          <a:custGeom>
            <a:avLst/>
            <a:gdLst/>
            <a:ahLst/>
            <a:cxnLst/>
            <a:rect l="l" t="t" r="r" b="b"/>
            <a:pathLst>
              <a:path w="1930419" h="2870511">
                <a:moveTo>
                  <a:pt x="0" y="0"/>
                </a:moveTo>
                <a:lnTo>
                  <a:pt x="1930419" y="0"/>
                </a:lnTo>
                <a:lnTo>
                  <a:pt x="1930419" y="2870510"/>
                </a:lnTo>
                <a:lnTo>
                  <a:pt x="0" y="28705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1" name="TextBox 31"/>
          <p:cNvSpPr txBox="1"/>
          <p:nvPr/>
        </p:nvSpPr>
        <p:spPr>
          <a:xfrm>
            <a:off x="7642243" y="449516"/>
            <a:ext cx="7408711" cy="971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>
                <a:solidFill>
                  <a:srgbClr val="04006D"/>
                </a:solidFill>
                <a:latin typeface="HK Grotesk Bold"/>
              </a:rPr>
              <a:t>Did you know...</a:t>
            </a:r>
          </a:p>
        </p:txBody>
      </p:sp>
      <p:sp>
        <p:nvSpPr>
          <p:cNvPr id="32" name="Freeform 32"/>
          <p:cNvSpPr/>
          <p:nvPr/>
        </p:nvSpPr>
        <p:spPr>
          <a:xfrm>
            <a:off x="206832" y="9258300"/>
            <a:ext cx="4021782" cy="967705"/>
          </a:xfrm>
          <a:custGeom>
            <a:avLst/>
            <a:gdLst/>
            <a:ahLst/>
            <a:cxnLst/>
            <a:rect l="l" t="t" r="r" b="b"/>
            <a:pathLst>
              <a:path w="4021782" h="967705">
                <a:moveTo>
                  <a:pt x="0" y="0"/>
                </a:moveTo>
                <a:lnTo>
                  <a:pt x="4021782" y="0"/>
                </a:lnTo>
                <a:lnTo>
                  <a:pt x="4021782" y="967705"/>
                </a:lnTo>
                <a:lnTo>
                  <a:pt x="0" y="9677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F470419-D799-6CA7-41DA-11633F90E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6589" y="6370739"/>
            <a:ext cx="2374827" cy="37830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036262" y="8489735"/>
            <a:ext cx="4114811" cy="1462888"/>
            <a:chOff x="0" y="0"/>
            <a:chExt cx="2208094" cy="7850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08094" cy="785017"/>
            </a:xfrm>
            <a:custGeom>
              <a:avLst/>
              <a:gdLst/>
              <a:ahLst/>
              <a:cxnLst/>
              <a:rect l="l" t="t" r="r" b="b"/>
              <a:pathLst>
                <a:path w="2208094" h="785017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B0E6DB"/>
            </a:solid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10355650" y="9626092"/>
            <a:ext cx="4114811" cy="1462888"/>
            <a:chOff x="0" y="0"/>
            <a:chExt cx="2208094" cy="7850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8094" cy="785017"/>
            </a:xfrm>
            <a:custGeom>
              <a:avLst/>
              <a:gdLst/>
              <a:ahLst/>
              <a:cxnLst/>
              <a:rect l="l" t="t" r="r" b="b"/>
              <a:pathLst>
                <a:path w="2208094" h="785017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9AA1"/>
            </a:solidFill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15362223" y="6432329"/>
            <a:ext cx="1462888" cy="146288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A6B6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11681612" y="7568687"/>
            <a:ext cx="1462888" cy="146288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4853124" y="7843708"/>
            <a:ext cx="5406864" cy="1462888"/>
            <a:chOff x="0" y="0"/>
            <a:chExt cx="2901437" cy="78501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01437" cy="785017"/>
            </a:xfrm>
            <a:custGeom>
              <a:avLst/>
              <a:gdLst/>
              <a:ahLst/>
              <a:cxnLst/>
              <a:rect l="l" t="t" r="r" b="b"/>
              <a:pathLst>
                <a:path w="2901437" h="78501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14570263" y="8215609"/>
            <a:ext cx="5972585" cy="1462888"/>
            <a:chOff x="351790" y="351790"/>
            <a:chExt cx="2940050" cy="2954020"/>
          </a:xfrm>
        </p:grpSpPr>
        <p:sp>
          <p:nvSpPr>
            <p:cNvPr id="13" name="Freeform 13"/>
            <p:cNvSpPr/>
            <p:nvPr/>
          </p:nvSpPr>
          <p:spPr>
            <a:xfrm>
              <a:off x="16510" y="971857"/>
              <a:ext cx="12623757" cy="2163405"/>
            </a:xfrm>
            <a:custGeom>
              <a:avLst/>
              <a:gdLst/>
              <a:ahLst/>
              <a:cxnLst/>
              <a:rect l="l" t="t" r="r" b="b"/>
              <a:pathLst>
                <a:path w="12623757" h="2163405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2640267" cy="3150285"/>
            </a:xfrm>
            <a:custGeom>
              <a:avLst/>
              <a:gdLst/>
              <a:ahLst/>
              <a:cxnLst/>
              <a:rect l="l" t="t" r="r" b="b"/>
              <a:pathLst>
                <a:path w="12640267" h="3150285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-5400000">
            <a:off x="16825112" y="5140276"/>
            <a:ext cx="1462888" cy="1462888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AA1"/>
            </a:solidFill>
          </p:spPr>
        </p:sp>
      </p:grpSp>
      <p:grpSp>
        <p:nvGrpSpPr>
          <p:cNvPr id="17" name="Group 17"/>
          <p:cNvGrpSpPr/>
          <p:nvPr/>
        </p:nvGrpSpPr>
        <p:grpSpPr>
          <a:xfrm rot="-5400000">
            <a:off x="10501305" y="7692290"/>
            <a:ext cx="7504113" cy="2217723"/>
            <a:chOff x="0" y="0"/>
            <a:chExt cx="2656262" cy="78501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56262" cy="785017"/>
            </a:xfrm>
            <a:custGeom>
              <a:avLst/>
              <a:gdLst/>
              <a:ahLst/>
              <a:cxnLst/>
              <a:rect l="l" t="t" r="r" b="b"/>
              <a:pathLst>
                <a:path w="2656262" h="785017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00A6B6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5400000">
            <a:off x="10400692" y="8190705"/>
            <a:ext cx="7705339" cy="2217723"/>
            <a:chOff x="351790" y="351790"/>
            <a:chExt cx="2940050" cy="2954020"/>
          </a:xfrm>
        </p:grpSpPr>
        <p:sp>
          <p:nvSpPr>
            <p:cNvPr id="20" name="Freeform 20"/>
            <p:cNvSpPr/>
            <p:nvPr/>
          </p:nvSpPr>
          <p:spPr>
            <a:xfrm>
              <a:off x="16510" y="1332024"/>
              <a:ext cx="16290926" cy="3420024"/>
            </a:xfrm>
            <a:custGeom>
              <a:avLst/>
              <a:gdLst/>
              <a:ahLst/>
              <a:cxnLst/>
              <a:rect l="l" t="t" r="r" b="b"/>
              <a:pathLst>
                <a:path w="16290926" h="3420024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04006D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6307436" cy="4775798"/>
            </a:xfrm>
            <a:custGeom>
              <a:avLst/>
              <a:gdLst/>
              <a:ahLst/>
              <a:cxnLst/>
              <a:rect l="l" t="t" r="r" b="b"/>
              <a:pathLst>
                <a:path w="16307436" h="4775798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04006D"/>
            </a:solidFill>
          </p:spPr>
        </p:sp>
      </p:grpSp>
      <p:grpSp>
        <p:nvGrpSpPr>
          <p:cNvPr id="22" name="Group 22"/>
          <p:cNvGrpSpPr/>
          <p:nvPr/>
        </p:nvGrpSpPr>
        <p:grpSpPr>
          <a:xfrm rot="-5400000">
            <a:off x="13144500" y="3940233"/>
            <a:ext cx="2217723" cy="2217723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0E6DB"/>
            </a:solidFill>
          </p:spPr>
        </p:sp>
      </p:grpSp>
      <p:grpSp>
        <p:nvGrpSpPr>
          <p:cNvPr id="24" name="Group 24"/>
          <p:cNvGrpSpPr/>
          <p:nvPr/>
        </p:nvGrpSpPr>
        <p:grpSpPr>
          <a:xfrm rot="5400000">
            <a:off x="-297261" y="677512"/>
            <a:ext cx="4114811" cy="1462888"/>
            <a:chOff x="0" y="0"/>
            <a:chExt cx="2208094" cy="78501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208094" cy="785017"/>
            </a:xfrm>
            <a:custGeom>
              <a:avLst/>
              <a:gdLst/>
              <a:ahLst/>
              <a:cxnLst/>
              <a:rect l="l" t="t" r="r" b="b"/>
              <a:pathLst>
                <a:path w="2208094" h="785017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B0E6DB"/>
            </a:solidFill>
          </p:spPr>
        </p:sp>
      </p:grpSp>
      <p:grpSp>
        <p:nvGrpSpPr>
          <p:cNvPr id="26" name="Group 26"/>
          <p:cNvGrpSpPr/>
          <p:nvPr/>
        </p:nvGrpSpPr>
        <p:grpSpPr>
          <a:xfrm rot="5400000">
            <a:off x="1028700" y="2734918"/>
            <a:ext cx="1462888" cy="1462888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A6B6"/>
            </a:solidFill>
          </p:spPr>
        </p:sp>
      </p:grpSp>
      <p:grpSp>
        <p:nvGrpSpPr>
          <p:cNvPr id="28" name="Group 28"/>
          <p:cNvGrpSpPr/>
          <p:nvPr/>
        </p:nvGrpSpPr>
        <p:grpSpPr>
          <a:xfrm rot="5400000">
            <a:off x="1028700" y="-785451"/>
            <a:ext cx="1462888" cy="1462888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AA1"/>
            </a:solidFill>
          </p:spPr>
        </p:sp>
      </p:grpSp>
      <p:grpSp>
        <p:nvGrpSpPr>
          <p:cNvPr id="30" name="Group 30"/>
          <p:cNvGrpSpPr/>
          <p:nvPr/>
        </p:nvGrpSpPr>
        <p:grpSpPr>
          <a:xfrm rot="5400000">
            <a:off x="-2406176" y="1323539"/>
            <a:ext cx="5406864" cy="1462888"/>
            <a:chOff x="0" y="0"/>
            <a:chExt cx="2901437" cy="78501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901437" cy="785017"/>
            </a:xfrm>
            <a:custGeom>
              <a:avLst/>
              <a:gdLst/>
              <a:ahLst/>
              <a:cxnLst/>
              <a:rect l="l" t="t" r="r" b="b"/>
              <a:pathLst>
                <a:path w="2901437" h="78501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id="32" name="Group 32"/>
          <p:cNvGrpSpPr/>
          <p:nvPr/>
        </p:nvGrpSpPr>
        <p:grpSpPr>
          <a:xfrm rot="5400000">
            <a:off x="-2689037" y="951638"/>
            <a:ext cx="5972585" cy="1462888"/>
            <a:chOff x="351790" y="351790"/>
            <a:chExt cx="2940050" cy="2954020"/>
          </a:xfrm>
        </p:grpSpPr>
        <p:sp>
          <p:nvSpPr>
            <p:cNvPr id="33" name="Freeform 33"/>
            <p:cNvSpPr/>
            <p:nvPr/>
          </p:nvSpPr>
          <p:spPr>
            <a:xfrm>
              <a:off x="16510" y="971857"/>
              <a:ext cx="12623757" cy="2163405"/>
            </a:xfrm>
            <a:custGeom>
              <a:avLst/>
              <a:gdLst/>
              <a:ahLst/>
              <a:cxnLst/>
              <a:rect l="l" t="t" r="r" b="b"/>
              <a:pathLst>
                <a:path w="12623757" h="2163405">
                  <a:moveTo>
                    <a:pt x="182880" y="1081702"/>
                  </a:moveTo>
                  <a:cubicBezTo>
                    <a:pt x="182880" y="1136334"/>
                    <a:pt x="142240" y="1180039"/>
                    <a:pt x="91440" y="1180039"/>
                  </a:cubicBezTo>
                  <a:cubicBezTo>
                    <a:pt x="40640" y="1180039"/>
                    <a:pt x="0" y="1136334"/>
                    <a:pt x="0" y="1081702"/>
                  </a:cubicBezTo>
                  <a:cubicBezTo>
                    <a:pt x="0" y="1027071"/>
                    <a:pt x="40640" y="983366"/>
                    <a:pt x="91440" y="983366"/>
                  </a:cubicBezTo>
                  <a:cubicBezTo>
                    <a:pt x="142240" y="983366"/>
                    <a:pt x="182880" y="1027071"/>
                    <a:pt x="182880" y="1081702"/>
                  </a:cubicBezTo>
                  <a:close/>
                  <a:moveTo>
                    <a:pt x="3506889" y="0"/>
                  </a:moveTo>
                  <a:cubicBezTo>
                    <a:pt x="3265702" y="0"/>
                    <a:pt x="3072752" y="43705"/>
                    <a:pt x="3072752" y="98336"/>
                  </a:cubicBezTo>
                  <a:cubicBezTo>
                    <a:pt x="3072752" y="152968"/>
                    <a:pt x="3265702" y="196673"/>
                    <a:pt x="3506889" y="196673"/>
                  </a:cubicBezTo>
                  <a:cubicBezTo>
                    <a:pt x="3748076" y="196673"/>
                    <a:pt x="3941026" y="152968"/>
                    <a:pt x="3941026" y="98336"/>
                  </a:cubicBezTo>
                  <a:cubicBezTo>
                    <a:pt x="3941026" y="43705"/>
                    <a:pt x="3748076" y="0"/>
                    <a:pt x="3506889" y="0"/>
                  </a:cubicBezTo>
                  <a:close/>
                  <a:moveTo>
                    <a:pt x="7848255" y="0"/>
                  </a:moveTo>
                  <a:cubicBezTo>
                    <a:pt x="7607068" y="0"/>
                    <a:pt x="7414119" y="43705"/>
                    <a:pt x="7414119" y="98336"/>
                  </a:cubicBezTo>
                  <a:cubicBezTo>
                    <a:pt x="7414119" y="152968"/>
                    <a:pt x="7607068" y="196673"/>
                    <a:pt x="7848255" y="196673"/>
                  </a:cubicBezTo>
                  <a:cubicBezTo>
                    <a:pt x="8089442" y="196673"/>
                    <a:pt x="8282391" y="152968"/>
                    <a:pt x="8282391" y="98336"/>
                  </a:cubicBezTo>
                  <a:cubicBezTo>
                    <a:pt x="8282391" y="43705"/>
                    <a:pt x="8083412" y="0"/>
                    <a:pt x="7848255" y="0"/>
                  </a:cubicBezTo>
                  <a:close/>
                  <a:moveTo>
                    <a:pt x="12189621" y="983366"/>
                  </a:moveTo>
                  <a:cubicBezTo>
                    <a:pt x="11948434" y="983366"/>
                    <a:pt x="11755485" y="1027071"/>
                    <a:pt x="11755485" y="1081702"/>
                  </a:cubicBezTo>
                  <a:cubicBezTo>
                    <a:pt x="11755485" y="1136334"/>
                    <a:pt x="11948434" y="1180039"/>
                    <a:pt x="12189621" y="1180039"/>
                  </a:cubicBezTo>
                  <a:cubicBezTo>
                    <a:pt x="12430808" y="1180039"/>
                    <a:pt x="12623757" y="1136334"/>
                    <a:pt x="12623757" y="1081702"/>
                  </a:cubicBezTo>
                  <a:cubicBezTo>
                    <a:pt x="12623757" y="1027071"/>
                    <a:pt x="12430808" y="983366"/>
                    <a:pt x="12189621" y="983366"/>
                  </a:cubicBezTo>
                  <a:close/>
                  <a:moveTo>
                    <a:pt x="7848255" y="1966731"/>
                  </a:moveTo>
                  <a:cubicBezTo>
                    <a:pt x="7607068" y="1966731"/>
                    <a:pt x="7414119" y="2010437"/>
                    <a:pt x="7414119" y="2065068"/>
                  </a:cubicBezTo>
                  <a:cubicBezTo>
                    <a:pt x="7414119" y="2119699"/>
                    <a:pt x="7607068" y="2163405"/>
                    <a:pt x="7848255" y="2163405"/>
                  </a:cubicBezTo>
                  <a:cubicBezTo>
                    <a:pt x="8089442" y="2163405"/>
                    <a:pt x="8282391" y="2119699"/>
                    <a:pt x="8282391" y="2065068"/>
                  </a:cubicBezTo>
                  <a:cubicBezTo>
                    <a:pt x="8282391" y="2010437"/>
                    <a:pt x="8083412" y="1966731"/>
                    <a:pt x="7848255" y="196673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0" y="0"/>
              <a:ext cx="12640267" cy="3150285"/>
            </a:xfrm>
            <a:custGeom>
              <a:avLst/>
              <a:gdLst/>
              <a:ahLst/>
              <a:cxnLst/>
              <a:rect l="l" t="t" r="r" b="b"/>
              <a:pathLst>
                <a:path w="12640267" h="3150285">
                  <a:moveTo>
                    <a:pt x="12628208" y="1003270"/>
                  </a:moveTo>
                  <a:lnTo>
                    <a:pt x="12332753" y="1070193"/>
                  </a:lnTo>
                  <a:lnTo>
                    <a:pt x="12628208" y="1137117"/>
                  </a:lnTo>
                  <a:lnTo>
                    <a:pt x="12501584" y="1165798"/>
                  </a:lnTo>
                  <a:lnTo>
                    <a:pt x="12206131" y="1098875"/>
                  </a:lnTo>
                  <a:lnTo>
                    <a:pt x="11916706" y="1165798"/>
                  </a:lnTo>
                  <a:lnTo>
                    <a:pt x="11790083" y="1137117"/>
                  </a:lnTo>
                  <a:lnTo>
                    <a:pt x="12085538" y="1070193"/>
                  </a:lnTo>
                  <a:lnTo>
                    <a:pt x="11790083" y="1003270"/>
                  </a:lnTo>
                  <a:lnTo>
                    <a:pt x="11916706" y="974588"/>
                  </a:lnTo>
                  <a:lnTo>
                    <a:pt x="12206131" y="1041512"/>
                  </a:lnTo>
                  <a:lnTo>
                    <a:pt x="12501584" y="974588"/>
                  </a:lnTo>
                  <a:lnTo>
                    <a:pt x="12628208" y="1003270"/>
                  </a:lnTo>
                  <a:close/>
                  <a:moveTo>
                    <a:pt x="11759935" y="106680"/>
                  </a:moveTo>
                  <a:cubicBezTo>
                    <a:pt x="11759935" y="55880"/>
                    <a:pt x="11952884" y="15240"/>
                    <a:pt x="12194072" y="15240"/>
                  </a:cubicBezTo>
                  <a:cubicBezTo>
                    <a:pt x="12435259" y="15240"/>
                    <a:pt x="12628208" y="55880"/>
                    <a:pt x="12628208" y="106680"/>
                  </a:cubicBezTo>
                  <a:cubicBezTo>
                    <a:pt x="12628208" y="157480"/>
                    <a:pt x="12435259" y="198120"/>
                    <a:pt x="12194072" y="198120"/>
                  </a:cubicBezTo>
                  <a:cubicBezTo>
                    <a:pt x="11952884" y="198120"/>
                    <a:pt x="11759935" y="157480"/>
                    <a:pt x="11759935" y="106680"/>
                  </a:cubicBezTo>
                  <a:close/>
                  <a:moveTo>
                    <a:pt x="11940825" y="106680"/>
                  </a:moveTo>
                  <a:cubicBezTo>
                    <a:pt x="11940825" y="135890"/>
                    <a:pt x="12055389" y="160020"/>
                    <a:pt x="12194072" y="160020"/>
                  </a:cubicBezTo>
                  <a:cubicBezTo>
                    <a:pt x="12332754" y="160020"/>
                    <a:pt x="12447318" y="135890"/>
                    <a:pt x="12447318" y="106680"/>
                  </a:cubicBezTo>
                  <a:cubicBezTo>
                    <a:pt x="12447318" y="77470"/>
                    <a:pt x="12332754" y="53340"/>
                    <a:pt x="12194072" y="53340"/>
                  </a:cubicBezTo>
                  <a:cubicBezTo>
                    <a:pt x="12055389" y="53340"/>
                    <a:pt x="11940825" y="77470"/>
                    <a:pt x="11940825" y="106680"/>
                  </a:cubicBezTo>
                  <a:close/>
                  <a:moveTo>
                    <a:pt x="13970" y="1070193"/>
                  </a:moveTo>
                  <a:cubicBezTo>
                    <a:pt x="13970" y="1015562"/>
                    <a:pt x="54610" y="971857"/>
                    <a:pt x="105410" y="971857"/>
                  </a:cubicBezTo>
                  <a:cubicBezTo>
                    <a:pt x="156210" y="971857"/>
                    <a:pt x="196850" y="1015562"/>
                    <a:pt x="196850" y="1070193"/>
                  </a:cubicBezTo>
                  <a:cubicBezTo>
                    <a:pt x="196850" y="1124825"/>
                    <a:pt x="156210" y="1168530"/>
                    <a:pt x="105410" y="1168530"/>
                  </a:cubicBezTo>
                  <a:cubicBezTo>
                    <a:pt x="54610" y="1168530"/>
                    <a:pt x="13970" y="1124825"/>
                    <a:pt x="13970" y="1070193"/>
                  </a:cubicBezTo>
                  <a:close/>
                  <a:moveTo>
                    <a:pt x="52070" y="1070193"/>
                  </a:moveTo>
                  <a:cubicBezTo>
                    <a:pt x="52070" y="1101606"/>
                    <a:pt x="76200" y="1127556"/>
                    <a:pt x="105410" y="1127556"/>
                  </a:cubicBezTo>
                  <a:cubicBezTo>
                    <a:pt x="134620" y="1127556"/>
                    <a:pt x="158750" y="1101606"/>
                    <a:pt x="158750" y="1070193"/>
                  </a:cubicBezTo>
                  <a:cubicBezTo>
                    <a:pt x="158750" y="1038780"/>
                    <a:pt x="134620" y="1012830"/>
                    <a:pt x="105410" y="1012830"/>
                  </a:cubicBezTo>
                  <a:cubicBezTo>
                    <a:pt x="76200" y="1012830"/>
                    <a:pt x="52070" y="1038780"/>
                    <a:pt x="52070" y="1070193"/>
                  </a:cubicBezTo>
                  <a:close/>
                  <a:moveTo>
                    <a:pt x="125730" y="2922199"/>
                  </a:moveTo>
                  <a:lnTo>
                    <a:pt x="87630" y="2922199"/>
                  </a:lnTo>
                  <a:lnTo>
                    <a:pt x="87630" y="3016438"/>
                  </a:lnTo>
                  <a:lnTo>
                    <a:pt x="0" y="3016438"/>
                  </a:lnTo>
                  <a:lnTo>
                    <a:pt x="0" y="3057412"/>
                  </a:lnTo>
                  <a:lnTo>
                    <a:pt x="86360" y="3057412"/>
                  </a:lnTo>
                  <a:lnTo>
                    <a:pt x="86360" y="3150285"/>
                  </a:lnTo>
                  <a:lnTo>
                    <a:pt x="124460" y="3150285"/>
                  </a:lnTo>
                  <a:lnTo>
                    <a:pt x="124460" y="3056046"/>
                  </a:lnTo>
                  <a:lnTo>
                    <a:pt x="212090" y="3056046"/>
                  </a:lnTo>
                  <a:lnTo>
                    <a:pt x="212090" y="3015073"/>
                  </a:lnTo>
                  <a:lnTo>
                    <a:pt x="125730" y="3015073"/>
                  </a:lnTo>
                  <a:lnTo>
                    <a:pt x="125730" y="2922199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2640267" y="3036925"/>
                  </a:moveTo>
                  <a:cubicBezTo>
                    <a:pt x="12640267" y="3091556"/>
                    <a:pt x="12447319" y="3135262"/>
                    <a:pt x="12206132" y="3135262"/>
                  </a:cubicBezTo>
                  <a:cubicBezTo>
                    <a:pt x="11964945" y="3135262"/>
                    <a:pt x="11771995" y="3091556"/>
                    <a:pt x="11771995" y="3036925"/>
                  </a:cubicBezTo>
                  <a:cubicBezTo>
                    <a:pt x="11771995" y="2982294"/>
                    <a:pt x="11964945" y="2938588"/>
                    <a:pt x="12206132" y="2938588"/>
                  </a:cubicBezTo>
                  <a:cubicBezTo>
                    <a:pt x="12447318" y="2938588"/>
                    <a:pt x="12640267" y="2982294"/>
                    <a:pt x="12640267" y="3036925"/>
                  </a:cubicBezTo>
                  <a:close/>
                  <a:moveTo>
                    <a:pt x="12459377" y="3036925"/>
                  </a:moveTo>
                  <a:cubicBezTo>
                    <a:pt x="12459377" y="3005512"/>
                    <a:pt x="12344813" y="2979562"/>
                    <a:pt x="12206132" y="2979562"/>
                  </a:cubicBezTo>
                  <a:cubicBezTo>
                    <a:pt x="12067449" y="2979562"/>
                    <a:pt x="11952884" y="3005512"/>
                    <a:pt x="11952884" y="3036925"/>
                  </a:cubicBezTo>
                  <a:cubicBezTo>
                    <a:pt x="11952884" y="3068338"/>
                    <a:pt x="12067449" y="3094288"/>
                    <a:pt x="12206132" y="3094288"/>
                  </a:cubicBezTo>
                  <a:cubicBezTo>
                    <a:pt x="12344813" y="3094288"/>
                    <a:pt x="12459377" y="3068338"/>
                    <a:pt x="12459377" y="3036925"/>
                  </a:cubicBezTo>
                  <a:close/>
                  <a:moveTo>
                    <a:pt x="8154190" y="1957954"/>
                  </a:moveTo>
                  <a:lnTo>
                    <a:pt x="7858735" y="2024878"/>
                  </a:lnTo>
                  <a:lnTo>
                    <a:pt x="7569311" y="1957954"/>
                  </a:lnTo>
                  <a:lnTo>
                    <a:pt x="7442688" y="1986636"/>
                  </a:lnTo>
                  <a:lnTo>
                    <a:pt x="7738142" y="2053559"/>
                  </a:lnTo>
                  <a:lnTo>
                    <a:pt x="7442688" y="2120483"/>
                  </a:lnTo>
                  <a:lnTo>
                    <a:pt x="7569311" y="2149164"/>
                  </a:lnTo>
                  <a:lnTo>
                    <a:pt x="7858735" y="2082241"/>
                  </a:lnTo>
                  <a:lnTo>
                    <a:pt x="8154190" y="2149164"/>
                  </a:lnTo>
                  <a:lnTo>
                    <a:pt x="8280812" y="2120483"/>
                  </a:lnTo>
                  <a:lnTo>
                    <a:pt x="7985358" y="2053559"/>
                  </a:lnTo>
                  <a:lnTo>
                    <a:pt x="8280812" y="1986636"/>
                  </a:lnTo>
                  <a:lnTo>
                    <a:pt x="8154190" y="1957954"/>
                  </a:lnTo>
                  <a:close/>
                  <a:moveTo>
                    <a:pt x="7955210" y="0"/>
                  </a:moveTo>
                  <a:lnTo>
                    <a:pt x="7774320" y="0"/>
                  </a:lnTo>
                  <a:lnTo>
                    <a:pt x="7774320" y="87630"/>
                  </a:lnTo>
                  <a:lnTo>
                    <a:pt x="7364302" y="87630"/>
                  </a:lnTo>
                  <a:lnTo>
                    <a:pt x="7364302" y="125730"/>
                  </a:lnTo>
                  <a:lnTo>
                    <a:pt x="7768289" y="125730"/>
                  </a:lnTo>
                  <a:lnTo>
                    <a:pt x="7768289" y="212090"/>
                  </a:lnTo>
                  <a:lnTo>
                    <a:pt x="7949180" y="212090"/>
                  </a:lnTo>
                  <a:lnTo>
                    <a:pt x="7949180" y="124460"/>
                  </a:lnTo>
                  <a:lnTo>
                    <a:pt x="8371257" y="124460"/>
                  </a:lnTo>
                  <a:lnTo>
                    <a:pt x="8371257" y="86360"/>
                  </a:lnTo>
                  <a:lnTo>
                    <a:pt x="7955210" y="86360"/>
                  </a:lnTo>
                  <a:lnTo>
                    <a:pt x="7955210" y="0"/>
                  </a:lnTo>
                  <a:close/>
                  <a:moveTo>
                    <a:pt x="3957536" y="2053559"/>
                  </a:moveTo>
                  <a:cubicBezTo>
                    <a:pt x="3957536" y="2108191"/>
                    <a:pt x="3764586" y="2151896"/>
                    <a:pt x="3523399" y="2151896"/>
                  </a:cubicBezTo>
                  <a:cubicBezTo>
                    <a:pt x="3282212" y="2151896"/>
                    <a:pt x="3089262" y="2108191"/>
                    <a:pt x="3089262" y="2053559"/>
                  </a:cubicBezTo>
                  <a:cubicBezTo>
                    <a:pt x="3089262" y="1998928"/>
                    <a:pt x="3282212" y="1955223"/>
                    <a:pt x="3523399" y="1955223"/>
                  </a:cubicBezTo>
                  <a:cubicBezTo>
                    <a:pt x="3764586" y="1955223"/>
                    <a:pt x="3957536" y="1998928"/>
                    <a:pt x="3957536" y="2053559"/>
                  </a:cubicBezTo>
                  <a:close/>
                  <a:moveTo>
                    <a:pt x="3776645" y="2053559"/>
                  </a:moveTo>
                  <a:cubicBezTo>
                    <a:pt x="3776645" y="2022146"/>
                    <a:pt x="3662082" y="1996196"/>
                    <a:pt x="3523399" y="1996196"/>
                  </a:cubicBezTo>
                  <a:cubicBezTo>
                    <a:pt x="3384716" y="1996196"/>
                    <a:pt x="3270152" y="2022146"/>
                    <a:pt x="3270152" y="2053559"/>
                  </a:cubicBezTo>
                  <a:cubicBezTo>
                    <a:pt x="3270152" y="2084972"/>
                    <a:pt x="3384716" y="2110922"/>
                    <a:pt x="3523399" y="2110922"/>
                  </a:cubicBezTo>
                  <a:cubicBezTo>
                    <a:pt x="3662082" y="2110922"/>
                    <a:pt x="3776645" y="2084972"/>
                    <a:pt x="3776645" y="2053559"/>
                  </a:cubicBezTo>
                  <a:close/>
                  <a:moveTo>
                    <a:pt x="3969595" y="106680"/>
                  </a:moveTo>
                  <a:cubicBezTo>
                    <a:pt x="3969595" y="157480"/>
                    <a:pt x="3776645" y="198120"/>
                    <a:pt x="3535458" y="198120"/>
                  </a:cubicBezTo>
                  <a:cubicBezTo>
                    <a:pt x="3294271" y="198120"/>
                    <a:pt x="3101322" y="157480"/>
                    <a:pt x="3101322" y="106680"/>
                  </a:cubicBezTo>
                  <a:cubicBezTo>
                    <a:pt x="3101322" y="55880"/>
                    <a:pt x="3300301" y="15240"/>
                    <a:pt x="3535458" y="15240"/>
                  </a:cubicBezTo>
                  <a:cubicBezTo>
                    <a:pt x="3776645" y="15240"/>
                    <a:pt x="3969595" y="55880"/>
                    <a:pt x="3969595" y="106680"/>
                  </a:cubicBezTo>
                  <a:close/>
                  <a:moveTo>
                    <a:pt x="3788705" y="106680"/>
                  </a:moveTo>
                  <a:cubicBezTo>
                    <a:pt x="3788705" y="77470"/>
                    <a:pt x="3674141" y="53340"/>
                    <a:pt x="3535458" y="53340"/>
                  </a:cubicBezTo>
                  <a:cubicBezTo>
                    <a:pt x="3396776" y="53340"/>
                    <a:pt x="3282212" y="77470"/>
                    <a:pt x="3282212" y="106680"/>
                  </a:cubicBezTo>
                  <a:cubicBezTo>
                    <a:pt x="3282212" y="135890"/>
                    <a:pt x="3396776" y="160020"/>
                    <a:pt x="3535458" y="160020"/>
                  </a:cubicBezTo>
                  <a:cubicBezTo>
                    <a:pt x="3674141" y="160020"/>
                    <a:pt x="3788705" y="135890"/>
                    <a:pt x="3788705" y="106680"/>
                  </a:cubicBezTo>
                  <a:close/>
                  <a:moveTo>
                    <a:pt x="3818853" y="2939954"/>
                  </a:moveTo>
                  <a:lnTo>
                    <a:pt x="3529429" y="3006878"/>
                  </a:lnTo>
                  <a:lnTo>
                    <a:pt x="3233975" y="2939954"/>
                  </a:lnTo>
                  <a:lnTo>
                    <a:pt x="3107351" y="2968635"/>
                  </a:lnTo>
                  <a:lnTo>
                    <a:pt x="3402805" y="3035559"/>
                  </a:lnTo>
                  <a:lnTo>
                    <a:pt x="3107351" y="3102483"/>
                  </a:lnTo>
                  <a:lnTo>
                    <a:pt x="3233975" y="3131164"/>
                  </a:lnTo>
                  <a:lnTo>
                    <a:pt x="3529429" y="3064240"/>
                  </a:lnTo>
                  <a:lnTo>
                    <a:pt x="3818853" y="3131164"/>
                  </a:lnTo>
                  <a:lnTo>
                    <a:pt x="3945476" y="3102483"/>
                  </a:lnTo>
                  <a:lnTo>
                    <a:pt x="3650022" y="3035559"/>
                  </a:lnTo>
                  <a:lnTo>
                    <a:pt x="3945476" y="2968635"/>
                  </a:lnTo>
                  <a:lnTo>
                    <a:pt x="3818853" y="293995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5" name="Group 35"/>
          <p:cNvGrpSpPr/>
          <p:nvPr/>
        </p:nvGrpSpPr>
        <p:grpSpPr>
          <a:xfrm rot="5400000">
            <a:off x="-434188" y="4026971"/>
            <a:ext cx="1462888" cy="1462888"/>
            <a:chOff x="0" y="0"/>
            <a:chExt cx="6350000" cy="63500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AA1"/>
            </a:solidFill>
          </p:spPr>
        </p:sp>
      </p:grpSp>
      <p:sp>
        <p:nvSpPr>
          <p:cNvPr id="37" name="Freeform 37"/>
          <p:cNvSpPr/>
          <p:nvPr/>
        </p:nvSpPr>
        <p:spPr>
          <a:xfrm>
            <a:off x="4448186" y="519055"/>
            <a:ext cx="3087293" cy="3071857"/>
          </a:xfrm>
          <a:custGeom>
            <a:avLst/>
            <a:gdLst/>
            <a:ahLst/>
            <a:cxnLst/>
            <a:rect l="l" t="t" r="r" b="b"/>
            <a:pathLst>
              <a:path w="3087293" h="3071857">
                <a:moveTo>
                  <a:pt x="0" y="0"/>
                </a:moveTo>
                <a:lnTo>
                  <a:pt x="3087293" y="0"/>
                </a:lnTo>
                <a:lnTo>
                  <a:pt x="3087293" y="3071857"/>
                </a:lnTo>
                <a:lnTo>
                  <a:pt x="0" y="30718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7940440" y="1437678"/>
            <a:ext cx="8945232" cy="1878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00"/>
              </a:lnSpc>
            </a:pPr>
            <a:r>
              <a:rPr lang="en-US" sz="7200">
                <a:solidFill>
                  <a:srgbClr val="FFFFFF"/>
                </a:solidFill>
                <a:latin typeface="Glacial Indifference Bold"/>
              </a:rPr>
              <a:t>Bouncy Ball Boundary Challenge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42724" y="4092564"/>
            <a:ext cx="10870332" cy="6082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7"/>
              </a:lnSpc>
            </a:pPr>
            <a:r>
              <a:rPr lang="en-US" sz="5719" dirty="0">
                <a:solidFill>
                  <a:srgbClr val="FFFFFF"/>
                </a:solidFill>
                <a:latin typeface="Glacial Indifference"/>
              </a:rPr>
              <a:t>You </a:t>
            </a:r>
            <a:r>
              <a:rPr lang="en-US" sz="5719" dirty="0">
                <a:solidFill>
                  <a:srgbClr val="FFFFFF"/>
                </a:solidFill>
                <a:latin typeface="Glacial Indifference Bold"/>
              </a:rPr>
              <a:t>MUST </a:t>
            </a:r>
            <a:r>
              <a:rPr lang="en-US" sz="5719" dirty="0">
                <a:solidFill>
                  <a:srgbClr val="FFFFFF"/>
                </a:solidFill>
                <a:latin typeface="Glacial Indifference"/>
              </a:rPr>
              <a:t>create an arena (contained environment) which allows the bouncy ball to do all that it is created to do - AND keeps it safe, in sight, and undamaged.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149" y="2821396"/>
            <a:ext cx="6087332" cy="6436904"/>
          </a:xfrm>
          <a:prstGeom prst="rect">
            <a:avLst/>
          </a:prstGeom>
          <a:solidFill>
            <a:srgbClr val="00A6B6"/>
          </a:solidFill>
        </p:spPr>
      </p:sp>
      <p:sp>
        <p:nvSpPr>
          <p:cNvPr id="3" name="AutoShape 3"/>
          <p:cNvSpPr/>
          <p:nvPr/>
        </p:nvSpPr>
        <p:spPr>
          <a:xfrm>
            <a:off x="12463594" y="2821396"/>
            <a:ext cx="6087332" cy="6436904"/>
          </a:xfrm>
          <a:prstGeom prst="rect">
            <a:avLst/>
          </a:prstGeom>
          <a:solidFill>
            <a:srgbClr val="ED3432"/>
          </a:solidFill>
        </p:spPr>
      </p:sp>
      <p:sp>
        <p:nvSpPr>
          <p:cNvPr id="5" name="Freeform 5"/>
          <p:cNvSpPr/>
          <p:nvPr/>
        </p:nvSpPr>
        <p:spPr>
          <a:xfrm>
            <a:off x="11546786" y="9217420"/>
            <a:ext cx="42695569" cy="22757705"/>
          </a:xfrm>
          <a:custGeom>
            <a:avLst/>
            <a:gdLst/>
            <a:ahLst/>
            <a:cxnLst/>
            <a:rect l="l" t="t" r="r" b="b"/>
            <a:pathLst>
              <a:path w="16290926" h="10443952">
                <a:moveTo>
                  <a:pt x="182880" y="5221976"/>
                </a:moveTo>
                <a:cubicBezTo>
                  <a:pt x="182880" y="5485712"/>
                  <a:pt x="142240" y="5696701"/>
                  <a:pt x="91440" y="5696701"/>
                </a:cubicBezTo>
                <a:cubicBezTo>
                  <a:pt x="40640" y="5696701"/>
                  <a:pt x="0" y="5485712"/>
                  <a:pt x="0" y="5221976"/>
                </a:cubicBezTo>
                <a:cubicBezTo>
                  <a:pt x="0" y="4958240"/>
                  <a:pt x="40640" y="4747251"/>
                  <a:pt x="91440" y="4747251"/>
                </a:cubicBezTo>
                <a:cubicBezTo>
                  <a:pt x="142240" y="4747251"/>
                  <a:pt x="182880" y="4958240"/>
                  <a:pt x="182880" y="5221976"/>
                </a:cubicBezTo>
                <a:close/>
                <a:moveTo>
                  <a:pt x="4453371" y="0"/>
                </a:moveTo>
                <a:cubicBezTo>
                  <a:pt x="4140208" y="0"/>
                  <a:pt x="3889678" y="210989"/>
                  <a:pt x="3889678" y="474725"/>
                </a:cubicBezTo>
                <a:cubicBezTo>
                  <a:pt x="3889678" y="738461"/>
                  <a:pt x="4140208" y="949450"/>
                  <a:pt x="4453371" y="949450"/>
                </a:cubicBezTo>
                <a:cubicBezTo>
                  <a:pt x="4766534" y="949450"/>
                  <a:pt x="5017064" y="738461"/>
                  <a:pt x="5017064" y="474725"/>
                </a:cubicBezTo>
                <a:cubicBezTo>
                  <a:pt x="5017064" y="210989"/>
                  <a:pt x="4766534" y="0"/>
                  <a:pt x="4453371" y="0"/>
                </a:cubicBezTo>
                <a:close/>
                <a:moveTo>
                  <a:pt x="10090302" y="0"/>
                </a:moveTo>
                <a:cubicBezTo>
                  <a:pt x="9777139" y="0"/>
                  <a:pt x="9526609" y="210989"/>
                  <a:pt x="9526609" y="474725"/>
                </a:cubicBezTo>
                <a:cubicBezTo>
                  <a:pt x="9526609" y="738461"/>
                  <a:pt x="9777139" y="949450"/>
                  <a:pt x="10090302" y="949450"/>
                </a:cubicBezTo>
                <a:cubicBezTo>
                  <a:pt x="10403465" y="949450"/>
                  <a:pt x="10653994" y="738461"/>
                  <a:pt x="10653994" y="474725"/>
                </a:cubicBezTo>
                <a:cubicBezTo>
                  <a:pt x="10653994" y="210989"/>
                  <a:pt x="10395635" y="0"/>
                  <a:pt x="10090302" y="0"/>
                </a:cubicBezTo>
                <a:close/>
                <a:moveTo>
                  <a:pt x="15727233" y="4747251"/>
                </a:moveTo>
                <a:cubicBezTo>
                  <a:pt x="15414071" y="4747251"/>
                  <a:pt x="15163540" y="4958240"/>
                  <a:pt x="15163540" y="5221976"/>
                </a:cubicBezTo>
                <a:cubicBezTo>
                  <a:pt x="15163540" y="5485712"/>
                  <a:pt x="15414071" y="5696701"/>
                  <a:pt x="15727233" y="5696701"/>
                </a:cubicBezTo>
                <a:cubicBezTo>
                  <a:pt x="16040395" y="5696701"/>
                  <a:pt x="16290926" y="5485712"/>
                  <a:pt x="16290926" y="5221976"/>
                </a:cubicBezTo>
                <a:cubicBezTo>
                  <a:pt x="16290926" y="4958240"/>
                  <a:pt x="16040395" y="4747251"/>
                  <a:pt x="15727233" y="4747251"/>
                </a:cubicBezTo>
                <a:close/>
                <a:moveTo>
                  <a:pt x="10090302" y="9494502"/>
                </a:moveTo>
                <a:cubicBezTo>
                  <a:pt x="9777139" y="9494502"/>
                  <a:pt x="9526609" y="9705491"/>
                  <a:pt x="9526609" y="9969227"/>
                </a:cubicBezTo>
                <a:cubicBezTo>
                  <a:pt x="9526609" y="10232963"/>
                  <a:pt x="9777139" y="10443951"/>
                  <a:pt x="10090302" y="10443951"/>
                </a:cubicBezTo>
                <a:cubicBezTo>
                  <a:pt x="10403465" y="10443951"/>
                  <a:pt x="10653994" y="10232963"/>
                  <a:pt x="10653994" y="9969227"/>
                </a:cubicBezTo>
                <a:cubicBezTo>
                  <a:pt x="10653994" y="9705491"/>
                  <a:pt x="10395635" y="9494502"/>
                  <a:pt x="10090302" y="9494502"/>
                </a:cubicBezTo>
                <a:close/>
              </a:path>
            </a:pathLst>
          </a:custGeom>
          <a:solidFill>
            <a:srgbClr val="FFFFFF"/>
          </a:solidFill>
        </p:spPr>
      </p:sp>
      <p:grpSp>
        <p:nvGrpSpPr>
          <p:cNvPr id="7" name="Group 7"/>
          <p:cNvGrpSpPr/>
          <p:nvPr/>
        </p:nvGrpSpPr>
        <p:grpSpPr>
          <a:xfrm>
            <a:off x="2474731" y="2821396"/>
            <a:ext cx="6436904" cy="643690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0E6D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428856" y="2821396"/>
            <a:ext cx="6436904" cy="643690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AA1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3286199" y="4421151"/>
            <a:ext cx="4813969" cy="3237394"/>
          </a:xfrm>
          <a:custGeom>
            <a:avLst/>
            <a:gdLst/>
            <a:ahLst/>
            <a:cxnLst/>
            <a:rect l="l" t="t" r="r" b="b"/>
            <a:pathLst>
              <a:path w="4813969" h="3237394">
                <a:moveTo>
                  <a:pt x="0" y="0"/>
                </a:moveTo>
                <a:lnTo>
                  <a:pt x="4813969" y="0"/>
                </a:lnTo>
                <a:lnTo>
                  <a:pt x="4813969" y="3237394"/>
                </a:lnTo>
                <a:lnTo>
                  <a:pt x="0" y="3237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106146" y="4266094"/>
            <a:ext cx="5082323" cy="3392451"/>
          </a:xfrm>
          <a:custGeom>
            <a:avLst/>
            <a:gdLst/>
            <a:ahLst/>
            <a:cxnLst/>
            <a:rect l="l" t="t" r="r" b="b"/>
            <a:pathLst>
              <a:path w="5082323" h="3392451">
                <a:moveTo>
                  <a:pt x="0" y="0"/>
                </a:moveTo>
                <a:lnTo>
                  <a:pt x="5082324" y="0"/>
                </a:lnTo>
                <a:lnTo>
                  <a:pt x="5082324" y="3392451"/>
                </a:lnTo>
                <a:lnTo>
                  <a:pt x="0" y="33924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240382" y="703623"/>
            <a:ext cx="11807236" cy="1878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dirty="0">
                <a:solidFill>
                  <a:srgbClr val="FFFFFF"/>
                </a:solidFill>
                <a:latin typeface="Glacial Indifference Bold"/>
              </a:rPr>
              <a:t>How are we like a bouncy ball?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926777" y="57150"/>
            <a:ext cx="7361223" cy="10287000"/>
          </a:xfrm>
          <a:prstGeom prst="rect">
            <a:avLst/>
          </a:prstGeom>
          <a:solidFill>
            <a:srgbClr val="04006D"/>
          </a:solidFill>
        </p:spPr>
      </p:sp>
      <p:grpSp>
        <p:nvGrpSpPr>
          <p:cNvPr id="3" name="Group 3"/>
          <p:cNvGrpSpPr/>
          <p:nvPr/>
        </p:nvGrpSpPr>
        <p:grpSpPr>
          <a:xfrm rot="5400000">
            <a:off x="13281427" y="1143163"/>
            <a:ext cx="4114811" cy="1462888"/>
            <a:chOff x="0" y="0"/>
            <a:chExt cx="2208094" cy="7850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094" cy="785017"/>
            </a:xfrm>
            <a:custGeom>
              <a:avLst/>
              <a:gdLst/>
              <a:ahLst/>
              <a:cxnLst/>
              <a:rect l="l" t="t" r="r" b="b"/>
              <a:pathLst>
                <a:path w="2208094" h="785017">
                  <a:moveTo>
                    <a:pt x="0" y="0"/>
                  </a:moveTo>
                  <a:lnTo>
                    <a:pt x="2208094" y="0"/>
                  </a:lnTo>
                  <a:lnTo>
                    <a:pt x="2208094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B0E6DB"/>
            </a:solid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9367035" y="3286502"/>
            <a:ext cx="9017819" cy="1462888"/>
            <a:chOff x="0" y="0"/>
            <a:chExt cx="4839151" cy="78501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39151" cy="785017"/>
            </a:xfrm>
            <a:custGeom>
              <a:avLst/>
              <a:gdLst/>
              <a:ahLst/>
              <a:cxnLst/>
              <a:rect l="l" t="t" r="r" b="b"/>
              <a:pathLst>
                <a:path w="4839151" h="785017">
                  <a:moveTo>
                    <a:pt x="0" y="0"/>
                  </a:moveTo>
                  <a:lnTo>
                    <a:pt x="4839151" y="0"/>
                  </a:lnTo>
                  <a:lnTo>
                    <a:pt x="4839151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00A6B6"/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13144500" y="7795412"/>
            <a:ext cx="1462888" cy="146288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0E6DB"/>
            </a:solidFill>
          </p:spPr>
        </p:sp>
      </p:grpSp>
      <p:grpSp>
        <p:nvGrpSpPr>
          <p:cNvPr id="14" name="Group 14"/>
          <p:cNvGrpSpPr/>
          <p:nvPr/>
        </p:nvGrpSpPr>
        <p:grpSpPr>
          <a:xfrm rot="5400000">
            <a:off x="13144500" y="1420517"/>
            <a:ext cx="1462888" cy="1462888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id="16" name="Group 16"/>
          <p:cNvGrpSpPr/>
          <p:nvPr/>
        </p:nvGrpSpPr>
        <p:grpSpPr>
          <a:xfrm rot="5400000">
            <a:off x="13427082" y="349176"/>
            <a:ext cx="7504113" cy="2217723"/>
            <a:chOff x="0" y="0"/>
            <a:chExt cx="2656262" cy="78501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56262" cy="785017"/>
            </a:xfrm>
            <a:custGeom>
              <a:avLst/>
              <a:gdLst/>
              <a:ahLst/>
              <a:cxnLst/>
              <a:rect l="l" t="t" r="r" b="b"/>
              <a:pathLst>
                <a:path w="2656262" h="785017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id="18" name="Group 18"/>
          <p:cNvGrpSpPr/>
          <p:nvPr/>
        </p:nvGrpSpPr>
        <p:grpSpPr>
          <a:xfrm rot="5400000">
            <a:off x="8283582" y="1874890"/>
            <a:ext cx="7504113" cy="2217723"/>
            <a:chOff x="0" y="0"/>
            <a:chExt cx="2656262" cy="78501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56262" cy="785017"/>
            </a:xfrm>
            <a:custGeom>
              <a:avLst/>
              <a:gdLst/>
              <a:ahLst/>
              <a:cxnLst/>
              <a:rect l="l" t="t" r="r" b="b"/>
              <a:pathLst>
                <a:path w="2656262" h="785017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9AA1"/>
            </a:solidFill>
          </p:spPr>
        </p:sp>
      </p:grpSp>
      <p:grpSp>
        <p:nvGrpSpPr>
          <p:cNvPr id="20" name="Group 20"/>
          <p:cNvGrpSpPr/>
          <p:nvPr/>
        </p:nvGrpSpPr>
        <p:grpSpPr>
          <a:xfrm rot="5400000">
            <a:off x="8182969" y="1000408"/>
            <a:ext cx="7705339" cy="2217723"/>
            <a:chOff x="351790" y="351790"/>
            <a:chExt cx="2940050" cy="2954020"/>
          </a:xfrm>
        </p:grpSpPr>
        <p:sp>
          <p:nvSpPr>
            <p:cNvPr id="21" name="Freeform 21"/>
            <p:cNvSpPr/>
            <p:nvPr/>
          </p:nvSpPr>
          <p:spPr>
            <a:xfrm>
              <a:off x="16510" y="1332024"/>
              <a:ext cx="16290926" cy="3420024"/>
            </a:xfrm>
            <a:custGeom>
              <a:avLst/>
              <a:gdLst/>
              <a:ahLst/>
              <a:cxnLst/>
              <a:rect l="l" t="t" r="r" b="b"/>
              <a:pathLst>
                <a:path w="16290926" h="3420024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16307436" cy="4775798"/>
            </a:xfrm>
            <a:custGeom>
              <a:avLst/>
              <a:gdLst/>
              <a:ahLst/>
              <a:cxnLst/>
              <a:rect l="l" t="t" r="r" b="b"/>
              <a:pathLst>
                <a:path w="16307436" h="4775798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16070277" y="4101233"/>
            <a:ext cx="2217723" cy="2217723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0E6DB"/>
            </a:solidFill>
          </p:spPr>
        </p:sp>
      </p:grpSp>
      <p:grpSp>
        <p:nvGrpSpPr>
          <p:cNvPr id="25" name="Group 25"/>
          <p:cNvGrpSpPr/>
          <p:nvPr/>
        </p:nvGrpSpPr>
        <p:grpSpPr>
          <a:xfrm rot="5400000">
            <a:off x="16070277" y="-1108862"/>
            <a:ext cx="2217723" cy="2217723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A6B6"/>
            </a:solidFill>
          </p:spPr>
        </p:sp>
      </p:grpSp>
      <p:grpSp>
        <p:nvGrpSpPr>
          <p:cNvPr id="27" name="Group 27"/>
          <p:cNvGrpSpPr/>
          <p:nvPr/>
        </p:nvGrpSpPr>
        <p:grpSpPr>
          <a:xfrm rot="5400000">
            <a:off x="10926777" y="5626947"/>
            <a:ext cx="2217723" cy="221772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sp>
        <p:nvSpPr>
          <p:cNvPr id="29" name="Freeform 29"/>
          <p:cNvSpPr/>
          <p:nvPr/>
        </p:nvSpPr>
        <p:spPr>
          <a:xfrm>
            <a:off x="409127" y="5626947"/>
            <a:ext cx="9698863" cy="4685165"/>
          </a:xfrm>
          <a:custGeom>
            <a:avLst/>
            <a:gdLst/>
            <a:ahLst/>
            <a:cxnLst/>
            <a:rect l="l" t="t" r="r" b="b"/>
            <a:pathLst>
              <a:path w="9698863" h="4685165">
                <a:moveTo>
                  <a:pt x="0" y="0"/>
                </a:moveTo>
                <a:lnTo>
                  <a:pt x="9698864" y="0"/>
                </a:lnTo>
                <a:lnTo>
                  <a:pt x="9698864" y="4685165"/>
                </a:lnTo>
                <a:lnTo>
                  <a:pt x="0" y="4685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470734" y="1657502"/>
            <a:ext cx="10206916" cy="1769748"/>
          </a:xfrm>
          <a:custGeom>
            <a:avLst/>
            <a:gdLst/>
            <a:ahLst/>
            <a:cxnLst/>
            <a:rect l="l" t="t" r="r" b="b"/>
            <a:pathLst>
              <a:path w="10206916" h="1769748">
                <a:moveTo>
                  <a:pt x="0" y="0"/>
                </a:moveTo>
                <a:lnTo>
                  <a:pt x="10206916" y="0"/>
                </a:lnTo>
                <a:lnTo>
                  <a:pt x="10206916" y="1769747"/>
                </a:lnTo>
                <a:lnTo>
                  <a:pt x="0" y="1769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7650487" y="4515288"/>
            <a:ext cx="8770301" cy="1308685"/>
          </a:xfrm>
          <a:custGeom>
            <a:avLst/>
            <a:gdLst/>
            <a:ahLst/>
            <a:cxnLst/>
            <a:rect l="l" t="t" r="r" b="b"/>
            <a:pathLst>
              <a:path w="8770301" h="1308685">
                <a:moveTo>
                  <a:pt x="0" y="0"/>
                </a:moveTo>
                <a:lnTo>
                  <a:pt x="8770301" y="0"/>
                </a:lnTo>
                <a:lnTo>
                  <a:pt x="8770301" y="1308685"/>
                </a:lnTo>
                <a:lnTo>
                  <a:pt x="0" y="13086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402200" y="3644355"/>
            <a:ext cx="9057727" cy="953445"/>
          </a:xfrm>
          <a:custGeom>
            <a:avLst/>
            <a:gdLst/>
            <a:ahLst/>
            <a:cxnLst/>
            <a:rect l="l" t="t" r="r" b="b"/>
            <a:pathLst>
              <a:path w="9057727" h="953445">
                <a:moveTo>
                  <a:pt x="0" y="0"/>
                </a:moveTo>
                <a:lnTo>
                  <a:pt x="9057727" y="0"/>
                </a:lnTo>
                <a:lnTo>
                  <a:pt x="9057727" y="953445"/>
                </a:lnTo>
                <a:lnTo>
                  <a:pt x="0" y="9534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8912458" y="143808"/>
            <a:ext cx="7508330" cy="965054"/>
          </a:xfrm>
          <a:custGeom>
            <a:avLst/>
            <a:gdLst/>
            <a:ahLst/>
            <a:cxnLst/>
            <a:rect l="l" t="t" r="r" b="b"/>
            <a:pathLst>
              <a:path w="7508330" h="965054">
                <a:moveTo>
                  <a:pt x="0" y="0"/>
                </a:moveTo>
                <a:lnTo>
                  <a:pt x="7508331" y="0"/>
                </a:lnTo>
                <a:lnTo>
                  <a:pt x="7508331" y="965054"/>
                </a:lnTo>
                <a:lnTo>
                  <a:pt x="0" y="9650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676680" y="693572"/>
            <a:ext cx="8467320" cy="96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>
                <a:solidFill>
                  <a:srgbClr val="04006D"/>
                </a:solidFill>
                <a:latin typeface="Glacial Indifference Bold"/>
              </a:rPr>
              <a:t>Recent Headlines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rgbClr val="04006D"/>
          </a:solidFill>
        </p:spPr>
      </p:sp>
      <p:grpSp>
        <p:nvGrpSpPr>
          <p:cNvPr id="3" name="Group 3"/>
          <p:cNvGrpSpPr/>
          <p:nvPr/>
        </p:nvGrpSpPr>
        <p:grpSpPr>
          <a:xfrm rot="-10800000">
            <a:off x="13172711" y="0"/>
            <a:ext cx="5406864" cy="1462888"/>
            <a:chOff x="0" y="0"/>
            <a:chExt cx="2901437" cy="7850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01437" cy="785017"/>
            </a:xfrm>
            <a:custGeom>
              <a:avLst/>
              <a:gdLst/>
              <a:ahLst/>
              <a:cxnLst/>
              <a:rect l="l" t="t" r="r" b="b"/>
              <a:pathLst>
                <a:path w="2901437" h="78501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12441266" y="0"/>
            <a:ext cx="1462888" cy="146288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AA1"/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11455045" y="1462888"/>
            <a:ext cx="7504113" cy="2217723"/>
            <a:chOff x="0" y="0"/>
            <a:chExt cx="2656262" cy="78501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56262" cy="785017"/>
            </a:xfrm>
            <a:custGeom>
              <a:avLst/>
              <a:gdLst/>
              <a:ahLst/>
              <a:cxnLst/>
              <a:rect l="l" t="t" r="r" b="b"/>
              <a:pathLst>
                <a:path w="2656262" h="785017">
                  <a:moveTo>
                    <a:pt x="0" y="0"/>
                  </a:moveTo>
                  <a:lnTo>
                    <a:pt x="2656262" y="0"/>
                  </a:lnTo>
                  <a:lnTo>
                    <a:pt x="2656262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00A6B6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11814747" y="1462888"/>
            <a:ext cx="7705339" cy="2217723"/>
            <a:chOff x="351790" y="351790"/>
            <a:chExt cx="2940050" cy="2954020"/>
          </a:xfrm>
        </p:grpSpPr>
        <p:sp>
          <p:nvSpPr>
            <p:cNvPr id="10" name="Freeform 10"/>
            <p:cNvSpPr/>
            <p:nvPr/>
          </p:nvSpPr>
          <p:spPr>
            <a:xfrm>
              <a:off x="16510" y="1332024"/>
              <a:ext cx="16290926" cy="3420024"/>
            </a:xfrm>
            <a:custGeom>
              <a:avLst/>
              <a:gdLst/>
              <a:ahLst/>
              <a:cxnLst/>
              <a:rect l="l" t="t" r="r" b="b"/>
              <a:pathLst>
                <a:path w="16290926" h="3420024">
                  <a:moveTo>
                    <a:pt x="182880" y="1710012"/>
                  </a:moveTo>
                  <a:cubicBezTo>
                    <a:pt x="182880" y="1796377"/>
                    <a:pt x="142240" y="1865468"/>
                    <a:pt x="91440" y="1865468"/>
                  </a:cubicBezTo>
                  <a:cubicBezTo>
                    <a:pt x="40640" y="1865468"/>
                    <a:pt x="0" y="1796377"/>
                    <a:pt x="0" y="1710012"/>
                  </a:cubicBezTo>
                  <a:cubicBezTo>
                    <a:pt x="0" y="1623648"/>
                    <a:pt x="40640" y="1554557"/>
                    <a:pt x="91440" y="1554557"/>
                  </a:cubicBezTo>
                  <a:cubicBezTo>
                    <a:pt x="142240" y="1554557"/>
                    <a:pt x="182880" y="1623648"/>
                    <a:pt x="182880" y="1710012"/>
                  </a:cubicBezTo>
                  <a:close/>
                  <a:moveTo>
                    <a:pt x="4453371" y="0"/>
                  </a:moveTo>
                  <a:cubicBezTo>
                    <a:pt x="4140208" y="0"/>
                    <a:pt x="3889678" y="69092"/>
                    <a:pt x="3889678" y="155456"/>
                  </a:cubicBezTo>
                  <a:cubicBezTo>
                    <a:pt x="3889678" y="241820"/>
                    <a:pt x="4140208" y="310911"/>
                    <a:pt x="4453371" y="310911"/>
                  </a:cubicBezTo>
                  <a:cubicBezTo>
                    <a:pt x="4766534" y="310911"/>
                    <a:pt x="5017064" y="241820"/>
                    <a:pt x="5017064" y="155456"/>
                  </a:cubicBezTo>
                  <a:cubicBezTo>
                    <a:pt x="5017064" y="69092"/>
                    <a:pt x="4766534" y="0"/>
                    <a:pt x="4453371" y="0"/>
                  </a:cubicBezTo>
                  <a:close/>
                  <a:moveTo>
                    <a:pt x="10090302" y="0"/>
                  </a:moveTo>
                  <a:cubicBezTo>
                    <a:pt x="9777139" y="0"/>
                    <a:pt x="9526609" y="69092"/>
                    <a:pt x="9526609" y="155456"/>
                  </a:cubicBezTo>
                  <a:cubicBezTo>
                    <a:pt x="9526609" y="241820"/>
                    <a:pt x="9777139" y="310911"/>
                    <a:pt x="10090302" y="310911"/>
                  </a:cubicBezTo>
                  <a:cubicBezTo>
                    <a:pt x="10403465" y="310911"/>
                    <a:pt x="10653994" y="241820"/>
                    <a:pt x="10653994" y="155456"/>
                  </a:cubicBezTo>
                  <a:cubicBezTo>
                    <a:pt x="10653994" y="69092"/>
                    <a:pt x="10395635" y="0"/>
                    <a:pt x="10090302" y="0"/>
                  </a:cubicBezTo>
                  <a:close/>
                  <a:moveTo>
                    <a:pt x="15727233" y="1554557"/>
                  </a:moveTo>
                  <a:cubicBezTo>
                    <a:pt x="15414071" y="1554557"/>
                    <a:pt x="15163540" y="1623648"/>
                    <a:pt x="15163540" y="1710012"/>
                  </a:cubicBezTo>
                  <a:cubicBezTo>
                    <a:pt x="15163540" y="1796377"/>
                    <a:pt x="15414071" y="1865468"/>
                    <a:pt x="15727233" y="1865468"/>
                  </a:cubicBezTo>
                  <a:cubicBezTo>
                    <a:pt x="16040395" y="1865468"/>
                    <a:pt x="16290926" y="1796377"/>
                    <a:pt x="16290926" y="1710012"/>
                  </a:cubicBezTo>
                  <a:cubicBezTo>
                    <a:pt x="16290926" y="1623648"/>
                    <a:pt x="16040395" y="1554557"/>
                    <a:pt x="15727233" y="1554557"/>
                  </a:cubicBezTo>
                  <a:close/>
                  <a:moveTo>
                    <a:pt x="10090302" y="3109113"/>
                  </a:moveTo>
                  <a:cubicBezTo>
                    <a:pt x="9777139" y="3109113"/>
                    <a:pt x="9526609" y="3178205"/>
                    <a:pt x="9526609" y="3264569"/>
                  </a:cubicBezTo>
                  <a:cubicBezTo>
                    <a:pt x="9526609" y="3350933"/>
                    <a:pt x="9777139" y="3420024"/>
                    <a:pt x="10090302" y="3420024"/>
                  </a:cubicBezTo>
                  <a:cubicBezTo>
                    <a:pt x="10403465" y="3420024"/>
                    <a:pt x="10653994" y="3350933"/>
                    <a:pt x="10653994" y="3264569"/>
                  </a:cubicBezTo>
                  <a:cubicBezTo>
                    <a:pt x="10653994" y="3178205"/>
                    <a:pt x="10395635" y="3109113"/>
                    <a:pt x="10090302" y="3109113"/>
                  </a:cubicBezTo>
                  <a:close/>
                </a:path>
              </a:pathLst>
            </a:custGeom>
            <a:solidFill>
              <a:srgbClr val="04006D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6307436" cy="4775798"/>
            </a:xfrm>
            <a:custGeom>
              <a:avLst/>
              <a:gdLst/>
              <a:ahLst/>
              <a:cxnLst/>
              <a:rect l="l" t="t" r="r" b="b"/>
              <a:pathLst>
                <a:path w="16307436" h="4775798">
                  <a:moveTo>
                    <a:pt x="16291778" y="1381684"/>
                  </a:moveTo>
                  <a:lnTo>
                    <a:pt x="15908153" y="1487480"/>
                  </a:lnTo>
                  <a:lnTo>
                    <a:pt x="16291778" y="1593276"/>
                  </a:lnTo>
                  <a:lnTo>
                    <a:pt x="16127368" y="1638617"/>
                  </a:lnTo>
                  <a:lnTo>
                    <a:pt x="15743743" y="1532821"/>
                  </a:lnTo>
                  <a:lnTo>
                    <a:pt x="15367947" y="1638617"/>
                  </a:lnTo>
                  <a:lnTo>
                    <a:pt x="15203536" y="1593276"/>
                  </a:lnTo>
                  <a:lnTo>
                    <a:pt x="15587162" y="1487480"/>
                  </a:lnTo>
                  <a:lnTo>
                    <a:pt x="15203536" y="1381684"/>
                  </a:lnTo>
                  <a:lnTo>
                    <a:pt x="15367947" y="1336342"/>
                  </a:lnTo>
                  <a:lnTo>
                    <a:pt x="15743743" y="1442139"/>
                  </a:lnTo>
                  <a:lnTo>
                    <a:pt x="16127368" y="1336342"/>
                  </a:lnTo>
                  <a:lnTo>
                    <a:pt x="16291778" y="1381684"/>
                  </a:lnTo>
                  <a:close/>
                  <a:moveTo>
                    <a:pt x="15164392" y="106680"/>
                  </a:moveTo>
                  <a:cubicBezTo>
                    <a:pt x="15164392" y="55880"/>
                    <a:pt x="15414923" y="15240"/>
                    <a:pt x="15728085" y="15240"/>
                  </a:cubicBezTo>
                  <a:cubicBezTo>
                    <a:pt x="16041247" y="15240"/>
                    <a:pt x="16291778" y="55880"/>
                    <a:pt x="16291778" y="106680"/>
                  </a:cubicBezTo>
                  <a:cubicBezTo>
                    <a:pt x="16291778" y="157480"/>
                    <a:pt x="16041247" y="198120"/>
                    <a:pt x="15728085" y="198120"/>
                  </a:cubicBezTo>
                  <a:cubicBezTo>
                    <a:pt x="15414923" y="198120"/>
                    <a:pt x="15164392" y="157480"/>
                    <a:pt x="15164392" y="106680"/>
                  </a:cubicBezTo>
                  <a:close/>
                  <a:moveTo>
                    <a:pt x="15399265" y="106680"/>
                  </a:moveTo>
                  <a:cubicBezTo>
                    <a:pt x="15399265" y="135890"/>
                    <a:pt x="15548015" y="160020"/>
                    <a:pt x="15728085" y="160020"/>
                  </a:cubicBezTo>
                  <a:cubicBezTo>
                    <a:pt x="15908153" y="160020"/>
                    <a:pt x="16056905" y="135890"/>
                    <a:pt x="16056905" y="106680"/>
                  </a:cubicBezTo>
                  <a:cubicBezTo>
                    <a:pt x="16056905" y="77470"/>
                    <a:pt x="15908153" y="53340"/>
                    <a:pt x="15728085" y="53340"/>
                  </a:cubicBezTo>
                  <a:cubicBezTo>
                    <a:pt x="15548015" y="53340"/>
                    <a:pt x="15399265" y="77470"/>
                    <a:pt x="15399265" y="106680"/>
                  </a:cubicBezTo>
                  <a:close/>
                  <a:moveTo>
                    <a:pt x="13970" y="1487480"/>
                  </a:moveTo>
                  <a:cubicBezTo>
                    <a:pt x="13970" y="1401116"/>
                    <a:pt x="54610" y="1332024"/>
                    <a:pt x="105410" y="1332024"/>
                  </a:cubicBezTo>
                  <a:cubicBezTo>
                    <a:pt x="156210" y="1332024"/>
                    <a:pt x="196850" y="1401116"/>
                    <a:pt x="196850" y="1487480"/>
                  </a:cubicBezTo>
                  <a:cubicBezTo>
                    <a:pt x="196850" y="1573844"/>
                    <a:pt x="156210" y="1642935"/>
                    <a:pt x="105410" y="1642935"/>
                  </a:cubicBezTo>
                  <a:cubicBezTo>
                    <a:pt x="54610" y="1642935"/>
                    <a:pt x="13970" y="1573844"/>
                    <a:pt x="13970" y="1487480"/>
                  </a:cubicBezTo>
                  <a:close/>
                  <a:moveTo>
                    <a:pt x="52070" y="1487480"/>
                  </a:moveTo>
                  <a:cubicBezTo>
                    <a:pt x="52070" y="1537139"/>
                    <a:pt x="76200" y="1578162"/>
                    <a:pt x="105410" y="1578162"/>
                  </a:cubicBezTo>
                  <a:cubicBezTo>
                    <a:pt x="134620" y="1578162"/>
                    <a:pt x="158750" y="1537139"/>
                    <a:pt x="158750" y="1487480"/>
                  </a:cubicBezTo>
                  <a:cubicBezTo>
                    <a:pt x="158750" y="1437820"/>
                    <a:pt x="134620" y="1396797"/>
                    <a:pt x="105410" y="1396797"/>
                  </a:cubicBezTo>
                  <a:cubicBezTo>
                    <a:pt x="76200" y="1396797"/>
                    <a:pt x="52070" y="1437820"/>
                    <a:pt x="52070" y="1487480"/>
                  </a:cubicBezTo>
                  <a:close/>
                  <a:moveTo>
                    <a:pt x="125730" y="4415228"/>
                  </a:moveTo>
                  <a:lnTo>
                    <a:pt x="87630" y="4415228"/>
                  </a:lnTo>
                  <a:lnTo>
                    <a:pt x="87630" y="4564206"/>
                  </a:lnTo>
                  <a:lnTo>
                    <a:pt x="0" y="4564206"/>
                  </a:lnTo>
                  <a:lnTo>
                    <a:pt x="0" y="4628979"/>
                  </a:lnTo>
                  <a:lnTo>
                    <a:pt x="86360" y="4628979"/>
                  </a:lnTo>
                  <a:lnTo>
                    <a:pt x="86360" y="4775798"/>
                  </a:lnTo>
                  <a:lnTo>
                    <a:pt x="124460" y="4775798"/>
                  </a:lnTo>
                  <a:lnTo>
                    <a:pt x="124460" y="4626820"/>
                  </a:lnTo>
                  <a:lnTo>
                    <a:pt x="212090" y="4626820"/>
                  </a:lnTo>
                  <a:lnTo>
                    <a:pt x="212090" y="4562047"/>
                  </a:lnTo>
                  <a:lnTo>
                    <a:pt x="125730" y="4562047"/>
                  </a:lnTo>
                  <a:lnTo>
                    <a:pt x="125730" y="4415228"/>
                  </a:lnTo>
                  <a:close/>
                  <a:moveTo>
                    <a:pt x="46990" y="195580"/>
                  </a:moveTo>
                  <a:lnTo>
                    <a:pt x="109220" y="133350"/>
                  </a:lnTo>
                  <a:lnTo>
                    <a:pt x="171450" y="195580"/>
                  </a:lnTo>
                  <a:lnTo>
                    <a:pt x="196850" y="168910"/>
                  </a:lnTo>
                  <a:lnTo>
                    <a:pt x="135890" y="106680"/>
                  </a:lnTo>
                  <a:lnTo>
                    <a:pt x="196850" y="44450"/>
                  </a:lnTo>
                  <a:lnTo>
                    <a:pt x="170180" y="17780"/>
                  </a:lnTo>
                  <a:lnTo>
                    <a:pt x="109220" y="80010"/>
                  </a:lnTo>
                  <a:lnTo>
                    <a:pt x="48260" y="17780"/>
                  </a:lnTo>
                  <a:lnTo>
                    <a:pt x="21590" y="44450"/>
                  </a:lnTo>
                  <a:lnTo>
                    <a:pt x="82550" y="105410"/>
                  </a:lnTo>
                  <a:lnTo>
                    <a:pt x="20320" y="168910"/>
                  </a:lnTo>
                  <a:lnTo>
                    <a:pt x="46990" y="195580"/>
                  </a:lnTo>
                  <a:close/>
                  <a:moveTo>
                    <a:pt x="16307436" y="4596593"/>
                  </a:moveTo>
                  <a:cubicBezTo>
                    <a:pt x="16307436" y="4682957"/>
                    <a:pt x="16056907" y="4752048"/>
                    <a:pt x="15743744" y="4752048"/>
                  </a:cubicBezTo>
                  <a:cubicBezTo>
                    <a:pt x="15430581" y="4752048"/>
                    <a:pt x="15180050" y="4682957"/>
                    <a:pt x="15180050" y="4596593"/>
                  </a:cubicBezTo>
                  <a:cubicBezTo>
                    <a:pt x="15180050" y="4510229"/>
                    <a:pt x="15430581" y="4441137"/>
                    <a:pt x="15743744" y="4441137"/>
                  </a:cubicBezTo>
                  <a:cubicBezTo>
                    <a:pt x="16056905" y="4441137"/>
                    <a:pt x="16307436" y="4510229"/>
                    <a:pt x="16307436" y="4596593"/>
                  </a:cubicBezTo>
                  <a:close/>
                  <a:moveTo>
                    <a:pt x="16072565" y="4596593"/>
                  </a:moveTo>
                  <a:cubicBezTo>
                    <a:pt x="16072565" y="4546933"/>
                    <a:pt x="15923811" y="4505910"/>
                    <a:pt x="15743744" y="4505910"/>
                  </a:cubicBezTo>
                  <a:cubicBezTo>
                    <a:pt x="15563675" y="4505910"/>
                    <a:pt x="15414923" y="4546933"/>
                    <a:pt x="15414923" y="4596593"/>
                  </a:cubicBezTo>
                  <a:cubicBezTo>
                    <a:pt x="15414923" y="4646252"/>
                    <a:pt x="15563675" y="4687275"/>
                    <a:pt x="15743744" y="4687275"/>
                  </a:cubicBezTo>
                  <a:cubicBezTo>
                    <a:pt x="15923811" y="4687276"/>
                    <a:pt x="16072565" y="4646252"/>
                    <a:pt x="16072565" y="4596593"/>
                  </a:cubicBezTo>
                  <a:close/>
                  <a:moveTo>
                    <a:pt x="10482607" y="2890899"/>
                  </a:moveTo>
                  <a:lnTo>
                    <a:pt x="10098983" y="2996695"/>
                  </a:lnTo>
                  <a:lnTo>
                    <a:pt x="9723188" y="2890899"/>
                  </a:lnTo>
                  <a:lnTo>
                    <a:pt x="9558777" y="2936240"/>
                  </a:lnTo>
                  <a:lnTo>
                    <a:pt x="9942401" y="3042036"/>
                  </a:lnTo>
                  <a:lnTo>
                    <a:pt x="9558777" y="3147832"/>
                  </a:lnTo>
                  <a:lnTo>
                    <a:pt x="9723188" y="3193174"/>
                  </a:lnTo>
                  <a:lnTo>
                    <a:pt x="10098983" y="3087377"/>
                  </a:lnTo>
                  <a:lnTo>
                    <a:pt x="10482607" y="3193174"/>
                  </a:lnTo>
                  <a:lnTo>
                    <a:pt x="10647018" y="3147832"/>
                  </a:lnTo>
                  <a:lnTo>
                    <a:pt x="10263394" y="3042036"/>
                  </a:lnTo>
                  <a:lnTo>
                    <a:pt x="10647018" y="2936240"/>
                  </a:lnTo>
                  <a:lnTo>
                    <a:pt x="10482607" y="2890899"/>
                  </a:lnTo>
                  <a:close/>
                  <a:moveTo>
                    <a:pt x="10224248" y="0"/>
                  </a:moveTo>
                  <a:lnTo>
                    <a:pt x="9989376" y="0"/>
                  </a:lnTo>
                  <a:lnTo>
                    <a:pt x="9989376" y="87630"/>
                  </a:lnTo>
                  <a:lnTo>
                    <a:pt x="9456999" y="87630"/>
                  </a:lnTo>
                  <a:lnTo>
                    <a:pt x="9456999" y="125730"/>
                  </a:lnTo>
                  <a:lnTo>
                    <a:pt x="9981547" y="125730"/>
                  </a:lnTo>
                  <a:lnTo>
                    <a:pt x="9981547" y="212090"/>
                  </a:lnTo>
                  <a:lnTo>
                    <a:pt x="10216418" y="212090"/>
                  </a:lnTo>
                  <a:lnTo>
                    <a:pt x="10216418" y="124460"/>
                  </a:lnTo>
                  <a:lnTo>
                    <a:pt x="10764454" y="124460"/>
                  </a:lnTo>
                  <a:lnTo>
                    <a:pt x="10764454" y="86360"/>
                  </a:lnTo>
                  <a:lnTo>
                    <a:pt x="10224248" y="86360"/>
                  </a:lnTo>
                  <a:lnTo>
                    <a:pt x="10224248" y="0"/>
                  </a:lnTo>
                  <a:close/>
                  <a:moveTo>
                    <a:pt x="5033574" y="3042036"/>
                  </a:moveTo>
                  <a:cubicBezTo>
                    <a:pt x="5033574" y="3128401"/>
                    <a:pt x="4783044" y="3197492"/>
                    <a:pt x="4469881" y="3197492"/>
                  </a:cubicBezTo>
                  <a:cubicBezTo>
                    <a:pt x="4156718" y="3197492"/>
                    <a:pt x="3906188" y="3128401"/>
                    <a:pt x="3906188" y="3042036"/>
                  </a:cubicBezTo>
                  <a:cubicBezTo>
                    <a:pt x="3906188" y="2955672"/>
                    <a:pt x="4156718" y="2886581"/>
                    <a:pt x="4469881" y="2886581"/>
                  </a:cubicBezTo>
                  <a:cubicBezTo>
                    <a:pt x="4783044" y="2886581"/>
                    <a:pt x="5033574" y="2955672"/>
                    <a:pt x="5033574" y="3042036"/>
                  </a:cubicBezTo>
                  <a:close/>
                  <a:moveTo>
                    <a:pt x="4798702" y="3042036"/>
                  </a:moveTo>
                  <a:cubicBezTo>
                    <a:pt x="4798702" y="2992377"/>
                    <a:pt x="4649950" y="2951354"/>
                    <a:pt x="4469881" y="2951354"/>
                  </a:cubicBezTo>
                  <a:cubicBezTo>
                    <a:pt x="4289813" y="2951354"/>
                    <a:pt x="4141060" y="2992377"/>
                    <a:pt x="4141060" y="3042036"/>
                  </a:cubicBezTo>
                  <a:cubicBezTo>
                    <a:pt x="4141060" y="3091696"/>
                    <a:pt x="4289813" y="3132719"/>
                    <a:pt x="4469881" y="3132719"/>
                  </a:cubicBezTo>
                  <a:cubicBezTo>
                    <a:pt x="4649950" y="3132719"/>
                    <a:pt x="4798702" y="3091696"/>
                    <a:pt x="4798702" y="3042036"/>
                  </a:cubicBezTo>
                  <a:close/>
                  <a:moveTo>
                    <a:pt x="5049232" y="106680"/>
                  </a:moveTo>
                  <a:cubicBezTo>
                    <a:pt x="5049232" y="157480"/>
                    <a:pt x="4798702" y="198120"/>
                    <a:pt x="4485539" y="198120"/>
                  </a:cubicBezTo>
                  <a:cubicBezTo>
                    <a:pt x="4172376" y="198120"/>
                    <a:pt x="3921846" y="157480"/>
                    <a:pt x="3921846" y="106680"/>
                  </a:cubicBezTo>
                  <a:cubicBezTo>
                    <a:pt x="3921846" y="55880"/>
                    <a:pt x="4180205" y="15240"/>
                    <a:pt x="4485539" y="15240"/>
                  </a:cubicBezTo>
                  <a:cubicBezTo>
                    <a:pt x="4798702" y="15240"/>
                    <a:pt x="5049232" y="55880"/>
                    <a:pt x="5049232" y="106680"/>
                  </a:cubicBezTo>
                  <a:close/>
                  <a:moveTo>
                    <a:pt x="4814360" y="106680"/>
                  </a:moveTo>
                  <a:cubicBezTo>
                    <a:pt x="4814360" y="77470"/>
                    <a:pt x="4665608" y="53340"/>
                    <a:pt x="4485539" y="53340"/>
                  </a:cubicBezTo>
                  <a:cubicBezTo>
                    <a:pt x="4305471" y="53340"/>
                    <a:pt x="4156718" y="77470"/>
                    <a:pt x="4156718" y="106680"/>
                  </a:cubicBezTo>
                  <a:cubicBezTo>
                    <a:pt x="4156718" y="135890"/>
                    <a:pt x="4305471" y="160020"/>
                    <a:pt x="4485539" y="160020"/>
                  </a:cubicBezTo>
                  <a:cubicBezTo>
                    <a:pt x="4665608" y="160020"/>
                    <a:pt x="4814360" y="135890"/>
                    <a:pt x="4814360" y="106680"/>
                  </a:cubicBezTo>
                  <a:close/>
                  <a:moveTo>
                    <a:pt x="4853506" y="4443296"/>
                  </a:moveTo>
                  <a:lnTo>
                    <a:pt x="4477710" y="4549092"/>
                  </a:lnTo>
                  <a:lnTo>
                    <a:pt x="4094086" y="4443296"/>
                  </a:lnTo>
                  <a:lnTo>
                    <a:pt x="3929675" y="4488637"/>
                  </a:lnTo>
                  <a:lnTo>
                    <a:pt x="4313300" y="4594434"/>
                  </a:lnTo>
                  <a:lnTo>
                    <a:pt x="3929675" y="4700229"/>
                  </a:lnTo>
                  <a:lnTo>
                    <a:pt x="4094086" y="4745571"/>
                  </a:lnTo>
                  <a:lnTo>
                    <a:pt x="4477710" y="4639775"/>
                  </a:lnTo>
                  <a:lnTo>
                    <a:pt x="4853506" y="4745571"/>
                  </a:lnTo>
                  <a:lnTo>
                    <a:pt x="5017916" y="4700229"/>
                  </a:lnTo>
                  <a:lnTo>
                    <a:pt x="4634292" y="4594434"/>
                  </a:lnTo>
                  <a:lnTo>
                    <a:pt x="5017916" y="4488637"/>
                  </a:lnTo>
                  <a:lnTo>
                    <a:pt x="4853506" y="4443296"/>
                  </a:lnTo>
                  <a:close/>
                </a:path>
              </a:pathLst>
            </a:custGeom>
            <a:solidFill>
              <a:srgbClr val="04006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0800000">
            <a:off x="10346183" y="1462888"/>
            <a:ext cx="2217723" cy="221772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0E6DB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10800000">
            <a:off x="15950290" y="3680612"/>
            <a:ext cx="5406864" cy="1462888"/>
            <a:chOff x="0" y="0"/>
            <a:chExt cx="2901437" cy="78501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01437" cy="785017"/>
            </a:xfrm>
            <a:custGeom>
              <a:avLst/>
              <a:gdLst/>
              <a:ahLst/>
              <a:cxnLst/>
              <a:rect l="l" t="t" r="r" b="b"/>
              <a:pathLst>
                <a:path w="2901437" h="785017">
                  <a:moveTo>
                    <a:pt x="0" y="0"/>
                  </a:moveTo>
                  <a:lnTo>
                    <a:pt x="2901437" y="0"/>
                  </a:lnTo>
                  <a:lnTo>
                    <a:pt x="2901437" y="785017"/>
                  </a:lnTo>
                  <a:lnTo>
                    <a:pt x="0" y="785017"/>
                  </a:lnTo>
                  <a:close/>
                </a:path>
              </a:pathLst>
            </a:custGeom>
            <a:solidFill>
              <a:srgbClr val="FF9AA1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0800000">
            <a:off x="15218846" y="3680612"/>
            <a:ext cx="1462888" cy="1462888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3432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17556556" y="3680612"/>
            <a:ext cx="1462888" cy="1462888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0E6DB"/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1580953" y="8004355"/>
            <a:ext cx="1674445" cy="1674445"/>
          </a:xfrm>
          <a:custGeom>
            <a:avLst/>
            <a:gdLst/>
            <a:ahLst/>
            <a:cxnLst/>
            <a:rect l="l" t="t" r="r" b="b"/>
            <a:pathLst>
              <a:path w="1674445" h="1674445">
                <a:moveTo>
                  <a:pt x="0" y="0"/>
                </a:moveTo>
                <a:lnTo>
                  <a:pt x="1674445" y="0"/>
                </a:lnTo>
                <a:lnTo>
                  <a:pt x="1674445" y="1674444"/>
                </a:lnTo>
                <a:lnTo>
                  <a:pt x="0" y="16744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096717" y="7812877"/>
            <a:ext cx="1407288" cy="2057400"/>
          </a:xfrm>
          <a:custGeom>
            <a:avLst/>
            <a:gdLst/>
            <a:ahLst/>
            <a:cxnLst/>
            <a:rect l="l" t="t" r="r" b="b"/>
            <a:pathLst>
              <a:path w="1407288" h="2057400">
                <a:moveTo>
                  <a:pt x="0" y="0"/>
                </a:moveTo>
                <a:lnTo>
                  <a:pt x="1407288" y="0"/>
                </a:lnTo>
                <a:lnTo>
                  <a:pt x="140728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345324" y="7745738"/>
            <a:ext cx="2191677" cy="2191677"/>
          </a:xfrm>
          <a:custGeom>
            <a:avLst/>
            <a:gdLst/>
            <a:ahLst/>
            <a:cxnLst/>
            <a:rect l="l" t="t" r="r" b="b"/>
            <a:pathLst>
              <a:path w="2191677" h="2191677">
                <a:moveTo>
                  <a:pt x="0" y="0"/>
                </a:moveTo>
                <a:lnTo>
                  <a:pt x="2191677" y="0"/>
                </a:lnTo>
                <a:lnTo>
                  <a:pt x="2191677" y="2191678"/>
                </a:lnTo>
                <a:lnTo>
                  <a:pt x="0" y="2191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379548" y="784860"/>
            <a:ext cx="9731459" cy="3707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7200">
                <a:solidFill>
                  <a:srgbClr val="FFFFFF"/>
                </a:solidFill>
                <a:latin typeface="Glacial Indifference Bold"/>
              </a:rPr>
              <a:t>What effective boundaries do we need around our screen time?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580953" y="5774346"/>
            <a:ext cx="3908359" cy="1933858"/>
            <a:chOff x="0" y="0"/>
            <a:chExt cx="5211146" cy="2578477"/>
          </a:xfrm>
        </p:grpSpPr>
        <p:sp>
          <p:nvSpPr>
            <p:cNvPr id="25" name="TextBox 25"/>
            <p:cNvSpPr txBox="1"/>
            <p:nvPr/>
          </p:nvSpPr>
          <p:spPr>
            <a:xfrm>
              <a:off x="0" y="1225927"/>
              <a:ext cx="5211146" cy="1352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400"/>
                </a:lnSpc>
              </a:pPr>
              <a:r>
                <a:rPr lang="en-US" sz="6000">
                  <a:solidFill>
                    <a:srgbClr val="04006D"/>
                  </a:solidFill>
                  <a:latin typeface="Glacial Indifference Bold"/>
                </a:rPr>
                <a:t>Time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85725"/>
              <a:ext cx="1260720" cy="93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sz="4200">
                  <a:solidFill>
                    <a:srgbClr val="ED3432"/>
                  </a:solidFill>
                  <a:latin typeface="HK Grotesk Medium"/>
                </a:rPr>
                <a:t>1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212636" y="5774346"/>
            <a:ext cx="3898370" cy="1933858"/>
            <a:chOff x="0" y="0"/>
            <a:chExt cx="5197827" cy="2578477"/>
          </a:xfrm>
        </p:grpSpPr>
        <p:sp>
          <p:nvSpPr>
            <p:cNvPr id="28" name="TextBox 28"/>
            <p:cNvSpPr txBox="1"/>
            <p:nvPr/>
          </p:nvSpPr>
          <p:spPr>
            <a:xfrm>
              <a:off x="0" y="1225927"/>
              <a:ext cx="5197827" cy="1352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400"/>
                </a:lnSpc>
              </a:pPr>
              <a:r>
                <a:rPr lang="en-US" sz="6000">
                  <a:solidFill>
                    <a:srgbClr val="04006D"/>
                  </a:solidFill>
                  <a:latin typeface="Glacial Indifference Bold"/>
                </a:rPr>
                <a:t>Location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454" y="-85725"/>
              <a:ext cx="1257498" cy="93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79"/>
                </a:lnSpc>
              </a:pPr>
              <a:r>
                <a:rPr lang="en-US" sz="4199">
                  <a:solidFill>
                    <a:srgbClr val="ED3432"/>
                  </a:solidFill>
                  <a:latin typeface="HK Grotesk Medium"/>
                </a:rPr>
                <a:t>2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814702" y="5774346"/>
            <a:ext cx="5444598" cy="1933858"/>
            <a:chOff x="0" y="0"/>
            <a:chExt cx="7259464" cy="2578477"/>
          </a:xfrm>
        </p:grpSpPr>
        <p:sp>
          <p:nvSpPr>
            <p:cNvPr id="31" name="TextBox 31"/>
            <p:cNvSpPr txBox="1"/>
            <p:nvPr/>
          </p:nvSpPr>
          <p:spPr>
            <a:xfrm>
              <a:off x="0" y="1225927"/>
              <a:ext cx="7259464" cy="1352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400"/>
                </a:lnSpc>
              </a:pPr>
              <a:r>
                <a:rPr lang="en-US" sz="6000">
                  <a:solidFill>
                    <a:srgbClr val="04006D"/>
                  </a:solidFill>
                  <a:latin typeface="Glacial Indifference Bold"/>
                </a:rPr>
                <a:t>Use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85725"/>
              <a:ext cx="1266406" cy="935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0"/>
                </a:lnSpc>
              </a:pPr>
              <a:r>
                <a:rPr lang="en-US" sz="4200">
                  <a:solidFill>
                    <a:srgbClr val="ED3432"/>
                  </a:solidFill>
                  <a:latin typeface="HK Grotesk Medium"/>
                </a:rPr>
                <a:t>3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158</Words>
  <Application>Microsoft Office PowerPoint</Application>
  <PresentationFormat>Custom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Glacial Indifference Bold</vt:lpstr>
      <vt:lpstr>HK Grotesk Bold</vt:lpstr>
      <vt:lpstr>Calibri</vt:lpstr>
      <vt:lpstr>Glacial Indifference</vt:lpstr>
      <vt:lpstr>HK Grotesk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3-5 Bouncy Ball Boundaries</dc:title>
  <dc:creator>Tompkins, Amy (EECD/EDPE)</dc:creator>
  <cp:lastModifiedBy>Tompkins, Amy (EECD/EDPE)</cp:lastModifiedBy>
  <cp:revision>6</cp:revision>
  <dcterms:created xsi:type="dcterms:W3CDTF">2006-08-16T00:00:00Z</dcterms:created>
  <dcterms:modified xsi:type="dcterms:W3CDTF">2024-06-18T16:44:12Z</dcterms:modified>
  <dc:identifier>DAGEjGanU_k</dc:identifier>
</cp:coreProperties>
</file>