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61" r:id="rId1"/>
  </p:sldMasterIdLst>
  <p:notesMasterIdLst>
    <p:notesMasterId r:id="rId30"/>
  </p:notesMasterIdLst>
  <p:sldIdLst>
    <p:sldId id="256" r:id="rId2"/>
    <p:sldId id="257" r:id="rId3"/>
    <p:sldId id="258" r:id="rId4"/>
    <p:sldId id="259" r:id="rId5"/>
    <p:sldId id="260" r:id="rId6"/>
    <p:sldId id="261" r:id="rId7"/>
    <p:sldId id="262" r:id="rId8"/>
    <p:sldId id="263" r:id="rId9"/>
    <p:sldId id="267" r:id="rId10"/>
    <p:sldId id="264" r:id="rId11"/>
    <p:sldId id="269" r:id="rId12"/>
    <p:sldId id="284" r:id="rId13"/>
    <p:sldId id="285" r:id="rId14"/>
    <p:sldId id="286" r:id="rId15"/>
    <p:sldId id="292" r:id="rId16"/>
    <p:sldId id="287" r:id="rId17"/>
    <p:sldId id="288" r:id="rId18"/>
    <p:sldId id="289" r:id="rId19"/>
    <p:sldId id="290" r:id="rId20"/>
    <p:sldId id="291" r:id="rId21"/>
    <p:sldId id="268" r:id="rId22"/>
    <p:sldId id="265" r:id="rId23"/>
    <p:sldId id="266" r:id="rId24"/>
    <p:sldId id="270" r:id="rId25"/>
    <p:sldId id="271" r:id="rId26"/>
    <p:sldId id="272" r:id="rId27"/>
    <p:sldId id="273" r:id="rId28"/>
    <p:sldId id="283"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F6E63A-4FCC-4FB7-AD6F-89E7324E7816}" v="3" dt="2025-06-12T00:49:20.867"/>
  </p1510:revLst>
</p1510:revInfo>
</file>

<file path=ppt/tableStyles.xml><?xml version="1.0" encoding="utf-8"?>
<a:tblStyleLst xmlns:a="http://schemas.openxmlformats.org/drawingml/2006/main" def="{EC943A5F-3898-483E-951C-291018B61429}">
  <a:tblStyle styleId="{EC943A5F-3898-483E-951C-291018B6142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EDBC180-3289-409B-B69D-6B1B9527BB5B}"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4648"/>
  </p:normalViewPr>
  <p:slideViewPr>
    <p:cSldViewPr snapToGrid="0" snapToObjects="1">
      <p:cViewPr varScale="1">
        <p:scale>
          <a:sx n="102" d="100"/>
          <a:sy n="102" d="100"/>
        </p:scale>
        <p:origin x="150"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BF18E9-0A41-4395-B001-C11A5BA8C91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DDDB1B4-ED6D-4A62-9A80-958B5C604D6D}">
      <dgm:prSet/>
      <dgm:spPr/>
      <dgm:t>
        <a:bodyPr/>
        <a:lstStyle/>
        <a:p>
          <a:pPr>
            <a:lnSpc>
              <a:spcPct val="100000"/>
            </a:lnSpc>
          </a:pPr>
          <a:r>
            <a:rPr lang="en-US"/>
            <a:t>Everyone!</a:t>
          </a:r>
          <a:endParaRPr lang="en-US" dirty="0"/>
        </a:p>
      </dgm:t>
    </dgm:pt>
    <dgm:pt modelId="{7A3C0179-BA6D-433C-900E-ABDF1B5E54CC}" type="parTrans" cxnId="{F05B9515-9EBA-44C9-9786-78B55DABD405}">
      <dgm:prSet/>
      <dgm:spPr/>
      <dgm:t>
        <a:bodyPr/>
        <a:lstStyle/>
        <a:p>
          <a:endParaRPr lang="en-US"/>
        </a:p>
      </dgm:t>
    </dgm:pt>
    <dgm:pt modelId="{52CF8F73-0ACE-44B6-BAF3-28658628D8E7}" type="sibTrans" cxnId="{F05B9515-9EBA-44C9-9786-78B55DABD405}">
      <dgm:prSet/>
      <dgm:spPr/>
      <dgm:t>
        <a:bodyPr/>
        <a:lstStyle/>
        <a:p>
          <a:endParaRPr lang="en-US"/>
        </a:p>
      </dgm:t>
    </dgm:pt>
    <dgm:pt modelId="{69C64A20-2A5F-4DA4-9F9E-80B82B68A721}">
      <dgm:prSet/>
      <dgm:spPr/>
      <dgm:t>
        <a:bodyPr/>
        <a:lstStyle/>
        <a:p>
          <a:pPr>
            <a:lnSpc>
              <a:spcPct val="100000"/>
            </a:lnSpc>
          </a:pPr>
          <a:r>
            <a:rPr lang="en-US"/>
            <a:t>Computer programmers - make apps work better, like a game that gets harder as you get better at it.</a:t>
          </a:r>
        </a:p>
      </dgm:t>
    </dgm:pt>
    <dgm:pt modelId="{59780A8C-6142-4516-88FB-5E99E82F02B0}" type="parTrans" cxnId="{61FA7A18-1FB0-44DE-AB48-BE6C7CE97204}">
      <dgm:prSet/>
      <dgm:spPr/>
      <dgm:t>
        <a:bodyPr/>
        <a:lstStyle/>
        <a:p>
          <a:endParaRPr lang="en-US"/>
        </a:p>
      </dgm:t>
    </dgm:pt>
    <dgm:pt modelId="{94625587-9D44-40FD-A9E7-5CECC3DBF31A}" type="sibTrans" cxnId="{61FA7A18-1FB0-44DE-AB48-BE6C7CE97204}">
      <dgm:prSet/>
      <dgm:spPr/>
      <dgm:t>
        <a:bodyPr/>
        <a:lstStyle/>
        <a:p>
          <a:endParaRPr lang="en-US"/>
        </a:p>
      </dgm:t>
    </dgm:pt>
    <dgm:pt modelId="{71ED44DB-06B7-4D44-88B9-BB50C548C824}">
      <dgm:prSet/>
      <dgm:spPr/>
      <dgm:t>
        <a:bodyPr/>
        <a:lstStyle/>
        <a:p>
          <a:pPr>
            <a:lnSpc>
              <a:spcPct val="100000"/>
            </a:lnSpc>
          </a:pPr>
          <a:r>
            <a:rPr lang="en-US" dirty="0"/>
            <a:t>Data scientists - find answers, like looking at how many people ride the bus each day to help plan better routes.</a:t>
          </a:r>
        </a:p>
      </dgm:t>
    </dgm:pt>
    <dgm:pt modelId="{D5591F7F-1A43-4566-99A9-191BCC5E379F}" type="parTrans" cxnId="{1EBEF682-482F-4DD8-98F6-9435427369F7}">
      <dgm:prSet/>
      <dgm:spPr/>
      <dgm:t>
        <a:bodyPr/>
        <a:lstStyle/>
        <a:p>
          <a:endParaRPr lang="en-US"/>
        </a:p>
      </dgm:t>
    </dgm:pt>
    <dgm:pt modelId="{A4D39218-17E8-4007-88AF-36619B004E70}" type="sibTrans" cxnId="{1EBEF682-482F-4DD8-98F6-9435427369F7}">
      <dgm:prSet/>
      <dgm:spPr/>
      <dgm:t>
        <a:bodyPr/>
        <a:lstStyle/>
        <a:p>
          <a:endParaRPr lang="en-US"/>
        </a:p>
      </dgm:t>
    </dgm:pt>
    <dgm:pt modelId="{DAA89DD3-651C-4DAE-A82F-11632695300D}">
      <dgm:prSet/>
      <dgm:spPr/>
      <dgm:t>
        <a:bodyPr/>
        <a:lstStyle/>
        <a:p>
          <a:pPr>
            <a:lnSpc>
              <a:spcPct val="100000"/>
            </a:lnSpc>
          </a:pPr>
          <a:r>
            <a:rPr lang="en-US" dirty="0"/>
            <a:t>AI developers  - train computers using data, like showing a robot lots of pictures of cats so it learns how to spot one.</a:t>
          </a:r>
        </a:p>
      </dgm:t>
    </dgm:pt>
    <dgm:pt modelId="{813EE6E2-9B7D-409C-A9E7-1FAFD80258B1}" type="parTrans" cxnId="{CEF3F3E6-3826-4C20-9F39-6C99F7A690D2}">
      <dgm:prSet/>
      <dgm:spPr/>
      <dgm:t>
        <a:bodyPr/>
        <a:lstStyle/>
        <a:p>
          <a:endParaRPr lang="en-US"/>
        </a:p>
      </dgm:t>
    </dgm:pt>
    <dgm:pt modelId="{43F37FC0-E7F8-4DAA-A576-59410041ACAD}" type="sibTrans" cxnId="{CEF3F3E6-3826-4C20-9F39-6C99F7A690D2}">
      <dgm:prSet/>
      <dgm:spPr/>
      <dgm:t>
        <a:bodyPr/>
        <a:lstStyle/>
        <a:p>
          <a:endParaRPr lang="en-US"/>
        </a:p>
      </dgm:t>
    </dgm:pt>
    <dgm:pt modelId="{E8AACAE8-E1DA-4FBA-A870-0588A9F1B429}" type="pres">
      <dgm:prSet presAssocID="{15BF18E9-0A41-4395-B001-C11A5BA8C914}" presName="root" presStyleCnt="0">
        <dgm:presLayoutVars>
          <dgm:dir/>
          <dgm:resizeHandles val="exact"/>
        </dgm:presLayoutVars>
      </dgm:prSet>
      <dgm:spPr/>
    </dgm:pt>
    <dgm:pt modelId="{213E935C-9658-4B43-9A1F-FFBC06916614}" type="pres">
      <dgm:prSet presAssocID="{BDDDB1B4-ED6D-4A62-9A80-958B5C604D6D}" presName="compNode" presStyleCnt="0"/>
      <dgm:spPr/>
    </dgm:pt>
    <dgm:pt modelId="{6494211A-4450-4164-B022-F1002CB8CDA9}" type="pres">
      <dgm:prSet presAssocID="{BDDDB1B4-ED6D-4A62-9A80-958B5C604D6D}" presName="bgRect" presStyleLbl="bgShp" presStyleIdx="0" presStyleCnt="4"/>
      <dgm:spPr/>
    </dgm:pt>
    <dgm:pt modelId="{FC6E81C8-C084-49CF-BD8B-2E2E47ECE987}" type="pres">
      <dgm:prSet presAssocID="{BDDDB1B4-ED6D-4A62-9A80-958B5C604D6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of People"/>
        </a:ext>
      </dgm:extLst>
    </dgm:pt>
    <dgm:pt modelId="{956B308A-12E7-46D6-B3E8-0E45DD836346}" type="pres">
      <dgm:prSet presAssocID="{BDDDB1B4-ED6D-4A62-9A80-958B5C604D6D}" presName="spaceRect" presStyleCnt="0"/>
      <dgm:spPr/>
    </dgm:pt>
    <dgm:pt modelId="{F29BB32A-B410-40A8-A850-63501F370C1B}" type="pres">
      <dgm:prSet presAssocID="{BDDDB1B4-ED6D-4A62-9A80-958B5C604D6D}" presName="parTx" presStyleLbl="revTx" presStyleIdx="0" presStyleCnt="4">
        <dgm:presLayoutVars>
          <dgm:chMax val="0"/>
          <dgm:chPref val="0"/>
        </dgm:presLayoutVars>
      </dgm:prSet>
      <dgm:spPr/>
    </dgm:pt>
    <dgm:pt modelId="{28DAE0C4-3D74-42BA-8D2B-34F62853D739}" type="pres">
      <dgm:prSet presAssocID="{52CF8F73-0ACE-44B6-BAF3-28658628D8E7}" presName="sibTrans" presStyleCnt="0"/>
      <dgm:spPr/>
    </dgm:pt>
    <dgm:pt modelId="{E7A6D533-C72D-4BEA-812C-3A8E460E6488}" type="pres">
      <dgm:prSet presAssocID="{69C64A20-2A5F-4DA4-9F9E-80B82B68A721}" presName="compNode" presStyleCnt="0"/>
      <dgm:spPr/>
    </dgm:pt>
    <dgm:pt modelId="{56550715-DB9B-4CDF-8646-FB21B6854B0B}" type="pres">
      <dgm:prSet presAssocID="{69C64A20-2A5F-4DA4-9F9E-80B82B68A721}" presName="bgRect" presStyleLbl="bgShp" presStyleIdx="1" presStyleCnt="4"/>
      <dgm:spPr/>
    </dgm:pt>
    <dgm:pt modelId="{AE432EAA-7EF9-4962-B5A0-B109CB08B16B}" type="pres">
      <dgm:prSet presAssocID="{69C64A20-2A5F-4DA4-9F9E-80B82B68A72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grammer"/>
        </a:ext>
      </dgm:extLst>
    </dgm:pt>
    <dgm:pt modelId="{68D1B4DF-D739-4CCE-BDA1-775EF22A9322}" type="pres">
      <dgm:prSet presAssocID="{69C64A20-2A5F-4DA4-9F9E-80B82B68A721}" presName="spaceRect" presStyleCnt="0"/>
      <dgm:spPr/>
    </dgm:pt>
    <dgm:pt modelId="{A786727B-55AD-49DD-A796-D4DEC5B2F2D1}" type="pres">
      <dgm:prSet presAssocID="{69C64A20-2A5F-4DA4-9F9E-80B82B68A721}" presName="parTx" presStyleLbl="revTx" presStyleIdx="1" presStyleCnt="4">
        <dgm:presLayoutVars>
          <dgm:chMax val="0"/>
          <dgm:chPref val="0"/>
        </dgm:presLayoutVars>
      </dgm:prSet>
      <dgm:spPr/>
    </dgm:pt>
    <dgm:pt modelId="{A657369A-383B-4C26-9255-C272DA633DE2}" type="pres">
      <dgm:prSet presAssocID="{94625587-9D44-40FD-A9E7-5CECC3DBF31A}" presName="sibTrans" presStyleCnt="0"/>
      <dgm:spPr/>
    </dgm:pt>
    <dgm:pt modelId="{01161A34-C298-44E2-9760-2699451EA0AF}" type="pres">
      <dgm:prSet presAssocID="{71ED44DB-06B7-4D44-88B9-BB50C548C824}" presName="compNode" presStyleCnt="0"/>
      <dgm:spPr/>
    </dgm:pt>
    <dgm:pt modelId="{3573C312-721C-4C6F-8CED-05E79AE69262}" type="pres">
      <dgm:prSet presAssocID="{71ED44DB-06B7-4D44-88B9-BB50C548C824}" presName="bgRect" presStyleLbl="bgShp" presStyleIdx="2" presStyleCnt="4"/>
      <dgm:spPr/>
    </dgm:pt>
    <dgm:pt modelId="{5E450BCB-ECA8-4291-B728-7014A614B70E}" type="pres">
      <dgm:prSet presAssocID="{71ED44DB-06B7-4D44-88B9-BB50C548C824}"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Research with solid fill"/>
        </a:ext>
      </dgm:extLst>
    </dgm:pt>
    <dgm:pt modelId="{6C89348F-48BB-44B5-B3C8-CF3C1EC7761C}" type="pres">
      <dgm:prSet presAssocID="{71ED44DB-06B7-4D44-88B9-BB50C548C824}" presName="spaceRect" presStyleCnt="0"/>
      <dgm:spPr/>
    </dgm:pt>
    <dgm:pt modelId="{7DF035F0-C325-43E9-B48B-F9214CFA0FF2}" type="pres">
      <dgm:prSet presAssocID="{71ED44DB-06B7-4D44-88B9-BB50C548C824}" presName="parTx" presStyleLbl="revTx" presStyleIdx="2" presStyleCnt="4">
        <dgm:presLayoutVars>
          <dgm:chMax val="0"/>
          <dgm:chPref val="0"/>
        </dgm:presLayoutVars>
      </dgm:prSet>
      <dgm:spPr/>
    </dgm:pt>
    <dgm:pt modelId="{022249BE-1E3F-4651-B50F-3DD0EDA044C0}" type="pres">
      <dgm:prSet presAssocID="{A4D39218-17E8-4007-88AF-36619B004E70}" presName="sibTrans" presStyleCnt="0"/>
      <dgm:spPr/>
    </dgm:pt>
    <dgm:pt modelId="{D5CD589C-8DAE-4420-87DB-56D6C8E24C41}" type="pres">
      <dgm:prSet presAssocID="{DAA89DD3-651C-4DAE-A82F-11632695300D}" presName="compNode" presStyleCnt="0"/>
      <dgm:spPr/>
    </dgm:pt>
    <dgm:pt modelId="{4F344D1A-CC39-4252-A2A9-9E10AE68289D}" type="pres">
      <dgm:prSet presAssocID="{DAA89DD3-651C-4DAE-A82F-11632695300D}" presName="bgRect" presStyleLbl="bgShp" presStyleIdx="3" presStyleCnt="4"/>
      <dgm:spPr/>
    </dgm:pt>
    <dgm:pt modelId="{64C2CC1D-EB66-4276-BCC1-CFE49578034E}" type="pres">
      <dgm:prSet presAssocID="{DAA89DD3-651C-4DAE-A82F-11632695300D}"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Robot with solid fill"/>
        </a:ext>
      </dgm:extLst>
    </dgm:pt>
    <dgm:pt modelId="{797D58D7-94A0-435F-AD27-B37BE6F13902}" type="pres">
      <dgm:prSet presAssocID="{DAA89DD3-651C-4DAE-A82F-11632695300D}" presName="spaceRect" presStyleCnt="0"/>
      <dgm:spPr/>
    </dgm:pt>
    <dgm:pt modelId="{C8E0454C-2B58-4FCC-9044-1BBBD3932AEA}" type="pres">
      <dgm:prSet presAssocID="{DAA89DD3-651C-4DAE-A82F-11632695300D}" presName="parTx" presStyleLbl="revTx" presStyleIdx="3" presStyleCnt="4">
        <dgm:presLayoutVars>
          <dgm:chMax val="0"/>
          <dgm:chPref val="0"/>
        </dgm:presLayoutVars>
      </dgm:prSet>
      <dgm:spPr/>
    </dgm:pt>
  </dgm:ptLst>
  <dgm:cxnLst>
    <dgm:cxn modelId="{C98FFE00-020D-440F-9FB5-3D2522BA2C92}" type="presOf" srcId="{71ED44DB-06B7-4D44-88B9-BB50C548C824}" destId="{7DF035F0-C325-43E9-B48B-F9214CFA0FF2}" srcOrd="0" destOrd="0" presId="urn:microsoft.com/office/officeart/2018/2/layout/IconVerticalSolidList"/>
    <dgm:cxn modelId="{F05B9515-9EBA-44C9-9786-78B55DABD405}" srcId="{15BF18E9-0A41-4395-B001-C11A5BA8C914}" destId="{BDDDB1B4-ED6D-4A62-9A80-958B5C604D6D}" srcOrd="0" destOrd="0" parTransId="{7A3C0179-BA6D-433C-900E-ABDF1B5E54CC}" sibTransId="{52CF8F73-0ACE-44B6-BAF3-28658628D8E7}"/>
    <dgm:cxn modelId="{61FA7A18-1FB0-44DE-AB48-BE6C7CE97204}" srcId="{15BF18E9-0A41-4395-B001-C11A5BA8C914}" destId="{69C64A20-2A5F-4DA4-9F9E-80B82B68A721}" srcOrd="1" destOrd="0" parTransId="{59780A8C-6142-4516-88FB-5E99E82F02B0}" sibTransId="{94625587-9D44-40FD-A9E7-5CECC3DBF31A}"/>
    <dgm:cxn modelId="{8A863072-21D6-45C9-B76F-C865C0410A97}" type="presOf" srcId="{DAA89DD3-651C-4DAE-A82F-11632695300D}" destId="{C8E0454C-2B58-4FCC-9044-1BBBD3932AEA}" srcOrd="0" destOrd="0" presId="urn:microsoft.com/office/officeart/2018/2/layout/IconVerticalSolidList"/>
    <dgm:cxn modelId="{B0D77281-BAE0-4F42-847D-88AE6F9B6D82}" type="presOf" srcId="{BDDDB1B4-ED6D-4A62-9A80-958B5C604D6D}" destId="{F29BB32A-B410-40A8-A850-63501F370C1B}" srcOrd="0" destOrd="0" presId="urn:microsoft.com/office/officeart/2018/2/layout/IconVerticalSolidList"/>
    <dgm:cxn modelId="{1EBEF682-482F-4DD8-98F6-9435427369F7}" srcId="{15BF18E9-0A41-4395-B001-C11A5BA8C914}" destId="{71ED44DB-06B7-4D44-88B9-BB50C548C824}" srcOrd="2" destOrd="0" parTransId="{D5591F7F-1A43-4566-99A9-191BCC5E379F}" sibTransId="{A4D39218-17E8-4007-88AF-36619B004E70}"/>
    <dgm:cxn modelId="{2D221B94-51B1-4C17-AF06-2ADC7CAC5E61}" type="presOf" srcId="{69C64A20-2A5F-4DA4-9F9E-80B82B68A721}" destId="{A786727B-55AD-49DD-A796-D4DEC5B2F2D1}" srcOrd="0" destOrd="0" presId="urn:microsoft.com/office/officeart/2018/2/layout/IconVerticalSolidList"/>
    <dgm:cxn modelId="{635804CE-91C5-4A81-8E44-2B3F468C844E}" type="presOf" srcId="{15BF18E9-0A41-4395-B001-C11A5BA8C914}" destId="{E8AACAE8-E1DA-4FBA-A870-0588A9F1B429}" srcOrd="0" destOrd="0" presId="urn:microsoft.com/office/officeart/2018/2/layout/IconVerticalSolidList"/>
    <dgm:cxn modelId="{CEF3F3E6-3826-4C20-9F39-6C99F7A690D2}" srcId="{15BF18E9-0A41-4395-B001-C11A5BA8C914}" destId="{DAA89DD3-651C-4DAE-A82F-11632695300D}" srcOrd="3" destOrd="0" parTransId="{813EE6E2-9B7D-409C-A9E7-1FAFD80258B1}" sibTransId="{43F37FC0-E7F8-4DAA-A576-59410041ACAD}"/>
    <dgm:cxn modelId="{752414AC-9F99-4CD3-AF15-3B45A3B6850C}" type="presParOf" srcId="{E8AACAE8-E1DA-4FBA-A870-0588A9F1B429}" destId="{213E935C-9658-4B43-9A1F-FFBC06916614}" srcOrd="0" destOrd="0" presId="urn:microsoft.com/office/officeart/2018/2/layout/IconVerticalSolidList"/>
    <dgm:cxn modelId="{1413A8EC-7598-49E1-AC94-930919D14153}" type="presParOf" srcId="{213E935C-9658-4B43-9A1F-FFBC06916614}" destId="{6494211A-4450-4164-B022-F1002CB8CDA9}" srcOrd="0" destOrd="0" presId="urn:microsoft.com/office/officeart/2018/2/layout/IconVerticalSolidList"/>
    <dgm:cxn modelId="{49AE6F50-55BE-41BC-83D5-543F7F2FAE51}" type="presParOf" srcId="{213E935C-9658-4B43-9A1F-FFBC06916614}" destId="{FC6E81C8-C084-49CF-BD8B-2E2E47ECE987}" srcOrd="1" destOrd="0" presId="urn:microsoft.com/office/officeart/2018/2/layout/IconVerticalSolidList"/>
    <dgm:cxn modelId="{56969534-F34A-4CB5-8C31-0DDE0F03F662}" type="presParOf" srcId="{213E935C-9658-4B43-9A1F-FFBC06916614}" destId="{956B308A-12E7-46D6-B3E8-0E45DD836346}" srcOrd="2" destOrd="0" presId="urn:microsoft.com/office/officeart/2018/2/layout/IconVerticalSolidList"/>
    <dgm:cxn modelId="{0E61322A-D5F3-42FA-BF1B-0AA85EF2B3EC}" type="presParOf" srcId="{213E935C-9658-4B43-9A1F-FFBC06916614}" destId="{F29BB32A-B410-40A8-A850-63501F370C1B}" srcOrd="3" destOrd="0" presId="urn:microsoft.com/office/officeart/2018/2/layout/IconVerticalSolidList"/>
    <dgm:cxn modelId="{D1DCA661-1B43-44EC-A34E-2B1836106711}" type="presParOf" srcId="{E8AACAE8-E1DA-4FBA-A870-0588A9F1B429}" destId="{28DAE0C4-3D74-42BA-8D2B-34F62853D739}" srcOrd="1" destOrd="0" presId="urn:microsoft.com/office/officeart/2018/2/layout/IconVerticalSolidList"/>
    <dgm:cxn modelId="{5DD24A3E-0162-4D1E-BA38-ABB1F867FAFD}" type="presParOf" srcId="{E8AACAE8-E1DA-4FBA-A870-0588A9F1B429}" destId="{E7A6D533-C72D-4BEA-812C-3A8E460E6488}" srcOrd="2" destOrd="0" presId="urn:microsoft.com/office/officeart/2018/2/layout/IconVerticalSolidList"/>
    <dgm:cxn modelId="{60B8A480-D7EA-45D1-9317-7E84EF374989}" type="presParOf" srcId="{E7A6D533-C72D-4BEA-812C-3A8E460E6488}" destId="{56550715-DB9B-4CDF-8646-FB21B6854B0B}" srcOrd="0" destOrd="0" presId="urn:microsoft.com/office/officeart/2018/2/layout/IconVerticalSolidList"/>
    <dgm:cxn modelId="{E0C707FF-B528-40EF-A8CD-A8E69E748257}" type="presParOf" srcId="{E7A6D533-C72D-4BEA-812C-3A8E460E6488}" destId="{AE432EAA-7EF9-4962-B5A0-B109CB08B16B}" srcOrd="1" destOrd="0" presId="urn:microsoft.com/office/officeart/2018/2/layout/IconVerticalSolidList"/>
    <dgm:cxn modelId="{DBABEEB0-CEAB-4C06-9C30-DE49ED7120ED}" type="presParOf" srcId="{E7A6D533-C72D-4BEA-812C-3A8E460E6488}" destId="{68D1B4DF-D739-4CCE-BDA1-775EF22A9322}" srcOrd="2" destOrd="0" presId="urn:microsoft.com/office/officeart/2018/2/layout/IconVerticalSolidList"/>
    <dgm:cxn modelId="{84E21663-139F-4D29-A537-7F286B120417}" type="presParOf" srcId="{E7A6D533-C72D-4BEA-812C-3A8E460E6488}" destId="{A786727B-55AD-49DD-A796-D4DEC5B2F2D1}" srcOrd="3" destOrd="0" presId="urn:microsoft.com/office/officeart/2018/2/layout/IconVerticalSolidList"/>
    <dgm:cxn modelId="{45A29945-5299-455E-BA10-9228DF214893}" type="presParOf" srcId="{E8AACAE8-E1DA-4FBA-A870-0588A9F1B429}" destId="{A657369A-383B-4C26-9255-C272DA633DE2}" srcOrd="3" destOrd="0" presId="urn:microsoft.com/office/officeart/2018/2/layout/IconVerticalSolidList"/>
    <dgm:cxn modelId="{B5F8ABB8-6A8B-4D82-9847-F67FFAC32DED}" type="presParOf" srcId="{E8AACAE8-E1DA-4FBA-A870-0588A9F1B429}" destId="{01161A34-C298-44E2-9760-2699451EA0AF}" srcOrd="4" destOrd="0" presId="urn:microsoft.com/office/officeart/2018/2/layout/IconVerticalSolidList"/>
    <dgm:cxn modelId="{9655F9B0-E474-4C4D-9226-0624E8350EB8}" type="presParOf" srcId="{01161A34-C298-44E2-9760-2699451EA0AF}" destId="{3573C312-721C-4C6F-8CED-05E79AE69262}" srcOrd="0" destOrd="0" presId="urn:microsoft.com/office/officeart/2018/2/layout/IconVerticalSolidList"/>
    <dgm:cxn modelId="{0B2056DB-3F44-4E05-BBA0-B501F9F5253E}" type="presParOf" srcId="{01161A34-C298-44E2-9760-2699451EA0AF}" destId="{5E450BCB-ECA8-4291-B728-7014A614B70E}" srcOrd="1" destOrd="0" presId="urn:microsoft.com/office/officeart/2018/2/layout/IconVerticalSolidList"/>
    <dgm:cxn modelId="{5CDD682E-2B69-48F8-BFB3-C2B88C5DB8FC}" type="presParOf" srcId="{01161A34-C298-44E2-9760-2699451EA0AF}" destId="{6C89348F-48BB-44B5-B3C8-CF3C1EC7761C}" srcOrd="2" destOrd="0" presId="urn:microsoft.com/office/officeart/2018/2/layout/IconVerticalSolidList"/>
    <dgm:cxn modelId="{DFCA67E6-7D1E-4A44-8AB6-A22CE5ADDB12}" type="presParOf" srcId="{01161A34-C298-44E2-9760-2699451EA0AF}" destId="{7DF035F0-C325-43E9-B48B-F9214CFA0FF2}" srcOrd="3" destOrd="0" presId="urn:microsoft.com/office/officeart/2018/2/layout/IconVerticalSolidList"/>
    <dgm:cxn modelId="{8330E116-457A-48FA-9968-56F05B7FDB8A}" type="presParOf" srcId="{E8AACAE8-E1DA-4FBA-A870-0588A9F1B429}" destId="{022249BE-1E3F-4651-B50F-3DD0EDA044C0}" srcOrd="5" destOrd="0" presId="urn:microsoft.com/office/officeart/2018/2/layout/IconVerticalSolidList"/>
    <dgm:cxn modelId="{E0A07BA5-5A24-45AF-AF8B-30AEE7E84F10}" type="presParOf" srcId="{E8AACAE8-E1DA-4FBA-A870-0588A9F1B429}" destId="{D5CD589C-8DAE-4420-87DB-56D6C8E24C41}" srcOrd="6" destOrd="0" presId="urn:microsoft.com/office/officeart/2018/2/layout/IconVerticalSolidList"/>
    <dgm:cxn modelId="{C2963F62-4496-4D93-8E2F-E30256891F51}" type="presParOf" srcId="{D5CD589C-8DAE-4420-87DB-56D6C8E24C41}" destId="{4F344D1A-CC39-4252-A2A9-9E10AE68289D}" srcOrd="0" destOrd="0" presId="urn:microsoft.com/office/officeart/2018/2/layout/IconVerticalSolidList"/>
    <dgm:cxn modelId="{7F4FC3AB-868B-415C-A8AF-123CDDFF8B57}" type="presParOf" srcId="{D5CD589C-8DAE-4420-87DB-56D6C8E24C41}" destId="{64C2CC1D-EB66-4276-BCC1-CFE49578034E}" srcOrd="1" destOrd="0" presId="urn:microsoft.com/office/officeart/2018/2/layout/IconVerticalSolidList"/>
    <dgm:cxn modelId="{043E97F4-ED21-4C4F-92C3-4A6B804D9201}" type="presParOf" srcId="{D5CD589C-8DAE-4420-87DB-56D6C8E24C41}" destId="{797D58D7-94A0-435F-AD27-B37BE6F13902}" srcOrd="2" destOrd="0" presId="urn:microsoft.com/office/officeart/2018/2/layout/IconVerticalSolidList"/>
    <dgm:cxn modelId="{0464F056-CF58-49CD-A2E0-4D0A245ECB10}" type="presParOf" srcId="{D5CD589C-8DAE-4420-87DB-56D6C8E24C41}" destId="{C8E0454C-2B58-4FCC-9044-1BBBD3932AE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355F14-F7C7-4660-AA94-B7B2C8C71F1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ECADCC9-DB73-4AE5-98B2-BB4B5DB8D095}">
      <dgm:prSet/>
      <dgm:spPr/>
      <dgm:t>
        <a:bodyPr/>
        <a:lstStyle/>
        <a:p>
          <a:r>
            <a:rPr lang="en-US" b="0" i="0" dirty="0"/>
            <a:t>Sensors are devices that monitor a given thing. </a:t>
          </a:r>
          <a:endParaRPr lang="en-US" dirty="0"/>
        </a:p>
      </dgm:t>
    </dgm:pt>
    <dgm:pt modelId="{0B757413-19DA-4528-B01A-8CF7E1F8DD79}" type="parTrans" cxnId="{3CEAE5B4-32B7-4331-8D5E-229786A37998}">
      <dgm:prSet/>
      <dgm:spPr/>
      <dgm:t>
        <a:bodyPr/>
        <a:lstStyle/>
        <a:p>
          <a:endParaRPr lang="en-US"/>
        </a:p>
      </dgm:t>
    </dgm:pt>
    <dgm:pt modelId="{55279FFC-0EB6-47A0-8EE6-00B7DB3F1DCB}" type="sibTrans" cxnId="{3CEAE5B4-32B7-4331-8D5E-229786A37998}">
      <dgm:prSet/>
      <dgm:spPr/>
      <dgm:t>
        <a:bodyPr/>
        <a:lstStyle/>
        <a:p>
          <a:endParaRPr lang="en-US"/>
        </a:p>
      </dgm:t>
    </dgm:pt>
    <dgm:pt modelId="{CFCAB4CE-3D2B-4294-849B-F089A6049034}">
      <dgm:prSet/>
      <dgm:spPr/>
      <dgm:t>
        <a:bodyPr/>
        <a:lstStyle/>
        <a:p>
          <a:r>
            <a:rPr lang="en-US" b="0" i="0" dirty="0"/>
            <a:t>When a change is sensed in the thing it is monitoring, the sensor can make something happen. </a:t>
          </a:r>
          <a:endParaRPr lang="en-US" dirty="0"/>
        </a:p>
      </dgm:t>
    </dgm:pt>
    <dgm:pt modelId="{D9C1D698-16C8-4C39-A4FE-4C899BB5ACC3}" type="parTrans" cxnId="{3B2E1A14-6F3C-48E2-9E34-CB595F180717}">
      <dgm:prSet/>
      <dgm:spPr/>
      <dgm:t>
        <a:bodyPr/>
        <a:lstStyle/>
        <a:p>
          <a:endParaRPr lang="en-US"/>
        </a:p>
      </dgm:t>
    </dgm:pt>
    <dgm:pt modelId="{DF82F5EB-AA9E-4AEA-92E2-261AD4BD08C2}" type="sibTrans" cxnId="{3B2E1A14-6F3C-48E2-9E34-CB595F180717}">
      <dgm:prSet/>
      <dgm:spPr/>
      <dgm:t>
        <a:bodyPr/>
        <a:lstStyle/>
        <a:p>
          <a:endParaRPr lang="en-US"/>
        </a:p>
      </dgm:t>
    </dgm:pt>
    <dgm:pt modelId="{9629A4FF-B703-4B11-852C-053679DB25A3}">
      <dgm:prSet/>
      <dgm:spPr/>
      <dgm:t>
        <a:bodyPr/>
        <a:lstStyle/>
        <a:p>
          <a:r>
            <a:rPr lang="en-US" b="0" i="0" dirty="0"/>
            <a:t>Temperature sensors monitor temperature. </a:t>
          </a:r>
          <a:endParaRPr lang="en-US" dirty="0"/>
        </a:p>
      </dgm:t>
    </dgm:pt>
    <dgm:pt modelId="{ADE381E3-C2F2-4D72-8488-312A046289E4}" type="parTrans" cxnId="{CF12F751-2CFA-4407-BAA1-2B24EA97DC0F}">
      <dgm:prSet/>
      <dgm:spPr/>
      <dgm:t>
        <a:bodyPr/>
        <a:lstStyle/>
        <a:p>
          <a:endParaRPr lang="en-US"/>
        </a:p>
      </dgm:t>
    </dgm:pt>
    <dgm:pt modelId="{D076D1DA-8870-4E6C-8231-0C9F4B3E294E}" type="sibTrans" cxnId="{CF12F751-2CFA-4407-BAA1-2B24EA97DC0F}">
      <dgm:prSet/>
      <dgm:spPr/>
      <dgm:t>
        <a:bodyPr/>
        <a:lstStyle/>
        <a:p>
          <a:endParaRPr lang="en-US"/>
        </a:p>
      </dgm:t>
    </dgm:pt>
    <dgm:pt modelId="{58D5E742-03AB-4AA3-A07F-64B4854583D5}">
      <dgm:prSet/>
      <dgm:spPr/>
      <dgm:t>
        <a:bodyPr/>
        <a:lstStyle/>
        <a:p>
          <a:r>
            <a:rPr lang="en-US" b="0" i="0"/>
            <a:t>Rain </a:t>
          </a:r>
          <a:r>
            <a:rPr lang="en-US" b="0" i="0" dirty="0"/>
            <a:t>sensors monitor rain.</a:t>
          </a:r>
          <a:endParaRPr lang="en-US" dirty="0"/>
        </a:p>
      </dgm:t>
    </dgm:pt>
    <dgm:pt modelId="{77BEBB4B-7603-48EF-A60D-874F8316EBA7}" type="parTrans" cxnId="{2B9B18C4-16B3-4EEC-88CB-CDDFF11DFD80}">
      <dgm:prSet/>
      <dgm:spPr/>
      <dgm:t>
        <a:bodyPr/>
        <a:lstStyle/>
        <a:p>
          <a:endParaRPr lang="en-US"/>
        </a:p>
      </dgm:t>
    </dgm:pt>
    <dgm:pt modelId="{182BB082-B37C-4727-9AC5-B178FFF9F30D}" type="sibTrans" cxnId="{2B9B18C4-16B3-4EEC-88CB-CDDFF11DFD80}">
      <dgm:prSet/>
      <dgm:spPr/>
      <dgm:t>
        <a:bodyPr/>
        <a:lstStyle/>
        <a:p>
          <a:endParaRPr lang="en-US"/>
        </a:p>
      </dgm:t>
    </dgm:pt>
    <dgm:pt modelId="{E0E175AF-2FAC-48EB-BF07-692F63076B24}">
      <dgm:prSet/>
      <dgm:spPr/>
      <dgm:t>
        <a:bodyPr/>
        <a:lstStyle/>
        <a:p>
          <a:r>
            <a:rPr lang="en-US" b="0" i="0" dirty="0"/>
            <a:t>Play an alarm when motion detected</a:t>
          </a:r>
          <a:endParaRPr lang="en-US" dirty="0"/>
        </a:p>
      </dgm:t>
    </dgm:pt>
    <dgm:pt modelId="{113DE2B6-51FF-45E5-85BB-5C9FAE2993DB}" type="parTrans" cxnId="{67C627FF-027E-4819-A6EE-72A33E2E119B}">
      <dgm:prSet/>
      <dgm:spPr/>
      <dgm:t>
        <a:bodyPr/>
        <a:lstStyle/>
        <a:p>
          <a:endParaRPr lang="en-US"/>
        </a:p>
      </dgm:t>
    </dgm:pt>
    <dgm:pt modelId="{D5ADE5DE-F7A2-44FE-BD33-F57B15DDF1E3}" type="sibTrans" cxnId="{67C627FF-027E-4819-A6EE-72A33E2E119B}">
      <dgm:prSet/>
      <dgm:spPr/>
      <dgm:t>
        <a:bodyPr/>
        <a:lstStyle/>
        <a:p>
          <a:endParaRPr lang="en-US"/>
        </a:p>
      </dgm:t>
    </dgm:pt>
    <dgm:pt modelId="{DA7553A9-B39D-41F0-AA31-157C0C3B737D}">
      <dgm:prSet/>
      <dgm:spPr/>
      <dgm:t>
        <a:bodyPr/>
        <a:lstStyle/>
        <a:p>
          <a:r>
            <a:rPr lang="en-US" b="0" i="0" dirty="0"/>
            <a:t>Turn on a light when it’s dark </a:t>
          </a:r>
          <a:endParaRPr lang="en-US" dirty="0"/>
        </a:p>
      </dgm:t>
    </dgm:pt>
    <dgm:pt modelId="{17225BAB-DE77-4F07-8E31-1F5ECAC922AF}" type="parTrans" cxnId="{AE8AF32D-FF22-4E43-A164-761AE8C33CB0}">
      <dgm:prSet/>
      <dgm:spPr/>
      <dgm:t>
        <a:bodyPr/>
        <a:lstStyle/>
        <a:p>
          <a:endParaRPr lang="en-US"/>
        </a:p>
      </dgm:t>
    </dgm:pt>
    <dgm:pt modelId="{ABE460CC-E575-4E4D-A53E-30B0AF16C2EE}" type="sibTrans" cxnId="{AE8AF32D-FF22-4E43-A164-761AE8C33CB0}">
      <dgm:prSet/>
      <dgm:spPr/>
      <dgm:t>
        <a:bodyPr/>
        <a:lstStyle/>
        <a:p>
          <a:endParaRPr lang="en-US"/>
        </a:p>
      </dgm:t>
    </dgm:pt>
    <dgm:pt modelId="{086DDE51-2EB1-424A-B525-6CCEA11E23CE}" type="pres">
      <dgm:prSet presAssocID="{41355F14-F7C7-4660-AA94-B7B2C8C71F15}" presName="linear" presStyleCnt="0">
        <dgm:presLayoutVars>
          <dgm:animLvl val="lvl"/>
          <dgm:resizeHandles val="exact"/>
        </dgm:presLayoutVars>
      </dgm:prSet>
      <dgm:spPr/>
    </dgm:pt>
    <dgm:pt modelId="{41287550-958D-4DCB-AB7D-994C4C01889A}" type="pres">
      <dgm:prSet presAssocID="{3ECADCC9-DB73-4AE5-98B2-BB4B5DB8D095}" presName="parentText" presStyleLbl="node1" presStyleIdx="0" presStyleCnt="2">
        <dgm:presLayoutVars>
          <dgm:chMax val="0"/>
          <dgm:bulletEnabled val="1"/>
        </dgm:presLayoutVars>
      </dgm:prSet>
      <dgm:spPr/>
    </dgm:pt>
    <dgm:pt modelId="{67E809F7-B06B-4637-AA8D-E71472D42E04}" type="pres">
      <dgm:prSet presAssocID="{3ECADCC9-DB73-4AE5-98B2-BB4B5DB8D095}" presName="childText" presStyleLbl="revTx" presStyleIdx="0" presStyleCnt="2">
        <dgm:presLayoutVars>
          <dgm:bulletEnabled val="1"/>
        </dgm:presLayoutVars>
      </dgm:prSet>
      <dgm:spPr/>
    </dgm:pt>
    <dgm:pt modelId="{C5FA7113-BBA6-41BC-B8FA-6C67511D34FF}" type="pres">
      <dgm:prSet presAssocID="{CFCAB4CE-3D2B-4294-849B-F089A6049034}" presName="parentText" presStyleLbl="node1" presStyleIdx="1" presStyleCnt="2">
        <dgm:presLayoutVars>
          <dgm:chMax val="0"/>
          <dgm:bulletEnabled val="1"/>
        </dgm:presLayoutVars>
      </dgm:prSet>
      <dgm:spPr/>
    </dgm:pt>
    <dgm:pt modelId="{8B4E0946-53AB-4C2F-AE94-9C342D1C0AD7}" type="pres">
      <dgm:prSet presAssocID="{CFCAB4CE-3D2B-4294-849B-F089A6049034}" presName="childText" presStyleLbl="revTx" presStyleIdx="1" presStyleCnt="2">
        <dgm:presLayoutVars>
          <dgm:bulletEnabled val="1"/>
        </dgm:presLayoutVars>
      </dgm:prSet>
      <dgm:spPr/>
    </dgm:pt>
  </dgm:ptLst>
  <dgm:cxnLst>
    <dgm:cxn modelId="{88E2C80C-A3AE-47E3-BEAC-C46B5A609907}" type="presOf" srcId="{58D5E742-03AB-4AA3-A07F-64B4854583D5}" destId="{67E809F7-B06B-4637-AA8D-E71472D42E04}" srcOrd="0" destOrd="1" presId="urn:microsoft.com/office/officeart/2005/8/layout/vList2"/>
    <dgm:cxn modelId="{48430610-788D-4451-920E-886B7BA8E232}" type="presOf" srcId="{DA7553A9-B39D-41F0-AA31-157C0C3B737D}" destId="{8B4E0946-53AB-4C2F-AE94-9C342D1C0AD7}" srcOrd="0" destOrd="1" presId="urn:microsoft.com/office/officeart/2005/8/layout/vList2"/>
    <dgm:cxn modelId="{3B2E1A14-6F3C-48E2-9E34-CB595F180717}" srcId="{41355F14-F7C7-4660-AA94-B7B2C8C71F15}" destId="{CFCAB4CE-3D2B-4294-849B-F089A6049034}" srcOrd="1" destOrd="0" parTransId="{D9C1D698-16C8-4C39-A4FE-4C899BB5ACC3}" sibTransId="{DF82F5EB-AA9E-4AEA-92E2-261AD4BD08C2}"/>
    <dgm:cxn modelId="{63543723-47F4-4E40-8C51-D05482E100E2}" type="presOf" srcId="{CFCAB4CE-3D2B-4294-849B-F089A6049034}" destId="{C5FA7113-BBA6-41BC-B8FA-6C67511D34FF}" srcOrd="0" destOrd="0" presId="urn:microsoft.com/office/officeart/2005/8/layout/vList2"/>
    <dgm:cxn modelId="{AE8AF32D-FF22-4E43-A164-761AE8C33CB0}" srcId="{CFCAB4CE-3D2B-4294-849B-F089A6049034}" destId="{DA7553A9-B39D-41F0-AA31-157C0C3B737D}" srcOrd="1" destOrd="0" parTransId="{17225BAB-DE77-4F07-8E31-1F5ECAC922AF}" sibTransId="{ABE460CC-E575-4E4D-A53E-30B0AF16C2EE}"/>
    <dgm:cxn modelId="{CA7EE138-93B8-48C9-8E61-89B5938A3425}" type="presOf" srcId="{E0E175AF-2FAC-48EB-BF07-692F63076B24}" destId="{8B4E0946-53AB-4C2F-AE94-9C342D1C0AD7}" srcOrd="0" destOrd="0" presId="urn:microsoft.com/office/officeart/2005/8/layout/vList2"/>
    <dgm:cxn modelId="{CF12F751-2CFA-4407-BAA1-2B24EA97DC0F}" srcId="{3ECADCC9-DB73-4AE5-98B2-BB4B5DB8D095}" destId="{9629A4FF-B703-4B11-852C-053679DB25A3}" srcOrd="0" destOrd="0" parTransId="{ADE381E3-C2F2-4D72-8488-312A046289E4}" sibTransId="{D076D1DA-8870-4E6C-8231-0C9F4B3E294E}"/>
    <dgm:cxn modelId="{3CEAE5B4-32B7-4331-8D5E-229786A37998}" srcId="{41355F14-F7C7-4660-AA94-B7B2C8C71F15}" destId="{3ECADCC9-DB73-4AE5-98B2-BB4B5DB8D095}" srcOrd="0" destOrd="0" parTransId="{0B757413-19DA-4528-B01A-8CF7E1F8DD79}" sibTransId="{55279FFC-0EB6-47A0-8EE6-00B7DB3F1DCB}"/>
    <dgm:cxn modelId="{B6B775BB-A20C-4E4B-9BA1-4AB2AD576271}" type="presOf" srcId="{3ECADCC9-DB73-4AE5-98B2-BB4B5DB8D095}" destId="{41287550-958D-4DCB-AB7D-994C4C01889A}" srcOrd="0" destOrd="0" presId="urn:microsoft.com/office/officeart/2005/8/layout/vList2"/>
    <dgm:cxn modelId="{2B9B18C4-16B3-4EEC-88CB-CDDFF11DFD80}" srcId="{3ECADCC9-DB73-4AE5-98B2-BB4B5DB8D095}" destId="{58D5E742-03AB-4AA3-A07F-64B4854583D5}" srcOrd="1" destOrd="0" parTransId="{77BEBB4B-7603-48EF-A60D-874F8316EBA7}" sibTransId="{182BB082-B37C-4727-9AC5-B178FFF9F30D}"/>
    <dgm:cxn modelId="{D030FFF8-C8FD-4808-BFF3-202267D53048}" type="presOf" srcId="{9629A4FF-B703-4B11-852C-053679DB25A3}" destId="{67E809F7-B06B-4637-AA8D-E71472D42E04}" srcOrd="0" destOrd="0" presId="urn:microsoft.com/office/officeart/2005/8/layout/vList2"/>
    <dgm:cxn modelId="{F1DD25FD-B9C7-45C9-997F-FA1720B22BBD}" type="presOf" srcId="{41355F14-F7C7-4660-AA94-B7B2C8C71F15}" destId="{086DDE51-2EB1-424A-B525-6CCEA11E23CE}" srcOrd="0" destOrd="0" presId="urn:microsoft.com/office/officeart/2005/8/layout/vList2"/>
    <dgm:cxn modelId="{67C627FF-027E-4819-A6EE-72A33E2E119B}" srcId="{CFCAB4CE-3D2B-4294-849B-F089A6049034}" destId="{E0E175AF-2FAC-48EB-BF07-692F63076B24}" srcOrd="0" destOrd="0" parTransId="{113DE2B6-51FF-45E5-85BB-5C9FAE2993DB}" sibTransId="{D5ADE5DE-F7A2-44FE-BD33-F57B15DDF1E3}"/>
    <dgm:cxn modelId="{D8342E24-CAC1-491A-80BF-013F2B3B2610}" type="presParOf" srcId="{086DDE51-2EB1-424A-B525-6CCEA11E23CE}" destId="{41287550-958D-4DCB-AB7D-994C4C01889A}" srcOrd="0" destOrd="0" presId="urn:microsoft.com/office/officeart/2005/8/layout/vList2"/>
    <dgm:cxn modelId="{3A667442-B849-4C03-AF55-FA5F3291B8EA}" type="presParOf" srcId="{086DDE51-2EB1-424A-B525-6CCEA11E23CE}" destId="{67E809F7-B06B-4637-AA8D-E71472D42E04}" srcOrd="1" destOrd="0" presId="urn:microsoft.com/office/officeart/2005/8/layout/vList2"/>
    <dgm:cxn modelId="{7B1F2262-1C1B-4C6A-B0C3-C3EDAE93B66D}" type="presParOf" srcId="{086DDE51-2EB1-424A-B525-6CCEA11E23CE}" destId="{C5FA7113-BBA6-41BC-B8FA-6C67511D34FF}" srcOrd="2" destOrd="0" presId="urn:microsoft.com/office/officeart/2005/8/layout/vList2"/>
    <dgm:cxn modelId="{E3F83207-7F81-4746-AFF5-9DB38BB1CF9B}" type="presParOf" srcId="{086DDE51-2EB1-424A-B525-6CCEA11E23CE}" destId="{8B4E0946-53AB-4C2F-AE94-9C342D1C0AD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2F3758-A6FD-42C7-9EBA-34D25D9DA311}"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54AC2268-597A-4624-B22A-5A94E42F2B02}">
      <dgm:prSet/>
      <dgm:spPr/>
      <dgm:t>
        <a:bodyPr/>
        <a:lstStyle/>
        <a:p>
          <a:r>
            <a:rPr lang="en-US" dirty="0"/>
            <a:t>Temperature</a:t>
          </a:r>
        </a:p>
      </dgm:t>
    </dgm:pt>
    <dgm:pt modelId="{5A9F034F-9200-461A-9E07-A44D3D213199}" type="parTrans" cxnId="{4485705E-4C32-4F57-B0E9-40E06B56BFDD}">
      <dgm:prSet/>
      <dgm:spPr/>
      <dgm:t>
        <a:bodyPr/>
        <a:lstStyle/>
        <a:p>
          <a:endParaRPr lang="en-US"/>
        </a:p>
      </dgm:t>
    </dgm:pt>
    <dgm:pt modelId="{18EA6276-ABA8-46DC-AC9C-A6B36393C1F1}" type="sibTrans" cxnId="{4485705E-4C32-4F57-B0E9-40E06B56BFDD}">
      <dgm:prSet/>
      <dgm:spPr/>
      <dgm:t>
        <a:bodyPr/>
        <a:lstStyle/>
        <a:p>
          <a:endParaRPr lang="en-US"/>
        </a:p>
      </dgm:t>
    </dgm:pt>
    <dgm:pt modelId="{DBDD4E79-3823-457C-9673-BE4E855D4B9D}">
      <dgm:prSet/>
      <dgm:spPr/>
      <dgm:t>
        <a:bodyPr/>
        <a:lstStyle/>
        <a:p>
          <a:r>
            <a:rPr lang="en-US" dirty="0"/>
            <a:t>Light</a:t>
          </a:r>
        </a:p>
      </dgm:t>
    </dgm:pt>
    <dgm:pt modelId="{D4EEB2DF-F4B1-43B8-A23F-78F471397FCF}" type="parTrans" cxnId="{DA802990-F607-4845-BF88-4419FC3275E5}">
      <dgm:prSet/>
      <dgm:spPr/>
      <dgm:t>
        <a:bodyPr/>
        <a:lstStyle/>
        <a:p>
          <a:endParaRPr lang="en-US"/>
        </a:p>
      </dgm:t>
    </dgm:pt>
    <dgm:pt modelId="{255C295E-8154-4EF8-9C37-D243ECDBE9F9}" type="sibTrans" cxnId="{DA802990-F607-4845-BF88-4419FC3275E5}">
      <dgm:prSet/>
      <dgm:spPr/>
      <dgm:t>
        <a:bodyPr/>
        <a:lstStyle/>
        <a:p>
          <a:endParaRPr lang="en-US"/>
        </a:p>
      </dgm:t>
    </dgm:pt>
    <dgm:pt modelId="{524B2D08-E06D-4902-8EBD-7441C5D544D6}">
      <dgm:prSet/>
      <dgm:spPr/>
      <dgm:t>
        <a:bodyPr/>
        <a:lstStyle/>
        <a:p>
          <a:r>
            <a:rPr lang="en-US" dirty="0"/>
            <a:t>Sound</a:t>
          </a:r>
        </a:p>
      </dgm:t>
    </dgm:pt>
    <dgm:pt modelId="{8AC6BE1B-D614-45F1-B9CC-16270A289648}" type="parTrans" cxnId="{4E301E2F-3216-4180-A845-682033DB9A24}">
      <dgm:prSet/>
      <dgm:spPr/>
      <dgm:t>
        <a:bodyPr/>
        <a:lstStyle/>
        <a:p>
          <a:endParaRPr lang="en-US"/>
        </a:p>
      </dgm:t>
    </dgm:pt>
    <dgm:pt modelId="{8ED0B225-FFED-4D7C-BFC7-05F799E43C7E}" type="sibTrans" cxnId="{4E301E2F-3216-4180-A845-682033DB9A24}">
      <dgm:prSet/>
      <dgm:spPr/>
      <dgm:t>
        <a:bodyPr/>
        <a:lstStyle/>
        <a:p>
          <a:endParaRPr lang="en-US"/>
        </a:p>
      </dgm:t>
    </dgm:pt>
    <dgm:pt modelId="{C2AC71B4-A25E-4FBA-B2F6-470EC12BDE8A}">
      <dgm:prSet/>
      <dgm:spPr/>
      <dgm:t>
        <a:bodyPr/>
        <a:lstStyle/>
        <a:p>
          <a:r>
            <a:rPr lang="en-US" dirty="0"/>
            <a:t>Accelerometer (movement)</a:t>
          </a:r>
        </a:p>
      </dgm:t>
    </dgm:pt>
    <dgm:pt modelId="{75D7AC12-B4A2-4077-BEF1-BE312389537B}" type="parTrans" cxnId="{AF5AFE25-0F0A-4B2D-B318-A8C969A4C126}">
      <dgm:prSet/>
      <dgm:spPr/>
      <dgm:t>
        <a:bodyPr/>
        <a:lstStyle/>
        <a:p>
          <a:endParaRPr lang="en-US"/>
        </a:p>
      </dgm:t>
    </dgm:pt>
    <dgm:pt modelId="{44088669-01C9-475D-9248-B7A56E82C93D}" type="sibTrans" cxnId="{AF5AFE25-0F0A-4B2D-B318-A8C969A4C126}">
      <dgm:prSet/>
      <dgm:spPr/>
      <dgm:t>
        <a:bodyPr/>
        <a:lstStyle/>
        <a:p>
          <a:endParaRPr lang="en-US"/>
        </a:p>
      </dgm:t>
    </dgm:pt>
    <dgm:pt modelId="{F3DCD094-D89A-4631-90ED-B6EDEEBB200C}">
      <dgm:prSet/>
      <dgm:spPr/>
      <dgm:t>
        <a:bodyPr/>
        <a:lstStyle/>
        <a:p>
          <a:r>
            <a:rPr lang="en-US" dirty="0"/>
            <a:t>Pin connectors (connect to servos, motors, and additional sensors)</a:t>
          </a:r>
        </a:p>
      </dgm:t>
    </dgm:pt>
    <dgm:pt modelId="{18DAE689-8415-455F-90C0-F243D617159D}" type="parTrans" cxnId="{21676F81-4E48-4E15-BC20-155DFCEA358F}">
      <dgm:prSet/>
      <dgm:spPr/>
      <dgm:t>
        <a:bodyPr/>
        <a:lstStyle/>
        <a:p>
          <a:endParaRPr lang="en-US"/>
        </a:p>
      </dgm:t>
    </dgm:pt>
    <dgm:pt modelId="{7D1A6FED-C4AE-43A5-AF29-C3AB6D141C35}" type="sibTrans" cxnId="{21676F81-4E48-4E15-BC20-155DFCEA358F}">
      <dgm:prSet/>
      <dgm:spPr/>
      <dgm:t>
        <a:bodyPr/>
        <a:lstStyle/>
        <a:p>
          <a:endParaRPr lang="en-US"/>
        </a:p>
      </dgm:t>
    </dgm:pt>
    <dgm:pt modelId="{DA912B04-EE62-4BD6-8DF6-AC93ACAEAC2D}" type="pres">
      <dgm:prSet presAssocID="{412F3758-A6FD-42C7-9EBA-34D25D9DA311}" presName="vert0" presStyleCnt="0">
        <dgm:presLayoutVars>
          <dgm:dir/>
          <dgm:animOne val="branch"/>
          <dgm:animLvl val="lvl"/>
        </dgm:presLayoutVars>
      </dgm:prSet>
      <dgm:spPr/>
    </dgm:pt>
    <dgm:pt modelId="{DC550D2E-10E6-409C-815E-0FD714D65B6B}" type="pres">
      <dgm:prSet presAssocID="{54AC2268-597A-4624-B22A-5A94E42F2B02}" presName="thickLine" presStyleLbl="alignNode1" presStyleIdx="0" presStyleCnt="5"/>
      <dgm:spPr/>
    </dgm:pt>
    <dgm:pt modelId="{DE83ED60-707D-4702-8BE4-EAA7CE623886}" type="pres">
      <dgm:prSet presAssocID="{54AC2268-597A-4624-B22A-5A94E42F2B02}" presName="horz1" presStyleCnt="0"/>
      <dgm:spPr/>
    </dgm:pt>
    <dgm:pt modelId="{99C154F9-6704-4F69-99AF-905CC38F3D4D}" type="pres">
      <dgm:prSet presAssocID="{54AC2268-597A-4624-B22A-5A94E42F2B02}" presName="tx1" presStyleLbl="revTx" presStyleIdx="0" presStyleCnt="5"/>
      <dgm:spPr/>
    </dgm:pt>
    <dgm:pt modelId="{BB61CFDB-57F8-4FBE-BE6F-9DCECF2626A1}" type="pres">
      <dgm:prSet presAssocID="{54AC2268-597A-4624-B22A-5A94E42F2B02}" presName="vert1" presStyleCnt="0"/>
      <dgm:spPr/>
    </dgm:pt>
    <dgm:pt modelId="{7509CE3A-11E3-429D-A9E0-68291FF9648D}" type="pres">
      <dgm:prSet presAssocID="{DBDD4E79-3823-457C-9673-BE4E855D4B9D}" presName="thickLine" presStyleLbl="alignNode1" presStyleIdx="1" presStyleCnt="5"/>
      <dgm:spPr/>
    </dgm:pt>
    <dgm:pt modelId="{6F899B5C-5BFE-4A31-8773-5C14B477D73E}" type="pres">
      <dgm:prSet presAssocID="{DBDD4E79-3823-457C-9673-BE4E855D4B9D}" presName="horz1" presStyleCnt="0"/>
      <dgm:spPr/>
    </dgm:pt>
    <dgm:pt modelId="{7BD56C95-4A58-487B-8A56-3875837E7A18}" type="pres">
      <dgm:prSet presAssocID="{DBDD4E79-3823-457C-9673-BE4E855D4B9D}" presName="tx1" presStyleLbl="revTx" presStyleIdx="1" presStyleCnt="5"/>
      <dgm:spPr/>
    </dgm:pt>
    <dgm:pt modelId="{15F28722-9171-4908-90BB-A3A6DEE625EA}" type="pres">
      <dgm:prSet presAssocID="{DBDD4E79-3823-457C-9673-BE4E855D4B9D}" presName="vert1" presStyleCnt="0"/>
      <dgm:spPr/>
    </dgm:pt>
    <dgm:pt modelId="{89A73DD4-6471-4F70-A4BD-17A4A7F9F19A}" type="pres">
      <dgm:prSet presAssocID="{524B2D08-E06D-4902-8EBD-7441C5D544D6}" presName="thickLine" presStyleLbl="alignNode1" presStyleIdx="2" presStyleCnt="5"/>
      <dgm:spPr/>
    </dgm:pt>
    <dgm:pt modelId="{64B400BF-1C4A-4CF7-83CA-806A93AF67A8}" type="pres">
      <dgm:prSet presAssocID="{524B2D08-E06D-4902-8EBD-7441C5D544D6}" presName="horz1" presStyleCnt="0"/>
      <dgm:spPr/>
    </dgm:pt>
    <dgm:pt modelId="{1E5865D1-F705-4CE9-BC38-905E27C6D585}" type="pres">
      <dgm:prSet presAssocID="{524B2D08-E06D-4902-8EBD-7441C5D544D6}" presName="tx1" presStyleLbl="revTx" presStyleIdx="2" presStyleCnt="5"/>
      <dgm:spPr/>
    </dgm:pt>
    <dgm:pt modelId="{7FFD1376-17D2-4A35-8A28-F36C9E44BCDA}" type="pres">
      <dgm:prSet presAssocID="{524B2D08-E06D-4902-8EBD-7441C5D544D6}" presName="vert1" presStyleCnt="0"/>
      <dgm:spPr/>
    </dgm:pt>
    <dgm:pt modelId="{96AF3A1B-7749-42F3-8438-CB1277C1A880}" type="pres">
      <dgm:prSet presAssocID="{C2AC71B4-A25E-4FBA-B2F6-470EC12BDE8A}" presName="thickLine" presStyleLbl="alignNode1" presStyleIdx="3" presStyleCnt="5"/>
      <dgm:spPr/>
    </dgm:pt>
    <dgm:pt modelId="{918A839A-A17E-4048-866B-5529944E8F65}" type="pres">
      <dgm:prSet presAssocID="{C2AC71B4-A25E-4FBA-B2F6-470EC12BDE8A}" presName="horz1" presStyleCnt="0"/>
      <dgm:spPr/>
    </dgm:pt>
    <dgm:pt modelId="{74154F4E-C4FD-4562-B3D4-187FFDF6EFEF}" type="pres">
      <dgm:prSet presAssocID="{C2AC71B4-A25E-4FBA-B2F6-470EC12BDE8A}" presName="tx1" presStyleLbl="revTx" presStyleIdx="3" presStyleCnt="5"/>
      <dgm:spPr/>
    </dgm:pt>
    <dgm:pt modelId="{00AF4AFA-3E17-4AB5-83B1-1FFF8442C143}" type="pres">
      <dgm:prSet presAssocID="{C2AC71B4-A25E-4FBA-B2F6-470EC12BDE8A}" presName="vert1" presStyleCnt="0"/>
      <dgm:spPr/>
    </dgm:pt>
    <dgm:pt modelId="{5F318B3F-B001-481D-A180-D469054FE4B3}" type="pres">
      <dgm:prSet presAssocID="{F3DCD094-D89A-4631-90ED-B6EDEEBB200C}" presName="thickLine" presStyleLbl="alignNode1" presStyleIdx="4" presStyleCnt="5"/>
      <dgm:spPr/>
    </dgm:pt>
    <dgm:pt modelId="{B8B8A1FD-C50B-4D11-96B7-E6A8A6558737}" type="pres">
      <dgm:prSet presAssocID="{F3DCD094-D89A-4631-90ED-B6EDEEBB200C}" presName="horz1" presStyleCnt="0"/>
      <dgm:spPr/>
    </dgm:pt>
    <dgm:pt modelId="{42572D89-32FD-4BEC-8AB6-D7D2BA75E2BB}" type="pres">
      <dgm:prSet presAssocID="{F3DCD094-D89A-4631-90ED-B6EDEEBB200C}" presName="tx1" presStyleLbl="revTx" presStyleIdx="4" presStyleCnt="5"/>
      <dgm:spPr/>
    </dgm:pt>
    <dgm:pt modelId="{3AFDEA96-8778-49CC-BB63-CFE9A910237D}" type="pres">
      <dgm:prSet presAssocID="{F3DCD094-D89A-4631-90ED-B6EDEEBB200C}" presName="vert1" presStyleCnt="0"/>
      <dgm:spPr/>
    </dgm:pt>
  </dgm:ptLst>
  <dgm:cxnLst>
    <dgm:cxn modelId="{AF5AFE25-0F0A-4B2D-B318-A8C969A4C126}" srcId="{412F3758-A6FD-42C7-9EBA-34D25D9DA311}" destId="{C2AC71B4-A25E-4FBA-B2F6-470EC12BDE8A}" srcOrd="3" destOrd="0" parTransId="{75D7AC12-B4A2-4077-BEF1-BE312389537B}" sibTransId="{44088669-01C9-475D-9248-B7A56E82C93D}"/>
    <dgm:cxn modelId="{4E301E2F-3216-4180-A845-682033DB9A24}" srcId="{412F3758-A6FD-42C7-9EBA-34D25D9DA311}" destId="{524B2D08-E06D-4902-8EBD-7441C5D544D6}" srcOrd="2" destOrd="0" parTransId="{8AC6BE1B-D614-45F1-B9CC-16270A289648}" sibTransId="{8ED0B225-FFED-4D7C-BFC7-05F799E43C7E}"/>
    <dgm:cxn modelId="{4485705E-4C32-4F57-B0E9-40E06B56BFDD}" srcId="{412F3758-A6FD-42C7-9EBA-34D25D9DA311}" destId="{54AC2268-597A-4624-B22A-5A94E42F2B02}" srcOrd="0" destOrd="0" parTransId="{5A9F034F-9200-461A-9E07-A44D3D213199}" sibTransId="{18EA6276-ABA8-46DC-AC9C-A6B36393C1F1}"/>
    <dgm:cxn modelId="{A052E451-DABA-414B-ABE1-659C65C89245}" type="presOf" srcId="{524B2D08-E06D-4902-8EBD-7441C5D544D6}" destId="{1E5865D1-F705-4CE9-BC38-905E27C6D585}" srcOrd="0" destOrd="0" presId="urn:microsoft.com/office/officeart/2008/layout/LinedList"/>
    <dgm:cxn modelId="{21676F81-4E48-4E15-BC20-155DFCEA358F}" srcId="{412F3758-A6FD-42C7-9EBA-34D25D9DA311}" destId="{F3DCD094-D89A-4631-90ED-B6EDEEBB200C}" srcOrd="4" destOrd="0" parTransId="{18DAE689-8415-455F-90C0-F243D617159D}" sibTransId="{7D1A6FED-C4AE-43A5-AF29-C3AB6D141C35}"/>
    <dgm:cxn modelId="{DA802990-F607-4845-BF88-4419FC3275E5}" srcId="{412F3758-A6FD-42C7-9EBA-34D25D9DA311}" destId="{DBDD4E79-3823-457C-9673-BE4E855D4B9D}" srcOrd="1" destOrd="0" parTransId="{D4EEB2DF-F4B1-43B8-A23F-78F471397FCF}" sibTransId="{255C295E-8154-4EF8-9C37-D243ECDBE9F9}"/>
    <dgm:cxn modelId="{AABAB1AA-0203-4D48-952F-283358A8F351}" type="presOf" srcId="{F3DCD094-D89A-4631-90ED-B6EDEEBB200C}" destId="{42572D89-32FD-4BEC-8AB6-D7D2BA75E2BB}" srcOrd="0" destOrd="0" presId="urn:microsoft.com/office/officeart/2008/layout/LinedList"/>
    <dgm:cxn modelId="{9D176FCA-D4F5-4B8F-8EA6-9C8F03E450BD}" type="presOf" srcId="{54AC2268-597A-4624-B22A-5A94E42F2B02}" destId="{99C154F9-6704-4F69-99AF-905CC38F3D4D}" srcOrd="0" destOrd="0" presId="urn:microsoft.com/office/officeart/2008/layout/LinedList"/>
    <dgm:cxn modelId="{2B703FD6-0013-48BC-8DC4-1FA9450123AC}" type="presOf" srcId="{C2AC71B4-A25E-4FBA-B2F6-470EC12BDE8A}" destId="{74154F4E-C4FD-4562-B3D4-187FFDF6EFEF}" srcOrd="0" destOrd="0" presId="urn:microsoft.com/office/officeart/2008/layout/LinedList"/>
    <dgm:cxn modelId="{BBF135D9-90E6-4D57-A19F-793F22209EE8}" type="presOf" srcId="{DBDD4E79-3823-457C-9673-BE4E855D4B9D}" destId="{7BD56C95-4A58-487B-8A56-3875837E7A18}" srcOrd="0" destOrd="0" presId="urn:microsoft.com/office/officeart/2008/layout/LinedList"/>
    <dgm:cxn modelId="{F085D9D9-F6AB-4D5D-91B8-C56B8825624E}" type="presOf" srcId="{412F3758-A6FD-42C7-9EBA-34D25D9DA311}" destId="{DA912B04-EE62-4BD6-8DF6-AC93ACAEAC2D}" srcOrd="0" destOrd="0" presId="urn:microsoft.com/office/officeart/2008/layout/LinedList"/>
    <dgm:cxn modelId="{E9EC21C4-2DAD-4604-90AB-EDA47AF6F77C}" type="presParOf" srcId="{DA912B04-EE62-4BD6-8DF6-AC93ACAEAC2D}" destId="{DC550D2E-10E6-409C-815E-0FD714D65B6B}" srcOrd="0" destOrd="0" presId="urn:microsoft.com/office/officeart/2008/layout/LinedList"/>
    <dgm:cxn modelId="{227F7738-7658-46FF-9BDE-D309B636D3CC}" type="presParOf" srcId="{DA912B04-EE62-4BD6-8DF6-AC93ACAEAC2D}" destId="{DE83ED60-707D-4702-8BE4-EAA7CE623886}" srcOrd="1" destOrd="0" presId="urn:microsoft.com/office/officeart/2008/layout/LinedList"/>
    <dgm:cxn modelId="{01F89DC9-3927-4A7E-9A1F-FBC98CC842EB}" type="presParOf" srcId="{DE83ED60-707D-4702-8BE4-EAA7CE623886}" destId="{99C154F9-6704-4F69-99AF-905CC38F3D4D}" srcOrd="0" destOrd="0" presId="urn:microsoft.com/office/officeart/2008/layout/LinedList"/>
    <dgm:cxn modelId="{6837F78A-CFCF-47C6-977F-094A99045655}" type="presParOf" srcId="{DE83ED60-707D-4702-8BE4-EAA7CE623886}" destId="{BB61CFDB-57F8-4FBE-BE6F-9DCECF2626A1}" srcOrd="1" destOrd="0" presId="urn:microsoft.com/office/officeart/2008/layout/LinedList"/>
    <dgm:cxn modelId="{0DA3975B-D6C9-4788-9237-7406F9CC4610}" type="presParOf" srcId="{DA912B04-EE62-4BD6-8DF6-AC93ACAEAC2D}" destId="{7509CE3A-11E3-429D-A9E0-68291FF9648D}" srcOrd="2" destOrd="0" presId="urn:microsoft.com/office/officeart/2008/layout/LinedList"/>
    <dgm:cxn modelId="{0DB51C50-EB45-41D3-B72C-B5ECCFAA86E1}" type="presParOf" srcId="{DA912B04-EE62-4BD6-8DF6-AC93ACAEAC2D}" destId="{6F899B5C-5BFE-4A31-8773-5C14B477D73E}" srcOrd="3" destOrd="0" presId="urn:microsoft.com/office/officeart/2008/layout/LinedList"/>
    <dgm:cxn modelId="{A0177473-35DD-435A-ACEB-DFD19482B01D}" type="presParOf" srcId="{6F899B5C-5BFE-4A31-8773-5C14B477D73E}" destId="{7BD56C95-4A58-487B-8A56-3875837E7A18}" srcOrd="0" destOrd="0" presId="urn:microsoft.com/office/officeart/2008/layout/LinedList"/>
    <dgm:cxn modelId="{65FFCD27-F9D2-4051-9917-9388F0C2C477}" type="presParOf" srcId="{6F899B5C-5BFE-4A31-8773-5C14B477D73E}" destId="{15F28722-9171-4908-90BB-A3A6DEE625EA}" srcOrd="1" destOrd="0" presId="urn:microsoft.com/office/officeart/2008/layout/LinedList"/>
    <dgm:cxn modelId="{7163D2BF-4625-4797-BCEB-0500BC9A5F1A}" type="presParOf" srcId="{DA912B04-EE62-4BD6-8DF6-AC93ACAEAC2D}" destId="{89A73DD4-6471-4F70-A4BD-17A4A7F9F19A}" srcOrd="4" destOrd="0" presId="urn:microsoft.com/office/officeart/2008/layout/LinedList"/>
    <dgm:cxn modelId="{AFDF4BE3-58E7-4784-BD6D-DF2A860ABCCB}" type="presParOf" srcId="{DA912B04-EE62-4BD6-8DF6-AC93ACAEAC2D}" destId="{64B400BF-1C4A-4CF7-83CA-806A93AF67A8}" srcOrd="5" destOrd="0" presId="urn:microsoft.com/office/officeart/2008/layout/LinedList"/>
    <dgm:cxn modelId="{31A6C69D-13A0-4389-AEAC-369DA8818A16}" type="presParOf" srcId="{64B400BF-1C4A-4CF7-83CA-806A93AF67A8}" destId="{1E5865D1-F705-4CE9-BC38-905E27C6D585}" srcOrd="0" destOrd="0" presId="urn:microsoft.com/office/officeart/2008/layout/LinedList"/>
    <dgm:cxn modelId="{86E3450D-1FDC-486F-9AA9-790124D38351}" type="presParOf" srcId="{64B400BF-1C4A-4CF7-83CA-806A93AF67A8}" destId="{7FFD1376-17D2-4A35-8A28-F36C9E44BCDA}" srcOrd="1" destOrd="0" presId="urn:microsoft.com/office/officeart/2008/layout/LinedList"/>
    <dgm:cxn modelId="{C8406511-6055-4492-B05C-47D84A80A0EA}" type="presParOf" srcId="{DA912B04-EE62-4BD6-8DF6-AC93ACAEAC2D}" destId="{96AF3A1B-7749-42F3-8438-CB1277C1A880}" srcOrd="6" destOrd="0" presId="urn:microsoft.com/office/officeart/2008/layout/LinedList"/>
    <dgm:cxn modelId="{17C17C7F-D8C6-4E53-BB23-315BF7DBCCF5}" type="presParOf" srcId="{DA912B04-EE62-4BD6-8DF6-AC93ACAEAC2D}" destId="{918A839A-A17E-4048-866B-5529944E8F65}" srcOrd="7" destOrd="0" presId="urn:microsoft.com/office/officeart/2008/layout/LinedList"/>
    <dgm:cxn modelId="{8759AFC5-E10B-4B08-BD16-398A82D673CA}" type="presParOf" srcId="{918A839A-A17E-4048-866B-5529944E8F65}" destId="{74154F4E-C4FD-4562-B3D4-187FFDF6EFEF}" srcOrd="0" destOrd="0" presId="urn:microsoft.com/office/officeart/2008/layout/LinedList"/>
    <dgm:cxn modelId="{4C2ABEAA-428D-43E3-9B0D-F4CC80C09201}" type="presParOf" srcId="{918A839A-A17E-4048-866B-5529944E8F65}" destId="{00AF4AFA-3E17-4AB5-83B1-1FFF8442C143}" srcOrd="1" destOrd="0" presId="urn:microsoft.com/office/officeart/2008/layout/LinedList"/>
    <dgm:cxn modelId="{548943CE-4465-4475-9EE6-1121DF5A3EF3}" type="presParOf" srcId="{DA912B04-EE62-4BD6-8DF6-AC93ACAEAC2D}" destId="{5F318B3F-B001-481D-A180-D469054FE4B3}" srcOrd="8" destOrd="0" presId="urn:microsoft.com/office/officeart/2008/layout/LinedList"/>
    <dgm:cxn modelId="{6E64F9F8-301A-4F12-B766-AA5B7DA09AB8}" type="presParOf" srcId="{DA912B04-EE62-4BD6-8DF6-AC93ACAEAC2D}" destId="{B8B8A1FD-C50B-4D11-96B7-E6A8A6558737}" srcOrd="9" destOrd="0" presId="urn:microsoft.com/office/officeart/2008/layout/LinedList"/>
    <dgm:cxn modelId="{E4A3F0B6-44AD-48EF-844A-EC87606AFBE6}" type="presParOf" srcId="{B8B8A1FD-C50B-4D11-96B7-E6A8A6558737}" destId="{42572D89-32FD-4BEC-8AB6-D7D2BA75E2BB}" srcOrd="0" destOrd="0" presId="urn:microsoft.com/office/officeart/2008/layout/LinedList"/>
    <dgm:cxn modelId="{B74A87DC-B165-4352-B875-A08686E874A6}" type="presParOf" srcId="{B8B8A1FD-C50B-4D11-96B7-E6A8A6558737}" destId="{3AFDEA96-8778-49CC-BB63-CFE9A910237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4211A-4450-4164-B022-F1002CB8CDA9}">
      <dsp:nvSpPr>
        <dsp:cNvPr id="0" name=""/>
        <dsp:cNvSpPr/>
      </dsp:nvSpPr>
      <dsp:spPr>
        <a:xfrm>
          <a:off x="0" y="2439"/>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6E81C8-C084-49CF-BD8B-2E2E47ECE987}">
      <dsp:nvSpPr>
        <dsp:cNvPr id="0" name=""/>
        <dsp:cNvSpPr/>
      </dsp:nvSpPr>
      <dsp:spPr>
        <a:xfrm>
          <a:off x="374076" y="280678"/>
          <a:ext cx="680139" cy="6801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29BB32A-B410-40A8-A850-63501F370C1B}">
      <dsp:nvSpPr>
        <dsp:cNvPr id="0" name=""/>
        <dsp:cNvSpPr/>
      </dsp:nvSpPr>
      <dsp:spPr>
        <a:xfrm>
          <a:off x="1428292" y="2439"/>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889000">
            <a:lnSpc>
              <a:spcPct val="100000"/>
            </a:lnSpc>
            <a:spcBef>
              <a:spcPct val="0"/>
            </a:spcBef>
            <a:spcAft>
              <a:spcPct val="35000"/>
            </a:spcAft>
            <a:buNone/>
          </a:pPr>
          <a:r>
            <a:rPr lang="en-US" sz="2000" kern="1200"/>
            <a:t>Everyone!</a:t>
          </a:r>
          <a:endParaRPr lang="en-US" sz="2000" kern="1200" dirty="0"/>
        </a:p>
      </dsp:txBody>
      <dsp:txXfrm>
        <a:off x="1428292" y="2439"/>
        <a:ext cx="4873308" cy="1236616"/>
      </dsp:txXfrm>
    </dsp:sp>
    <dsp:sp modelId="{56550715-DB9B-4CDF-8646-FB21B6854B0B}">
      <dsp:nvSpPr>
        <dsp:cNvPr id="0" name=""/>
        <dsp:cNvSpPr/>
      </dsp:nvSpPr>
      <dsp:spPr>
        <a:xfrm>
          <a:off x="0" y="1548210"/>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432EAA-7EF9-4962-B5A0-B109CB08B16B}">
      <dsp:nvSpPr>
        <dsp:cNvPr id="0" name=""/>
        <dsp:cNvSpPr/>
      </dsp:nvSpPr>
      <dsp:spPr>
        <a:xfrm>
          <a:off x="374076" y="1826449"/>
          <a:ext cx="680139" cy="6801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86727B-55AD-49DD-A796-D4DEC5B2F2D1}">
      <dsp:nvSpPr>
        <dsp:cNvPr id="0" name=""/>
        <dsp:cNvSpPr/>
      </dsp:nvSpPr>
      <dsp:spPr>
        <a:xfrm>
          <a:off x="1428292" y="1548210"/>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889000">
            <a:lnSpc>
              <a:spcPct val="100000"/>
            </a:lnSpc>
            <a:spcBef>
              <a:spcPct val="0"/>
            </a:spcBef>
            <a:spcAft>
              <a:spcPct val="35000"/>
            </a:spcAft>
            <a:buNone/>
          </a:pPr>
          <a:r>
            <a:rPr lang="en-US" sz="2000" kern="1200"/>
            <a:t>Computer programmers - make apps work better, like a game that gets harder as you get better at it.</a:t>
          </a:r>
        </a:p>
      </dsp:txBody>
      <dsp:txXfrm>
        <a:off x="1428292" y="1548210"/>
        <a:ext cx="4873308" cy="1236616"/>
      </dsp:txXfrm>
    </dsp:sp>
    <dsp:sp modelId="{3573C312-721C-4C6F-8CED-05E79AE69262}">
      <dsp:nvSpPr>
        <dsp:cNvPr id="0" name=""/>
        <dsp:cNvSpPr/>
      </dsp:nvSpPr>
      <dsp:spPr>
        <a:xfrm>
          <a:off x="0" y="3093981"/>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450BCB-ECA8-4291-B728-7014A614B70E}">
      <dsp:nvSpPr>
        <dsp:cNvPr id="0" name=""/>
        <dsp:cNvSpPr/>
      </dsp:nvSpPr>
      <dsp:spPr>
        <a:xfrm>
          <a:off x="374076" y="3372220"/>
          <a:ext cx="680139" cy="68013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F035F0-C325-43E9-B48B-F9214CFA0FF2}">
      <dsp:nvSpPr>
        <dsp:cNvPr id="0" name=""/>
        <dsp:cNvSpPr/>
      </dsp:nvSpPr>
      <dsp:spPr>
        <a:xfrm>
          <a:off x="1428292" y="3093981"/>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889000">
            <a:lnSpc>
              <a:spcPct val="100000"/>
            </a:lnSpc>
            <a:spcBef>
              <a:spcPct val="0"/>
            </a:spcBef>
            <a:spcAft>
              <a:spcPct val="35000"/>
            </a:spcAft>
            <a:buNone/>
          </a:pPr>
          <a:r>
            <a:rPr lang="en-US" sz="2000" kern="1200" dirty="0"/>
            <a:t>Data scientists - find answers, like looking at how many people ride the bus each day to help plan better routes.</a:t>
          </a:r>
        </a:p>
      </dsp:txBody>
      <dsp:txXfrm>
        <a:off x="1428292" y="3093981"/>
        <a:ext cx="4873308" cy="1236616"/>
      </dsp:txXfrm>
    </dsp:sp>
    <dsp:sp modelId="{4F344D1A-CC39-4252-A2A9-9E10AE68289D}">
      <dsp:nvSpPr>
        <dsp:cNvPr id="0" name=""/>
        <dsp:cNvSpPr/>
      </dsp:nvSpPr>
      <dsp:spPr>
        <a:xfrm>
          <a:off x="0" y="4639752"/>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C2CC1D-EB66-4276-BCC1-CFE49578034E}">
      <dsp:nvSpPr>
        <dsp:cNvPr id="0" name=""/>
        <dsp:cNvSpPr/>
      </dsp:nvSpPr>
      <dsp:spPr>
        <a:xfrm>
          <a:off x="374076" y="4917991"/>
          <a:ext cx="680139" cy="68013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E0454C-2B58-4FCC-9044-1BBBD3932AEA}">
      <dsp:nvSpPr>
        <dsp:cNvPr id="0" name=""/>
        <dsp:cNvSpPr/>
      </dsp:nvSpPr>
      <dsp:spPr>
        <a:xfrm>
          <a:off x="1428292" y="4639752"/>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889000">
            <a:lnSpc>
              <a:spcPct val="100000"/>
            </a:lnSpc>
            <a:spcBef>
              <a:spcPct val="0"/>
            </a:spcBef>
            <a:spcAft>
              <a:spcPct val="35000"/>
            </a:spcAft>
            <a:buNone/>
          </a:pPr>
          <a:r>
            <a:rPr lang="en-US" sz="2000" kern="1200" dirty="0"/>
            <a:t>AI developers  - train computers using data, like showing a robot lots of pictures of cats so it learns how to spot one.</a:t>
          </a:r>
        </a:p>
      </dsp:txBody>
      <dsp:txXfrm>
        <a:off x="1428292" y="4639752"/>
        <a:ext cx="4873308" cy="12366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87550-958D-4DCB-AB7D-994C4C01889A}">
      <dsp:nvSpPr>
        <dsp:cNvPr id="0" name=""/>
        <dsp:cNvSpPr/>
      </dsp:nvSpPr>
      <dsp:spPr>
        <a:xfrm>
          <a:off x="0" y="5722"/>
          <a:ext cx="6735443" cy="175192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i="0" kern="1200" dirty="0"/>
            <a:t>Sensors are devices that monitor a given thing. </a:t>
          </a:r>
          <a:endParaRPr lang="en-US" sz="3300" kern="1200" dirty="0"/>
        </a:p>
      </dsp:txBody>
      <dsp:txXfrm>
        <a:off x="85522" y="91244"/>
        <a:ext cx="6564399" cy="1580884"/>
      </dsp:txXfrm>
    </dsp:sp>
    <dsp:sp modelId="{67E809F7-B06B-4637-AA8D-E71472D42E04}">
      <dsp:nvSpPr>
        <dsp:cNvPr id="0" name=""/>
        <dsp:cNvSpPr/>
      </dsp:nvSpPr>
      <dsp:spPr>
        <a:xfrm>
          <a:off x="0" y="1757651"/>
          <a:ext cx="6735443" cy="1195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850"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b="0" i="0" kern="1200" dirty="0"/>
            <a:t>Temperature sensors monitor temperature. </a:t>
          </a:r>
          <a:endParaRPr lang="en-US" sz="2600" kern="1200" dirty="0"/>
        </a:p>
        <a:p>
          <a:pPr marL="228600" lvl="1" indent="-228600" algn="l" defTabSz="1155700">
            <a:lnSpc>
              <a:spcPct val="90000"/>
            </a:lnSpc>
            <a:spcBef>
              <a:spcPct val="0"/>
            </a:spcBef>
            <a:spcAft>
              <a:spcPct val="20000"/>
            </a:spcAft>
            <a:buChar char="•"/>
          </a:pPr>
          <a:r>
            <a:rPr lang="en-US" sz="2600" b="0" i="0" kern="1200"/>
            <a:t>Rain </a:t>
          </a:r>
          <a:r>
            <a:rPr lang="en-US" sz="2600" b="0" i="0" kern="1200" dirty="0"/>
            <a:t>sensors monitor rain.</a:t>
          </a:r>
          <a:endParaRPr lang="en-US" sz="2600" kern="1200" dirty="0"/>
        </a:p>
      </dsp:txBody>
      <dsp:txXfrm>
        <a:off x="0" y="1757651"/>
        <a:ext cx="6735443" cy="1195424"/>
      </dsp:txXfrm>
    </dsp:sp>
    <dsp:sp modelId="{C5FA7113-BBA6-41BC-B8FA-6C67511D34FF}">
      <dsp:nvSpPr>
        <dsp:cNvPr id="0" name=""/>
        <dsp:cNvSpPr/>
      </dsp:nvSpPr>
      <dsp:spPr>
        <a:xfrm>
          <a:off x="0" y="2953076"/>
          <a:ext cx="6735443" cy="1751928"/>
        </a:xfrm>
        <a:prstGeom prst="roundRect">
          <a:avLst/>
        </a:prstGeom>
        <a:solidFill>
          <a:schemeClr val="accent2">
            <a:hueOff val="-1455363"/>
            <a:satOff val="-83928"/>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i="0" kern="1200" dirty="0"/>
            <a:t>When a change is sensed in the thing it is monitoring, the sensor can make something happen. </a:t>
          </a:r>
          <a:endParaRPr lang="en-US" sz="3300" kern="1200" dirty="0"/>
        </a:p>
      </dsp:txBody>
      <dsp:txXfrm>
        <a:off x="85522" y="3038598"/>
        <a:ext cx="6564399" cy="1580884"/>
      </dsp:txXfrm>
    </dsp:sp>
    <dsp:sp modelId="{8B4E0946-53AB-4C2F-AE94-9C342D1C0AD7}">
      <dsp:nvSpPr>
        <dsp:cNvPr id="0" name=""/>
        <dsp:cNvSpPr/>
      </dsp:nvSpPr>
      <dsp:spPr>
        <a:xfrm>
          <a:off x="0" y="4705004"/>
          <a:ext cx="6735443" cy="853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850"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b="0" i="0" kern="1200" dirty="0"/>
            <a:t>Play an alarm when motion detected</a:t>
          </a:r>
          <a:endParaRPr lang="en-US" sz="2600" kern="1200" dirty="0"/>
        </a:p>
        <a:p>
          <a:pPr marL="228600" lvl="1" indent="-228600" algn="l" defTabSz="1155700">
            <a:lnSpc>
              <a:spcPct val="90000"/>
            </a:lnSpc>
            <a:spcBef>
              <a:spcPct val="0"/>
            </a:spcBef>
            <a:spcAft>
              <a:spcPct val="20000"/>
            </a:spcAft>
            <a:buChar char="•"/>
          </a:pPr>
          <a:r>
            <a:rPr lang="en-US" sz="2600" b="0" i="0" kern="1200" dirty="0"/>
            <a:t>Turn on a light when it’s dark </a:t>
          </a:r>
          <a:endParaRPr lang="en-US" sz="2600" kern="1200" dirty="0"/>
        </a:p>
      </dsp:txBody>
      <dsp:txXfrm>
        <a:off x="0" y="4705004"/>
        <a:ext cx="6735443" cy="853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50D2E-10E6-409C-815E-0FD714D65B6B}">
      <dsp:nvSpPr>
        <dsp:cNvPr id="0" name=""/>
        <dsp:cNvSpPr/>
      </dsp:nvSpPr>
      <dsp:spPr>
        <a:xfrm>
          <a:off x="0" y="675"/>
          <a:ext cx="6291714"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C154F9-6704-4F69-99AF-905CC38F3D4D}">
      <dsp:nvSpPr>
        <dsp:cNvPr id="0" name=""/>
        <dsp:cNvSpPr/>
      </dsp:nvSpPr>
      <dsp:spPr>
        <a:xfrm>
          <a:off x="0" y="67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Temperature</a:t>
          </a:r>
        </a:p>
      </dsp:txBody>
      <dsp:txXfrm>
        <a:off x="0" y="675"/>
        <a:ext cx="6291714" cy="1105876"/>
      </dsp:txXfrm>
    </dsp:sp>
    <dsp:sp modelId="{7509CE3A-11E3-429D-A9E0-68291FF9648D}">
      <dsp:nvSpPr>
        <dsp:cNvPr id="0" name=""/>
        <dsp:cNvSpPr/>
      </dsp:nvSpPr>
      <dsp:spPr>
        <a:xfrm>
          <a:off x="0" y="1106552"/>
          <a:ext cx="6291714"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D56C95-4A58-487B-8A56-3875837E7A18}">
      <dsp:nvSpPr>
        <dsp:cNvPr id="0" name=""/>
        <dsp:cNvSpPr/>
      </dsp:nvSpPr>
      <dsp:spPr>
        <a:xfrm>
          <a:off x="0" y="110655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Light</a:t>
          </a:r>
        </a:p>
      </dsp:txBody>
      <dsp:txXfrm>
        <a:off x="0" y="1106552"/>
        <a:ext cx="6291714" cy="1105876"/>
      </dsp:txXfrm>
    </dsp:sp>
    <dsp:sp modelId="{89A73DD4-6471-4F70-A4BD-17A4A7F9F19A}">
      <dsp:nvSpPr>
        <dsp:cNvPr id="0" name=""/>
        <dsp:cNvSpPr/>
      </dsp:nvSpPr>
      <dsp:spPr>
        <a:xfrm>
          <a:off x="0" y="2212429"/>
          <a:ext cx="6291714"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5865D1-F705-4CE9-BC38-905E27C6D585}">
      <dsp:nvSpPr>
        <dsp:cNvPr id="0" name=""/>
        <dsp:cNvSpPr/>
      </dsp:nvSpPr>
      <dsp:spPr>
        <a:xfrm>
          <a:off x="0" y="2212429"/>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Sound</a:t>
          </a:r>
        </a:p>
      </dsp:txBody>
      <dsp:txXfrm>
        <a:off x="0" y="2212429"/>
        <a:ext cx="6291714" cy="1105876"/>
      </dsp:txXfrm>
    </dsp:sp>
    <dsp:sp modelId="{96AF3A1B-7749-42F3-8438-CB1277C1A880}">
      <dsp:nvSpPr>
        <dsp:cNvPr id="0" name=""/>
        <dsp:cNvSpPr/>
      </dsp:nvSpPr>
      <dsp:spPr>
        <a:xfrm>
          <a:off x="0" y="3318305"/>
          <a:ext cx="6291714"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154F4E-C4FD-4562-B3D4-187FFDF6EFEF}">
      <dsp:nvSpPr>
        <dsp:cNvPr id="0" name=""/>
        <dsp:cNvSpPr/>
      </dsp:nvSpPr>
      <dsp:spPr>
        <a:xfrm>
          <a:off x="0" y="331830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Accelerometer (movement)</a:t>
          </a:r>
        </a:p>
      </dsp:txBody>
      <dsp:txXfrm>
        <a:off x="0" y="3318305"/>
        <a:ext cx="6291714" cy="1105876"/>
      </dsp:txXfrm>
    </dsp:sp>
    <dsp:sp modelId="{5F318B3F-B001-481D-A180-D469054FE4B3}">
      <dsp:nvSpPr>
        <dsp:cNvPr id="0" name=""/>
        <dsp:cNvSpPr/>
      </dsp:nvSpPr>
      <dsp:spPr>
        <a:xfrm>
          <a:off x="0" y="4424182"/>
          <a:ext cx="6291714"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572D89-32FD-4BEC-8AB6-D7D2BA75E2BB}">
      <dsp:nvSpPr>
        <dsp:cNvPr id="0" name=""/>
        <dsp:cNvSpPr/>
      </dsp:nvSpPr>
      <dsp:spPr>
        <a:xfrm>
          <a:off x="0" y="442418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Pin connectors (connect to servos, motors, and additional sensors)</a:t>
          </a:r>
        </a:p>
      </dsp:txBody>
      <dsp:txXfrm>
        <a:off x="0" y="4424182"/>
        <a:ext cx="6291714" cy="110587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992665" y="3228896"/>
            <a:ext cx="7941310" cy="3058954"/>
          </a:xfrm>
          <a:prstGeom prst="rect">
            <a:avLst/>
          </a:prstGeom>
          <a:noFill/>
          <a:ln>
            <a:noFill/>
          </a:ln>
        </p:spPr>
        <p:txBody>
          <a:bodyPr spcFirstLastPara="1" wrap="square" lIns="93025" tIns="46500" rIns="93025" bIns="465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93" name="Google Shape;93;p1: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98ad471f2_0_64: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598ad471f2_0_64: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61" name="Google Shape;161;g598ad471f2_0_64: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98ad471f2_0_90: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598ad471f2_0_90: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92" name="Google Shape;192;g598ad471f2_0_90: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98ad471f2_0_80: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598ad471f2_0_80: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80" name="Google Shape;180;g598ad471f2_0_80: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174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b93448afc_0_0: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4b93448afc_0_0: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27" name="Google Shape;127;g4b93448afc_0_0: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98ad471f2_0_64: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598ad471f2_0_64: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r>
              <a:rPr lang="en-US" dirty="0"/>
              <a:t>Establish that the micro:bit has sensors for light, temperature and movement. Explain that in this unit, the pupils will be making use of the light and temperature sensors. </a:t>
            </a:r>
            <a:endParaRPr sz="1200" b="0" i="0" u="none" strike="noStrike" cap="none" dirty="0">
              <a:solidFill>
                <a:schemeClr val="dk1"/>
              </a:solidFill>
              <a:latin typeface="Calibri"/>
              <a:ea typeface="Calibri"/>
              <a:cs typeface="Calibri"/>
              <a:sym typeface="Calibri"/>
            </a:endParaRPr>
          </a:p>
        </p:txBody>
      </p:sp>
      <p:sp>
        <p:nvSpPr>
          <p:cNvPr id="140" name="Google Shape;140;g598ad471f2_0_64: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98ad471f2_0_69: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598ad471f2_0_69: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48" name="Google Shape;148;g598ad471f2_0_69: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98ad471f2_0_74: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598ad471f2_0_74: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55" name="Google Shape;155;g598ad471f2_0_74: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9a27bbefa_0_0: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59a27bbefa_0_0: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61" name="Google Shape;161;g59a27bbefa_0_0: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98ad471f2_0_80: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598ad471f2_0_80: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168" name="Google Shape;168;g598ad471f2_0_80: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98ad471f2_0_85: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598ad471f2_0_85: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74" name="Google Shape;174;g598ad471f2_0_85: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9a64b5986_0_492: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g49a64b5986_0_492: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08" name="Google Shape;108;g49a64b5986_0_492: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98ad471f2_0_85: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598ad471f2_0_85: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r>
              <a:rPr lang="en-US"/>
              <a:t>We are giving information on the types of programmes we like to watch, the music we listen to, the books we read, what time of day we get up, when we are away on holiday. </a:t>
            </a:r>
            <a:endParaRPr sz="1200" b="0" i="0" u="none" strike="noStrike" cap="none">
              <a:solidFill>
                <a:schemeClr val="dk1"/>
              </a:solidFill>
              <a:latin typeface="Calibri"/>
              <a:ea typeface="Calibri"/>
              <a:cs typeface="Calibri"/>
              <a:sym typeface="Calibri"/>
            </a:endParaRPr>
          </a:p>
        </p:txBody>
      </p:sp>
      <p:sp>
        <p:nvSpPr>
          <p:cNvPr id="186" name="Google Shape;186;g598ad471f2_0_85: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98ad471f2_0_69: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598ad471f2_0_69: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r>
              <a:rPr lang="en-US"/>
              <a:t>Establish that by identify what they buy, the retailers can identify other similar products they may be interested in and target advertising.</a:t>
            </a:r>
            <a:endParaRPr/>
          </a:p>
          <a:p>
            <a:pPr marL="0" marR="0" lvl="0" indent="0" algn="l" rtl="0">
              <a:spcBef>
                <a:spcPts val="0"/>
              </a:spcBef>
              <a:spcAft>
                <a:spcPts val="0"/>
              </a:spcAft>
              <a:buClr>
                <a:schemeClr val="dk1"/>
              </a:buClr>
              <a:buSzPts val="1200"/>
              <a:buFont typeface="Calibri"/>
              <a:buNone/>
            </a:pPr>
            <a:r>
              <a:rPr lang="en-US"/>
              <a:t>Also knowing if you visit a certain shop more than others can be used to identify when and where you do your shopping.</a:t>
            </a:r>
            <a:endParaRPr/>
          </a:p>
        </p:txBody>
      </p:sp>
      <p:sp>
        <p:nvSpPr>
          <p:cNvPr id="167" name="Google Shape;167;g598ad471f2_0_69: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98ad471f2_0_74: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598ad471f2_0_74: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73" name="Google Shape;173;g598ad471f2_0_74: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598ad471f2_0_96: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598ad471f2_0_96: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99" name="Google Shape;199;g598ad471f2_0_96: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59a219a42b_0_0: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59a219a42b_0_0: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05" name="Google Shape;205;g59a219a42b_0_0: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59a219a42b_0_6: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59a219a42b_0_6: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12" name="Google Shape;212;g59a219a42b_0_6: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9a219a42b_0_24: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59a219a42b_0_24: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19" name="Google Shape;219;g59a219a42b_0_24: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6d22b9735_0_34: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56d22b9735_0_34: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04" name="Google Shape;204;g56d22b9735_0_34: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952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98ad471f2_0_28: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g598ad471f2_0_28: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14" name="Google Shape;114;g598ad471f2_0_28: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98ad471f2_0_3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598ad471f2_0_33: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20" name="Google Shape;120;g598ad471f2_0_33: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b93448afc_0_0: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4b93448afc_0_0: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35" name="Google Shape;135;g4b93448afc_0_0: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98ad471f2_0_47: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598ad471f2_0_47: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41" name="Google Shape;141;g598ad471f2_0_47: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98ad471f2_0_5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598ad471f2_0_53: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48" name="Google Shape;148;g598ad471f2_0_53: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98ad471f2_0_18: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598ad471f2_0_18: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54" name="Google Shape;154;g598ad471f2_0_18: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98ad471f2_0_80: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598ad471f2_0_80:notes"/>
          <p:cNvSpPr txBox="1">
            <a:spLocks noGrp="1"/>
          </p:cNvSpPr>
          <p:nvPr>
            <p:ph type="body" idx="1"/>
          </p:nvPr>
        </p:nvSpPr>
        <p:spPr>
          <a:xfrm>
            <a:off x="992665" y="3228896"/>
            <a:ext cx="7941300" cy="3059100"/>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80" name="Google Shape;180;g598ad471f2_0_80:notes"/>
          <p:cNvSpPr txBox="1">
            <a:spLocks noGrp="1"/>
          </p:cNvSpPr>
          <p:nvPr>
            <p:ph type="sldNum" idx="12"/>
          </p:nvPr>
        </p:nvSpPr>
        <p:spPr>
          <a:xfrm>
            <a:off x="5622800" y="6456612"/>
            <a:ext cx="4301400" cy="339900"/>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Large quote">
  <p:cSld name="Large quote">
    <p:bg>
      <p:bgPr>
        <a:solidFill>
          <a:srgbClr val="00C800"/>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body" idx="1"/>
          </p:nvPr>
        </p:nvSpPr>
        <p:spPr>
          <a:xfrm>
            <a:off x="768000" y="2294400"/>
            <a:ext cx="10579255" cy="2294400"/>
          </a:xfrm>
          <a:prstGeom prst="rect">
            <a:avLst/>
          </a:prstGeom>
          <a:noFill/>
          <a:ln>
            <a:noFill/>
          </a:ln>
        </p:spPr>
        <p:txBody>
          <a:bodyPr spcFirstLastPara="1" wrap="square" lIns="0" tIns="0" rIns="0" bIns="0" anchor="t" anchorCtr="0"/>
          <a:lstStyle>
            <a:lvl1pPr marL="457200" marR="0" lvl="0" indent="-228600" algn="ctr">
              <a:lnSpc>
                <a:spcPct val="103685"/>
              </a:lnSpc>
              <a:spcBef>
                <a:spcPts val="400"/>
              </a:spcBef>
              <a:spcAft>
                <a:spcPts val="0"/>
              </a:spcAft>
              <a:buClr>
                <a:srgbClr val="5EB130"/>
              </a:buClr>
              <a:buSzPts val="4104"/>
              <a:buFont typeface="Noto Sans Symbols"/>
              <a:buNone/>
              <a:defRPr sz="5400" b="0" i="0" u="none" strike="noStrike" cap="none">
                <a:solidFill>
                  <a:schemeClr val="lt1"/>
                </a:solidFill>
                <a:latin typeface="Cabin"/>
                <a:ea typeface="Cabin"/>
                <a:cs typeface="Cabin"/>
                <a:sym typeface="Cabin"/>
              </a:defRPr>
            </a:lvl1pPr>
            <a:lvl2pPr marL="914400" marR="0" lvl="1" indent="-325119" algn="l">
              <a:lnSpc>
                <a:spcPct val="100000"/>
              </a:lnSpc>
              <a:spcBef>
                <a:spcPts val="2100"/>
              </a:spcBef>
              <a:spcAft>
                <a:spcPts val="0"/>
              </a:spcAft>
              <a:buClr>
                <a:srgbClr val="5EB130"/>
              </a:buClr>
              <a:buSzPts val="1520"/>
              <a:buFont typeface="Noto Sans Symbols"/>
              <a:buChar char="▪"/>
              <a:defRPr sz="2000" b="0" i="0" u="none" strike="noStrike" cap="none">
                <a:solidFill>
                  <a:schemeClr val="lt2"/>
                </a:solidFill>
                <a:latin typeface="Questrial"/>
                <a:ea typeface="Questrial"/>
                <a:cs typeface="Questrial"/>
                <a:sym typeface="Questrial"/>
              </a:defRPr>
            </a:lvl2pPr>
            <a:lvl3pPr marL="1371600" marR="0" lvl="2" indent="-325119" algn="l">
              <a:lnSpc>
                <a:spcPct val="100000"/>
              </a:lnSpc>
              <a:spcBef>
                <a:spcPts val="2100"/>
              </a:spcBef>
              <a:spcAft>
                <a:spcPts val="0"/>
              </a:spcAft>
              <a:buClr>
                <a:srgbClr val="5EB130"/>
              </a:buClr>
              <a:buSzPts val="1520"/>
              <a:buFont typeface="Noto Sans Symbols"/>
              <a:buChar char="▪"/>
              <a:defRPr sz="2000" b="0" i="0" u="none" strike="noStrike" cap="none">
                <a:solidFill>
                  <a:schemeClr val="lt2"/>
                </a:solidFill>
                <a:latin typeface="Questrial"/>
                <a:ea typeface="Questrial"/>
                <a:cs typeface="Questrial"/>
                <a:sym typeface="Questrial"/>
              </a:defRPr>
            </a:lvl3pPr>
            <a:lvl4pPr marL="1828800" marR="0" lvl="3" indent="-325119" algn="l">
              <a:lnSpc>
                <a:spcPct val="100000"/>
              </a:lnSpc>
              <a:spcBef>
                <a:spcPts val="2100"/>
              </a:spcBef>
              <a:spcAft>
                <a:spcPts val="0"/>
              </a:spcAft>
              <a:buClr>
                <a:srgbClr val="5EB130"/>
              </a:buClr>
              <a:buSzPts val="1520"/>
              <a:buFont typeface="Noto Sans Symbols"/>
              <a:buChar char="▪"/>
              <a:defRPr sz="2000" b="0" i="0" u="none" strike="noStrike" cap="none">
                <a:solidFill>
                  <a:schemeClr val="lt2"/>
                </a:solidFill>
                <a:latin typeface="Questrial"/>
                <a:ea typeface="Questrial"/>
                <a:cs typeface="Questrial"/>
                <a:sym typeface="Questrial"/>
              </a:defRPr>
            </a:lvl4pPr>
            <a:lvl5pPr marL="2286000" marR="0" lvl="4" indent="-383032" algn="l">
              <a:lnSpc>
                <a:spcPct val="108312"/>
              </a:lnSpc>
              <a:spcBef>
                <a:spcPts val="2100"/>
              </a:spcBef>
              <a:spcAft>
                <a:spcPts val="0"/>
              </a:spcAft>
              <a:buClr>
                <a:schemeClr val="lt2"/>
              </a:buClr>
              <a:buSzPts val="2432"/>
              <a:buFont typeface="Cabin"/>
              <a:buAutoNum type="arabicPeriod"/>
              <a:defRPr sz="3200" b="0" i="0" u="none" strike="noStrike" cap="none">
                <a:solidFill>
                  <a:schemeClr val="lt2"/>
                </a:solidFill>
                <a:latin typeface="Cabin"/>
                <a:ea typeface="Cabin"/>
                <a:cs typeface="Cabin"/>
                <a:sym typeface="Cabin"/>
              </a:defRPr>
            </a:lvl5pPr>
            <a:lvl6pPr marL="2743200" marR="0" lvl="5" indent="-400050" algn="l">
              <a:lnSpc>
                <a:spcPct val="90000"/>
              </a:lnSpc>
              <a:spcBef>
                <a:spcPts val="2100"/>
              </a:spcBef>
              <a:spcAft>
                <a:spcPts val="0"/>
              </a:spcAft>
              <a:buClr>
                <a:schemeClr val="dk1"/>
              </a:buClr>
              <a:buSzPts val="2700"/>
              <a:buFont typeface="Arial"/>
              <a:buChar char="•"/>
              <a:defRPr sz="2700" b="0" i="0" u="none" strike="noStrike" cap="none">
                <a:solidFill>
                  <a:schemeClr val="dk1"/>
                </a:solidFill>
                <a:latin typeface="Cabin"/>
                <a:ea typeface="Cabin"/>
                <a:cs typeface="Cabin"/>
                <a:sym typeface="Cabin"/>
              </a:defRPr>
            </a:lvl6pPr>
            <a:lvl7pPr marL="3200400" marR="0" lvl="6" indent="-400050" algn="l">
              <a:lnSpc>
                <a:spcPct val="90000"/>
              </a:lnSpc>
              <a:spcBef>
                <a:spcPts val="2100"/>
              </a:spcBef>
              <a:spcAft>
                <a:spcPts val="0"/>
              </a:spcAft>
              <a:buClr>
                <a:schemeClr val="dk1"/>
              </a:buClr>
              <a:buSzPts val="2700"/>
              <a:buFont typeface="Arial"/>
              <a:buChar char="•"/>
              <a:defRPr sz="2700" b="0" i="0" u="none" strike="noStrike" cap="none">
                <a:solidFill>
                  <a:schemeClr val="dk1"/>
                </a:solidFill>
                <a:latin typeface="Cabin"/>
                <a:ea typeface="Cabin"/>
                <a:cs typeface="Cabin"/>
                <a:sym typeface="Cabin"/>
              </a:defRPr>
            </a:lvl7pPr>
            <a:lvl8pPr marL="3657600" marR="0" lvl="7" indent="-400050" algn="l">
              <a:lnSpc>
                <a:spcPct val="90000"/>
              </a:lnSpc>
              <a:spcBef>
                <a:spcPts val="2100"/>
              </a:spcBef>
              <a:spcAft>
                <a:spcPts val="0"/>
              </a:spcAft>
              <a:buClr>
                <a:schemeClr val="dk1"/>
              </a:buClr>
              <a:buSzPts val="2700"/>
              <a:buFont typeface="Arial"/>
              <a:buChar char="•"/>
              <a:defRPr sz="2700" b="0" i="0" u="none" strike="noStrike" cap="none">
                <a:solidFill>
                  <a:schemeClr val="dk1"/>
                </a:solidFill>
                <a:latin typeface="Cabin"/>
                <a:ea typeface="Cabin"/>
                <a:cs typeface="Cabin"/>
                <a:sym typeface="Cabin"/>
              </a:defRPr>
            </a:lvl8pPr>
            <a:lvl9pPr marL="4114800" marR="0" lvl="8" indent="-400050" algn="l">
              <a:lnSpc>
                <a:spcPct val="90000"/>
              </a:lnSpc>
              <a:spcBef>
                <a:spcPts val="2100"/>
              </a:spcBef>
              <a:spcAft>
                <a:spcPts val="2100"/>
              </a:spcAft>
              <a:buClr>
                <a:schemeClr val="dk1"/>
              </a:buClr>
              <a:buSzPts val="2700"/>
              <a:buFont typeface="Arial"/>
              <a:buChar char="•"/>
              <a:defRPr sz="2700" b="0" i="0" u="none" strike="noStrike" cap="none">
                <a:solidFill>
                  <a:schemeClr val="dk1"/>
                </a:solidFill>
                <a:latin typeface="Cabin"/>
                <a:ea typeface="Cabin"/>
                <a:cs typeface="Cabin"/>
                <a:sym typeface="Cabin"/>
              </a:defRPr>
            </a:lvl9pPr>
          </a:lstStyle>
          <a:p>
            <a:endParaRPr/>
          </a:p>
        </p:txBody>
      </p:sp>
      <p:sp>
        <p:nvSpPr>
          <p:cNvPr id="17" name="Google Shape;17;p2"/>
          <p:cNvSpPr txBox="1">
            <a:spLocks noGrp="1"/>
          </p:cNvSpPr>
          <p:nvPr>
            <p:ph type="body" idx="2"/>
          </p:nvPr>
        </p:nvSpPr>
        <p:spPr>
          <a:xfrm>
            <a:off x="2140800" y="3734400"/>
            <a:ext cx="7838341" cy="1219200"/>
          </a:xfrm>
          <a:prstGeom prst="rect">
            <a:avLst/>
          </a:prstGeom>
          <a:noFill/>
          <a:ln>
            <a:noFill/>
          </a:ln>
        </p:spPr>
        <p:txBody>
          <a:bodyPr spcFirstLastPara="1" wrap="square" lIns="0" tIns="0" rIns="0" bIns="0" anchor="t" anchorCtr="0"/>
          <a:lstStyle>
            <a:lvl1pPr marL="457200" marR="0" lvl="0" indent="-228600" algn="ctr">
              <a:lnSpc>
                <a:spcPct val="233291"/>
              </a:lnSpc>
              <a:spcBef>
                <a:spcPts val="400"/>
              </a:spcBef>
              <a:spcAft>
                <a:spcPts val="0"/>
              </a:spcAft>
              <a:buClr>
                <a:srgbClr val="5EB130"/>
              </a:buClr>
              <a:buSzPts val="1824"/>
              <a:buFont typeface="Noto Sans Symbols"/>
              <a:buNone/>
              <a:defRPr sz="2400" b="0" i="0" u="none" strike="noStrike" cap="none">
                <a:solidFill>
                  <a:schemeClr val="lt1"/>
                </a:solidFill>
                <a:latin typeface="Cabin"/>
                <a:ea typeface="Cabin"/>
                <a:cs typeface="Cabin"/>
                <a:sym typeface="Cabin"/>
              </a:defRPr>
            </a:lvl1pPr>
            <a:lvl2pPr marL="914400" marR="0" lvl="1" indent="-325119" algn="l">
              <a:lnSpc>
                <a:spcPct val="100000"/>
              </a:lnSpc>
              <a:spcBef>
                <a:spcPts val="2100"/>
              </a:spcBef>
              <a:spcAft>
                <a:spcPts val="0"/>
              </a:spcAft>
              <a:buClr>
                <a:srgbClr val="5EB130"/>
              </a:buClr>
              <a:buSzPts val="1520"/>
              <a:buFont typeface="Noto Sans Symbols"/>
              <a:buChar char="▪"/>
              <a:defRPr sz="2000" b="0" i="0" u="none" strike="noStrike" cap="none">
                <a:solidFill>
                  <a:schemeClr val="lt2"/>
                </a:solidFill>
                <a:latin typeface="Questrial"/>
                <a:ea typeface="Questrial"/>
                <a:cs typeface="Questrial"/>
                <a:sym typeface="Questrial"/>
              </a:defRPr>
            </a:lvl2pPr>
            <a:lvl3pPr marL="1371600" marR="0" lvl="2" indent="-325119" algn="l">
              <a:lnSpc>
                <a:spcPct val="100000"/>
              </a:lnSpc>
              <a:spcBef>
                <a:spcPts val="2100"/>
              </a:spcBef>
              <a:spcAft>
                <a:spcPts val="0"/>
              </a:spcAft>
              <a:buClr>
                <a:srgbClr val="5EB130"/>
              </a:buClr>
              <a:buSzPts val="1520"/>
              <a:buFont typeface="Noto Sans Symbols"/>
              <a:buChar char="▪"/>
              <a:defRPr sz="2000" b="0" i="0" u="none" strike="noStrike" cap="none">
                <a:solidFill>
                  <a:schemeClr val="lt2"/>
                </a:solidFill>
                <a:latin typeface="Questrial"/>
                <a:ea typeface="Questrial"/>
                <a:cs typeface="Questrial"/>
                <a:sym typeface="Questrial"/>
              </a:defRPr>
            </a:lvl3pPr>
            <a:lvl4pPr marL="1828800" marR="0" lvl="3" indent="-325119" algn="l">
              <a:lnSpc>
                <a:spcPct val="100000"/>
              </a:lnSpc>
              <a:spcBef>
                <a:spcPts val="2100"/>
              </a:spcBef>
              <a:spcAft>
                <a:spcPts val="0"/>
              </a:spcAft>
              <a:buClr>
                <a:srgbClr val="5EB130"/>
              </a:buClr>
              <a:buSzPts val="1520"/>
              <a:buFont typeface="Noto Sans Symbols"/>
              <a:buChar char="▪"/>
              <a:defRPr sz="2000" b="0" i="0" u="none" strike="noStrike" cap="none">
                <a:solidFill>
                  <a:schemeClr val="lt2"/>
                </a:solidFill>
                <a:latin typeface="Questrial"/>
                <a:ea typeface="Questrial"/>
                <a:cs typeface="Questrial"/>
                <a:sym typeface="Questrial"/>
              </a:defRPr>
            </a:lvl4pPr>
            <a:lvl5pPr marL="2286000" marR="0" lvl="4" indent="-383032" algn="l">
              <a:lnSpc>
                <a:spcPct val="108312"/>
              </a:lnSpc>
              <a:spcBef>
                <a:spcPts val="2100"/>
              </a:spcBef>
              <a:spcAft>
                <a:spcPts val="0"/>
              </a:spcAft>
              <a:buClr>
                <a:schemeClr val="lt2"/>
              </a:buClr>
              <a:buSzPts val="2432"/>
              <a:buFont typeface="Cabin"/>
              <a:buAutoNum type="arabicPeriod"/>
              <a:defRPr sz="3200" b="0" i="0" u="none" strike="noStrike" cap="none">
                <a:solidFill>
                  <a:schemeClr val="lt2"/>
                </a:solidFill>
                <a:latin typeface="Cabin"/>
                <a:ea typeface="Cabin"/>
                <a:cs typeface="Cabin"/>
                <a:sym typeface="Cabin"/>
              </a:defRPr>
            </a:lvl5pPr>
            <a:lvl6pPr marL="2743200" marR="0" lvl="5" indent="-400050" algn="l">
              <a:lnSpc>
                <a:spcPct val="90000"/>
              </a:lnSpc>
              <a:spcBef>
                <a:spcPts val="2100"/>
              </a:spcBef>
              <a:spcAft>
                <a:spcPts val="0"/>
              </a:spcAft>
              <a:buClr>
                <a:schemeClr val="dk1"/>
              </a:buClr>
              <a:buSzPts val="2700"/>
              <a:buFont typeface="Arial"/>
              <a:buChar char="•"/>
              <a:defRPr sz="2700" b="0" i="0" u="none" strike="noStrike" cap="none">
                <a:solidFill>
                  <a:schemeClr val="dk1"/>
                </a:solidFill>
                <a:latin typeface="Cabin"/>
                <a:ea typeface="Cabin"/>
                <a:cs typeface="Cabin"/>
                <a:sym typeface="Cabin"/>
              </a:defRPr>
            </a:lvl6pPr>
            <a:lvl7pPr marL="3200400" marR="0" lvl="6" indent="-400050" algn="l">
              <a:lnSpc>
                <a:spcPct val="90000"/>
              </a:lnSpc>
              <a:spcBef>
                <a:spcPts val="2100"/>
              </a:spcBef>
              <a:spcAft>
                <a:spcPts val="0"/>
              </a:spcAft>
              <a:buClr>
                <a:schemeClr val="dk1"/>
              </a:buClr>
              <a:buSzPts val="2700"/>
              <a:buFont typeface="Arial"/>
              <a:buChar char="•"/>
              <a:defRPr sz="2700" b="0" i="0" u="none" strike="noStrike" cap="none">
                <a:solidFill>
                  <a:schemeClr val="dk1"/>
                </a:solidFill>
                <a:latin typeface="Cabin"/>
                <a:ea typeface="Cabin"/>
                <a:cs typeface="Cabin"/>
                <a:sym typeface="Cabin"/>
              </a:defRPr>
            </a:lvl7pPr>
            <a:lvl8pPr marL="3657600" marR="0" lvl="7" indent="-400050" algn="l">
              <a:lnSpc>
                <a:spcPct val="90000"/>
              </a:lnSpc>
              <a:spcBef>
                <a:spcPts val="2100"/>
              </a:spcBef>
              <a:spcAft>
                <a:spcPts val="0"/>
              </a:spcAft>
              <a:buClr>
                <a:schemeClr val="dk1"/>
              </a:buClr>
              <a:buSzPts val="2700"/>
              <a:buFont typeface="Arial"/>
              <a:buChar char="•"/>
              <a:defRPr sz="2700" b="0" i="0" u="none" strike="noStrike" cap="none">
                <a:solidFill>
                  <a:schemeClr val="dk1"/>
                </a:solidFill>
                <a:latin typeface="Cabin"/>
                <a:ea typeface="Cabin"/>
                <a:cs typeface="Cabin"/>
                <a:sym typeface="Cabin"/>
              </a:defRPr>
            </a:lvl8pPr>
            <a:lvl9pPr marL="4114800" marR="0" lvl="8" indent="-400050" algn="l">
              <a:lnSpc>
                <a:spcPct val="90000"/>
              </a:lnSpc>
              <a:spcBef>
                <a:spcPts val="2100"/>
              </a:spcBef>
              <a:spcAft>
                <a:spcPts val="2100"/>
              </a:spcAft>
              <a:buClr>
                <a:schemeClr val="dk1"/>
              </a:buClr>
              <a:buSzPts val="2700"/>
              <a:buFont typeface="Arial"/>
              <a:buChar char="•"/>
              <a:defRPr sz="27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5" name="Google Shape;75;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full image">
  <p:cSld name="full image">
    <p:spTree>
      <p:nvGrpSpPr>
        <p:cNvPr id="1" name="Shape 18"/>
        <p:cNvGrpSpPr/>
        <p:nvPr/>
      </p:nvGrpSpPr>
      <p:grpSpPr>
        <a:xfrm>
          <a:off x="0" y="0"/>
          <a:ext cx="0" cy="0"/>
          <a:chOff x="0" y="0"/>
          <a:chExt cx="0" cy="0"/>
        </a:xfrm>
      </p:grpSpPr>
      <p:sp>
        <p:nvSpPr>
          <p:cNvPr id="19" name="Google Shape;19;p3"/>
          <p:cNvSpPr>
            <a:spLocks noGrp="1"/>
          </p:cNvSpPr>
          <p:nvPr>
            <p:ph type="pic" idx="2"/>
          </p:nvPr>
        </p:nvSpPr>
        <p:spPr>
          <a:xfrm>
            <a:off x="0" y="1"/>
            <a:ext cx="12191875" cy="6866400"/>
          </a:xfrm>
          <a:prstGeom prst="rect">
            <a:avLst/>
          </a:prstGeom>
          <a:noFill/>
          <a:ln>
            <a:noFill/>
          </a:ln>
        </p:spPr>
        <p:txBody>
          <a:bodyPr spcFirstLastPara="1" wrap="square" lIns="0" tIns="0" rIns="0" bIns="0" anchor="t" anchorCtr="0"/>
          <a:lstStyle>
            <a:lvl1pPr marR="0" lvl="0" algn="l" rtl="0">
              <a:lnSpc>
                <a:spcPct val="100000"/>
              </a:lnSpc>
              <a:spcBef>
                <a:spcPts val="400"/>
              </a:spcBef>
              <a:spcAft>
                <a:spcPts val="0"/>
              </a:spcAft>
              <a:buClr>
                <a:srgbClr val="5EB130"/>
              </a:buClr>
              <a:buSzPts val="1824"/>
              <a:buFont typeface="Noto Sans Symbols"/>
              <a:buChar char="▪"/>
              <a:defRPr sz="2400" b="0" i="0" u="none" strike="noStrike" cap="none">
                <a:solidFill>
                  <a:schemeClr val="dk2"/>
                </a:solidFill>
                <a:latin typeface="Questrial"/>
                <a:ea typeface="Questrial"/>
                <a:cs typeface="Questrial"/>
                <a:sym typeface="Questrial"/>
              </a:defRPr>
            </a:lvl1pPr>
            <a:lvl2pPr marR="0" lvl="1" algn="l" rtl="0">
              <a:lnSpc>
                <a:spcPct val="100000"/>
              </a:lnSpc>
              <a:spcBef>
                <a:spcPts val="400"/>
              </a:spcBef>
              <a:spcAft>
                <a:spcPts val="0"/>
              </a:spcAft>
              <a:buClr>
                <a:srgbClr val="5EB130"/>
              </a:buClr>
              <a:buSzPts val="1520"/>
              <a:buFont typeface="Noto Sans Symbols"/>
              <a:buChar char="▪"/>
              <a:defRPr sz="2000" b="0" i="0" u="none" strike="noStrike" cap="none">
                <a:solidFill>
                  <a:schemeClr val="dk2"/>
                </a:solidFill>
                <a:latin typeface="Questrial"/>
                <a:ea typeface="Questrial"/>
                <a:cs typeface="Questrial"/>
                <a:sym typeface="Questrial"/>
              </a:defRPr>
            </a:lvl2pPr>
            <a:lvl3pPr marR="0" lvl="2" algn="l" rtl="0">
              <a:lnSpc>
                <a:spcPct val="100000"/>
              </a:lnSpc>
              <a:spcBef>
                <a:spcPts val="400"/>
              </a:spcBef>
              <a:spcAft>
                <a:spcPts val="0"/>
              </a:spcAft>
              <a:buClr>
                <a:srgbClr val="5EB130"/>
              </a:buClr>
              <a:buSzPts val="1520"/>
              <a:buFont typeface="Noto Sans Symbols"/>
              <a:buChar char="▪"/>
              <a:defRPr sz="2000" b="0" i="0" u="none" strike="noStrike" cap="none">
                <a:solidFill>
                  <a:schemeClr val="dk2"/>
                </a:solidFill>
                <a:latin typeface="Questrial"/>
                <a:ea typeface="Questrial"/>
                <a:cs typeface="Questrial"/>
                <a:sym typeface="Questrial"/>
              </a:defRPr>
            </a:lvl3pPr>
            <a:lvl4pPr marR="0" lvl="3" algn="l" rtl="0">
              <a:lnSpc>
                <a:spcPct val="100000"/>
              </a:lnSpc>
              <a:spcBef>
                <a:spcPts val="400"/>
              </a:spcBef>
              <a:spcAft>
                <a:spcPts val="0"/>
              </a:spcAft>
              <a:buClr>
                <a:srgbClr val="5EB130"/>
              </a:buClr>
              <a:buSzPts val="1520"/>
              <a:buFont typeface="Noto Sans Symbols"/>
              <a:buChar char="▪"/>
              <a:defRPr sz="2000" b="0" i="0" u="none" strike="noStrike" cap="none">
                <a:solidFill>
                  <a:schemeClr val="dk2"/>
                </a:solidFill>
                <a:latin typeface="Questrial"/>
                <a:ea typeface="Questrial"/>
                <a:cs typeface="Questrial"/>
                <a:sym typeface="Questrial"/>
              </a:defRPr>
            </a:lvl4pPr>
            <a:lvl5pPr marR="0" lvl="4" algn="l" rtl="0">
              <a:lnSpc>
                <a:spcPct val="108312"/>
              </a:lnSpc>
              <a:spcBef>
                <a:spcPts val="0"/>
              </a:spcBef>
              <a:spcAft>
                <a:spcPts val="0"/>
              </a:spcAft>
              <a:buClr>
                <a:schemeClr val="dk1"/>
              </a:buClr>
              <a:buSzPts val="2432"/>
              <a:buFont typeface="Cabin"/>
              <a:buAutoNum type="arabicPeriod"/>
              <a:defRPr sz="3200" b="0" i="0" u="none" strike="noStrike" cap="none">
                <a:solidFill>
                  <a:schemeClr val="dk1"/>
                </a:solidFill>
                <a:latin typeface="Cabin"/>
                <a:ea typeface="Cabin"/>
                <a:cs typeface="Cabin"/>
                <a:sym typeface="Cabin"/>
              </a:defRPr>
            </a:lvl5pPr>
            <a:lvl6pPr marR="0" lvl="5" algn="l" rtl="0">
              <a:lnSpc>
                <a:spcPct val="90000"/>
              </a:lnSpc>
              <a:spcBef>
                <a:spcPts val="540"/>
              </a:spcBef>
              <a:spcAft>
                <a:spcPts val="0"/>
              </a:spcAft>
              <a:buClr>
                <a:schemeClr val="dk1"/>
              </a:buClr>
              <a:buSzPts val="2700"/>
              <a:buFont typeface="Arial"/>
              <a:buChar char="•"/>
              <a:defRPr sz="2700" b="0" i="0" u="none" strike="noStrike" cap="none">
                <a:solidFill>
                  <a:schemeClr val="dk1"/>
                </a:solidFill>
                <a:latin typeface="Cabin"/>
                <a:ea typeface="Cabin"/>
                <a:cs typeface="Cabin"/>
                <a:sym typeface="Cabin"/>
              </a:defRPr>
            </a:lvl6pPr>
            <a:lvl7pPr marR="0" lvl="6" algn="l" rtl="0">
              <a:lnSpc>
                <a:spcPct val="90000"/>
              </a:lnSpc>
              <a:spcBef>
                <a:spcPts val="540"/>
              </a:spcBef>
              <a:spcAft>
                <a:spcPts val="0"/>
              </a:spcAft>
              <a:buClr>
                <a:schemeClr val="dk1"/>
              </a:buClr>
              <a:buSzPts val="2700"/>
              <a:buFont typeface="Arial"/>
              <a:buChar char="•"/>
              <a:defRPr sz="2700" b="0" i="0" u="none" strike="noStrike" cap="none">
                <a:solidFill>
                  <a:schemeClr val="dk1"/>
                </a:solidFill>
                <a:latin typeface="Cabin"/>
                <a:ea typeface="Cabin"/>
                <a:cs typeface="Cabin"/>
                <a:sym typeface="Cabin"/>
              </a:defRPr>
            </a:lvl7pPr>
            <a:lvl8pPr marR="0" lvl="7" algn="l" rtl="0">
              <a:lnSpc>
                <a:spcPct val="90000"/>
              </a:lnSpc>
              <a:spcBef>
                <a:spcPts val="540"/>
              </a:spcBef>
              <a:spcAft>
                <a:spcPts val="0"/>
              </a:spcAft>
              <a:buClr>
                <a:schemeClr val="dk1"/>
              </a:buClr>
              <a:buSzPts val="2700"/>
              <a:buFont typeface="Arial"/>
              <a:buChar char="•"/>
              <a:defRPr sz="2700" b="0" i="0" u="none" strike="noStrike" cap="none">
                <a:solidFill>
                  <a:schemeClr val="dk1"/>
                </a:solidFill>
                <a:latin typeface="Cabin"/>
                <a:ea typeface="Cabin"/>
                <a:cs typeface="Cabin"/>
                <a:sym typeface="Cabin"/>
              </a:defRPr>
            </a:lvl8pPr>
            <a:lvl9pPr marR="0" lvl="8" algn="l" rtl="0">
              <a:lnSpc>
                <a:spcPct val="90000"/>
              </a:lnSpc>
              <a:spcBef>
                <a:spcPts val="540"/>
              </a:spcBef>
              <a:spcAft>
                <a:spcPts val="0"/>
              </a:spcAft>
              <a:buClr>
                <a:schemeClr val="dk1"/>
              </a:buClr>
              <a:buSzPts val="2700"/>
              <a:buFont typeface="Arial"/>
              <a:buChar char="•"/>
              <a:defRPr sz="2700" b="0" i="0" u="none" strike="noStrike" cap="none">
                <a:solidFill>
                  <a:schemeClr val="dk1"/>
                </a:solidFill>
                <a:latin typeface="Cabin"/>
                <a:ea typeface="Cabin"/>
                <a:cs typeface="Cabin"/>
                <a:sym typeface="Cabin"/>
              </a:defRPr>
            </a:lvl9pPr>
          </a:lstStyle>
          <a:p>
            <a:endParaRPr/>
          </a:p>
        </p:txBody>
      </p:sp>
      <p:sp>
        <p:nvSpPr>
          <p:cNvPr id="20" name="Google Shape;20;p3"/>
          <p:cNvSpPr txBox="1">
            <a:spLocks noGrp="1"/>
          </p:cNvSpPr>
          <p:nvPr>
            <p:ph type="title"/>
          </p:nvPr>
        </p:nvSpPr>
        <p:spPr>
          <a:xfrm>
            <a:off x="824628" y="358342"/>
            <a:ext cx="10135740" cy="558600"/>
          </a:xfrm>
          <a:prstGeom prst="rect">
            <a:avLst/>
          </a:prstGeom>
          <a:noFill/>
          <a:ln>
            <a:noFill/>
          </a:ln>
        </p:spPr>
        <p:txBody>
          <a:bodyPr spcFirstLastPara="1" wrap="square" lIns="0" tIns="0" rIns="0" bIns="0" anchor="t" anchorCtr="0"/>
          <a:lstStyle>
            <a:lvl1pPr marR="0" lvl="0" algn="l">
              <a:lnSpc>
                <a:spcPct val="106650"/>
              </a:lnSpc>
              <a:spcBef>
                <a:spcPts val="0"/>
              </a:spcBef>
              <a:spcAft>
                <a:spcPts val="0"/>
              </a:spcAft>
              <a:buClr>
                <a:srgbClr val="303333"/>
              </a:buClr>
              <a:buSzPts val="4000"/>
              <a:buFont typeface="Arial"/>
              <a:buNone/>
              <a:defRPr sz="4000" b="1" i="0" u="none" strike="noStrike" cap="none">
                <a:solidFill>
                  <a:srgbClr val="303333"/>
                </a:solidFill>
                <a:latin typeface="Arial"/>
                <a:ea typeface="Arial"/>
                <a:cs typeface="Arial"/>
                <a:sym typeface="Arial"/>
              </a:defRPr>
            </a:lvl1pPr>
            <a:lvl2pPr lvl="1">
              <a:spcBef>
                <a:spcPts val="0"/>
              </a:spcBef>
              <a:spcAft>
                <a:spcPts val="0"/>
              </a:spcAft>
              <a:buSzPts val="3700"/>
              <a:buNone/>
              <a:defRPr sz="1800"/>
            </a:lvl2pPr>
            <a:lvl3pPr lvl="2">
              <a:spcBef>
                <a:spcPts val="0"/>
              </a:spcBef>
              <a:spcAft>
                <a:spcPts val="0"/>
              </a:spcAft>
              <a:buSzPts val="3700"/>
              <a:buNone/>
              <a:defRPr sz="1800"/>
            </a:lvl3pPr>
            <a:lvl4pPr lvl="3">
              <a:spcBef>
                <a:spcPts val="0"/>
              </a:spcBef>
              <a:spcAft>
                <a:spcPts val="0"/>
              </a:spcAft>
              <a:buSzPts val="3700"/>
              <a:buNone/>
              <a:defRPr sz="1800"/>
            </a:lvl4pPr>
            <a:lvl5pPr lvl="4">
              <a:spcBef>
                <a:spcPts val="0"/>
              </a:spcBef>
              <a:spcAft>
                <a:spcPts val="0"/>
              </a:spcAft>
              <a:buSzPts val="3700"/>
              <a:buNone/>
              <a:defRPr sz="1800"/>
            </a:lvl5pPr>
            <a:lvl6pPr lvl="5">
              <a:spcBef>
                <a:spcPts val="0"/>
              </a:spcBef>
              <a:spcAft>
                <a:spcPts val="0"/>
              </a:spcAft>
              <a:buSzPts val="3700"/>
              <a:buNone/>
              <a:defRPr sz="1800"/>
            </a:lvl6pPr>
            <a:lvl7pPr lvl="6">
              <a:spcBef>
                <a:spcPts val="0"/>
              </a:spcBef>
              <a:spcAft>
                <a:spcPts val="0"/>
              </a:spcAft>
              <a:buSzPts val="3700"/>
              <a:buNone/>
              <a:defRPr sz="1800"/>
            </a:lvl7pPr>
            <a:lvl8pPr lvl="7">
              <a:spcBef>
                <a:spcPts val="0"/>
              </a:spcBef>
              <a:spcAft>
                <a:spcPts val="0"/>
              </a:spcAft>
              <a:buSzPts val="3700"/>
              <a:buNone/>
              <a:defRPr sz="1800"/>
            </a:lvl8pPr>
            <a:lvl9pPr lvl="8">
              <a:spcBef>
                <a:spcPts val="0"/>
              </a:spcBef>
              <a:spcAft>
                <a:spcPts val="0"/>
              </a:spcAft>
              <a:buSzPts val="3700"/>
              <a:buNone/>
              <a:defRPr sz="1800"/>
            </a:lvl9pPr>
          </a:lstStyle>
          <a:p>
            <a:endParaRPr/>
          </a:p>
        </p:txBody>
      </p:sp>
      <p:pic>
        <p:nvPicPr>
          <p:cNvPr id="5" name="Picture 4">
            <a:extLst>
              <a:ext uri="{FF2B5EF4-FFF2-40B4-BE49-F238E27FC236}">
                <a16:creationId xmlns:a16="http://schemas.microsoft.com/office/drawing/2014/main" id="{95052CDC-4403-6747-B3B5-322D9135FC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0368" y="6203732"/>
            <a:ext cx="1092200" cy="5334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hyperlink" Target="https://makecode.microbit.org/#pub:_Fbmc40R6FAC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hyperlink" Target="https://makecode.microbit.org/#pub:_Fbmc40R6FACT"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makecode.microbit.org/_Fbmc40R6FAC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microbit.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hyperlink" Target="https://www.wallpaperflare.com/search?wallpaper=fact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p:nvPr/>
        </p:nvSpPr>
        <p:spPr>
          <a:xfrm>
            <a:off x="528831" y="1626888"/>
            <a:ext cx="11134337" cy="3477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0" b="1" dirty="0">
                <a:solidFill>
                  <a:schemeClr val="lt1"/>
                </a:solidFill>
                <a:latin typeface="+mj-lt"/>
                <a:ea typeface="Questrial"/>
                <a:cs typeface="Questrial"/>
                <a:sym typeface="Questrial"/>
              </a:rPr>
              <a:t>Data Treasure Hunt</a:t>
            </a:r>
          </a:p>
          <a:p>
            <a:pPr marL="0" marR="0" lvl="0" indent="0" algn="ctr" rtl="0">
              <a:spcBef>
                <a:spcPts val="0"/>
              </a:spcBef>
              <a:spcAft>
                <a:spcPts val="0"/>
              </a:spcAft>
              <a:buNone/>
            </a:pPr>
            <a:r>
              <a:rPr lang="en-US" sz="5400" b="1" dirty="0">
                <a:solidFill>
                  <a:schemeClr val="lt1"/>
                </a:solidFill>
                <a:latin typeface="+mj-lt"/>
                <a:ea typeface="Questrial"/>
                <a:cs typeface="Questrial"/>
                <a:sym typeface="Questrial"/>
              </a:rPr>
              <a:t>with</a:t>
            </a:r>
            <a:endParaRPr sz="5400" b="1" dirty="0">
              <a:latin typeface="+mj-lt"/>
            </a:endParaRPr>
          </a:p>
          <a:p>
            <a:pPr marL="0" marR="0" lvl="0" indent="0" algn="ctr" rtl="0">
              <a:spcBef>
                <a:spcPts val="0"/>
              </a:spcBef>
              <a:spcAft>
                <a:spcPts val="0"/>
              </a:spcAft>
              <a:buNone/>
            </a:pPr>
            <a:endParaRPr sz="4400" b="0" i="0" u="none" strike="noStrike" cap="none" dirty="0">
              <a:solidFill>
                <a:schemeClr val="lt1"/>
              </a:solidFill>
              <a:latin typeface="+mj-lt"/>
              <a:ea typeface="Calibri"/>
              <a:cs typeface="Calibri"/>
              <a:sym typeface="Calibri"/>
            </a:endParaRPr>
          </a:p>
          <a:p>
            <a:pPr marL="0" marR="0" lvl="0" indent="0" algn="ctr" rtl="0">
              <a:spcBef>
                <a:spcPts val="0"/>
              </a:spcBef>
              <a:spcAft>
                <a:spcPts val="0"/>
              </a:spcAft>
              <a:buNone/>
            </a:pPr>
            <a:endParaRPr sz="4400" b="0" i="0" u="none" strike="noStrike" cap="none" dirty="0">
              <a:solidFill>
                <a:schemeClr val="lt1"/>
              </a:solidFill>
              <a:latin typeface="+mj-lt"/>
              <a:ea typeface="Calibri"/>
              <a:cs typeface="Calibri"/>
              <a:sym typeface="Calibri"/>
            </a:endParaRPr>
          </a:p>
          <a:p>
            <a:pPr marL="0" marR="0" lvl="0" indent="0" algn="ctr" rtl="0">
              <a:spcBef>
                <a:spcPts val="0"/>
              </a:spcBef>
              <a:spcAft>
                <a:spcPts val="0"/>
              </a:spcAft>
              <a:buNone/>
            </a:pPr>
            <a:endParaRPr sz="4400" b="0" i="0" u="none" strike="noStrike" cap="none" dirty="0">
              <a:solidFill>
                <a:schemeClr val="lt1"/>
              </a:solidFill>
              <a:latin typeface="+mj-lt"/>
              <a:ea typeface="Calibri"/>
              <a:cs typeface="Calibri"/>
              <a:sym typeface="Calibri"/>
            </a:endParaRPr>
          </a:p>
        </p:txBody>
      </p:sp>
      <p:pic>
        <p:nvPicPr>
          <p:cNvPr id="96" name="Google Shape;96;p15"/>
          <p:cNvPicPr preferRelativeResize="0"/>
          <p:nvPr/>
        </p:nvPicPr>
        <p:blipFill rotWithShape="1">
          <a:blip r:embed="rId3" cstate="screen">
            <a:alphaModFix amt="5000"/>
            <a:extLst>
              <a:ext uri="{28A0092B-C50C-407E-A947-70E740481C1C}">
                <a14:useLocalDpi xmlns:a14="http://schemas.microsoft.com/office/drawing/2010/main"/>
              </a:ext>
            </a:extLst>
          </a:blip>
          <a:srcRect/>
          <a:stretch/>
        </p:blipFill>
        <p:spPr>
          <a:xfrm rot="911264">
            <a:off x="8933200" y="4664970"/>
            <a:ext cx="753722" cy="1035727"/>
          </a:xfrm>
          <a:prstGeom prst="rect">
            <a:avLst/>
          </a:prstGeom>
          <a:noFill/>
          <a:ln>
            <a:noFill/>
          </a:ln>
        </p:spPr>
      </p:pic>
      <p:pic>
        <p:nvPicPr>
          <p:cNvPr id="97" name="Google Shape;97;p15"/>
          <p:cNvPicPr preferRelativeResize="0"/>
          <p:nvPr/>
        </p:nvPicPr>
        <p:blipFill rotWithShape="1">
          <a:blip r:embed="rId3" cstate="screen">
            <a:alphaModFix amt="5000"/>
            <a:extLst>
              <a:ext uri="{28A0092B-C50C-407E-A947-70E740481C1C}">
                <a14:useLocalDpi xmlns:a14="http://schemas.microsoft.com/office/drawing/2010/main"/>
              </a:ext>
            </a:extLst>
          </a:blip>
          <a:srcRect/>
          <a:stretch/>
        </p:blipFill>
        <p:spPr>
          <a:xfrm rot="911264">
            <a:off x="6268264" y="5387311"/>
            <a:ext cx="753722" cy="1035727"/>
          </a:xfrm>
          <a:prstGeom prst="rect">
            <a:avLst/>
          </a:prstGeom>
          <a:noFill/>
          <a:ln>
            <a:noFill/>
          </a:ln>
        </p:spPr>
      </p:pic>
      <p:pic>
        <p:nvPicPr>
          <p:cNvPr id="98" name="Google Shape;98;p15"/>
          <p:cNvPicPr preferRelativeResize="0"/>
          <p:nvPr/>
        </p:nvPicPr>
        <p:blipFill rotWithShape="1">
          <a:blip r:embed="rId3" cstate="screen">
            <a:alphaModFix amt="5000"/>
            <a:extLst>
              <a:ext uri="{28A0092B-C50C-407E-A947-70E740481C1C}">
                <a14:useLocalDpi xmlns:a14="http://schemas.microsoft.com/office/drawing/2010/main"/>
              </a:ext>
            </a:extLst>
          </a:blip>
          <a:srcRect/>
          <a:stretch/>
        </p:blipFill>
        <p:spPr>
          <a:xfrm rot="911264">
            <a:off x="10484279" y="388269"/>
            <a:ext cx="753722" cy="1035727"/>
          </a:xfrm>
          <a:prstGeom prst="rect">
            <a:avLst/>
          </a:prstGeom>
          <a:noFill/>
          <a:ln>
            <a:noFill/>
          </a:ln>
        </p:spPr>
      </p:pic>
      <p:pic>
        <p:nvPicPr>
          <p:cNvPr id="99" name="Google Shape;99;p15"/>
          <p:cNvPicPr preferRelativeResize="0"/>
          <p:nvPr/>
        </p:nvPicPr>
        <p:blipFill rotWithShape="1">
          <a:blip r:embed="rId4" cstate="screen">
            <a:alphaModFix amt="5000"/>
            <a:extLst>
              <a:ext uri="{28A0092B-C50C-407E-A947-70E740481C1C}">
                <a14:useLocalDpi xmlns:a14="http://schemas.microsoft.com/office/drawing/2010/main"/>
              </a:ext>
            </a:extLst>
          </a:blip>
          <a:srcRect/>
          <a:stretch/>
        </p:blipFill>
        <p:spPr>
          <a:xfrm rot="-1168137">
            <a:off x="3275646" y="4901076"/>
            <a:ext cx="866231" cy="1119177"/>
          </a:xfrm>
          <a:prstGeom prst="rect">
            <a:avLst/>
          </a:prstGeom>
          <a:noFill/>
          <a:ln>
            <a:noFill/>
          </a:ln>
        </p:spPr>
      </p:pic>
      <p:pic>
        <p:nvPicPr>
          <p:cNvPr id="100" name="Google Shape;100;p15"/>
          <p:cNvPicPr preferRelativeResize="0"/>
          <p:nvPr/>
        </p:nvPicPr>
        <p:blipFill rotWithShape="1">
          <a:blip r:embed="rId5" cstate="screen">
            <a:alphaModFix amt="5000"/>
            <a:extLst>
              <a:ext uri="{28A0092B-C50C-407E-A947-70E740481C1C}">
                <a14:useLocalDpi xmlns:a14="http://schemas.microsoft.com/office/drawing/2010/main"/>
              </a:ext>
            </a:extLst>
          </a:blip>
          <a:srcRect/>
          <a:stretch/>
        </p:blipFill>
        <p:spPr>
          <a:xfrm rot="-2090590" flipH="1">
            <a:off x="838950" y="4940120"/>
            <a:ext cx="1033233" cy="612005"/>
          </a:xfrm>
          <a:prstGeom prst="rect">
            <a:avLst/>
          </a:prstGeom>
          <a:noFill/>
          <a:ln>
            <a:noFill/>
          </a:ln>
        </p:spPr>
      </p:pic>
      <p:pic>
        <p:nvPicPr>
          <p:cNvPr id="101" name="Google Shape;101;p15"/>
          <p:cNvPicPr preferRelativeResize="0"/>
          <p:nvPr/>
        </p:nvPicPr>
        <p:blipFill rotWithShape="1">
          <a:blip r:embed="rId6" cstate="screen">
            <a:alphaModFix amt="5000"/>
            <a:extLst>
              <a:ext uri="{28A0092B-C50C-407E-A947-70E740481C1C}">
                <a14:useLocalDpi xmlns:a14="http://schemas.microsoft.com/office/drawing/2010/main"/>
              </a:ext>
            </a:extLst>
          </a:blip>
          <a:srcRect/>
          <a:stretch/>
        </p:blipFill>
        <p:spPr>
          <a:xfrm rot="1801578">
            <a:off x="5443054" y="666436"/>
            <a:ext cx="830446" cy="642139"/>
          </a:xfrm>
          <a:prstGeom prst="rect">
            <a:avLst/>
          </a:prstGeom>
          <a:noFill/>
          <a:ln>
            <a:noFill/>
          </a:ln>
        </p:spPr>
      </p:pic>
      <p:pic>
        <p:nvPicPr>
          <p:cNvPr id="102" name="Google Shape;102;p15"/>
          <p:cNvPicPr preferRelativeResize="0"/>
          <p:nvPr/>
        </p:nvPicPr>
        <p:blipFill rotWithShape="1">
          <a:blip r:embed="rId3" cstate="screen">
            <a:alphaModFix amt="5000"/>
            <a:extLst>
              <a:ext uri="{28A0092B-C50C-407E-A947-70E740481C1C}">
                <a14:useLocalDpi xmlns:a14="http://schemas.microsoft.com/office/drawing/2010/main"/>
              </a:ext>
            </a:extLst>
          </a:blip>
          <a:srcRect/>
          <a:stretch/>
        </p:blipFill>
        <p:spPr>
          <a:xfrm rot="911264">
            <a:off x="379877" y="2249455"/>
            <a:ext cx="753722" cy="1035727"/>
          </a:xfrm>
          <a:prstGeom prst="rect">
            <a:avLst/>
          </a:prstGeom>
          <a:noFill/>
          <a:ln>
            <a:noFill/>
          </a:ln>
        </p:spPr>
      </p:pic>
      <p:pic>
        <p:nvPicPr>
          <p:cNvPr id="103" name="Google Shape;103;p15"/>
          <p:cNvPicPr preferRelativeResize="0"/>
          <p:nvPr/>
        </p:nvPicPr>
        <p:blipFill rotWithShape="1">
          <a:blip r:embed="rId4" cstate="screen">
            <a:alphaModFix amt="5000"/>
            <a:extLst>
              <a:ext uri="{28A0092B-C50C-407E-A947-70E740481C1C}">
                <a14:useLocalDpi xmlns:a14="http://schemas.microsoft.com/office/drawing/2010/main"/>
              </a:ext>
            </a:extLst>
          </a:blip>
          <a:srcRect/>
          <a:stretch/>
        </p:blipFill>
        <p:spPr>
          <a:xfrm rot="-1168133">
            <a:off x="1542324" y="271567"/>
            <a:ext cx="866232" cy="1119177"/>
          </a:xfrm>
          <a:prstGeom prst="rect">
            <a:avLst/>
          </a:prstGeom>
          <a:noFill/>
          <a:ln>
            <a:noFill/>
          </a:ln>
        </p:spPr>
      </p:pic>
      <p:pic>
        <p:nvPicPr>
          <p:cNvPr id="12" name="Picture 11">
            <a:extLst>
              <a:ext uri="{FF2B5EF4-FFF2-40B4-BE49-F238E27FC236}">
                <a16:creationId xmlns:a16="http://schemas.microsoft.com/office/drawing/2014/main" id="{F6046B6D-E4DF-9F4F-AF29-AB33D81E4C0C}"/>
              </a:ext>
            </a:extLst>
          </p:cNvPr>
          <p:cNvPicPr/>
          <p:nvPr/>
        </p:nvPicPr>
        <p:blipFill>
          <a:blip r:embed="rId7" cstate="print">
            <a:extLst>
              <a:ext uri="{28A0092B-C50C-407E-A947-70E740481C1C}">
                <a14:useLocalDpi xmlns:a14="http://schemas.microsoft.com/office/drawing/2010/main"/>
              </a:ext>
            </a:extLst>
          </a:blip>
          <a:stretch>
            <a:fillRect/>
          </a:stretch>
        </p:blipFill>
        <p:spPr>
          <a:xfrm>
            <a:off x="4590438" y="3912242"/>
            <a:ext cx="3011121" cy="1530810"/>
          </a:xfrm>
          <a:prstGeom prst="rect">
            <a:avLst/>
          </a:prstGeom>
        </p:spPr>
      </p:pic>
      <p:pic>
        <p:nvPicPr>
          <p:cNvPr id="5" name="Picture 4" descr="A black background with blue text&#10;&#10;AI-generated content may be incorrect.">
            <a:extLst>
              <a:ext uri="{FF2B5EF4-FFF2-40B4-BE49-F238E27FC236}">
                <a16:creationId xmlns:a16="http://schemas.microsoft.com/office/drawing/2014/main" id="{82E7C15D-2756-0AEC-6A87-F82CE5034525}"/>
              </a:ext>
            </a:extLst>
          </p:cNvPr>
          <p:cNvPicPr>
            <a:picLocks noChangeAspect="1"/>
          </p:cNvPicPr>
          <p:nvPr/>
        </p:nvPicPr>
        <p:blipFill>
          <a:blip r:embed="rId8"/>
          <a:stretch>
            <a:fillRect/>
          </a:stretch>
        </p:blipFill>
        <p:spPr>
          <a:xfrm>
            <a:off x="4893782" y="5897274"/>
            <a:ext cx="2520230" cy="6064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2"/>
        <p:cNvGrpSpPr/>
        <p:nvPr/>
      </p:nvGrpSpPr>
      <p:grpSpPr>
        <a:xfrm>
          <a:off x="0" y="0"/>
          <a:ext cx="0" cy="0"/>
          <a:chOff x="0" y="0"/>
          <a:chExt cx="0" cy="0"/>
        </a:xfrm>
      </p:grpSpPr>
      <p:sp useBgFill="1">
        <p:nvSpPr>
          <p:cNvPr id="170" name="Rectangle 169">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Rectangle 17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Title 1">
            <a:extLst>
              <a:ext uri="{FF2B5EF4-FFF2-40B4-BE49-F238E27FC236}">
                <a16:creationId xmlns:a16="http://schemas.microsoft.com/office/drawing/2014/main" id="{F5DBC6A5-578C-A3F5-ECE0-24898F39DDA0}"/>
              </a:ext>
            </a:extLst>
          </p:cNvPr>
          <p:cNvSpPr>
            <a:spLocks noGrp="1"/>
          </p:cNvSpPr>
          <p:nvPr>
            <p:ph type="title"/>
          </p:nvPr>
        </p:nvSpPr>
        <p:spPr>
          <a:xfrm>
            <a:off x="838200" y="1195697"/>
            <a:ext cx="3200400" cy="4238118"/>
          </a:xfrm>
        </p:spPr>
        <p:txBody>
          <a:bodyPr>
            <a:normAutofit/>
          </a:bodyPr>
          <a:lstStyle/>
          <a:p>
            <a:r>
              <a:rPr lang="en-US" b="0" i="0" u="none" strike="noStrike" cap="none">
                <a:solidFill>
                  <a:schemeClr val="bg1"/>
                </a:solidFill>
                <a:latin typeface="Calibri"/>
                <a:ea typeface="Calibri"/>
                <a:cs typeface="Calibri"/>
                <a:sym typeface="Calibri"/>
              </a:rPr>
              <a:t>Who uses/collects data?</a:t>
            </a:r>
            <a:br>
              <a:rPr lang="en-US" b="0" i="0" u="none" strike="noStrike" cap="none">
                <a:solidFill>
                  <a:schemeClr val="bg1"/>
                </a:solidFill>
                <a:latin typeface="Calibri"/>
                <a:ea typeface="Calibri"/>
                <a:cs typeface="Calibri"/>
                <a:sym typeface="Calibri"/>
              </a:rPr>
            </a:br>
            <a:endParaRPr lang="en-US">
              <a:solidFill>
                <a:schemeClr val="bg1"/>
              </a:solidFill>
            </a:endParaRPr>
          </a:p>
        </p:txBody>
      </p:sp>
      <p:grpSp>
        <p:nvGrpSpPr>
          <p:cNvPr id="172"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78" name="Freeform: Shape 177">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6" name="Oval 175">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0" name="Oval 179">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84"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199" name="Freeform: Shape 198">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2" name="Diagram 1">
            <a:extLst>
              <a:ext uri="{FF2B5EF4-FFF2-40B4-BE49-F238E27FC236}">
                <a16:creationId xmlns:a16="http://schemas.microsoft.com/office/drawing/2014/main" id="{B999EB32-B77C-AD19-ABB0-27283F8B7924}"/>
              </a:ext>
            </a:extLst>
          </p:cNvPr>
          <p:cNvGraphicFramePr/>
          <p:nvPr>
            <p:extLst>
              <p:ext uri="{D42A27DB-BD31-4B8C-83A1-F6EECF244321}">
                <p14:modId xmlns:p14="http://schemas.microsoft.com/office/powerpoint/2010/main" val="3321344873"/>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3"/>
        <p:cNvGrpSpPr/>
        <p:nvPr/>
      </p:nvGrpSpPr>
      <p:grpSpPr>
        <a:xfrm>
          <a:off x="0" y="0"/>
          <a:ext cx="0" cy="0"/>
          <a:chOff x="0" y="0"/>
          <a:chExt cx="0" cy="0"/>
        </a:xfrm>
      </p:grpSpPr>
      <p:sp useBgFill="1">
        <p:nvSpPr>
          <p:cNvPr id="231" name="Rectangle 230">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Lock with solid fill">
            <a:extLst>
              <a:ext uri="{FF2B5EF4-FFF2-40B4-BE49-F238E27FC236}">
                <a16:creationId xmlns:a16="http://schemas.microsoft.com/office/drawing/2014/main" id="{ABB6278C-525E-3CED-B255-3C02E2FBFD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4988" y="1744515"/>
            <a:ext cx="3368969" cy="3368969"/>
          </a:xfrm>
          <a:prstGeom prst="rect">
            <a:avLst/>
          </a:prstGeom>
        </p:spPr>
      </p:pic>
      <p:sp>
        <p:nvSpPr>
          <p:cNvPr id="233" name="Freeform: Shape 232">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199" name="Title 1">
            <a:extLst>
              <a:ext uri="{FF2B5EF4-FFF2-40B4-BE49-F238E27FC236}">
                <a16:creationId xmlns:a16="http://schemas.microsoft.com/office/drawing/2014/main" id="{BE12A00B-1D1D-5EF7-937C-6418155ED7B2}"/>
              </a:ext>
            </a:extLst>
          </p:cNvPr>
          <p:cNvSpPr>
            <a:spLocks noGrp="1"/>
          </p:cNvSpPr>
          <p:nvPr>
            <p:ph type="title"/>
          </p:nvPr>
        </p:nvSpPr>
        <p:spPr>
          <a:xfrm>
            <a:off x="5759354" y="457201"/>
            <a:ext cx="5337270" cy="1835911"/>
          </a:xfrm>
        </p:spPr>
        <p:txBody>
          <a:bodyPr vert="horz" lIns="91440" tIns="45720" rIns="91440" bIns="45720" rtlCol="0" anchor="b">
            <a:normAutofit/>
          </a:bodyPr>
          <a:lstStyle/>
          <a:p>
            <a:pPr marL="0" marR="0" lvl="0" indent="0">
              <a:spcBef>
                <a:spcPct val="0"/>
              </a:spcBef>
              <a:spcAft>
                <a:spcPts val="0"/>
              </a:spcAft>
            </a:pPr>
            <a:r>
              <a:rPr lang="en-US" sz="5400" b="1" kern="1200">
                <a:solidFill>
                  <a:srgbClr val="FFFFFF"/>
                </a:solidFill>
                <a:latin typeface="+mj-lt"/>
                <a:ea typeface="+mj-ea"/>
                <a:cs typeface="+mj-cs"/>
                <a:sym typeface="Questrial"/>
              </a:rPr>
              <a:t>How do we protect data?</a:t>
            </a:r>
          </a:p>
        </p:txBody>
      </p:sp>
      <p:sp>
        <p:nvSpPr>
          <p:cNvPr id="235"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Google Shape;194;p28"/>
          <p:cNvSpPr/>
          <p:nvPr/>
        </p:nvSpPr>
        <p:spPr>
          <a:xfrm>
            <a:off x="5759354" y="2798064"/>
            <a:ext cx="5461095" cy="3417611"/>
          </a:xfrm>
          <a:prstGeom prst="rect">
            <a:avLst/>
          </a:prstGeom>
        </p:spPr>
        <p:txBody>
          <a:bodyPr spcFirstLastPara="1" vert="horz" lIns="91440" tIns="45720" rIns="91440" bIns="45720" rtlCol="0" anchor="t" anchorCtr="0">
            <a:normAutofit/>
          </a:bodyPr>
          <a:lstStyle/>
          <a:p>
            <a:pPr marL="114300" lvl="0" indent="-228600">
              <a:lnSpc>
                <a:spcPct val="90000"/>
              </a:lnSpc>
              <a:spcBef>
                <a:spcPts val="1000"/>
              </a:spcBef>
              <a:buClr>
                <a:schemeClr val="dk1"/>
              </a:buClr>
              <a:buSzPts val="1800"/>
              <a:buFont typeface="Arial" panose="020B0604020202020204" pitchFamily="34" charset="0"/>
              <a:buChar char="•"/>
            </a:pPr>
            <a:endParaRPr lang="en-US" sz="2200" b="0" i="0" u="none" strike="noStrike" kern="1200" cap="none">
              <a:solidFill>
                <a:srgbClr val="FFFFFF"/>
              </a:solidFill>
              <a:latin typeface="+mn-lt"/>
              <a:ea typeface="+mn-ea"/>
              <a:cs typeface="+mn-cs"/>
              <a:sym typeface="Calibri"/>
            </a:endParaRPr>
          </a:p>
          <a:p>
            <a:pPr marL="457200" lvl="0" indent="-228600">
              <a:lnSpc>
                <a:spcPct val="90000"/>
              </a:lnSpc>
              <a:spcBef>
                <a:spcPts val="1000"/>
              </a:spcBef>
              <a:buClr>
                <a:schemeClr val="dk1"/>
              </a:buClr>
              <a:buSzPts val="1800"/>
              <a:buFont typeface="Arial" panose="020B0604020202020204" pitchFamily="34" charset="0"/>
              <a:buChar char="•"/>
            </a:pPr>
            <a:r>
              <a:rPr lang="en-US" sz="2200" b="0" i="0" u="none" strike="noStrike" kern="1200" cap="none">
                <a:solidFill>
                  <a:srgbClr val="FFFFFF"/>
                </a:solidFill>
                <a:latin typeface="+mn-lt"/>
                <a:ea typeface="+mn-ea"/>
                <a:cs typeface="+mn-cs"/>
                <a:sym typeface="Calibri"/>
              </a:rPr>
              <a:t>Only share what you need to</a:t>
            </a:r>
          </a:p>
          <a:p>
            <a:pPr marL="457200" lvl="0" indent="-228600">
              <a:lnSpc>
                <a:spcPct val="90000"/>
              </a:lnSpc>
              <a:spcBef>
                <a:spcPts val="1000"/>
              </a:spcBef>
              <a:buClr>
                <a:schemeClr val="dk1"/>
              </a:buClr>
              <a:buSzPts val="1800"/>
              <a:buFont typeface="Arial" panose="020B0604020202020204" pitchFamily="34" charset="0"/>
              <a:buChar char="•"/>
            </a:pPr>
            <a:endParaRPr lang="en-US" sz="2200" b="0" i="0" u="none" strike="noStrike" kern="1200" cap="none">
              <a:solidFill>
                <a:srgbClr val="FFFFFF"/>
              </a:solidFill>
              <a:latin typeface="+mn-lt"/>
              <a:ea typeface="+mn-ea"/>
              <a:cs typeface="+mn-cs"/>
              <a:sym typeface="Calibri"/>
            </a:endParaRPr>
          </a:p>
          <a:p>
            <a:pPr marL="457200" lvl="0" indent="-228600">
              <a:lnSpc>
                <a:spcPct val="90000"/>
              </a:lnSpc>
              <a:spcBef>
                <a:spcPts val="1000"/>
              </a:spcBef>
              <a:buClr>
                <a:schemeClr val="dk1"/>
              </a:buClr>
              <a:buSzPts val="1800"/>
              <a:buFont typeface="Arial" panose="020B0604020202020204" pitchFamily="34" charset="0"/>
              <a:buChar char="•"/>
            </a:pPr>
            <a:r>
              <a:rPr lang="en-US" sz="2200" b="0" i="0" u="none" strike="noStrike" kern="1200" cap="none">
                <a:solidFill>
                  <a:srgbClr val="FFFFFF"/>
                </a:solidFill>
                <a:latin typeface="+mn-lt"/>
                <a:ea typeface="+mn-ea"/>
                <a:cs typeface="+mn-cs"/>
                <a:sym typeface="Calibri"/>
              </a:rPr>
              <a:t>Passwords</a:t>
            </a:r>
          </a:p>
          <a:p>
            <a:pPr marL="457200" lvl="0" indent="-228600">
              <a:lnSpc>
                <a:spcPct val="90000"/>
              </a:lnSpc>
              <a:spcBef>
                <a:spcPts val="1000"/>
              </a:spcBef>
              <a:buClr>
                <a:schemeClr val="dk1"/>
              </a:buClr>
              <a:buSzPts val="1800"/>
              <a:buFont typeface="Arial" panose="020B0604020202020204" pitchFamily="34" charset="0"/>
              <a:buChar char="•"/>
            </a:pPr>
            <a:endParaRPr lang="en-US" sz="2200" b="0" i="0" u="none" strike="noStrike" kern="1200" cap="none">
              <a:solidFill>
                <a:srgbClr val="FFFFFF"/>
              </a:solidFill>
              <a:latin typeface="+mn-lt"/>
              <a:ea typeface="+mn-ea"/>
              <a:cs typeface="+mn-cs"/>
              <a:sym typeface="Calibri"/>
            </a:endParaRPr>
          </a:p>
          <a:p>
            <a:pPr marL="457200" lvl="0" indent="-228600">
              <a:lnSpc>
                <a:spcPct val="90000"/>
              </a:lnSpc>
              <a:spcBef>
                <a:spcPts val="1000"/>
              </a:spcBef>
              <a:buClr>
                <a:schemeClr val="dk1"/>
              </a:buClr>
              <a:buSzPts val="1800"/>
              <a:buFont typeface="Arial" panose="020B0604020202020204" pitchFamily="34" charset="0"/>
              <a:buChar char="•"/>
            </a:pPr>
            <a:r>
              <a:rPr lang="en-US" sz="2200" b="0" i="0" u="none" strike="noStrike" kern="1200" cap="none">
                <a:solidFill>
                  <a:srgbClr val="FFFFFF"/>
                </a:solidFill>
                <a:latin typeface="+mn-lt"/>
                <a:ea typeface="+mn-ea"/>
                <a:cs typeface="+mn-cs"/>
                <a:sym typeface="Calibri"/>
              </a:rPr>
              <a:t>Encryption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1"/>
        <p:cNvGrpSpPr/>
        <p:nvPr/>
      </p:nvGrpSpPr>
      <p:grpSpPr>
        <a:xfrm>
          <a:off x="0" y="0"/>
          <a:ext cx="0" cy="0"/>
          <a:chOff x="0" y="0"/>
          <a:chExt cx="0" cy="0"/>
        </a:xfrm>
      </p:grpSpPr>
      <p:sp useBgFill="1">
        <p:nvSpPr>
          <p:cNvPr id="201" name="Rectangle 200">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Books on shelf with solid fill">
            <a:extLst>
              <a:ext uri="{FF2B5EF4-FFF2-40B4-BE49-F238E27FC236}">
                <a16:creationId xmlns:a16="http://schemas.microsoft.com/office/drawing/2014/main" id="{51110958-61CA-5D85-87BE-CE79E6E862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4988" y="1744515"/>
            <a:ext cx="3368969" cy="3368969"/>
          </a:xfrm>
          <a:prstGeom prst="rect">
            <a:avLst/>
          </a:prstGeom>
        </p:spPr>
      </p:pic>
      <p:sp>
        <p:nvSpPr>
          <p:cNvPr id="203" name="Freeform: Shape 202">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187" name="Title 1">
            <a:extLst>
              <a:ext uri="{FF2B5EF4-FFF2-40B4-BE49-F238E27FC236}">
                <a16:creationId xmlns:a16="http://schemas.microsoft.com/office/drawing/2014/main" id="{D04AC94F-D053-2A8E-B46E-5643FE16D0CC}"/>
              </a:ext>
            </a:extLst>
          </p:cNvPr>
          <p:cNvSpPr>
            <a:spLocks noGrp="1"/>
          </p:cNvSpPr>
          <p:nvPr>
            <p:ph type="title"/>
          </p:nvPr>
        </p:nvSpPr>
        <p:spPr>
          <a:xfrm>
            <a:off x="5759354" y="457201"/>
            <a:ext cx="5337270" cy="1835911"/>
          </a:xfrm>
        </p:spPr>
        <p:txBody>
          <a:bodyPr vert="horz" lIns="91440" tIns="45720" rIns="91440" bIns="45720" rtlCol="0" anchor="b">
            <a:normAutofit/>
          </a:bodyPr>
          <a:lstStyle/>
          <a:p>
            <a:pPr>
              <a:spcBef>
                <a:spcPct val="0"/>
              </a:spcBef>
            </a:pPr>
            <a:r>
              <a:rPr lang="en-US" sz="4200" b="1" kern="1200">
                <a:solidFill>
                  <a:srgbClr val="FFFFFF"/>
                </a:solidFill>
                <a:latin typeface="+mj-lt"/>
                <a:ea typeface="+mj-ea"/>
                <a:cs typeface="+mj-cs"/>
                <a:sym typeface="Questrial"/>
              </a:rPr>
              <a:t>How is data collected?</a:t>
            </a:r>
            <a:br>
              <a:rPr lang="en-US" sz="4200" b="1" kern="1200">
                <a:solidFill>
                  <a:srgbClr val="FFFFFF"/>
                </a:solidFill>
                <a:latin typeface="+mj-lt"/>
                <a:ea typeface="+mj-ea"/>
                <a:cs typeface="+mj-cs"/>
                <a:sym typeface="Questrial"/>
              </a:rPr>
            </a:br>
            <a:endParaRPr lang="en-US" sz="4200" kern="1200">
              <a:solidFill>
                <a:srgbClr val="FFFFFF"/>
              </a:solidFill>
              <a:latin typeface="+mj-lt"/>
              <a:ea typeface="+mj-ea"/>
              <a:cs typeface="+mj-cs"/>
            </a:endParaRPr>
          </a:p>
        </p:txBody>
      </p:sp>
      <p:sp>
        <p:nvSpPr>
          <p:cNvPr id="205"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Google Shape;182;p26"/>
          <p:cNvSpPr/>
          <p:nvPr/>
        </p:nvSpPr>
        <p:spPr>
          <a:xfrm>
            <a:off x="5759354" y="2798064"/>
            <a:ext cx="5461095" cy="3417611"/>
          </a:xfrm>
          <a:prstGeom prst="rect">
            <a:avLst/>
          </a:prstGeom>
        </p:spPr>
        <p:txBody>
          <a:bodyPr spcFirstLastPara="1" vert="horz" lIns="91440" tIns="45720" rIns="91440" bIns="45720" rtlCol="0" anchor="t" anchorCtr="0">
            <a:normAutofit/>
          </a:bodyPr>
          <a:lstStyle/>
          <a:p>
            <a:pPr marL="228600" lvl="0" indent="-228600">
              <a:lnSpc>
                <a:spcPct val="90000"/>
              </a:lnSpc>
              <a:spcBef>
                <a:spcPts val="1000"/>
              </a:spcBef>
              <a:buClr>
                <a:schemeClr val="dk1"/>
              </a:buClr>
              <a:buSzPts val="1800"/>
              <a:buFont typeface="Arial" panose="020B0604020202020204" pitchFamily="34" charset="0"/>
              <a:buChar char="•"/>
            </a:pPr>
            <a:endParaRPr lang="en-US" sz="1700" b="0" i="0" u="none" strike="noStrike" kern="1200" cap="none">
              <a:solidFill>
                <a:srgbClr val="FFFFFF"/>
              </a:solidFill>
              <a:latin typeface="+mn-lt"/>
              <a:ea typeface="+mn-ea"/>
              <a:cs typeface="+mn-cs"/>
              <a:sym typeface="Calibri"/>
            </a:endParaRPr>
          </a:p>
          <a:p>
            <a:pPr marL="457200" lvl="0" indent="-228600">
              <a:lnSpc>
                <a:spcPct val="90000"/>
              </a:lnSpc>
              <a:spcBef>
                <a:spcPts val="1000"/>
              </a:spcBef>
              <a:buClr>
                <a:schemeClr val="dk1"/>
              </a:buClr>
              <a:buSzPts val="1800"/>
              <a:buFont typeface="Arial" panose="020B0604020202020204" pitchFamily="34" charset="0"/>
              <a:buChar char="•"/>
            </a:pPr>
            <a:r>
              <a:rPr lang="en-US" sz="1700" b="0" i="0" u="none" strike="noStrike" kern="1200" cap="none">
                <a:solidFill>
                  <a:srgbClr val="FFFFFF"/>
                </a:solidFill>
                <a:latin typeface="+mn-lt"/>
                <a:ea typeface="+mn-ea"/>
                <a:cs typeface="+mn-cs"/>
                <a:sym typeface="Calibri"/>
              </a:rPr>
              <a:t>Requests for data</a:t>
            </a:r>
          </a:p>
          <a:p>
            <a:pPr marL="457200" lvl="0" indent="-228600">
              <a:lnSpc>
                <a:spcPct val="90000"/>
              </a:lnSpc>
              <a:spcBef>
                <a:spcPts val="1000"/>
              </a:spcBef>
              <a:buClr>
                <a:schemeClr val="dk1"/>
              </a:buClr>
              <a:buSzPts val="1800"/>
              <a:buFont typeface="Arial" panose="020B0604020202020204" pitchFamily="34" charset="0"/>
              <a:buChar char="•"/>
            </a:pPr>
            <a:endParaRPr lang="en-US" sz="1700" b="0" i="0" u="none" strike="noStrike" kern="1200" cap="none">
              <a:solidFill>
                <a:srgbClr val="FFFFFF"/>
              </a:solidFill>
              <a:latin typeface="+mn-lt"/>
              <a:ea typeface="+mn-ea"/>
              <a:cs typeface="+mn-cs"/>
              <a:sym typeface="Calibri"/>
            </a:endParaRPr>
          </a:p>
          <a:p>
            <a:pPr marL="457200" lvl="0" indent="-228600">
              <a:lnSpc>
                <a:spcPct val="90000"/>
              </a:lnSpc>
              <a:spcBef>
                <a:spcPts val="1000"/>
              </a:spcBef>
              <a:buClr>
                <a:schemeClr val="dk1"/>
              </a:buClr>
              <a:buSzPts val="1800"/>
              <a:buFont typeface="Arial" panose="020B0604020202020204" pitchFamily="34" charset="0"/>
              <a:buChar char="•"/>
            </a:pPr>
            <a:r>
              <a:rPr lang="en-US" sz="1700" b="0" i="0" u="none" strike="noStrike" kern="1200" cap="none">
                <a:solidFill>
                  <a:srgbClr val="FFFFFF"/>
                </a:solidFill>
                <a:latin typeface="+mn-lt"/>
                <a:ea typeface="+mn-ea"/>
                <a:cs typeface="+mn-cs"/>
                <a:sym typeface="Calibri"/>
              </a:rPr>
              <a:t>Giving permission to organizations to collect our data when we accept ‘terms and conditions’ on websites or when registering a new device.</a:t>
            </a:r>
          </a:p>
          <a:p>
            <a:pPr marL="457200" lvl="0" indent="-228600">
              <a:lnSpc>
                <a:spcPct val="90000"/>
              </a:lnSpc>
              <a:spcBef>
                <a:spcPts val="1000"/>
              </a:spcBef>
              <a:buClr>
                <a:schemeClr val="dk1"/>
              </a:buClr>
              <a:buSzPts val="1800"/>
              <a:buFont typeface="Arial" panose="020B0604020202020204" pitchFamily="34" charset="0"/>
              <a:buChar char="•"/>
            </a:pPr>
            <a:endParaRPr lang="en-US" sz="1700" b="0" i="0" u="none" strike="noStrike" kern="1200" cap="none">
              <a:solidFill>
                <a:srgbClr val="FFFFFF"/>
              </a:solidFill>
              <a:latin typeface="+mn-lt"/>
              <a:ea typeface="+mn-ea"/>
              <a:cs typeface="+mn-cs"/>
              <a:sym typeface="Calibri"/>
            </a:endParaRPr>
          </a:p>
          <a:p>
            <a:pPr marL="457200" lvl="0" indent="-228600">
              <a:lnSpc>
                <a:spcPct val="90000"/>
              </a:lnSpc>
              <a:spcBef>
                <a:spcPts val="1000"/>
              </a:spcBef>
              <a:buClr>
                <a:schemeClr val="dk1"/>
              </a:buClr>
              <a:buSzPts val="1800"/>
              <a:buFont typeface="Arial" panose="020B0604020202020204" pitchFamily="34" charset="0"/>
              <a:buChar char="•"/>
            </a:pPr>
            <a:r>
              <a:rPr lang="en-US" sz="1700" b="0" i="0" u="none" strike="noStrike" kern="1200" cap="none">
                <a:solidFill>
                  <a:srgbClr val="FFFFFF"/>
                </a:solidFill>
                <a:latin typeface="+mn-lt"/>
                <a:ea typeface="+mn-ea"/>
                <a:cs typeface="+mn-cs"/>
                <a:sym typeface="Calibri"/>
              </a:rPr>
              <a:t>Computers can help (sensors, spreadsheets, graphs)</a:t>
            </a:r>
          </a:p>
          <a:p>
            <a:pPr marL="457200" lvl="4" indent="-228600">
              <a:lnSpc>
                <a:spcPct val="90000"/>
              </a:lnSpc>
              <a:spcBef>
                <a:spcPts val="1000"/>
              </a:spcBef>
              <a:buClr>
                <a:schemeClr val="dk1"/>
              </a:buClr>
              <a:buSzPts val="1800"/>
              <a:buFont typeface="Arial" panose="020B0604020202020204" pitchFamily="34" charset="0"/>
              <a:buChar char="•"/>
            </a:pPr>
            <a:endParaRPr lang="en-US" sz="1700" b="0" i="0" u="none" strike="noStrike" kern="1200" cap="none">
              <a:solidFill>
                <a:srgbClr val="FFFFFF"/>
              </a:solidFill>
              <a:latin typeface="+mn-lt"/>
              <a:ea typeface="+mn-ea"/>
              <a:cs typeface="+mn-cs"/>
              <a:sym typeface="Calibri"/>
            </a:endParaRPr>
          </a:p>
        </p:txBody>
      </p:sp>
    </p:spTree>
    <p:extLst>
      <p:ext uri="{BB962C8B-B14F-4D97-AF65-F5344CB8AC3E}">
        <p14:creationId xmlns:p14="http://schemas.microsoft.com/office/powerpoint/2010/main" val="1959260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8"/>
        <p:cNvGrpSpPr/>
        <p:nvPr/>
      </p:nvGrpSpPr>
      <p:grpSpPr>
        <a:xfrm>
          <a:off x="0" y="0"/>
          <a:ext cx="0" cy="0"/>
          <a:chOff x="0" y="0"/>
          <a:chExt cx="0" cy="0"/>
        </a:xfrm>
      </p:grpSpPr>
      <p:sp>
        <p:nvSpPr>
          <p:cNvPr id="159" name="Rectangle 158">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Arc 160">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4" name="Title 1">
            <a:extLst>
              <a:ext uri="{FF2B5EF4-FFF2-40B4-BE49-F238E27FC236}">
                <a16:creationId xmlns:a16="http://schemas.microsoft.com/office/drawing/2014/main" id="{7E9FAEC9-B4D1-4604-2AAC-C51D49DE9BF9}"/>
              </a:ext>
            </a:extLst>
          </p:cNvPr>
          <p:cNvSpPr>
            <a:spLocks noGrp="1"/>
          </p:cNvSpPr>
          <p:nvPr>
            <p:ph type="title"/>
          </p:nvPr>
        </p:nvSpPr>
        <p:spPr>
          <a:xfrm>
            <a:off x="838200" y="643467"/>
            <a:ext cx="2951205" cy="5571066"/>
          </a:xfrm>
        </p:spPr>
        <p:txBody>
          <a:bodyPr vert="horz" lIns="91440" tIns="45720" rIns="91440" bIns="45720" rtlCol="0">
            <a:normAutofit/>
          </a:bodyPr>
          <a:lstStyle/>
          <a:p>
            <a:pPr>
              <a:spcBef>
                <a:spcPct val="0"/>
              </a:spcBef>
            </a:pPr>
            <a:r>
              <a:rPr lang="en-US" b="1" kern="1200">
                <a:solidFill>
                  <a:srgbClr val="FFFFFF"/>
                </a:solidFill>
                <a:latin typeface="+mj-lt"/>
                <a:ea typeface="+mj-ea"/>
                <a:cs typeface="+mj-cs"/>
                <a:sym typeface="Questrial"/>
              </a:rPr>
              <a:t>What are sensors?</a:t>
            </a:r>
            <a:br>
              <a:rPr lang="en-US" b="1" kern="1200">
                <a:solidFill>
                  <a:srgbClr val="FFFFFF"/>
                </a:solidFill>
                <a:latin typeface="+mj-lt"/>
                <a:ea typeface="+mj-ea"/>
                <a:cs typeface="+mj-cs"/>
                <a:sym typeface="Questrial"/>
              </a:rPr>
            </a:br>
            <a:endParaRPr lang="en-US" kern="1200">
              <a:solidFill>
                <a:srgbClr val="FFFFFF"/>
              </a:solidFill>
              <a:latin typeface="+mj-lt"/>
              <a:ea typeface="+mj-ea"/>
              <a:cs typeface="+mj-cs"/>
            </a:endParaRPr>
          </a:p>
        </p:txBody>
      </p:sp>
      <p:sp>
        <p:nvSpPr>
          <p:cNvPr id="163" name="Rectangle: Rounded Corners 162">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a16="http://schemas.microsoft.com/office/drawing/2014/main" id="{6F4C890F-56D8-3481-AD79-5E6489320B92}"/>
              </a:ext>
            </a:extLst>
          </p:cNvPr>
          <p:cNvGraphicFramePr/>
          <p:nvPr>
            <p:extLst>
              <p:ext uri="{D42A27DB-BD31-4B8C-83A1-F6EECF244321}">
                <p14:modId xmlns:p14="http://schemas.microsoft.com/office/powerpoint/2010/main" val="18362124"/>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p:nvPr/>
        </p:nvSpPr>
        <p:spPr>
          <a:xfrm>
            <a:off x="1012894" y="367400"/>
            <a:ext cx="5057100" cy="501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marL="0" marR="0" lvl="0" indent="0" algn="l" rtl="0">
              <a:lnSpc>
                <a:spcPct val="106650"/>
              </a:lnSpc>
              <a:spcBef>
                <a:spcPts val="0"/>
              </a:spcBef>
              <a:spcAft>
                <a:spcPts val="0"/>
              </a:spcAft>
              <a:buNone/>
            </a:pPr>
            <a:r>
              <a:rPr lang="en-US" sz="4000" b="1" dirty="0">
                <a:solidFill>
                  <a:schemeClr val="dk1"/>
                </a:solidFill>
                <a:latin typeface="+mj-lt"/>
                <a:ea typeface="Questrial"/>
                <a:cs typeface="Questrial"/>
                <a:sym typeface="Questrial"/>
              </a:rPr>
              <a:t>The micro:bit sensors</a:t>
            </a:r>
            <a:endParaRPr sz="4000" b="1" dirty="0">
              <a:solidFill>
                <a:schemeClr val="dk1"/>
              </a:solidFill>
              <a:latin typeface="+mj-lt"/>
              <a:ea typeface="Questrial"/>
              <a:cs typeface="Questrial"/>
              <a:sym typeface="Questrial"/>
            </a:endParaRPr>
          </a:p>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marL="457200" marR="0" lvl="0" indent="-431800" algn="l" rtl="0">
              <a:lnSpc>
                <a:spcPct val="100000"/>
              </a:lnSpc>
              <a:spcBef>
                <a:spcPts val="0"/>
              </a:spcBef>
              <a:spcAft>
                <a:spcPts val="0"/>
              </a:spcAft>
              <a:buClr>
                <a:srgbClr val="505555"/>
              </a:buClr>
              <a:buSzPts val="3200"/>
              <a:buFont typeface="Questrial"/>
              <a:buChar char="●"/>
            </a:pPr>
            <a:r>
              <a:rPr lang="en-US" sz="3200" dirty="0">
                <a:solidFill>
                  <a:srgbClr val="505555"/>
                </a:solidFill>
                <a:latin typeface="+mj-lt"/>
                <a:ea typeface="Questrial"/>
                <a:cs typeface="Questrial"/>
                <a:sym typeface="Questrial"/>
              </a:rPr>
              <a:t>We are going to make use of some of the  micro:bit’s sensors.</a:t>
            </a:r>
            <a:endParaRPr sz="3200" dirty="0">
              <a:solidFill>
                <a:srgbClr val="505555"/>
              </a:solidFill>
              <a:latin typeface="+mj-lt"/>
              <a:ea typeface="Questrial"/>
              <a:cs typeface="Questrial"/>
              <a:sym typeface="Questrial"/>
            </a:endParaRPr>
          </a:p>
          <a:p>
            <a:pPr marL="457200" marR="0" lvl="0" indent="0" algn="l" rtl="0">
              <a:lnSpc>
                <a:spcPct val="100000"/>
              </a:lnSpc>
              <a:spcBef>
                <a:spcPts val="0"/>
              </a:spcBef>
              <a:spcAft>
                <a:spcPts val="0"/>
              </a:spcAft>
              <a:buNone/>
            </a:pPr>
            <a:endParaRPr sz="3200" dirty="0">
              <a:solidFill>
                <a:srgbClr val="505555"/>
              </a:solidFill>
              <a:latin typeface="+mj-lt"/>
              <a:ea typeface="Questrial"/>
              <a:cs typeface="Questrial"/>
              <a:sym typeface="Questrial"/>
            </a:endParaRPr>
          </a:p>
          <a:p>
            <a:pPr marL="457200" marR="0" lvl="0" indent="-431800" algn="l" rtl="0">
              <a:lnSpc>
                <a:spcPct val="100000"/>
              </a:lnSpc>
              <a:spcBef>
                <a:spcPts val="0"/>
              </a:spcBef>
              <a:spcAft>
                <a:spcPts val="0"/>
              </a:spcAft>
              <a:buClr>
                <a:srgbClr val="505555"/>
              </a:buClr>
              <a:buSzPts val="3200"/>
              <a:buFont typeface="Questrial"/>
              <a:buChar char="●"/>
            </a:pPr>
            <a:r>
              <a:rPr lang="en-US" sz="3200" dirty="0">
                <a:solidFill>
                  <a:srgbClr val="505555"/>
                </a:solidFill>
                <a:latin typeface="+mj-lt"/>
                <a:ea typeface="Questrial"/>
                <a:cs typeface="Questrial"/>
                <a:sym typeface="Questrial"/>
              </a:rPr>
              <a:t>What sensors do you think the micro:bit has?</a:t>
            </a:r>
            <a:endParaRPr sz="3200" dirty="0">
              <a:solidFill>
                <a:srgbClr val="505555"/>
              </a:solidFill>
              <a:latin typeface="+mj-lt"/>
              <a:ea typeface="Questrial"/>
              <a:cs typeface="Questrial"/>
              <a:sym typeface="Questrial"/>
            </a:endParaRPr>
          </a:p>
        </p:txBody>
      </p:sp>
      <p:pic>
        <p:nvPicPr>
          <p:cNvPr id="2" name="Picture 1">
            <a:extLst>
              <a:ext uri="{FF2B5EF4-FFF2-40B4-BE49-F238E27FC236}">
                <a16:creationId xmlns:a16="http://schemas.microsoft.com/office/drawing/2014/main" id="{7BDB80CB-DA52-E1A5-1B71-734BD0A5D668}"/>
              </a:ext>
            </a:extLst>
          </p:cNvPr>
          <p:cNvPicPr>
            <a:picLocks noChangeAspect="1"/>
          </p:cNvPicPr>
          <p:nvPr/>
        </p:nvPicPr>
        <p:blipFill>
          <a:blip r:embed="rId3"/>
          <a:srcRect l="49615" t="11366"/>
          <a:stretch/>
        </p:blipFill>
        <p:spPr>
          <a:xfrm>
            <a:off x="7029364" y="412089"/>
            <a:ext cx="3403190" cy="607851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7589B6-87C9-271C-F5B9-08EB5D4D1B1F}"/>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4" name="TextBox 3">
            <a:extLst>
              <a:ext uri="{FF2B5EF4-FFF2-40B4-BE49-F238E27FC236}">
                <a16:creationId xmlns:a16="http://schemas.microsoft.com/office/drawing/2014/main" id="{11C11A2A-AF53-5B1B-8378-B86282446E58}"/>
              </a:ext>
            </a:extLst>
          </p:cNvPr>
          <p:cNvSpPr txBox="1"/>
          <p:nvPr/>
        </p:nvSpPr>
        <p:spPr>
          <a:xfrm>
            <a:off x="838200" y="643467"/>
            <a:ext cx="2951205" cy="557106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a:solidFill>
                  <a:srgbClr val="FFFFFF"/>
                </a:solidFill>
                <a:latin typeface="+mj-lt"/>
                <a:ea typeface="+mj-ea"/>
                <a:cs typeface="+mj-cs"/>
              </a:rPr>
              <a:t>Sensors and Features</a:t>
            </a:r>
          </a:p>
        </p:txBody>
      </p:sp>
      <p:graphicFrame>
        <p:nvGraphicFramePr>
          <p:cNvPr id="3" name="Diagram 2">
            <a:extLst>
              <a:ext uri="{FF2B5EF4-FFF2-40B4-BE49-F238E27FC236}">
                <a16:creationId xmlns:a16="http://schemas.microsoft.com/office/drawing/2014/main" id="{6DD813FA-31DA-CFD3-CD56-7BAD177E9CA6}"/>
              </a:ext>
            </a:extLst>
          </p:cNvPr>
          <p:cNvGraphicFramePr/>
          <p:nvPr>
            <p:extLst>
              <p:ext uri="{D42A27DB-BD31-4B8C-83A1-F6EECF244321}">
                <p14:modId xmlns:p14="http://schemas.microsoft.com/office/powerpoint/2010/main" val="1312983022"/>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7383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p:nvPr/>
        </p:nvSpPr>
        <p:spPr>
          <a:xfrm>
            <a:off x="1012888" y="367400"/>
            <a:ext cx="10677300" cy="501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marL="0" marR="0" lvl="0" indent="0" algn="l" rtl="0">
              <a:lnSpc>
                <a:spcPct val="106650"/>
              </a:lnSpc>
              <a:spcBef>
                <a:spcPts val="0"/>
              </a:spcBef>
              <a:spcAft>
                <a:spcPts val="0"/>
              </a:spcAft>
              <a:buNone/>
            </a:pPr>
            <a:r>
              <a:rPr lang="en-US" sz="4000" b="1" dirty="0">
                <a:solidFill>
                  <a:schemeClr val="dk1"/>
                </a:solidFill>
                <a:latin typeface="+mj-lt"/>
                <a:ea typeface="Questrial"/>
                <a:cs typeface="Questrial"/>
                <a:sym typeface="Questrial"/>
              </a:rPr>
              <a:t>What do you think this program will do?</a:t>
            </a:r>
            <a:endParaRPr sz="4000" b="1" dirty="0">
              <a:solidFill>
                <a:schemeClr val="dk1"/>
              </a:solidFill>
              <a:latin typeface="+mj-lt"/>
              <a:ea typeface="Questrial"/>
              <a:cs typeface="Questrial"/>
              <a:sym typeface="Questrial"/>
            </a:endParaRPr>
          </a:p>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marL="457200" marR="0" lvl="0" indent="0" algn="l" rtl="0">
              <a:lnSpc>
                <a:spcPct val="100000"/>
              </a:lnSpc>
              <a:spcBef>
                <a:spcPts val="0"/>
              </a:spcBef>
              <a:spcAft>
                <a:spcPts val="0"/>
              </a:spcAft>
              <a:buNone/>
            </a:pPr>
            <a:endParaRPr sz="3200" dirty="0">
              <a:solidFill>
                <a:srgbClr val="505555"/>
              </a:solidFill>
              <a:latin typeface="+mj-lt"/>
              <a:ea typeface="Questrial"/>
              <a:cs typeface="Questrial"/>
              <a:sym typeface="Questrial"/>
            </a:endParaRPr>
          </a:p>
        </p:txBody>
      </p:sp>
      <p:pic>
        <p:nvPicPr>
          <p:cNvPr id="151" name="Google Shape;151;p22">
            <a:hlinkClick r:id="rId3"/>
          </p:cNvPr>
          <p:cNvPicPr preferRelativeResize="0"/>
          <p:nvPr/>
        </p:nvPicPr>
        <p:blipFill>
          <a:blip r:embed="rId4">
            <a:alphaModFix/>
          </a:blip>
          <a:stretch>
            <a:fillRect/>
          </a:stretch>
        </p:blipFill>
        <p:spPr>
          <a:xfrm>
            <a:off x="3475775" y="2270875"/>
            <a:ext cx="5584674" cy="2786900"/>
          </a:xfrm>
          <a:prstGeom prst="rect">
            <a:avLst/>
          </a:prstGeom>
          <a:noFill/>
          <a:ln>
            <a:noFill/>
          </a:ln>
        </p:spPr>
      </p:pic>
      <p:sp>
        <p:nvSpPr>
          <p:cNvPr id="3" name="Rectangle 2">
            <a:extLst>
              <a:ext uri="{FF2B5EF4-FFF2-40B4-BE49-F238E27FC236}">
                <a16:creationId xmlns:a16="http://schemas.microsoft.com/office/drawing/2014/main" id="{44513C0E-B34C-1643-8698-AD37DB50436D}"/>
              </a:ext>
            </a:extLst>
          </p:cNvPr>
          <p:cNvSpPr/>
          <p:nvPr/>
        </p:nvSpPr>
        <p:spPr>
          <a:xfrm>
            <a:off x="311709" y="6182823"/>
            <a:ext cx="7136890" cy="307777"/>
          </a:xfrm>
          <a:prstGeom prst="rect">
            <a:avLst/>
          </a:prstGeom>
        </p:spPr>
        <p:txBody>
          <a:bodyPr wrap="none">
            <a:spAutoFit/>
          </a:bodyPr>
          <a:lstStyle/>
          <a:p>
            <a:r>
              <a:rPr lang="en-GB" dirty="0">
                <a:hlinkClick r:id="rId3"/>
              </a:rPr>
              <a:t>Link to code in MakeCode editor: https://makecode.microbit.org/#pub:_Fbmc40R6FACT</a:t>
            </a:r>
            <a:r>
              <a:rPr lang="en-GB"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6"/>
        <p:cNvGrpSpPr/>
        <p:nvPr/>
      </p:nvGrpSpPr>
      <p:grpSpPr>
        <a:xfrm>
          <a:off x="0" y="0"/>
          <a:ext cx="0" cy="0"/>
          <a:chOff x="0" y="0"/>
          <a:chExt cx="0" cy="0"/>
        </a:xfrm>
      </p:grpSpPr>
      <p:sp useBgFill="1">
        <p:nvSpPr>
          <p:cNvPr id="167" name="Rectangle 16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9" name="Rectangle 16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9" name="Rectangle 17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itle 1">
            <a:extLst>
              <a:ext uri="{FF2B5EF4-FFF2-40B4-BE49-F238E27FC236}">
                <a16:creationId xmlns:a16="http://schemas.microsoft.com/office/drawing/2014/main" id="{CA7F8408-ABBE-9A97-BD4A-7B36DE617161}"/>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spcBef>
                <a:spcPct val="0"/>
              </a:spcBef>
            </a:pPr>
            <a:r>
              <a:rPr lang="en-US" sz="4000" b="1" kern="1200">
                <a:solidFill>
                  <a:srgbClr val="FFFFFF"/>
                </a:solidFill>
                <a:latin typeface="+mj-lt"/>
                <a:ea typeface="+mj-ea"/>
                <a:cs typeface="+mj-cs"/>
                <a:sym typeface="Questrial"/>
              </a:rPr>
              <a:t>Collecting data with the micro:bit</a:t>
            </a:r>
            <a:br>
              <a:rPr lang="en-US" sz="4000" b="1" kern="1200">
                <a:solidFill>
                  <a:srgbClr val="FFFFFF"/>
                </a:solidFill>
                <a:latin typeface="+mj-lt"/>
                <a:ea typeface="+mj-ea"/>
                <a:cs typeface="+mj-cs"/>
                <a:sym typeface="Questrial"/>
              </a:rPr>
            </a:br>
            <a:endParaRPr lang="en-US" sz="4000" kern="1200">
              <a:solidFill>
                <a:srgbClr val="FFFFFF"/>
              </a:solidFill>
              <a:latin typeface="+mj-lt"/>
              <a:ea typeface="+mj-ea"/>
              <a:cs typeface="+mj-cs"/>
            </a:endParaRPr>
          </a:p>
        </p:txBody>
      </p:sp>
      <p:sp>
        <p:nvSpPr>
          <p:cNvPr id="157" name="Google Shape;157;p23"/>
          <p:cNvSpPr/>
          <p:nvPr/>
        </p:nvSpPr>
        <p:spPr>
          <a:xfrm>
            <a:off x="4698858" y="286173"/>
            <a:ext cx="6555347" cy="5546047"/>
          </a:xfrm>
          <a:prstGeom prst="rect">
            <a:avLst/>
          </a:prstGeom>
        </p:spPr>
        <p:txBody>
          <a:bodyPr spcFirstLastPara="1" vert="horz" lIns="91440" tIns="45720" rIns="91440" bIns="45720" rtlCol="0" anchor="ctr" anchorCtr="0">
            <a:normAutofit/>
          </a:bodyPr>
          <a:lstStyle/>
          <a:p>
            <a:pPr marL="457200" lvl="0" indent="-228600">
              <a:lnSpc>
                <a:spcPct val="90000"/>
              </a:lnSpc>
              <a:spcBef>
                <a:spcPts val="1000"/>
              </a:spcBef>
              <a:buClr>
                <a:schemeClr val="dk1"/>
              </a:buClr>
              <a:buSzPts val="1800"/>
              <a:buFont typeface="Arial" panose="020B0604020202020204" pitchFamily="34" charset="0"/>
              <a:buChar char="•"/>
            </a:pPr>
            <a:endParaRPr lang="en-US" sz="2000" b="0" i="0" u="none" strike="noStrike" kern="1200" cap="none" dirty="0">
              <a:solidFill>
                <a:schemeClr val="tx1"/>
              </a:solidFill>
              <a:latin typeface="+mn-lt"/>
              <a:ea typeface="+mn-ea"/>
              <a:cs typeface="+mn-cs"/>
              <a:sym typeface="Calibri"/>
            </a:endParaRPr>
          </a:p>
          <a:p>
            <a:pPr marL="457200" lvl="0" indent="-228600">
              <a:lnSpc>
                <a:spcPct val="90000"/>
              </a:lnSpc>
              <a:spcBef>
                <a:spcPts val="1000"/>
              </a:spcBef>
              <a:buClr>
                <a:schemeClr val="dk1"/>
              </a:buClr>
              <a:buSzPts val="1800"/>
              <a:buFont typeface="Arial" panose="020B0604020202020204" pitchFamily="34" charset="0"/>
              <a:buChar char="•"/>
            </a:pPr>
            <a:endParaRPr lang="en-US" sz="2000" b="0" i="0" u="none" strike="noStrike" kern="1200" cap="none" dirty="0">
              <a:solidFill>
                <a:schemeClr val="tx1"/>
              </a:solidFill>
              <a:latin typeface="+mn-lt"/>
              <a:ea typeface="+mn-ea"/>
              <a:cs typeface="+mn-cs"/>
              <a:sym typeface="Calibri"/>
            </a:endParaRPr>
          </a:p>
          <a:p>
            <a:pPr marL="457200" lvl="0" indent="-228600">
              <a:lnSpc>
                <a:spcPct val="90000"/>
              </a:lnSpc>
              <a:spcBef>
                <a:spcPts val="1000"/>
              </a:spcBef>
              <a:buClr>
                <a:schemeClr val="dk1"/>
              </a:buClr>
              <a:buSzPts val="1800"/>
              <a:buFont typeface="Arial" panose="020B0604020202020204" pitchFamily="34" charset="0"/>
              <a:buChar char="•"/>
            </a:pPr>
            <a:r>
              <a:rPr lang="en-US" sz="2000" b="0" i="0" u="none" strike="noStrike" kern="1200" cap="none" dirty="0">
                <a:solidFill>
                  <a:schemeClr val="tx1"/>
                </a:solidFill>
                <a:latin typeface="+mn-lt"/>
                <a:ea typeface="+mn-ea"/>
                <a:cs typeface="+mn-cs"/>
                <a:sym typeface="Calibri"/>
              </a:rPr>
              <a:t>Which areas of the school do you think are the darkest or brightest?</a:t>
            </a:r>
          </a:p>
          <a:p>
            <a:pPr marL="457200" lvl="0" indent="-228600">
              <a:lnSpc>
                <a:spcPct val="90000"/>
              </a:lnSpc>
              <a:spcBef>
                <a:spcPts val="1000"/>
              </a:spcBef>
              <a:buClr>
                <a:schemeClr val="dk1"/>
              </a:buClr>
              <a:buSzPts val="1800"/>
              <a:buFont typeface="Arial" panose="020B0604020202020204" pitchFamily="34" charset="0"/>
              <a:buChar char="•"/>
            </a:pPr>
            <a:endParaRPr lang="en-US" sz="2000" b="0" i="0" u="none" strike="noStrike" kern="1200" cap="none" dirty="0">
              <a:solidFill>
                <a:schemeClr val="tx1"/>
              </a:solidFill>
              <a:latin typeface="+mn-lt"/>
              <a:ea typeface="+mn-ea"/>
              <a:cs typeface="+mn-cs"/>
              <a:sym typeface="Calibri"/>
            </a:endParaRPr>
          </a:p>
          <a:p>
            <a:pPr marL="457200" lvl="0" indent="-228600">
              <a:lnSpc>
                <a:spcPct val="90000"/>
              </a:lnSpc>
              <a:spcBef>
                <a:spcPts val="1000"/>
              </a:spcBef>
              <a:buClr>
                <a:schemeClr val="dk1"/>
              </a:buClr>
              <a:buSzPts val="1800"/>
              <a:buFont typeface="Arial" panose="020B0604020202020204" pitchFamily="34" charset="0"/>
              <a:buChar char="•"/>
            </a:pPr>
            <a:r>
              <a:rPr lang="en-US" sz="2000" b="0" i="0" u="none" strike="noStrike" kern="1200" cap="none" dirty="0">
                <a:solidFill>
                  <a:schemeClr val="tx1"/>
                </a:solidFill>
                <a:latin typeface="+mn-lt"/>
                <a:ea typeface="+mn-ea"/>
                <a:cs typeface="+mn-cs"/>
                <a:sym typeface="Calibri"/>
              </a:rPr>
              <a:t>How could we use the micro:bit to find out which areas in the school is the darkest or brightest?</a:t>
            </a:r>
          </a:p>
          <a:p>
            <a:pPr marL="457200" lvl="0" indent="-228600">
              <a:lnSpc>
                <a:spcPct val="90000"/>
              </a:lnSpc>
              <a:spcBef>
                <a:spcPts val="1000"/>
              </a:spcBef>
              <a:buClr>
                <a:schemeClr val="dk1"/>
              </a:buClr>
              <a:buSzPts val="1800"/>
              <a:buFont typeface="Arial" panose="020B0604020202020204" pitchFamily="34" charset="0"/>
              <a:buChar char="•"/>
            </a:pPr>
            <a:endParaRPr lang="en-US" sz="2000" b="0" i="0" u="none" strike="noStrike" kern="1200" cap="none" dirty="0">
              <a:solidFill>
                <a:schemeClr val="tx1"/>
              </a:solidFill>
              <a:latin typeface="+mn-lt"/>
              <a:ea typeface="+mn-ea"/>
              <a:cs typeface="+mn-cs"/>
              <a:sym typeface="Calibri"/>
            </a:endParaRPr>
          </a:p>
          <a:p>
            <a:pPr marL="457200" lvl="0" indent="-228600">
              <a:lnSpc>
                <a:spcPct val="90000"/>
              </a:lnSpc>
              <a:spcBef>
                <a:spcPts val="1000"/>
              </a:spcBef>
              <a:buClr>
                <a:schemeClr val="dk1"/>
              </a:buClr>
              <a:buSzPts val="1800"/>
              <a:buFont typeface="Arial" panose="020B0604020202020204" pitchFamily="34" charset="0"/>
              <a:buChar char="•"/>
            </a:pPr>
            <a:r>
              <a:rPr lang="en-US" sz="2000" b="0" i="0" u="none" strike="noStrike" kern="1200" cap="none" dirty="0">
                <a:solidFill>
                  <a:schemeClr val="tx1"/>
                </a:solidFill>
                <a:latin typeface="+mn-lt"/>
                <a:ea typeface="+mn-ea"/>
                <a:cs typeface="+mn-cs"/>
                <a:sym typeface="Calibri"/>
              </a:rPr>
              <a:t>What if we modify the </a:t>
            </a:r>
            <a:r>
              <a:rPr lang="en-US" sz="2000" b="0" i="0" u="none" strike="noStrike" kern="1200" cap="none" dirty="0">
                <a:solidFill>
                  <a:schemeClr val="tx1"/>
                </a:solidFill>
                <a:latin typeface="+mn-lt"/>
                <a:ea typeface="+mn-ea"/>
                <a:cs typeface="+mn-cs"/>
                <a:sym typeface="Calibri"/>
                <a:hlinkClick r:id="rId3">
                  <a:extLst>
                    <a:ext uri="{A12FA001-AC4F-418D-AE19-62706E023703}">
                      <ahyp:hlinkClr xmlns:ahyp="http://schemas.microsoft.com/office/drawing/2018/hyperlinkcolor" val="tx"/>
                    </a:ext>
                  </a:extLst>
                </a:hlinkClick>
              </a:rPr>
              <a:t>light sensor program</a:t>
            </a:r>
            <a:r>
              <a:rPr lang="en-US" sz="2000" b="0" i="0" u="none" strike="noStrike" kern="1200" cap="none" dirty="0">
                <a:solidFill>
                  <a:schemeClr val="tx1"/>
                </a:solidFill>
                <a:latin typeface="+mn-lt"/>
                <a:ea typeface="+mn-ea"/>
                <a:cs typeface="+mn-cs"/>
                <a:sym typeface="Calibri"/>
              </a:rPr>
              <a:t> to get the micro:bit to display the </a:t>
            </a:r>
            <a:r>
              <a:rPr lang="en-US" sz="2000" b="1" i="0" u="none" strike="noStrike" kern="1200" cap="none" dirty="0">
                <a:solidFill>
                  <a:schemeClr val="tx1"/>
                </a:solidFill>
                <a:latin typeface="+mn-lt"/>
                <a:ea typeface="+mn-ea"/>
                <a:cs typeface="+mn-cs"/>
                <a:sym typeface="Calibri"/>
              </a:rPr>
              <a:t>temperature </a:t>
            </a:r>
            <a:r>
              <a:rPr lang="en-US" sz="2000" kern="1200" dirty="0">
                <a:solidFill>
                  <a:schemeClr val="tx1"/>
                </a:solidFill>
                <a:latin typeface="+mn-lt"/>
                <a:ea typeface="+mn-ea"/>
                <a:cs typeface="+mn-cs"/>
                <a:sym typeface="Calibri"/>
              </a:rPr>
              <a:t>instead of light level</a:t>
            </a:r>
            <a:r>
              <a:rPr lang="en-US" sz="2000" b="0" i="0" u="none" strike="noStrike" kern="1200" cap="none" dirty="0">
                <a:solidFill>
                  <a:schemeClr val="tx1"/>
                </a:solidFill>
                <a:latin typeface="+mn-lt"/>
                <a:ea typeface="+mn-ea"/>
                <a:cs typeface="+mn-cs"/>
                <a:sym typeface="Calibri"/>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162"/>
        <p:cNvGrpSpPr/>
        <p:nvPr/>
      </p:nvGrpSpPr>
      <p:grpSpPr>
        <a:xfrm>
          <a:off x="0" y="0"/>
          <a:ext cx="0" cy="0"/>
          <a:chOff x="0" y="0"/>
          <a:chExt cx="0" cy="0"/>
        </a:xfrm>
      </p:grpSpPr>
      <p:sp>
        <p:nvSpPr>
          <p:cNvPr id="163" name="Google Shape;163;p24"/>
          <p:cNvSpPr/>
          <p:nvPr/>
        </p:nvSpPr>
        <p:spPr>
          <a:xfrm>
            <a:off x="1012888" y="367400"/>
            <a:ext cx="10677300" cy="501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rgbClr val="505555"/>
              </a:solidFill>
              <a:latin typeface="Questrial"/>
              <a:ea typeface="Questrial"/>
              <a:cs typeface="Questrial"/>
              <a:sym typeface="Questrial"/>
            </a:endParaRPr>
          </a:p>
          <a:p>
            <a:pPr marL="0" marR="0" lvl="0" indent="0" algn="l" rtl="0">
              <a:lnSpc>
                <a:spcPct val="106650"/>
              </a:lnSpc>
              <a:spcBef>
                <a:spcPts val="0"/>
              </a:spcBef>
              <a:spcAft>
                <a:spcPts val="0"/>
              </a:spcAft>
              <a:buNone/>
            </a:pPr>
            <a:r>
              <a:rPr lang="en-US" sz="4000" b="1">
                <a:solidFill>
                  <a:schemeClr val="dk1"/>
                </a:solidFill>
                <a:latin typeface="Questrial"/>
                <a:ea typeface="Questrial"/>
                <a:cs typeface="Questrial"/>
                <a:sym typeface="Questrial"/>
              </a:rPr>
              <a:t>What do you think this program will do?</a:t>
            </a:r>
            <a:endParaRPr sz="4000" b="1">
              <a:solidFill>
                <a:schemeClr val="dk1"/>
              </a:solidFill>
              <a:latin typeface="Questrial"/>
              <a:ea typeface="Questrial"/>
              <a:cs typeface="Questrial"/>
              <a:sym typeface="Questrial"/>
            </a:endParaRPr>
          </a:p>
          <a:p>
            <a:pPr marL="0" marR="0" lvl="0" indent="0" algn="l" rtl="0">
              <a:spcBef>
                <a:spcPts val="0"/>
              </a:spcBef>
              <a:spcAft>
                <a:spcPts val="0"/>
              </a:spcAft>
              <a:buNone/>
            </a:pPr>
            <a:endParaRPr sz="3200">
              <a:solidFill>
                <a:srgbClr val="505555"/>
              </a:solidFill>
              <a:latin typeface="Questrial"/>
              <a:ea typeface="Questrial"/>
              <a:cs typeface="Questrial"/>
              <a:sym typeface="Questrial"/>
            </a:endParaRPr>
          </a:p>
          <a:p>
            <a:pPr marL="457200" marR="0" lvl="0" indent="0" algn="l" rtl="0">
              <a:lnSpc>
                <a:spcPct val="100000"/>
              </a:lnSpc>
              <a:spcBef>
                <a:spcPts val="0"/>
              </a:spcBef>
              <a:spcAft>
                <a:spcPts val="0"/>
              </a:spcAft>
              <a:buNone/>
            </a:pPr>
            <a:endParaRPr sz="3200">
              <a:solidFill>
                <a:srgbClr val="505555"/>
              </a:solidFill>
              <a:latin typeface="Questrial"/>
              <a:ea typeface="Questrial"/>
              <a:cs typeface="Questrial"/>
              <a:sym typeface="Questrial"/>
            </a:endParaRPr>
          </a:p>
        </p:txBody>
      </p:sp>
      <p:pic>
        <p:nvPicPr>
          <p:cNvPr id="164" name="Google Shape;164;p24">
            <a:hlinkClick r:id="rId3"/>
          </p:cNvPr>
          <p:cNvPicPr preferRelativeResize="0"/>
          <p:nvPr/>
        </p:nvPicPr>
        <p:blipFill>
          <a:blip r:embed="rId4">
            <a:alphaModFix/>
          </a:blip>
          <a:stretch>
            <a:fillRect/>
          </a:stretch>
        </p:blipFill>
        <p:spPr>
          <a:xfrm>
            <a:off x="3475775" y="2270875"/>
            <a:ext cx="5584674" cy="2786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5"/>
          <p:cNvSpPr/>
          <p:nvPr/>
        </p:nvSpPr>
        <p:spPr>
          <a:xfrm>
            <a:off x="1012888" y="-95738"/>
            <a:ext cx="10677300" cy="501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dirty="0">
              <a:solidFill>
                <a:srgbClr val="505555"/>
              </a:solidFill>
              <a:latin typeface="Questrial"/>
              <a:ea typeface="Questrial"/>
              <a:cs typeface="Questrial"/>
              <a:sym typeface="Questrial"/>
            </a:endParaRPr>
          </a:p>
          <a:p>
            <a:pPr marL="0" marR="0" lvl="0" indent="0" algn="l" rtl="0">
              <a:lnSpc>
                <a:spcPct val="106650"/>
              </a:lnSpc>
              <a:spcBef>
                <a:spcPts val="0"/>
              </a:spcBef>
              <a:spcAft>
                <a:spcPts val="0"/>
              </a:spcAft>
              <a:buNone/>
            </a:pPr>
            <a:r>
              <a:rPr lang="en-US" sz="4000" b="1" dirty="0">
                <a:solidFill>
                  <a:schemeClr val="dk1"/>
                </a:solidFill>
                <a:latin typeface="Questrial"/>
                <a:ea typeface="Questrial"/>
                <a:cs typeface="Questrial"/>
                <a:sym typeface="Questrial"/>
              </a:rPr>
              <a:t>Collecting data</a:t>
            </a:r>
            <a:endParaRPr sz="4000" b="1" dirty="0">
              <a:solidFill>
                <a:schemeClr val="dk1"/>
              </a:solidFill>
              <a:latin typeface="Questrial"/>
              <a:ea typeface="Questrial"/>
              <a:cs typeface="Questrial"/>
              <a:sym typeface="Questrial"/>
            </a:endParaRPr>
          </a:p>
          <a:p>
            <a:pPr marL="0" marR="0" lvl="0" indent="0" algn="l" rtl="0">
              <a:lnSpc>
                <a:spcPct val="106650"/>
              </a:lnSpc>
              <a:spcBef>
                <a:spcPts val="0"/>
              </a:spcBef>
              <a:spcAft>
                <a:spcPts val="0"/>
              </a:spcAft>
              <a:buNone/>
            </a:pPr>
            <a:endParaRPr sz="4000" b="1" dirty="0">
              <a:solidFill>
                <a:schemeClr val="dk1"/>
              </a:solidFill>
              <a:latin typeface="Questrial"/>
              <a:ea typeface="Questrial"/>
              <a:cs typeface="Questrial"/>
              <a:sym typeface="Questrial"/>
            </a:endParaRPr>
          </a:p>
          <a:p>
            <a:pPr marL="457200" marR="0" lvl="0" indent="-431800" algn="l" rtl="0">
              <a:lnSpc>
                <a:spcPct val="100000"/>
              </a:lnSpc>
              <a:spcBef>
                <a:spcPts val="0"/>
              </a:spcBef>
              <a:spcAft>
                <a:spcPts val="0"/>
              </a:spcAft>
              <a:buClr>
                <a:srgbClr val="505555"/>
              </a:buClr>
              <a:buSzPts val="3200"/>
              <a:buFont typeface="Questrial"/>
              <a:buChar char="●"/>
            </a:pPr>
            <a:r>
              <a:rPr lang="en-US" sz="3200" dirty="0">
                <a:solidFill>
                  <a:srgbClr val="505555"/>
                </a:solidFill>
                <a:latin typeface="Questrial"/>
                <a:ea typeface="Questrial"/>
                <a:cs typeface="Questrial"/>
                <a:sym typeface="Questrial"/>
              </a:rPr>
              <a:t>Build a program to use the micro:bit as a temperature detector</a:t>
            </a:r>
            <a:endParaRPr sz="3200" dirty="0">
              <a:solidFill>
                <a:srgbClr val="505555"/>
              </a:solidFill>
              <a:latin typeface="Questrial"/>
              <a:ea typeface="Questrial"/>
              <a:cs typeface="Questrial"/>
              <a:sym typeface="Questrial"/>
            </a:endParaRPr>
          </a:p>
          <a:p>
            <a:pPr marL="457200" marR="0" lvl="0" indent="0" algn="l" rtl="0">
              <a:lnSpc>
                <a:spcPct val="100000"/>
              </a:lnSpc>
              <a:spcBef>
                <a:spcPts val="0"/>
              </a:spcBef>
              <a:spcAft>
                <a:spcPts val="0"/>
              </a:spcAft>
              <a:buNone/>
            </a:pPr>
            <a:endParaRPr sz="3200" dirty="0">
              <a:solidFill>
                <a:srgbClr val="505555"/>
              </a:solidFill>
              <a:latin typeface="Questrial"/>
              <a:ea typeface="Questrial"/>
              <a:cs typeface="Questrial"/>
              <a:sym typeface="Questrial"/>
            </a:endParaRPr>
          </a:p>
          <a:p>
            <a:pPr marL="457200" marR="0" lvl="0" indent="-431800" algn="l" rtl="0">
              <a:lnSpc>
                <a:spcPct val="100000"/>
              </a:lnSpc>
              <a:spcBef>
                <a:spcPts val="0"/>
              </a:spcBef>
              <a:spcAft>
                <a:spcPts val="0"/>
              </a:spcAft>
              <a:buClr>
                <a:srgbClr val="505555"/>
              </a:buClr>
              <a:buSzPts val="3200"/>
              <a:buFont typeface="Questrial"/>
              <a:buChar char="●"/>
            </a:pPr>
            <a:r>
              <a:rPr lang="en-US" sz="3200" dirty="0">
                <a:solidFill>
                  <a:srgbClr val="505555"/>
                </a:solidFill>
                <a:latin typeface="Questrial"/>
                <a:ea typeface="Questrial"/>
                <a:cs typeface="Questrial"/>
                <a:sym typeface="Questrial"/>
              </a:rPr>
              <a:t>Download and transfer to your micro:bit</a:t>
            </a:r>
            <a:endParaRPr sz="3200" dirty="0">
              <a:solidFill>
                <a:srgbClr val="505555"/>
              </a:solidFill>
              <a:latin typeface="Questrial"/>
              <a:ea typeface="Questrial"/>
              <a:cs typeface="Questrial"/>
              <a:sym typeface="Questrial"/>
            </a:endParaRPr>
          </a:p>
          <a:p>
            <a:pPr marL="457200" marR="0" lvl="0" indent="0" algn="l" rtl="0">
              <a:lnSpc>
                <a:spcPct val="100000"/>
              </a:lnSpc>
              <a:spcBef>
                <a:spcPts val="0"/>
              </a:spcBef>
              <a:spcAft>
                <a:spcPts val="0"/>
              </a:spcAft>
              <a:buNone/>
            </a:pPr>
            <a:endParaRPr sz="3200" dirty="0">
              <a:solidFill>
                <a:srgbClr val="505555"/>
              </a:solidFill>
              <a:latin typeface="Questrial"/>
              <a:ea typeface="Questrial"/>
              <a:cs typeface="Questrial"/>
              <a:sym typeface="Questrial"/>
            </a:endParaRPr>
          </a:p>
          <a:p>
            <a:pPr marL="457200" marR="0" lvl="0" indent="-431800" algn="l" rtl="0">
              <a:lnSpc>
                <a:spcPct val="100000"/>
              </a:lnSpc>
              <a:spcBef>
                <a:spcPts val="0"/>
              </a:spcBef>
              <a:spcAft>
                <a:spcPts val="0"/>
              </a:spcAft>
              <a:buClr>
                <a:srgbClr val="505555"/>
              </a:buClr>
              <a:buSzPts val="3200"/>
              <a:buFont typeface="Questrial"/>
              <a:buChar char="●"/>
            </a:pPr>
            <a:r>
              <a:rPr lang="en-US" sz="3200" dirty="0">
                <a:solidFill>
                  <a:srgbClr val="505555"/>
                </a:solidFill>
                <a:latin typeface="Questrial"/>
                <a:ea typeface="Questrial"/>
                <a:cs typeface="Questrial"/>
                <a:sym typeface="Questrial"/>
              </a:rPr>
              <a:t>Connect the battery pack to the micro:bit</a:t>
            </a:r>
            <a:endParaRPr sz="3200" dirty="0">
              <a:solidFill>
                <a:srgbClr val="505555"/>
              </a:solidFill>
              <a:latin typeface="Questrial"/>
              <a:ea typeface="Questrial"/>
              <a:cs typeface="Questrial"/>
              <a:sym typeface="Questrial"/>
            </a:endParaRPr>
          </a:p>
          <a:p>
            <a:pPr marL="457200" marR="0" lvl="0" indent="0" algn="l" rtl="0">
              <a:lnSpc>
                <a:spcPct val="100000"/>
              </a:lnSpc>
              <a:spcBef>
                <a:spcPts val="0"/>
              </a:spcBef>
              <a:spcAft>
                <a:spcPts val="0"/>
              </a:spcAft>
              <a:buNone/>
            </a:pPr>
            <a:endParaRPr sz="3200" dirty="0">
              <a:solidFill>
                <a:srgbClr val="505555"/>
              </a:solidFill>
              <a:latin typeface="Questrial"/>
              <a:ea typeface="Questrial"/>
              <a:cs typeface="Questrial"/>
              <a:sym typeface="Questrial"/>
            </a:endParaRPr>
          </a:p>
          <a:p>
            <a:pPr marL="457200" marR="0" lvl="0" indent="-431800" algn="l" rtl="0">
              <a:lnSpc>
                <a:spcPct val="100000"/>
              </a:lnSpc>
              <a:spcBef>
                <a:spcPts val="0"/>
              </a:spcBef>
              <a:spcAft>
                <a:spcPts val="0"/>
              </a:spcAft>
              <a:buClr>
                <a:srgbClr val="505555"/>
              </a:buClr>
              <a:buSzPts val="3200"/>
              <a:buFont typeface="Questrial"/>
              <a:buChar char="●"/>
            </a:pPr>
            <a:r>
              <a:rPr lang="en-US" sz="3200" dirty="0">
                <a:solidFill>
                  <a:srgbClr val="505555"/>
                </a:solidFill>
                <a:latin typeface="Questrial"/>
                <a:ea typeface="Questrial"/>
                <a:cs typeface="Questrial"/>
                <a:sym typeface="Questrial"/>
              </a:rPr>
              <a:t>Visit selected areas of the school and record the data</a:t>
            </a:r>
            <a:endParaRPr sz="3200" dirty="0">
              <a:solidFill>
                <a:srgbClr val="505555"/>
              </a:solidFill>
              <a:latin typeface="Questrial"/>
              <a:ea typeface="Questrial"/>
              <a:cs typeface="Questrial"/>
              <a:sym typeface="Quest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9"/>
        <p:cNvGrpSpPr/>
        <p:nvPr/>
      </p:nvGrpSpPr>
      <p:grpSpPr>
        <a:xfrm>
          <a:off x="0" y="0"/>
          <a:ext cx="0" cy="0"/>
          <a:chOff x="0" y="0"/>
          <a:chExt cx="0" cy="0"/>
        </a:xfrm>
      </p:grpSpPr>
      <p:sp useBgFill="1">
        <p:nvSpPr>
          <p:cNvPr id="122" name="Rectangle 121">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Rectangle 125">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0" name="Google Shape;110;p16"/>
          <p:cNvSpPr/>
          <p:nvPr/>
        </p:nvSpPr>
        <p:spPr>
          <a:xfrm>
            <a:off x="3315031" y="1380754"/>
            <a:ext cx="5561938" cy="2513516"/>
          </a:xfrm>
          <a:prstGeom prst="rect">
            <a:avLst/>
          </a:prstGeom>
        </p:spPr>
        <p:txBody>
          <a:bodyPr spcFirstLastPara="1" vert="horz" lIns="91440" tIns="45720" rIns="91440" bIns="45720" rtlCol="0" anchor="b" anchorCtr="0">
            <a:normAutofit/>
          </a:bodyPr>
          <a:lstStyle/>
          <a:p>
            <a:pPr marL="0" lvl="0" indent="0" algn="ctr">
              <a:lnSpc>
                <a:spcPct val="90000"/>
              </a:lnSpc>
              <a:spcBef>
                <a:spcPct val="0"/>
              </a:spcBef>
              <a:spcAft>
                <a:spcPts val="600"/>
              </a:spcAft>
              <a:buClr>
                <a:schemeClr val="dk1"/>
              </a:buClr>
              <a:buSzPts val="6000"/>
            </a:pPr>
            <a:endParaRPr lang="en-US" sz="3800" b="0" i="0" u="none" strike="noStrike" kern="1200" cap="none">
              <a:solidFill>
                <a:schemeClr val="tx1"/>
              </a:solidFill>
              <a:latin typeface="+mj-lt"/>
              <a:ea typeface="+mj-ea"/>
              <a:cs typeface="+mj-cs"/>
              <a:sym typeface="Calibri"/>
            </a:endParaRPr>
          </a:p>
          <a:p>
            <a:pPr marL="0" lvl="0" indent="0" algn="ctr">
              <a:lnSpc>
                <a:spcPct val="90000"/>
              </a:lnSpc>
              <a:spcBef>
                <a:spcPct val="0"/>
              </a:spcBef>
              <a:spcAft>
                <a:spcPts val="600"/>
              </a:spcAft>
              <a:buClr>
                <a:schemeClr val="dk1"/>
              </a:buClr>
              <a:buSzPts val="6000"/>
            </a:pPr>
            <a:r>
              <a:rPr lang="en-US" sz="3800" b="0" i="0" u="none" strike="noStrike" kern="1200" cap="none">
                <a:solidFill>
                  <a:schemeClr val="tx1"/>
                </a:solidFill>
                <a:latin typeface="+mj-lt"/>
                <a:ea typeface="+mj-ea"/>
                <a:cs typeface="+mj-cs"/>
                <a:sym typeface="Calibri"/>
              </a:rPr>
              <a:t>About Me:</a:t>
            </a:r>
          </a:p>
          <a:p>
            <a:pPr marL="0" lvl="0" indent="0" algn="ctr">
              <a:lnSpc>
                <a:spcPct val="90000"/>
              </a:lnSpc>
              <a:spcBef>
                <a:spcPct val="0"/>
              </a:spcBef>
              <a:spcAft>
                <a:spcPts val="600"/>
              </a:spcAft>
              <a:buClr>
                <a:schemeClr val="dk1"/>
              </a:buClr>
              <a:buSzPts val="6000"/>
            </a:pPr>
            <a:endParaRPr lang="en-US" sz="3800" b="0" i="0" u="none" strike="noStrike" kern="1200" cap="none">
              <a:solidFill>
                <a:schemeClr val="tx1"/>
              </a:solidFill>
              <a:latin typeface="+mj-lt"/>
              <a:ea typeface="+mj-ea"/>
              <a:cs typeface="+mj-cs"/>
              <a:sym typeface="Calibri"/>
            </a:endParaRPr>
          </a:p>
          <a:p>
            <a:pPr marL="457200" lvl="0" indent="0" algn="ctr">
              <a:lnSpc>
                <a:spcPct val="90000"/>
              </a:lnSpc>
              <a:spcBef>
                <a:spcPct val="0"/>
              </a:spcBef>
              <a:spcAft>
                <a:spcPts val="600"/>
              </a:spcAft>
              <a:buClr>
                <a:schemeClr val="dk1"/>
              </a:buClr>
              <a:buSzPts val="6000"/>
            </a:pPr>
            <a:r>
              <a:rPr lang="en-US" sz="3800" b="0" i="0" u="none" strike="noStrike" kern="1200" cap="none">
                <a:solidFill>
                  <a:schemeClr val="tx1"/>
                </a:solidFill>
                <a:latin typeface="+mj-lt"/>
                <a:ea typeface="+mj-ea"/>
                <a:cs typeface="+mj-cs"/>
                <a:sym typeface="Calibri"/>
              </a:rPr>
              <a:t>  </a:t>
            </a:r>
          </a:p>
          <a:p>
            <a:pPr marL="0" lvl="0" indent="0" algn="ctr">
              <a:lnSpc>
                <a:spcPct val="90000"/>
              </a:lnSpc>
              <a:spcBef>
                <a:spcPct val="0"/>
              </a:spcBef>
              <a:spcAft>
                <a:spcPts val="600"/>
              </a:spcAft>
              <a:buClr>
                <a:schemeClr val="dk1"/>
              </a:buClr>
              <a:buSzPts val="6000"/>
            </a:pPr>
            <a:endParaRPr lang="en-US" sz="3800" b="0" i="0" u="none" strike="noStrike" kern="1200" cap="none">
              <a:solidFill>
                <a:schemeClr val="tx1"/>
              </a:solidFill>
              <a:latin typeface="+mj-lt"/>
              <a:ea typeface="+mj-ea"/>
              <a:cs typeface="+mj-cs"/>
              <a:sym typeface="Calibri"/>
            </a:endParaRPr>
          </a:p>
        </p:txBody>
      </p:sp>
      <p:sp>
        <p:nvSpPr>
          <p:cNvPr id="123" name="Arc 122">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5" name="Oval 124">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6"/>
          <p:cNvSpPr/>
          <p:nvPr/>
        </p:nvSpPr>
        <p:spPr>
          <a:xfrm>
            <a:off x="989138" y="0"/>
            <a:ext cx="10677300" cy="501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dirty="0">
              <a:solidFill>
                <a:srgbClr val="505555"/>
              </a:solidFill>
              <a:latin typeface="Questrial"/>
              <a:ea typeface="Questrial"/>
              <a:cs typeface="Questrial"/>
              <a:sym typeface="Questrial"/>
            </a:endParaRPr>
          </a:p>
          <a:p>
            <a:pPr marL="0" marR="0" lvl="0" indent="0" algn="l" rtl="0">
              <a:lnSpc>
                <a:spcPct val="106650"/>
              </a:lnSpc>
              <a:spcBef>
                <a:spcPts val="0"/>
              </a:spcBef>
              <a:spcAft>
                <a:spcPts val="0"/>
              </a:spcAft>
              <a:buNone/>
            </a:pPr>
            <a:r>
              <a:rPr lang="en-US" sz="4000" b="1" dirty="0">
                <a:solidFill>
                  <a:schemeClr val="dk1"/>
                </a:solidFill>
                <a:latin typeface="Questrial"/>
                <a:ea typeface="Questrial"/>
                <a:cs typeface="Questrial"/>
                <a:sym typeface="Questrial"/>
              </a:rPr>
              <a:t>Using our data</a:t>
            </a:r>
            <a:endParaRPr sz="4000" b="1" dirty="0">
              <a:solidFill>
                <a:schemeClr val="dk1"/>
              </a:solidFill>
              <a:latin typeface="Questrial"/>
              <a:ea typeface="Questrial"/>
              <a:cs typeface="Questrial"/>
              <a:sym typeface="Questrial"/>
            </a:endParaRPr>
          </a:p>
          <a:p>
            <a:pPr marL="0" marR="0" lvl="0" indent="0" algn="l" rtl="0">
              <a:spcBef>
                <a:spcPts val="0"/>
              </a:spcBef>
              <a:spcAft>
                <a:spcPts val="0"/>
              </a:spcAft>
              <a:buNone/>
            </a:pPr>
            <a:endParaRPr sz="3200" dirty="0">
              <a:solidFill>
                <a:srgbClr val="505555"/>
              </a:solidFill>
              <a:latin typeface="Questrial"/>
              <a:ea typeface="Questrial"/>
              <a:cs typeface="Questrial"/>
              <a:sym typeface="Questrial"/>
            </a:endParaRPr>
          </a:p>
          <a:p>
            <a:pPr marL="457200" marR="0" lvl="0" indent="-431800" algn="l" rtl="0">
              <a:lnSpc>
                <a:spcPct val="100000"/>
              </a:lnSpc>
              <a:spcBef>
                <a:spcPts val="0"/>
              </a:spcBef>
              <a:spcAft>
                <a:spcPts val="0"/>
              </a:spcAft>
              <a:buClr>
                <a:srgbClr val="505555"/>
              </a:buClr>
              <a:buSzPts val="3200"/>
              <a:buFont typeface="Questrial"/>
              <a:buChar char="●"/>
            </a:pPr>
            <a:r>
              <a:rPr lang="en-US" sz="3200" dirty="0">
                <a:solidFill>
                  <a:srgbClr val="505555"/>
                </a:solidFill>
                <a:latin typeface="Questrial"/>
                <a:ea typeface="Questrial"/>
                <a:cs typeface="Questrial"/>
                <a:sym typeface="Questrial"/>
              </a:rPr>
              <a:t>What temperatures did you record at your locations?</a:t>
            </a:r>
            <a:endParaRPr sz="3200" dirty="0">
              <a:solidFill>
                <a:srgbClr val="505555"/>
              </a:solidFill>
              <a:latin typeface="Questrial"/>
              <a:ea typeface="Questrial"/>
              <a:cs typeface="Questrial"/>
              <a:sym typeface="Questrial"/>
            </a:endParaRPr>
          </a:p>
          <a:p>
            <a:pPr marL="457200" marR="0" lvl="0" indent="0" algn="l" rtl="0">
              <a:lnSpc>
                <a:spcPct val="100000"/>
              </a:lnSpc>
              <a:spcBef>
                <a:spcPts val="0"/>
              </a:spcBef>
              <a:spcAft>
                <a:spcPts val="0"/>
              </a:spcAft>
              <a:buNone/>
            </a:pPr>
            <a:endParaRPr sz="3200" dirty="0">
              <a:solidFill>
                <a:srgbClr val="505555"/>
              </a:solidFill>
              <a:latin typeface="Questrial"/>
              <a:ea typeface="Questrial"/>
              <a:cs typeface="Questrial"/>
              <a:sym typeface="Questrial"/>
            </a:endParaRPr>
          </a:p>
          <a:p>
            <a:pPr marL="457200" marR="0" lvl="0" indent="-431800" algn="l" rtl="0">
              <a:lnSpc>
                <a:spcPct val="100000"/>
              </a:lnSpc>
              <a:spcBef>
                <a:spcPts val="0"/>
              </a:spcBef>
              <a:spcAft>
                <a:spcPts val="0"/>
              </a:spcAft>
              <a:buClr>
                <a:srgbClr val="505555"/>
              </a:buClr>
              <a:buSzPts val="3200"/>
              <a:buFont typeface="Questrial"/>
              <a:buChar char="●"/>
            </a:pPr>
            <a:r>
              <a:rPr lang="en-US" sz="3200" dirty="0">
                <a:solidFill>
                  <a:srgbClr val="505555"/>
                </a:solidFill>
                <a:latin typeface="Questrial"/>
                <a:ea typeface="Questrial"/>
                <a:cs typeface="Questrial"/>
                <a:sym typeface="Questrial"/>
              </a:rPr>
              <a:t>What do our results tell us?</a:t>
            </a:r>
            <a:endParaRPr sz="3200" dirty="0">
              <a:solidFill>
                <a:srgbClr val="505555"/>
              </a:solidFill>
              <a:latin typeface="Questrial"/>
              <a:ea typeface="Questrial"/>
              <a:cs typeface="Questrial"/>
              <a:sym typeface="Questrial"/>
            </a:endParaRPr>
          </a:p>
          <a:p>
            <a:pPr marL="457200" marR="0" lvl="0" indent="0" algn="l" rtl="0">
              <a:lnSpc>
                <a:spcPct val="100000"/>
              </a:lnSpc>
              <a:spcBef>
                <a:spcPts val="0"/>
              </a:spcBef>
              <a:spcAft>
                <a:spcPts val="0"/>
              </a:spcAft>
              <a:buNone/>
            </a:pPr>
            <a:endParaRPr sz="3200" dirty="0">
              <a:solidFill>
                <a:srgbClr val="505555"/>
              </a:solidFill>
              <a:latin typeface="Questrial"/>
              <a:ea typeface="Questrial"/>
              <a:cs typeface="Questrial"/>
              <a:sym typeface="Questrial"/>
            </a:endParaRPr>
          </a:p>
          <a:p>
            <a:pPr marL="457200" marR="0" lvl="0" indent="-431800" algn="l" rtl="0">
              <a:lnSpc>
                <a:spcPct val="100000"/>
              </a:lnSpc>
              <a:spcBef>
                <a:spcPts val="0"/>
              </a:spcBef>
              <a:spcAft>
                <a:spcPts val="0"/>
              </a:spcAft>
              <a:buClr>
                <a:srgbClr val="505555"/>
              </a:buClr>
              <a:buSzPts val="3200"/>
              <a:buFont typeface="Questrial"/>
              <a:buChar char="●"/>
            </a:pPr>
            <a:r>
              <a:rPr lang="en-US" sz="3200" dirty="0">
                <a:solidFill>
                  <a:srgbClr val="505555"/>
                </a:solidFill>
                <a:latin typeface="Questrial"/>
                <a:ea typeface="Questrial"/>
                <a:cs typeface="Questrial"/>
                <a:sym typeface="Questrial"/>
              </a:rPr>
              <a:t>Are there any patterns in our results?</a:t>
            </a:r>
            <a:endParaRPr sz="3200" dirty="0">
              <a:solidFill>
                <a:srgbClr val="505555"/>
              </a:solidFill>
              <a:latin typeface="Questrial"/>
              <a:ea typeface="Questrial"/>
              <a:cs typeface="Questrial"/>
              <a:sym typeface="Questrial"/>
            </a:endParaRPr>
          </a:p>
          <a:p>
            <a:pPr marL="457200" marR="0" lvl="0" indent="0" algn="l" rtl="0">
              <a:lnSpc>
                <a:spcPct val="100000"/>
              </a:lnSpc>
              <a:spcBef>
                <a:spcPts val="0"/>
              </a:spcBef>
              <a:spcAft>
                <a:spcPts val="0"/>
              </a:spcAft>
              <a:buNone/>
            </a:pPr>
            <a:endParaRPr sz="3200" dirty="0">
              <a:solidFill>
                <a:srgbClr val="505555"/>
              </a:solidFill>
              <a:latin typeface="Questrial"/>
              <a:ea typeface="Questrial"/>
              <a:cs typeface="Questrial"/>
              <a:sym typeface="Questrial"/>
            </a:endParaRPr>
          </a:p>
          <a:p>
            <a:pPr marL="457200" marR="0" lvl="0" indent="-431800" algn="l" rtl="0">
              <a:lnSpc>
                <a:spcPct val="100000"/>
              </a:lnSpc>
              <a:spcBef>
                <a:spcPts val="0"/>
              </a:spcBef>
              <a:spcAft>
                <a:spcPts val="0"/>
              </a:spcAft>
              <a:buClr>
                <a:srgbClr val="505555"/>
              </a:buClr>
              <a:buSzPts val="3200"/>
              <a:buFont typeface="Questrial"/>
              <a:buChar char="●"/>
            </a:pPr>
            <a:r>
              <a:rPr lang="en-US" sz="3200" dirty="0">
                <a:solidFill>
                  <a:srgbClr val="505555"/>
                </a:solidFill>
                <a:latin typeface="Questrial"/>
                <a:ea typeface="Questrial"/>
                <a:cs typeface="Questrial"/>
                <a:sym typeface="Questrial"/>
              </a:rPr>
              <a:t>Do any of the results look incorrect?</a:t>
            </a:r>
            <a:endParaRPr sz="3200" dirty="0">
              <a:solidFill>
                <a:srgbClr val="505555"/>
              </a:solidFill>
              <a:latin typeface="Questrial"/>
              <a:ea typeface="Questrial"/>
              <a:cs typeface="Questrial"/>
              <a:sym typeface="Questrial"/>
            </a:endParaRPr>
          </a:p>
          <a:p>
            <a:pPr marL="457200" marR="0" lvl="0" indent="0" algn="l" rtl="0">
              <a:lnSpc>
                <a:spcPct val="100000"/>
              </a:lnSpc>
              <a:spcBef>
                <a:spcPts val="0"/>
              </a:spcBef>
              <a:spcAft>
                <a:spcPts val="0"/>
              </a:spcAft>
              <a:buNone/>
            </a:pPr>
            <a:endParaRPr sz="3200" dirty="0">
              <a:solidFill>
                <a:srgbClr val="505555"/>
              </a:solidFill>
              <a:latin typeface="Questrial"/>
              <a:ea typeface="Questrial"/>
              <a:cs typeface="Questrial"/>
              <a:sym typeface="Questrial"/>
            </a:endParaRPr>
          </a:p>
          <a:p>
            <a:pPr marL="457200" marR="0" lvl="0" indent="-431800" algn="l" rtl="0">
              <a:lnSpc>
                <a:spcPct val="100000"/>
              </a:lnSpc>
              <a:spcBef>
                <a:spcPts val="0"/>
              </a:spcBef>
              <a:spcAft>
                <a:spcPts val="0"/>
              </a:spcAft>
              <a:buClr>
                <a:srgbClr val="505555"/>
              </a:buClr>
              <a:buSzPts val="3200"/>
              <a:buFont typeface="Questrial"/>
              <a:buChar char="●"/>
            </a:pPr>
            <a:r>
              <a:rPr lang="en-US" sz="3200" dirty="0">
                <a:solidFill>
                  <a:srgbClr val="505555"/>
                </a:solidFill>
                <a:latin typeface="Questrial"/>
                <a:ea typeface="Questrial"/>
                <a:cs typeface="Questrial"/>
                <a:sym typeface="Questrial"/>
              </a:rPr>
              <a:t>Why might we have recorded incorrect results?</a:t>
            </a:r>
            <a:endParaRPr sz="3200" dirty="0">
              <a:solidFill>
                <a:srgbClr val="505555"/>
              </a:solidFill>
              <a:latin typeface="Questrial"/>
              <a:ea typeface="Questrial"/>
              <a:cs typeface="Questrial"/>
              <a:sym typeface="Questrial"/>
            </a:endParaRPr>
          </a:p>
          <a:p>
            <a:pPr marL="457200" marR="0" lvl="0" indent="0" algn="l" rtl="0">
              <a:lnSpc>
                <a:spcPct val="100000"/>
              </a:lnSpc>
              <a:spcBef>
                <a:spcPts val="0"/>
              </a:spcBef>
              <a:spcAft>
                <a:spcPts val="0"/>
              </a:spcAft>
              <a:buNone/>
            </a:pPr>
            <a:endParaRPr sz="3200" dirty="0">
              <a:solidFill>
                <a:srgbClr val="505555"/>
              </a:solidFill>
              <a:latin typeface="Questrial"/>
              <a:ea typeface="Questrial"/>
              <a:cs typeface="Questrial"/>
              <a:sym typeface="Quest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187"/>
        <p:cNvGrpSpPr/>
        <p:nvPr/>
      </p:nvGrpSpPr>
      <p:grpSpPr>
        <a:xfrm>
          <a:off x="0" y="0"/>
          <a:ext cx="0" cy="0"/>
          <a:chOff x="0" y="0"/>
          <a:chExt cx="0" cy="0"/>
        </a:xfrm>
      </p:grpSpPr>
      <p:sp>
        <p:nvSpPr>
          <p:cNvPr id="188" name="Google Shape;188;p27"/>
          <p:cNvSpPr/>
          <p:nvPr/>
        </p:nvSpPr>
        <p:spPr>
          <a:xfrm>
            <a:off x="1012888" y="367400"/>
            <a:ext cx="10677300" cy="501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marL="0" marR="0" lvl="0" indent="0" algn="l" rtl="0">
              <a:lnSpc>
                <a:spcPct val="106650"/>
              </a:lnSpc>
              <a:spcBef>
                <a:spcPts val="0"/>
              </a:spcBef>
              <a:spcAft>
                <a:spcPts val="0"/>
              </a:spcAft>
              <a:buNone/>
            </a:pPr>
            <a:r>
              <a:rPr lang="en-US" sz="4000" b="1" dirty="0">
                <a:solidFill>
                  <a:schemeClr val="dk1"/>
                </a:solidFill>
                <a:latin typeface="+mj-lt"/>
                <a:ea typeface="Questrial"/>
                <a:cs typeface="Questrial"/>
                <a:sym typeface="Questrial"/>
              </a:rPr>
              <a:t>How is your data collected?</a:t>
            </a:r>
            <a:endParaRPr sz="4000" b="1" dirty="0">
              <a:solidFill>
                <a:schemeClr val="dk1"/>
              </a:solidFill>
              <a:latin typeface="+mj-lt"/>
              <a:ea typeface="Questrial"/>
              <a:cs typeface="Questrial"/>
              <a:sym typeface="Questrial"/>
            </a:endParaRPr>
          </a:p>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marL="457200" marR="0" lvl="0" indent="-431800" algn="l" rtl="0">
              <a:lnSpc>
                <a:spcPct val="100000"/>
              </a:lnSpc>
              <a:spcBef>
                <a:spcPts val="0"/>
              </a:spcBef>
              <a:spcAft>
                <a:spcPts val="0"/>
              </a:spcAft>
              <a:buClr>
                <a:srgbClr val="505555"/>
              </a:buClr>
              <a:buSzPts val="3200"/>
              <a:buFont typeface="Questrial"/>
              <a:buChar char="●"/>
            </a:pPr>
            <a:r>
              <a:rPr lang="en-US" sz="3200" dirty="0">
                <a:solidFill>
                  <a:srgbClr val="505555"/>
                </a:solidFill>
                <a:latin typeface="+mj-lt"/>
                <a:ea typeface="Questrial"/>
                <a:cs typeface="Questrial"/>
                <a:sym typeface="Questrial"/>
              </a:rPr>
              <a:t>Many of us have internet connected device in our homes such central heating systems, smart tv, digital assistants, etc.</a:t>
            </a:r>
            <a:endParaRPr sz="3200" dirty="0">
              <a:solidFill>
                <a:srgbClr val="505555"/>
              </a:solidFill>
              <a:latin typeface="+mj-lt"/>
              <a:ea typeface="Questrial"/>
              <a:cs typeface="Questrial"/>
              <a:sym typeface="Questrial"/>
            </a:endParaRPr>
          </a:p>
          <a:p>
            <a:pPr marL="457200" marR="0" lvl="0" indent="0" algn="l" rtl="0">
              <a:lnSpc>
                <a:spcPct val="100000"/>
              </a:lnSpc>
              <a:spcBef>
                <a:spcPts val="0"/>
              </a:spcBef>
              <a:spcAft>
                <a:spcPts val="0"/>
              </a:spcAft>
              <a:buNone/>
            </a:pPr>
            <a:endParaRPr sz="3200" dirty="0">
              <a:solidFill>
                <a:srgbClr val="505555"/>
              </a:solidFill>
              <a:latin typeface="+mj-lt"/>
              <a:ea typeface="Questrial"/>
              <a:cs typeface="Questrial"/>
              <a:sym typeface="Questrial"/>
            </a:endParaRPr>
          </a:p>
          <a:p>
            <a:pPr marL="457200" marR="0" lvl="0" indent="-431800" algn="l" rtl="0">
              <a:lnSpc>
                <a:spcPct val="100000"/>
              </a:lnSpc>
              <a:spcBef>
                <a:spcPts val="0"/>
              </a:spcBef>
              <a:spcAft>
                <a:spcPts val="0"/>
              </a:spcAft>
              <a:buClr>
                <a:srgbClr val="505555"/>
              </a:buClr>
              <a:buSzPts val="3200"/>
              <a:buFont typeface="Questrial"/>
              <a:buChar char="●"/>
            </a:pPr>
            <a:r>
              <a:rPr lang="en-US" sz="3200" dirty="0">
                <a:solidFill>
                  <a:srgbClr val="505555"/>
                </a:solidFill>
                <a:latin typeface="+mj-lt"/>
                <a:ea typeface="Questrial"/>
                <a:cs typeface="Questrial"/>
                <a:sym typeface="Questrial"/>
              </a:rPr>
              <a:t>What data might such devices be collecting?</a:t>
            </a:r>
            <a:endParaRPr sz="3200" dirty="0">
              <a:solidFill>
                <a:srgbClr val="505555"/>
              </a:solidFill>
              <a:latin typeface="+mj-lt"/>
              <a:ea typeface="Questrial"/>
              <a:cs typeface="Questrial"/>
              <a:sym typeface="Questrial"/>
            </a:endParaRPr>
          </a:p>
          <a:p>
            <a:pPr marL="457200" marR="0" lvl="0" indent="0" algn="l" rtl="0">
              <a:lnSpc>
                <a:spcPct val="100000"/>
              </a:lnSpc>
              <a:spcBef>
                <a:spcPts val="0"/>
              </a:spcBef>
              <a:spcAft>
                <a:spcPts val="0"/>
              </a:spcAft>
              <a:buNone/>
            </a:pPr>
            <a:endParaRPr sz="3200" dirty="0">
              <a:solidFill>
                <a:srgbClr val="505555"/>
              </a:solidFill>
              <a:latin typeface="+mj-lt"/>
              <a:ea typeface="Questrial"/>
              <a:cs typeface="Questrial"/>
              <a:sym typeface="Questrial"/>
            </a:endParaRPr>
          </a:p>
          <a:p>
            <a:pPr marL="457200" marR="0" lvl="0" indent="-431800" algn="l" rtl="0">
              <a:lnSpc>
                <a:spcPct val="100000"/>
              </a:lnSpc>
              <a:spcBef>
                <a:spcPts val="0"/>
              </a:spcBef>
              <a:spcAft>
                <a:spcPts val="0"/>
              </a:spcAft>
              <a:buClr>
                <a:srgbClr val="505555"/>
              </a:buClr>
              <a:buSzPts val="3200"/>
              <a:buFont typeface="Questrial"/>
              <a:buChar char="●"/>
            </a:pPr>
            <a:r>
              <a:rPr lang="en-US" sz="3200" dirty="0">
                <a:solidFill>
                  <a:srgbClr val="505555"/>
                </a:solidFill>
                <a:latin typeface="+mj-lt"/>
                <a:ea typeface="Questrial"/>
                <a:cs typeface="Questrial"/>
                <a:sym typeface="Questrial"/>
              </a:rPr>
              <a:t>How might they use this data?</a:t>
            </a:r>
            <a:endParaRPr sz="3200" dirty="0">
              <a:solidFill>
                <a:srgbClr val="505555"/>
              </a:solidFill>
              <a:latin typeface="+mj-lt"/>
              <a:ea typeface="Questrial"/>
              <a:cs typeface="Questrial"/>
              <a:sym typeface="Quest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168"/>
        <p:cNvGrpSpPr/>
        <p:nvPr/>
      </p:nvGrpSpPr>
      <p:grpSpPr>
        <a:xfrm>
          <a:off x="0" y="0"/>
          <a:ext cx="0" cy="0"/>
          <a:chOff x="0" y="0"/>
          <a:chExt cx="0" cy="0"/>
        </a:xfrm>
      </p:grpSpPr>
      <p:sp>
        <p:nvSpPr>
          <p:cNvPr id="169" name="Google Shape;169;p24"/>
          <p:cNvSpPr/>
          <p:nvPr/>
        </p:nvSpPr>
        <p:spPr>
          <a:xfrm>
            <a:off x="1012888" y="367400"/>
            <a:ext cx="10677300" cy="501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marL="0" marR="0" lvl="0" indent="0" algn="l" rtl="0">
              <a:lnSpc>
                <a:spcPct val="106650"/>
              </a:lnSpc>
              <a:spcBef>
                <a:spcPts val="0"/>
              </a:spcBef>
              <a:spcAft>
                <a:spcPts val="0"/>
              </a:spcAft>
              <a:buNone/>
            </a:pPr>
            <a:r>
              <a:rPr lang="en-US" sz="4000" b="1" dirty="0">
                <a:solidFill>
                  <a:schemeClr val="dk1"/>
                </a:solidFill>
                <a:latin typeface="+mj-lt"/>
                <a:ea typeface="Questrial"/>
                <a:cs typeface="Questrial"/>
                <a:sym typeface="Questrial"/>
              </a:rPr>
              <a:t>Who else has your data?</a:t>
            </a:r>
            <a:endParaRPr sz="4000" b="1" dirty="0">
              <a:solidFill>
                <a:schemeClr val="dk1"/>
              </a:solidFill>
              <a:latin typeface="+mj-lt"/>
              <a:ea typeface="Questrial"/>
              <a:cs typeface="Questrial"/>
              <a:sym typeface="Questrial"/>
            </a:endParaRPr>
          </a:p>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marL="457200" marR="0" lvl="0" indent="-431800" algn="l" rtl="0">
              <a:lnSpc>
                <a:spcPct val="100000"/>
              </a:lnSpc>
              <a:spcBef>
                <a:spcPts val="0"/>
              </a:spcBef>
              <a:spcAft>
                <a:spcPts val="0"/>
              </a:spcAft>
              <a:buClr>
                <a:srgbClr val="505555"/>
              </a:buClr>
              <a:buSzPts val="3200"/>
              <a:buFont typeface="Questrial"/>
              <a:buChar char="●"/>
            </a:pPr>
            <a:r>
              <a:rPr lang="en-US" sz="3200" dirty="0">
                <a:solidFill>
                  <a:srgbClr val="505555"/>
                </a:solidFill>
                <a:latin typeface="+mj-lt"/>
                <a:ea typeface="Questrial"/>
                <a:cs typeface="Questrial"/>
                <a:sym typeface="Questrial"/>
              </a:rPr>
              <a:t>If you have loyalty cards (e.g. Game Rewards) or accounts with online retailers  you will be sharing your data with them.</a:t>
            </a:r>
            <a:endParaRPr sz="3200" dirty="0">
              <a:solidFill>
                <a:srgbClr val="505555"/>
              </a:solidFill>
              <a:latin typeface="+mj-lt"/>
              <a:ea typeface="Questrial"/>
              <a:cs typeface="Questrial"/>
              <a:sym typeface="Questrial"/>
            </a:endParaRPr>
          </a:p>
          <a:p>
            <a:pPr marL="457200" marR="0" lvl="0" indent="0" algn="l" rtl="0">
              <a:lnSpc>
                <a:spcPct val="100000"/>
              </a:lnSpc>
              <a:spcBef>
                <a:spcPts val="0"/>
              </a:spcBef>
              <a:spcAft>
                <a:spcPts val="0"/>
              </a:spcAft>
              <a:buNone/>
            </a:pPr>
            <a:endParaRPr sz="3200" dirty="0">
              <a:solidFill>
                <a:srgbClr val="505555"/>
              </a:solidFill>
              <a:latin typeface="+mj-lt"/>
              <a:ea typeface="Questrial"/>
              <a:cs typeface="Questrial"/>
              <a:sym typeface="Questrial"/>
            </a:endParaRPr>
          </a:p>
          <a:p>
            <a:pPr marL="457200" marR="0" lvl="0" indent="-431800" algn="l" rtl="0">
              <a:lnSpc>
                <a:spcPct val="100000"/>
              </a:lnSpc>
              <a:spcBef>
                <a:spcPts val="0"/>
              </a:spcBef>
              <a:spcAft>
                <a:spcPts val="0"/>
              </a:spcAft>
              <a:buClr>
                <a:srgbClr val="505555"/>
              </a:buClr>
              <a:buSzPts val="3200"/>
              <a:buFont typeface="Questrial"/>
              <a:buChar char="●"/>
            </a:pPr>
            <a:r>
              <a:rPr lang="en-US" sz="3200" dirty="0">
                <a:solidFill>
                  <a:srgbClr val="505555"/>
                </a:solidFill>
                <a:latin typeface="+mj-lt"/>
                <a:ea typeface="Questrial"/>
                <a:cs typeface="Questrial"/>
                <a:sym typeface="Questrial"/>
              </a:rPr>
              <a:t>Why might a retailer want your data?</a:t>
            </a:r>
            <a:endParaRPr sz="3200" dirty="0">
              <a:solidFill>
                <a:srgbClr val="505555"/>
              </a:solidFill>
              <a:latin typeface="+mj-lt"/>
              <a:ea typeface="Questrial"/>
              <a:cs typeface="Questrial"/>
              <a:sym typeface="Quest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174"/>
        <p:cNvGrpSpPr/>
        <p:nvPr/>
      </p:nvGrpSpPr>
      <p:grpSpPr>
        <a:xfrm>
          <a:off x="0" y="0"/>
          <a:ext cx="0" cy="0"/>
          <a:chOff x="0" y="0"/>
          <a:chExt cx="0" cy="0"/>
        </a:xfrm>
      </p:grpSpPr>
      <p:sp>
        <p:nvSpPr>
          <p:cNvPr id="175" name="Google Shape;175;p25"/>
          <p:cNvSpPr/>
          <p:nvPr/>
        </p:nvSpPr>
        <p:spPr>
          <a:xfrm>
            <a:off x="1012900" y="367400"/>
            <a:ext cx="6842700" cy="501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marL="0" marR="0" lvl="0" indent="0" algn="l" rtl="0">
              <a:lnSpc>
                <a:spcPct val="106650"/>
              </a:lnSpc>
              <a:spcBef>
                <a:spcPts val="0"/>
              </a:spcBef>
              <a:spcAft>
                <a:spcPts val="0"/>
              </a:spcAft>
              <a:buNone/>
            </a:pPr>
            <a:r>
              <a:rPr lang="en-US" sz="4000" b="1" dirty="0">
                <a:solidFill>
                  <a:schemeClr val="dk1"/>
                </a:solidFill>
                <a:latin typeface="+mj-lt"/>
                <a:ea typeface="Questrial"/>
                <a:cs typeface="Questrial"/>
                <a:sym typeface="Questrial"/>
              </a:rPr>
              <a:t>Who might have my data?</a:t>
            </a:r>
            <a:endParaRPr sz="4000" b="1" dirty="0">
              <a:solidFill>
                <a:schemeClr val="dk1"/>
              </a:solidFill>
              <a:latin typeface="+mj-lt"/>
              <a:ea typeface="Questrial"/>
              <a:cs typeface="Questrial"/>
              <a:sym typeface="Questrial"/>
            </a:endParaRPr>
          </a:p>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marL="457200" marR="0" lvl="0" indent="-431800" algn="l" rtl="0">
              <a:lnSpc>
                <a:spcPct val="100000"/>
              </a:lnSpc>
              <a:spcBef>
                <a:spcPts val="0"/>
              </a:spcBef>
              <a:spcAft>
                <a:spcPts val="0"/>
              </a:spcAft>
              <a:buClr>
                <a:srgbClr val="505555"/>
              </a:buClr>
              <a:buSzPts val="3200"/>
              <a:buFont typeface="Questrial"/>
              <a:buChar char="●"/>
            </a:pPr>
            <a:r>
              <a:rPr lang="en-US" sz="3200" dirty="0">
                <a:solidFill>
                  <a:srgbClr val="505555"/>
                </a:solidFill>
                <a:latin typeface="+mj-lt"/>
                <a:ea typeface="Questrial"/>
                <a:cs typeface="Questrial"/>
                <a:sym typeface="Questrial"/>
              </a:rPr>
              <a:t>Complete the activity sheet by identifying the types of data each </a:t>
            </a:r>
            <a:r>
              <a:rPr lang="en-US" sz="3200" dirty="0" err="1">
                <a:solidFill>
                  <a:srgbClr val="505555"/>
                </a:solidFill>
                <a:latin typeface="+mj-lt"/>
                <a:ea typeface="Questrial"/>
                <a:cs typeface="Questrial"/>
                <a:sym typeface="Questrial"/>
              </a:rPr>
              <a:t>organisation</a:t>
            </a:r>
            <a:r>
              <a:rPr lang="en-US" sz="3200" dirty="0">
                <a:solidFill>
                  <a:srgbClr val="505555"/>
                </a:solidFill>
                <a:latin typeface="+mj-lt"/>
                <a:ea typeface="Questrial"/>
                <a:cs typeface="Questrial"/>
                <a:sym typeface="Questrial"/>
              </a:rPr>
              <a:t> might have about you.</a:t>
            </a:r>
            <a:endParaRPr sz="3200" dirty="0">
              <a:solidFill>
                <a:srgbClr val="505555"/>
              </a:solidFill>
              <a:latin typeface="+mj-lt"/>
              <a:ea typeface="Questrial"/>
              <a:cs typeface="Questrial"/>
              <a:sym typeface="Questrial"/>
            </a:endParaRPr>
          </a:p>
          <a:p>
            <a:pPr marL="914400" marR="0" lvl="0" indent="0" algn="l" rtl="0">
              <a:lnSpc>
                <a:spcPct val="100000"/>
              </a:lnSpc>
              <a:spcBef>
                <a:spcPts val="0"/>
              </a:spcBef>
              <a:spcAft>
                <a:spcPts val="0"/>
              </a:spcAft>
              <a:buNone/>
            </a:pPr>
            <a:endParaRPr sz="3200" dirty="0">
              <a:solidFill>
                <a:srgbClr val="505555"/>
              </a:solidFill>
              <a:latin typeface="+mj-lt"/>
              <a:ea typeface="Questrial"/>
              <a:cs typeface="Questrial"/>
              <a:sym typeface="Questrial"/>
            </a:endParaRPr>
          </a:p>
          <a:p>
            <a:pPr marL="457200" marR="0" lvl="0" indent="-431800" algn="l" rtl="0">
              <a:lnSpc>
                <a:spcPct val="100000"/>
              </a:lnSpc>
              <a:spcBef>
                <a:spcPts val="0"/>
              </a:spcBef>
              <a:spcAft>
                <a:spcPts val="0"/>
              </a:spcAft>
              <a:buClr>
                <a:srgbClr val="505555"/>
              </a:buClr>
              <a:buSzPts val="3200"/>
              <a:buFont typeface="Questrial"/>
              <a:buChar char="●"/>
            </a:pPr>
            <a:r>
              <a:rPr lang="en-US" sz="3200" dirty="0">
                <a:solidFill>
                  <a:srgbClr val="505555"/>
                </a:solidFill>
                <a:latin typeface="+mj-lt"/>
                <a:ea typeface="Questrial"/>
                <a:cs typeface="Questrial"/>
                <a:sym typeface="Questrial"/>
              </a:rPr>
              <a:t>Select one piece of data and give an example of how they might use this data.</a:t>
            </a:r>
            <a:endParaRPr sz="3200" dirty="0">
              <a:solidFill>
                <a:srgbClr val="505555"/>
              </a:solidFill>
              <a:latin typeface="+mj-lt"/>
              <a:ea typeface="Questrial"/>
              <a:cs typeface="Questrial"/>
              <a:sym typeface="Questrial"/>
            </a:endParaRPr>
          </a:p>
        </p:txBody>
      </p:sp>
      <p:pic>
        <p:nvPicPr>
          <p:cNvPr id="176" name="Google Shape;176;p25"/>
          <p:cNvPicPr preferRelativeResize="0"/>
          <p:nvPr/>
        </p:nvPicPr>
        <p:blipFill>
          <a:blip r:embed="rId3">
            <a:alphaModFix/>
          </a:blip>
          <a:stretch>
            <a:fillRect/>
          </a:stretch>
        </p:blipFill>
        <p:spPr>
          <a:xfrm>
            <a:off x="8008000" y="1025225"/>
            <a:ext cx="3743325" cy="4962525"/>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200"/>
        <p:cNvGrpSpPr/>
        <p:nvPr/>
      </p:nvGrpSpPr>
      <p:grpSpPr>
        <a:xfrm>
          <a:off x="0" y="0"/>
          <a:ext cx="0" cy="0"/>
          <a:chOff x="0" y="0"/>
          <a:chExt cx="0" cy="0"/>
        </a:xfrm>
      </p:grpSpPr>
      <p:sp>
        <p:nvSpPr>
          <p:cNvPr id="201" name="Google Shape;201;p29"/>
          <p:cNvSpPr/>
          <p:nvPr/>
        </p:nvSpPr>
        <p:spPr>
          <a:xfrm>
            <a:off x="1012888" y="367400"/>
            <a:ext cx="10677300" cy="501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marL="0" marR="0" lvl="0" indent="0" algn="l" rtl="0">
              <a:lnSpc>
                <a:spcPct val="106650"/>
              </a:lnSpc>
              <a:spcBef>
                <a:spcPts val="0"/>
              </a:spcBef>
              <a:spcAft>
                <a:spcPts val="0"/>
              </a:spcAft>
              <a:buNone/>
            </a:pPr>
            <a:r>
              <a:rPr lang="en-US" sz="4000" b="1" dirty="0">
                <a:solidFill>
                  <a:schemeClr val="dk1"/>
                </a:solidFill>
                <a:latin typeface="+mj-lt"/>
                <a:ea typeface="Questrial"/>
                <a:cs typeface="Questrial"/>
                <a:sym typeface="Questrial"/>
              </a:rPr>
              <a:t>Learning objectives revisited:</a:t>
            </a:r>
            <a:endParaRPr sz="3200" dirty="0">
              <a:solidFill>
                <a:srgbClr val="505555"/>
              </a:solidFill>
              <a:latin typeface="+mj-lt"/>
              <a:ea typeface="Questrial"/>
              <a:cs typeface="Questrial"/>
              <a:sym typeface="Questrial"/>
            </a:endParaRPr>
          </a:p>
          <a:p>
            <a:pPr marL="0" lvl="0" indent="0" algn="l" rtl="0">
              <a:lnSpc>
                <a:spcPct val="115000"/>
              </a:lnSpc>
              <a:spcBef>
                <a:spcPts val="0"/>
              </a:spcBef>
              <a:spcAft>
                <a:spcPts val="0"/>
              </a:spcAft>
              <a:buNone/>
            </a:pPr>
            <a:endParaRPr sz="3200" dirty="0">
              <a:solidFill>
                <a:srgbClr val="505555"/>
              </a:solidFill>
              <a:latin typeface="+mj-lt"/>
              <a:ea typeface="Questrial"/>
              <a:cs typeface="Questrial"/>
              <a:sym typeface="Questrial"/>
            </a:endParaRPr>
          </a:p>
          <a:p>
            <a:pPr marL="457200" lvl="0" indent="-431800" algn="l" rtl="0">
              <a:lnSpc>
                <a:spcPct val="115000"/>
              </a:lnSpc>
              <a:spcBef>
                <a:spcPts val="0"/>
              </a:spcBef>
              <a:spcAft>
                <a:spcPts val="0"/>
              </a:spcAft>
              <a:buClr>
                <a:srgbClr val="505555"/>
              </a:buClr>
              <a:buSzPts val="3200"/>
              <a:buFont typeface="Questrial"/>
              <a:buChar char="●"/>
            </a:pPr>
            <a:r>
              <a:rPr lang="en-US" sz="3200" dirty="0">
                <a:solidFill>
                  <a:srgbClr val="505555"/>
                </a:solidFill>
                <a:latin typeface="+mj-lt"/>
                <a:ea typeface="Questrial"/>
                <a:cs typeface="Questrial"/>
                <a:sym typeface="Questrial"/>
              </a:rPr>
              <a:t>To understand what data is.</a:t>
            </a:r>
            <a:endParaRPr sz="3200" dirty="0">
              <a:solidFill>
                <a:srgbClr val="505555"/>
              </a:solidFill>
              <a:latin typeface="+mj-lt"/>
              <a:ea typeface="Questrial"/>
              <a:cs typeface="Questrial"/>
              <a:sym typeface="Questrial"/>
            </a:endParaRPr>
          </a:p>
          <a:p>
            <a:pPr marL="457200" lvl="0" indent="0" algn="l" rtl="0">
              <a:lnSpc>
                <a:spcPct val="115000"/>
              </a:lnSpc>
              <a:spcBef>
                <a:spcPts val="0"/>
              </a:spcBef>
              <a:spcAft>
                <a:spcPts val="0"/>
              </a:spcAft>
              <a:buNone/>
            </a:pPr>
            <a:endParaRPr sz="3200" dirty="0">
              <a:solidFill>
                <a:srgbClr val="505555"/>
              </a:solidFill>
              <a:latin typeface="+mj-lt"/>
              <a:ea typeface="Questrial"/>
              <a:cs typeface="Questrial"/>
              <a:sym typeface="Questrial"/>
            </a:endParaRPr>
          </a:p>
          <a:p>
            <a:pPr marL="457200" lvl="0" indent="-431800" algn="l" rtl="0">
              <a:lnSpc>
                <a:spcPct val="115000"/>
              </a:lnSpc>
              <a:spcBef>
                <a:spcPts val="0"/>
              </a:spcBef>
              <a:spcAft>
                <a:spcPts val="0"/>
              </a:spcAft>
              <a:buClr>
                <a:srgbClr val="505555"/>
              </a:buClr>
              <a:buSzPts val="3200"/>
              <a:buFont typeface="Questrial"/>
              <a:buChar char="●"/>
            </a:pPr>
            <a:r>
              <a:rPr lang="en-US" sz="3200" dirty="0">
                <a:solidFill>
                  <a:srgbClr val="505555"/>
                </a:solidFill>
                <a:latin typeface="+mj-lt"/>
                <a:ea typeface="Questrial"/>
                <a:cs typeface="Questrial"/>
                <a:sym typeface="Questrial"/>
              </a:rPr>
              <a:t>To classify data.</a:t>
            </a:r>
            <a:endParaRPr sz="3200" dirty="0">
              <a:solidFill>
                <a:srgbClr val="505555"/>
              </a:solidFill>
              <a:latin typeface="+mj-lt"/>
              <a:ea typeface="Questrial"/>
              <a:cs typeface="Questrial"/>
              <a:sym typeface="Questrial"/>
            </a:endParaRPr>
          </a:p>
          <a:p>
            <a:pPr marL="457200" lvl="0" indent="0" algn="l" rtl="0">
              <a:lnSpc>
                <a:spcPct val="115000"/>
              </a:lnSpc>
              <a:spcBef>
                <a:spcPts val="0"/>
              </a:spcBef>
              <a:spcAft>
                <a:spcPts val="0"/>
              </a:spcAft>
              <a:buNone/>
            </a:pPr>
            <a:endParaRPr sz="3200" dirty="0">
              <a:solidFill>
                <a:srgbClr val="505555"/>
              </a:solidFill>
              <a:latin typeface="+mj-lt"/>
              <a:ea typeface="Questrial"/>
              <a:cs typeface="Questrial"/>
              <a:sym typeface="Questrial"/>
            </a:endParaRPr>
          </a:p>
          <a:p>
            <a:pPr marL="457200" lvl="0" indent="-431800" algn="l" rtl="0">
              <a:lnSpc>
                <a:spcPct val="115000"/>
              </a:lnSpc>
              <a:spcBef>
                <a:spcPts val="0"/>
              </a:spcBef>
              <a:spcAft>
                <a:spcPts val="0"/>
              </a:spcAft>
              <a:buClr>
                <a:srgbClr val="505555"/>
              </a:buClr>
              <a:buSzPts val="3200"/>
              <a:buFont typeface="Questrial"/>
              <a:buChar char="●"/>
            </a:pPr>
            <a:r>
              <a:rPr lang="en-US" sz="3200" dirty="0">
                <a:solidFill>
                  <a:srgbClr val="505555"/>
                </a:solidFill>
                <a:latin typeface="+mj-lt"/>
                <a:ea typeface="Questrial"/>
                <a:cs typeface="Questrial"/>
                <a:sym typeface="Questrial"/>
              </a:rPr>
              <a:t>To identify ways that data might be used.</a:t>
            </a:r>
            <a:endParaRPr sz="3200" dirty="0">
              <a:solidFill>
                <a:srgbClr val="505555"/>
              </a:solidFill>
              <a:latin typeface="+mj-lt"/>
              <a:ea typeface="Questrial"/>
              <a:cs typeface="Questrial"/>
              <a:sym typeface="Questrial"/>
            </a:endParaRPr>
          </a:p>
          <a:p>
            <a:pPr marL="457200" lvl="0" indent="0" algn="l" rtl="0">
              <a:lnSpc>
                <a:spcPct val="115000"/>
              </a:lnSpc>
              <a:spcBef>
                <a:spcPts val="0"/>
              </a:spcBef>
              <a:spcAft>
                <a:spcPts val="0"/>
              </a:spcAft>
              <a:buNone/>
            </a:pPr>
            <a:r>
              <a:rPr lang="en-US" sz="3200" dirty="0">
                <a:solidFill>
                  <a:srgbClr val="505555"/>
                </a:solidFill>
                <a:latin typeface="+mj-lt"/>
                <a:ea typeface="Questrial"/>
                <a:cs typeface="Questrial"/>
                <a:sym typeface="Questrial"/>
              </a:rPr>
              <a:t>  </a:t>
            </a:r>
            <a:endParaRPr sz="3200" dirty="0">
              <a:solidFill>
                <a:srgbClr val="505555"/>
              </a:solidFill>
              <a:latin typeface="+mj-lt"/>
              <a:ea typeface="Questrial"/>
              <a:cs typeface="Questrial"/>
              <a:sym typeface="Questrial"/>
            </a:endParaRPr>
          </a:p>
          <a:p>
            <a:pPr marL="0" lvl="0" indent="0" algn="l" rtl="0">
              <a:lnSpc>
                <a:spcPct val="115000"/>
              </a:lnSpc>
              <a:spcBef>
                <a:spcPts val="0"/>
              </a:spcBef>
              <a:spcAft>
                <a:spcPts val="0"/>
              </a:spcAft>
              <a:buNone/>
            </a:pPr>
            <a:endParaRPr sz="3200" dirty="0">
              <a:solidFill>
                <a:schemeClr val="dk1"/>
              </a:solidFill>
              <a:latin typeface="+mj-lt"/>
              <a:ea typeface="Questrial"/>
              <a:cs typeface="Questrial"/>
              <a:sym typeface="Quest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206"/>
        <p:cNvGrpSpPr/>
        <p:nvPr/>
      </p:nvGrpSpPr>
      <p:grpSpPr>
        <a:xfrm>
          <a:off x="0" y="0"/>
          <a:ext cx="0" cy="0"/>
          <a:chOff x="0" y="0"/>
          <a:chExt cx="0" cy="0"/>
        </a:xfrm>
      </p:grpSpPr>
      <p:sp>
        <p:nvSpPr>
          <p:cNvPr id="207" name="Google Shape;207;p30"/>
          <p:cNvSpPr/>
          <p:nvPr/>
        </p:nvSpPr>
        <p:spPr>
          <a:xfrm>
            <a:off x="1012888" y="367400"/>
            <a:ext cx="10677300" cy="501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marL="0" marR="0" lvl="0" indent="0" algn="l" rtl="0">
              <a:lnSpc>
                <a:spcPct val="106650"/>
              </a:lnSpc>
              <a:spcBef>
                <a:spcPts val="0"/>
              </a:spcBef>
              <a:spcAft>
                <a:spcPts val="0"/>
              </a:spcAft>
              <a:buNone/>
            </a:pPr>
            <a:r>
              <a:rPr lang="en-US" sz="4000" b="1" dirty="0">
                <a:solidFill>
                  <a:schemeClr val="dk1"/>
                </a:solidFill>
                <a:latin typeface="+mj-lt"/>
                <a:ea typeface="Questrial"/>
                <a:cs typeface="Questrial"/>
                <a:sym typeface="Questrial"/>
              </a:rPr>
              <a:t>What data can you find?</a:t>
            </a:r>
            <a:endParaRPr sz="3200" dirty="0">
              <a:solidFill>
                <a:srgbClr val="505555"/>
              </a:solidFill>
              <a:latin typeface="+mj-lt"/>
              <a:ea typeface="Questrial"/>
              <a:cs typeface="Questrial"/>
              <a:sym typeface="Questrial"/>
            </a:endParaRPr>
          </a:p>
          <a:p>
            <a:pPr marL="0" lvl="0" indent="0" algn="l" rtl="0">
              <a:lnSpc>
                <a:spcPct val="115000"/>
              </a:lnSpc>
              <a:spcBef>
                <a:spcPts val="0"/>
              </a:spcBef>
              <a:spcAft>
                <a:spcPts val="0"/>
              </a:spcAft>
              <a:buNone/>
            </a:pPr>
            <a:endParaRPr sz="3200" dirty="0">
              <a:solidFill>
                <a:srgbClr val="505555"/>
              </a:solidFill>
              <a:latin typeface="+mj-lt"/>
              <a:ea typeface="Questrial"/>
              <a:cs typeface="Questrial"/>
              <a:sym typeface="Questrial"/>
            </a:endParaRPr>
          </a:p>
          <a:p>
            <a:pPr marL="457200" lvl="0" indent="0" algn="l" rtl="0">
              <a:lnSpc>
                <a:spcPct val="115000"/>
              </a:lnSpc>
              <a:spcBef>
                <a:spcPts val="0"/>
              </a:spcBef>
              <a:spcAft>
                <a:spcPts val="0"/>
              </a:spcAft>
              <a:buNone/>
            </a:pPr>
            <a:endParaRPr sz="3200" dirty="0">
              <a:solidFill>
                <a:srgbClr val="505555"/>
              </a:solidFill>
              <a:latin typeface="+mj-lt"/>
              <a:ea typeface="Questrial"/>
              <a:cs typeface="Questrial"/>
              <a:sym typeface="Questrial"/>
            </a:endParaRPr>
          </a:p>
          <a:p>
            <a:pPr marL="457200" lvl="0" indent="0" algn="l" rtl="0">
              <a:lnSpc>
                <a:spcPct val="115000"/>
              </a:lnSpc>
              <a:spcBef>
                <a:spcPts val="0"/>
              </a:spcBef>
              <a:spcAft>
                <a:spcPts val="0"/>
              </a:spcAft>
              <a:buNone/>
            </a:pPr>
            <a:r>
              <a:rPr lang="en-US" sz="3200" dirty="0">
                <a:solidFill>
                  <a:srgbClr val="505555"/>
                </a:solidFill>
                <a:latin typeface="+mj-lt"/>
                <a:ea typeface="Questrial"/>
                <a:cs typeface="Questrial"/>
                <a:sym typeface="Questrial"/>
              </a:rPr>
              <a:t>  </a:t>
            </a:r>
            <a:endParaRPr sz="3200" dirty="0">
              <a:solidFill>
                <a:srgbClr val="505555"/>
              </a:solidFill>
              <a:latin typeface="+mj-lt"/>
              <a:ea typeface="Questrial"/>
              <a:cs typeface="Questrial"/>
              <a:sym typeface="Questrial"/>
            </a:endParaRPr>
          </a:p>
          <a:p>
            <a:pPr marL="0" lvl="0" indent="0" algn="l" rtl="0">
              <a:lnSpc>
                <a:spcPct val="115000"/>
              </a:lnSpc>
              <a:spcBef>
                <a:spcPts val="0"/>
              </a:spcBef>
              <a:spcAft>
                <a:spcPts val="0"/>
              </a:spcAft>
              <a:buNone/>
            </a:pPr>
            <a:endParaRPr sz="3200" dirty="0">
              <a:solidFill>
                <a:schemeClr val="dk1"/>
              </a:solidFill>
              <a:latin typeface="+mj-lt"/>
              <a:ea typeface="Questrial"/>
              <a:cs typeface="Questrial"/>
              <a:sym typeface="Questrial"/>
            </a:endParaRPr>
          </a:p>
        </p:txBody>
      </p:sp>
      <p:pic>
        <p:nvPicPr>
          <p:cNvPr id="208" name="Google Shape;208;p3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965638" y="1767648"/>
            <a:ext cx="2260725" cy="443819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213"/>
        <p:cNvGrpSpPr/>
        <p:nvPr/>
      </p:nvGrpSpPr>
      <p:grpSpPr>
        <a:xfrm>
          <a:off x="0" y="0"/>
          <a:ext cx="0" cy="0"/>
          <a:chOff x="0" y="0"/>
          <a:chExt cx="0" cy="0"/>
        </a:xfrm>
      </p:grpSpPr>
      <p:sp>
        <p:nvSpPr>
          <p:cNvPr id="214" name="Google Shape;214;p31"/>
          <p:cNvSpPr/>
          <p:nvPr/>
        </p:nvSpPr>
        <p:spPr>
          <a:xfrm>
            <a:off x="1012888" y="367400"/>
            <a:ext cx="10677300" cy="501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marL="0" marR="0" lvl="0" indent="0" algn="l" rtl="0">
              <a:lnSpc>
                <a:spcPct val="106650"/>
              </a:lnSpc>
              <a:spcBef>
                <a:spcPts val="0"/>
              </a:spcBef>
              <a:spcAft>
                <a:spcPts val="0"/>
              </a:spcAft>
              <a:buNone/>
            </a:pPr>
            <a:r>
              <a:rPr lang="en-US" sz="4000" b="1" dirty="0">
                <a:solidFill>
                  <a:schemeClr val="dk1"/>
                </a:solidFill>
                <a:latin typeface="+mj-lt"/>
                <a:ea typeface="Questrial"/>
                <a:cs typeface="Questrial"/>
                <a:sym typeface="Questrial"/>
              </a:rPr>
              <a:t>What data can you find?</a:t>
            </a:r>
            <a:endParaRPr sz="3200" dirty="0">
              <a:solidFill>
                <a:srgbClr val="505555"/>
              </a:solidFill>
              <a:latin typeface="+mj-lt"/>
              <a:ea typeface="Questrial"/>
              <a:cs typeface="Questrial"/>
              <a:sym typeface="Questrial"/>
            </a:endParaRPr>
          </a:p>
          <a:p>
            <a:pPr marL="0" lvl="0" indent="0" algn="l" rtl="0">
              <a:lnSpc>
                <a:spcPct val="115000"/>
              </a:lnSpc>
              <a:spcBef>
                <a:spcPts val="0"/>
              </a:spcBef>
              <a:spcAft>
                <a:spcPts val="0"/>
              </a:spcAft>
              <a:buNone/>
            </a:pPr>
            <a:endParaRPr sz="3200" dirty="0">
              <a:solidFill>
                <a:srgbClr val="505555"/>
              </a:solidFill>
              <a:latin typeface="+mj-lt"/>
              <a:ea typeface="Questrial"/>
              <a:cs typeface="Questrial"/>
              <a:sym typeface="Questrial"/>
            </a:endParaRPr>
          </a:p>
          <a:p>
            <a:pPr marL="457200" lvl="0" indent="0" algn="l" rtl="0">
              <a:lnSpc>
                <a:spcPct val="115000"/>
              </a:lnSpc>
              <a:spcBef>
                <a:spcPts val="0"/>
              </a:spcBef>
              <a:spcAft>
                <a:spcPts val="0"/>
              </a:spcAft>
              <a:buNone/>
            </a:pPr>
            <a:endParaRPr sz="3200" dirty="0">
              <a:solidFill>
                <a:srgbClr val="505555"/>
              </a:solidFill>
              <a:latin typeface="+mj-lt"/>
              <a:ea typeface="Questrial"/>
              <a:cs typeface="Questrial"/>
              <a:sym typeface="Questrial"/>
            </a:endParaRPr>
          </a:p>
          <a:p>
            <a:pPr marL="457200" lvl="0" indent="0" algn="l" rtl="0">
              <a:lnSpc>
                <a:spcPct val="115000"/>
              </a:lnSpc>
              <a:spcBef>
                <a:spcPts val="0"/>
              </a:spcBef>
              <a:spcAft>
                <a:spcPts val="0"/>
              </a:spcAft>
              <a:buNone/>
            </a:pPr>
            <a:r>
              <a:rPr lang="en-US" sz="3200" dirty="0">
                <a:solidFill>
                  <a:srgbClr val="505555"/>
                </a:solidFill>
                <a:latin typeface="+mj-lt"/>
                <a:ea typeface="Questrial"/>
                <a:cs typeface="Questrial"/>
                <a:sym typeface="Questrial"/>
              </a:rPr>
              <a:t>  </a:t>
            </a:r>
            <a:endParaRPr sz="3200" dirty="0">
              <a:solidFill>
                <a:srgbClr val="505555"/>
              </a:solidFill>
              <a:latin typeface="+mj-lt"/>
              <a:ea typeface="Questrial"/>
              <a:cs typeface="Questrial"/>
              <a:sym typeface="Questrial"/>
            </a:endParaRPr>
          </a:p>
          <a:p>
            <a:pPr marL="0" lvl="0" indent="0" algn="l" rtl="0">
              <a:lnSpc>
                <a:spcPct val="115000"/>
              </a:lnSpc>
              <a:spcBef>
                <a:spcPts val="0"/>
              </a:spcBef>
              <a:spcAft>
                <a:spcPts val="0"/>
              </a:spcAft>
              <a:buNone/>
            </a:pPr>
            <a:endParaRPr sz="3200" dirty="0">
              <a:solidFill>
                <a:schemeClr val="dk1"/>
              </a:solidFill>
              <a:latin typeface="+mj-lt"/>
              <a:ea typeface="Questrial"/>
              <a:cs typeface="Questrial"/>
              <a:sym typeface="Questrial"/>
            </a:endParaRPr>
          </a:p>
        </p:txBody>
      </p:sp>
      <p:pic>
        <p:nvPicPr>
          <p:cNvPr id="215" name="Google Shape;215;p3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946925" y="1656824"/>
            <a:ext cx="2298150" cy="4596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220"/>
        <p:cNvGrpSpPr/>
        <p:nvPr/>
      </p:nvGrpSpPr>
      <p:grpSpPr>
        <a:xfrm>
          <a:off x="0" y="0"/>
          <a:ext cx="0" cy="0"/>
          <a:chOff x="0" y="0"/>
          <a:chExt cx="0" cy="0"/>
        </a:xfrm>
      </p:grpSpPr>
      <p:sp>
        <p:nvSpPr>
          <p:cNvPr id="221" name="Google Shape;221;p32"/>
          <p:cNvSpPr/>
          <p:nvPr/>
        </p:nvSpPr>
        <p:spPr>
          <a:xfrm>
            <a:off x="1012888" y="367400"/>
            <a:ext cx="10677300" cy="501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marL="0" marR="0" lvl="0" indent="0" algn="l" rtl="0">
              <a:lnSpc>
                <a:spcPct val="106650"/>
              </a:lnSpc>
              <a:spcBef>
                <a:spcPts val="0"/>
              </a:spcBef>
              <a:spcAft>
                <a:spcPts val="0"/>
              </a:spcAft>
              <a:buNone/>
            </a:pPr>
            <a:r>
              <a:rPr lang="en-US" sz="4000" b="1" dirty="0">
                <a:solidFill>
                  <a:schemeClr val="dk1"/>
                </a:solidFill>
                <a:latin typeface="+mj-lt"/>
                <a:ea typeface="Questrial"/>
                <a:cs typeface="Questrial"/>
                <a:sym typeface="Questrial"/>
              </a:rPr>
              <a:t>What data can you find?</a:t>
            </a:r>
            <a:endParaRPr sz="3200" dirty="0">
              <a:solidFill>
                <a:srgbClr val="505555"/>
              </a:solidFill>
              <a:latin typeface="+mj-lt"/>
              <a:ea typeface="Questrial"/>
              <a:cs typeface="Questrial"/>
              <a:sym typeface="Questrial"/>
            </a:endParaRPr>
          </a:p>
          <a:p>
            <a:pPr marL="0" lvl="0" indent="0" algn="l" rtl="0">
              <a:lnSpc>
                <a:spcPct val="115000"/>
              </a:lnSpc>
              <a:spcBef>
                <a:spcPts val="0"/>
              </a:spcBef>
              <a:spcAft>
                <a:spcPts val="0"/>
              </a:spcAft>
              <a:buNone/>
            </a:pPr>
            <a:endParaRPr sz="3200" dirty="0">
              <a:solidFill>
                <a:srgbClr val="505555"/>
              </a:solidFill>
              <a:latin typeface="+mj-lt"/>
              <a:ea typeface="Questrial"/>
              <a:cs typeface="Questrial"/>
              <a:sym typeface="Questrial"/>
            </a:endParaRPr>
          </a:p>
          <a:p>
            <a:pPr marL="457200" lvl="0" indent="0" algn="l" rtl="0">
              <a:lnSpc>
                <a:spcPct val="115000"/>
              </a:lnSpc>
              <a:spcBef>
                <a:spcPts val="0"/>
              </a:spcBef>
              <a:spcAft>
                <a:spcPts val="0"/>
              </a:spcAft>
              <a:buNone/>
            </a:pPr>
            <a:endParaRPr sz="3200" dirty="0">
              <a:solidFill>
                <a:srgbClr val="505555"/>
              </a:solidFill>
              <a:latin typeface="+mj-lt"/>
              <a:ea typeface="Questrial"/>
              <a:cs typeface="Questrial"/>
              <a:sym typeface="Questrial"/>
            </a:endParaRPr>
          </a:p>
          <a:p>
            <a:pPr marL="457200" lvl="0" indent="0" algn="l" rtl="0">
              <a:lnSpc>
                <a:spcPct val="115000"/>
              </a:lnSpc>
              <a:spcBef>
                <a:spcPts val="0"/>
              </a:spcBef>
              <a:spcAft>
                <a:spcPts val="0"/>
              </a:spcAft>
              <a:buNone/>
            </a:pPr>
            <a:r>
              <a:rPr lang="en-US" sz="3200" dirty="0">
                <a:solidFill>
                  <a:srgbClr val="505555"/>
                </a:solidFill>
                <a:latin typeface="+mj-lt"/>
                <a:ea typeface="Questrial"/>
                <a:cs typeface="Questrial"/>
                <a:sym typeface="Questrial"/>
              </a:rPr>
              <a:t>  </a:t>
            </a:r>
            <a:endParaRPr sz="3200" dirty="0">
              <a:solidFill>
                <a:srgbClr val="505555"/>
              </a:solidFill>
              <a:latin typeface="+mj-lt"/>
              <a:ea typeface="Questrial"/>
              <a:cs typeface="Questrial"/>
              <a:sym typeface="Questrial"/>
            </a:endParaRPr>
          </a:p>
          <a:p>
            <a:pPr marL="0" lvl="0" indent="0" algn="l" rtl="0">
              <a:lnSpc>
                <a:spcPct val="115000"/>
              </a:lnSpc>
              <a:spcBef>
                <a:spcPts val="0"/>
              </a:spcBef>
              <a:spcAft>
                <a:spcPts val="0"/>
              </a:spcAft>
              <a:buNone/>
            </a:pPr>
            <a:endParaRPr sz="3200" dirty="0">
              <a:solidFill>
                <a:schemeClr val="dk1"/>
              </a:solidFill>
              <a:latin typeface="+mj-lt"/>
              <a:ea typeface="Questrial"/>
              <a:cs typeface="Questrial"/>
              <a:sym typeface="Questrial"/>
            </a:endParaRPr>
          </a:p>
        </p:txBody>
      </p:sp>
      <p:pic>
        <p:nvPicPr>
          <p:cNvPr id="222" name="Google Shape;222;p3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965638" y="1767648"/>
            <a:ext cx="2260725" cy="4438198"/>
          </a:xfrm>
          <a:prstGeom prst="rect">
            <a:avLst/>
          </a:prstGeom>
          <a:noFill/>
          <a:ln>
            <a:noFill/>
          </a:ln>
        </p:spPr>
      </p:pic>
      <p:sp>
        <p:nvSpPr>
          <p:cNvPr id="223" name="Google Shape;223;p32"/>
          <p:cNvSpPr txBox="1"/>
          <p:nvPr/>
        </p:nvSpPr>
        <p:spPr>
          <a:xfrm>
            <a:off x="512275" y="1900850"/>
            <a:ext cx="3884400" cy="105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a:solidFill>
                  <a:srgbClr val="505555"/>
                </a:solidFill>
                <a:latin typeface="+mj-lt"/>
                <a:ea typeface="Questrial"/>
                <a:cs typeface="Questrial"/>
                <a:sym typeface="Questrial"/>
              </a:rPr>
              <a:t>first name: Matilda</a:t>
            </a:r>
            <a:endParaRPr sz="3200" dirty="0">
              <a:solidFill>
                <a:srgbClr val="505555"/>
              </a:solidFill>
              <a:latin typeface="+mj-lt"/>
              <a:ea typeface="Questrial"/>
              <a:cs typeface="Questrial"/>
              <a:sym typeface="Questrial"/>
            </a:endParaRPr>
          </a:p>
        </p:txBody>
      </p:sp>
      <p:sp>
        <p:nvSpPr>
          <p:cNvPr id="224" name="Google Shape;224;p32"/>
          <p:cNvSpPr txBox="1"/>
          <p:nvPr/>
        </p:nvSpPr>
        <p:spPr>
          <a:xfrm>
            <a:off x="648150" y="3979300"/>
            <a:ext cx="3884400" cy="105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a:solidFill>
                  <a:srgbClr val="505555"/>
                </a:solidFill>
                <a:latin typeface="+mj-lt"/>
                <a:ea typeface="Questrial"/>
                <a:cs typeface="Questrial"/>
                <a:sym typeface="Questrial"/>
              </a:rPr>
              <a:t>last name: Ramsay</a:t>
            </a:r>
            <a:endParaRPr sz="3200" dirty="0">
              <a:solidFill>
                <a:srgbClr val="505555"/>
              </a:solidFill>
              <a:latin typeface="+mj-lt"/>
              <a:ea typeface="Questrial"/>
              <a:cs typeface="Questrial"/>
              <a:sym typeface="Questrial"/>
            </a:endParaRPr>
          </a:p>
        </p:txBody>
      </p:sp>
      <p:sp>
        <p:nvSpPr>
          <p:cNvPr id="225" name="Google Shape;225;p32"/>
          <p:cNvSpPr txBox="1"/>
          <p:nvPr/>
        </p:nvSpPr>
        <p:spPr>
          <a:xfrm>
            <a:off x="1648875" y="4793950"/>
            <a:ext cx="2462400" cy="105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a:solidFill>
                  <a:srgbClr val="505555"/>
                </a:solidFill>
                <a:latin typeface="+mj-lt"/>
                <a:ea typeface="Questrial"/>
                <a:cs typeface="Questrial"/>
                <a:sym typeface="Questrial"/>
              </a:rPr>
              <a:t>age:17</a:t>
            </a:r>
            <a:endParaRPr sz="3200" dirty="0">
              <a:solidFill>
                <a:srgbClr val="505555"/>
              </a:solidFill>
              <a:latin typeface="+mj-lt"/>
              <a:ea typeface="Questrial"/>
              <a:cs typeface="Questrial"/>
              <a:sym typeface="Questrial"/>
            </a:endParaRPr>
          </a:p>
        </p:txBody>
      </p:sp>
      <p:sp>
        <p:nvSpPr>
          <p:cNvPr id="226" name="Google Shape;226;p32"/>
          <p:cNvSpPr txBox="1"/>
          <p:nvPr/>
        </p:nvSpPr>
        <p:spPr>
          <a:xfrm>
            <a:off x="416625" y="2900250"/>
            <a:ext cx="4926900" cy="105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a:solidFill>
                  <a:srgbClr val="505555"/>
                </a:solidFill>
                <a:latin typeface="+mj-lt"/>
                <a:ea typeface="Questrial"/>
                <a:cs typeface="Questrial"/>
                <a:sym typeface="Questrial"/>
              </a:rPr>
              <a:t>date of birth: 08.11.2001</a:t>
            </a:r>
            <a:endParaRPr sz="3200" dirty="0">
              <a:solidFill>
                <a:srgbClr val="505555"/>
              </a:solidFill>
              <a:latin typeface="+mj-lt"/>
              <a:ea typeface="Questrial"/>
              <a:cs typeface="Questrial"/>
              <a:sym typeface="Questrial"/>
            </a:endParaRPr>
          </a:p>
        </p:txBody>
      </p:sp>
      <p:sp>
        <p:nvSpPr>
          <p:cNvPr id="227" name="Google Shape;227;p32"/>
          <p:cNvSpPr txBox="1"/>
          <p:nvPr/>
        </p:nvSpPr>
        <p:spPr>
          <a:xfrm>
            <a:off x="7384975" y="1709825"/>
            <a:ext cx="4122300" cy="105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a:solidFill>
                  <a:srgbClr val="505555"/>
                </a:solidFill>
                <a:latin typeface="+mj-lt"/>
                <a:ea typeface="Questrial"/>
                <a:cs typeface="Questrial"/>
                <a:sym typeface="Questrial"/>
              </a:rPr>
              <a:t>place of birth: London</a:t>
            </a:r>
            <a:endParaRPr sz="3200" dirty="0">
              <a:solidFill>
                <a:srgbClr val="505555"/>
              </a:solidFill>
              <a:latin typeface="+mj-lt"/>
              <a:ea typeface="Questrial"/>
              <a:cs typeface="Questrial"/>
              <a:sym typeface="Questrial"/>
            </a:endParaRPr>
          </a:p>
        </p:txBody>
      </p:sp>
      <p:sp>
        <p:nvSpPr>
          <p:cNvPr id="228" name="Google Shape;228;p32"/>
          <p:cNvSpPr txBox="1"/>
          <p:nvPr/>
        </p:nvSpPr>
        <p:spPr>
          <a:xfrm>
            <a:off x="7253150" y="3094400"/>
            <a:ext cx="4608600" cy="105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a:solidFill>
                  <a:srgbClr val="505555"/>
                </a:solidFill>
                <a:latin typeface="+mj-lt"/>
                <a:ea typeface="Questrial"/>
                <a:cs typeface="Questrial"/>
                <a:sym typeface="Questrial"/>
              </a:rPr>
              <a:t>number of siblings: 4</a:t>
            </a:r>
            <a:endParaRPr sz="3200" dirty="0">
              <a:solidFill>
                <a:srgbClr val="505555"/>
              </a:solidFill>
              <a:latin typeface="+mj-lt"/>
              <a:ea typeface="Questrial"/>
              <a:cs typeface="Questrial"/>
              <a:sym typeface="Questrial"/>
            </a:endParaRPr>
          </a:p>
        </p:txBody>
      </p:sp>
      <p:sp>
        <p:nvSpPr>
          <p:cNvPr id="229" name="Google Shape;229;p32"/>
          <p:cNvSpPr txBox="1"/>
          <p:nvPr/>
        </p:nvSpPr>
        <p:spPr>
          <a:xfrm>
            <a:off x="7300850" y="4239350"/>
            <a:ext cx="4513200" cy="105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err="1">
                <a:solidFill>
                  <a:srgbClr val="505555"/>
                </a:solidFill>
                <a:latin typeface="+mj-lt"/>
                <a:ea typeface="Questrial"/>
                <a:cs typeface="Questrial"/>
                <a:sym typeface="Questrial"/>
              </a:rPr>
              <a:t>favourite</a:t>
            </a:r>
            <a:r>
              <a:rPr lang="en-US" sz="3200" dirty="0">
                <a:solidFill>
                  <a:srgbClr val="505555"/>
                </a:solidFill>
                <a:latin typeface="+mj-lt"/>
                <a:ea typeface="Questrial"/>
                <a:cs typeface="Questrial"/>
                <a:sym typeface="Questrial"/>
              </a:rPr>
              <a:t> emoji: cherries</a:t>
            </a:r>
            <a:endParaRPr sz="3200" dirty="0">
              <a:solidFill>
                <a:srgbClr val="505555"/>
              </a:solidFill>
              <a:latin typeface="+mj-lt"/>
              <a:ea typeface="Questrial"/>
              <a:cs typeface="Questrial"/>
              <a:sym typeface="Questrial"/>
            </a:endParaRPr>
          </a:p>
        </p:txBody>
      </p:sp>
      <p:sp>
        <p:nvSpPr>
          <p:cNvPr id="230" name="Google Shape;230;p32"/>
          <p:cNvSpPr txBox="1"/>
          <p:nvPr/>
        </p:nvSpPr>
        <p:spPr>
          <a:xfrm>
            <a:off x="1388250" y="5851450"/>
            <a:ext cx="4608600" cy="105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err="1">
                <a:solidFill>
                  <a:srgbClr val="505555"/>
                </a:solidFill>
                <a:latin typeface="+mj-lt"/>
                <a:ea typeface="Questrial"/>
                <a:cs typeface="Questrial"/>
                <a:sym typeface="Questrial"/>
              </a:rPr>
              <a:t>favourite</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colour</a:t>
            </a:r>
            <a:r>
              <a:rPr lang="en-US" sz="3200" dirty="0">
                <a:solidFill>
                  <a:srgbClr val="505555"/>
                </a:solidFill>
                <a:latin typeface="+mj-lt"/>
                <a:ea typeface="Questrial"/>
                <a:cs typeface="Questrial"/>
                <a:sym typeface="Questrial"/>
              </a:rPr>
              <a:t>: green</a:t>
            </a:r>
            <a:endParaRPr sz="3200" dirty="0">
              <a:solidFill>
                <a:srgbClr val="505555"/>
              </a:solidFill>
              <a:latin typeface="+mj-lt"/>
              <a:ea typeface="Questrial"/>
              <a:cs typeface="Questrial"/>
              <a:sym typeface="Questrial"/>
            </a:endParaRPr>
          </a:p>
        </p:txBody>
      </p:sp>
      <p:sp>
        <p:nvSpPr>
          <p:cNvPr id="231" name="Google Shape;231;p32"/>
          <p:cNvSpPr txBox="1"/>
          <p:nvPr/>
        </p:nvSpPr>
        <p:spPr>
          <a:xfrm>
            <a:off x="7496300" y="5384300"/>
            <a:ext cx="4122300" cy="105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a:solidFill>
                  <a:srgbClr val="505555"/>
                </a:solidFill>
                <a:latin typeface="+mj-lt"/>
                <a:ea typeface="Questrial"/>
                <a:cs typeface="Questrial"/>
                <a:sym typeface="Questrial"/>
              </a:rPr>
              <a:t>home: Los Angeles</a:t>
            </a:r>
            <a:endParaRPr sz="3200" dirty="0">
              <a:solidFill>
                <a:srgbClr val="505555"/>
              </a:solidFill>
              <a:latin typeface="+mj-lt"/>
              <a:ea typeface="Questrial"/>
              <a:cs typeface="Questrial"/>
              <a:sym typeface="Quest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205"/>
        <p:cNvGrpSpPr/>
        <p:nvPr/>
      </p:nvGrpSpPr>
      <p:grpSpPr>
        <a:xfrm>
          <a:off x="0" y="0"/>
          <a:ext cx="0" cy="0"/>
          <a:chOff x="0" y="0"/>
          <a:chExt cx="0" cy="0"/>
        </a:xfrm>
      </p:grpSpPr>
      <p:sp>
        <p:nvSpPr>
          <p:cNvPr id="206" name="Google Shape;206;p27"/>
          <p:cNvSpPr/>
          <p:nvPr/>
        </p:nvSpPr>
        <p:spPr>
          <a:xfrm>
            <a:off x="1012888" y="367400"/>
            <a:ext cx="10677300" cy="501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dirty="0">
              <a:solidFill>
                <a:srgbClr val="505555"/>
              </a:solidFill>
              <a:latin typeface="Questrial"/>
              <a:ea typeface="Questrial"/>
              <a:cs typeface="Questrial"/>
              <a:sym typeface="Questrial"/>
            </a:endParaRPr>
          </a:p>
          <a:p>
            <a:pPr lvl="0">
              <a:lnSpc>
                <a:spcPct val="106650"/>
              </a:lnSpc>
            </a:pPr>
            <a:r>
              <a:rPr lang="en-GB" sz="4000" b="1" dirty="0"/>
              <a:t>Licensing information:</a:t>
            </a:r>
          </a:p>
          <a:p>
            <a:pPr lvl="0">
              <a:lnSpc>
                <a:spcPct val="106650"/>
              </a:lnSpc>
            </a:pPr>
            <a:endParaRPr sz="3200" dirty="0">
              <a:solidFill>
                <a:srgbClr val="505555"/>
              </a:solidFill>
              <a:latin typeface="Questrial"/>
              <a:ea typeface="Questrial"/>
              <a:cs typeface="Questrial"/>
              <a:sym typeface="Questrial"/>
            </a:endParaRPr>
          </a:p>
          <a:p>
            <a:r>
              <a:rPr lang="en-GB" sz="3200" dirty="0"/>
              <a:t>Published by the Micro:bit Educational Foundation </a:t>
            </a:r>
            <a:r>
              <a:rPr lang="en-GB" sz="3200" dirty="0">
                <a:hlinkClick r:id="rId3"/>
              </a:rPr>
              <a:t>microbit.org</a:t>
            </a:r>
            <a:r>
              <a:rPr lang="en-GB" sz="3200" dirty="0"/>
              <a:t> under the following Creative Commons licence:</a:t>
            </a:r>
            <a:br>
              <a:rPr lang="en-GB" sz="3200" dirty="0"/>
            </a:br>
            <a:endParaRPr lang="en-GB" sz="3200" dirty="0"/>
          </a:p>
          <a:p>
            <a:r>
              <a:rPr lang="en-GB" sz="3200" dirty="0"/>
              <a:t>Attribution-</a:t>
            </a:r>
            <a:r>
              <a:rPr lang="en-GB" sz="3200" dirty="0" err="1"/>
              <a:t>ShareAlike</a:t>
            </a:r>
            <a:r>
              <a:rPr lang="en-GB" sz="3200" dirty="0"/>
              <a:t> 4.0 International (CC BY-SA 4.0)</a:t>
            </a:r>
            <a:br>
              <a:rPr lang="en-GB" sz="3200" dirty="0"/>
            </a:br>
            <a:r>
              <a:rPr lang="en-GB" sz="3200" u="sng" dirty="0">
                <a:hlinkClick r:id="rId4"/>
              </a:rPr>
              <a:t>https://creativecommons.org/licenses/by-sa/4.0/</a:t>
            </a:r>
            <a:r>
              <a:rPr lang="en-GB" sz="3200" dirty="0"/>
              <a:t> </a:t>
            </a:r>
            <a:endParaRPr sz="3200" dirty="0">
              <a:solidFill>
                <a:srgbClr val="505555"/>
              </a:solidFill>
              <a:latin typeface="Questrial"/>
              <a:ea typeface="Questrial"/>
              <a:cs typeface="Questrial"/>
              <a:sym typeface="Questrial"/>
            </a:endParaRPr>
          </a:p>
          <a:p>
            <a:pPr marL="0" lvl="0" indent="0" algn="l" rtl="0">
              <a:lnSpc>
                <a:spcPct val="115000"/>
              </a:lnSpc>
              <a:spcBef>
                <a:spcPts val="0"/>
              </a:spcBef>
              <a:spcAft>
                <a:spcPts val="0"/>
              </a:spcAft>
              <a:buNone/>
            </a:pPr>
            <a:endParaRPr sz="3200" dirty="0">
              <a:solidFill>
                <a:srgbClr val="505555"/>
              </a:solidFill>
              <a:latin typeface="Questrial"/>
              <a:ea typeface="Questrial"/>
              <a:cs typeface="Questrial"/>
              <a:sym typeface="Questrial"/>
            </a:endParaRPr>
          </a:p>
          <a:p>
            <a:pPr marL="0" lvl="0" indent="0" algn="l" rtl="0">
              <a:lnSpc>
                <a:spcPct val="115000"/>
              </a:lnSpc>
              <a:spcBef>
                <a:spcPts val="0"/>
              </a:spcBef>
              <a:spcAft>
                <a:spcPts val="0"/>
              </a:spcAft>
              <a:buNone/>
            </a:pPr>
            <a:endParaRPr sz="3200" dirty="0">
              <a:solidFill>
                <a:srgbClr val="505555"/>
              </a:solidFill>
              <a:latin typeface="Questrial"/>
              <a:ea typeface="Questrial"/>
              <a:cs typeface="Questrial"/>
              <a:sym typeface="Questrial"/>
            </a:endParaRPr>
          </a:p>
        </p:txBody>
      </p:sp>
    </p:spTree>
    <p:extLst>
      <p:ext uri="{BB962C8B-B14F-4D97-AF65-F5344CB8AC3E}">
        <p14:creationId xmlns:p14="http://schemas.microsoft.com/office/powerpoint/2010/main" val="880343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115"/>
        <p:cNvGrpSpPr/>
        <p:nvPr/>
      </p:nvGrpSpPr>
      <p:grpSpPr>
        <a:xfrm>
          <a:off x="0" y="0"/>
          <a:ext cx="0" cy="0"/>
          <a:chOff x="0" y="0"/>
          <a:chExt cx="0" cy="0"/>
        </a:xfrm>
      </p:grpSpPr>
      <p:sp>
        <p:nvSpPr>
          <p:cNvPr id="116" name="Google Shape;116;p17"/>
          <p:cNvSpPr/>
          <p:nvPr/>
        </p:nvSpPr>
        <p:spPr>
          <a:xfrm>
            <a:off x="1012888" y="367400"/>
            <a:ext cx="10677300" cy="501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marL="0" marR="0" lvl="0" indent="0" algn="l" rtl="0">
              <a:lnSpc>
                <a:spcPct val="106650"/>
              </a:lnSpc>
              <a:spcBef>
                <a:spcPts val="0"/>
              </a:spcBef>
              <a:spcAft>
                <a:spcPts val="0"/>
              </a:spcAft>
              <a:buNone/>
            </a:pPr>
            <a:r>
              <a:rPr lang="en-US" sz="4000" b="1" dirty="0">
                <a:solidFill>
                  <a:schemeClr val="dk1"/>
                </a:solidFill>
                <a:latin typeface="+mj-lt"/>
                <a:ea typeface="Questrial"/>
                <a:cs typeface="Questrial"/>
                <a:sym typeface="Questrial"/>
              </a:rPr>
              <a:t>Who am I?</a:t>
            </a:r>
            <a:endParaRPr sz="3200" dirty="0">
              <a:solidFill>
                <a:srgbClr val="505555"/>
              </a:solidFill>
              <a:latin typeface="+mj-lt"/>
              <a:ea typeface="Questrial"/>
              <a:cs typeface="Questrial"/>
              <a:sym typeface="Questrial"/>
            </a:endParaRPr>
          </a:p>
          <a:p>
            <a:pPr marL="0" lvl="0" indent="0" algn="l" rtl="0">
              <a:lnSpc>
                <a:spcPct val="115000"/>
              </a:lnSpc>
              <a:spcBef>
                <a:spcPts val="0"/>
              </a:spcBef>
              <a:spcAft>
                <a:spcPts val="0"/>
              </a:spcAft>
              <a:buNone/>
            </a:pPr>
            <a:endParaRPr sz="3200" dirty="0">
              <a:solidFill>
                <a:srgbClr val="505555"/>
              </a:solidFill>
              <a:latin typeface="+mj-lt"/>
              <a:ea typeface="Questrial"/>
              <a:cs typeface="Questrial"/>
              <a:sym typeface="Questrial"/>
            </a:endParaRPr>
          </a:p>
          <a:p>
            <a:pPr marL="457200" lvl="0" indent="-431800" algn="l" rtl="0">
              <a:lnSpc>
                <a:spcPct val="115000"/>
              </a:lnSpc>
              <a:spcBef>
                <a:spcPts val="0"/>
              </a:spcBef>
              <a:spcAft>
                <a:spcPts val="0"/>
              </a:spcAft>
              <a:buClr>
                <a:srgbClr val="505555"/>
              </a:buClr>
              <a:buSzPts val="3200"/>
              <a:buFont typeface="Questrial"/>
              <a:buChar char="●"/>
            </a:pPr>
            <a:r>
              <a:rPr lang="en-US" sz="3200" dirty="0">
                <a:solidFill>
                  <a:srgbClr val="505555"/>
                </a:solidFill>
                <a:latin typeface="+mj-lt"/>
                <a:ea typeface="Questrial"/>
                <a:cs typeface="Questrial"/>
                <a:sym typeface="Questrial"/>
              </a:rPr>
              <a:t>Select a well-known person and research information about them.</a:t>
            </a:r>
            <a:endParaRPr sz="3200" dirty="0">
              <a:solidFill>
                <a:srgbClr val="505555"/>
              </a:solidFill>
              <a:latin typeface="+mj-lt"/>
              <a:ea typeface="Questrial"/>
              <a:cs typeface="Questrial"/>
              <a:sym typeface="Questrial"/>
            </a:endParaRPr>
          </a:p>
          <a:p>
            <a:pPr marL="457200" lvl="0" indent="0" algn="l" rtl="0">
              <a:lnSpc>
                <a:spcPct val="115000"/>
              </a:lnSpc>
              <a:spcBef>
                <a:spcPts val="0"/>
              </a:spcBef>
              <a:spcAft>
                <a:spcPts val="0"/>
              </a:spcAft>
              <a:buNone/>
            </a:pPr>
            <a:endParaRPr sz="3200" dirty="0">
              <a:solidFill>
                <a:srgbClr val="505555"/>
              </a:solidFill>
              <a:latin typeface="+mj-lt"/>
              <a:ea typeface="Questrial"/>
              <a:cs typeface="Questrial"/>
              <a:sym typeface="Questrial"/>
            </a:endParaRPr>
          </a:p>
          <a:p>
            <a:pPr marL="457200" lvl="0" indent="-431800" algn="l" rtl="0">
              <a:lnSpc>
                <a:spcPct val="115000"/>
              </a:lnSpc>
              <a:spcBef>
                <a:spcPts val="0"/>
              </a:spcBef>
              <a:spcAft>
                <a:spcPts val="0"/>
              </a:spcAft>
              <a:buClr>
                <a:srgbClr val="505555"/>
              </a:buClr>
              <a:buSzPts val="3200"/>
              <a:buFont typeface="Questrial"/>
              <a:buChar char="●"/>
            </a:pPr>
            <a:r>
              <a:rPr lang="en-US" sz="3200" dirty="0">
                <a:solidFill>
                  <a:srgbClr val="505555"/>
                </a:solidFill>
                <a:latin typeface="+mj-lt"/>
                <a:ea typeface="Questrial"/>
                <a:cs typeface="Questrial"/>
                <a:sym typeface="Questrial"/>
              </a:rPr>
              <a:t>What type of information could you find out?</a:t>
            </a:r>
            <a:endParaRPr sz="3200" dirty="0">
              <a:solidFill>
                <a:srgbClr val="505555"/>
              </a:solidFill>
              <a:latin typeface="+mj-lt"/>
              <a:ea typeface="Questrial"/>
              <a:cs typeface="Questrial"/>
              <a:sym typeface="Questrial"/>
            </a:endParaRPr>
          </a:p>
          <a:p>
            <a:pPr marL="457200" lvl="0" indent="0" algn="l" rtl="0">
              <a:lnSpc>
                <a:spcPct val="115000"/>
              </a:lnSpc>
              <a:spcBef>
                <a:spcPts val="0"/>
              </a:spcBef>
              <a:spcAft>
                <a:spcPts val="0"/>
              </a:spcAft>
              <a:buNone/>
            </a:pPr>
            <a:endParaRPr sz="3200" dirty="0">
              <a:solidFill>
                <a:srgbClr val="505555"/>
              </a:solidFill>
              <a:latin typeface="+mj-lt"/>
              <a:ea typeface="Questrial"/>
              <a:cs typeface="Questrial"/>
              <a:sym typeface="Questrial"/>
            </a:endParaRPr>
          </a:p>
          <a:p>
            <a:pPr marL="457200" lvl="0" indent="0" algn="l" rtl="0">
              <a:lnSpc>
                <a:spcPct val="115000"/>
              </a:lnSpc>
              <a:spcBef>
                <a:spcPts val="0"/>
              </a:spcBef>
              <a:spcAft>
                <a:spcPts val="0"/>
              </a:spcAft>
              <a:buNone/>
            </a:pPr>
            <a:r>
              <a:rPr lang="en-US" sz="3200" dirty="0">
                <a:solidFill>
                  <a:srgbClr val="505555"/>
                </a:solidFill>
                <a:latin typeface="+mj-lt"/>
                <a:ea typeface="Questrial"/>
                <a:cs typeface="Questrial"/>
                <a:sym typeface="Questrial"/>
              </a:rPr>
              <a:t>  </a:t>
            </a:r>
            <a:endParaRPr sz="3200" dirty="0">
              <a:solidFill>
                <a:srgbClr val="505555"/>
              </a:solidFill>
              <a:latin typeface="+mj-lt"/>
              <a:ea typeface="Questrial"/>
              <a:cs typeface="Questrial"/>
              <a:sym typeface="Questrial"/>
            </a:endParaRPr>
          </a:p>
          <a:p>
            <a:pPr marL="0" lvl="0" indent="0" algn="l" rtl="0">
              <a:lnSpc>
                <a:spcPct val="115000"/>
              </a:lnSpc>
              <a:spcBef>
                <a:spcPts val="0"/>
              </a:spcBef>
              <a:spcAft>
                <a:spcPts val="0"/>
              </a:spcAft>
              <a:buNone/>
            </a:pPr>
            <a:endParaRPr sz="3200" dirty="0">
              <a:solidFill>
                <a:schemeClr val="dk1"/>
              </a:solidFill>
              <a:latin typeface="+mj-lt"/>
              <a:ea typeface="Questrial"/>
              <a:cs typeface="Questrial"/>
              <a:sym typeface="Quest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21"/>
        <p:cNvGrpSpPr/>
        <p:nvPr/>
      </p:nvGrpSpPr>
      <p:grpSpPr>
        <a:xfrm>
          <a:off x="0" y="0"/>
          <a:ext cx="0" cy="0"/>
          <a:chOff x="0" y="0"/>
          <a:chExt cx="0" cy="0"/>
        </a:xfrm>
      </p:grpSpPr>
      <p:sp>
        <p:nvSpPr>
          <p:cNvPr id="122" name="Google Shape;122;p18"/>
          <p:cNvSpPr/>
          <p:nvPr/>
        </p:nvSpPr>
        <p:spPr>
          <a:xfrm>
            <a:off x="1012888" y="367400"/>
            <a:ext cx="10677300" cy="501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marL="0" marR="0" lvl="0" indent="0" algn="l" rtl="0">
              <a:lnSpc>
                <a:spcPct val="106650"/>
              </a:lnSpc>
              <a:spcBef>
                <a:spcPts val="0"/>
              </a:spcBef>
              <a:spcAft>
                <a:spcPts val="0"/>
              </a:spcAft>
              <a:buNone/>
            </a:pPr>
            <a:r>
              <a:rPr lang="en-US" sz="4000" b="1" dirty="0">
                <a:solidFill>
                  <a:schemeClr val="dk1"/>
                </a:solidFill>
                <a:latin typeface="+mj-lt"/>
                <a:ea typeface="Questrial"/>
                <a:cs typeface="Questrial"/>
                <a:sym typeface="Questrial"/>
              </a:rPr>
              <a:t>What is your person’s..?</a:t>
            </a:r>
            <a:endParaRPr sz="3200" dirty="0">
              <a:solidFill>
                <a:srgbClr val="505555"/>
              </a:solidFill>
              <a:latin typeface="+mj-lt"/>
              <a:ea typeface="Questrial"/>
              <a:cs typeface="Questrial"/>
              <a:sym typeface="Questrial"/>
            </a:endParaRPr>
          </a:p>
          <a:p>
            <a:pPr marL="0" lvl="0" indent="0" algn="l" rtl="0">
              <a:lnSpc>
                <a:spcPct val="115000"/>
              </a:lnSpc>
              <a:spcBef>
                <a:spcPts val="0"/>
              </a:spcBef>
              <a:spcAft>
                <a:spcPts val="0"/>
              </a:spcAft>
              <a:buNone/>
            </a:pPr>
            <a:endParaRPr sz="3200" dirty="0">
              <a:solidFill>
                <a:srgbClr val="505555"/>
              </a:solidFill>
              <a:latin typeface="+mj-lt"/>
              <a:ea typeface="Questrial"/>
              <a:cs typeface="Questrial"/>
              <a:sym typeface="Questrial"/>
            </a:endParaRPr>
          </a:p>
          <a:p>
            <a:pPr marL="457200" lvl="0" indent="0" algn="l" rtl="0">
              <a:lnSpc>
                <a:spcPct val="115000"/>
              </a:lnSpc>
              <a:spcBef>
                <a:spcPts val="0"/>
              </a:spcBef>
              <a:spcAft>
                <a:spcPts val="0"/>
              </a:spcAft>
              <a:buNone/>
            </a:pPr>
            <a:endParaRPr sz="3200" dirty="0">
              <a:solidFill>
                <a:srgbClr val="505555"/>
              </a:solidFill>
              <a:latin typeface="+mj-lt"/>
              <a:ea typeface="Questrial"/>
              <a:cs typeface="Questrial"/>
              <a:sym typeface="Questrial"/>
            </a:endParaRPr>
          </a:p>
          <a:p>
            <a:pPr marL="457200" lvl="0" indent="0" algn="l" rtl="0">
              <a:lnSpc>
                <a:spcPct val="115000"/>
              </a:lnSpc>
              <a:spcBef>
                <a:spcPts val="0"/>
              </a:spcBef>
              <a:spcAft>
                <a:spcPts val="0"/>
              </a:spcAft>
              <a:buNone/>
            </a:pPr>
            <a:r>
              <a:rPr lang="en-US" sz="3200" dirty="0">
                <a:solidFill>
                  <a:srgbClr val="505555"/>
                </a:solidFill>
                <a:latin typeface="+mj-lt"/>
                <a:ea typeface="Questrial"/>
                <a:cs typeface="Questrial"/>
                <a:sym typeface="Questrial"/>
              </a:rPr>
              <a:t>  </a:t>
            </a:r>
            <a:endParaRPr sz="3200" dirty="0">
              <a:solidFill>
                <a:srgbClr val="505555"/>
              </a:solidFill>
              <a:latin typeface="+mj-lt"/>
              <a:ea typeface="Questrial"/>
              <a:cs typeface="Questrial"/>
              <a:sym typeface="Questrial"/>
            </a:endParaRPr>
          </a:p>
          <a:p>
            <a:pPr marL="0" lvl="0" indent="0" algn="l" rtl="0">
              <a:lnSpc>
                <a:spcPct val="115000"/>
              </a:lnSpc>
              <a:spcBef>
                <a:spcPts val="0"/>
              </a:spcBef>
              <a:spcAft>
                <a:spcPts val="0"/>
              </a:spcAft>
              <a:buNone/>
            </a:pPr>
            <a:endParaRPr sz="3200" dirty="0">
              <a:solidFill>
                <a:schemeClr val="dk1"/>
              </a:solidFill>
              <a:latin typeface="+mj-lt"/>
              <a:ea typeface="Questrial"/>
              <a:cs typeface="Questrial"/>
              <a:sym typeface="Questrial"/>
            </a:endParaRPr>
          </a:p>
        </p:txBody>
      </p:sp>
      <p:sp>
        <p:nvSpPr>
          <p:cNvPr id="123" name="Google Shape;123;p18"/>
          <p:cNvSpPr txBox="1"/>
          <p:nvPr/>
        </p:nvSpPr>
        <p:spPr>
          <a:xfrm>
            <a:off x="512275" y="2405725"/>
            <a:ext cx="2462400" cy="105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a:solidFill>
                  <a:srgbClr val="505555"/>
                </a:solidFill>
                <a:latin typeface="+mj-lt"/>
                <a:ea typeface="Questrial"/>
                <a:cs typeface="Questrial"/>
                <a:sym typeface="Questrial"/>
              </a:rPr>
              <a:t>first name</a:t>
            </a:r>
            <a:endParaRPr sz="3200" dirty="0">
              <a:solidFill>
                <a:srgbClr val="505555"/>
              </a:solidFill>
              <a:latin typeface="+mj-lt"/>
              <a:ea typeface="Questrial"/>
              <a:cs typeface="Questrial"/>
              <a:sym typeface="Questrial"/>
            </a:endParaRPr>
          </a:p>
        </p:txBody>
      </p:sp>
      <p:sp>
        <p:nvSpPr>
          <p:cNvPr id="124" name="Google Shape;124;p18"/>
          <p:cNvSpPr txBox="1"/>
          <p:nvPr/>
        </p:nvSpPr>
        <p:spPr>
          <a:xfrm>
            <a:off x="648150" y="3979300"/>
            <a:ext cx="2462400" cy="105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a:solidFill>
                  <a:srgbClr val="505555"/>
                </a:solidFill>
                <a:latin typeface="+mj-lt"/>
                <a:ea typeface="Questrial"/>
                <a:cs typeface="Questrial"/>
                <a:sym typeface="Questrial"/>
              </a:rPr>
              <a:t>last name</a:t>
            </a:r>
            <a:endParaRPr sz="3200" dirty="0">
              <a:solidFill>
                <a:srgbClr val="505555"/>
              </a:solidFill>
              <a:latin typeface="+mj-lt"/>
              <a:ea typeface="Questrial"/>
              <a:cs typeface="Questrial"/>
              <a:sym typeface="Questrial"/>
            </a:endParaRPr>
          </a:p>
        </p:txBody>
      </p:sp>
      <p:sp>
        <p:nvSpPr>
          <p:cNvPr id="125" name="Google Shape;125;p18"/>
          <p:cNvSpPr txBox="1"/>
          <p:nvPr/>
        </p:nvSpPr>
        <p:spPr>
          <a:xfrm>
            <a:off x="4287400" y="2132150"/>
            <a:ext cx="2462400" cy="105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a:solidFill>
                  <a:srgbClr val="505555"/>
                </a:solidFill>
                <a:latin typeface="+mj-lt"/>
                <a:ea typeface="Questrial"/>
                <a:cs typeface="Questrial"/>
                <a:sym typeface="Questrial"/>
              </a:rPr>
              <a:t>age</a:t>
            </a:r>
            <a:endParaRPr sz="3200" dirty="0">
              <a:solidFill>
                <a:srgbClr val="505555"/>
              </a:solidFill>
              <a:latin typeface="+mj-lt"/>
              <a:ea typeface="Questrial"/>
              <a:cs typeface="Questrial"/>
              <a:sym typeface="Questrial"/>
            </a:endParaRPr>
          </a:p>
        </p:txBody>
      </p:sp>
      <p:sp>
        <p:nvSpPr>
          <p:cNvPr id="126" name="Google Shape;126;p18"/>
          <p:cNvSpPr txBox="1"/>
          <p:nvPr/>
        </p:nvSpPr>
        <p:spPr>
          <a:xfrm>
            <a:off x="3464800" y="4151900"/>
            <a:ext cx="2462400" cy="105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a:solidFill>
                  <a:srgbClr val="505555"/>
                </a:solidFill>
                <a:latin typeface="+mj-lt"/>
                <a:ea typeface="Questrial"/>
                <a:cs typeface="Questrial"/>
                <a:sym typeface="Questrial"/>
              </a:rPr>
              <a:t>date of birth</a:t>
            </a:r>
            <a:endParaRPr sz="3200" dirty="0">
              <a:solidFill>
                <a:srgbClr val="505555"/>
              </a:solidFill>
              <a:latin typeface="+mj-lt"/>
              <a:ea typeface="Questrial"/>
              <a:cs typeface="Questrial"/>
              <a:sym typeface="Questrial"/>
            </a:endParaRPr>
          </a:p>
        </p:txBody>
      </p:sp>
      <p:sp>
        <p:nvSpPr>
          <p:cNvPr id="127" name="Google Shape;127;p18"/>
          <p:cNvSpPr txBox="1"/>
          <p:nvPr/>
        </p:nvSpPr>
        <p:spPr>
          <a:xfrm>
            <a:off x="7384975" y="1709825"/>
            <a:ext cx="3356400" cy="105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a:solidFill>
                  <a:srgbClr val="505555"/>
                </a:solidFill>
                <a:latin typeface="+mj-lt"/>
                <a:ea typeface="Questrial"/>
                <a:cs typeface="Questrial"/>
                <a:sym typeface="Questrial"/>
              </a:rPr>
              <a:t>place of birth</a:t>
            </a:r>
            <a:endParaRPr sz="3200" dirty="0">
              <a:solidFill>
                <a:srgbClr val="505555"/>
              </a:solidFill>
              <a:latin typeface="+mj-lt"/>
              <a:ea typeface="Questrial"/>
              <a:cs typeface="Questrial"/>
              <a:sym typeface="Questrial"/>
            </a:endParaRPr>
          </a:p>
        </p:txBody>
      </p:sp>
      <p:sp>
        <p:nvSpPr>
          <p:cNvPr id="128" name="Google Shape;128;p18"/>
          <p:cNvSpPr txBox="1"/>
          <p:nvPr/>
        </p:nvSpPr>
        <p:spPr>
          <a:xfrm>
            <a:off x="5976250" y="2767325"/>
            <a:ext cx="4608600" cy="105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a:solidFill>
                  <a:srgbClr val="505555"/>
                </a:solidFill>
                <a:latin typeface="+mj-lt"/>
                <a:ea typeface="Questrial"/>
                <a:cs typeface="Questrial"/>
                <a:sym typeface="Questrial"/>
              </a:rPr>
              <a:t>number of siblings</a:t>
            </a:r>
            <a:endParaRPr sz="3200" dirty="0">
              <a:solidFill>
                <a:srgbClr val="505555"/>
              </a:solidFill>
              <a:latin typeface="+mj-lt"/>
              <a:ea typeface="Questrial"/>
              <a:cs typeface="Questrial"/>
              <a:sym typeface="Questrial"/>
            </a:endParaRPr>
          </a:p>
        </p:txBody>
      </p:sp>
      <p:sp>
        <p:nvSpPr>
          <p:cNvPr id="129" name="Google Shape;129;p18"/>
          <p:cNvSpPr txBox="1"/>
          <p:nvPr/>
        </p:nvSpPr>
        <p:spPr>
          <a:xfrm>
            <a:off x="7772425" y="4151900"/>
            <a:ext cx="3580500" cy="105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err="1">
                <a:solidFill>
                  <a:srgbClr val="505555"/>
                </a:solidFill>
                <a:latin typeface="+mj-lt"/>
                <a:ea typeface="Questrial"/>
                <a:cs typeface="Questrial"/>
                <a:sym typeface="Questrial"/>
              </a:rPr>
              <a:t>favourite</a:t>
            </a:r>
            <a:r>
              <a:rPr lang="en-US" sz="3200" dirty="0">
                <a:solidFill>
                  <a:srgbClr val="505555"/>
                </a:solidFill>
                <a:latin typeface="+mj-lt"/>
                <a:ea typeface="Questrial"/>
                <a:cs typeface="Questrial"/>
                <a:sym typeface="Questrial"/>
              </a:rPr>
              <a:t> food</a:t>
            </a:r>
            <a:endParaRPr sz="3200" dirty="0">
              <a:solidFill>
                <a:srgbClr val="505555"/>
              </a:solidFill>
              <a:latin typeface="+mj-lt"/>
              <a:ea typeface="Questrial"/>
              <a:cs typeface="Questrial"/>
              <a:sym typeface="Questrial"/>
            </a:endParaRPr>
          </a:p>
        </p:txBody>
      </p:sp>
      <p:sp>
        <p:nvSpPr>
          <p:cNvPr id="130" name="Google Shape;130;p18"/>
          <p:cNvSpPr txBox="1"/>
          <p:nvPr/>
        </p:nvSpPr>
        <p:spPr>
          <a:xfrm>
            <a:off x="1388250" y="5552875"/>
            <a:ext cx="3580500" cy="105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err="1">
                <a:solidFill>
                  <a:srgbClr val="505555"/>
                </a:solidFill>
                <a:latin typeface="+mj-lt"/>
                <a:ea typeface="Questrial"/>
                <a:cs typeface="Questrial"/>
                <a:sym typeface="Questrial"/>
              </a:rPr>
              <a:t>favourite</a:t>
            </a:r>
            <a:r>
              <a:rPr lang="en-US" sz="3200" dirty="0">
                <a:solidFill>
                  <a:srgbClr val="505555"/>
                </a:solidFill>
                <a:latin typeface="+mj-lt"/>
                <a:ea typeface="Questrial"/>
                <a:cs typeface="Questrial"/>
                <a:sym typeface="Questrial"/>
              </a:rPr>
              <a:t> </a:t>
            </a:r>
            <a:r>
              <a:rPr lang="en-US" sz="3200" dirty="0" err="1">
                <a:solidFill>
                  <a:srgbClr val="505555"/>
                </a:solidFill>
                <a:latin typeface="+mj-lt"/>
                <a:ea typeface="Questrial"/>
                <a:cs typeface="Questrial"/>
                <a:sym typeface="Questrial"/>
              </a:rPr>
              <a:t>colour</a:t>
            </a:r>
            <a:endParaRPr sz="3200" dirty="0">
              <a:solidFill>
                <a:srgbClr val="505555"/>
              </a:solidFill>
              <a:latin typeface="+mj-lt"/>
              <a:ea typeface="Questrial"/>
              <a:cs typeface="Questrial"/>
              <a:sym typeface="Questrial"/>
            </a:endParaRPr>
          </a:p>
        </p:txBody>
      </p:sp>
      <p:sp>
        <p:nvSpPr>
          <p:cNvPr id="131" name="Google Shape;131;p18"/>
          <p:cNvSpPr txBox="1"/>
          <p:nvPr/>
        </p:nvSpPr>
        <p:spPr>
          <a:xfrm>
            <a:off x="8421925" y="5683150"/>
            <a:ext cx="3580500" cy="105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a:solidFill>
                  <a:srgbClr val="505555"/>
                </a:solidFill>
                <a:latin typeface="+mj-lt"/>
                <a:ea typeface="Questrial"/>
                <a:cs typeface="Questrial"/>
                <a:sym typeface="Questrial"/>
              </a:rPr>
              <a:t>nationality</a:t>
            </a:r>
            <a:endParaRPr sz="3200" dirty="0">
              <a:solidFill>
                <a:srgbClr val="505555"/>
              </a:solidFill>
              <a:latin typeface="+mj-lt"/>
              <a:ea typeface="Questrial"/>
              <a:cs typeface="Questrial"/>
              <a:sym typeface="Quest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6"/>
        <p:cNvGrpSpPr/>
        <p:nvPr/>
      </p:nvGrpSpPr>
      <p:grpSpPr>
        <a:xfrm>
          <a:off x="0" y="0"/>
          <a:ext cx="0" cy="0"/>
          <a:chOff x="0" y="0"/>
          <a:chExt cx="0" cy="0"/>
        </a:xfrm>
      </p:grpSpPr>
      <p:sp useBgFill="1">
        <p:nvSpPr>
          <p:cNvPr id="194" name="Rectangle 193">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holding a piece of paper next to a computer&#10;&#10;AI-generated content may be incorrect.">
            <a:extLst>
              <a:ext uri="{FF2B5EF4-FFF2-40B4-BE49-F238E27FC236}">
                <a16:creationId xmlns:a16="http://schemas.microsoft.com/office/drawing/2014/main" id="{3443B8B4-54F2-E195-F494-BDAB0AB07D72}"/>
              </a:ext>
            </a:extLst>
          </p:cNvPr>
          <p:cNvPicPr>
            <a:picLocks noChangeAspect="1"/>
          </p:cNvPicPr>
          <p:nvPr/>
        </p:nvPicPr>
        <p:blipFill>
          <a:blip r:embed="rId3">
            <a:extLst>
              <a:ext uri="{837473B0-CC2E-450A-ABE3-18F120FF3D39}">
                <a1611:picAttrSrcUrl xmlns:a1611="http://schemas.microsoft.com/office/drawing/2016/11/main" r:id="rId4"/>
              </a:ext>
            </a:extLst>
          </a:blip>
          <a:srcRect r="30022" b="-1"/>
          <a:stretch>
            <a:fillRect/>
          </a:stretch>
        </p:blipFill>
        <p:spPr>
          <a:xfrm>
            <a:off x="764988" y="1834238"/>
            <a:ext cx="3368969" cy="3189523"/>
          </a:xfrm>
          <a:prstGeom prst="rect">
            <a:avLst/>
          </a:prstGeom>
        </p:spPr>
      </p:pic>
      <p:sp>
        <p:nvSpPr>
          <p:cNvPr id="196" name="Freeform: Shape 195">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150" name="Title 1">
            <a:extLst>
              <a:ext uri="{FF2B5EF4-FFF2-40B4-BE49-F238E27FC236}">
                <a16:creationId xmlns:a16="http://schemas.microsoft.com/office/drawing/2014/main" id="{DFEA1358-D26C-5536-756C-EBBA276FD5FC}"/>
              </a:ext>
            </a:extLst>
          </p:cNvPr>
          <p:cNvSpPr>
            <a:spLocks noGrp="1"/>
          </p:cNvSpPr>
          <p:nvPr>
            <p:ph type="title"/>
          </p:nvPr>
        </p:nvSpPr>
        <p:spPr>
          <a:xfrm>
            <a:off x="5759354" y="457201"/>
            <a:ext cx="5337270" cy="1835911"/>
          </a:xfrm>
        </p:spPr>
        <p:txBody>
          <a:bodyPr vert="horz" lIns="91440" tIns="45720" rIns="91440" bIns="45720" rtlCol="0" anchor="b">
            <a:normAutofit/>
          </a:bodyPr>
          <a:lstStyle/>
          <a:p>
            <a:pPr>
              <a:spcBef>
                <a:spcPct val="0"/>
              </a:spcBef>
            </a:pPr>
            <a:r>
              <a:rPr lang="en-US" sz="5400" b="0" i="0" u="none" strike="noStrike" kern="1200" cap="none">
                <a:solidFill>
                  <a:srgbClr val="FFFFFF"/>
                </a:solidFill>
                <a:latin typeface="+mj-lt"/>
                <a:ea typeface="+mj-ea"/>
                <a:cs typeface="+mj-cs"/>
                <a:sym typeface="Calibri"/>
              </a:rPr>
              <a:t>What is data?</a:t>
            </a:r>
            <a:br>
              <a:rPr lang="en-US" sz="5400" b="0" i="0" u="none" strike="noStrike" kern="1200" cap="none">
                <a:solidFill>
                  <a:srgbClr val="FFFFFF"/>
                </a:solidFill>
                <a:latin typeface="+mj-lt"/>
                <a:ea typeface="+mj-ea"/>
                <a:cs typeface="+mj-cs"/>
                <a:sym typeface="Calibri"/>
              </a:rPr>
            </a:br>
            <a:endParaRPr lang="en-US" sz="5400" kern="1200">
              <a:solidFill>
                <a:srgbClr val="FFFFFF"/>
              </a:solidFill>
              <a:latin typeface="+mj-lt"/>
              <a:ea typeface="+mj-ea"/>
              <a:cs typeface="+mj-cs"/>
            </a:endParaRPr>
          </a:p>
        </p:txBody>
      </p:sp>
      <p:sp>
        <p:nvSpPr>
          <p:cNvPr id="198"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 Placeholder 3">
            <a:extLst>
              <a:ext uri="{FF2B5EF4-FFF2-40B4-BE49-F238E27FC236}">
                <a16:creationId xmlns:a16="http://schemas.microsoft.com/office/drawing/2014/main" id="{9ACC800A-A440-79DC-B1F3-F0D4E4356C97}"/>
              </a:ext>
            </a:extLst>
          </p:cNvPr>
          <p:cNvSpPr>
            <a:spLocks noGrp="1"/>
          </p:cNvSpPr>
          <p:nvPr>
            <p:ph type="body" idx="2"/>
          </p:nvPr>
        </p:nvSpPr>
        <p:spPr>
          <a:xfrm>
            <a:off x="5759354" y="2798064"/>
            <a:ext cx="5461095" cy="3417611"/>
          </a:xfrm>
        </p:spPr>
        <p:txBody>
          <a:bodyPr vert="horz" lIns="91440" tIns="45720" rIns="91440" bIns="45720" rtlCol="0" anchor="t">
            <a:normAutofit/>
          </a:bodyPr>
          <a:lstStyle/>
          <a:p>
            <a:pPr marL="25400" lvl="0">
              <a:spcBef>
                <a:spcPts val="1000"/>
              </a:spcBef>
              <a:buClr>
                <a:schemeClr val="dk1"/>
              </a:buClr>
              <a:buSzPts val="3200"/>
              <a:buFont typeface="Arial" panose="020B0604020202020204" pitchFamily="34" charset="0"/>
              <a:buChar char="•"/>
            </a:pPr>
            <a:endParaRPr lang="en-US" sz="2000" b="0" i="0" u="none" strike="noStrike" kern="1200" cap="none">
              <a:solidFill>
                <a:srgbClr val="FFFFFF"/>
              </a:solidFill>
              <a:latin typeface="+mn-lt"/>
              <a:ea typeface="+mn-ea"/>
              <a:cs typeface="+mn-cs"/>
              <a:sym typeface="Calibri"/>
            </a:endParaRPr>
          </a:p>
          <a:p>
            <a:pPr marL="457200" lvl="0">
              <a:spcBef>
                <a:spcPts val="1000"/>
              </a:spcBef>
              <a:buClr>
                <a:schemeClr val="dk1"/>
              </a:buClr>
              <a:buSzPts val="3200"/>
              <a:buFont typeface="Arial" panose="020B0604020202020204" pitchFamily="34" charset="0"/>
              <a:buChar char="•"/>
            </a:pPr>
            <a:r>
              <a:rPr lang="en-US" sz="2000" b="0" i="0" u="none" strike="noStrike" kern="1200" cap="none">
                <a:solidFill>
                  <a:srgbClr val="FFFFFF"/>
                </a:solidFill>
                <a:latin typeface="+mn-lt"/>
                <a:ea typeface="+mn-ea"/>
                <a:cs typeface="+mn-cs"/>
                <a:sym typeface="Calibri"/>
              </a:rPr>
              <a:t>Data is information collected for use elsewhere.</a:t>
            </a:r>
            <a:br>
              <a:rPr lang="en-US" sz="2000" b="0" i="0" u="none" strike="noStrike" kern="1200" cap="none">
                <a:solidFill>
                  <a:srgbClr val="FFFFFF"/>
                </a:solidFill>
                <a:latin typeface="+mn-lt"/>
                <a:ea typeface="+mn-ea"/>
                <a:cs typeface="+mn-cs"/>
                <a:sym typeface="Calibri"/>
              </a:rPr>
            </a:br>
            <a:endParaRPr lang="en-US" sz="2000" b="0" i="0" u="none" strike="noStrike" kern="1200" cap="none">
              <a:solidFill>
                <a:srgbClr val="FFFFFF"/>
              </a:solidFill>
              <a:latin typeface="+mn-lt"/>
              <a:ea typeface="+mn-ea"/>
              <a:cs typeface="+mn-cs"/>
              <a:sym typeface="Calibri"/>
            </a:endParaRPr>
          </a:p>
          <a:p>
            <a:pPr marL="457200" lvl="0">
              <a:spcBef>
                <a:spcPts val="1000"/>
              </a:spcBef>
              <a:buClr>
                <a:schemeClr val="dk1"/>
              </a:buClr>
              <a:buSzPts val="3200"/>
              <a:buFont typeface="Arial" panose="020B0604020202020204" pitchFamily="34" charset="0"/>
              <a:buChar char="•"/>
            </a:pPr>
            <a:r>
              <a:rPr lang="en-US" sz="2000" b="0" i="0" u="none" strike="noStrike" kern="1200" cap="none">
                <a:solidFill>
                  <a:srgbClr val="FFFFFF"/>
                </a:solidFill>
                <a:latin typeface="+mn-lt"/>
                <a:ea typeface="+mn-ea"/>
                <a:cs typeface="+mn-cs"/>
                <a:sym typeface="Calibri"/>
              </a:rPr>
              <a:t>It is often stored in computers. </a:t>
            </a:r>
          </a:p>
          <a:p>
            <a:pPr marL="457200" lvl="0">
              <a:spcBef>
                <a:spcPts val="1000"/>
              </a:spcBef>
              <a:buClr>
                <a:schemeClr val="dk1"/>
              </a:buClr>
              <a:buSzPts val="3200"/>
              <a:buFont typeface="Arial" panose="020B0604020202020204" pitchFamily="34" charset="0"/>
              <a:buChar char="•"/>
            </a:pPr>
            <a:endParaRPr lang="en-US" sz="2000" b="0" i="0" u="none" strike="noStrike" kern="1200" cap="none">
              <a:solidFill>
                <a:srgbClr val="FFFFFF"/>
              </a:solidFill>
              <a:latin typeface="+mn-lt"/>
              <a:ea typeface="+mn-ea"/>
              <a:cs typeface="+mn-cs"/>
              <a:sym typeface="Calibri"/>
            </a:endParaRPr>
          </a:p>
          <a:p>
            <a:pPr marL="457200" lvl="0">
              <a:spcBef>
                <a:spcPts val="1000"/>
              </a:spcBef>
              <a:buClr>
                <a:schemeClr val="dk1"/>
              </a:buClr>
              <a:buSzPts val="3200"/>
              <a:buFont typeface="Arial" panose="020B0604020202020204" pitchFamily="34" charset="0"/>
              <a:buChar char="•"/>
            </a:pPr>
            <a:r>
              <a:rPr lang="en-US" sz="2000" b="0" i="0" u="none" strike="noStrike" kern="1200" cap="none">
                <a:solidFill>
                  <a:srgbClr val="FFFFFF"/>
                </a:solidFill>
                <a:latin typeface="+mn-lt"/>
                <a:ea typeface="+mn-ea"/>
                <a:cs typeface="+mn-cs"/>
                <a:sym typeface="Calibri"/>
              </a:rPr>
              <a:t>Data can be split into two parts </a:t>
            </a:r>
          </a:p>
          <a:p>
            <a:pPr marL="228600" lvl="0">
              <a:spcBef>
                <a:spcPts val="1000"/>
              </a:spcBef>
              <a:buClr>
                <a:schemeClr val="dk1"/>
              </a:buClr>
              <a:buSzPts val="3200"/>
              <a:buFont typeface="Arial" panose="020B0604020202020204" pitchFamily="34" charset="0"/>
              <a:buChar char="•"/>
            </a:pPr>
            <a:r>
              <a:rPr lang="en-US" sz="2000" b="0" i="0" u="none" strike="noStrike" kern="1200" cap="none">
                <a:solidFill>
                  <a:srgbClr val="FFFFFF"/>
                </a:solidFill>
                <a:latin typeface="+mn-lt"/>
                <a:ea typeface="+mn-ea"/>
                <a:cs typeface="+mn-cs"/>
                <a:sym typeface="Calibri"/>
              </a:rPr>
              <a:t>- the name and the value:</a:t>
            </a:r>
            <a:br>
              <a:rPr lang="en-US" sz="2000" b="0" i="0" u="none" strike="noStrike" kern="1200" cap="none">
                <a:solidFill>
                  <a:srgbClr val="FFFFFF"/>
                </a:solidFill>
                <a:latin typeface="+mn-lt"/>
                <a:ea typeface="+mn-ea"/>
                <a:cs typeface="+mn-cs"/>
                <a:sym typeface="Calibri"/>
              </a:rPr>
            </a:br>
            <a:r>
              <a:rPr lang="en-US" sz="2000" b="0" i="0" u="none" strike="noStrike" kern="1200" cap="none">
                <a:solidFill>
                  <a:srgbClr val="FFFFFF"/>
                </a:solidFill>
                <a:latin typeface="+mn-lt"/>
                <a:ea typeface="+mn-ea"/>
                <a:cs typeface="+mn-cs"/>
                <a:sym typeface="Calibri"/>
              </a:rPr>
              <a:t>e.g. Date of birth: 23.02.1987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42"/>
        <p:cNvGrpSpPr/>
        <p:nvPr/>
      </p:nvGrpSpPr>
      <p:grpSpPr>
        <a:xfrm>
          <a:off x="0" y="0"/>
          <a:ext cx="0" cy="0"/>
          <a:chOff x="0" y="0"/>
          <a:chExt cx="0" cy="0"/>
        </a:xfrm>
      </p:grpSpPr>
      <p:sp>
        <p:nvSpPr>
          <p:cNvPr id="143" name="Google Shape;143;p20"/>
          <p:cNvSpPr/>
          <p:nvPr/>
        </p:nvSpPr>
        <p:spPr>
          <a:xfrm>
            <a:off x="1012888" y="367400"/>
            <a:ext cx="10677300" cy="501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marL="0" marR="0" lvl="0" indent="0" algn="l" rtl="0">
              <a:lnSpc>
                <a:spcPct val="106650"/>
              </a:lnSpc>
              <a:spcBef>
                <a:spcPts val="0"/>
              </a:spcBef>
              <a:spcAft>
                <a:spcPts val="0"/>
              </a:spcAft>
              <a:buNone/>
            </a:pPr>
            <a:r>
              <a:rPr lang="en-US" sz="4000" b="1" dirty="0">
                <a:solidFill>
                  <a:schemeClr val="dk1"/>
                </a:solidFill>
                <a:latin typeface="+mj-lt"/>
                <a:ea typeface="Questrial"/>
                <a:cs typeface="Questrial"/>
                <a:sym typeface="Questrial"/>
              </a:rPr>
              <a:t>Data names and data values</a:t>
            </a:r>
            <a:endParaRPr sz="4000" b="1" dirty="0">
              <a:solidFill>
                <a:schemeClr val="dk1"/>
              </a:solidFill>
              <a:latin typeface="+mj-lt"/>
              <a:ea typeface="Questrial"/>
              <a:cs typeface="Questrial"/>
              <a:sym typeface="Questrial"/>
            </a:endParaRPr>
          </a:p>
          <a:p>
            <a:pPr marL="457200" marR="0" lvl="0" indent="0" algn="l" rtl="0">
              <a:lnSpc>
                <a:spcPct val="100000"/>
              </a:lnSpc>
              <a:spcBef>
                <a:spcPts val="0"/>
              </a:spcBef>
              <a:spcAft>
                <a:spcPts val="0"/>
              </a:spcAft>
              <a:buNone/>
            </a:pPr>
            <a:endParaRPr sz="3200" dirty="0">
              <a:solidFill>
                <a:srgbClr val="505555"/>
              </a:solidFill>
              <a:latin typeface="+mj-lt"/>
              <a:ea typeface="Questrial"/>
              <a:cs typeface="Questrial"/>
              <a:sym typeface="Questrial"/>
            </a:endParaRPr>
          </a:p>
          <a:p>
            <a:pPr marL="457200" marR="0" lvl="0" indent="0" algn="l" rtl="0">
              <a:lnSpc>
                <a:spcPct val="100000"/>
              </a:lnSpc>
              <a:spcBef>
                <a:spcPts val="0"/>
              </a:spcBef>
              <a:spcAft>
                <a:spcPts val="0"/>
              </a:spcAft>
              <a:buNone/>
            </a:pPr>
            <a:endParaRPr sz="3200" dirty="0">
              <a:solidFill>
                <a:srgbClr val="505555"/>
              </a:solidFill>
              <a:latin typeface="+mj-lt"/>
              <a:ea typeface="Questrial"/>
              <a:cs typeface="Questrial"/>
              <a:sym typeface="Questrial"/>
            </a:endParaRPr>
          </a:p>
        </p:txBody>
      </p:sp>
      <p:graphicFrame>
        <p:nvGraphicFramePr>
          <p:cNvPr id="144" name="Google Shape;144;p20"/>
          <p:cNvGraphicFramePr/>
          <p:nvPr>
            <p:extLst>
              <p:ext uri="{D42A27DB-BD31-4B8C-83A1-F6EECF244321}">
                <p14:modId xmlns:p14="http://schemas.microsoft.com/office/powerpoint/2010/main" val="4010689854"/>
              </p:ext>
            </p:extLst>
          </p:nvPr>
        </p:nvGraphicFramePr>
        <p:xfrm>
          <a:off x="952500" y="1882950"/>
          <a:ext cx="10287000" cy="3959425"/>
        </p:xfrm>
        <a:graphic>
          <a:graphicData uri="http://schemas.openxmlformats.org/drawingml/2006/table">
            <a:tbl>
              <a:tblPr>
                <a:noFill/>
                <a:tableStyleId>{EC943A5F-3898-483E-951C-291018B61429}</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755550">
                <a:tc>
                  <a:txBody>
                    <a:bodyPr/>
                    <a:lstStyle/>
                    <a:p>
                      <a:pPr marL="0" lvl="0" indent="0" algn="ctr" rtl="0">
                        <a:spcBef>
                          <a:spcPts val="0"/>
                        </a:spcBef>
                        <a:spcAft>
                          <a:spcPts val="0"/>
                        </a:spcAft>
                        <a:buNone/>
                      </a:pPr>
                      <a:r>
                        <a:rPr lang="en-US" sz="3200" dirty="0">
                          <a:solidFill>
                            <a:srgbClr val="505555"/>
                          </a:solidFill>
                          <a:latin typeface="+mj-lt"/>
                          <a:ea typeface="Questrial"/>
                          <a:cs typeface="Questrial"/>
                          <a:sym typeface="Questrial"/>
                        </a:rPr>
                        <a:t>Examples of data names</a:t>
                      </a:r>
                      <a:endParaRPr sz="3200" dirty="0">
                        <a:solidFill>
                          <a:srgbClr val="505555"/>
                        </a:solidFill>
                        <a:latin typeface="+mj-lt"/>
                        <a:ea typeface="Questrial"/>
                        <a:cs typeface="Questrial"/>
                        <a:sym typeface="Questrial"/>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3200" dirty="0">
                          <a:solidFill>
                            <a:srgbClr val="505555"/>
                          </a:solidFill>
                          <a:latin typeface="+mj-lt"/>
                          <a:ea typeface="Questrial"/>
                          <a:cs typeface="Questrial"/>
                          <a:sym typeface="Questrial"/>
                        </a:rPr>
                        <a:t>Examples of data values</a:t>
                      </a:r>
                      <a:endParaRPr dirty="0">
                        <a:latin typeface="+mj-lt"/>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203875">
                <a:tc>
                  <a:txBody>
                    <a:bodyPr/>
                    <a:lstStyle/>
                    <a:p>
                      <a:pPr marL="0" lvl="0" indent="0" algn="l" rtl="0">
                        <a:spcBef>
                          <a:spcPts val="0"/>
                        </a:spcBef>
                        <a:spcAft>
                          <a:spcPts val="0"/>
                        </a:spcAft>
                        <a:buNone/>
                      </a:pPr>
                      <a:endParaRPr>
                        <a:latin typeface="+mj-lt"/>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dirty="0">
                        <a:latin typeface="+mj-lt"/>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149"/>
        <p:cNvGrpSpPr/>
        <p:nvPr/>
      </p:nvGrpSpPr>
      <p:grpSpPr>
        <a:xfrm>
          <a:off x="0" y="0"/>
          <a:ext cx="0" cy="0"/>
          <a:chOff x="0" y="0"/>
          <a:chExt cx="0" cy="0"/>
        </a:xfrm>
      </p:grpSpPr>
      <p:sp>
        <p:nvSpPr>
          <p:cNvPr id="150" name="Google Shape;150;p21"/>
          <p:cNvSpPr/>
          <p:nvPr/>
        </p:nvSpPr>
        <p:spPr>
          <a:xfrm>
            <a:off x="1012888" y="367400"/>
            <a:ext cx="10677300" cy="501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marL="0" marR="0" lvl="0" indent="0" algn="l" rtl="0">
              <a:lnSpc>
                <a:spcPct val="106650"/>
              </a:lnSpc>
              <a:spcBef>
                <a:spcPts val="0"/>
              </a:spcBef>
              <a:spcAft>
                <a:spcPts val="0"/>
              </a:spcAft>
              <a:buNone/>
            </a:pPr>
            <a:r>
              <a:rPr lang="en-US" sz="4000" b="1" dirty="0">
                <a:solidFill>
                  <a:schemeClr val="dk1"/>
                </a:solidFill>
                <a:latin typeface="+mj-lt"/>
                <a:ea typeface="Questrial"/>
                <a:cs typeface="Questrial"/>
                <a:sym typeface="Questrial"/>
              </a:rPr>
              <a:t>Grouping data</a:t>
            </a:r>
            <a:endParaRPr sz="4000" b="1" dirty="0">
              <a:solidFill>
                <a:schemeClr val="dk1"/>
              </a:solidFill>
              <a:latin typeface="+mj-lt"/>
              <a:ea typeface="Questrial"/>
              <a:cs typeface="Questrial"/>
              <a:sym typeface="Questrial"/>
            </a:endParaRPr>
          </a:p>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marL="457200" marR="0" lvl="0" indent="-431800" algn="l" rtl="0">
              <a:lnSpc>
                <a:spcPct val="100000"/>
              </a:lnSpc>
              <a:spcBef>
                <a:spcPts val="0"/>
              </a:spcBef>
              <a:spcAft>
                <a:spcPts val="0"/>
              </a:spcAft>
              <a:buClr>
                <a:srgbClr val="505555"/>
              </a:buClr>
              <a:buSzPts val="3200"/>
              <a:buFont typeface="Questrial"/>
              <a:buChar char="●"/>
            </a:pPr>
            <a:r>
              <a:rPr lang="en-US" sz="3200" dirty="0">
                <a:solidFill>
                  <a:srgbClr val="505555"/>
                </a:solidFill>
                <a:latin typeface="+mj-lt"/>
                <a:ea typeface="Questrial"/>
                <a:cs typeface="Questrial"/>
                <a:sym typeface="Questrial"/>
              </a:rPr>
              <a:t>Discuss with your partner possible ways that your data could be grouped.</a:t>
            </a:r>
            <a:endParaRPr sz="3200" dirty="0">
              <a:solidFill>
                <a:srgbClr val="505555"/>
              </a:solidFill>
              <a:latin typeface="+mj-lt"/>
              <a:ea typeface="Questrial"/>
              <a:cs typeface="Questrial"/>
              <a:sym typeface="Questrial"/>
            </a:endParaRPr>
          </a:p>
          <a:p>
            <a:pPr marL="457200" marR="0" lvl="0" indent="0" algn="l" rtl="0">
              <a:lnSpc>
                <a:spcPct val="100000"/>
              </a:lnSpc>
              <a:spcBef>
                <a:spcPts val="0"/>
              </a:spcBef>
              <a:spcAft>
                <a:spcPts val="0"/>
              </a:spcAft>
              <a:buNone/>
            </a:pPr>
            <a:endParaRPr sz="3200" dirty="0">
              <a:solidFill>
                <a:srgbClr val="505555"/>
              </a:solidFill>
              <a:latin typeface="+mj-lt"/>
              <a:ea typeface="Questrial"/>
              <a:cs typeface="Questrial"/>
              <a:sym typeface="Questrial"/>
            </a:endParaRPr>
          </a:p>
          <a:p>
            <a:pPr marL="457200" marR="0" lvl="0" indent="-431800" algn="l" rtl="0">
              <a:lnSpc>
                <a:spcPct val="100000"/>
              </a:lnSpc>
              <a:spcBef>
                <a:spcPts val="0"/>
              </a:spcBef>
              <a:spcAft>
                <a:spcPts val="0"/>
              </a:spcAft>
              <a:buClr>
                <a:srgbClr val="505555"/>
              </a:buClr>
              <a:buSzPts val="3200"/>
              <a:buFont typeface="Questrial"/>
              <a:buChar char="●"/>
            </a:pPr>
            <a:r>
              <a:rPr lang="en-US" sz="3200" dirty="0">
                <a:solidFill>
                  <a:srgbClr val="505555"/>
                </a:solidFill>
                <a:latin typeface="+mj-lt"/>
                <a:ea typeface="Questrial"/>
                <a:cs typeface="Questrial"/>
                <a:sym typeface="Questrial"/>
              </a:rPr>
              <a:t>Think about:</a:t>
            </a:r>
            <a:endParaRPr sz="3200" dirty="0">
              <a:solidFill>
                <a:srgbClr val="505555"/>
              </a:solidFill>
              <a:latin typeface="+mj-lt"/>
              <a:ea typeface="Questrial"/>
              <a:cs typeface="Questrial"/>
              <a:sym typeface="Questrial"/>
            </a:endParaRPr>
          </a:p>
          <a:p>
            <a:pPr marL="914400" marR="0" lvl="1" indent="-431800" algn="l" rtl="0">
              <a:lnSpc>
                <a:spcPct val="100000"/>
              </a:lnSpc>
              <a:spcBef>
                <a:spcPts val="0"/>
              </a:spcBef>
              <a:spcAft>
                <a:spcPts val="0"/>
              </a:spcAft>
              <a:buClr>
                <a:srgbClr val="505555"/>
              </a:buClr>
              <a:buSzPts val="3200"/>
              <a:buFont typeface="Questrial"/>
              <a:buChar char="○"/>
            </a:pPr>
            <a:r>
              <a:rPr lang="en-US" sz="3200" dirty="0">
                <a:solidFill>
                  <a:srgbClr val="505555"/>
                </a:solidFill>
                <a:latin typeface="+mj-lt"/>
                <a:ea typeface="Questrial"/>
                <a:cs typeface="Questrial"/>
                <a:sym typeface="Questrial"/>
              </a:rPr>
              <a:t>How the data is written.</a:t>
            </a:r>
            <a:endParaRPr sz="3200" dirty="0">
              <a:solidFill>
                <a:srgbClr val="505555"/>
              </a:solidFill>
              <a:latin typeface="+mj-lt"/>
              <a:ea typeface="Questrial"/>
              <a:cs typeface="Questrial"/>
              <a:sym typeface="Questrial"/>
            </a:endParaRPr>
          </a:p>
          <a:p>
            <a:pPr marL="914400" marR="0" lvl="1" indent="-431800" algn="l" rtl="0">
              <a:lnSpc>
                <a:spcPct val="100000"/>
              </a:lnSpc>
              <a:spcBef>
                <a:spcPts val="0"/>
              </a:spcBef>
              <a:spcAft>
                <a:spcPts val="0"/>
              </a:spcAft>
              <a:buClr>
                <a:srgbClr val="505555"/>
              </a:buClr>
              <a:buSzPts val="3200"/>
              <a:buFont typeface="Questrial"/>
              <a:buChar char="○"/>
            </a:pPr>
            <a:r>
              <a:rPr lang="en-US" sz="3200" dirty="0">
                <a:solidFill>
                  <a:srgbClr val="505555"/>
                </a:solidFill>
                <a:latin typeface="+mj-lt"/>
                <a:ea typeface="Questrial"/>
                <a:cs typeface="Questrial"/>
                <a:sym typeface="Questrial"/>
              </a:rPr>
              <a:t>If the data will always be correct.</a:t>
            </a:r>
            <a:endParaRPr sz="3200" dirty="0">
              <a:solidFill>
                <a:srgbClr val="505555"/>
              </a:solidFill>
              <a:latin typeface="+mj-lt"/>
              <a:ea typeface="Questrial"/>
              <a:cs typeface="Questrial"/>
              <a:sym typeface="Quest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155"/>
        <p:cNvGrpSpPr/>
        <p:nvPr/>
      </p:nvGrpSpPr>
      <p:grpSpPr>
        <a:xfrm>
          <a:off x="0" y="0"/>
          <a:ext cx="0" cy="0"/>
          <a:chOff x="0" y="0"/>
          <a:chExt cx="0" cy="0"/>
        </a:xfrm>
      </p:grpSpPr>
      <p:sp>
        <p:nvSpPr>
          <p:cNvPr id="156" name="Google Shape;156;p22"/>
          <p:cNvSpPr/>
          <p:nvPr/>
        </p:nvSpPr>
        <p:spPr>
          <a:xfrm>
            <a:off x="1012888" y="367400"/>
            <a:ext cx="10677300" cy="501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dirty="0">
              <a:solidFill>
                <a:srgbClr val="505555"/>
              </a:solidFill>
              <a:latin typeface="+mj-lt"/>
              <a:ea typeface="Questrial"/>
              <a:cs typeface="Questrial"/>
              <a:sym typeface="Questrial"/>
            </a:endParaRPr>
          </a:p>
          <a:p>
            <a:pPr marL="0" marR="0" lvl="0" indent="0" algn="l" rtl="0">
              <a:lnSpc>
                <a:spcPct val="106650"/>
              </a:lnSpc>
              <a:spcBef>
                <a:spcPts val="0"/>
              </a:spcBef>
              <a:spcAft>
                <a:spcPts val="0"/>
              </a:spcAft>
              <a:buNone/>
            </a:pPr>
            <a:r>
              <a:rPr lang="en-US" sz="4000" b="1" dirty="0">
                <a:solidFill>
                  <a:schemeClr val="dk1"/>
                </a:solidFill>
                <a:latin typeface="+mj-lt"/>
                <a:ea typeface="Questrial"/>
                <a:cs typeface="Questrial"/>
                <a:sym typeface="Questrial"/>
              </a:rPr>
              <a:t>Grouping data</a:t>
            </a:r>
            <a:endParaRPr sz="4000" b="1" dirty="0">
              <a:solidFill>
                <a:schemeClr val="dk1"/>
              </a:solidFill>
              <a:latin typeface="+mj-lt"/>
              <a:ea typeface="Questrial"/>
              <a:cs typeface="Questrial"/>
              <a:sym typeface="Questrial"/>
            </a:endParaRPr>
          </a:p>
          <a:p>
            <a:pPr marL="0" marR="0" lvl="0" indent="0" algn="l" rtl="0">
              <a:lnSpc>
                <a:spcPct val="100000"/>
              </a:lnSpc>
              <a:spcBef>
                <a:spcPts val="0"/>
              </a:spcBef>
              <a:spcAft>
                <a:spcPts val="0"/>
              </a:spcAft>
              <a:buNone/>
            </a:pPr>
            <a:endParaRPr sz="3200" dirty="0">
              <a:solidFill>
                <a:srgbClr val="505555"/>
              </a:solidFill>
              <a:latin typeface="+mj-lt"/>
              <a:ea typeface="Questrial"/>
              <a:cs typeface="Questrial"/>
              <a:sym typeface="Questrial"/>
            </a:endParaRPr>
          </a:p>
          <a:p>
            <a:pPr marL="457200" marR="0" lvl="0" indent="0" algn="l" rtl="0">
              <a:lnSpc>
                <a:spcPct val="100000"/>
              </a:lnSpc>
              <a:spcBef>
                <a:spcPts val="0"/>
              </a:spcBef>
              <a:spcAft>
                <a:spcPts val="0"/>
              </a:spcAft>
              <a:buNone/>
            </a:pPr>
            <a:endParaRPr sz="3200" dirty="0">
              <a:solidFill>
                <a:srgbClr val="505555"/>
              </a:solidFill>
              <a:latin typeface="+mj-lt"/>
              <a:ea typeface="Questrial"/>
              <a:cs typeface="Questrial"/>
              <a:sym typeface="Questrial"/>
            </a:endParaRPr>
          </a:p>
          <a:p>
            <a:pPr marL="0" marR="0" lvl="0" indent="0" algn="l" rtl="0">
              <a:lnSpc>
                <a:spcPct val="100000"/>
              </a:lnSpc>
              <a:spcBef>
                <a:spcPts val="0"/>
              </a:spcBef>
              <a:spcAft>
                <a:spcPts val="0"/>
              </a:spcAft>
              <a:buNone/>
            </a:pPr>
            <a:endParaRPr sz="3200" dirty="0">
              <a:solidFill>
                <a:srgbClr val="505555"/>
              </a:solidFill>
              <a:latin typeface="+mj-lt"/>
              <a:ea typeface="Questrial"/>
              <a:cs typeface="Questrial"/>
              <a:sym typeface="Questrial"/>
            </a:endParaRPr>
          </a:p>
        </p:txBody>
      </p:sp>
      <p:graphicFrame>
        <p:nvGraphicFramePr>
          <p:cNvPr id="157" name="Google Shape;157;p22"/>
          <p:cNvGraphicFramePr/>
          <p:nvPr>
            <p:extLst>
              <p:ext uri="{D42A27DB-BD31-4B8C-83A1-F6EECF244321}">
                <p14:modId xmlns:p14="http://schemas.microsoft.com/office/powerpoint/2010/main" val="3254222968"/>
              </p:ext>
            </p:extLst>
          </p:nvPr>
        </p:nvGraphicFramePr>
        <p:xfrm>
          <a:off x="1294650" y="1844825"/>
          <a:ext cx="8887575" cy="4723139"/>
        </p:xfrm>
        <a:graphic>
          <a:graphicData uri="http://schemas.openxmlformats.org/drawingml/2006/table">
            <a:tbl>
              <a:tblPr>
                <a:noFill/>
                <a:tableStyleId>{FEDBC180-3289-409B-B69D-6B1B9527BB5B}</a:tableStyleId>
              </a:tblPr>
              <a:tblGrid>
                <a:gridCol w="1305150">
                  <a:extLst>
                    <a:ext uri="{9D8B030D-6E8A-4147-A177-3AD203B41FA5}">
                      <a16:colId xmlns:a16="http://schemas.microsoft.com/office/drawing/2014/main" val="20000"/>
                    </a:ext>
                  </a:extLst>
                </a:gridCol>
                <a:gridCol w="3780850">
                  <a:extLst>
                    <a:ext uri="{9D8B030D-6E8A-4147-A177-3AD203B41FA5}">
                      <a16:colId xmlns:a16="http://schemas.microsoft.com/office/drawing/2014/main" val="20001"/>
                    </a:ext>
                  </a:extLst>
                </a:gridCol>
                <a:gridCol w="3801575">
                  <a:extLst>
                    <a:ext uri="{9D8B030D-6E8A-4147-A177-3AD203B41FA5}">
                      <a16:colId xmlns:a16="http://schemas.microsoft.com/office/drawing/2014/main" val="20002"/>
                    </a:ext>
                  </a:extLst>
                </a:gridCol>
              </a:tblGrid>
              <a:tr h="266700">
                <a:tc>
                  <a:txBody>
                    <a:bodyPr/>
                    <a:lstStyle/>
                    <a:p>
                      <a:pPr marL="88900" marR="88900" lvl="0" indent="0" algn="l" rtl="0">
                        <a:lnSpc>
                          <a:spcPct val="115000"/>
                        </a:lnSpc>
                        <a:spcBef>
                          <a:spcPts val="0"/>
                        </a:spcBef>
                        <a:spcAft>
                          <a:spcPts val="0"/>
                        </a:spcAft>
                        <a:buNone/>
                      </a:pPr>
                      <a:r>
                        <a:rPr lang="en-US" sz="1800">
                          <a:latin typeface="Arial" panose="020B0604020202020204" pitchFamily="34" charset="0"/>
                          <a:cs typeface="Arial" panose="020B0604020202020204" pitchFamily="34" charset="0"/>
                        </a:rPr>
                        <a:t> </a:t>
                      </a:r>
                      <a:endParaRPr sz="1800">
                        <a:latin typeface="Arial" panose="020B0604020202020204" pitchFamily="34" charset="0"/>
                        <a:cs typeface="Arial" panose="020B0604020202020204" pitchFamily="34" charset="0"/>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0"/>
                        </a:spcAft>
                        <a:buNone/>
                      </a:pPr>
                      <a:r>
                        <a:rPr lang="en-US" sz="2000" b="1" dirty="0">
                          <a:solidFill>
                            <a:srgbClr val="505555"/>
                          </a:solidFill>
                          <a:latin typeface="Arial" panose="020B0604020202020204" pitchFamily="34" charset="0"/>
                          <a:ea typeface="Questrial"/>
                          <a:cs typeface="Arial" panose="020B0604020202020204" pitchFamily="34" charset="0"/>
                          <a:sym typeface="Questrial"/>
                        </a:rPr>
                        <a:t>Will stay the same</a:t>
                      </a:r>
                      <a:endParaRPr sz="2000" b="1" dirty="0">
                        <a:solidFill>
                          <a:srgbClr val="505555"/>
                        </a:solidFill>
                        <a:latin typeface="Arial" panose="020B0604020202020204" pitchFamily="34" charset="0"/>
                        <a:ea typeface="Questrial"/>
                        <a:cs typeface="Arial" panose="020B0604020202020204" pitchFamily="34" charset="0"/>
                        <a:sym typeface="Questria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88900" marR="88900" lvl="0" indent="0" algn="ctr" rtl="0">
                        <a:lnSpc>
                          <a:spcPct val="115000"/>
                        </a:lnSpc>
                        <a:spcBef>
                          <a:spcPts val="0"/>
                        </a:spcBef>
                        <a:spcAft>
                          <a:spcPts val="0"/>
                        </a:spcAft>
                        <a:buNone/>
                      </a:pPr>
                      <a:r>
                        <a:rPr lang="en-US" sz="2000" b="1" dirty="0">
                          <a:solidFill>
                            <a:srgbClr val="505555"/>
                          </a:solidFill>
                          <a:latin typeface="Arial" panose="020B0604020202020204" pitchFamily="34" charset="0"/>
                          <a:ea typeface="Questrial"/>
                          <a:cs typeface="Arial" panose="020B0604020202020204" pitchFamily="34" charset="0"/>
                          <a:sym typeface="Questrial"/>
                        </a:rPr>
                        <a:t>Will / may change</a:t>
                      </a:r>
                      <a:endParaRPr sz="2000" b="1" dirty="0">
                        <a:solidFill>
                          <a:srgbClr val="505555"/>
                        </a:solidFill>
                        <a:latin typeface="Arial" panose="020B0604020202020204" pitchFamily="34" charset="0"/>
                        <a:ea typeface="Questrial"/>
                        <a:cs typeface="Arial" panose="020B0604020202020204" pitchFamily="34" charset="0"/>
                        <a:sym typeface="Questria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109775">
                <a:tc>
                  <a:txBody>
                    <a:bodyPr/>
                    <a:lstStyle/>
                    <a:p>
                      <a:pPr marL="76200" marR="76200" lvl="0" indent="0" algn="ctr" rtl="0">
                        <a:lnSpc>
                          <a:spcPct val="115000"/>
                        </a:lnSpc>
                        <a:spcBef>
                          <a:spcPts val="0"/>
                        </a:spcBef>
                        <a:spcAft>
                          <a:spcPts val="0"/>
                        </a:spcAft>
                        <a:buNone/>
                      </a:pPr>
                      <a:r>
                        <a:rPr lang="en-US" sz="2000" dirty="0">
                          <a:solidFill>
                            <a:srgbClr val="505555"/>
                          </a:solidFill>
                          <a:latin typeface="Arial" panose="020B0604020202020204" pitchFamily="34" charset="0"/>
                          <a:ea typeface="Questrial"/>
                          <a:cs typeface="Arial" panose="020B0604020202020204" pitchFamily="34" charset="0"/>
                          <a:sym typeface="Questrial"/>
                        </a:rPr>
                        <a:t>Written in words</a:t>
                      </a:r>
                      <a:endParaRPr sz="2000" dirty="0">
                        <a:solidFill>
                          <a:srgbClr val="505555"/>
                        </a:solidFill>
                        <a:latin typeface="Arial" panose="020B0604020202020204" pitchFamily="34" charset="0"/>
                        <a:ea typeface="Questrial"/>
                        <a:cs typeface="Arial" panose="020B0604020202020204" pitchFamily="34" charset="0"/>
                        <a:sym typeface="Questria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88900" marR="88900" lvl="0" indent="0" algn="l" rtl="0">
                        <a:lnSpc>
                          <a:spcPct val="115000"/>
                        </a:lnSpc>
                        <a:spcBef>
                          <a:spcPts val="0"/>
                        </a:spcBef>
                        <a:spcAft>
                          <a:spcPts val="0"/>
                        </a:spcAft>
                        <a:buNone/>
                      </a:pPr>
                      <a:r>
                        <a:rPr lang="en-US" sz="1800" dirty="0">
                          <a:latin typeface="Arial" panose="020B0604020202020204" pitchFamily="34" charset="0"/>
                          <a:cs typeface="Arial" panose="020B0604020202020204" pitchFamily="34" charset="0"/>
                        </a:rPr>
                        <a:t> </a:t>
                      </a:r>
                      <a:endParaRPr sz="1800" dirty="0">
                        <a:latin typeface="Arial" panose="020B0604020202020204" pitchFamily="34" charset="0"/>
                        <a:cs typeface="Arial" panose="020B0604020202020204" pitchFamily="34" charset="0"/>
                      </a:endParaRPr>
                    </a:p>
                    <a:p>
                      <a:pPr marL="88900" marR="88900" lvl="0" indent="0" algn="l" rtl="0">
                        <a:lnSpc>
                          <a:spcPct val="115000"/>
                        </a:lnSpc>
                        <a:spcBef>
                          <a:spcPts val="0"/>
                        </a:spcBef>
                        <a:spcAft>
                          <a:spcPts val="0"/>
                        </a:spcAft>
                        <a:buNone/>
                      </a:pPr>
                      <a:r>
                        <a:rPr lang="en-US" sz="1800" dirty="0">
                          <a:latin typeface="Arial" panose="020B0604020202020204" pitchFamily="34" charset="0"/>
                          <a:cs typeface="Arial" panose="020B0604020202020204" pitchFamily="34" charset="0"/>
                        </a:rPr>
                        <a:t> </a:t>
                      </a:r>
                      <a:endParaRPr sz="1800" dirty="0">
                        <a:latin typeface="Arial" panose="020B0604020202020204" pitchFamily="34" charset="0"/>
                        <a:cs typeface="Arial" panose="020B0604020202020204" pitchFamily="34" charset="0"/>
                      </a:endParaRPr>
                    </a:p>
                    <a:p>
                      <a:pPr marL="88900" marR="88900" lvl="0" indent="0" algn="l" rtl="0">
                        <a:lnSpc>
                          <a:spcPct val="115000"/>
                        </a:lnSpc>
                        <a:spcBef>
                          <a:spcPts val="0"/>
                        </a:spcBef>
                        <a:spcAft>
                          <a:spcPts val="0"/>
                        </a:spcAft>
                        <a:buNone/>
                      </a:pPr>
                      <a:r>
                        <a:rPr lang="en-US" sz="1800" dirty="0">
                          <a:latin typeface="Arial" panose="020B0604020202020204" pitchFamily="34" charset="0"/>
                          <a:cs typeface="Arial" panose="020B0604020202020204" pitchFamily="34" charset="0"/>
                        </a:rPr>
                        <a:t> </a:t>
                      </a:r>
                      <a:endParaRPr sz="1800" dirty="0">
                        <a:latin typeface="Arial" panose="020B0604020202020204" pitchFamily="34" charset="0"/>
                        <a:cs typeface="Arial" panose="020B0604020202020204" pitchFamily="34" charset="0"/>
                      </a:endParaRPr>
                    </a:p>
                    <a:p>
                      <a:pPr marL="88900" marR="88900" lvl="0" indent="0" algn="l" rtl="0">
                        <a:lnSpc>
                          <a:spcPct val="115000"/>
                        </a:lnSpc>
                        <a:spcBef>
                          <a:spcPts val="0"/>
                        </a:spcBef>
                        <a:spcAft>
                          <a:spcPts val="0"/>
                        </a:spcAft>
                        <a:buNone/>
                      </a:pPr>
                      <a:r>
                        <a:rPr lang="en-US" sz="1800" dirty="0">
                          <a:latin typeface="Arial" panose="020B0604020202020204" pitchFamily="34" charset="0"/>
                          <a:cs typeface="Arial" panose="020B0604020202020204" pitchFamily="34" charset="0"/>
                        </a:rPr>
                        <a:t> </a:t>
                      </a:r>
                      <a:endParaRPr sz="1800" dirty="0">
                        <a:latin typeface="Arial" panose="020B0604020202020204" pitchFamily="34" charset="0"/>
                        <a:cs typeface="Arial" panose="020B0604020202020204" pitchFamily="34" charset="0"/>
                      </a:endParaRPr>
                    </a:p>
                    <a:p>
                      <a:pPr marL="88900" marR="88900" lvl="0" indent="0" algn="l" rtl="0">
                        <a:lnSpc>
                          <a:spcPct val="115000"/>
                        </a:lnSpc>
                        <a:spcBef>
                          <a:spcPts val="0"/>
                        </a:spcBef>
                        <a:spcAft>
                          <a:spcPts val="0"/>
                        </a:spcAft>
                        <a:buNone/>
                      </a:pPr>
                      <a:r>
                        <a:rPr lang="en-US" sz="1800" dirty="0">
                          <a:latin typeface="Arial" panose="020B0604020202020204" pitchFamily="34" charset="0"/>
                          <a:cs typeface="Arial" panose="020B0604020202020204" pitchFamily="34" charset="0"/>
                        </a:rPr>
                        <a:t> </a:t>
                      </a:r>
                      <a:endParaRPr sz="1800" dirty="0">
                        <a:latin typeface="Arial" panose="020B0604020202020204" pitchFamily="34" charset="0"/>
                        <a:cs typeface="Arial" panose="020B0604020202020204" pitchFamily="34" charset="0"/>
                      </a:endParaRPr>
                    </a:p>
                    <a:p>
                      <a:pPr marL="88900" marR="88900" lvl="0" indent="0" algn="l" rtl="0">
                        <a:lnSpc>
                          <a:spcPct val="115000"/>
                        </a:lnSpc>
                        <a:spcBef>
                          <a:spcPts val="0"/>
                        </a:spcBef>
                        <a:spcAft>
                          <a:spcPts val="0"/>
                        </a:spcAft>
                        <a:buNone/>
                      </a:pPr>
                      <a:r>
                        <a:rPr lang="en-US" sz="1800" dirty="0">
                          <a:latin typeface="Arial" panose="020B0604020202020204" pitchFamily="34" charset="0"/>
                          <a:cs typeface="Arial" panose="020B0604020202020204" pitchFamily="34" charset="0"/>
                        </a:rPr>
                        <a:t> </a:t>
                      </a:r>
                      <a:endParaRPr sz="1800" dirty="0">
                        <a:latin typeface="Arial" panose="020B0604020202020204" pitchFamily="34" charset="0"/>
                        <a:cs typeface="Arial" panose="020B0604020202020204" pitchFamily="34" charset="0"/>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88900" marR="88900" lvl="0" indent="0" algn="l" rtl="0">
                        <a:lnSpc>
                          <a:spcPct val="115000"/>
                        </a:lnSpc>
                        <a:spcBef>
                          <a:spcPts val="0"/>
                        </a:spcBef>
                        <a:spcAft>
                          <a:spcPts val="0"/>
                        </a:spcAft>
                        <a:buNone/>
                      </a:pPr>
                      <a:r>
                        <a:rPr lang="en-US" sz="1800" dirty="0">
                          <a:latin typeface="Arial" panose="020B0604020202020204" pitchFamily="34" charset="0"/>
                          <a:cs typeface="Arial" panose="020B0604020202020204" pitchFamily="34" charset="0"/>
                        </a:rPr>
                        <a:t> </a:t>
                      </a:r>
                      <a:endParaRPr sz="1800" dirty="0">
                        <a:latin typeface="Arial" panose="020B0604020202020204" pitchFamily="34" charset="0"/>
                        <a:cs typeface="Arial" panose="020B0604020202020204" pitchFamily="34" charset="0"/>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109775">
                <a:tc>
                  <a:txBody>
                    <a:bodyPr/>
                    <a:lstStyle/>
                    <a:p>
                      <a:pPr marL="76200" marR="76200" lvl="0" indent="0" algn="ctr" rtl="0">
                        <a:lnSpc>
                          <a:spcPct val="115000"/>
                        </a:lnSpc>
                        <a:spcBef>
                          <a:spcPts val="0"/>
                        </a:spcBef>
                        <a:spcAft>
                          <a:spcPts val="0"/>
                        </a:spcAft>
                        <a:buNone/>
                      </a:pPr>
                      <a:r>
                        <a:rPr lang="en-US" sz="2000">
                          <a:solidFill>
                            <a:srgbClr val="505555"/>
                          </a:solidFill>
                          <a:latin typeface="Arial" panose="020B0604020202020204" pitchFamily="34" charset="0"/>
                          <a:ea typeface="Questrial"/>
                          <a:cs typeface="Arial" panose="020B0604020202020204" pitchFamily="34" charset="0"/>
                          <a:sym typeface="Questrial"/>
                        </a:rPr>
                        <a:t>Written in numbers</a:t>
                      </a:r>
                      <a:endParaRPr sz="2000">
                        <a:solidFill>
                          <a:srgbClr val="505555"/>
                        </a:solidFill>
                        <a:latin typeface="Arial" panose="020B0604020202020204" pitchFamily="34" charset="0"/>
                        <a:ea typeface="Questrial"/>
                        <a:cs typeface="Arial" panose="020B0604020202020204" pitchFamily="34" charset="0"/>
                        <a:sym typeface="Questria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88900" marR="88900" lvl="0" indent="0" algn="l" rtl="0">
                        <a:lnSpc>
                          <a:spcPct val="115000"/>
                        </a:lnSpc>
                        <a:spcBef>
                          <a:spcPts val="0"/>
                        </a:spcBef>
                        <a:spcAft>
                          <a:spcPts val="0"/>
                        </a:spcAft>
                        <a:buNone/>
                      </a:pPr>
                      <a:r>
                        <a:rPr lang="en-US" sz="1800">
                          <a:latin typeface="Arial" panose="020B0604020202020204" pitchFamily="34" charset="0"/>
                          <a:cs typeface="Arial" panose="020B0604020202020204" pitchFamily="34" charset="0"/>
                        </a:rPr>
                        <a:t> </a:t>
                      </a:r>
                      <a:endParaRPr sz="1800">
                        <a:latin typeface="Arial" panose="020B0604020202020204" pitchFamily="34" charset="0"/>
                        <a:cs typeface="Arial" panose="020B0604020202020204" pitchFamily="34" charset="0"/>
                      </a:endParaRPr>
                    </a:p>
                    <a:p>
                      <a:pPr marL="88900" marR="88900" lvl="0" indent="0" algn="l" rtl="0">
                        <a:lnSpc>
                          <a:spcPct val="115000"/>
                        </a:lnSpc>
                        <a:spcBef>
                          <a:spcPts val="0"/>
                        </a:spcBef>
                        <a:spcAft>
                          <a:spcPts val="0"/>
                        </a:spcAft>
                        <a:buNone/>
                      </a:pPr>
                      <a:r>
                        <a:rPr lang="en-US" sz="1800">
                          <a:latin typeface="Arial" panose="020B0604020202020204" pitchFamily="34" charset="0"/>
                          <a:cs typeface="Arial" panose="020B0604020202020204" pitchFamily="34" charset="0"/>
                        </a:rPr>
                        <a:t> </a:t>
                      </a:r>
                      <a:endParaRPr sz="1800">
                        <a:latin typeface="Arial" panose="020B0604020202020204" pitchFamily="34" charset="0"/>
                        <a:cs typeface="Arial" panose="020B0604020202020204" pitchFamily="34" charset="0"/>
                      </a:endParaRPr>
                    </a:p>
                    <a:p>
                      <a:pPr marL="88900" marR="88900" lvl="0" indent="0" algn="l" rtl="0">
                        <a:lnSpc>
                          <a:spcPct val="115000"/>
                        </a:lnSpc>
                        <a:spcBef>
                          <a:spcPts val="0"/>
                        </a:spcBef>
                        <a:spcAft>
                          <a:spcPts val="0"/>
                        </a:spcAft>
                        <a:buNone/>
                      </a:pPr>
                      <a:r>
                        <a:rPr lang="en-US" sz="1800">
                          <a:latin typeface="Arial" panose="020B0604020202020204" pitchFamily="34" charset="0"/>
                          <a:cs typeface="Arial" panose="020B0604020202020204" pitchFamily="34" charset="0"/>
                        </a:rPr>
                        <a:t> </a:t>
                      </a:r>
                      <a:endParaRPr sz="1800">
                        <a:latin typeface="Arial" panose="020B0604020202020204" pitchFamily="34" charset="0"/>
                        <a:cs typeface="Arial" panose="020B0604020202020204" pitchFamily="34" charset="0"/>
                      </a:endParaRPr>
                    </a:p>
                    <a:p>
                      <a:pPr marL="88900" marR="88900" lvl="0" indent="0" algn="l" rtl="0">
                        <a:lnSpc>
                          <a:spcPct val="115000"/>
                        </a:lnSpc>
                        <a:spcBef>
                          <a:spcPts val="0"/>
                        </a:spcBef>
                        <a:spcAft>
                          <a:spcPts val="0"/>
                        </a:spcAft>
                        <a:buNone/>
                      </a:pPr>
                      <a:r>
                        <a:rPr lang="en-US" sz="1800">
                          <a:latin typeface="Arial" panose="020B0604020202020204" pitchFamily="34" charset="0"/>
                          <a:cs typeface="Arial" panose="020B0604020202020204" pitchFamily="34" charset="0"/>
                        </a:rPr>
                        <a:t> </a:t>
                      </a:r>
                      <a:endParaRPr sz="1800">
                        <a:latin typeface="Arial" panose="020B0604020202020204" pitchFamily="34" charset="0"/>
                        <a:cs typeface="Arial" panose="020B0604020202020204" pitchFamily="34" charset="0"/>
                      </a:endParaRPr>
                    </a:p>
                    <a:p>
                      <a:pPr marL="88900" marR="88900" lvl="0" indent="0" algn="l" rtl="0">
                        <a:lnSpc>
                          <a:spcPct val="115000"/>
                        </a:lnSpc>
                        <a:spcBef>
                          <a:spcPts val="0"/>
                        </a:spcBef>
                        <a:spcAft>
                          <a:spcPts val="0"/>
                        </a:spcAft>
                        <a:buNone/>
                      </a:pPr>
                      <a:r>
                        <a:rPr lang="en-US" sz="1800">
                          <a:latin typeface="Arial" panose="020B0604020202020204" pitchFamily="34" charset="0"/>
                          <a:cs typeface="Arial" panose="020B0604020202020204" pitchFamily="34" charset="0"/>
                        </a:rPr>
                        <a:t> </a:t>
                      </a:r>
                      <a:endParaRPr sz="1800">
                        <a:latin typeface="Arial" panose="020B0604020202020204" pitchFamily="34" charset="0"/>
                        <a:cs typeface="Arial" panose="020B0604020202020204" pitchFamily="34" charset="0"/>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88900" marR="88900" lvl="0" indent="0" algn="l" rtl="0">
                        <a:lnSpc>
                          <a:spcPct val="115000"/>
                        </a:lnSpc>
                        <a:spcBef>
                          <a:spcPts val="0"/>
                        </a:spcBef>
                        <a:spcAft>
                          <a:spcPts val="0"/>
                        </a:spcAft>
                        <a:buNone/>
                      </a:pPr>
                      <a:r>
                        <a:rPr lang="en-US" sz="1800" dirty="0">
                          <a:latin typeface="Arial" panose="020B0604020202020204" pitchFamily="34" charset="0"/>
                          <a:cs typeface="Arial" panose="020B0604020202020204" pitchFamily="34" charset="0"/>
                        </a:rPr>
                        <a:t> </a:t>
                      </a:r>
                      <a:endParaRPr sz="1800" dirty="0">
                        <a:latin typeface="Arial" panose="020B0604020202020204" pitchFamily="34" charset="0"/>
                        <a:cs typeface="Arial" panose="020B0604020202020204" pitchFamily="34" charset="0"/>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1"/>
        <p:cNvGrpSpPr/>
        <p:nvPr/>
      </p:nvGrpSpPr>
      <p:grpSpPr>
        <a:xfrm>
          <a:off x="0" y="0"/>
          <a:ext cx="0" cy="0"/>
          <a:chOff x="0" y="0"/>
          <a:chExt cx="0" cy="0"/>
        </a:xfrm>
      </p:grpSpPr>
      <p:sp useBgFill="1">
        <p:nvSpPr>
          <p:cNvPr id="235" name="Rectangle 23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itle 1">
            <a:extLst>
              <a:ext uri="{FF2B5EF4-FFF2-40B4-BE49-F238E27FC236}">
                <a16:creationId xmlns:a16="http://schemas.microsoft.com/office/drawing/2014/main" id="{4DFA3821-D165-F6D9-1608-A1E7CFE31298}"/>
              </a:ext>
            </a:extLst>
          </p:cNvPr>
          <p:cNvSpPr>
            <a:spLocks noGrp="1"/>
          </p:cNvSpPr>
          <p:nvPr>
            <p:ph type="title"/>
          </p:nvPr>
        </p:nvSpPr>
        <p:spPr>
          <a:xfrm>
            <a:off x="6739128" y="638089"/>
            <a:ext cx="4818888" cy="1476801"/>
          </a:xfrm>
        </p:spPr>
        <p:txBody>
          <a:bodyPr vert="horz" lIns="91440" tIns="45720" rIns="91440" bIns="45720" rtlCol="0" anchor="b">
            <a:normAutofit/>
          </a:bodyPr>
          <a:lstStyle/>
          <a:p>
            <a:pPr>
              <a:spcBef>
                <a:spcPct val="0"/>
              </a:spcBef>
            </a:pPr>
            <a:r>
              <a:rPr lang="en-US" sz="3400" b="0" i="0" u="none" strike="noStrike" kern="1200" cap="none">
                <a:solidFill>
                  <a:schemeClr val="tx1"/>
                </a:solidFill>
                <a:latin typeface="+mj-lt"/>
                <a:ea typeface="+mj-ea"/>
                <a:cs typeface="+mj-cs"/>
                <a:sym typeface="Calibri"/>
              </a:rPr>
              <a:t>Why is data important?</a:t>
            </a:r>
            <a:br>
              <a:rPr lang="en-US" sz="3400" b="0" i="0" u="none" strike="noStrike" kern="1200" cap="none">
                <a:solidFill>
                  <a:schemeClr val="tx1"/>
                </a:solidFill>
                <a:latin typeface="+mj-lt"/>
                <a:ea typeface="+mj-ea"/>
                <a:cs typeface="+mj-cs"/>
                <a:sym typeface="Calibri"/>
              </a:rPr>
            </a:br>
            <a:endParaRPr lang="en-US" sz="3400" kern="1200">
              <a:solidFill>
                <a:schemeClr val="tx1"/>
              </a:solidFill>
              <a:latin typeface="+mj-lt"/>
              <a:ea typeface="+mj-ea"/>
              <a:cs typeface="+mj-cs"/>
            </a:endParaRPr>
          </a:p>
        </p:txBody>
      </p:sp>
      <p:pic>
        <p:nvPicPr>
          <p:cNvPr id="202" name="Graphic 201" descr="Statistics">
            <a:extLst>
              <a:ext uri="{FF2B5EF4-FFF2-40B4-BE49-F238E27FC236}">
                <a16:creationId xmlns:a16="http://schemas.microsoft.com/office/drawing/2014/main" id="{114C8C60-3F1E-1410-9483-FE6A23F6F8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936" y="699516"/>
            <a:ext cx="5458968" cy="5458968"/>
          </a:xfrm>
          <a:prstGeom prst="rect">
            <a:avLst/>
          </a:prstGeom>
        </p:spPr>
      </p:pic>
      <p:sp>
        <p:nvSpPr>
          <p:cNvPr id="237"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Google Shape;182;p26"/>
          <p:cNvSpPr/>
          <p:nvPr/>
        </p:nvSpPr>
        <p:spPr>
          <a:xfrm>
            <a:off x="6739128" y="2664886"/>
            <a:ext cx="4818888" cy="3550789"/>
          </a:xfrm>
          <a:prstGeom prst="rect">
            <a:avLst/>
          </a:prstGeom>
        </p:spPr>
        <p:txBody>
          <a:bodyPr spcFirstLastPara="1" vert="horz" lIns="91440" tIns="45720" rIns="91440" bIns="45720" rtlCol="0" anchor="t" anchorCtr="0">
            <a:normAutofit/>
          </a:bodyPr>
          <a:lstStyle/>
          <a:p>
            <a:pPr marL="457200" lvl="0" indent="-228600">
              <a:lnSpc>
                <a:spcPct val="90000"/>
              </a:lnSpc>
              <a:spcBef>
                <a:spcPts val="1000"/>
              </a:spcBef>
              <a:buClr>
                <a:schemeClr val="dk1"/>
              </a:buClr>
              <a:buSzPts val="1800"/>
              <a:buFont typeface="Arial" panose="020B0604020202020204" pitchFamily="34" charset="0"/>
              <a:buChar char="•"/>
            </a:pPr>
            <a:r>
              <a:rPr lang="en-US" sz="1700" b="0" i="0" u="none" strike="noStrike" kern="1200" cap="none">
                <a:solidFill>
                  <a:schemeClr val="tx1"/>
                </a:solidFill>
                <a:latin typeface="+mn-lt"/>
                <a:ea typeface="+mn-ea"/>
                <a:cs typeface="+mn-cs"/>
                <a:sym typeface="Calibri"/>
              </a:rPr>
              <a:t>Data helps us make better decisions – like knowing what clothes to wear by checking the weather.</a:t>
            </a:r>
          </a:p>
          <a:p>
            <a:pPr marL="457200" lvl="0" indent="-228600">
              <a:lnSpc>
                <a:spcPct val="90000"/>
              </a:lnSpc>
              <a:spcBef>
                <a:spcPts val="1000"/>
              </a:spcBef>
              <a:buClr>
                <a:schemeClr val="dk1"/>
              </a:buClr>
              <a:buSzPts val="1800"/>
              <a:buFont typeface="Arial" panose="020B0604020202020204" pitchFamily="34" charset="0"/>
              <a:buChar char="•"/>
            </a:pPr>
            <a:endParaRPr lang="en-US" sz="1700" b="0" i="0" u="none" strike="noStrike" kern="1200" cap="none">
              <a:solidFill>
                <a:schemeClr val="tx1"/>
              </a:solidFill>
              <a:latin typeface="+mn-lt"/>
              <a:ea typeface="+mn-ea"/>
              <a:cs typeface="+mn-cs"/>
              <a:sym typeface="Calibri"/>
            </a:endParaRPr>
          </a:p>
          <a:p>
            <a:pPr marL="457200" lvl="0" indent="-228600">
              <a:lnSpc>
                <a:spcPct val="90000"/>
              </a:lnSpc>
              <a:spcBef>
                <a:spcPts val="1000"/>
              </a:spcBef>
              <a:buClr>
                <a:schemeClr val="dk1"/>
              </a:buClr>
              <a:buSzPts val="1800"/>
              <a:buFont typeface="Arial" panose="020B0604020202020204" pitchFamily="34" charset="0"/>
              <a:buChar char="•"/>
            </a:pPr>
            <a:r>
              <a:rPr lang="en-US" sz="1700" b="0" i="0" u="none" strike="noStrike" kern="1200" cap="none">
                <a:solidFill>
                  <a:schemeClr val="tx1"/>
                </a:solidFill>
                <a:latin typeface="+mn-lt"/>
                <a:ea typeface="+mn-ea"/>
                <a:cs typeface="+mn-cs"/>
                <a:sym typeface="Calibri"/>
              </a:rPr>
              <a:t>Data shows us patterns – like noticing that plants grow faster when they get more sunlight.</a:t>
            </a:r>
          </a:p>
          <a:p>
            <a:pPr marL="457200" lvl="0" indent="-228600">
              <a:lnSpc>
                <a:spcPct val="90000"/>
              </a:lnSpc>
              <a:spcBef>
                <a:spcPts val="1000"/>
              </a:spcBef>
              <a:buClr>
                <a:schemeClr val="dk1"/>
              </a:buClr>
              <a:buSzPts val="1800"/>
              <a:buFont typeface="Arial" panose="020B0604020202020204" pitchFamily="34" charset="0"/>
              <a:buChar char="•"/>
            </a:pPr>
            <a:endParaRPr lang="en-US" sz="1700" b="0" i="0" u="none" strike="noStrike" kern="1200" cap="none">
              <a:solidFill>
                <a:schemeClr val="tx1"/>
              </a:solidFill>
              <a:latin typeface="+mn-lt"/>
              <a:ea typeface="+mn-ea"/>
              <a:cs typeface="+mn-cs"/>
              <a:sym typeface="Calibri"/>
            </a:endParaRPr>
          </a:p>
          <a:p>
            <a:pPr marL="457200" lvl="0" indent="-228600">
              <a:lnSpc>
                <a:spcPct val="90000"/>
              </a:lnSpc>
              <a:spcBef>
                <a:spcPts val="1000"/>
              </a:spcBef>
              <a:buClr>
                <a:schemeClr val="dk1"/>
              </a:buClr>
              <a:buSzPts val="1800"/>
              <a:buFont typeface="Arial" panose="020B0604020202020204" pitchFamily="34" charset="0"/>
              <a:buChar char="•"/>
            </a:pPr>
            <a:r>
              <a:rPr lang="en-US" sz="1700" b="0" i="0" u="none" strike="noStrike" kern="1200" cap="none">
                <a:solidFill>
                  <a:schemeClr val="tx1"/>
                </a:solidFill>
                <a:latin typeface="+mn-lt"/>
                <a:ea typeface="+mn-ea"/>
                <a:cs typeface="+mn-cs"/>
                <a:sym typeface="Calibri"/>
              </a:rPr>
              <a:t>Data helps us solve problems – like figuring out which route to school is the fastest.</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1068</Words>
  <Application>Microsoft Office PowerPoint</Application>
  <PresentationFormat>Widescreen</PresentationFormat>
  <Paragraphs>236</Paragraphs>
  <Slides>28</Slides>
  <Notes>27</Notes>
  <HiddenSlides>14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Cabin</vt:lpstr>
      <vt:lpstr>Calibri</vt:lpstr>
      <vt:lpstr>Noto Sans Symbols</vt:lpstr>
      <vt:lpstr>Questrial</vt:lpstr>
      <vt:lpstr>Office Theme</vt:lpstr>
      <vt:lpstr>PowerPoint Presentation</vt:lpstr>
      <vt:lpstr>PowerPoint Presentation</vt:lpstr>
      <vt:lpstr>PowerPoint Presentation</vt:lpstr>
      <vt:lpstr>PowerPoint Presentation</vt:lpstr>
      <vt:lpstr>What is data? </vt:lpstr>
      <vt:lpstr>PowerPoint Presentation</vt:lpstr>
      <vt:lpstr>PowerPoint Presentation</vt:lpstr>
      <vt:lpstr>PowerPoint Presentation</vt:lpstr>
      <vt:lpstr>Why is data important? </vt:lpstr>
      <vt:lpstr>Who uses/collects data? </vt:lpstr>
      <vt:lpstr>How do we protect data?</vt:lpstr>
      <vt:lpstr>How is data collected? </vt:lpstr>
      <vt:lpstr>What are sensors? </vt:lpstr>
      <vt:lpstr>PowerPoint Presentation</vt:lpstr>
      <vt:lpstr>PowerPoint Presentation</vt:lpstr>
      <vt:lpstr>PowerPoint Presentation</vt:lpstr>
      <vt:lpstr>Collecting data with the micro:bit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Rankin, Sarah (EECD/EDPE)</dc:creator>
  <cp:lastModifiedBy>Rankin, Sarah (EECD/EDPE)</cp:lastModifiedBy>
  <cp:revision>7</cp:revision>
  <dcterms:modified xsi:type="dcterms:W3CDTF">2025-06-12T00:52:47Z</dcterms:modified>
</cp:coreProperties>
</file>