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4"/>
  </p:sldMasterIdLst>
  <p:notesMasterIdLst>
    <p:notesMasterId r:id="rId11"/>
  </p:notesMasterIdLst>
  <p:handoutMasterIdLst>
    <p:handoutMasterId r:id="rId12"/>
  </p:handoutMasterIdLst>
  <p:sldIdLst>
    <p:sldId id="393" r:id="rId5"/>
    <p:sldId id="394" r:id="rId6"/>
    <p:sldId id="395" r:id="rId7"/>
    <p:sldId id="396" r:id="rId8"/>
    <p:sldId id="397" r:id="rId9"/>
    <p:sldId id="39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04383F-E8D7-4346-B0C6-363A235F2BE6}" v="17" dt="2023-07-22T00:10:48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25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21780-C404-4E33-A804-6C424200B6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C3F498-521F-4BEF-86DA-A0A4FC238759}">
      <dgm:prSet/>
      <dgm:spPr/>
      <dgm:t>
        <a:bodyPr/>
        <a:lstStyle/>
        <a:p>
          <a:r>
            <a:rPr lang="en-US" dirty="0"/>
            <a:t>Le son</a:t>
          </a:r>
        </a:p>
      </dgm:t>
    </dgm:pt>
    <dgm:pt modelId="{7B5CED2A-0736-41B7-97CE-AE34E4F64850}" type="parTrans" cxnId="{140601BB-5A36-4736-8D4B-0B397BAD6229}">
      <dgm:prSet/>
      <dgm:spPr/>
      <dgm:t>
        <a:bodyPr/>
        <a:lstStyle/>
        <a:p>
          <a:endParaRPr lang="en-US"/>
        </a:p>
      </dgm:t>
    </dgm:pt>
    <dgm:pt modelId="{D29133E1-F411-4539-88BB-563D7D0900EE}" type="sibTrans" cxnId="{140601BB-5A36-4736-8D4B-0B397BAD6229}">
      <dgm:prSet/>
      <dgm:spPr/>
      <dgm:t>
        <a:bodyPr/>
        <a:lstStyle/>
        <a:p>
          <a:endParaRPr lang="en-US"/>
        </a:p>
      </dgm:t>
    </dgm:pt>
    <dgm:pt modelId="{20C12037-96AB-438A-9648-9FB5D8D3034C}">
      <dgm:prSet/>
      <dgm:spPr/>
      <dgm:t>
        <a:bodyPr/>
        <a:lstStyle/>
        <a:p>
          <a:r>
            <a:rPr lang="en-US" dirty="0"/>
            <a:t>La croissance</a:t>
          </a:r>
        </a:p>
      </dgm:t>
    </dgm:pt>
    <dgm:pt modelId="{54E4ED4B-3ED0-4935-A20A-41A4E1DCAE40}" type="parTrans" cxnId="{342049B7-BEB1-4AAA-92EE-E5C3E250C322}">
      <dgm:prSet/>
      <dgm:spPr/>
      <dgm:t>
        <a:bodyPr/>
        <a:lstStyle/>
        <a:p>
          <a:endParaRPr lang="en-US"/>
        </a:p>
      </dgm:t>
    </dgm:pt>
    <dgm:pt modelId="{DBF68D39-F33F-4CBE-A8A0-770C629E75CB}" type="sibTrans" cxnId="{342049B7-BEB1-4AAA-92EE-E5C3E250C322}">
      <dgm:prSet/>
      <dgm:spPr/>
      <dgm:t>
        <a:bodyPr/>
        <a:lstStyle/>
        <a:p>
          <a:endParaRPr lang="en-US"/>
        </a:p>
      </dgm:t>
    </dgm:pt>
    <dgm:pt modelId="{EED87569-570E-4C39-B237-1F52DDA74874}">
      <dgm:prSet/>
      <dgm:spPr/>
      <dgm:t>
        <a:bodyPr/>
        <a:lstStyle/>
        <a:p>
          <a:r>
            <a:rPr lang="en-US" dirty="0"/>
            <a:t>Le mouvement</a:t>
          </a:r>
        </a:p>
      </dgm:t>
    </dgm:pt>
    <dgm:pt modelId="{9027BB89-3862-46FB-BC62-71509D275C18}" type="parTrans" cxnId="{A690599E-5BE6-4354-B416-0CDC5355A0AB}">
      <dgm:prSet/>
      <dgm:spPr/>
      <dgm:t>
        <a:bodyPr/>
        <a:lstStyle/>
        <a:p>
          <a:endParaRPr lang="en-US"/>
        </a:p>
      </dgm:t>
    </dgm:pt>
    <dgm:pt modelId="{C9DE7AD4-15D6-4705-9D09-22C688BDCAF7}" type="sibTrans" cxnId="{A690599E-5BE6-4354-B416-0CDC5355A0AB}">
      <dgm:prSet/>
      <dgm:spPr/>
      <dgm:t>
        <a:bodyPr/>
        <a:lstStyle/>
        <a:p>
          <a:endParaRPr lang="en-US"/>
        </a:p>
      </dgm:t>
    </dgm:pt>
    <dgm:pt modelId="{5419D69B-64B2-4F7D-AC62-B73DC9A73751}">
      <dgm:prSet/>
      <dgm:spPr/>
      <dgm:t>
        <a:bodyPr/>
        <a:lstStyle/>
        <a:p>
          <a:r>
            <a:rPr lang="en-US" dirty="0"/>
            <a:t>La lumière</a:t>
          </a:r>
        </a:p>
      </dgm:t>
    </dgm:pt>
    <dgm:pt modelId="{F6E67868-ADC9-4A65-8527-C46B976084F6}" type="parTrans" cxnId="{E582D16E-02CC-4307-B3AD-AB37A88FDF77}">
      <dgm:prSet/>
      <dgm:spPr/>
      <dgm:t>
        <a:bodyPr/>
        <a:lstStyle/>
        <a:p>
          <a:endParaRPr lang="en-US"/>
        </a:p>
      </dgm:t>
    </dgm:pt>
    <dgm:pt modelId="{1954CA2C-B666-40FA-91FB-D4EDE5159FA7}" type="sibTrans" cxnId="{E582D16E-02CC-4307-B3AD-AB37A88FDF77}">
      <dgm:prSet/>
      <dgm:spPr/>
      <dgm:t>
        <a:bodyPr/>
        <a:lstStyle/>
        <a:p>
          <a:endParaRPr lang="en-US"/>
        </a:p>
      </dgm:t>
    </dgm:pt>
    <dgm:pt modelId="{EDC26BCD-9EF4-4BEE-BD11-B7E2C57666A6}">
      <dgm:prSet/>
      <dgm:spPr/>
      <dgm:t>
        <a:bodyPr/>
        <a:lstStyle/>
        <a:p>
          <a:r>
            <a:rPr lang="en-US" dirty="0"/>
            <a:t>La chaleur (thermique)</a:t>
          </a:r>
        </a:p>
      </dgm:t>
    </dgm:pt>
    <dgm:pt modelId="{77ABEEE7-8111-429E-A6BE-C13F8D44324F}" type="parTrans" cxnId="{C322A24D-D24A-4080-B2FE-2FE6171CFC88}">
      <dgm:prSet/>
      <dgm:spPr/>
      <dgm:t>
        <a:bodyPr/>
        <a:lstStyle/>
        <a:p>
          <a:endParaRPr lang="en-US"/>
        </a:p>
      </dgm:t>
    </dgm:pt>
    <dgm:pt modelId="{6807434F-D393-488A-AFFE-7E89345AA55E}" type="sibTrans" cxnId="{C322A24D-D24A-4080-B2FE-2FE6171CFC88}">
      <dgm:prSet/>
      <dgm:spPr/>
      <dgm:t>
        <a:bodyPr/>
        <a:lstStyle/>
        <a:p>
          <a:endParaRPr lang="en-US"/>
        </a:p>
      </dgm:t>
    </dgm:pt>
    <dgm:pt modelId="{54FDBD9C-22E0-406F-AE3B-35277B8CE990}" type="pres">
      <dgm:prSet presAssocID="{E8721780-C404-4E33-A804-6C424200B641}" presName="vert0" presStyleCnt="0">
        <dgm:presLayoutVars>
          <dgm:dir/>
          <dgm:animOne val="branch"/>
          <dgm:animLvl val="lvl"/>
        </dgm:presLayoutVars>
      </dgm:prSet>
      <dgm:spPr/>
    </dgm:pt>
    <dgm:pt modelId="{11013153-4AEA-408E-BBE0-E7BB055D5D0B}" type="pres">
      <dgm:prSet presAssocID="{99C3F498-521F-4BEF-86DA-A0A4FC238759}" presName="thickLine" presStyleLbl="alignNode1" presStyleIdx="0" presStyleCnt="5"/>
      <dgm:spPr/>
    </dgm:pt>
    <dgm:pt modelId="{78376DF2-900A-40FA-AD44-912254FEB4BE}" type="pres">
      <dgm:prSet presAssocID="{99C3F498-521F-4BEF-86DA-A0A4FC238759}" presName="horz1" presStyleCnt="0"/>
      <dgm:spPr/>
    </dgm:pt>
    <dgm:pt modelId="{090CB837-C649-440C-9ED6-17EDCCBD18EC}" type="pres">
      <dgm:prSet presAssocID="{99C3F498-521F-4BEF-86DA-A0A4FC238759}" presName="tx1" presStyleLbl="revTx" presStyleIdx="0" presStyleCnt="5"/>
      <dgm:spPr/>
    </dgm:pt>
    <dgm:pt modelId="{0BEAC096-67F1-44AA-8CB2-EA7ECC8C7B12}" type="pres">
      <dgm:prSet presAssocID="{99C3F498-521F-4BEF-86DA-A0A4FC238759}" presName="vert1" presStyleCnt="0"/>
      <dgm:spPr/>
    </dgm:pt>
    <dgm:pt modelId="{C45422AF-08AD-49AB-9AD8-73A3F7F5794F}" type="pres">
      <dgm:prSet presAssocID="{20C12037-96AB-438A-9648-9FB5D8D3034C}" presName="thickLine" presStyleLbl="alignNode1" presStyleIdx="1" presStyleCnt="5"/>
      <dgm:spPr/>
    </dgm:pt>
    <dgm:pt modelId="{185FE2DC-9CB8-4831-953D-CED5F92948FB}" type="pres">
      <dgm:prSet presAssocID="{20C12037-96AB-438A-9648-9FB5D8D3034C}" presName="horz1" presStyleCnt="0"/>
      <dgm:spPr/>
    </dgm:pt>
    <dgm:pt modelId="{3E3F27A2-72DE-48E3-95FB-A587CF1C035F}" type="pres">
      <dgm:prSet presAssocID="{20C12037-96AB-438A-9648-9FB5D8D3034C}" presName="tx1" presStyleLbl="revTx" presStyleIdx="1" presStyleCnt="5"/>
      <dgm:spPr/>
    </dgm:pt>
    <dgm:pt modelId="{172F0F07-FD45-41DC-A897-4F30E38F97F2}" type="pres">
      <dgm:prSet presAssocID="{20C12037-96AB-438A-9648-9FB5D8D3034C}" presName="vert1" presStyleCnt="0"/>
      <dgm:spPr/>
    </dgm:pt>
    <dgm:pt modelId="{E520896A-CFB2-47EC-B610-8F33505736F7}" type="pres">
      <dgm:prSet presAssocID="{EED87569-570E-4C39-B237-1F52DDA74874}" presName="thickLine" presStyleLbl="alignNode1" presStyleIdx="2" presStyleCnt="5"/>
      <dgm:spPr/>
    </dgm:pt>
    <dgm:pt modelId="{E4A1A4AE-9173-49A1-A102-3CC42EF68A85}" type="pres">
      <dgm:prSet presAssocID="{EED87569-570E-4C39-B237-1F52DDA74874}" presName="horz1" presStyleCnt="0"/>
      <dgm:spPr/>
    </dgm:pt>
    <dgm:pt modelId="{026FEC8C-DABD-4ED5-8212-2D06AE85F348}" type="pres">
      <dgm:prSet presAssocID="{EED87569-570E-4C39-B237-1F52DDA74874}" presName="tx1" presStyleLbl="revTx" presStyleIdx="2" presStyleCnt="5"/>
      <dgm:spPr/>
    </dgm:pt>
    <dgm:pt modelId="{FEAF6C33-EFDB-4BBE-8670-B648B6A46637}" type="pres">
      <dgm:prSet presAssocID="{EED87569-570E-4C39-B237-1F52DDA74874}" presName="vert1" presStyleCnt="0"/>
      <dgm:spPr/>
    </dgm:pt>
    <dgm:pt modelId="{E97A4FEF-B157-4B1F-9FEC-9F51BC589888}" type="pres">
      <dgm:prSet presAssocID="{5419D69B-64B2-4F7D-AC62-B73DC9A73751}" presName="thickLine" presStyleLbl="alignNode1" presStyleIdx="3" presStyleCnt="5"/>
      <dgm:spPr/>
    </dgm:pt>
    <dgm:pt modelId="{AF49B3A9-83B2-488C-A844-B162E81E0EA8}" type="pres">
      <dgm:prSet presAssocID="{5419D69B-64B2-4F7D-AC62-B73DC9A73751}" presName="horz1" presStyleCnt="0"/>
      <dgm:spPr/>
    </dgm:pt>
    <dgm:pt modelId="{8D3841BC-1C3A-4E25-BA56-545940C04523}" type="pres">
      <dgm:prSet presAssocID="{5419D69B-64B2-4F7D-AC62-B73DC9A73751}" presName="tx1" presStyleLbl="revTx" presStyleIdx="3" presStyleCnt="5"/>
      <dgm:spPr/>
    </dgm:pt>
    <dgm:pt modelId="{3EF5F118-05D9-4CB3-A90C-DCC2122A31C6}" type="pres">
      <dgm:prSet presAssocID="{5419D69B-64B2-4F7D-AC62-B73DC9A73751}" presName="vert1" presStyleCnt="0"/>
      <dgm:spPr/>
    </dgm:pt>
    <dgm:pt modelId="{8EECD41E-CF5C-464C-95BF-A5089DA4501F}" type="pres">
      <dgm:prSet presAssocID="{EDC26BCD-9EF4-4BEE-BD11-B7E2C57666A6}" presName="thickLine" presStyleLbl="alignNode1" presStyleIdx="4" presStyleCnt="5"/>
      <dgm:spPr/>
    </dgm:pt>
    <dgm:pt modelId="{61D5DBBF-8AA7-459B-826B-BF54A3007868}" type="pres">
      <dgm:prSet presAssocID="{EDC26BCD-9EF4-4BEE-BD11-B7E2C57666A6}" presName="horz1" presStyleCnt="0"/>
      <dgm:spPr/>
    </dgm:pt>
    <dgm:pt modelId="{5870854A-73DC-419A-AEB2-0C563D523E8B}" type="pres">
      <dgm:prSet presAssocID="{EDC26BCD-9EF4-4BEE-BD11-B7E2C57666A6}" presName="tx1" presStyleLbl="revTx" presStyleIdx="4" presStyleCnt="5"/>
      <dgm:spPr/>
    </dgm:pt>
    <dgm:pt modelId="{26DA8F40-B63E-46F3-A96E-7BAFD7C0ACF7}" type="pres">
      <dgm:prSet presAssocID="{EDC26BCD-9EF4-4BEE-BD11-B7E2C57666A6}" presName="vert1" presStyleCnt="0"/>
      <dgm:spPr/>
    </dgm:pt>
  </dgm:ptLst>
  <dgm:cxnLst>
    <dgm:cxn modelId="{71A86D0B-2D86-4394-A1D1-E9D9EBF500CF}" type="presOf" srcId="{EDC26BCD-9EF4-4BEE-BD11-B7E2C57666A6}" destId="{5870854A-73DC-419A-AEB2-0C563D523E8B}" srcOrd="0" destOrd="0" presId="urn:microsoft.com/office/officeart/2008/layout/LinedList"/>
    <dgm:cxn modelId="{ACA99168-6B05-42D7-98D8-4D628CD73016}" type="presOf" srcId="{E8721780-C404-4E33-A804-6C424200B641}" destId="{54FDBD9C-22E0-406F-AE3B-35277B8CE990}" srcOrd="0" destOrd="0" presId="urn:microsoft.com/office/officeart/2008/layout/LinedList"/>
    <dgm:cxn modelId="{C322A24D-D24A-4080-B2FE-2FE6171CFC88}" srcId="{E8721780-C404-4E33-A804-6C424200B641}" destId="{EDC26BCD-9EF4-4BEE-BD11-B7E2C57666A6}" srcOrd="4" destOrd="0" parTransId="{77ABEEE7-8111-429E-A6BE-C13F8D44324F}" sibTransId="{6807434F-D393-488A-AFFE-7E89345AA55E}"/>
    <dgm:cxn modelId="{E582D16E-02CC-4307-B3AD-AB37A88FDF77}" srcId="{E8721780-C404-4E33-A804-6C424200B641}" destId="{5419D69B-64B2-4F7D-AC62-B73DC9A73751}" srcOrd="3" destOrd="0" parTransId="{F6E67868-ADC9-4A65-8527-C46B976084F6}" sibTransId="{1954CA2C-B666-40FA-91FB-D4EDE5159FA7}"/>
    <dgm:cxn modelId="{DC557995-3D27-4BE5-9973-E7D14B7C7E49}" type="presOf" srcId="{20C12037-96AB-438A-9648-9FB5D8D3034C}" destId="{3E3F27A2-72DE-48E3-95FB-A587CF1C035F}" srcOrd="0" destOrd="0" presId="urn:microsoft.com/office/officeart/2008/layout/LinedList"/>
    <dgm:cxn modelId="{A690599E-5BE6-4354-B416-0CDC5355A0AB}" srcId="{E8721780-C404-4E33-A804-6C424200B641}" destId="{EED87569-570E-4C39-B237-1F52DDA74874}" srcOrd="2" destOrd="0" parTransId="{9027BB89-3862-46FB-BC62-71509D275C18}" sibTransId="{C9DE7AD4-15D6-4705-9D09-22C688BDCAF7}"/>
    <dgm:cxn modelId="{62A33B9F-1BC2-4B0D-821D-1F2E25D5B81B}" type="presOf" srcId="{99C3F498-521F-4BEF-86DA-A0A4FC238759}" destId="{090CB837-C649-440C-9ED6-17EDCCBD18EC}" srcOrd="0" destOrd="0" presId="urn:microsoft.com/office/officeart/2008/layout/LinedList"/>
    <dgm:cxn modelId="{342049B7-BEB1-4AAA-92EE-E5C3E250C322}" srcId="{E8721780-C404-4E33-A804-6C424200B641}" destId="{20C12037-96AB-438A-9648-9FB5D8D3034C}" srcOrd="1" destOrd="0" parTransId="{54E4ED4B-3ED0-4935-A20A-41A4E1DCAE40}" sibTransId="{DBF68D39-F33F-4CBE-A8A0-770C629E75CB}"/>
    <dgm:cxn modelId="{140601BB-5A36-4736-8D4B-0B397BAD6229}" srcId="{E8721780-C404-4E33-A804-6C424200B641}" destId="{99C3F498-521F-4BEF-86DA-A0A4FC238759}" srcOrd="0" destOrd="0" parTransId="{7B5CED2A-0736-41B7-97CE-AE34E4F64850}" sibTransId="{D29133E1-F411-4539-88BB-563D7D0900EE}"/>
    <dgm:cxn modelId="{0F33F3BD-054C-40B5-A5C8-B39B2AC98987}" type="presOf" srcId="{5419D69B-64B2-4F7D-AC62-B73DC9A73751}" destId="{8D3841BC-1C3A-4E25-BA56-545940C04523}" srcOrd="0" destOrd="0" presId="urn:microsoft.com/office/officeart/2008/layout/LinedList"/>
    <dgm:cxn modelId="{6B105ECF-01D0-40D5-89A7-F15202F9F5E8}" type="presOf" srcId="{EED87569-570E-4C39-B237-1F52DDA74874}" destId="{026FEC8C-DABD-4ED5-8212-2D06AE85F348}" srcOrd="0" destOrd="0" presId="urn:microsoft.com/office/officeart/2008/layout/LinedList"/>
    <dgm:cxn modelId="{9C1CCEB5-649B-4F14-B74E-C84051F1C901}" type="presParOf" srcId="{54FDBD9C-22E0-406F-AE3B-35277B8CE990}" destId="{11013153-4AEA-408E-BBE0-E7BB055D5D0B}" srcOrd="0" destOrd="0" presId="urn:microsoft.com/office/officeart/2008/layout/LinedList"/>
    <dgm:cxn modelId="{F8CD5151-FDF0-4F74-BC72-171E431E92AE}" type="presParOf" srcId="{54FDBD9C-22E0-406F-AE3B-35277B8CE990}" destId="{78376DF2-900A-40FA-AD44-912254FEB4BE}" srcOrd="1" destOrd="0" presId="urn:microsoft.com/office/officeart/2008/layout/LinedList"/>
    <dgm:cxn modelId="{375D3D54-3F73-40EB-95E9-94D2877FFB31}" type="presParOf" srcId="{78376DF2-900A-40FA-AD44-912254FEB4BE}" destId="{090CB837-C649-440C-9ED6-17EDCCBD18EC}" srcOrd="0" destOrd="0" presId="urn:microsoft.com/office/officeart/2008/layout/LinedList"/>
    <dgm:cxn modelId="{348E0159-EAD4-4450-8E80-A823EB1D4282}" type="presParOf" srcId="{78376DF2-900A-40FA-AD44-912254FEB4BE}" destId="{0BEAC096-67F1-44AA-8CB2-EA7ECC8C7B12}" srcOrd="1" destOrd="0" presId="urn:microsoft.com/office/officeart/2008/layout/LinedList"/>
    <dgm:cxn modelId="{F6725B7A-50BF-47C6-9904-54204D9D0365}" type="presParOf" srcId="{54FDBD9C-22E0-406F-AE3B-35277B8CE990}" destId="{C45422AF-08AD-49AB-9AD8-73A3F7F5794F}" srcOrd="2" destOrd="0" presId="urn:microsoft.com/office/officeart/2008/layout/LinedList"/>
    <dgm:cxn modelId="{B5F0C591-3A6F-48C3-BA02-CDBF0DDAEC7A}" type="presParOf" srcId="{54FDBD9C-22E0-406F-AE3B-35277B8CE990}" destId="{185FE2DC-9CB8-4831-953D-CED5F92948FB}" srcOrd="3" destOrd="0" presId="urn:microsoft.com/office/officeart/2008/layout/LinedList"/>
    <dgm:cxn modelId="{0F0C23E7-6FA9-41E1-9F54-3D32205EF78A}" type="presParOf" srcId="{185FE2DC-9CB8-4831-953D-CED5F92948FB}" destId="{3E3F27A2-72DE-48E3-95FB-A587CF1C035F}" srcOrd="0" destOrd="0" presId="urn:microsoft.com/office/officeart/2008/layout/LinedList"/>
    <dgm:cxn modelId="{0E6B9786-E2FE-4296-B9D4-D967BAB3DD14}" type="presParOf" srcId="{185FE2DC-9CB8-4831-953D-CED5F92948FB}" destId="{172F0F07-FD45-41DC-A897-4F30E38F97F2}" srcOrd="1" destOrd="0" presId="urn:microsoft.com/office/officeart/2008/layout/LinedList"/>
    <dgm:cxn modelId="{600D27F3-AF6C-478A-83AC-37F46116C888}" type="presParOf" srcId="{54FDBD9C-22E0-406F-AE3B-35277B8CE990}" destId="{E520896A-CFB2-47EC-B610-8F33505736F7}" srcOrd="4" destOrd="0" presId="urn:microsoft.com/office/officeart/2008/layout/LinedList"/>
    <dgm:cxn modelId="{761273D8-4DDC-4950-A61D-E58E2443487A}" type="presParOf" srcId="{54FDBD9C-22E0-406F-AE3B-35277B8CE990}" destId="{E4A1A4AE-9173-49A1-A102-3CC42EF68A85}" srcOrd="5" destOrd="0" presId="urn:microsoft.com/office/officeart/2008/layout/LinedList"/>
    <dgm:cxn modelId="{01D7AE60-86B3-40F2-9404-D63479732E6F}" type="presParOf" srcId="{E4A1A4AE-9173-49A1-A102-3CC42EF68A85}" destId="{026FEC8C-DABD-4ED5-8212-2D06AE85F348}" srcOrd="0" destOrd="0" presId="urn:microsoft.com/office/officeart/2008/layout/LinedList"/>
    <dgm:cxn modelId="{E1044A5E-E4EB-4E1A-9219-E43029822613}" type="presParOf" srcId="{E4A1A4AE-9173-49A1-A102-3CC42EF68A85}" destId="{FEAF6C33-EFDB-4BBE-8670-B648B6A46637}" srcOrd="1" destOrd="0" presId="urn:microsoft.com/office/officeart/2008/layout/LinedList"/>
    <dgm:cxn modelId="{14B33881-25B9-4A92-A494-486B809A9630}" type="presParOf" srcId="{54FDBD9C-22E0-406F-AE3B-35277B8CE990}" destId="{E97A4FEF-B157-4B1F-9FEC-9F51BC589888}" srcOrd="6" destOrd="0" presId="urn:microsoft.com/office/officeart/2008/layout/LinedList"/>
    <dgm:cxn modelId="{E088BA46-5CF0-4C4C-8C12-6ADDF11C2B50}" type="presParOf" srcId="{54FDBD9C-22E0-406F-AE3B-35277B8CE990}" destId="{AF49B3A9-83B2-488C-A844-B162E81E0EA8}" srcOrd="7" destOrd="0" presId="urn:microsoft.com/office/officeart/2008/layout/LinedList"/>
    <dgm:cxn modelId="{22AD2A8E-FD99-42D9-BB9B-DA1EE345C4B7}" type="presParOf" srcId="{AF49B3A9-83B2-488C-A844-B162E81E0EA8}" destId="{8D3841BC-1C3A-4E25-BA56-545940C04523}" srcOrd="0" destOrd="0" presId="urn:microsoft.com/office/officeart/2008/layout/LinedList"/>
    <dgm:cxn modelId="{D8B264C3-B600-42D2-9EB6-70C485DD4340}" type="presParOf" srcId="{AF49B3A9-83B2-488C-A844-B162E81E0EA8}" destId="{3EF5F118-05D9-4CB3-A90C-DCC2122A31C6}" srcOrd="1" destOrd="0" presId="urn:microsoft.com/office/officeart/2008/layout/LinedList"/>
    <dgm:cxn modelId="{2BFC3EF3-66A7-4180-BFEB-B225D786B3FC}" type="presParOf" srcId="{54FDBD9C-22E0-406F-AE3B-35277B8CE990}" destId="{8EECD41E-CF5C-464C-95BF-A5089DA4501F}" srcOrd="8" destOrd="0" presId="urn:microsoft.com/office/officeart/2008/layout/LinedList"/>
    <dgm:cxn modelId="{2B153049-365E-42B6-AA5D-37DFC98EE8EF}" type="presParOf" srcId="{54FDBD9C-22E0-406F-AE3B-35277B8CE990}" destId="{61D5DBBF-8AA7-459B-826B-BF54A3007868}" srcOrd="9" destOrd="0" presId="urn:microsoft.com/office/officeart/2008/layout/LinedList"/>
    <dgm:cxn modelId="{74C37222-E5A3-42E7-A427-7DCF8B2FF846}" type="presParOf" srcId="{61D5DBBF-8AA7-459B-826B-BF54A3007868}" destId="{5870854A-73DC-419A-AEB2-0C563D523E8B}" srcOrd="0" destOrd="0" presId="urn:microsoft.com/office/officeart/2008/layout/LinedList"/>
    <dgm:cxn modelId="{5D7145FB-938F-4C4E-AC57-B72064E1F11B}" type="presParOf" srcId="{61D5DBBF-8AA7-459B-826B-BF54A3007868}" destId="{26DA8F40-B63E-46F3-A96E-7BAFD7C0AC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721780-C404-4E33-A804-6C424200B6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C3F498-521F-4BEF-86DA-A0A4FC238759}">
      <dgm:prSet/>
      <dgm:spPr/>
      <dgm:t>
        <a:bodyPr/>
        <a:lstStyle/>
        <a:p>
          <a:pPr marL="0"/>
          <a:r>
            <a:rPr lang="fr-FR" dirty="0"/>
            <a:t>Son – </a:t>
          </a:r>
          <a:r>
            <a:rPr lang="fr-FR" b="1" dirty="0"/>
            <a:t>Technologue en échographie diagnostique</a:t>
          </a:r>
          <a:endParaRPr lang="en-US" b="1" dirty="0"/>
        </a:p>
        <a:p>
          <a:pPr marL="690563" indent="0"/>
          <a:r>
            <a:rPr lang="en-US" dirty="0"/>
            <a:t>(ultrasons) </a:t>
          </a:r>
        </a:p>
        <a:p>
          <a:pPr marL="0"/>
          <a:endParaRPr lang="en-US" dirty="0"/>
        </a:p>
      </dgm:t>
    </dgm:pt>
    <dgm:pt modelId="{7B5CED2A-0736-41B7-97CE-AE34E4F64850}" type="parTrans" cxnId="{140601BB-5A36-4736-8D4B-0B397BAD6229}">
      <dgm:prSet/>
      <dgm:spPr/>
      <dgm:t>
        <a:bodyPr/>
        <a:lstStyle/>
        <a:p>
          <a:endParaRPr lang="en-US"/>
        </a:p>
      </dgm:t>
    </dgm:pt>
    <dgm:pt modelId="{D29133E1-F411-4539-88BB-563D7D0900EE}" type="sibTrans" cxnId="{140601BB-5A36-4736-8D4B-0B397BAD6229}">
      <dgm:prSet/>
      <dgm:spPr/>
      <dgm:t>
        <a:bodyPr/>
        <a:lstStyle/>
        <a:p>
          <a:endParaRPr lang="en-US"/>
        </a:p>
      </dgm:t>
    </dgm:pt>
    <dgm:pt modelId="{20C12037-96AB-438A-9648-9FB5D8D3034C}">
      <dgm:prSet/>
      <dgm:spPr/>
      <dgm:t>
        <a:bodyPr/>
        <a:lstStyle/>
        <a:p>
          <a:r>
            <a:rPr lang="en-US" dirty="0"/>
            <a:t>Croissance – </a:t>
          </a:r>
          <a:r>
            <a:rPr lang="en-US" b="1" dirty="0"/>
            <a:t>Botaniste</a:t>
          </a:r>
        </a:p>
      </dgm:t>
    </dgm:pt>
    <dgm:pt modelId="{54E4ED4B-3ED0-4935-A20A-41A4E1DCAE40}" type="parTrans" cxnId="{342049B7-BEB1-4AAA-92EE-E5C3E250C322}">
      <dgm:prSet/>
      <dgm:spPr/>
      <dgm:t>
        <a:bodyPr/>
        <a:lstStyle/>
        <a:p>
          <a:endParaRPr lang="en-US"/>
        </a:p>
      </dgm:t>
    </dgm:pt>
    <dgm:pt modelId="{DBF68D39-F33F-4CBE-A8A0-770C629E75CB}" type="sibTrans" cxnId="{342049B7-BEB1-4AAA-92EE-E5C3E250C322}">
      <dgm:prSet/>
      <dgm:spPr/>
      <dgm:t>
        <a:bodyPr/>
        <a:lstStyle/>
        <a:p>
          <a:endParaRPr lang="en-US"/>
        </a:p>
      </dgm:t>
    </dgm:pt>
    <dgm:pt modelId="{EED87569-570E-4C39-B237-1F52DDA74874}">
      <dgm:prSet/>
      <dgm:spPr/>
      <dgm:t>
        <a:bodyPr/>
        <a:lstStyle/>
        <a:p>
          <a:r>
            <a:rPr lang="en-US" dirty="0"/>
            <a:t>Mouvement – </a:t>
          </a:r>
          <a:r>
            <a:rPr lang="en-US" b="1" dirty="0"/>
            <a:t>Mécanicien</a:t>
          </a:r>
        </a:p>
      </dgm:t>
    </dgm:pt>
    <dgm:pt modelId="{9027BB89-3862-46FB-BC62-71509D275C18}" type="parTrans" cxnId="{A690599E-5BE6-4354-B416-0CDC5355A0AB}">
      <dgm:prSet/>
      <dgm:spPr/>
      <dgm:t>
        <a:bodyPr/>
        <a:lstStyle/>
        <a:p>
          <a:endParaRPr lang="en-US"/>
        </a:p>
      </dgm:t>
    </dgm:pt>
    <dgm:pt modelId="{C9DE7AD4-15D6-4705-9D09-22C688BDCAF7}" type="sibTrans" cxnId="{A690599E-5BE6-4354-B416-0CDC5355A0AB}">
      <dgm:prSet/>
      <dgm:spPr/>
      <dgm:t>
        <a:bodyPr/>
        <a:lstStyle/>
        <a:p>
          <a:endParaRPr lang="en-US"/>
        </a:p>
      </dgm:t>
    </dgm:pt>
    <dgm:pt modelId="{5419D69B-64B2-4F7D-AC62-B73DC9A73751}">
      <dgm:prSet/>
      <dgm:spPr/>
      <dgm:t>
        <a:bodyPr/>
        <a:lstStyle/>
        <a:p>
          <a:r>
            <a:rPr lang="fr-FR" dirty="0"/>
            <a:t>Lumière – </a:t>
          </a:r>
          <a:r>
            <a:rPr lang="fr-FR" b="1" dirty="0"/>
            <a:t>Monteur de lignes électriques</a:t>
          </a:r>
          <a:endParaRPr lang="en-US" b="1" dirty="0"/>
        </a:p>
      </dgm:t>
    </dgm:pt>
    <dgm:pt modelId="{F6E67868-ADC9-4A65-8527-C46B976084F6}" type="parTrans" cxnId="{E582D16E-02CC-4307-B3AD-AB37A88FDF77}">
      <dgm:prSet/>
      <dgm:spPr/>
      <dgm:t>
        <a:bodyPr/>
        <a:lstStyle/>
        <a:p>
          <a:endParaRPr lang="en-US"/>
        </a:p>
      </dgm:t>
    </dgm:pt>
    <dgm:pt modelId="{1954CA2C-B666-40FA-91FB-D4EDE5159FA7}" type="sibTrans" cxnId="{E582D16E-02CC-4307-B3AD-AB37A88FDF77}">
      <dgm:prSet/>
      <dgm:spPr/>
      <dgm:t>
        <a:bodyPr/>
        <a:lstStyle/>
        <a:p>
          <a:endParaRPr lang="en-US"/>
        </a:p>
      </dgm:t>
    </dgm:pt>
    <dgm:pt modelId="{EDC26BCD-9EF4-4BEE-BD11-B7E2C57666A6}">
      <dgm:prSet/>
      <dgm:spPr/>
      <dgm:t>
        <a:bodyPr/>
        <a:lstStyle/>
        <a:p>
          <a:pPr marL="2743200" indent="-2743200"/>
          <a:r>
            <a:rPr lang="fr-FR" dirty="0"/>
            <a:t>Chaleur (thermique) – </a:t>
          </a:r>
          <a:r>
            <a:rPr lang="fr-FR" b="1" dirty="0"/>
            <a:t>Installateur de thermopompes </a:t>
          </a:r>
          <a:endParaRPr lang="en-US" b="1" dirty="0"/>
        </a:p>
      </dgm:t>
    </dgm:pt>
    <dgm:pt modelId="{77ABEEE7-8111-429E-A6BE-C13F8D44324F}" type="parTrans" cxnId="{C322A24D-D24A-4080-B2FE-2FE6171CFC88}">
      <dgm:prSet/>
      <dgm:spPr/>
      <dgm:t>
        <a:bodyPr/>
        <a:lstStyle/>
        <a:p>
          <a:endParaRPr lang="en-US"/>
        </a:p>
      </dgm:t>
    </dgm:pt>
    <dgm:pt modelId="{6807434F-D393-488A-AFFE-7E89345AA55E}" type="sibTrans" cxnId="{C322A24D-D24A-4080-B2FE-2FE6171CFC88}">
      <dgm:prSet/>
      <dgm:spPr/>
      <dgm:t>
        <a:bodyPr/>
        <a:lstStyle/>
        <a:p>
          <a:endParaRPr lang="en-US"/>
        </a:p>
      </dgm:t>
    </dgm:pt>
    <dgm:pt modelId="{54FDBD9C-22E0-406F-AE3B-35277B8CE990}" type="pres">
      <dgm:prSet presAssocID="{E8721780-C404-4E33-A804-6C424200B641}" presName="vert0" presStyleCnt="0">
        <dgm:presLayoutVars>
          <dgm:dir/>
          <dgm:animOne val="branch"/>
          <dgm:animLvl val="lvl"/>
        </dgm:presLayoutVars>
      </dgm:prSet>
      <dgm:spPr/>
    </dgm:pt>
    <dgm:pt modelId="{11013153-4AEA-408E-BBE0-E7BB055D5D0B}" type="pres">
      <dgm:prSet presAssocID="{99C3F498-521F-4BEF-86DA-A0A4FC238759}" presName="thickLine" presStyleLbl="alignNode1" presStyleIdx="0" presStyleCnt="5"/>
      <dgm:spPr/>
    </dgm:pt>
    <dgm:pt modelId="{78376DF2-900A-40FA-AD44-912254FEB4BE}" type="pres">
      <dgm:prSet presAssocID="{99C3F498-521F-4BEF-86DA-A0A4FC238759}" presName="horz1" presStyleCnt="0"/>
      <dgm:spPr/>
    </dgm:pt>
    <dgm:pt modelId="{090CB837-C649-440C-9ED6-17EDCCBD18EC}" type="pres">
      <dgm:prSet presAssocID="{99C3F498-521F-4BEF-86DA-A0A4FC238759}" presName="tx1" presStyleLbl="revTx" presStyleIdx="0" presStyleCnt="5" custScaleY="163473"/>
      <dgm:spPr/>
    </dgm:pt>
    <dgm:pt modelId="{0BEAC096-67F1-44AA-8CB2-EA7ECC8C7B12}" type="pres">
      <dgm:prSet presAssocID="{99C3F498-521F-4BEF-86DA-A0A4FC238759}" presName="vert1" presStyleCnt="0"/>
      <dgm:spPr/>
    </dgm:pt>
    <dgm:pt modelId="{C45422AF-08AD-49AB-9AD8-73A3F7F5794F}" type="pres">
      <dgm:prSet presAssocID="{20C12037-96AB-438A-9648-9FB5D8D3034C}" presName="thickLine" presStyleLbl="alignNode1" presStyleIdx="1" presStyleCnt="5"/>
      <dgm:spPr/>
    </dgm:pt>
    <dgm:pt modelId="{185FE2DC-9CB8-4831-953D-CED5F92948FB}" type="pres">
      <dgm:prSet presAssocID="{20C12037-96AB-438A-9648-9FB5D8D3034C}" presName="horz1" presStyleCnt="0"/>
      <dgm:spPr/>
    </dgm:pt>
    <dgm:pt modelId="{3E3F27A2-72DE-48E3-95FB-A587CF1C035F}" type="pres">
      <dgm:prSet presAssocID="{20C12037-96AB-438A-9648-9FB5D8D3034C}" presName="tx1" presStyleLbl="revTx" presStyleIdx="1" presStyleCnt="5"/>
      <dgm:spPr/>
    </dgm:pt>
    <dgm:pt modelId="{172F0F07-FD45-41DC-A897-4F30E38F97F2}" type="pres">
      <dgm:prSet presAssocID="{20C12037-96AB-438A-9648-9FB5D8D3034C}" presName="vert1" presStyleCnt="0"/>
      <dgm:spPr/>
    </dgm:pt>
    <dgm:pt modelId="{E520896A-CFB2-47EC-B610-8F33505736F7}" type="pres">
      <dgm:prSet presAssocID="{EED87569-570E-4C39-B237-1F52DDA74874}" presName="thickLine" presStyleLbl="alignNode1" presStyleIdx="2" presStyleCnt="5"/>
      <dgm:spPr/>
    </dgm:pt>
    <dgm:pt modelId="{E4A1A4AE-9173-49A1-A102-3CC42EF68A85}" type="pres">
      <dgm:prSet presAssocID="{EED87569-570E-4C39-B237-1F52DDA74874}" presName="horz1" presStyleCnt="0"/>
      <dgm:spPr/>
    </dgm:pt>
    <dgm:pt modelId="{026FEC8C-DABD-4ED5-8212-2D06AE85F348}" type="pres">
      <dgm:prSet presAssocID="{EED87569-570E-4C39-B237-1F52DDA74874}" presName="tx1" presStyleLbl="revTx" presStyleIdx="2" presStyleCnt="5"/>
      <dgm:spPr/>
    </dgm:pt>
    <dgm:pt modelId="{FEAF6C33-EFDB-4BBE-8670-B648B6A46637}" type="pres">
      <dgm:prSet presAssocID="{EED87569-570E-4C39-B237-1F52DDA74874}" presName="vert1" presStyleCnt="0"/>
      <dgm:spPr/>
    </dgm:pt>
    <dgm:pt modelId="{E97A4FEF-B157-4B1F-9FEC-9F51BC589888}" type="pres">
      <dgm:prSet presAssocID="{5419D69B-64B2-4F7D-AC62-B73DC9A73751}" presName="thickLine" presStyleLbl="alignNode1" presStyleIdx="3" presStyleCnt="5"/>
      <dgm:spPr/>
    </dgm:pt>
    <dgm:pt modelId="{AF49B3A9-83B2-488C-A844-B162E81E0EA8}" type="pres">
      <dgm:prSet presAssocID="{5419D69B-64B2-4F7D-AC62-B73DC9A73751}" presName="horz1" presStyleCnt="0"/>
      <dgm:spPr/>
    </dgm:pt>
    <dgm:pt modelId="{8D3841BC-1C3A-4E25-BA56-545940C04523}" type="pres">
      <dgm:prSet presAssocID="{5419D69B-64B2-4F7D-AC62-B73DC9A73751}" presName="tx1" presStyleLbl="revTx" presStyleIdx="3" presStyleCnt="5"/>
      <dgm:spPr/>
    </dgm:pt>
    <dgm:pt modelId="{3EF5F118-05D9-4CB3-A90C-DCC2122A31C6}" type="pres">
      <dgm:prSet presAssocID="{5419D69B-64B2-4F7D-AC62-B73DC9A73751}" presName="vert1" presStyleCnt="0"/>
      <dgm:spPr/>
    </dgm:pt>
    <dgm:pt modelId="{8EECD41E-CF5C-464C-95BF-A5089DA4501F}" type="pres">
      <dgm:prSet presAssocID="{EDC26BCD-9EF4-4BEE-BD11-B7E2C57666A6}" presName="thickLine" presStyleLbl="alignNode1" presStyleIdx="4" presStyleCnt="5"/>
      <dgm:spPr/>
    </dgm:pt>
    <dgm:pt modelId="{61D5DBBF-8AA7-459B-826B-BF54A3007868}" type="pres">
      <dgm:prSet presAssocID="{EDC26BCD-9EF4-4BEE-BD11-B7E2C57666A6}" presName="horz1" presStyleCnt="0"/>
      <dgm:spPr/>
    </dgm:pt>
    <dgm:pt modelId="{5870854A-73DC-419A-AEB2-0C563D523E8B}" type="pres">
      <dgm:prSet presAssocID="{EDC26BCD-9EF4-4BEE-BD11-B7E2C57666A6}" presName="tx1" presStyleLbl="revTx" presStyleIdx="4" presStyleCnt="5"/>
      <dgm:spPr/>
    </dgm:pt>
    <dgm:pt modelId="{26DA8F40-B63E-46F3-A96E-7BAFD7C0ACF7}" type="pres">
      <dgm:prSet presAssocID="{EDC26BCD-9EF4-4BEE-BD11-B7E2C57666A6}" presName="vert1" presStyleCnt="0"/>
      <dgm:spPr/>
    </dgm:pt>
  </dgm:ptLst>
  <dgm:cxnLst>
    <dgm:cxn modelId="{85F3FA25-D681-460E-AFFF-C1A788B28B69}" type="presOf" srcId="{E8721780-C404-4E33-A804-6C424200B641}" destId="{54FDBD9C-22E0-406F-AE3B-35277B8CE990}" srcOrd="0" destOrd="0" presId="urn:microsoft.com/office/officeart/2008/layout/LinedList"/>
    <dgm:cxn modelId="{2B854F40-ED07-4D1D-8DC4-05AE9F60400D}" type="presOf" srcId="{99C3F498-521F-4BEF-86DA-A0A4FC238759}" destId="{090CB837-C649-440C-9ED6-17EDCCBD18EC}" srcOrd="0" destOrd="0" presId="urn:microsoft.com/office/officeart/2008/layout/LinedList"/>
    <dgm:cxn modelId="{6CFD7344-8173-4BBF-B9A5-F8CC0A288A5D}" type="presOf" srcId="{EDC26BCD-9EF4-4BEE-BD11-B7E2C57666A6}" destId="{5870854A-73DC-419A-AEB2-0C563D523E8B}" srcOrd="0" destOrd="0" presId="urn:microsoft.com/office/officeart/2008/layout/LinedList"/>
    <dgm:cxn modelId="{C322A24D-D24A-4080-B2FE-2FE6171CFC88}" srcId="{E8721780-C404-4E33-A804-6C424200B641}" destId="{EDC26BCD-9EF4-4BEE-BD11-B7E2C57666A6}" srcOrd="4" destOrd="0" parTransId="{77ABEEE7-8111-429E-A6BE-C13F8D44324F}" sibTransId="{6807434F-D393-488A-AFFE-7E89345AA55E}"/>
    <dgm:cxn modelId="{E582D16E-02CC-4307-B3AD-AB37A88FDF77}" srcId="{E8721780-C404-4E33-A804-6C424200B641}" destId="{5419D69B-64B2-4F7D-AC62-B73DC9A73751}" srcOrd="3" destOrd="0" parTransId="{F6E67868-ADC9-4A65-8527-C46B976084F6}" sibTransId="{1954CA2C-B666-40FA-91FB-D4EDE5159FA7}"/>
    <dgm:cxn modelId="{93818598-FBCD-4203-9DDF-B02856D27A0F}" type="presOf" srcId="{5419D69B-64B2-4F7D-AC62-B73DC9A73751}" destId="{8D3841BC-1C3A-4E25-BA56-545940C04523}" srcOrd="0" destOrd="0" presId="urn:microsoft.com/office/officeart/2008/layout/LinedList"/>
    <dgm:cxn modelId="{A690599E-5BE6-4354-B416-0CDC5355A0AB}" srcId="{E8721780-C404-4E33-A804-6C424200B641}" destId="{EED87569-570E-4C39-B237-1F52DDA74874}" srcOrd="2" destOrd="0" parTransId="{9027BB89-3862-46FB-BC62-71509D275C18}" sibTransId="{C9DE7AD4-15D6-4705-9D09-22C688BDCAF7}"/>
    <dgm:cxn modelId="{342049B7-BEB1-4AAA-92EE-E5C3E250C322}" srcId="{E8721780-C404-4E33-A804-6C424200B641}" destId="{20C12037-96AB-438A-9648-9FB5D8D3034C}" srcOrd="1" destOrd="0" parTransId="{54E4ED4B-3ED0-4935-A20A-41A4E1DCAE40}" sibTransId="{DBF68D39-F33F-4CBE-A8A0-770C629E75CB}"/>
    <dgm:cxn modelId="{140601BB-5A36-4736-8D4B-0B397BAD6229}" srcId="{E8721780-C404-4E33-A804-6C424200B641}" destId="{99C3F498-521F-4BEF-86DA-A0A4FC238759}" srcOrd="0" destOrd="0" parTransId="{7B5CED2A-0736-41B7-97CE-AE34E4F64850}" sibTransId="{D29133E1-F411-4539-88BB-563D7D0900EE}"/>
    <dgm:cxn modelId="{CF9073CA-58BD-4BDA-8263-68C1BBC8E18F}" type="presOf" srcId="{20C12037-96AB-438A-9648-9FB5D8D3034C}" destId="{3E3F27A2-72DE-48E3-95FB-A587CF1C035F}" srcOrd="0" destOrd="0" presId="urn:microsoft.com/office/officeart/2008/layout/LinedList"/>
    <dgm:cxn modelId="{8A723DE0-8D3B-4E90-9275-7426A0F28B5F}" type="presOf" srcId="{EED87569-570E-4C39-B237-1F52DDA74874}" destId="{026FEC8C-DABD-4ED5-8212-2D06AE85F348}" srcOrd="0" destOrd="0" presId="urn:microsoft.com/office/officeart/2008/layout/LinedList"/>
    <dgm:cxn modelId="{D795DF23-9AFD-4587-B2EE-AB4637EA8752}" type="presParOf" srcId="{54FDBD9C-22E0-406F-AE3B-35277B8CE990}" destId="{11013153-4AEA-408E-BBE0-E7BB055D5D0B}" srcOrd="0" destOrd="0" presId="urn:microsoft.com/office/officeart/2008/layout/LinedList"/>
    <dgm:cxn modelId="{B1DC929D-89EA-4B43-BA8D-D1472CF68B09}" type="presParOf" srcId="{54FDBD9C-22E0-406F-AE3B-35277B8CE990}" destId="{78376DF2-900A-40FA-AD44-912254FEB4BE}" srcOrd="1" destOrd="0" presId="urn:microsoft.com/office/officeart/2008/layout/LinedList"/>
    <dgm:cxn modelId="{A52F52EF-F62D-4630-8FC6-3CA61764852B}" type="presParOf" srcId="{78376DF2-900A-40FA-AD44-912254FEB4BE}" destId="{090CB837-C649-440C-9ED6-17EDCCBD18EC}" srcOrd="0" destOrd="0" presId="urn:microsoft.com/office/officeart/2008/layout/LinedList"/>
    <dgm:cxn modelId="{98E9BDC6-33C2-4ACF-80A5-A244CB471323}" type="presParOf" srcId="{78376DF2-900A-40FA-AD44-912254FEB4BE}" destId="{0BEAC096-67F1-44AA-8CB2-EA7ECC8C7B12}" srcOrd="1" destOrd="0" presId="urn:microsoft.com/office/officeart/2008/layout/LinedList"/>
    <dgm:cxn modelId="{E02F6821-3DFB-430D-9DD6-B6F2E6DF55C2}" type="presParOf" srcId="{54FDBD9C-22E0-406F-AE3B-35277B8CE990}" destId="{C45422AF-08AD-49AB-9AD8-73A3F7F5794F}" srcOrd="2" destOrd="0" presId="urn:microsoft.com/office/officeart/2008/layout/LinedList"/>
    <dgm:cxn modelId="{F79021FD-1F3C-4594-9868-A0CBBBF7E262}" type="presParOf" srcId="{54FDBD9C-22E0-406F-AE3B-35277B8CE990}" destId="{185FE2DC-9CB8-4831-953D-CED5F92948FB}" srcOrd="3" destOrd="0" presId="urn:microsoft.com/office/officeart/2008/layout/LinedList"/>
    <dgm:cxn modelId="{615A8DB3-FE1E-4222-A130-47736D8B9A19}" type="presParOf" srcId="{185FE2DC-9CB8-4831-953D-CED5F92948FB}" destId="{3E3F27A2-72DE-48E3-95FB-A587CF1C035F}" srcOrd="0" destOrd="0" presId="urn:microsoft.com/office/officeart/2008/layout/LinedList"/>
    <dgm:cxn modelId="{D36AF0A3-D1D1-4AE6-A4CB-F97578F025C0}" type="presParOf" srcId="{185FE2DC-9CB8-4831-953D-CED5F92948FB}" destId="{172F0F07-FD45-41DC-A897-4F30E38F97F2}" srcOrd="1" destOrd="0" presId="urn:microsoft.com/office/officeart/2008/layout/LinedList"/>
    <dgm:cxn modelId="{1829BD57-9CBE-4D3E-B917-2569B5D32458}" type="presParOf" srcId="{54FDBD9C-22E0-406F-AE3B-35277B8CE990}" destId="{E520896A-CFB2-47EC-B610-8F33505736F7}" srcOrd="4" destOrd="0" presId="urn:microsoft.com/office/officeart/2008/layout/LinedList"/>
    <dgm:cxn modelId="{FCC5181D-7980-4E50-83B4-87D62F78D5AB}" type="presParOf" srcId="{54FDBD9C-22E0-406F-AE3B-35277B8CE990}" destId="{E4A1A4AE-9173-49A1-A102-3CC42EF68A85}" srcOrd="5" destOrd="0" presId="urn:microsoft.com/office/officeart/2008/layout/LinedList"/>
    <dgm:cxn modelId="{D5E2BD69-F60C-4A14-B2DC-DF251C6D26CB}" type="presParOf" srcId="{E4A1A4AE-9173-49A1-A102-3CC42EF68A85}" destId="{026FEC8C-DABD-4ED5-8212-2D06AE85F348}" srcOrd="0" destOrd="0" presId="urn:microsoft.com/office/officeart/2008/layout/LinedList"/>
    <dgm:cxn modelId="{B2D4FF0C-8C91-4528-8340-C8D4CE0F47FA}" type="presParOf" srcId="{E4A1A4AE-9173-49A1-A102-3CC42EF68A85}" destId="{FEAF6C33-EFDB-4BBE-8670-B648B6A46637}" srcOrd="1" destOrd="0" presId="urn:microsoft.com/office/officeart/2008/layout/LinedList"/>
    <dgm:cxn modelId="{13B3CED4-3A3C-4278-99C3-9C6AD25E2E5A}" type="presParOf" srcId="{54FDBD9C-22E0-406F-AE3B-35277B8CE990}" destId="{E97A4FEF-B157-4B1F-9FEC-9F51BC589888}" srcOrd="6" destOrd="0" presId="urn:microsoft.com/office/officeart/2008/layout/LinedList"/>
    <dgm:cxn modelId="{10D59F8D-E23D-4426-8EE7-6FD19C23BD1B}" type="presParOf" srcId="{54FDBD9C-22E0-406F-AE3B-35277B8CE990}" destId="{AF49B3A9-83B2-488C-A844-B162E81E0EA8}" srcOrd="7" destOrd="0" presId="urn:microsoft.com/office/officeart/2008/layout/LinedList"/>
    <dgm:cxn modelId="{03AA662A-C8C6-4B2C-B021-0611422A9FD5}" type="presParOf" srcId="{AF49B3A9-83B2-488C-A844-B162E81E0EA8}" destId="{8D3841BC-1C3A-4E25-BA56-545940C04523}" srcOrd="0" destOrd="0" presId="urn:microsoft.com/office/officeart/2008/layout/LinedList"/>
    <dgm:cxn modelId="{58FF34E2-DEEF-430B-BE03-DD3289D3D663}" type="presParOf" srcId="{AF49B3A9-83B2-488C-A844-B162E81E0EA8}" destId="{3EF5F118-05D9-4CB3-A90C-DCC2122A31C6}" srcOrd="1" destOrd="0" presId="urn:microsoft.com/office/officeart/2008/layout/LinedList"/>
    <dgm:cxn modelId="{237F403E-7868-4098-8508-1CBDDCBF011A}" type="presParOf" srcId="{54FDBD9C-22E0-406F-AE3B-35277B8CE990}" destId="{8EECD41E-CF5C-464C-95BF-A5089DA4501F}" srcOrd="8" destOrd="0" presId="urn:microsoft.com/office/officeart/2008/layout/LinedList"/>
    <dgm:cxn modelId="{F30D1CCD-DD14-468D-BC69-71B8E6DA2E95}" type="presParOf" srcId="{54FDBD9C-22E0-406F-AE3B-35277B8CE990}" destId="{61D5DBBF-8AA7-459B-826B-BF54A3007868}" srcOrd="9" destOrd="0" presId="urn:microsoft.com/office/officeart/2008/layout/LinedList"/>
    <dgm:cxn modelId="{E59C3577-3B1B-4B95-8ACF-3F55C1A52F4C}" type="presParOf" srcId="{61D5DBBF-8AA7-459B-826B-BF54A3007868}" destId="{5870854A-73DC-419A-AEB2-0C563D523E8B}" srcOrd="0" destOrd="0" presId="urn:microsoft.com/office/officeart/2008/layout/LinedList"/>
    <dgm:cxn modelId="{5044F11B-7199-4620-8922-669F563599ED}" type="presParOf" srcId="{61D5DBBF-8AA7-459B-826B-BF54A3007868}" destId="{26DA8F40-B63E-46F3-A96E-7BAFD7C0AC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13153-4AEA-408E-BBE0-E7BB055D5D0B}">
      <dsp:nvSpPr>
        <dsp:cNvPr id="0" name=""/>
        <dsp:cNvSpPr/>
      </dsp:nvSpPr>
      <dsp:spPr>
        <a:xfrm>
          <a:off x="0" y="443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CB837-C649-440C-9ED6-17EDCCBD18EC}">
      <dsp:nvSpPr>
        <dsp:cNvPr id="0" name=""/>
        <dsp:cNvSpPr/>
      </dsp:nvSpPr>
      <dsp:spPr>
        <a:xfrm>
          <a:off x="0" y="443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Le son</a:t>
          </a:r>
        </a:p>
      </dsp:txBody>
      <dsp:txXfrm>
        <a:off x="0" y="443"/>
        <a:ext cx="5572149" cy="727124"/>
      </dsp:txXfrm>
    </dsp:sp>
    <dsp:sp modelId="{C45422AF-08AD-49AB-9AD8-73A3F7F5794F}">
      <dsp:nvSpPr>
        <dsp:cNvPr id="0" name=""/>
        <dsp:cNvSpPr/>
      </dsp:nvSpPr>
      <dsp:spPr>
        <a:xfrm>
          <a:off x="0" y="727568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F27A2-72DE-48E3-95FB-A587CF1C035F}">
      <dsp:nvSpPr>
        <dsp:cNvPr id="0" name=""/>
        <dsp:cNvSpPr/>
      </dsp:nvSpPr>
      <dsp:spPr>
        <a:xfrm>
          <a:off x="0" y="727568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La croissance</a:t>
          </a:r>
        </a:p>
      </dsp:txBody>
      <dsp:txXfrm>
        <a:off x="0" y="727568"/>
        <a:ext cx="5572149" cy="727124"/>
      </dsp:txXfrm>
    </dsp:sp>
    <dsp:sp modelId="{E520896A-CFB2-47EC-B610-8F33505736F7}">
      <dsp:nvSpPr>
        <dsp:cNvPr id="0" name=""/>
        <dsp:cNvSpPr/>
      </dsp:nvSpPr>
      <dsp:spPr>
        <a:xfrm>
          <a:off x="0" y="1454693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EC8C-DABD-4ED5-8212-2D06AE85F348}">
      <dsp:nvSpPr>
        <dsp:cNvPr id="0" name=""/>
        <dsp:cNvSpPr/>
      </dsp:nvSpPr>
      <dsp:spPr>
        <a:xfrm>
          <a:off x="0" y="1454693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Le mouvement</a:t>
          </a:r>
        </a:p>
      </dsp:txBody>
      <dsp:txXfrm>
        <a:off x="0" y="1454693"/>
        <a:ext cx="5572149" cy="727124"/>
      </dsp:txXfrm>
    </dsp:sp>
    <dsp:sp modelId="{E97A4FEF-B157-4B1F-9FEC-9F51BC589888}">
      <dsp:nvSpPr>
        <dsp:cNvPr id="0" name=""/>
        <dsp:cNvSpPr/>
      </dsp:nvSpPr>
      <dsp:spPr>
        <a:xfrm>
          <a:off x="0" y="2181817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41BC-1C3A-4E25-BA56-545940C04523}">
      <dsp:nvSpPr>
        <dsp:cNvPr id="0" name=""/>
        <dsp:cNvSpPr/>
      </dsp:nvSpPr>
      <dsp:spPr>
        <a:xfrm>
          <a:off x="0" y="2181817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La lumière</a:t>
          </a:r>
        </a:p>
      </dsp:txBody>
      <dsp:txXfrm>
        <a:off x="0" y="2181817"/>
        <a:ext cx="5572149" cy="727124"/>
      </dsp:txXfrm>
    </dsp:sp>
    <dsp:sp modelId="{8EECD41E-CF5C-464C-95BF-A5089DA4501F}">
      <dsp:nvSpPr>
        <dsp:cNvPr id="0" name=""/>
        <dsp:cNvSpPr/>
      </dsp:nvSpPr>
      <dsp:spPr>
        <a:xfrm>
          <a:off x="0" y="2908942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0854A-73DC-419A-AEB2-0C563D523E8B}">
      <dsp:nvSpPr>
        <dsp:cNvPr id="0" name=""/>
        <dsp:cNvSpPr/>
      </dsp:nvSpPr>
      <dsp:spPr>
        <a:xfrm>
          <a:off x="0" y="2908942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La chaleur (thermique)</a:t>
          </a:r>
        </a:p>
      </dsp:txBody>
      <dsp:txXfrm>
        <a:off x="0" y="2908942"/>
        <a:ext cx="5572149" cy="727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13153-4AEA-408E-BBE0-E7BB055D5D0B}">
      <dsp:nvSpPr>
        <dsp:cNvPr id="0" name=""/>
        <dsp:cNvSpPr/>
      </dsp:nvSpPr>
      <dsp:spPr>
        <a:xfrm>
          <a:off x="0" y="2648"/>
          <a:ext cx="64901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CB837-C649-440C-9ED6-17EDCCBD18EC}">
      <dsp:nvSpPr>
        <dsp:cNvPr id="0" name=""/>
        <dsp:cNvSpPr/>
      </dsp:nvSpPr>
      <dsp:spPr>
        <a:xfrm>
          <a:off x="0" y="2648"/>
          <a:ext cx="6477518" cy="1212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Son – </a:t>
          </a:r>
          <a:r>
            <a:rPr lang="fr-FR" sz="2000" b="1" kern="1200" dirty="0"/>
            <a:t>Technologue en échographie diagnostique</a:t>
          </a:r>
          <a:endParaRPr lang="en-US" sz="2000" b="1" kern="1200" dirty="0"/>
        </a:p>
        <a:p>
          <a:pPr marL="690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(ultrasons) 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2648"/>
        <a:ext cx="6477518" cy="1212369"/>
      </dsp:txXfrm>
    </dsp:sp>
    <dsp:sp modelId="{C45422AF-08AD-49AB-9AD8-73A3F7F5794F}">
      <dsp:nvSpPr>
        <dsp:cNvPr id="0" name=""/>
        <dsp:cNvSpPr/>
      </dsp:nvSpPr>
      <dsp:spPr>
        <a:xfrm>
          <a:off x="0" y="1215018"/>
          <a:ext cx="64901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F27A2-72DE-48E3-95FB-A587CF1C035F}">
      <dsp:nvSpPr>
        <dsp:cNvPr id="0" name=""/>
        <dsp:cNvSpPr/>
      </dsp:nvSpPr>
      <dsp:spPr>
        <a:xfrm>
          <a:off x="0" y="1215018"/>
          <a:ext cx="6490187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Croissance – </a:t>
          </a:r>
          <a:r>
            <a:rPr lang="en-US" sz="2000" b="1" kern="1200" dirty="0"/>
            <a:t>Botaniste</a:t>
          </a:r>
        </a:p>
      </dsp:txBody>
      <dsp:txXfrm>
        <a:off x="0" y="1215018"/>
        <a:ext cx="6490187" cy="741633"/>
      </dsp:txXfrm>
    </dsp:sp>
    <dsp:sp modelId="{E520896A-CFB2-47EC-B610-8F33505736F7}">
      <dsp:nvSpPr>
        <dsp:cNvPr id="0" name=""/>
        <dsp:cNvSpPr/>
      </dsp:nvSpPr>
      <dsp:spPr>
        <a:xfrm>
          <a:off x="0" y="1956651"/>
          <a:ext cx="64901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EC8C-DABD-4ED5-8212-2D06AE85F348}">
      <dsp:nvSpPr>
        <dsp:cNvPr id="0" name=""/>
        <dsp:cNvSpPr/>
      </dsp:nvSpPr>
      <dsp:spPr>
        <a:xfrm>
          <a:off x="0" y="1956651"/>
          <a:ext cx="6490187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Mouvement – </a:t>
          </a:r>
          <a:r>
            <a:rPr lang="en-US" sz="2000" b="1" kern="1200" dirty="0"/>
            <a:t>Mécanicien</a:t>
          </a:r>
        </a:p>
      </dsp:txBody>
      <dsp:txXfrm>
        <a:off x="0" y="1956651"/>
        <a:ext cx="6490187" cy="741633"/>
      </dsp:txXfrm>
    </dsp:sp>
    <dsp:sp modelId="{E97A4FEF-B157-4B1F-9FEC-9F51BC589888}">
      <dsp:nvSpPr>
        <dsp:cNvPr id="0" name=""/>
        <dsp:cNvSpPr/>
      </dsp:nvSpPr>
      <dsp:spPr>
        <a:xfrm>
          <a:off x="0" y="2698284"/>
          <a:ext cx="64901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41BC-1C3A-4E25-BA56-545940C04523}">
      <dsp:nvSpPr>
        <dsp:cNvPr id="0" name=""/>
        <dsp:cNvSpPr/>
      </dsp:nvSpPr>
      <dsp:spPr>
        <a:xfrm>
          <a:off x="0" y="2698284"/>
          <a:ext cx="6490187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Lumière – </a:t>
          </a:r>
          <a:r>
            <a:rPr lang="fr-FR" sz="2000" b="1" kern="1200" dirty="0"/>
            <a:t>Monteur de lignes électriques</a:t>
          </a:r>
          <a:endParaRPr lang="en-US" sz="2000" b="1" kern="1200" dirty="0"/>
        </a:p>
      </dsp:txBody>
      <dsp:txXfrm>
        <a:off x="0" y="2698284"/>
        <a:ext cx="6490187" cy="741633"/>
      </dsp:txXfrm>
    </dsp:sp>
    <dsp:sp modelId="{8EECD41E-CF5C-464C-95BF-A5089DA4501F}">
      <dsp:nvSpPr>
        <dsp:cNvPr id="0" name=""/>
        <dsp:cNvSpPr/>
      </dsp:nvSpPr>
      <dsp:spPr>
        <a:xfrm>
          <a:off x="0" y="3439918"/>
          <a:ext cx="64901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0854A-73DC-419A-AEB2-0C563D523E8B}">
      <dsp:nvSpPr>
        <dsp:cNvPr id="0" name=""/>
        <dsp:cNvSpPr/>
      </dsp:nvSpPr>
      <dsp:spPr>
        <a:xfrm>
          <a:off x="0" y="3439918"/>
          <a:ext cx="6490187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743200" lvl="0" indent="-27432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Chaleur (thermique) – </a:t>
          </a:r>
          <a:r>
            <a:rPr lang="fr-FR" sz="2000" b="1" kern="1200" dirty="0"/>
            <a:t>Installateur de thermopompes </a:t>
          </a:r>
          <a:endParaRPr lang="en-US" sz="2000" b="1" kern="1200" dirty="0"/>
        </a:p>
      </dsp:txBody>
      <dsp:txXfrm>
        <a:off x="0" y="3439918"/>
        <a:ext cx="6490187" cy="741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721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155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342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792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246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135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5196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196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6100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6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484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9238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380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1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734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image" Target="../media/image11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12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11" Type="http://schemas.openxmlformats.org/officeDocument/2006/relationships/image" Target="../media/image1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951" y="773723"/>
            <a:ext cx="4470925" cy="2662726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Bienvenue à La </a:t>
            </a:r>
            <a:r>
              <a:rPr lang="en-US" sz="6000" dirty="0"/>
              <a:t>magie de l’énergie</a:t>
            </a:r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794F09-32C4-4598-A39A-62F65C89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64" y="4671043"/>
            <a:ext cx="4007986" cy="1135406"/>
          </a:xfrm>
          <a:prstGeom prst="rect">
            <a:avLst/>
          </a:prstGeom>
        </p:spPr>
      </p:pic>
      <p:pic>
        <p:nvPicPr>
          <p:cNvPr id="9" name="Graphic 8" descr="Magic Wand Auto with solid fill">
            <a:extLst>
              <a:ext uri="{FF2B5EF4-FFF2-40B4-BE49-F238E27FC236}">
                <a16:creationId xmlns:a16="http://schemas.microsoft.com/office/drawing/2014/main" id="{14601CE9-B2C5-41A3-8988-12875068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11024125" y="3276599"/>
            <a:ext cx="1003751" cy="1003751"/>
          </a:xfrm>
          <a:prstGeom prst="rect">
            <a:avLst/>
          </a:prstGeom>
        </p:spPr>
      </p:pic>
      <p:pic>
        <p:nvPicPr>
          <p:cNvPr id="13" name="Picture 12" descr="Mysterious Halloween background">
            <a:extLst>
              <a:ext uri="{FF2B5EF4-FFF2-40B4-BE49-F238E27FC236}">
                <a16:creationId xmlns:a16="http://schemas.microsoft.com/office/drawing/2014/main" id="{29E7C1D0-A9E7-4EAB-BD97-31F51C3CB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7" y="84408"/>
            <a:ext cx="7441867" cy="66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 dirty="0"/>
              <a:t>Qu’est-ce que l’énergie?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7" y="4851637"/>
            <a:ext cx="7316055" cy="7886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/>
            <a:r>
              <a:rPr lang="fr-FR" sz="2800" dirty="0"/>
              <a:t>L’énergie provoque un </a:t>
            </a:r>
            <a:r>
              <a:rPr lang="fr-FR" sz="2800" b="1" dirty="0"/>
              <a:t>changement</a:t>
            </a:r>
            <a:r>
              <a:rPr lang="fr-FR" sz="2800" dirty="0"/>
              <a:t>! Elle crée de l’énergie sous une forme ou une autre. Selon les scientifiques, l’énergie est la capacité à faire un travail.</a:t>
            </a:r>
            <a:endParaRPr lang="en-US" sz="2800" dirty="0"/>
          </a:p>
        </p:txBody>
      </p:sp>
      <p:pic>
        <p:nvPicPr>
          <p:cNvPr id="9" name="Picture 8" descr="Light bulb on yellow background with sketched light beams and cord">
            <a:extLst>
              <a:ext uri="{FF2B5EF4-FFF2-40B4-BE49-F238E27FC236}">
                <a16:creationId xmlns:a16="http://schemas.microsoft.com/office/drawing/2014/main" id="{A1DC74D5-24AA-415E-9276-B02AFA18E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73" r="6722"/>
          <a:stretch/>
        </p:blipFill>
        <p:spPr>
          <a:xfrm>
            <a:off x="7541342" y="10"/>
            <a:ext cx="4650658" cy="6857990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F5A794-D8B6-4362-8ED9-58C544C0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103" y="6209974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2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F5D8CBC8-202F-4F3E-98DD-70D6FCB7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Types d’énergie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31F56F1-6074-99A8-C2DC-E2BF2627BC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2" y="2222287"/>
          <a:ext cx="5572149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 descr="Close-up of a lightbulb with a filament">
            <a:extLst>
              <a:ext uri="{FF2B5EF4-FFF2-40B4-BE49-F238E27FC236}">
                <a16:creationId xmlns:a16="http://schemas.microsoft.com/office/drawing/2014/main" id="{E7413AEC-0119-4044-962E-83B61032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295" y="703385"/>
            <a:ext cx="2450177" cy="1633053"/>
          </a:xfrm>
          <a:prstGeom prst="rect">
            <a:avLst/>
          </a:prstGeom>
        </p:spPr>
      </p:pic>
      <p:pic>
        <p:nvPicPr>
          <p:cNvPr id="19" name="Picture 18" descr="Flaming barbeque grill">
            <a:extLst>
              <a:ext uri="{FF2B5EF4-FFF2-40B4-BE49-F238E27FC236}">
                <a16:creationId xmlns:a16="http://schemas.microsoft.com/office/drawing/2014/main" id="{2ABB586C-063F-428F-99AD-7C98849B8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747" y="1417638"/>
            <a:ext cx="2831732" cy="1467488"/>
          </a:xfrm>
          <a:prstGeom prst="rect">
            <a:avLst/>
          </a:prstGeom>
        </p:spPr>
      </p:pic>
      <p:pic>
        <p:nvPicPr>
          <p:cNvPr id="22" name="Picture 21" descr="Woman clapping">
            <a:extLst>
              <a:ext uri="{FF2B5EF4-FFF2-40B4-BE49-F238E27FC236}">
                <a16:creationId xmlns:a16="http://schemas.microsoft.com/office/drawing/2014/main" id="{7D62AEC9-F60E-4B3A-87CC-8CFA2F838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0007" y="2495161"/>
            <a:ext cx="2288484" cy="3428999"/>
          </a:xfrm>
          <a:prstGeom prst="rect">
            <a:avLst/>
          </a:prstGeom>
        </p:spPr>
      </p:pic>
      <p:pic>
        <p:nvPicPr>
          <p:cNvPr id="24" name="Picture 23" descr="Spinning top">
            <a:extLst>
              <a:ext uri="{FF2B5EF4-FFF2-40B4-BE49-F238E27FC236}">
                <a16:creationId xmlns:a16="http://schemas.microsoft.com/office/drawing/2014/main" id="{37553CE7-4081-498F-AE7D-2A0DC5BD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889264" y="3040890"/>
            <a:ext cx="2660215" cy="1863969"/>
          </a:xfrm>
          <a:prstGeom prst="rect">
            <a:avLst/>
          </a:prstGeom>
        </p:spPr>
      </p:pic>
      <p:pic>
        <p:nvPicPr>
          <p:cNvPr id="34" name="Picture 33" descr="Plant in a pot">
            <a:extLst>
              <a:ext uri="{FF2B5EF4-FFF2-40B4-BE49-F238E27FC236}">
                <a16:creationId xmlns:a16="http://schemas.microsoft.com/office/drawing/2014/main" id="{7399020F-58C6-4E90-8C35-5E65A3EF7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385" y="5002506"/>
            <a:ext cx="2103094" cy="1403981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7A2E31-CE7D-408C-932C-7C0B8C34BA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3026" y="6082883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8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– 5 stations et 5 types d’énergie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D71C9-DC71-4421-9B34-3CC12F2C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2222287"/>
            <a:ext cx="3220279" cy="3636511"/>
          </a:xfrm>
        </p:spPr>
        <p:txBody>
          <a:bodyPr>
            <a:normAutofit/>
          </a:bodyPr>
          <a:lstStyle/>
          <a:p>
            <a:r>
              <a:rPr lang="en-US" sz="3600" dirty="0"/>
              <a:t> Station 1 </a:t>
            </a:r>
          </a:p>
          <a:p>
            <a:r>
              <a:rPr lang="en-US" sz="3600" dirty="0"/>
              <a:t> Station 2 – </a:t>
            </a:r>
          </a:p>
          <a:p>
            <a:r>
              <a:rPr lang="en-US" sz="3600" dirty="0"/>
              <a:t> Station 3 – </a:t>
            </a:r>
          </a:p>
          <a:p>
            <a:r>
              <a:rPr lang="en-US" sz="3600" dirty="0"/>
              <a:t> Station 4 – </a:t>
            </a:r>
          </a:p>
          <a:p>
            <a:r>
              <a:rPr lang="en-US" sz="3600" dirty="0"/>
              <a:t> Station 5 -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BE6E5-8C1B-4E84-AAAA-12C13C65C75D}"/>
              </a:ext>
            </a:extLst>
          </p:cNvPr>
          <p:cNvSpPr txBox="1"/>
          <p:nvPr/>
        </p:nvSpPr>
        <p:spPr>
          <a:xfrm>
            <a:off x="3776870" y="2222287"/>
            <a:ext cx="796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La lumière</a:t>
            </a:r>
          </a:p>
          <a:p>
            <a:r>
              <a:rPr lang="en-US" sz="4800" dirty="0"/>
              <a:t>Le mouvement</a:t>
            </a:r>
          </a:p>
          <a:p>
            <a:r>
              <a:rPr lang="en-US" sz="4800" dirty="0"/>
              <a:t>La chaleur (thermique)</a:t>
            </a:r>
          </a:p>
          <a:p>
            <a:r>
              <a:rPr lang="en-US" sz="4800" dirty="0"/>
              <a:t>Le son</a:t>
            </a:r>
          </a:p>
          <a:p>
            <a:r>
              <a:rPr lang="en-US" sz="4800" dirty="0"/>
              <a:t>La croissance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44DF4E-C56D-49A6-B9DB-36AE6A65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388" y="6007939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Énergie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58057-560F-41CD-81BB-826988A8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1115141" cy="2177435"/>
          </a:xfrm>
        </p:spPr>
        <p:txBody>
          <a:bodyPr>
            <a:normAutofit/>
          </a:bodyPr>
          <a:lstStyle/>
          <a:p>
            <a:pPr marL="344488" indent="-344488"/>
            <a:r>
              <a:rPr lang="en-US" sz="3600" dirty="0"/>
              <a:t> </a:t>
            </a:r>
            <a:r>
              <a:rPr lang="fr-FR" sz="3600" dirty="0"/>
              <a:t>Quels types d’énergie utilises-tu </a:t>
            </a:r>
            <a:r>
              <a:rPr lang="fr-FR" sz="3600"/>
              <a:t>chaque jour?</a:t>
            </a:r>
            <a:endParaRPr lang="en-US" sz="3600" dirty="0"/>
          </a:p>
        </p:txBody>
      </p:sp>
      <p:pic>
        <p:nvPicPr>
          <p:cNvPr id="6" name="Graphic 5" descr="Magician Hat with solid fill">
            <a:extLst>
              <a:ext uri="{FF2B5EF4-FFF2-40B4-BE49-F238E27FC236}">
                <a16:creationId xmlns:a16="http://schemas.microsoft.com/office/drawing/2014/main" id="{33084177-0792-4F3D-A4BE-ADB64AA9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460" y="3958483"/>
            <a:ext cx="1676400" cy="16764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A6CA4F-2472-4A9A-B978-BF20A64C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388" y="6138739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6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F5D8CBC8-202F-4F3E-98DD-70D6FCB7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Carrières dans l’énergie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31F56F1-6074-99A8-C2DC-E2BF2627BC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910" y="2199147"/>
          <a:ext cx="6490188" cy="418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7A2E31-CE7D-408C-932C-7C0B8C34B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026" y="6082883"/>
            <a:ext cx="1490610" cy="422269"/>
          </a:xfrm>
          <a:prstGeom prst="rect">
            <a:avLst/>
          </a:prstGeom>
        </p:spPr>
      </p:pic>
      <p:pic>
        <p:nvPicPr>
          <p:cNvPr id="1026" name="Picture 2" descr="Diagnostic Medical Sonographers Career Video - YouTube">
            <a:extLst>
              <a:ext uri="{FF2B5EF4-FFF2-40B4-BE49-F238E27FC236}">
                <a16:creationId xmlns:a16="http://schemas.microsoft.com/office/drawing/2014/main" id="{55441B75-7274-4321-922F-7DB8A354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06" y="169964"/>
            <a:ext cx="3363606" cy="18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Become a Botanist - Unity College">
            <a:extLst>
              <a:ext uri="{FF2B5EF4-FFF2-40B4-BE49-F238E27FC236}">
                <a16:creationId xmlns:a16="http://schemas.microsoft.com/office/drawing/2014/main" id="{76EE4447-7A4C-4661-A359-58B53EBB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726" y="2292126"/>
            <a:ext cx="1901364" cy="19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 Auto Mechanic Programs 2022">
            <a:extLst>
              <a:ext uri="{FF2B5EF4-FFF2-40B4-BE49-F238E27FC236}">
                <a16:creationId xmlns:a16="http://schemas.microsoft.com/office/drawing/2014/main" id="{9DB960C9-DBDC-49C5-8FA7-F8C7FA6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8" y="2270920"/>
            <a:ext cx="3113438" cy="20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werline Technician Program">
            <a:extLst>
              <a:ext uri="{FF2B5EF4-FFF2-40B4-BE49-F238E27FC236}">
                <a16:creationId xmlns:a16="http://schemas.microsoft.com/office/drawing/2014/main" id="{F5F24371-D46F-4A43-B8FD-340A2CB1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1" y="4498321"/>
            <a:ext cx="4276578" cy="10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ir Con and Heat Pump Installers - What They Do">
            <a:extLst>
              <a:ext uri="{FF2B5EF4-FFF2-40B4-BE49-F238E27FC236}">
                <a16:creationId xmlns:a16="http://schemas.microsoft.com/office/drawing/2014/main" id="{16FA5CB7-053D-4066-9D59-877A8706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29" y="5704406"/>
            <a:ext cx="2000220" cy="10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319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27C31D9CEA54A8F222A8FC4FF68B4" ma:contentTypeVersion="14" ma:contentTypeDescription="Create a new document." ma:contentTypeScope="" ma:versionID="ca65590181d1512fcddde283bdf1a67d">
  <xsd:schema xmlns:xsd="http://www.w3.org/2001/XMLSchema" xmlns:xs="http://www.w3.org/2001/XMLSchema" xmlns:p="http://schemas.microsoft.com/office/2006/metadata/properties" xmlns:ns2="6a46e933-93c8-4c96-921a-912e792911a5" xmlns:ns3="460bbd6c-3278-4896-84d5-4c26981e5bff" targetNamespace="http://schemas.microsoft.com/office/2006/metadata/properties" ma:root="true" ma:fieldsID="3b9cbf03618bb073dffebff2c82b6744" ns2:_="" ns3:_="">
    <xsd:import namespace="6a46e933-93c8-4c96-921a-912e792911a5"/>
    <xsd:import namespace="460bbd6c-3278-4896-84d5-4c26981e5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6e933-93c8-4c96-921a-912e792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bd6c-3278-4896-84d5-4c26981e5bf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845d182-36b5-4494-a304-d244f4f6ab4d}" ma:internalName="TaxCatchAll" ma:showField="CatchAllData" ma:web="460bbd6c-3278-4896-84d5-4c26981e5b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46e933-93c8-4c96-921a-912e792911a5">
      <Terms xmlns="http://schemas.microsoft.com/office/infopath/2007/PartnerControls"/>
    </lcf76f155ced4ddcb4097134ff3c332f>
    <TaxCatchAll xmlns="460bbd6c-3278-4896-84d5-4c26981e5b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27C717-6A5D-43CF-B660-DB7AEE5F6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46e933-93c8-4c96-921a-912e792911a5"/>
    <ds:schemaRef ds:uri="460bbd6c-3278-4896-84d5-4c26981e5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6a46e933-93c8-4c96-921a-912e792911a5"/>
    <ds:schemaRef ds:uri="460bbd6c-3278-4896-84d5-4c26981e5bff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105</TotalTime>
  <Words>142</Words>
  <Application>Microsoft Office PowerPoint</Application>
  <PresentationFormat>Widescreen</PresentationFormat>
  <Paragraphs>36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2</vt:lpstr>
      <vt:lpstr>Quotable</vt:lpstr>
      <vt:lpstr>Bienvenue à La magie de l’énergie</vt:lpstr>
      <vt:lpstr>Qu’est-ce que l’énergie?</vt:lpstr>
      <vt:lpstr>Types d’énergie</vt:lpstr>
      <vt:lpstr>VOTE – 5 stations et 5 types d’énergie</vt:lpstr>
      <vt:lpstr>Énergie</vt:lpstr>
      <vt:lpstr>Carrières dans l’énergie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Energy Magic Show</dc:title>
  <dc:creator>Tompkins, Amy (EECD/EDPE)</dc:creator>
  <cp:lastModifiedBy>Tompkins, Amy (EECD/EDPE)</cp:lastModifiedBy>
  <cp:revision>13</cp:revision>
  <dcterms:created xsi:type="dcterms:W3CDTF">2022-11-29T02:44:25Z</dcterms:created>
  <dcterms:modified xsi:type="dcterms:W3CDTF">2024-01-24T19:32:30Z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0x0101004FD27C31D9CEA54A8F222A8FC4FF68B4</vt:lpwstr>
  </property>
  <property fmtid="{D5CDD505-2E9C-101B-9397-08002B2CF9AE}" pid="3" name="MediaServiceImageTags">
    <vt:lpwstr/>
  </property>
</Properties>
</file>