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44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1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9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3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0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5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0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8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8B0E4-93E8-4CAE-96E8-2548BEFC6E1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AC01-8573-48ED-B552-105EAC42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3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-55032"/>
            <a:ext cx="5829300" cy="588432"/>
          </a:xfrm>
        </p:spPr>
        <p:txBody>
          <a:bodyPr>
            <a:normAutofit fontScale="90000"/>
          </a:bodyPr>
          <a:lstStyle/>
          <a:p>
            <a:r>
              <a:rPr lang="en-US" dirty="0"/>
              <a:t>Plan &amp; Perform!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1155700"/>
            <a:ext cx="6553200" cy="25781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STEP 1: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What is your testable question?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Name:  ________________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70300" y="5334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Date:  ________________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533400"/>
            <a:ext cx="1498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HR:  _____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65100" y="3822700"/>
            <a:ext cx="6553200" cy="25781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STEP 2:</a:t>
            </a:r>
          </a:p>
          <a:p>
            <a:pPr algn="l"/>
            <a:r>
              <a:rPr lang="en-US" sz="1400" u="sng" dirty="0">
                <a:solidFill>
                  <a:schemeClr val="tx1"/>
                </a:solidFill>
              </a:rPr>
              <a:t>Variables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Controlled:		Independent Variable:		Dependent Variable: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65100" y="6477000"/>
            <a:ext cx="6553200" cy="25781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STEP 3:</a:t>
            </a:r>
          </a:p>
          <a:p>
            <a:pPr algn="l"/>
            <a:r>
              <a:rPr lang="en-US" sz="1400" u="sng" dirty="0">
                <a:solidFill>
                  <a:schemeClr val="tx1"/>
                </a:solidFill>
              </a:rPr>
              <a:t>Hypothesis</a:t>
            </a: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If __________________________________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Then __________________________________________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Because 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FBC4DF-8A7B-441D-B611-B7814D647461}"/>
              </a:ext>
            </a:extLst>
          </p:cNvPr>
          <p:cNvCxnSpPr/>
          <p:nvPr/>
        </p:nvCxnSpPr>
        <p:spPr>
          <a:xfrm>
            <a:off x="1600200" y="44196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C78E61-9736-41D6-B948-38C2431923B4}"/>
              </a:ext>
            </a:extLst>
          </p:cNvPr>
          <p:cNvCxnSpPr/>
          <p:nvPr/>
        </p:nvCxnSpPr>
        <p:spPr>
          <a:xfrm>
            <a:off x="4267200" y="44196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0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-55032"/>
            <a:ext cx="5829300" cy="588432"/>
          </a:xfrm>
        </p:spPr>
        <p:txBody>
          <a:bodyPr>
            <a:normAutofit fontScale="90000"/>
          </a:bodyPr>
          <a:lstStyle/>
          <a:p>
            <a:r>
              <a:rPr lang="en-US" dirty="0"/>
              <a:t>Plan &amp; Perform!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1155700"/>
            <a:ext cx="6553200" cy="33528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STEP 4: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Draw your initial design.  Explain &amp; label the parts.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Name:  ________________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70300" y="5334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Date:  ________________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533400"/>
            <a:ext cx="1498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HR:  _____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65100" y="4584700"/>
            <a:ext cx="6553200" cy="7493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STEP 5: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Test your design.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65100" y="5410200"/>
            <a:ext cx="6553200" cy="36449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STEP 6: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Draw changes you had to make to your design.  Explain why you had to make those changes.  </a:t>
            </a:r>
          </a:p>
        </p:txBody>
      </p:sp>
    </p:spTree>
    <p:extLst>
      <p:ext uri="{BB962C8B-B14F-4D97-AF65-F5344CB8AC3E}">
        <p14:creationId xmlns:p14="http://schemas.microsoft.com/office/powerpoint/2010/main" val="98088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-55032"/>
            <a:ext cx="5829300" cy="588432"/>
          </a:xfrm>
        </p:spPr>
        <p:txBody>
          <a:bodyPr>
            <a:normAutofit fontScale="90000"/>
          </a:bodyPr>
          <a:lstStyle/>
          <a:p>
            <a:r>
              <a:rPr lang="en-US" dirty="0"/>
              <a:t>Analyze &amp; Explain!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1155700"/>
            <a:ext cx="6553200" cy="46355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STEP 7: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Conclusion</a:t>
            </a:r>
          </a:p>
          <a:p>
            <a:pPr marL="342900" indent="-342900" algn="l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Answer the testable question: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</a:t>
            </a:r>
          </a:p>
          <a:p>
            <a:pPr marL="342900" indent="-342900" algn="l">
              <a:buFont typeface="+mj-lt"/>
              <a:buAutoNum type="arabicPeriod" startAt="2"/>
            </a:pPr>
            <a:r>
              <a:rPr lang="en-US" sz="1400" dirty="0">
                <a:solidFill>
                  <a:schemeClr val="tx1"/>
                </a:solidFill>
              </a:rPr>
              <a:t>A sentence that either supports or refutes the hypothesis: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</a:t>
            </a:r>
          </a:p>
          <a:p>
            <a:pPr marL="342900" indent="-342900" algn="l">
              <a:buFont typeface="+mj-lt"/>
              <a:buAutoNum type="arabicPeriod" startAt="3"/>
            </a:pPr>
            <a:r>
              <a:rPr lang="en-US" sz="1400" dirty="0">
                <a:solidFill>
                  <a:schemeClr val="tx1"/>
                </a:solidFill>
              </a:rPr>
              <a:t>A scientific explanation based on the data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</a:t>
            </a:r>
          </a:p>
          <a:p>
            <a:pPr marL="342900" indent="-342900" algn="l">
              <a:buFont typeface="+mj-lt"/>
              <a:buAutoNum type="arabicPeriod" startAt="4"/>
            </a:pPr>
            <a:r>
              <a:rPr lang="en-US" sz="1400" dirty="0">
                <a:solidFill>
                  <a:schemeClr val="tx1"/>
                </a:solidFill>
              </a:rPr>
              <a:t>An improvement to experimental design (any errors?)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Name:  ________________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70300" y="5334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Date:  ________________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533400"/>
            <a:ext cx="1498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HR:  _____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65100" y="5880100"/>
            <a:ext cx="6553200" cy="31750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STEP 8: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Draw your final design.  Explain why </a:t>
            </a:r>
            <a:r>
              <a:rPr lang="en-US" sz="1400">
                <a:solidFill>
                  <a:schemeClr val="tx1"/>
                </a:solidFill>
              </a:rPr>
              <a:t>you think this worked.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1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173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Plan &amp; Perform!</vt:lpstr>
      <vt:lpstr>Plan &amp; Perform!</vt:lpstr>
      <vt:lpstr>Analyze &amp; Explain!</vt:lpstr>
    </vt:vector>
  </TitlesOfParts>
  <Company>School District 17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 ________________</dc:title>
  <dc:creator>MacNeil, Gertrude    (ASD-W)</dc:creator>
  <cp:lastModifiedBy>MacNeil, Shane     (ASD-W)</cp:lastModifiedBy>
  <cp:revision>17</cp:revision>
  <cp:lastPrinted>2022-10-11T12:18:46Z</cp:lastPrinted>
  <dcterms:created xsi:type="dcterms:W3CDTF">2016-01-11T16:17:03Z</dcterms:created>
  <dcterms:modified xsi:type="dcterms:W3CDTF">2022-10-11T14:10:53Z</dcterms:modified>
</cp:coreProperties>
</file>