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800" r:id="rId5"/>
    <p:sldId id="782" r:id="rId6"/>
    <p:sldId id="650" r:id="rId7"/>
    <p:sldId id="760" r:id="rId8"/>
    <p:sldId id="801" r:id="rId9"/>
    <p:sldId id="797" r:id="rId10"/>
    <p:sldId id="799" r:id="rId11"/>
    <p:sldId id="810" r:id="rId12"/>
    <p:sldId id="798" r:id="rId13"/>
    <p:sldId id="793" r:id="rId14"/>
    <p:sldId id="268" r:id="rId15"/>
    <p:sldId id="802" r:id="rId16"/>
    <p:sldId id="803" r:id="rId17"/>
    <p:sldId id="260" r:id="rId18"/>
    <p:sldId id="298" r:id="rId19"/>
    <p:sldId id="805" r:id="rId20"/>
    <p:sldId id="806" r:id="rId21"/>
    <p:sldId id="807" r:id="rId22"/>
    <p:sldId id="808" r:id="rId23"/>
    <p:sldId id="294" r:id="rId24"/>
    <p:sldId id="809" r:id="rId25"/>
    <p:sldId id="292" r:id="rId26"/>
    <p:sldId id="804" r:id="rId27"/>
    <p:sldId id="300" r:id="rId28"/>
    <p:sldId id="293" r:id="rId29"/>
    <p:sldId id="301" r:id="rId30"/>
    <p:sldId id="261" r:id="rId31"/>
    <p:sldId id="297" r:id="rId32"/>
    <p:sldId id="262" r:id="rId33"/>
    <p:sldId id="263" r:id="rId34"/>
  </p:sldIdLst>
  <p:sldSz cx="24384000" cy="13716000"/>
  <p:notesSz cx="6858000" cy="9144000"/>
  <p:defaultText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51E"/>
    <a:srgbClr val="D34929"/>
    <a:srgbClr val="E67050"/>
    <a:srgbClr val="F68C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78"/>
      </p:cViewPr>
      <p:guideLst/>
    </p:cSldViewPr>
  </p:slideViewPr>
  <p:notesTextViewPr>
    <p:cViewPr>
      <p:scale>
        <a:sx n="1" d="1"/>
        <a:sy n="1" d="1"/>
      </p:scale>
      <p:origin x="0" y="0"/>
    </p:cViewPr>
  </p:notesTextViewPr>
  <p:notesViewPr>
    <p:cSldViewPr snapToGrid="0">
      <p:cViewPr varScale="1">
        <p:scale>
          <a:sx n="96" d="100"/>
          <a:sy n="96" d="100"/>
        </p:scale>
        <p:origin x="270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C44B38-98A3-4091-9AAF-68A2D02900D8}" type="doc">
      <dgm:prSet loTypeId="urn:microsoft.com/office/officeart/2005/8/layout/venn1" loCatId="relationship" qsTypeId="urn:microsoft.com/office/officeart/2005/8/quickstyle/3d7" qsCatId="3D" csTypeId="urn:microsoft.com/office/officeart/2005/8/colors/colorful4" csCatId="colorful" phldr="1"/>
      <dgm:spPr/>
    </dgm:pt>
    <dgm:pt modelId="{3BC6A3DA-74A5-435A-92E3-EF26D4C819B4}">
      <dgm:prSet phldrT="[Text]"/>
      <dgm:spPr/>
      <dgm:t>
        <a:bodyPr/>
        <a:lstStyle/>
        <a:p>
          <a:r>
            <a:rPr lang="en-CA" dirty="0"/>
            <a:t>Centre Lead</a:t>
          </a:r>
        </a:p>
      </dgm:t>
    </dgm:pt>
    <dgm:pt modelId="{84E6D894-F348-4F50-9320-BF6FD0440979}" type="parTrans" cxnId="{12FABC5D-F26C-4679-9127-5683F8B8BF42}">
      <dgm:prSet/>
      <dgm:spPr/>
      <dgm:t>
        <a:bodyPr/>
        <a:lstStyle/>
        <a:p>
          <a:endParaRPr lang="en-CA"/>
        </a:p>
      </dgm:t>
    </dgm:pt>
    <dgm:pt modelId="{1D26CE1D-CC72-46C4-983A-ABA3B0D35C12}" type="sibTrans" cxnId="{12FABC5D-F26C-4679-9127-5683F8B8BF42}">
      <dgm:prSet/>
      <dgm:spPr/>
      <dgm:t>
        <a:bodyPr/>
        <a:lstStyle/>
        <a:p>
          <a:endParaRPr lang="en-CA"/>
        </a:p>
      </dgm:t>
    </dgm:pt>
    <dgm:pt modelId="{0FC0CEF0-F223-48A0-9DBB-3D8690A95D21}">
      <dgm:prSet phldrT="[Text]"/>
      <dgm:spPr/>
      <dgm:t>
        <a:bodyPr/>
        <a:lstStyle/>
        <a:p>
          <a:r>
            <a:rPr lang="en-CA" dirty="0"/>
            <a:t>Supports</a:t>
          </a:r>
        </a:p>
      </dgm:t>
    </dgm:pt>
    <dgm:pt modelId="{26FE15CC-5104-4C87-BCA2-CE8879A957A8}" type="parTrans" cxnId="{D23667D6-2DCE-4D35-87D3-4679BE736A45}">
      <dgm:prSet/>
      <dgm:spPr/>
      <dgm:t>
        <a:bodyPr/>
        <a:lstStyle/>
        <a:p>
          <a:endParaRPr lang="en-CA"/>
        </a:p>
      </dgm:t>
    </dgm:pt>
    <dgm:pt modelId="{BC000014-32E9-41DD-AC97-0DF6FC41C31B}" type="sibTrans" cxnId="{D23667D6-2DCE-4D35-87D3-4679BE736A45}">
      <dgm:prSet/>
      <dgm:spPr/>
      <dgm:t>
        <a:bodyPr/>
        <a:lstStyle/>
        <a:p>
          <a:endParaRPr lang="en-CA"/>
        </a:p>
      </dgm:t>
    </dgm:pt>
    <dgm:pt modelId="{C09AA8C0-E73F-4B54-B31B-62909A068751}">
      <dgm:prSet phldrT="[Text]"/>
      <dgm:spPr/>
      <dgm:t>
        <a:bodyPr/>
        <a:lstStyle/>
        <a:p>
          <a:r>
            <a:rPr lang="en-CA" dirty="0"/>
            <a:t>Website</a:t>
          </a:r>
        </a:p>
      </dgm:t>
    </dgm:pt>
    <dgm:pt modelId="{274B60D0-00C9-4184-A3F9-C96F58E7FCB2}" type="parTrans" cxnId="{EDE63A0A-FDD4-4404-8D48-7A089AD9DC49}">
      <dgm:prSet/>
      <dgm:spPr/>
      <dgm:t>
        <a:bodyPr/>
        <a:lstStyle/>
        <a:p>
          <a:endParaRPr lang="en-CA"/>
        </a:p>
      </dgm:t>
    </dgm:pt>
    <dgm:pt modelId="{E7178021-5CBF-4821-95BF-5953BD2C136B}" type="sibTrans" cxnId="{EDE63A0A-FDD4-4404-8D48-7A089AD9DC49}">
      <dgm:prSet/>
      <dgm:spPr/>
      <dgm:t>
        <a:bodyPr/>
        <a:lstStyle/>
        <a:p>
          <a:endParaRPr lang="en-CA"/>
        </a:p>
      </dgm:t>
    </dgm:pt>
    <dgm:pt modelId="{6F6B5F26-CBD2-40DD-B190-6D88647AF63B}" type="pres">
      <dgm:prSet presAssocID="{F4C44B38-98A3-4091-9AAF-68A2D02900D8}" presName="compositeShape" presStyleCnt="0">
        <dgm:presLayoutVars>
          <dgm:chMax val="7"/>
          <dgm:dir/>
          <dgm:resizeHandles val="exact"/>
        </dgm:presLayoutVars>
      </dgm:prSet>
      <dgm:spPr/>
    </dgm:pt>
    <dgm:pt modelId="{8C4524E6-590F-40CA-821C-C220F27ADF63}" type="pres">
      <dgm:prSet presAssocID="{3BC6A3DA-74A5-435A-92E3-EF26D4C819B4}" presName="circ1" presStyleLbl="vennNode1" presStyleIdx="0" presStyleCnt="3"/>
      <dgm:spPr/>
    </dgm:pt>
    <dgm:pt modelId="{49FFE786-AE2A-4A05-A61E-FDFDE7F026AE}" type="pres">
      <dgm:prSet presAssocID="{3BC6A3DA-74A5-435A-92E3-EF26D4C819B4}" presName="circ1Tx" presStyleLbl="revTx" presStyleIdx="0" presStyleCnt="0">
        <dgm:presLayoutVars>
          <dgm:chMax val="0"/>
          <dgm:chPref val="0"/>
          <dgm:bulletEnabled val="1"/>
        </dgm:presLayoutVars>
      </dgm:prSet>
      <dgm:spPr/>
    </dgm:pt>
    <dgm:pt modelId="{55A6349D-A8AD-4058-AAEB-31B3696C88F0}" type="pres">
      <dgm:prSet presAssocID="{0FC0CEF0-F223-48A0-9DBB-3D8690A95D21}" presName="circ2" presStyleLbl="vennNode1" presStyleIdx="1" presStyleCnt="3"/>
      <dgm:spPr/>
    </dgm:pt>
    <dgm:pt modelId="{553271F2-1C92-4F93-82C9-60065FCB1C85}" type="pres">
      <dgm:prSet presAssocID="{0FC0CEF0-F223-48A0-9DBB-3D8690A95D21}" presName="circ2Tx" presStyleLbl="revTx" presStyleIdx="0" presStyleCnt="0">
        <dgm:presLayoutVars>
          <dgm:chMax val="0"/>
          <dgm:chPref val="0"/>
          <dgm:bulletEnabled val="1"/>
        </dgm:presLayoutVars>
      </dgm:prSet>
      <dgm:spPr/>
    </dgm:pt>
    <dgm:pt modelId="{18660A98-D404-412E-BA7B-B039A83F04A6}" type="pres">
      <dgm:prSet presAssocID="{C09AA8C0-E73F-4B54-B31B-62909A068751}" presName="circ3" presStyleLbl="vennNode1" presStyleIdx="2" presStyleCnt="3"/>
      <dgm:spPr/>
    </dgm:pt>
    <dgm:pt modelId="{3F26D0E1-271F-4B91-B383-26913EFBEA85}" type="pres">
      <dgm:prSet presAssocID="{C09AA8C0-E73F-4B54-B31B-62909A068751}" presName="circ3Tx" presStyleLbl="revTx" presStyleIdx="0" presStyleCnt="0">
        <dgm:presLayoutVars>
          <dgm:chMax val="0"/>
          <dgm:chPref val="0"/>
          <dgm:bulletEnabled val="1"/>
        </dgm:presLayoutVars>
      </dgm:prSet>
      <dgm:spPr/>
    </dgm:pt>
  </dgm:ptLst>
  <dgm:cxnLst>
    <dgm:cxn modelId="{EDE63A0A-FDD4-4404-8D48-7A089AD9DC49}" srcId="{F4C44B38-98A3-4091-9AAF-68A2D02900D8}" destId="{C09AA8C0-E73F-4B54-B31B-62909A068751}" srcOrd="2" destOrd="0" parTransId="{274B60D0-00C9-4184-A3F9-C96F58E7FCB2}" sibTransId="{E7178021-5CBF-4821-95BF-5953BD2C136B}"/>
    <dgm:cxn modelId="{12FABC5D-F26C-4679-9127-5683F8B8BF42}" srcId="{F4C44B38-98A3-4091-9AAF-68A2D02900D8}" destId="{3BC6A3DA-74A5-435A-92E3-EF26D4C819B4}" srcOrd="0" destOrd="0" parTransId="{84E6D894-F348-4F50-9320-BF6FD0440979}" sibTransId="{1D26CE1D-CC72-46C4-983A-ABA3B0D35C12}"/>
    <dgm:cxn modelId="{7ED72F55-36E8-4160-9F6C-26C32ADDC694}" type="presOf" srcId="{C09AA8C0-E73F-4B54-B31B-62909A068751}" destId="{3F26D0E1-271F-4B91-B383-26913EFBEA85}" srcOrd="1" destOrd="0" presId="urn:microsoft.com/office/officeart/2005/8/layout/venn1"/>
    <dgm:cxn modelId="{99780381-5836-4752-8051-CA3C812CE1F3}" type="presOf" srcId="{3BC6A3DA-74A5-435A-92E3-EF26D4C819B4}" destId="{8C4524E6-590F-40CA-821C-C220F27ADF63}" srcOrd="0" destOrd="0" presId="urn:microsoft.com/office/officeart/2005/8/layout/venn1"/>
    <dgm:cxn modelId="{291E41A4-396D-4FCF-9F23-CC6F7CDE1DCA}" type="presOf" srcId="{0FC0CEF0-F223-48A0-9DBB-3D8690A95D21}" destId="{553271F2-1C92-4F93-82C9-60065FCB1C85}" srcOrd="1" destOrd="0" presId="urn:microsoft.com/office/officeart/2005/8/layout/venn1"/>
    <dgm:cxn modelId="{1781F1B4-15EB-4511-9490-CC4AA3106EF5}" type="presOf" srcId="{F4C44B38-98A3-4091-9AAF-68A2D02900D8}" destId="{6F6B5F26-CBD2-40DD-B190-6D88647AF63B}" srcOrd="0" destOrd="0" presId="urn:microsoft.com/office/officeart/2005/8/layout/venn1"/>
    <dgm:cxn modelId="{736A95BD-42FE-45DE-B893-E5D3773B242A}" type="presOf" srcId="{3BC6A3DA-74A5-435A-92E3-EF26D4C819B4}" destId="{49FFE786-AE2A-4A05-A61E-FDFDE7F026AE}" srcOrd="1" destOrd="0" presId="urn:microsoft.com/office/officeart/2005/8/layout/venn1"/>
    <dgm:cxn modelId="{81ABACC5-EE07-4F77-B051-16932F26C777}" type="presOf" srcId="{C09AA8C0-E73F-4B54-B31B-62909A068751}" destId="{18660A98-D404-412E-BA7B-B039A83F04A6}" srcOrd="0" destOrd="0" presId="urn:microsoft.com/office/officeart/2005/8/layout/venn1"/>
    <dgm:cxn modelId="{D23667D6-2DCE-4D35-87D3-4679BE736A45}" srcId="{F4C44B38-98A3-4091-9AAF-68A2D02900D8}" destId="{0FC0CEF0-F223-48A0-9DBB-3D8690A95D21}" srcOrd="1" destOrd="0" parTransId="{26FE15CC-5104-4C87-BCA2-CE8879A957A8}" sibTransId="{BC000014-32E9-41DD-AC97-0DF6FC41C31B}"/>
    <dgm:cxn modelId="{9F1F4FF1-532A-4A8C-8C78-D0EA9BE2BB1F}" type="presOf" srcId="{0FC0CEF0-F223-48A0-9DBB-3D8690A95D21}" destId="{55A6349D-A8AD-4058-AAEB-31B3696C88F0}" srcOrd="0" destOrd="0" presId="urn:microsoft.com/office/officeart/2005/8/layout/venn1"/>
    <dgm:cxn modelId="{49A3FD04-0A04-4382-95BD-3163837EE70D}" type="presParOf" srcId="{6F6B5F26-CBD2-40DD-B190-6D88647AF63B}" destId="{8C4524E6-590F-40CA-821C-C220F27ADF63}" srcOrd="0" destOrd="0" presId="urn:microsoft.com/office/officeart/2005/8/layout/venn1"/>
    <dgm:cxn modelId="{576EA4FC-6FB1-43B2-8E30-67F1E1F2AA14}" type="presParOf" srcId="{6F6B5F26-CBD2-40DD-B190-6D88647AF63B}" destId="{49FFE786-AE2A-4A05-A61E-FDFDE7F026AE}" srcOrd="1" destOrd="0" presId="urn:microsoft.com/office/officeart/2005/8/layout/venn1"/>
    <dgm:cxn modelId="{A799B08E-7C87-4974-81EC-B742295370D9}" type="presParOf" srcId="{6F6B5F26-CBD2-40DD-B190-6D88647AF63B}" destId="{55A6349D-A8AD-4058-AAEB-31B3696C88F0}" srcOrd="2" destOrd="0" presId="urn:microsoft.com/office/officeart/2005/8/layout/venn1"/>
    <dgm:cxn modelId="{9AC50DA2-B4B3-4AD8-AA6E-AF42C84B18B7}" type="presParOf" srcId="{6F6B5F26-CBD2-40DD-B190-6D88647AF63B}" destId="{553271F2-1C92-4F93-82C9-60065FCB1C85}" srcOrd="3" destOrd="0" presId="urn:microsoft.com/office/officeart/2005/8/layout/venn1"/>
    <dgm:cxn modelId="{30C4D816-A49D-4D5C-BE0B-D0760B9185B0}" type="presParOf" srcId="{6F6B5F26-CBD2-40DD-B190-6D88647AF63B}" destId="{18660A98-D404-412E-BA7B-B039A83F04A6}" srcOrd="4" destOrd="0" presId="urn:microsoft.com/office/officeart/2005/8/layout/venn1"/>
    <dgm:cxn modelId="{5267082A-9EF1-457C-B0B6-B0D66F1F95A5}" type="presParOf" srcId="{6F6B5F26-CBD2-40DD-B190-6D88647AF63B}" destId="{3F26D0E1-271F-4B91-B383-26913EFBEA85}"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524E6-590F-40CA-821C-C220F27ADF63}">
      <dsp:nvSpPr>
        <dsp:cNvPr id="0" name=""/>
        <dsp:cNvSpPr/>
      </dsp:nvSpPr>
      <dsp:spPr>
        <a:xfrm>
          <a:off x="1523289" y="61886"/>
          <a:ext cx="2970550" cy="2970550"/>
        </a:xfrm>
        <a:prstGeom prst="ellipse">
          <a:avLst/>
        </a:prstGeom>
        <a:solidFill>
          <a:schemeClr val="accent4">
            <a:alpha val="50000"/>
            <a:hueOff val="0"/>
            <a:satOff val="0"/>
            <a:lumOff val="0"/>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CA" sz="3800" kern="1200" dirty="0"/>
            <a:t>Centre Lead</a:t>
          </a:r>
        </a:p>
      </dsp:txBody>
      <dsp:txXfrm>
        <a:off x="1919363" y="581732"/>
        <a:ext cx="2178403" cy="1336747"/>
      </dsp:txXfrm>
    </dsp:sp>
    <dsp:sp modelId="{55A6349D-A8AD-4058-AAEB-31B3696C88F0}">
      <dsp:nvSpPr>
        <dsp:cNvPr id="0" name=""/>
        <dsp:cNvSpPr/>
      </dsp:nvSpPr>
      <dsp:spPr>
        <a:xfrm>
          <a:off x="2595163" y="1918480"/>
          <a:ext cx="2970550" cy="2970550"/>
        </a:xfrm>
        <a:prstGeom prst="ellipse">
          <a:avLst/>
        </a:prstGeom>
        <a:solidFill>
          <a:schemeClr val="accent4">
            <a:alpha val="50000"/>
            <a:hueOff val="4900445"/>
            <a:satOff val="-20388"/>
            <a:lumOff val="4804"/>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CA" sz="3800" kern="1200" dirty="0"/>
            <a:t>Supports</a:t>
          </a:r>
        </a:p>
      </dsp:txBody>
      <dsp:txXfrm>
        <a:off x="3503656" y="2685873"/>
        <a:ext cx="1782330" cy="1633802"/>
      </dsp:txXfrm>
    </dsp:sp>
    <dsp:sp modelId="{18660A98-D404-412E-BA7B-B039A83F04A6}">
      <dsp:nvSpPr>
        <dsp:cNvPr id="0" name=""/>
        <dsp:cNvSpPr/>
      </dsp:nvSpPr>
      <dsp:spPr>
        <a:xfrm>
          <a:off x="451415" y="1918480"/>
          <a:ext cx="2970550" cy="2970550"/>
        </a:xfrm>
        <a:prstGeom prst="ellipse">
          <a:avLst/>
        </a:prstGeom>
        <a:solidFill>
          <a:schemeClr val="accent4">
            <a:alpha val="50000"/>
            <a:hueOff val="9800891"/>
            <a:satOff val="-40777"/>
            <a:lumOff val="9608"/>
            <a:alphaOff val="0"/>
          </a:schemeClr>
        </a:solidFill>
        <a:ln>
          <a:noFill/>
        </a:ln>
        <a:effectLst/>
        <a:sp3d extrusionH="50600" prstMaterial="clear">
          <a:bevelT w="101600" h="80600" prst="relaxedInset"/>
          <a:bevelB w="80600" h="80600" prst="relaxedInset"/>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r>
            <a:rPr lang="en-CA" sz="3800" kern="1200" dirty="0"/>
            <a:t>Website</a:t>
          </a:r>
        </a:p>
      </dsp:txBody>
      <dsp:txXfrm>
        <a:off x="731142" y="2685873"/>
        <a:ext cx="1782330" cy="163380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BB0070-BD9A-40A3-AED0-385EC11DC58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7682D8E3-3A02-4B50-8EB4-029CFA6F2B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C27954-9275-4586-8897-7D9575298E52}" type="datetimeFigureOut">
              <a:rPr lang="en-CA" smtClean="0"/>
              <a:t>2024-05-07</a:t>
            </a:fld>
            <a:endParaRPr lang="en-CA" dirty="0"/>
          </a:p>
        </p:txBody>
      </p:sp>
      <p:sp>
        <p:nvSpPr>
          <p:cNvPr id="4" name="Footer Placeholder 3">
            <a:extLst>
              <a:ext uri="{FF2B5EF4-FFF2-40B4-BE49-F238E27FC236}">
                <a16:creationId xmlns:a16="http://schemas.microsoft.com/office/drawing/2014/main" id="{2C371D49-EABB-4FF2-9D76-679A3CBA56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50DB4F49-FC3A-4F2C-BC24-985940E70A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8D4D0B1-5BD9-490E-BB75-226A4CF8D64C}" type="slidenum">
              <a:rPr lang="en-CA" smtClean="0"/>
              <a:t>‹#›</a:t>
            </a:fld>
            <a:endParaRPr lang="en-CA" dirty="0"/>
          </a:p>
        </p:txBody>
      </p:sp>
    </p:spTree>
    <p:extLst>
      <p:ext uri="{BB962C8B-B14F-4D97-AF65-F5344CB8AC3E}">
        <p14:creationId xmlns:p14="http://schemas.microsoft.com/office/powerpoint/2010/main" val="313220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74AB5E-BF4F-44DB-BC56-1D9EE310CB25}" type="datetimeFigureOut">
              <a:rPr lang="en-CA" smtClean="0"/>
              <a:t>2024-05-06</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8E774C-42F2-4BD3-BE70-CC03B86DE424}" type="slidenum">
              <a:rPr lang="en-CA" smtClean="0"/>
              <a:t>‹#›</a:t>
            </a:fld>
            <a:endParaRPr lang="en-CA" dirty="0"/>
          </a:p>
        </p:txBody>
      </p:sp>
    </p:spTree>
    <p:extLst>
      <p:ext uri="{BB962C8B-B14F-4D97-AF65-F5344CB8AC3E}">
        <p14:creationId xmlns:p14="http://schemas.microsoft.com/office/powerpoint/2010/main" val="774243633"/>
      </p:ext>
    </p:extLst>
  </p:cSld>
  <p:clrMap bg1="lt1" tx1="dk1" bg2="lt2" tx2="dk2" accent1="accent1" accent2="accent2" accent3="accent3" accent4="accent4" accent5="accent5" accent6="accent6" hlink="hlink" folHlink="folHlink"/>
  <p:notesStyle>
    <a:lvl1pPr marL="0" algn="l" defTabSz="1828800" rtl="0" eaLnBrk="1" latinLnBrk="0" hangingPunct="1">
      <a:defRPr sz="2400" kern="1200">
        <a:solidFill>
          <a:schemeClr val="tx1"/>
        </a:solidFill>
        <a:latin typeface="+mn-lt"/>
        <a:ea typeface="+mn-ea"/>
        <a:cs typeface="+mn-cs"/>
      </a:defRPr>
    </a:lvl1pPr>
    <a:lvl2pPr marL="914400" algn="l" defTabSz="1828800" rtl="0" eaLnBrk="1" latinLnBrk="0" hangingPunct="1">
      <a:defRPr sz="2400" kern="1200">
        <a:solidFill>
          <a:schemeClr val="tx1"/>
        </a:solidFill>
        <a:latin typeface="+mn-lt"/>
        <a:ea typeface="+mn-ea"/>
        <a:cs typeface="+mn-cs"/>
      </a:defRPr>
    </a:lvl2pPr>
    <a:lvl3pPr marL="1828800" algn="l" defTabSz="1828800" rtl="0" eaLnBrk="1" latinLnBrk="0" hangingPunct="1">
      <a:defRPr sz="2400" kern="1200">
        <a:solidFill>
          <a:schemeClr val="tx1"/>
        </a:solidFill>
        <a:latin typeface="+mn-lt"/>
        <a:ea typeface="+mn-ea"/>
        <a:cs typeface="+mn-cs"/>
      </a:defRPr>
    </a:lvl3pPr>
    <a:lvl4pPr marL="2743200" algn="l" defTabSz="1828800" rtl="0" eaLnBrk="1" latinLnBrk="0" hangingPunct="1">
      <a:defRPr sz="2400" kern="1200">
        <a:solidFill>
          <a:schemeClr val="tx1"/>
        </a:solidFill>
        <a:latin typeface="+mn-lt"/>
        <a:ea typeface="+mn-ea"/>
        <a:cs typeface="+mn-cs"/>
      </a:defRPr>
    </a:lvl4pPr>
    <a:lvl5pPr marL="3657600" algn="l" defTabSz="1828800" rtl="0" eaLnBrk="1" latinLnBrk="0" hangingPunct="1">
      <a:defRPr sz="2400" kern="1200">
        <a:solidFill>
          <a:schemeClr val="tx1"/>
        </a:solidFill>
        <a:latin typeface="+mn-lt"/>
        <a:ea typeface="+mn-ea"/>
        <a:cs typeface="+mn-cs"/>
      </a:defRPr>
    </a:lvl5pPr>
    <a:lvl6pPr marL="4572000" algn="l" defTabSz="1828800" rtl="0" eaLnBrk="1" latinLnBrk="0" hangingPunct="1">
      <a:defRPr sz="2400" kern="1200">
        <a:solidFill>
          <a:schemeClr val="tx1"/>
        </a:solidFill>
        <a:latin typeface="+mn-lt"/>
        <a:ea typeface="+mn-ea"/>
        <a:cs typeface="+mn-cs"/>
      </a:defRPr>
    </a:lvl6pPr>
    <a:lvl7pPr marL="5486400" algn="l" defTabSz="1828800" rtl="0" eaLnBrk="1" latinLnBrk="0" hangingPunct="1">
      <a:defRPr sz="2400" kern="1200">
        <a:solidFill>
          <a:schemeClr val="tx1"/>
        </a:solidFill>
        <a:latin typeface="+mn-lt"/>
        <a:ea typeface="+mn-ea"/>
        <a:cs typeface="+mn-cs"/>
      </a:defRPr>
    </a:lvl7pPr>
    <a:lvl8pPr marL="6400800" algn="l" defTabSz="1828800" rtl="0" eaLnBrk="1" latinLnBrk="0" hangingPunct="1">
      <a:defRPr sz="2400" kern="1200">
        <a:solidFill>
          <a:schemeClr val="tx1"/>
        </a:solidFill>
        <a:latin typeface="+mn-lt"/>
        <a:ea typeface="+mn-ea"/>
        <a:cs typeface="+mn-cs"/>
      </a:defRPr>
    </a:lvl8pPr>
    <a:lvl9pPr marL="7315200" algn="l" defTabSz="1828800"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B16066-4E1F-427E-806D-5EDC6B6DC464}" type="slidenum">
              <a:rPr kumimoji="0" lang="en-CA"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969679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B16066-4E1F-427E-806D-5EDC6B6DC464}" type="slidenum">
              <a:rPr lang="en-CA" smtClean="0"/>
              <a:t>6</a:t>
            </a:fld>
            <a:endParaRPr lang="en-CA" dirty="0"/>
          </a:p>
        </p:txBody>
      </p:sp>
    </p:spTree>
    <p:extLst>
      <p:ext uri="{BB962C8B-B14F-4D97-AF65-F5344CB8AC3E}">
        <p14:creationId xmlns:p14="http://schemas.microsoft.com/office/powerpoint/2010/main" val="3101604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7B16066-4E1F-427E-806D-5EDC6B6DC464}" type="slidenum">
              <a:rPr lang="en-CA" smtClean="0"/>
              <a:t>7</a:t>
            </a:fld>
            <a:endParaRPr lang="en-CA" dirty="0"/>
          </a:p>
        </p:txBody>
      </p:sp>
    </p:spTree>
    <p:extLst>
      <p:ext uri="{BB962C8B-B14F-4D97-AF65-F5344CB8AC3E}">
        <p14:creationId xmlns:p14="http://schemas.microsoft.com/office/powerpoint/2010/main" val="17770636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6040E1F-9EE8-4FFC-AA60-6AF4975F8C5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7"/>
          </a:xfrm>
          <a:prstGeom prst="rect">
            <a:avLst/>
          </a:prstGeom>
        </p:spPr>
      </p:pic>
      <p:sp>
        <p:nvSpPr>
          <p:cNvPr id="16" name="Text Placeholder 15">
            <a:extLst>
              <a:ext uri="{FF2B5EF4-FFF2-40B4-BE49-F238E27FC236}">
                <a16:creationId xmlns:a16="http://schemas.microsoft.com/office/drawing/2014/main" id="{9A8D7F7D-2FA8-44EF-9482-EC2C7B90CF4A}"/>
              </a:ext>
            </a:extLst>
          </p:cNvPr>
          <p:cNvSpPr>
            <a:spLocks noGrp="1"/>
          </p:cNvSpPr>
          <p:nvPr>
            <p:ph type="body" sz="quarter" idx="12"/>
          </p:nvPr>
        </p:nvSpPr>
        <p:spPr>
          <a:xfrm>
            <a:off x="8229600" y="10241280"/>
            <a:ext cx="14630400" cy="237744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18" name="Title 17">
            <a:extLst>
              <a:ext uri="{FF2B5EF4-FFF2-40B4-BE49-F238E27FC236}">
                <a16:creationId xmlns:a16="http://schemas.microsoft.com/office/drawing/2014/main" id="{A706DA5E-5623-47C8-A5A1-D2FDA3D1CE31}"/>
              </a:ext>
            </a:extLst>
          </p:cNvPr>
          <p:cNvSpPr>
            <a:spLocks noGrp="1"/>
          </p:cNvSpPr>
          <p:nvPr>
            <p:ph type="title"/>
          </p:nvPr>
        </p:nvSpPr>
        <p:spPr>
          <a:xfrm>
            <a:off x="8229600" y="6949440"/>
            <a:ext cx="14630400" cy="3262789"/>
          </a:xfrm>
          <a:prstGeom prst="roundRect">
            <a:avLst>
              <a:gd name="adj" fmla="val 0"/>
            </a:avLst>
          </a:prstGeom>
          <a:noFill/>
          <a:effectLst>
            <a:softEdge rad="0"/>
          </a:effectLst>
        </p:spPr>
        <p:txBody>
          <a:bodyPr wrap="square" lIns="365760" tIns="365760" rIns="365760" bIns="365760" anchor="b" anchorCtr="0">
            <a:spAutoFit/>
          </a:bodyPr>
          <a:lstStyle>
            <a:lvl1pPr marL="0" algn="ctr" defTabSz="1828800" rtl="0" eaLnBrk="1" latinLnBrk="0" hangingPunct="1">
              <a:lnSpc>
                <a:spcPts val="96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3008463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Image Slide (Lef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D8A8B-C916-43F7-81BD-44D9599228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24383995" cy="13715998"/>
          </a:xfrm>
          <a:prstGeom prst="rect">
            <a:avLst/>
          </a:prstGeom>
        </p:spPr>
      </p:pic>
      <p:sp>
        <p:nvSpPr>
          <p:cNvPr id="2" name="Title 1">
            <a:extLst>
              <a:ext uri="{FF2B5EF4-FFF2-40B4-BE49-F238E27FC236}">
                <a16:creationId xmlns:a16="http://schemas.microsoft.com/office/drawing/2014/main" id="{6A684957-6839-4D46-A897-CD3A9BA0A89C}"/>
              </a:ext>
            </a:extLst>
          </p:cNvPr>
          <p:cNvSpPr>
            <a:spLocks noGrp="1"/>
          </p:cNvSpPr>
          <p:nvPr>
            <p:ph type="title"/>
          </p:nvPr>
        </p:nvSpPr>
        <p:spPr>
          <a:xfrm>
            <a:off x="13030200" y="1143000"/>
            <a:ext cx="10241280" cy="2011680"/>
          </a:xfrm>
        </p:spPr>
        <p:txBody>
          <a:bodyPr lIns="0" tIns="0" rIns="0" bIns="0" anchor="b" anchorCtr="0">
            <a:noAutofit/>
          </a:bodyPr>
          <a:lstStyle>
            <a:lvl1pPr>
              <a:defRPr sz="7200" b="1" cap="all" baseline="0">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4" name="Footer Placeholder 3">
            <a:extLst>
              <a:ext uri="{FF2B5EF4-FFF2-40B4-BE49-F238E27FC236}">
                <a16:creationId xmlns:a16="http://schemas.microsoft.com/office/drawing/2014/main" id="{57529D08-E158-4087-A8D4-A7BAD0C15BC5}"/>
              </a:ext>
            </a:extLst>
          </p:cNvPr>
          <p:cNvSpPr>
            <a:spLocks noGrp="1"/>
          </p:cNvSpPr>
          <p:nvPr>
            <p:ph type="ftr" sz="quarter" idx="11"/>
          </p:nvPr>
        </p:nvSpPr>
        <p:spPr>
          <a:xfrm>
            <a:off x="3048000" y="12499848"/>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5" name="Slide Number Placeholder 4">
            <a:extLst>
              <a:ext uri="{FF2B5EF4-FFF2-40B4-BE49-F238E27FC236}">
                <a16:creationId xmlns:a16="http://schemas.microsoft.com/office/drawing/2014/main" id="{D53DE48B-CDD8-49F4-B126-5BCFB78CDA06}"/>
              </a:ext>
            </a:extLst>
          </p:cNvPr>
          <p:cNvSpPr>
            <a:spLocks noGrp="1"/>
          </p:cNvSpPr>
          <p:nvPr>
            <p:ph type="sldNum" sz="quarter" idx="12"/>
          </p:nvPr>
        </p:nvSpPr>
        <p:spPr>
          <a:xfrm>
            <a:off x="1142999" y="12499848"/>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11" name="Text Placeholder 10">
            <a:extLst>
              <a:ext uri="{FF2B5EF4-FFF2-40B4-BE49-F238E27FC236}">
                <a16:creationId xmlns:a16="http://schemas.microsoft.com/office/drawing/2014/main" id="{E012F182-08F4-4DC5-9080-ECB941EA8BB0}"/>
              </a:ext>
            </a:extLst>
          </p:cNvPr>
          <p:cNvSpPr>
            <a:spLocks noGrp="1"/>
          </p:cNvSpPr>
          <p:nvPr>
            <p:ph type="body" sz="quarter" idx="13"/>
          </p:nvPr>
        </p:nvSpPr>
        <p:spPr>
          <a:xfrm>
            <a:off x="13030200" y="3657600"/>
            <a:ext cx="10241280" cy="7696200"/>
          </a:xfr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Picture Placeholder 5">
            <a:extLst>
              <a:ext uri="{FF2B5EF4-FFF2-40B4-BE49-F238E27FC236}">
                <a16:creationId xmlns:a16="http://schemas.microsoft.com/office/drawing/2014/main" id="{6370EA0D-BB06-4849-86FB-FA8FF628B926}"/>
              </a:ext>
            </a:extLst>
          </p:cNvPr>
          <p:cNvSpPr>
            <a:spLocks noGrp="1"/>
          </p:cNvSpPr>
          <p:nvPr>
            <p:ph type="pic" sz="quarter" idx="14"/>
          </p:nvPr>
        </p:nvSpPr>
        <p:spPr>
          <a:xfrm>
            <a:off x="0" y="0"/>
            <a:ext cx="12192000" cy="12499848"/>
          </a:xfrm>
          <a:solidFill>
            <a:schemeClr val="bg1">
              <a:lumMod val="75000"/>
            </a:schemeClr>
          </a:solidFill>
        </p:spPr>
        <p:txBody>
          <a:bodyPr lIns="914400" tIns="822960" rIns="914400"/>
          <a:lstStyle>
            <a:lvl1pPr>
              <a:defRPr>
                <a:latin typeface="Arial" panose="020B0604020202020204" pitchFamily="34" charset="0"/>
                <a:cs typeface="Arial" panose="020B0604020202020204" pitchFamily="34" charset="0"/>
              </a:defRPr>
            </a:lvl1pPr>
          </a:lstStyle>
          <a:p>
            <a:endParaRPr lang="en-CA" dirty="0"/>
          </a:p>
        </p:txBody>
      </p:sp>
    </p:spTree>
    <p:extLst>
      <p:ext uri="{BB962C8B-B14F-4D97-AF65-F5344CB8AC3E}">
        <p14:creationId xmlns:p14="http://schemas.microsoft.com/office/powerpoint/2010/main" val="1207732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3225945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7D7C1A-5281-4B28-A059-3960617A15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24383993" cy="13715997"/>
          </a:xfrm>
          <a:prstGeom prst="rect">
            <a:avLst/>
          </a:prstGeom>
        </p:spPr>
      </p:pic>
    </p:spTree>
    <p:extLst>
      <p:ext uri="{BB962C8B-B14F-4D97-AF65-F5344CB8AC3E}">
        <p14:creationId xmlns:p14="http://schemas.microsoft.com/office/powerpoint/2010/main" val="1572024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Text Placeholder 13"/>
          <p:cNvSpPr>
            <a:spLocks noGrp="1"/>
          </p:cNvSpPr>
          <p:nvPr>
            <p:ph type="body" sz="quarter" idx="10" hasCustomPrompt="1"/>
          </p:nvPr>
        </p:nvSpPr>
        <p:spPr>
          <a:xfrm>
            <a:off x="2095500" y="6448426"/>
            <a:ext cx="6433644" cy="4051300"/>
          </a:xfrm>
        </p:spPr>
        <p:txBody>
          <a:bodyPr>
            <a:noAutofit/>
          </a:bodyPr>
          <a:lstStyle>
            <a:lvl1pPr marL="0" indent="0">
              <a:buNone/>
              <a:defRPr sz="2400"/>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20" name="Text Placeholder 19"/>
          <p:cNvSpPr>
            <a:spLocks noGrp="1"/>
          </p:cNvSpPr>
          <p:nvPr>
            <p:ph type="body" sz="quarter" idx="13" hasCustomPrompt="1"/>
          </p:nvPr>
        </p:nvSpPr>
        <p:spPr>
          <a:xfrm>
            <a:off x="2095501" y="4248610"/>
            <a:ext cx="7573010" cy="886548"/>
          </a:xfrm>
        </p:spPr>
        <p:txBody>
          <a:bodyPr>
            <a:noAutofit/>
          </a:bodyPr>
          <a:lstStyle>
            <a:lvl1pPr marL="0" indent="0">
              <a:buNone/>
              <a:defRPr sz="72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YOUR</a:t>
            </a:r>
            <a:endParaRPr lang="ru-RU" dirty="0"/>
          </a:p>
        </p:txBody>
      </p:sp>
      <p:sp>
        <p:nvSpPr>
          <p:cNvPr id="21" name="Text Placeholder 19"/>
          <p:cNvSpPr>
            <a:spLocks noGrp="1"/>
          </p:cNvSpPr>
          <p:nvPr>
            <p:ph type="body" sz="quarter" idx="14" hasCustomPrompt="1"/>
          </p:nvPr>
        </p:nvSpPr>
        <p:spPr>
          <a:xfrm>
            <a:off x="2095501" y="5135158"/>
            <a:ext cx="7573010" cy="886548"/>
          </a:xfrm>
        </p:spPr>
        <p:txBody>
          <a:bodyPr>
            <a:noAutofit/>
          </a:bodyPr>
          <a:lstStyle>
            <a:lvl1pPr marL="0" indent="0">
              <a:buNone/>
              <a:defRPr sz="7200">
                <a:solidFill>
                  <a:srgbClr val="0070C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pPr lvl="0"/>
            <a:r>
              <a:rPr lang="en-US" dirty="0"/>
              <a:t>TITLE</a:t>
            </a:r>
            <a:endParaRPr lang="ru-RU" dirty="0"/>
          </a:p>
        </p:txBody>
      </p:sp>
    </p:spTree>
    <p:extLst>
      <p:ext uri="{BB962C8B-B14F-4D97-AF65-F5344CB8AC3E}">
        <p14:creationId xmlns:p14="http://schemas.microsoft.com/office/powerpoint/2010/main" val="2506719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 options">
    <p:spTree>
      <p:nvGrpSpPr>
        <p:cNvPr id="1" name=""/>
        <p:cNvGrpSpPr/>
        <p:nvPr/>
      </p:nvGrpSpPr>
      <p:grpSpPr>
        <a:xfrm>
          <a:off x="0" y="0"/>
          <a:ext cx="0" cy="0"/>
          <a:chOff x="0" y="0"/>
          <a:chExt cx="0" cy="0"/>
        </a:xfrm>
      </p:grpSpPr>
      <p:sp>
        <p:nvSpPr>
          <p:cNvPr id="8" name="Text Placeholder 11"/>
          <p:cNvSpPr>
            <a:spLocks noGrp="1"/>
          </p:cNvSpPr>
          <p:nvPr>
            <p:ph type="body" sz="quarter" idx="10" hasCustomPrompt="1"/>
          </p:nvPr>
        </p:nvSpPr>
        <p:spPr>
          <a:xfrm>
            <a:off x="2970547" y="10713304"/>
            <a:ext cx="3917950" cy="2044700"/>
          </a:xfrm>
        </p:spPr>
        <p:txBody>
          <a:bodyPr>
            <a:noAutofit/>
          </a:bodyPr>
          <a:lstStyle>
            <a:lvl1pPr marL="0" indent="0">
              <a:buNone/>
              <a:defRPr sz="2800">
                <a:solidFill>
                  <a:schemeClr val="tx1"/>
                </a:solidFill>
              </a:defRPr>
            </a:lvl1pPr>
          </a:lstStyle>
          <a:p>
            <a:pPr lvl="0"/>
            <a:r>
              <a:rPr lang="en-US" dirty="0"/>
              <a:t>Lorem ipsum dolor sit amet, consectetur adipiscing elit, sed do</a:t>
            </a:r>
            <a:endParaRPr lang="ru-RU" dirty="0"/>
          </a:p>
        </p:txBody>
      </p:sp>
      <p:sp>
        <p:nvSpPr>
          <p:cNvPr id="11" name="Text Placeholder 10"/>
          <p:cNvSpPr>
            <a:spLocks noGrp="1"/>
          </p:cNvSpPr>
          <p:nvPr>
            <p:ph type="body" sz="quarter" idx="15" hasCustomPrompt="1"/>
          </p:nvPr>
        </p:nvSpPr>
        <p:spPr>
          <a:xfrm>
            <a:off x="2970547" y="10015576"/>
            <a:ext cx="3496022" cy="697728"/>
          </a:xfrm>
        </p:spPr>
        <p:txBody>
          <a:bodyPr>
            <a:noAutofit/>
          </a:bodyPr>
          <a:lstStyle>
            <a:lvl1pPr marL="0" indent="0" algn="l">
              <a:buNone/>
              <a:defRPr sz="4200" b="1"/>
            </a:lvl1pPr>
          </a:lstStyle>
          <a:p>
            <a:pPr lvl="0"/>
            <a:r>
              <a:rPr lang="en-US" dirty="0"/>
              <a:t>CREATIVE</a:t>
            </a:r>
            <a:endParaRPr lang="ru-RU" dirty="0"/>
          </a:p>
        </p:txBody>
      </p:sp>
      <p:sp>
        <p:nvSpPr>
          <p:cNvPr id="12" name="Text Placeholder 11"/>
          <p:cNvSpPr>
            <a:spLocks noGrp="1"/>
          </p:cNvSpPr>
          <p:nvPr>
            <p:ph type="body" sz="quarter" idx="16" hasCustomPrompt="1"/>
          </p:nvPr>
        </p:nvSpPr>
        <p:spPr>
          <a:xfrm>
            <a:off x="10181251" y="10713304"/>
            <a:ext cx="3917950" cy="2044700"/>
          </a:xfrm>
        </p:spPr>
        <p:txBody>
          <a:bodyPr>
            <a:noAutofit/>
          </a:bodyPr>
          <a:lstStyle>
            <a:lvl1pPr marL="0" indent="0">
              <a:buNone/>
              <a:defRPr sz="2800">
                <a:solidFill>
                  <a:schemeClr val="tx1"/>
                </a:solidFill>
              </a:defRPr>
            </a:lvl1pPr>
          </a:lstStyle>
          <a:p>
            <a:pPr lvl="0"/>
            <a:r>
              <a:rPr lang="en-US" dirty="0"/>
              <a:t>Lorem ipsum dolor sit amet, consectetur adipiscing elit, sed do</a:t>
            </a:r>
            <a:endParaRPr lang="ru-RU" dirty="0"/>
          </a:p>
        </p:txBody>
      </p:sp>
      <p:sp>
        <p:nvSpPr>
          <p:cNvPr id="13" name="Text Placeholder 10"/>
          <p:cNvSpPr>
            <a:spLocks noGrp="1"/>
          </p:cNvSpPr>
          <p:nvPr>
            <p:ph type="body" sz="quarter" idx="17" hasCustomPrompt="1"/>
          </p:nvPr>
        </p:nvSpPr>
        <p:spPr>
          <a:xfrm>
            <a:off x="10181251" y="10015576"/>
            <a:ext cx="3496022" cy="697728"/>
          </a:xfrm>
        </p:spPr>
        <p:txBody>
          <a:bodyPr>
            <a:noAutofit/>
          </a:bodyPr>
          <a:lstStyle>
            <a:lvl1pPr marL="0" indent="0" algn="l">
              <a:buNone/>
              <a:defRPr sz="4200" b="1"/>
            </a:lvl1pPr>
          </a:lstStyle>
          <a:p>
            <a:pPr lvl="0"/>
            <a:r>
              <a:rPr lang="en-US" dirty="0"/>
              <a:t>TEAMWORK</a:t>
            </a:r>
            <a:endParaRPr lang="ru-RU" dirty="0"/>
          </a:p>
        </p:txBody>
      </p:sp>
      <p:sp>
        <p:nvSpPr>
          <p:cNvPr id="14" name="Text Placeholder 11"/>
          <p:cNvSpPr>
            <a:spLocks noGrp="1"/>
          </p:cNvSpPr>
          <p:nvPr>
            <p:ph type="body" sz="quarter" idx="18" hasCustomPrompt="1"/>
          </p:nvPr>
        </p:nvSpPr>
        <p:spPr>
          <a:xfrm>
            <a:off x="17282625" y="10713304"/>
            <a:ext cx="3917950" cy="2044700"/>
          </a:xfrm>
        </p:spPr>
        <p:txBody>
          <a:bodyPr>
            <a:noAutofit/>
          </a:bodyPr>
          <a:lstStyle>
            <a:lvl1pPr marL="0" indent="0">
              <a:buNone/>
              <a:defRPr sz="2800">
                <a:solidFill>
                  <a:schemeClr val="tx1"/>
                </a:solidFill>
              </a:defRPr>
            </a:lvl1pPr>
          </a:lstStyle>
          <a:p>
            <a:pPr lvl="0"/>
            <a:r>
              <a:rPr lang="en-US" dirty="0"/>
              <a:t>Lorem ipsum dolor sit amet, consectetur adipiscing elit, sed do</a:t>
            </a:r>
            <a:endParaRPr lang="ru-RU" dirty="0"/>
          </a:p>
        </p:txBody>
      </p:sp>
      <p:sp>
        <p:nvSpPr>
          <p:cNvPr id="15" name="Text Placeholder 10"/>
          <p:cNvSpPr>
            <a:spLocks noGrp="1"/>
          </p:cNvSpPr>
          <p:nvPr>
            <p:ph type="body" sz="quarter" idx="19" hasCustomPrompt="1"/>
          </p:nvPr>
        </p:nvSpPr>
        <p:spPr>
          <a:xfrm>
            <a:off x="17282625" y="10015576"/>
            <a:ext cx="3496022" cy="697728"/>
          </a:xfrm>
        </p:spPr>
        <p:txBody>
          <a:bodyPr>
            <a:noAutofit/>
          </a:bodyPr>
          <a:lstStyle>
            <a:lvl1pPr marL="0" indent="0" algn="l">
              <a:buNone/>
              <a:defRPr sz="4200" b="1"/>
            </a:lvl1pPr>
          </a:lstStyle>
          <a:p>
            <a:pPr lvl="0"/>
            <a:r>
              <a:rPr lang="en-US" dirty="0"/>
              <a:t>STRATEGY</a:t>
            </a:r>
            <a:endParaRPr lang="ru-RU" dirty="0"/>
          </a:p>
        </p:txBody>
      </p:sp>
    </p:spTree>
    <p:extLst>
      <p:ext uri="{BB962C8B-B14F-4D97-AF65-F5344CB8AC3E}">
        <p14:creationId xmlns:p14="http://schemas.microsoft.com/office/powerpoint/2010/main" val="876274860"/>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03 Options">
    <p:spTree>
      <p:nvGrpSpPr>
        <p:cNvPr id="1" name=""/>
        <p:cNvGrpSpPr/>
        <p:nvPr/>
      </p:nvGrpSpPr>
      <p:grpSpPr>
        <a:xfrm>
          <a:off x="0" y="0"/>
          <a:ext cx="0" cy="0"/>
          <a:chOff x="0" y="0"/>
          <a:chExt cx="0" cy="0"/>
        </a:xfrm>
      </p:grpSpPr>
      <p:sp>
        <p:nvSpPr>
          <p:cNvPr id="7" name="Text Placeholder 33"/>
          <p:cNvSpPr>
            <a:spLocks noGrp="1"/>
          </p:cNvSpPr>
          <p:nvPr>
            <p:ph type="body" sz="quarter" idx="11" hasCustomPrompt="1"/>
          </p:nvPr>
        </p:nvSpPr>
        <p:spPr>
          <a:xfrm>
            <a:off x="14608810" y="3121022"/>
            <a:ext cx="7711440" cy="1936752"/>
          </a:xfrm>
          <a:prstGeom prst="rect">
            <a:avLst/>
          </a:prstGeom>
        </p:spPr>
        <p:txBody>
          <a:bodyPr>
            <a:noAutofit/>
          </a:bodyPr>
          <a:lstStyle>
            <a:lvl1pPr marL="0" inden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8" name="Text Placeholder 36"/>
          <p:cNvSpPr>
            <a:spLocks noGrp="1"/>
          </p:cNvSpPr>
          <p:nvPr>
            <p:ph type="body" sz="quarter" idx="14" hasCustomPrompt="1"/>
          </p:nvPr>
        </p:nvSpPr>
        <p:spPr>
          <a:xfrm>
            <a:off x="14608809" y="2305046"/>
            <a:ext cx="5063494" cy="1082676"/>
          </a:xfrm>
          <a:prstGeom prst="rect">
            <a:avLst/>
          </a:prstGeom>
        </p:spPr>
        <p:txBody>
          <a:bodyPr>
            <a:noAutofit/>
          </a:bodyPr>
          <a:lstStyle>
            <a:lvl1pPr marL="0" indent="0" algn="l">
              <a:buNone/>
              <a:defRPr kumimoji="0" lang="en-US" sz="4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4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01</a:t>
            </a:r>
            <a:endParaRPr lang="ru-RU" dirty="0"/>
          </a:p>
        </p:txBody>
      </p:sp>
      <p:sp>
        <p:nvSpPr>
          <p:cNvPr id="9" name="Text Placeholder 33"/>
          <p:cNvSpPr>
            <a:spLocks noGrp="1"/>
          </p:cNvSpPr>
          <p:nvPr>
            <p:ph type="body" sz="quarter" idx="15" hasCustomPrompt="1"/>
          </p:nvPr>
        </p:nvSpPr>
        <p:spPr>
          <a:xfrm>
            <a:off x="14608810" y="6711942"/>
            <a:ext cx="7711440" cy="1936752"/>
          </a:xfrm>
          <a:prstGeom prst="rect">
            <a:avLst/>
          </a:prstGeom>
        </p:spPr>
        <p:txBody>
          <a:bodyPr>
            <a:noAutofit/>
          </a:bodyPr>
          <a:lstStyle>
            <a:lvl1pPr marL="0" inden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0" name="Text Placeholder 36"/>
          <p:cNvSpPr>
            <a:spLocks noGrp="1"/>
          </p:cNvSpPr>
          <p:nvPr>
            <p:ph type="body" sz="quarter" idx="16" hasCustomPrompt="1"/>
          </p:nvPr>
        </p:nvSpPr>
        <p:spPr>
          <a:xfrm>
            <a:off x="14608809" y="5895966"/>
            <a:ext cx="5063494" cy="1082676"/>
          </a:xfrm>
          <a:prstGeom prst="rect">
            <a:avLst/>
          </a:prstGeom>
        </p:spPr>
        <p:txBody>
          <a:bodyPr>
            <a:noAutofit/>
          </a:bodyPr>
          <a:lstStyle>
            <a:lvl1pPr marL="0" indent="0" algn="l">
              <a:buNone/>
              <a:defRPr kumimoji="0" lang="en-US" sz="4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4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02</a:t>
            </a:r>
            <a:endParaRPr lang="ru-RU" dirty="0"/>
          </a:p>
        </p:txBody>
      </p:sp>
      <p:sp>
        <p:nvSpPr>
          <p:cNvPr id="11" name="Text Placeholder 33"/>
          <p:cNvSpPr>
            <a:spLocks noGrp="1"/>
          </p:cNvSpPr>
          <p:nvPr>
            <p:ph type="body" sz="quarter" idx="17" hasCustomPrompt="1"/>
          </p:nvPr>
        </p:nvSpPr>
        <p:spPr>
          <a:xfrm>
            <a:off x="14608810" y="10302862"/>
            <a:ext cx="7711440" cy="1936752"/>
          </a:xfrm>
          <a:prstGeom prst="rect">
            <a:avLst/>
          </a:prstGeom>
        </p:spPr>
        <p:txBody>
          <a:bodyPr>
            <a:noAutofit/>
          </a:bodyPr>
          <a:lstStyle>
            <a:lvl1pPr marL="0" indent="0">
              <a:buNone/>
              <a:defRPr sz="2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Lorem ipsum dolor sit amet, consectetur adipiscing elit, sed do eiusmod tempor incididunt ut labore et dolore magna aliqua. Ut enim ad minim veniam, quis nostrud exercitation ullamco laboris nisi ut aliquip ex ea commodo consequat. </a:t>
            </a:r>
          </a:p>
        </p:txBody>
      </p:sp>
      <p:sp>
        <p:nvSpPr>
          <p:cNvPr id="12" name="Text Placeholder 36"/>
          <p:cNvSpPr>
            <a:spLocks noGrp="1"/>
          </p:cNvSpPr>
          <p:nvPr>
            <p:ph type="body" sz="quarter" idx="18" hasCustomPrompt="1"/>
          </p:nvPr>
        </p:nvSpPr>
        <p:spPr>
          <a:xfrm>
            <a:off x="14608809" y="9486886"/>
            <a:ext cx="5063494" cy="1082676"/>
          </a:xfrm>
          <a:prstGeom prst="rect">
            <a:avLst/>
          </a:prstGeom>
        </p:spPr>
        <p:txBody>
          <a:bodyPr>
            <a:noAutofit/>
          </a:bodyPr>
          <a:lstStyle>
            <a:lvl1pPr marL="0" indent="0" algn="l">
              <a:buNone/>
              <a:defRPr kumimoji="0" lang="en-US" sz="4000" b="1" i="0" u="none" strike="noStrike" kern="1200" cap="none" normalizeH="0" baseline="0" dirty="0" smtClean="0">
                <a:ln>
                  <a:noFill/>
                </a:ln>
                <a:solidFill>
                  <a:schemeClr val="tx1"/>
                </a:solidFill>
                <a:effectLst/>
                <a:latin typeface="Open Sans" panose="020B0606030504020204" pitchFamily="34" charset="0"/>
                <a:ea typeface="+mn-ea"/>
                <a:cs typeface="+mn-cs"/>
              </a:defRPr>
            </a:lvl1pPr>
            <a:lvl2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2pPr>
            <a:lvl3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3pPr>
            <a:lvl4pPr>
              <a:defRPr kumimoji="0" lang="en-US" sz="4800" b="1" i="0" u="none" strike="noStrike" kern="1200" cap="none" normalizeH="0" baseline="0" dirty="0" smtClean="0">
                <a:ln>
                  <a:noFill/>
                </a:ln>
                <a:solidFill>
                  <a:srgbClr val="FE2635"/>
                </a:solidFill>
                <a:effectLst/>
                <a:latin typeface="Open Sans" panose="020B0606030504020204" pitchFamily="34" charset="0"/>
                <a:ea typeface="+mn-ea"/>
                <a:cs typeface="+mn-cs"/>
              </a:defRPr>
            </a:lvl4pPr>
            <a:lvl5pPr>
              <a:defRPr kumimoji="0" lang="ru-RU" sz="4800" b="1" i="0" u="none" strike="noStrike" kern="1200" cap="none" normalizeH="0" baseline="0" dirty="0">
                <a:ln>
                  <a:noFill/>
                </a:ln>
                <a:solidFill>
                  <a:srgbClr val="FE2635"/>
                </a:solidFill>
                <a:effectLst/>
                <a:latin typeface="Open Sans" panose="020B0606030504020204" pitchFamily="34" charset="0"/>
                <a:ea typeface="+mn-ea"/>
                <a:cs typeface="+mn-cs"/>
              </a:defRPr>
            </a:lvl5pPr>
          </a:lstStyle>
          <a:p>
            <a:pPr lvl="0"/>
            <a:r>
              <a:rPr lang="en-US" dirty="0"/>
              <a:t>INFODATA 03</a:t>
            </a:r>
            <a:endParaRPr lang="ru-RU" dirty="0"/>
          </a:p>
        </p:txBody>
      </p:sp>
    </p:spTree>
    <p:extLst>
      <p:ext uri="{BB962C8B-B14F-4D97-AF65-F5344CB8AC3E}">
        <p14:creationId xmlns:p14="http://schemas.microsoft.com/office/powerpoint/2010/main" val="897849069"/>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ru-RU"/>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ru-RU"/>
          </a:p>
        </p:txBody>
      </p:sp>
      <p:sp>
        <p:nvSpPr>
          <p:cNvPr id="4" name="Date Placeholder 3"/>
          <p:cNvSpPr>
            <a:spLocks noGrp="1"/>
          </p:cNvSpPr>
          <p:nvPr>
            <p:ph type="dt" sz="half" idx="10"/>
          </p:nvPr>
        </p:nvSpPr>
        <p:spPr/>
        <p:txBody>
          <a:bodyPr/>
          <a:lstStyle/>
          <a:p>
            <a:fld id="{2C13ED45-0328-4F6E-A02C-14122AFDC62B}" type="datetimeFigureOut">
              <a:rPr lang="ru-RU" smtClean="0"/>
              <a:t>06.05.2024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21FC462-F6D6-45A4-850A-CBC4AE8C4BEC}" type="slidenum">
              <a:rPr lang="ru-RU" smtClean="0"/>
              <a:t>‹#›</a:t>
            </a:fld>
            <a:endParaRPr lang="ru-RU"/>
          </a:p>
        </p:txBody>
      </p:sp>
    </p:spTree>
    <p:extLst>
      <p:ext uri="{BB962C8B-B14F-4D97-AF65-F5344CB8AC3E}">
        <p14:creationId xmlns:p14="http://schemas.microsoft.com/office/powerpoint/2010/main" val="2014795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1"/>
            <a:ext cx="21031200" cy="2651126"/>
          </a:xfrm>
          <a:prstGeom prst="rect">
            <a:avLst/>
          </a:prstGeom>
        </p:spPr>
        <p:txBody>
          <a:bodyPr/>
          <a:lstStyle/>
          <a:p>
            <a:r>
              <a:rPr lang="en-US" dirty="0"/>
              <a:t>Click to edit Master title style</a:t>
            </a:r>
            <a:endParaRPr lang="ru-RU" dirty="0"/>
          </a:p>
        </p:txBody>
      </p:sp>
      <p:sp>
        <p:nvSpPr>
          <p:cNvPr id="3" name="Content Placeholder 2"/>
          <p:cNvSpPr>
            <a:spLocks noGrp="1"/>
          </p:cNvSpPr>
          <p:nvPr>
            <p:ph idx="1"/>
          </p:nvPr>
        </p:nvSpPr>
        <p:spPr>
          <a:xfrm>
            <a:off x="1676400" y="3651250"/>
            <a:ext cx="21031200" cy="870267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p:cNvSpPr>
            <a:spLocks noGrp="1"/>
          </p:cNvSpPr>
          <p:nvPr>
            <p:ph type="dt" sz="half" idx="10"/>
          </p:nvPr>
        </p:nvSpPr>
        <p:spPr>
          <a:xfrm>
            <a:off x="1676400" y="12712701"/>
            <a:ext cx="5486400" cy="730250"/>
          </a:xfrm>
          <a:prstGeom prst="rect">
            <a:avLst/>
          </a:prstGeom>
        </p:spPr>
        <p:txBody>
          <a:bodyPr/>
          <a:lstStyle>
            <a:lvl1pPr>
              <a:defRPr>
                <a:latin typeface="Open Sans" panose="020B0606030504020204" pitchFamily="34" charset="0"/>
              </a:defRPr>
            </a:lvl1pPr>
          </a:lstStyle>
          <a:p>
            <a:fld id="{D49C0CBE-5AD7-46FF-A944-426A23AA1172}" type="datetimeFigureOut">
              <a:rPr lang="ru-RU" smtClean="0"/>
              <a:pPr/>
              <a:t>06.05.2024</a:t>
            </a:fld>
            <a:endParaRPr lang="ru-RU" dirty="0"/>
          </a:p>
        </p:txBody>
      </p:sp>
      <p:sp>
        <p:nvSpPr>
          <p:cNvPr id="5" name="Footer Placeholder 4"/>
          <p:cNvSpPr>
            <a:spLocks noGrp="1"/>
          </p:cNvSpPr>
          <p:nvPr>
            <p:ph type="ftr" sz="quarter" idx="11"/>
          </p:nvPr>
        </p:nvSpPr>
        <p:spPr>
          <a:xfrm>
            <a:off x="8077200" y="12712701"/>
            <a:ext cx="8229600" cy="730250"/>
          </a:xfrm>
          <a:prstGeom prst="rect">
            <a:avLst/>
          </a:prstGeom>
        </p:spPr>
        <p:txBody>
          <a:bodyPr/>
          <a:lstStyle>
            <a:lvl1pPr>
              <a:defRPr>
                <a:latin typeface="Open Sans" panose="020B0606030504020204" pitchFamily="34" charset="0"/>
              </a:defRPr>
            </a:lvl1pPr>
          </a:lstStyle>
          <a:p>
            <a:endParaRPr lang="ru-RU" dirty="0"/>
          </a:p>
        </p:txBody>
      </p:sp>
      <p:sp>
        <p:nvSpPr>
          <p:cNvPr id="6" name="Slide Number Placeholder 5"/>
          <p:cNvSpPr>
            <a:spLocks noGrp="1"/>
          </p:cNvSpPr>
          <p:nvPr>
            <p:ph type="sldNum" sz="quarter" idx="12"/>
          </p:nvPr>
        </p:nvSpPr>
        <p:spPr>
          <a:xfrm>
            <a:off x="17221200" y="12712701"/>
            <a:ext cx="5486400" cy="730250"/>
          </a:xfrm>
          <a:prstGeom prst="rect">
            <a:avLst/>
          </a:prstGeom>
        </p:spPr>
        <p:txBody>
          <a:bodyPr/>
          <a:lstStyle>
            <a:lvl1pPr>
              <a:defRPr>
                <a:latin typeface="Open Sans" panose="020B0606030504020204" pitchFamily="34" charset="0"/>
              </a:defRPr>
            </a:lvl1pPr>
          </a:lstStyle>
          <a:p>
            <a:fld id="{A68A17F8-5D6C-45DB-8E4A-81848F6CB7CB}" type="slidenum">
              <a:rPr lang="ru-RU" smtClean="0"/>
              <a:pPr/>
              <a:t>‹#›</a:t>
            </a:fld>
            <a:endParaRPr lang="ru-RU" dirty="0"/>
          </a:p>
        </p:txBody>
      </p:sp>
    </p:spTree>
    <p:extLst>
      <p:ext uri="{BB962C8B-B14F-4D97-AF65-F5344CB8AC3E}">
        <p14:creationId xmlns:p14="http://schemas.microsoft.com/office/powerpoint/2010/main" val="257330754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Sol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6" cy="13715998"/>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4261224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Bus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753547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Nuclea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86293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Solar Hous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7"/>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Montserrat" panose="02000505000000020004" pitchFamily="2"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933765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Offshore Win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4F4032-AA6A-48AC-84E0-661424394D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7"/>
          </a:xfrm>
          <a:prstGeom prst="rect">
            <a:avLst/>
          </a:prstGeom>
        </p:spPr>
      </p:pic>
      <p:sp>
        <p:nvSpPr>
          <p:cNvPr id="10" name="Text Placeholder 15">
            <a:extLst>
              <a:ext uri="{FF2B5EF4-FFF2-40B4-BE49-F238E27FC236}">
                <a16:creationId xmlns:a16="http://schemas.microsoft.com/office/drawing/2014/main" id="{F56A45B2-6CC2-45DC-9464-CDA0942A2457}"/>
              </a:ext>
            </a:extLst>
          </p:cNvPr>
          <p:cNvSpPr>
            <a:spLocks noGrp="1"/>
          </p:cNvSpPr>
          <p:nvPr>
            <p:ph type="body" sz="quarter" idx="13"/>
          </p:nvPr>
        </p:nvSpPr>
        <p:spPr>
          <a:xfrm>
            <a:off x="3048000" y="7132320"/>
            <a:ext cx="18288000" cy="1828800"/>
          </a:xfrm>
        </p:spPr>
        <p:txBody>
          <a:bodyPr lIns="0" tIns="0" rIns="0" bIns="0">
            <a:noAutofit/>
          </a:bodyPr>
          <a:lstStyle>
            <a:lvl1pPr marL="0" indent="0" algn="ctr">
              <a:buNone/>
              <a:defRPr lang="en-US" sz="4800" i="0" kern="1200" dirty="0" smtClean="0">
                <a:solidFill>
                  <a:srgbClr val="D2451E"/>
                </a:solidFill>
                <a:effectLst>
                  <a:outerShdw blurRad="38100" dist="38100" dir="2700000" algn="tl">
                    <a:srgbClr val="000000">
                      <a:alpha val="43137"/>
                    </a:srgbClr>
                  </a:outerShdw>
                </a:effectLst>
                <a:latin typeface="Arial" panose="020B0604020202020204" pitchFamily="34" charset="0"/>
                <a:ea typeface="Cambria" panose="02040503050406030204" pitchFamily="18" charset="0"/>
                <a:cs typeface="Arial" panose="020B0604020202020204" pitchFamily="34" charset="0"/>
              </a:defRPr>
            </a:lvl1pPr>
            <a:lvl2pPr marL="914400" indent="0">
              <a:buNone/>
              <a:defRPr/>
            </a:lvl2pPr>
          </a:lstStyle>
          <a:p>
            <a:pPr lvl="0"/>
            <a:r>
              <a:rPr lang="en-US" dirty="0"/>
              <a:t>Click to edit Master text styles</a:t>
            </a:r>
          </a:p>
        </p:txBody>
      </p:sp>
      <p:sp>
        <p:nvSpPr>
          <p:cNvPr id="9" name="Footer Placeholder 3">
            <a:extLst>
              <a:ext uri="{FF2B5EF4-FFF2-40B4-BE49-F238E27FC236}">
                <a16:creationId xmlns:a16="http://schemas.microsoft.com/office/drawing/2014/main" id="{F4B89092-E122-4237-98C2-5BF6F34D5580}"/>
              </a:ext>
            </a:extLst>
          </p:cNvPr>
          <p:cNvSpPr>
            <a:spLocks noGrp="1"/>
          </p:cNvSpPr>
          <p:nvPr>
            <p:ph type="ftr" sz="quarter" idx="11"/>
          </p:nvPr>
        </p:nvSpPr>
        <p:spPr>
          <a:xfrm>
            <a:off x="3048000" y="11887200"/>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12" name="Slide Number Placeholder 4">
            <a:extLst>
              <a:ext uri="{FF2B5EF4-FFF2-40B4-BE49-F238E27FC236}">
                <a16:creationId xmlns:a16="http://schemas.microsoft.com/office/drawing/2014/main" id="{84E822F3-51C2-4F81-8156-FE187286D4E7}"/>
              </a:ext>
            </a:extLst>
          </p:cNvPr>
          <p:cNvSpPr>
            <a:spLocks noGrp="1"/>
          </p:cNvSpPr>
          <p:nvPr>
            <p:ph type="sldNum" sz="quarter" idx="12"/>
          </p:nvPr>
        </p:nvSpPr>
        <p:spPr>
          <a:xfrm>
            <a:off x="914400" y="11887200"/>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2" name="Title 1">
            <a:extLst>
              <a:ext uri="{FF2B5EF4-FFF2-40B4-BE49-F238E27FC236}">
                <a16:creationId xmlns:a16="http://schemas.microsoft.com/office/drawing/2014/main" id="{9D954B9C-1858-4A3A-B088-B5BD5F861578}"/>
              </a:ext>
            </a:extLst>
          </p:cNvPr>
          <p:cNvSpPr>
            <a:spLocks noGrp="1"/>
          </p:cNvSpPr>
          <p:nvPr>
            <p:ph type="title"/>
          </p:nvPr>
        </p:nvSpPr>
        <p:spPr>
          <a:xfrm>
            <a:off x="3048000" y="2194560"/>
            <a:ext cx="18288000" cy="4937760"/>
          </a:xfrm>
        </p:spPr>
        <p:txBody>
          <a:bodyPr lIns="0" tIns="0" rIns="0" bIns="365760" anchor="b" anchorCtr="0">
            <a:normAutofit/>
          </a:bodyPr>
          <a:lstStyle>
            <a:lvl1pPr algn="ctr">
              <a:lnSpc>
                <a:spcPct val="80000"/>
              </a:lnSpc>
              <a:defRPr lang="en-CA" sz="9600" b="1" kern="1200" cap="all" baseline="0" dirty="0">
                <a:solidFill>
                  <a:schemeClr val="bg1">
                    <a:lumMod val="95000"/>
                  </a:schemeClr>
                </a:solidFill>
                <a:latin typeface="Arial" panose="020B0604020202020204" pitchFamily="34" charset="0"/>
                <a:ea typeface="+mn-ea"/>
                <a:cs typeface="Arial" panose="020B0604020202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656171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D8A8B-C916-43F7-81BD-44D9599228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2" name="Title 1">
            <a:extLst>
              <a:ext uri="{FF2B5EF4-FFF2-40B4-BE49-F238E27FC236}">
                <a16:creationId xmlns:a16="http://schemas.microsoft.com/office/drawing/2014/main" id="{6A684957-6839-4D46-A897-CD3A9BA0A89C}"/>
              </a:ext>
            </a:extLst>
          </p:cNvPr>
          <p:cNvSpPr>
            <a:spLocks noGrp="1"/>
          </p:cNvSpPr>
          <p:nvPr>
            <p:ph type="title"/>
          </p:nvPr>
        </p:nvSpPr>
        <p:spPr>
          <a:xfrm>
            <a:off x="7002378" y="1143000"/>
            <a:ext cx="16086221" cy="2011680"/>
          </a:xfrm>
        </p:spPr>
        <p:txBody>
          <a:bodyPr lIns="0" tIns="0" rIns="0" bIns="0" anchor="b" anchorCtr="0">
            <a:noAutofit/>
          </a:bodyPr>
          <a:lstStyle>
            <a:lvl1pPr>
              <a:defRPr sz="7200" b="1" cap="all" baseline="0">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4" name="Footer Placeholder 3">
            <a:extLst>
              <a:ext uri="{FF2B5EF4-FFF2-40B4-BE49-F238E27FC236}">
                <a16:creationId xmlns:a16="http://schemas.microsoft.com/office/drawing/2014/main" id="{57529D08-E158-4087-A8D4-A7BAD0C15BC5}"/>
              </a:ext>
            </a:extLst>
          </p:cNvPr>
          <p:cNvSpPr>
            <a:spLocks noGrp="1"/>
          </p:cNvSpPr>
          <p:nvPr>
            <p:ph type="ftr" sz="quarter" idx="11"/>
          </p:nvPr>
        </p:nvSpPr>
        <p:spPr>
          <a:xfrm>
            <a:off x="3048000" y="12499848"/>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5" name="Slide Number Placeholder 4">
            <a:extLst>
              <a:ext uri="{FF2B5EF4-FFF2-40B4-BE49-F238E27FC236}">
                <a16:creationId xmlns:a16="http://schemas.microsoft.com/office/drawing/2014/main" id="{D53DE48B-CDD8-49F4-B126-5BCFB78CDA06}"/>
              </a:ext>
            </a:extLst>
          </p:cNvPr>
          <p:cNvSpPr>
            <a:spLocks noGrp="1"/>
          </p:cNvSpPr>
          <p:nvPr>
            <p:ph type="sldNum" sz="quarter" idx="12"/>
          </p:nvPr>
        </p:nvSpPr>
        <p:spPr>
          <a:xfrm>
            <a:off x="1142999" y="12499848"/>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11" name="Text Placeholder 10">
            <a:extLst>
              <a:ext uri="{FF2B5EF4-FFF2-40B4-BE49-F238E27FC236}">
                <a16:creationId xmlns:a16="http://schemas.microsoft.com/office/drawing/2014/main" id="{E012F182-08F4-4DC5-9080-ECB941EA8BB0}"/>
              </a:ext>
            </a:extLst>
          </p:cNvPr>
          <p:cNvSpPr>
            <a:spLocks noGrp="1"/>
          </p:cNvSpPr>
          <p:nvPr>
            <p:ph type="body" sz="quarter" idx="13"/>
          </p:nvPr>
        </p:nvSpPr>
        <p:spPr>
          <a:xfrm>
            <a:off x="7002378" y="3657600"/>
            <a:ext cx="16086221" cy="7696200"/>
          </a:xfr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1255931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Slide (R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D8A8B-C916-43F7-81BD-44D9599228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2" name="Title 1">
            <a:extLst>
              <a:ext uri="{FF2B5EF4-FFF2-40B4-BE49-F238E27FC236}">
                <a16:creationId xmlns:a16="http://schemas.microsoft.com/office/drawing/2014/main" id="{6A684957-6839-4D46-A897-CD3A9BA0A89C}"/>
              </a:ext>
            </a:extLst>
          </p:cNvPr>
          <p:cNvSpPr>
            <a:spLocks noGrp="1"/>
          </p:cNvSpPr>
          <p:nvPr>
            <p:ph type="title"/>
          </p:nvPr>
        </p:nvSpPr>
        <p:spPr>
          <a:xfrm>
            <a:off x="1143000" y="1143000"/>
            <a:ext cx="16002000" cy="2011680"/>
          </a:xfrm>
        </p:spPr>
        <p:txBody>
          <a:bodyPr lIns="0" tIns="0" rIns="0" bIns="0" anchor="b" anchorCtr="0">
            <a:noAutofit/>
          </a:bodyPr>
          <a:lstStyle>
            <a:lvl1pPr>
              <a:defRPr sz="7200" b="1" cap="all" baseline="0">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4" name="Footer Placeholder 3">
            <a:extLst>
              <a:ext uri="{FF2B5EF4-FFF2-40B4-BE49-F238E27FC236}">
                <a16:creationId xmlns:a16="http://schemas.microsoft.com/office/drawing/2014/main" id="{57529D08-E158-4087-A8D4-A7BAD0C15BC5}"/>
              </a:ext>
            </a:extLst>
          </p:cNvPr>
          <p:cNvSpPr>
            <a:spLocks noGrp="1"/>
          </p:cNvSpPr>
          <p:nvPr>
            <p:ph type="ftr" sz="quarter" idx="11"/>
          </p:nvPr>
        </p:nvSpPr>
        <p:spPr>
          <a:xfrm>
            <a:off x="3048000" y="12499848"/>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5" name="Slide Number Placeholder 4">
            <a:extLst>
              <a:ext uri="{FF2B5EF4-FFF2-40B4-BE49-F238E27FC236}">
                <a16:creationId xmlns:a16="http://schemas.microsoft.com/office/drawing/2014/main" id="{D53DE48B-CDD8-49F4-B126-5BCFB78CDA06}"/>
              </a:ext>
            </a:extLst>
          </p:cNvPr>
          <p:cNvSpPr>
            <a:spLocks noGrp="1"/>
          </p:cNvSpPr>
          <p:nvPr>
            <p:ph type="sldNum" sz="quarter" idx="12"/>
          </p:nvPr>
        </p:nvSpPr>
        <p:spPr>
          <a:xfrm>
            <a:off x="1142999" y="12499848"/>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11" name="Text Placeholder 10">
            <a:extLst>
              <a:ext uri="{FF2B5EF4-FFF2-40B4-BE49-F238E27FC236}">
                <a16:creationId xmlns:a16="http://schemas.microsoft.com/office/drawing/2014/main" id="{E012F182-08F4-4DC5-9080-ECB941EA8BB0}"/>
              </a:ext>
            </a:extLst>
          </p:cNvPr>
          <p:cNvSpPr>
            <a:spLocks noGrp="1"/>
          </p:cNvSpPr>
          <p:nvPr>
            <p:ph type="body" sz="quarter" idx="13"/>
          </p:nvPr>
        </p:nvSpPr>
        <p:spPr>
          <a:xfrm>
            <a:off x="1143000" y="3657600"/>
            <a:ext cx="16002000" cy="7696200"/>
          </a:xfrm>
        </p:spPr>
        <p:txBody>
          <a:bodyPr lIns="0" tIns="0" rIns="0" bIns="0">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425678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Image Slide (Righ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1D8A8B-C916-43F7-81BD-44D9599228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24383995" cy="13715998"/>
          </a:xfrm>
          <a:prstGeom prst="rect">
            <a:avLst/>
          </a:prstGeom>
        </p:spPr>
      </p:pic>
      <p:sp>
        <p:nvSpPr>
          <p:cNvPr id="2" name="Title 1">
            <a:extLst>
              <a:ext uri="{FF2B5EF4-FFF2-40B4-BE49-F238E27FC236}">
                <a16:creationId xmlns:a16="http://schemas.microsoft.com/office/drawing/2014/main" id="{6A684957-6839-4D46-A897-CD3A9BA0A89C}"/>
              </a:ext>
            </a:extLst>
          </p:cNvPr>
          <p:cNvSpPr>
            <a:spLocks noGrp="1"/>
          </p:cNvSpPr>
          <p:nvPr>
            <p:ph type="title"/>
          </p:nvPr>
        </p:nvSpPr>
        <p:spPr>
          <a:xfrm>
            <a:off x="1143000" y="1143000"/>
            <a:ext cx="10241280" cy="2011680"/>
          </a:xfrm>
        </p:spPr>
        <p:txBody>
          <a:bodyPr lIns="0" tIns="0" rIns="0" bIns="0" anchor="b" anchorCtr="0">
            <a:noAutofit/>
          </a:bodyPr>
          <a:lstStyle>
            <a:lvl1pPr>
              <a:defRPr sz="7200" b="1" cap="all" baseline="0">
                <a:latin typeface="Arial" panose="020B0604020202020204" pitchFamily="34" charset="0"/>
                <a:cs typeface="Arial" panose="020B0604020202020204" pitchFamily="34" charset="0"/>
              </a:defRPr>
            </a:lvl1pPr>
          </a:lstStyle>
          <a:p>
            <a:r>
              <a:rPr lang="en-US" dirty="0"/>
              <a:t>Click to edit Master title style</a:t>
            </a:r>
            <a:endParaRPr lang="en-CA" dirty="0"/>
          </a:p>
        </p:txBody>
      </p:sp>
      <p:sp>
        <p:nvSpPr>
          <p:cNvPr id="4" name="Footer Placeholder 3">
            <a:extLst>
              <a:ext uri="{FF2B5EF4-FFF2-40B4-BE49-F238E27FC236}">
                <a16:creationId xmlns:a16="http://schemas.microsoft.com/office/drawing/2014/main" id="{57529D08-E158-4087-A8D4-A7BAD0C15BC5}"/>
              </a:ext>
            </a:extLst>
          </p:cNvPr>
          <p:cNvSpPr>
            <a:spLocks noGrp="1"/>
          </p:cNvSpPr>
          <p:nvPr>
            <p:ph type="ftr" sz="quarter" idx="11"/>
          </p:nvPr>
        </p:nvSpPr>
        <p:spPr>
          <a:xfrm>
            <a:off x="3048000" y="12499848"/>
            <a:ext cx="18288000" cy="1216152"/>
          </a:xfrm>
        </p:spPr>
        <p:txBody>
          <a:bodyPr lIns="0" tIns="0" rIns="0" bIns="0"/>
          <a:lstStyle>
            <a:lvl1pPr>
              <a:defRPr>
                <a:solidFill>
                  <a:schemeClr val="bg1"/>
                </a:solidFill>
                <a:latin typeface="Arial" panose="020B0604020202020204" pitchFamily="34" charset="0"/>
                <a:cs typeface="Arial" panose="020B0604020202020204" pitchFamily="34" charset="0"/>
              </a:defRPr>
            </a:lvl1pPr>
          </a:lstStyle>
          <a:p>
            <a:r>
              <a:rPr lang="en-US" dirty="0"/>
              <a:t>INSERT SLIDESHOW TITLE  |  Centre of Excellence for Energy  |  Partners in NB Education</a:t>
            </a:r>
            <a:endParaRPr lang="en-CA" dirty="0"/>
          </a:p>
        </p:txBody>
      </p:sp>
      <p:sp>
        <p:nvSpPr>
          <p:cNvPr id="5" name="Slide Number Placeholder 4">
            <a:extLst>
              <a:ext uri="{FF2B5EF4-FFF2-40B4-BE49-F238E27FC236}">
                <a16:creationId xmlns:a16="http://schemas.microsoft.com/office/drawing/2014/main" id="{D53DE48B-CDD8-49F4-B126-5BCFB78CDA06}"/>
              </a:ext>
            </a:extLst>
          </p:cNvPr>
          <p:cNvSpPr>
            <a:spLocks noGrp="1"/>
          </p:cNvSpPr>
          <p:nvPr>
            <p:ph type="sldNum" sz="quarter" idx="12"/>
          </p:nvPr>
        </p:nvSpPr>
        <p:spPr>
          <a:xfrm>
            <a:off x="1142999" y="12499848"/>
            <a:ext cx="914400" cy="1216152"/>
          </a:xfrm>
        </p:spPr>
        <p:txBody>
          <a:bodyPr lIns="0" tIns="0" rIns="0" bIns="0"/>
          <a:lstStyle>
            <a:lvl1pPr algn="ctr">
              <a:defRPr sz="3600">
                <a:solidFill>
                  <a:schemeClr val="bg1"/>
                </a:solidFill>
                <a:latin typeface="Arial" panose="020B0604020202020204" pitchFamily="34" charset="0"/>
                <a:cs typeface="Arial" panose="020B0604020202020204" pitchFamily="34" charset="0"/>
              </a:defRPr>
            </a:lvl1pPr>
          </a:lstStyle>
          <a:p>
            <a:pPr algn="l"/>
            <a:fld id="{2D2DCC53-359D-4AC0-B579-A2E51425B465}" type="slidenum">
              <a:rPr lang="en-CA" smtClean="0"/>
              <a:pPr algn="l"/>
              <a:t>‹#›</a:t>
            </a:fld>
            <a:endParaRPr lang="en-CA" dirty="0"/>
          </a:p>
        </p:txBody>
      </p:sp>
      <p:sp>
        <p:nvSpPr>
          <p:cNvPr id="11" name="Text Placeholder 10">
            <a:extLst>
              <a:ext uri="{FF2B5EF4-FFF2-40B4-BE49-F238E27FC236}">
                <a16:creationId xmlns:a16="http://schemas.microsoft.com/office/drawing/2014/main" id="{E012F182-08F4-4DC5-9080-ECB941EA8BB0}"/>
              </a:ext>
            </a:extLst>
          </p:cNvPr>
          <p:cNvSpPr>
            <a:spLocks noGrp="1"/>
          </p:cNvSpPr>
          <p:nvPr>
            <p:ph type="body" sz="quarter" idx="13"/>
          </p:nvPr>
        </p:nvSpPr>
        <p:spPr>
          <a:xfrm>
            <a:off x="1143000" y="3657600"/>
            <a:ext cx="10241280" cy="7696200"/>
          </a:xfrm>
        </p:spPr>
        <p:txBody>
          <a:bodyPr lIns="0" tIns="0" rIns="0" bIns="0">
            <a:noAutofit/>
          </a:bodyPr>
          <a:lstStyle>
            <a:lvl1pPr>
              <a:defRPr sz="56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Picture Placeholder 5">
            <a:extLst>
              <a:ext uri="{FF2B5EF4-FFF2-40B4-BE49-F238E27FC236}">
                <a16:creationId xmlns:a16="http://schemas.microsoft.com/office/drawing/2014/main" id="{6370EA0D-BB06-4849-86FB-FA8FF628B926}"/>
              </a:ext>
            </a:extLst>
          </p:cNvPr>
          <p:cNvSpPr>
            <a:spLocks noGrp="1"/>
          </p:cNvSpPr>
          <p:nvPr>
            <p:ph type="pic" sz="quarter" idx="14"/>
          </p:nvPr>
        </p:nvSpPr>
        <p:spPr>
          <a:xfrm>
            <a:off x="12496800" y="1828800"/>
            <a:ext cx="11887200" cy="8915400"/>
          </a:xfrm>
          <a:solidFill>
            <a:schemeClr val="bg1">
              <a:lumMod val="75000"/>
            </a:schemeClr>
          </a:solidFill>
        </p:spPr>
        <p:txBody>
          <a:bodyPr lIns="914400" tIns="822960" rIns="914400"/>
          <a:lstStyle>
            <a:lvl1pPr>
              <a:defRPr>
                <a:latin typeface="Arial" panose="020B0604020202020204" pitchFamily="34" charset="0"/>
                <a:cs typeface="Arial" panose="020B0604020202020204" pitchFamily="34" charset="0"/>
              </a:defRPr>
            </a:lvl1pPr>
          </a:lstStyle>
          <a:p>
            <a:endParaRPr lang="en-CA" dirty="0"/>
          </a:p>
        </p:txBody>
      </p:sp>
    </p:spTree>
    <p:extLst>
      <p:ext uri="{BB962C8B-B14F-4D97-AF65-F5344CB8AC3E}">
        <p14:creationId xmlns:p14="http://schemas.microsoft.com/office/powerpoint/2010/main" val="3471976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4568BC-3F9E-4190-A233-797382D20F13}"/>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3EBCB806-A5C8-4248-893B-9F81E83369CC}"/>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A37E7557-D3AC-441E-9EBF-007D2AC9A395}"/>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latin typeface="Montserrat" panose="02000505000000020004" pitchFamily="2" charset="0"/>
              </a:defRPr>
            </a:lvl1pPr>
          </a:lstStyle>
          <a:p>
            <a:endParaRPr lang="en-CA" dirty="0"/>
          </a:p>
        </p:txBody>
      </p:sp>
      <p:sp>
        <p:nvSpPr>
          <p:cNvPr id="5" name="Footer Placeholder 4">
            <a:extLst>
              <a:ext uri="{FF2B5EF4-FFF2-40B4-BE49-F238E27FC236}">
                <a16:creationId xmlns:a16="http://schemas.microsoft.com/office/drawing/2014/main" id="{A7D8122F-CC17-4125-B466-8FDA59CE89B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latin typeface="Montserrat" panose="02000505000000020004" pitchFamily="2" charset="0"/>
              </a:defRPr>
            </a:lvl1pPr>
          </a:lstStyle>
          <a:p>
            <a:endParaRPr lang="en-CA" dirty="0"/>
          </a:p>
        </p:txBody>
      </p:sp>
      <p:sp>
        <p:nvSpPr>
          <p:cNvPr id="6" name="Slide Number Placeholder 5">
            <a:extLst>
              <a:ext uri="{FF2B5EF4-FFF2-40B4-BE49-F238E27FC236}">
                <a16:creationId xmlns:a16="http://schemas.microsoft.com/office/drawing/2014/main" id="{F5FAC818-3B2A-4862-839B-A9DA8684C658}"/>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latin typeface="Montserrat" panose="02000505000000020004" pitchFamily="2" charset="0"/>
              </a:defRPr>
            </a:lvl1pPr>
          </a:lstStyle>
          <a:p>
            <a:fld id="{2D2DCC53-359D-4AC0-B579-A2E51425B465}" type="slidenum">
              <a:rPr lang="en-CA" smtClean="0"/>
              <a:pPr/>
              <a:t>‹#›</a:t>
            </a:fld>
            <a:endParaRPr lang="en-CA" dirty="0"/>
          </a:p>
        </p:txBody>
      </p:sp>
    </p:spTree>
    <p:extLst>
      <p:ext uri="{BB962C8B-B14F-4D97-AF65-F5344CB8AC3E}">
        <p14:creationId xmlns:p14="http://schemas.microsoft.com/office/powerpoint/2010/main" val="351830620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3" r:id="rId3"/>
    <p:sldLayoutId id="2147483684" r:id="rId4"/>
    <p:sldLayoutId id="2147483686" r:id="rId5"/>
    <p:sldLayoutId id="2147483687" r:id="rId6"/>
    <p:sldLayoutId id="2147483660" r:id="rId7"/>
    <p:sldLayoutId id="2147483681" r:id="rId8"/>
    <p:sldLayoutId id="2147483679" r:id="rId9"/>
    <p:sldLayoutId id="2147483680" r:id="rId10"/>
    <p:sldLayoutId id="2147483685" r:id="rId11"/>
    <p:sldLayoutId id="2147483655" r:id="rId12"/>
    <p:sldLayoutId id="2147483688" r:id="rId13"/>
    <p:sldLayoutId id="2147483690" r:id="rId14"/>
    <p:sldLayoutId id="2147483691" r:id="rId15"/>
    <p:sldLayoutId id="2147483692" r:id="rId16"/>
    <p:sldLayoutId id="2147483693" r:id="rId17"/>
  </p:sldLayoutIdLst>
  <p:hf hdr="0" dt="0"/>
  <p:txStyles>
    <p:titleStyle>
      <a:lvl1pPr algn="l" defTabSz="1828800" rtl="0" eaLnBrk="1" latinLnBrk="0" hangingPunct="1">
        <a:lnSpc>
          <a:spcPct val="90000"/>
        </a:lnSpc>
        <a:spcBef>
          <a:spcPct val="0"/>
        </a:spcBef>
        <a:buNone/>
        <a:defRPr sz="9600" b="1" kern="1200">
          <a:solidFill>
            <a:schemeClr val="tx1"/>
          </a:solidFill>
          <a:latin typeface="Montserrat" panose="02000505000000020004" pitchFamily="2" charset="0"/>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ontserrat" panose="02000505000000020004" pitchFamily="2"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ontserrat" panose="02000505000000020004" pitchFamily="2"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L_q6LRgKpTw" TargetMode="External"/><Relationship Id="rId2" Type="http://schemas.openxmlformats.org/officeDocument/2006/relationships/hyperlink" Target="https://www.youtube.com/watch?v=xKxrkht7CpY" TargetMode="Externa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hyperlink" Target="https://centresofexcellencenb.ca/energy/?learning_activity=build-a-passive-solar-home" TargetMode="External"/><Relationship Id="rId3" Type="http://schemas.openxmlformats.org/officeDocument/2006/relationships/hyperlink" Target="https://centresofexcellencenb.ca/energy/?learning_activity=what-is-energy-lab-activity-for-grade-10-science" TargetMode="External"/><Relationship Id="rId7" Type="http://schemas.openxmlformats.org/officeDocument/2006/relationships/hyperlink" Target="https://centresofexcellencenb.ca/energy/?learning_activity=baseload-vs-peak-demand" TargetMode="External"/><Relationship Id="rId12" Type="http://schemas.openxmlformats.org/officeDocument/2006/relationships/hyperlink" Target="https://centresofexcellencenb.ca/energy/?learning_activity=mission-possible-energy-challenge" TargetMode="External"/><Relationship Id="rId2" Type="http://schemas.openxmlformats.org/officeDocument/2006/relationships/hyperlink" Target="https://centresofexcellencenb.ca/energy/?learning_activity=horsepower-inquiry-activity-challange" TargetMode="External"/><Relationship Id="rId1" Type="http://schemas.openxmlformats.org/officeDocument/2006/relationships/slideLayout" Target="../slideLayouts/slideLayout7.xml"/><Relationship Id="rId6" Type="http://schemas.openxmlformats.org/officeDocument/2006/relationships/hyperlink" Target="https://centresofexcellencenb.ca/energy/?learning_activity=science-10-energy-unit-resources" TargetMode="External"/><Relationship Id="rId11" Type="http://schemas.openxmlformats.org/officeDocument/2006/relationships/hyperlink" Target="https://centresofexcellencenb.ca/energy/?learning_activity=exploring-canadas-energy-future" TargetMode="External"/><Relationship Id="rId5" Type="http://schemas.openxmlformats.org/officeDocument/2006/relationships/hyperlink" Target="https://centresofexcellencenb.ca/energy/?learning_activity=wind-energy-challenge" TargetMode="External"/><Relationship Id="rId10" Type="http://schemas.openxmlformats.org/officeDocument/2006/relationships/hyperlink" Target="https://centresofexcellencenb.ca/energy/?learning_activity=build-your-own-hydroelectric-generator" TargetMode="External"/><Relationship Id="rId4" Type="http://schemas.openxmlformats.org/officeDocument/2006/relationships/hyperlink" Target="https://centresofexcellencenb.ca/energy/?learning_activity=energy-content-of-a-dorito" TargetMode="External"/><Relationship Id="rId9" Type="http://schemas.openxmlformats.org/officeDocument/2006/relationships/hyperlink" Target="https://centresofexcellencenb.ca/energy/?learning_activity=scrappy-circuit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mailto:warren.coombs@gnb.ca" TargetMode="External"/><Relationship Id="rId2" Type="http://schemas.openxmlformats.org/officeDocument/2006/relationships/hyperlink" Target="https://centresofexcellencenb.ca/energy/" TargetMode="Externa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7.jpeg"/><Relationship Id="rId5" Type="http://schemas.openxmlformats.org/officeDocument/2006/relationships/image" Target="../media/image22.jpg"/><Relationship Id="rId10" Type="http://schemas.openxmlformats.org/officeDocument/2006/relationships/image" Target="../media/image26.jpg"/><Relationship Id="rId4" Type="http://schemas.openxmlformats.org/officeDocument/2006/relationships/image" Target="../media/image21.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7.jpeg"/><Relationship Id="rId5" Type="http://schemas.openxmlformats.org/officeDocument/2006/relationships/image" Target="../media/image22.jpg"/><Relationship Id="rId10" Type="http://schemas.openxmlformats.org/officeDocument/2006/relationships/image" Target="../media/image26.jpg"/><Relationship Id="rId4" Type="http://schemas.openxmlformats.org/officeDocument/2006/relationships/image" Target="../media/image21.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hyperlink" Target="https://centresofexcellencenb.ca/" TargetMode="External"/><Relationship Id="rId2" Type="http://schemas.openxmlformats.org/officeDocument/2006/relationships/image" Target="../media/image3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4C431B-FB5D-98C8-D754-C6016AF7DB94}"/>
              </a:ext>
            </a:extLst>
          </p:cNvPr>
          <p:cNvPicPr>
            <a:picLocks noChangeAspect="1"/>
          </p:cNvPicPr>
          <p:nvPr/>
        </p:nvPicPr>
        <p:blipFill rotWithShape="1">
          <a:blip r:embed="rId2">
            <a:extLst>
              <a:ext uri="{28A0092B-C50C-407E-A947-70E740481C1C}">
                <a14:useLocalDpi xmlns:a14="http://schemas.microsoft.com/office/drawing/2010/main" val="0"/>
              </a:ext>
            </a:extLst>
          </a:blip>
          <a:srcRect t="16017" b="13429"/>
          <a:stretch/>
        </p:blipFill>
        <p:spPr>
          <a:xfrm>
            <a:off x="0" y="0"/>
            <a:ext cx="24384000" cy="9677400"/>
          </a:xfrm>
          <a:prstGeom prst="rect">
            <a:avLst/>
          </a:prstGeom>
        </p:spPr>
      </p:pic>
      <p:pic>
        <p:nvPicPr>
          <p:cNvPr id="5" name="Picture 4">
            <a:extLst>
              <a:ext uri="{FF2B5EF4-FFF2-40B4-BE49-F238E27FC236}">
                <a16:creationId xmlns:a16="http://schemas.microsoft.com/office/drawing/2014/main" id="{FF2BE11F-34AE-922A-E973-40E0D6A6A9CE}"/>
              </a:ext>
            </a:extLst>
          </p:cNvPr>
          <p:cNvPicPr>
            <a:picLocks noChangeAspect="1"/>
          </p:cNvPicPr>
          <p:nvPr/>
        </p:nvPicPr>
        <p:blipFill rotWithShape="1">
          <a:blip r:embed="rId3"/>
          <a:srcRect l="11725" t="-116" r="11083" b="12675"/>
          <a:stretch/>
        </p:blipFill>
        <p:spPr>
          <a:xfrm>
            <a:off x="307980" y="9938268"/>
            <a:ext cx="4914688" cy="3467316"/>
          </a:xfrm>
          <a:prstGeom prst="rect">
            <a:avLst/>
          </a:prstGeom>
        </p:spPr>
      </p:pic>
      <p:sp>
        <p:nvSpPr>
          <p:cNvPr id="6" name="Rectangle 5">
            <a:extLst>
              <a:ext uri="{FF2B5EF4-FFF2-40B4-BE49-F238E27FC236}">
                <a16:creationId xmlns:a16="http://schemas.microsoft.com/office/drawing/2014/main" id="{7D50E819-7F1B-0C93-95C9-E69C574A1E4A}"/>
              </a:ext>
            </a:extLst>
          </p:cNvPr>
          <p:cNvSpPr/>
          <p:nvPr/>
        </p:nvSpPr>
        <p:spPr>
          <a:xfrm>
            <a:off x="0" y="1"/>
            <a:ext cx="24384000" cy="9677402"/>
          </a:xfrm>
          <a:prstGeom prst="rect">
            <a:avLst/>
          </a:prstGeom>
          <a:solidFill>
            <a:schemeClr val="tx1">
              <a:lumMod val="5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7" name="Rectangle 6">
            <a:extLst>
              <a:ext uri="{FF2B5EF4-FFF2-40B4-BE49-F238E27FC236}">
                <a16:creationId xmlns:a16="http://schemas.microsoft.com/office/drawing/2014/main" id="{91C2DA15-9134-7062-61C4-3EE671CD62A1}"/>
              </a:ext>
            </a:extLst>
          </p:cNvPr>
          <p:cNvSpPr/>
          <p:nvPr/>
        </p:nvSpPr>
        <p:spPr>
          <a:xfrm>
            <a:off x="1548922" y="5997217"/>
            <a:ext cx="22262056" cy="2400657"/>
          </a:xfrm>
          <a:prstGeom prst="rect">
            <a:avLst/>
          </a:prstGeom>
        </p:spPr>
        <p:txBody>
          <a:bodyPr wrap="square">
            <a:spAutoFit/>
          </a:bodyPr>
          <a:lstStyle/>
          <a:p>
            <a:r>
              <a:rPr lang="en-US" sz="5000" dirty="0">
                <a:solidFill>
                  <a:srgbClr val="FFFFFF"/>
                </a:solidFill>
                <a:latin typeface="Segoe UI" panose="020B0502040204020203" pitchFamily="34" charset="0"/>
              </a:rPr>
              <a:t>Reimagining how students, across K-12, learn about New Brunswick career opportunities and increase career readiness through virtual and experiential learning, by connecting classrooms with real-world expertise.</a:t>
            </a:r>
            <a:endParaRPr lang="en-US" sz="5000" dirty="0"/>
          </a:p>
        </p:txBody>
      </p:sp>
      <p:sp>
        <p:nvSpPr>
          <p:cNvPr id="8" name="TextBox 7">
            <a:extLst>
              <a:ext uri="{FF2B5EF4-FFF2-40B4-BE49-F238E27FC236}">
                <a16:creationId xmlns:a16="http://schemas.microsoft.com/office/drawing/2014/main" id="{1DEFD579-993D-F91C-BB8F-1EBC5CFC1F89}"/>
              </a:ext>
            </a:extLst>
          </p:cNvPr>
          <p:cNvSpPr txBox="1"/>
          <p:nvPr/>
        </p:nvSpPr>
        <p:spPr>
          <a:xfrm>
            <a:off x="1338049" y="4221120"/>
            <a:ext cx="15397357" cy="2123658"/>
          </a:xfrm>
          <a:prstGeom prst="rect">
            <a:avLst/>
          </a:prstGeom>
          <a:noFill/>
        </p:spPr>
        <p:txBody>
          <a:bodyPr wrap="none" rtlCol="0">
            <a:spAutoFit/>
          </a:bodyPr>
          <a:lstStyle/>
          <a:p>
            <a:r>
              <a:rPr lang="en-US" sz="13200" b="1" dirty="0">
                <a:solidFill>
                  <a:schemeClr val="bg1"/>
                </a:solidFill>
              </a:rPr>
              <a:t>Centres of Excellence </a:t>
            </a:r>
          </a:p>
        </p:txBody>
      </p:sp>
      <p:pic>
        <p:nvPicPr>
          <p:cNvPr id="11" name="Picture 10">
            <a:extLst>
              <a:ext uri="{FF2B5EF4-FFF2-40B4-BE49-F238E27FC236}">
                <a16:creationId xmlns:a16="http://schemas.microsoft.com/office/drawing/2014/main" id="{B9CB8A3C-3A8F-633D-36FD-72236B9E4E51}"/>
              </a:ext>
            </a:extLst>
          </p:cNvPr>
          <p:cNvPicPr>
            <a:picLocks noChangeAspect="1"/>
          </p:cNvPicPr>
          <p:nvPr/>
        </p:nvPicPr>
        <p:blipFill rotWithShape="1">
          <a:blip r:embed="rId4"/>
          <a:srcRect l="9014" r="8798"/>
          <a:stretch/>
        </p:blipFill>
        <p:spPr>
          <a:xfrm>
            <a:off x="5298577" y="9925677"/>
            <a:ext cx="4570302" cy="3498222"/>
          </a:xfrm>
          <a:prstGeom prst="rect">
            <a:avLst/>
          </a:prstGeom>
        </p:spPr>
      </p:pic>
      <p:pic>
        <p:nvPicPr>
          <p:cNvPr id="13" name="Picture 12">
            <a:extLst>
              <a:ext uri="{FF2B5EF4-FFF2-40B4-BE49-F238E27FC236}">
                <a16:creationId xmlns:a16="http://schemas.microsoft.com/office/drawing/2014/main" id="{0D4A9E04-5999-C17A-593B-9A331BE87EA6}"/>
              </a:ext>
            </a:extLst>
          </p:cNvPr>
          <p:cNvPicPr>
            <a:picLocks noChangeAspect="1"/>
          </p:cNvPicPr>
          <p:nvPr/>
        </p:nvPicPr>
        <p:blipFill rotWithShape="1">
          <a:blip r:embed="rId5"/>
          <a:srcRect l="8714" r="8589"/>
          <a:stretch/>
        </p:blipFill>
        <p:spPr>
          <a:xfrm>
            <a:off x="9913670" y="9925678"/>
            <a:ext cx="4601456" cy="3467316"/>
          </a:xfrm>
          <a:prstGeom prst="rect">
            <a:avLst/>
          </a:prstGeom>
        </p:spPr>
      </p:pic>
      <p:pic>
        <p:nvPicPr>
          <p:cNvPr id="15" name="Picture 14">
            <a:extLst>
              <a:ext uri="{FF2B5EF4-FFF2-40B4-BE49-F238E27FC236}">
                <a16:creationId xmlns:a16="http://schemas.microsoft.com/office/drawing/2014/main" id="{AC0D4220-DF9F-6189-7B39-C45B87888CA4}"/>
              </a:ext>
            </a:extLst>
          </p:cNvPr>
          <p:cNvPicPr>
            <a:picLocks noChangeAspect="1"/>
          </p:cNvPicPr>
          <p:nvPr/>
        </p:nvPicPr>
        <p:blipFill rotWithShape="1">
          <a:blip r:embed="rId6"/>
          <a:srcRect l="9779" r="8958" b="4553"/>
          <a:stretch/>
        </p:blipFill>
        <p:spPr>
          <a:xfrm>
            <a:off x="14559919" y="9925676"/>
            <a:ext cx="4720438" cy="3467316"/>
          </a:xfrm>
          <a:prstGeom prst="rect">
            <a:avLst/>
          </a:prstGeom>
        </p:spPr>
      </p:pic>
      <p:pic>
        <p:nvPicPr>
          <p:cNvPr id="17" name="Picture 16">
            <a:extLst>
              <a:ext uri="{FF2B5EF4-FFF2-40B4-BE49-F238E27FC236}">
                <a16:creationId xmlns:a16="http://schemas.microsoft.com/office/drawing/2014/main" id="{DABF20B7-2FD3-9F76-B083-1F8C82B56A10}"/>
              </a:ext>
            </a:extLst>
          </p:cNvPr>
          <p:cNvPicPr>
            <a:picLocks noChangeAspect="1"/>
          </p:cNvPicPr>
          <p:nvPr/>
        </p:nvPicPr>
        <p:blipFill rotWithShape="1">
          <a:blip r:embed="rId7"/>
          <a:srcRect l="6048" t="-292" r="6870" b="292"/>
          <a:stretch/>
        </p:blipFill>
        <p:spPr>
          <a:xfrm>
            <a:off x="19355583" y="9925676"/>
            <a:ext cx="4720438" cy="3467316"/>
          </a:xfrm>
          <a:prstGeom prst="rect">
            <a:avLst/>
          </a:prstGeom>
        </p:spPr>
      </p:pic>
    </p:spTree>
    <p:extLst>
      <p:ext uri="{BB962C8B-B14F-4D97-AF65-F5344CB8AC3E}">
        <p14:creationId xmlns:p14="http://schemas.microsoft.com/office/powerpoint/2010/main" val="260085467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BE361-8669-3F36-6A72-80E6585740D9}"/>
              </a:ext>
            </a:extLst>
          </p:cNvPr>
          <p:cNvPicPr>
            <a:picLocks noChangeAspect="1"/>
          </p:cNvPicPr>
          <p:nvPr/>
        </p:nvPicPr>
        <p:blipFill rotWithShape="1">
          <a:blip r:embed="rId2"/>
          <a:srcRect l="4409" r="5800" b="14529"/>
          <a:stretch/>
        </p:blipFill>
        <p:spPr>
          <a:xfrm>
            <a:off x="662521" y="1574027"/>
            <a:ext cx="23058958" cy="10567946"/>
          </a:xfrm>
          <a:prstGeom prst="rect">
            <a:avLst/>
          </a:prstGeom>
        </p:spPr>
      </p:pic>
    </p:spTree>
    <p:extLst>
      <p:ext uri="{BB962C8B-B14F-4D97-AF65-F5344CB8AC3E}">
        <p14:creationId xmlns:p14="http://schemas.microsoft.com/office/powerpoint/2010/main" val="2011552397"/>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A7BC1-DAC6-4B23-9C98-FCFE5DF1F155}"/>
              </a:ext>
            </a:extLst>
          </p:cNvPr>
          <p:cNvSpPr>
            <a:spLocks noGrp="1"/>
          </p:cNvSpPr>
          <p:nvPr>
            <p:ph type="body" sz="quarter" idx="13"/>
          </p:nvPr>
        </p:nvSpPr>
        <p:spPr/>
        <p:txBody>
          <a:bodyPr/>
          <a:lstStyle/>
          <a:p>
            <a:endParaRPr lang="en-CA" dirty="0"/>
          </a:p>
        </p:txBody>
      </p:sp>
      <p:sp>
        <p:nvSpPr>
          <p:cNvPr id="3" name="Footer Placeholder 2">
            <a:extLst>
              <a:ext uri="{FF2B5EF4-FFF2-40B4-BE49-F238E27FC236}">
                <a16:creationId xmlns:a16="http://schemas.microsoft.com/office/drawing/2014/main" id="{E9F90D30-9A9B-487F-82E6-6D65028A0C74}"/>
              </a:ext>
            </a:extLst>
          </p:cNvPr>
          <p:cNvSpPr>
            <a:spLocks noGrp="1"/>
          </p:cNvSpPr>
          <p:nvPr>
            <p:ph type="ftr" sz="quarter" idx="11"/>
          </p:nvPr>
        </p:nvSpPr>
        <p:spPr/>
        <p:txBody>
          <a:bodyPr/>
          <a:lstStyle/>
          <a:p>
            <a:r>
              <a:rPr lang="en-US" dirty="0"/>
              <a:t>SOLAR CAR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A51591DD-B2F8-4828-A96C-4B0F775A6D4C}"/>
              </a:ext>
            </a:extLst>
          </p:cNvPr>
          <p:cNvSpPr>
            <a:spLocks noGrp="1"/>
          </p:cNvSpPr>
          <p:nvPr>
            <p:ph type="sldNum" sz="quarter" idx="12"/>
          </p:nvPr>
        </p:nvSpPr>
        <p:spPr/>
        <p:txBody>
          <a:bodyPr/>
          <a:lstStyle/>
          <a:p>
            <a:pPr algn="l"/>
            <a:fld id="{2D2DCC53-359D-4AC0-B579-A2E51425B465}" type="slidenum">
              <a:rPr lang="en-CA" smtClean="0"/>
              <a:pPr algn="l"/>
              <a:t>11</a:t>
            </a:fld>
            <a:endParaRPr lang="en-CA" dirty="0"/>
          </a:p>
        </p:txBody>
      </p:sp>
      <p:sp>
        <p:nvSpPr>
          <p:cNvPr id="5" name="Title 4">
            <a:extLst>
              <a:ext uri="{FF2B5EF4-FFF2-40B4-BE49-F238E27FC236}">
                <a16:creationId xmlns:a16="http://schemas.microsoft.com/office/drawing/2014/main" id="{00388B99-6C4F-47BA-B710-B6E5978965CD}"/>
              </a:ext>
            </a:extLst>
          </p:cNvPr>
          <p:cNvSpPr>
            <a:spLocks noGrp="1"/>
          </p:cNvSpPr>
          <p:nvPr>
            <p:ph type="title"/>
          </p:nvPr>
        </p:nvSpPr>
        <p:spPr/>
        <p:txBody>
          <a:bodyPr/>
          <a:lstStyle/>
          <a:p>
            <a:br>
              <a:rPr lang="en-CA" dirty="0"/>
            </a:br>
            <a:r>
              <a:rPr lang="en-CA" dirty="0"/>
              <a:t>Solar Car KITS </a:t>
            </a:r>
          </a:p>
        </p:txBody>
      </p:sp>
    </p:spTree>
    <p:extLst>
      <p:ext uri="{BB962C8B-B14F-4D97-AF65-F5344CB8AC3E}">
        <p14:creationId xmlns:p14="http://schemas.microsoft.com/office/powerpoint/2010/main" val="410638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Why Solar Kits?</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t>SOLAR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12</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r>
              <a:rPr lang="en-CA" dirty="0"/>
              <a:t>Supports Inquiry Based Learning</a:t>
            </a:r>
          </a:p>
          <a:p>
            <a:r>
              <a:rPr lang="en-CA" dirty="0"/>
              <a:t>Hands on learning</a:t>
            </a:r>
          </a:p>
          <a:p>
            <a:r>
              <a:rPr lang="en-CA" dirty="0"/>
              <a:t>Can be adaptable to help students meet multiple achievement indicators as outlined in the New Holistic Curriculum</a:t>
            </a:r>
          </a:p>
          <a:p>
            <a:r>
              <a:rPr lang="en-CA" dirty="0"/>
              <a:t>Can be scaled up or down depending on instructional goals</a:t>
            </a:r>
          </a:p>
          <a:p>
            <a:r>
              <a:rPr lang="en-CA" dirty="0"/>
              <a:t>Ease of use </a:t>
            </a:r>
          </a:p>
          <a:p>
            <a:r>
              <a:rPr lang="en-CA" dirty="0"/>
              <a:t>Low prep burden</a:t>
            </a:r>
          </a:p>
          <a:p>
            <a:endParaRPr lang="en-CA" dirty="0"/>
          </a:p>
        </p:txBody>
      </p:sp>
    </p:spTree>
    <p:extLst>
      <p:ext uri="{BB962C8B-B14F-4D97-AF65-F5344CB8AC3E}">
        <p14:creationId xmlns:p14="http://schemas.microsoft.com/office/powerpoint/2010/main" val="946939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DA84-063A-413E-8281-71B8430B863D}"/>
              </a:ext>
            </a:extLst>
          </p:cNvPr>
          <p:cNvSpPr>
            <a:spLocks noGrp="1"/>
          </p:cNvSpPr>
          <p:nvPr>
            <p:ph type="title"/>
          </p:nvPr>
        </p:nvSpPr>
        <p:spPr/>
        <p:txBody>
          <a:bodyPr/>
          <a:lstStyle/>
          <a:p>
            <a:r>
              <a:rPr lang="en-CA" dirty="0"/>
              <a:t>The Solar Car Kits</a:t>
            </a:r>
          </a:p>
        </p:txBody>
      </p:sp>
      <p:sp>
        <p:nvSpPr>
          <p:cNvPr id="3" name="Footer Placeholder 2">
            <a:extLst>
              <a:ext uri="{FF2B5EF4-FFF2-40B4-BE49-F238E27FC236}">
                <a16:creationId xmlns:a16="http://schemas.microsoft.com/office/drawing/2014/main" id="{B3701C07-97FB-49F3-A700-83EFF10EF6E9}"/>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BD9E0F45-C26D-496F-9B5A-3D219DB8D3C5}"/>
              </a:ext>
            </a:extLst>
          </p:cNvPr>
          <p:cNvSpPr>
            <a:spLocks noGrp="1"/>
          </p:cNvSpPr>
          <p:nvPr>
            <p:ph type="sldNum" sz="quarter" idx="12"/>
          </p:nvPr>
        </p:nvSpPr>
        <p:spPr/>
        <p:txBody>
          <a:bodyPr/>
          <a:lstStyle/>
          <a:p>
            <a:pPr algn="l"/>
            <a:fld id="{2D2DCC53-359D-4AC0-B579-A2E51425B465}" type="slidenum">
              <a:rPr lang="en-CA" smtClean="0"/>
              <a:pPr algn="l"/>
              <a:t>13</a:t>
            </a:fld>
            <a:endParaRPr lang="en-CA" dirty="0"/>
          </a:p>
        </p:txBody>
      </p:sp>
      <p:sp>
        <p:nvSpPr>
          <p:cNvPr id="5" name="Text Placeholder 4">
            <a:extLst>
              <a:ext uri="{FF2B5EF4-FFF2-40B4-BE49-F238E27FC236}">
                <a16:creationId xmlns:a16="http://schemas.microsoft.com/office/drawing/2014/main" id="{85B0EB86-0D01-4E1A-B466-22433C3653E7}"/>
              </a:ext>
            </a:extLst>
          </p:cNvPr>
          <p:cNvSpPr>
            <a:spLocks noGrp="1"/>
          </p:cNvSpPr>
          <p:nvPr>
            <p:ph type="body" sz="quarter" idx="13"/>
          </p:nvPr>
        </p:nvSpPr>
        <p:spPr/>
        <p:txBody>
          <a:bodyPr/>
          <a:lstStyle/>
          <a:p>
            <a:r>
              <a:rPr lang="en-CA" dirty="0"/>
              <a:t>Each School in Anglophone South will be supplied with two class Solar Car Kits</a:t>
            </a:r>
          </a:p>
          <a:p>
            <a:r>
              <a:rPr lang="en-CA" dirty="0"/>
              <a:t>Kits are created by Flynn Scientific</a:t>
            </a:r>
          </a:p>
          <a:p>
            <a:r>
              <a:rPr lang="en-CA" dirty="0"/>
              <a:t>Your Kit looks a little different than the picture (Yours has a stand made of friction fitted PVC and no gears)</a:t>
            </a:r>
          </a:p>
        </p:txBody>
      </p:sp>
      <p:pic>
        <p:nvPicPr>
          <p:cNvPr id="8" name="Picture Placeholder 7" descr="A small blue square object with wheels&#10;&#10;Description automatically generated with medium confidence">
            <a:extLst>
              <a:ext uri="{FF2B5EF4-FFF2-40B4-BE49-F238E27FC236}">
                <a16:creationId xmlns:a16="http://schemas.microsoft.com/office/drawing/2014/main" id="{C7BB613F-CBFD-B59B-08EB-8B8452AF288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696" b="696"/>
          <a:stretch>
            <a:fillRect/>
          </a:stretch>
        </p:blipFill>
        <p:spPr/>
      </p:pic>
    </p:spTree>
    <p:extLst>
      <p:ext uri="{BB962C8B-B14F-4D97-AF65-F5344CB8AC3E}">
        <p14:creationId xmlns:p14="http://schemas.microsoft.com/office/powerpoint/2010/main" val="184394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3FF567-C654-4CAD-B313-080C0470588E}"/>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5999CD93-341D-46B1-83E5-D21C4C76BC9D}"/>
              </a:ext>
            </a:extLst>
          </p:cNvPr>
          <p:cNvSpPr>
            <a:spLocks noGrp="1"/>
          </p:cNvSpPr>
          <p:nvPr>
            <p:ph type="sldNum" sz="quarter" idx="12"/>
          </p:nvPr>
        </p:nvSpPr>
        <p:spPr/>
        <p:txBody>
          <a:bodyPr/>
          <a:lstStyle/>
          <a:p>
            <a:pPr algn="l"/>
            <a:fld id="{2D2DCC53-359D-4AC0-B579-A2E51425B465}" type="slidenum">
              <a:rPr lang="en-CA" smtClean="0"/>
              <a:pPr algn="l"/>
              <a:t>14</a:t>
            </a:fld>
            <a:endParaRPr lang="en-CA" dirty="0"/>
          </a:p>
        </p:txBody>
      </p:sp>
      <p:graphicFrame>
        <p:nvGraphicFramePr>
          <p:cNvPr id="8" name="Table 8">
            <a:extLst>
              <a:ext uri="{FF2B5EF4-FFF2-40B4-BE49-F238E27FC236}">
                <a16:creationId xmlns:a16="http://schemas.microsoft.com/office/drawing/2014/main" id="{30D60C40-6D85-C8A2-3BF5-2DC3F60C7E79}"/>
              </a:ext>
            </a:extLst>
          </p:cNvPr>
          <p:cNvGraphicFramePr>
            <a:graphicFrameLocks noGrp="1"/>
          </p:cNvGraphicFramePr>
          <p:nvPr>
            <p:extLst>
              <p:ext uri="{D42A27DB-BD31-4B8C-83A1-F6EECF244321}">
                <p14:modId xmlns:p14="http://schemas.microsoft.com/office/powerpoint/2010/main" val="3727868926"/>
              </p:ext>
            </p:extLst>
          </p:nvPr>
        </p:nvGraphicFramePr>
        <p:xfrm>
          <a:off x="580572" y="437847"/>
          <a:ext cx="17193078" cy="11965420"/>
        </p:xfrm>
        <a:graphic>
          <a:graphicData uri="http://schemas.openxmlformats.org/drawingml/2006/table">
            <a:tbl>
              <a:tblPr firstRow="1" bandRow="1">
                <a:tableStyleId>{5C22544A-7EE6-4342-B048-85BDC9FD1C3A}</a:tableStyleId>
              </a:tblPr>
              <a:tblGrid>
                <a:gridCol w="8596539">
                  <a:extLst>
                    <a:ext uri="{9D8B030D-6E8A-4147-A177-3AD203B41FA5}">
                      <a16:colId xmlns:a16="http://schemas.microsoft.com/office/drawing/2014/main" val="3562006860"/>
                    </a:ext>
                  </a:extLst>
                </a:gridCol>
                <a:gridCol w="8596539">
                  <a:extLst>
                    <a:ext uri="{9D8B030D-6E8A-4147-A177-3AD203B41FA5}">
                      <a16:colId xmlns:a16="http://schemas.microsoft.com/office/drawing/2014/main" val="1338928939"/>
                    </a:ext>
                  </a:extLst>
                </a:gridCol>
              </a:tblGrid>
              <a:tr h="801699">
                <a:tc gridSpan="2">
                  <a:txBody>
                    <a:bodyPr/>
                    <a:lstStyle/>
                    <a:p>
                      <a:pPr algn="ctr"/>
                      <a:r>
                        <a:rPr lang="en-CA" dirty="0"/>
                        <a:t>Materials</a:t>
                      </a:r>
                    </a:p>
                  </a:txBody>
                  <a:tcPr marL="137160" marR="137160" marT="137160" marB="137160" anchor="ctr"/>
                </a:tc>
                <a:tc hMerge="1">
                  <a:txBody>
                    <a:bodyPr/>
                    <a:lstStyle/>
                    <a:p>
                      <a:r>
                        <a:rPr lang="en-CA" dirty="0"/>
                        <a:t>Consumable (can easily be r-</a:t>
                      </a:r>
                      <a:r>
                        <a:rPr lang="en-CA" dirty="0" err="1"/>
                        <a:t>epurchased</a:t>
                      </a:r>
                      <a:r>
                        <a:rPr lang="en-CA" dirty="0"/>
                        <a:t> from </a:t>
                      </a:r>
                      <a:r>
                        <a:rPr lang="en-CA" dirty="0" err="1"/>
                        <a:t>Veriner</a:t>
                      </a:r>
                      <a:r>
                        <a:rPr lang="en-CA" dirty="0"/>
                        <a:t> or a </a:t>
                      </a:r>
                      <a:r>
                        <a:rPr lang="en-CA" dirty="0" err="1"/>
                        <a:t>Hardwrae</a:t>
                      </a:r>
                      <a:r>
                        <a:rPr lang="en-CA" dirty="0"/>
                        <a:t> Store)</a:t>
                      </a:r>
                      <a:endParaRPr lang="en-US" dirty="0"/>
                    </a:p>
                  </a:txBody>
                  <a:tcPr/>
                </a:tc>
                <a:extLst>
                  <a:ext uri="{0D108BD9-81ED-4DB2-BD59-A6C34878D82A}">
                    <a16:rowId xmlns:a16="http://schemas.microsoft.com/office/drawing/2014/main" val="4099321633"/>
                  </a:ext>
                </a:extLst>
              </a:tr>
              <a:tr h="2736590">
                <a:tc>
                  <a:txBody>
                    <a:bodyPr/>
                    <a:lstStyle/>
                    <a:p>
                      <a:r>
                        <a:rPr lang="en-CA" dirty="0"/>
                        <a:t>8 x </a:t>
                      </a:r>
                      <a:r>
                        <a:rPr lang="en-CA" b="1" dirty="0"/>
                        <a:t>Cardboard Base, 4 ½” x 5 ½”</a:t>
                      </a:r>
                    </a:p>
                    <a:p>
                      <a:endParaRPr lang="en-CA" b="1" dirty="0"/>
                    </a:p>
                    <a:p>
                      <a:endParaRPr lang="en-CA" b="1" dirty="0"/>
                    </a:p>
                    <a:p>
                      <a:endParaRPr lang="en-US" b="1" dirty="0"/>
                    </a:p>
                  </a:txBody>
                  <a:tcPr/>
                </a:tc>
                <a:tc>
                  <a:txBody>
                    <a:bodyPr/>
                    <a:lstStyle/>
                    <a:p>
                      <a:r>
                        <a:rPr lang="en-CA" b="0" dirty="0"/>
                        <a:t>8 x </a:t>
                      </a:r>
                      <a:r>
                        <a:rPr lang="en-CA" b="1" dirty="0"/>
                        <a:t>Gears &amp; Wheels bag</a:t>
                      </a:r>
                    </a:p>
                  </a:txBody>
                  <a:tcPr/>
                </a:tc>
                <a:extLst>
                  <a:ext uri="{0D108BD9-81ED-4DB2-BD59-A6C34878D82A}">
                    <a16:rowId xmlns:a16="http://schemas.microsoft.com/office/drawing/2014/main" val="2979765831"/>
                  </a:ext>
                </a:extLst>
              </a:tr>
              <a:tr h="2761409">
                <a:tc>
                  <a:txBody>
                    <a:bodyPr/>
                    <a:lstStyle/>
                    <a:p>
                      <a:r>
                        <a:rPr lang="en-CA" dirty="0"/>
                        <a:t>4 x </a:t>
                      </a:r>
                      <a:r>
                        <a:rPr lang="en-CA" b="1" dirty="0"/>
                        <a:t>Long Straws</a:t>
                      </a:r>
                    </a:p>
                    <a:p>
                      <a:r>
                        <a:rPr lang="en-CA" b="1" dirty="0"/>
                        <a:t>(cut in ½)</a:t>
                      </a:r>
                    </a:p>
                    <a:p>
                      <a:endParaRPr lang="en-CA" b="1" dirty="0"/>
                    </a:p>
                    <a:p>
                      <a:endParaRPr lang="en-CA" b="1" dirty="0"/>
                    </a:p>
                    <a:p>
                      <a:endParaRPr lang="en-US" b="1" dirty="0"/>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CA" b="0" dirty="0"/>
                        <a:t>3 x  </a:t>
                      </a:r>
                      <a:r>
                        <a:rPr lang="en-CA" b="1" dirty="0"/>
                        <a:t>Set Alligator Clips</a:t>
                      </a:r>
                      <a:endParaRPr lang="en-US" b="1" dirty="0"/>
                    </a:p>
                    <a:p>
                      <a:endParaRPr lang="en-US" dirty="0"/>
                    </a:p>
                  </a:txBody>
                  <a:tcPr/>
                </a:tc>
                <a:extLst>
                  <a:ext uri="{0D108BD9-81ED-4DB2-BD59-A6C34878D82A}">
                    <a16:rowId xmlns:a16="http://schemas.microsoft.com/office/drawing/2014/main" val="1119191928"/>
                  </a:ext>
                </a:extLst>
              </a:tr>
              <a:tr h="2736590">
                <a:tc>
                  <a:txBody>
                    <a:bodyPr/>
                    <a:lstStyle/>
                    <a:p>
                      <a:r>
                        <a:rPr lang="en-CA" dirty="0"/>
                        <a:t>8 x </a:t>
                      </a:r>
                      <a:r>
                        <a:rPr lang="en-CA" b="1" dirty="0"/>
                        <a:t>DC Motor with Wires</a:t>
                      </a:r>
                      <a:endParaRPr lang="en-CA" b="1" i="1" dirty="0"/>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CA" b="0" dirty="0"/>
                        <a:t>8 x </a:t>
                      </a:r>
                      <a:r>
                        <a:rPr lang="en-CA" b="1" dirty="0"/>
                        <a:t>Solar Mini Panel </a:t>
                      </a:r>
                    </a:p>
                    <a:p>
                      <a:pPr marL="0" marR="0" lvl="0" indent="0" algn="l" defTabSz="1828800" rtl="0" eaLnBrk="1" fontAlgn="auto" latinLnBrk="0" hangingPunct="1">
                        <a:lnSpc>
                          <a:spcPct val="100000"/>
                        </a:lnSpc>
                        <a:spcBef>
                          <a:spcPts val="0"/>
                        </a:spcBef>
                        <a:spcAft>
                          <a:spcPts val="0"/>
                        </a:spcAft>
                        <a:buClrTx/>
                        <a:buSzTx/>
                        <a:buFontTx/>
                        <a:buNone/>
                        <a:tabLst/>
                        <a:defRPr/>
                      </a:pPr>
                      <a:r>
                        <a:rPr lang="en-CA" b="1" dirty="0"/>
                        <a:t>(1 V, 400 mA)</a:t>
                      </a:r>
                      <a:endParaRPr lang="en-US" b="1" dirty="0"/>
                    </a:p>
                    <a:p>
                      <a:endParaRPr lang="en-US" b="1" dirty="0"/>
                    </a:p>
                  </a:txBody>
                  <a:tcPr/>
                </a:tc>
                <a:extLst>
                  <a:ext uri="{0D108BD9-81ED-4DB2-BD59-A6C34878D82A}">
                    <a16:rowId xmlns:a16="http://schemas.microsoft.com/office/drawing/2014/main" val="780492378"/>
                  </a:ext>
                </a:extLst>
              </a:tr>
              <a:tr h="2761409">
                <a:tc>
                  <a:txBody>
                    <a:bodyPr/>
                    <a:lstStyle/>
                    <a:p>
                      <a:r>
                        <a:rPr lang="en-CA" dirty="0"/>
                        <a:t>1  x </a:t>
                      </a:r>
                      <a:r>
                        <a:rPr lang="en-CA" b="1" dirty="0"/>
                        <a:t>Solar Mini Panel</a:t>
                      </a:r>
                    </a:p>
                    <a:p>
                      <a:r>
                        <a:rPr lang="en-CA" b="1" dirty="0"/>
                        <a:t>(2 V, 400 mA)</a:t>
                      </a:r>
                    </a:p>
                    <a:p>
                      <a:endParaRPr lang="en-US" b="1" dirty="0"/>
                    </a:p>
                    <a:p>
                      <a:endParaRPr lang="en-US" b="1" dirty="0"/>
                    </a:p>
                    <a:p>
                      <a:endParaRPr lang="en-US" b="1" dirty="0"/>
                    </a:p>
                  </a:txBody>
                  <a:tcPr/>
                </a:tc>
                <a:tc>
                  <a:txBody>
                    <a:bodyPr/>
                    <a:lstStyle/>
                    <a:p>
                      <a:r>
                        <a:rPr lang="en-CA" b="0" dirty="0"/>
                        <a:t>1 x </a:t>
                      </a:r>
                      <a:r>
                        <a:rPr lang="en-CA" b="1" dirty="0"/>
                        <a:t>Instructional </a:t>
                      </a:r>
                    </a:p>
                    <a:p>
                      <a:r>
                        <a:rPr lang="en-CA" b="1" dirty="0"/>
                        <a:t>Documents</a:t>
                      </a:r>
                      <a:endParaRPr lang="en-US" b="1" dirty="0"/>
                    </a:p>
                  </a:txBody>
                  <a:tcPr/>
                </a:tc>
                <a:extLst>
                  <a:ext uri="{0D108BD9-81ED-4DB2-BD59-A6C34878D82A}">
                    <a16:rowId xmlns:a16="http://schemas.microsoft.com/office/drawing/2014/main" val="1985170627"/>
                  </a:ext>
                </a:extLst>
              </a:tr>
            </a:tbl>
          </a:graphicData>
        </a:graphic>
      </p:graphicFrame>
      <p:pic>
        <p:nvPicPr>
          <p:cNvPr id="2" name="Picture 1">
            <a:extLst>
              <a:ext uri="{FF2B5EF4-FFF2-40B4-BE49-F238E27FC236}">
                <a16:creationId xmlns:a16="http://schemas.microsoft.com/office/drawing/2014/main" id="{A9512B12-64FB-EB67-7A26-640C2C66E16E}"/>
              </a:ext>
            </a:extLst>
          </p:cNvPr>
          <p:cNvPicPr>
            <a:picLocks noChangeAspect="1"/>
          </p:cNvPicPr>
          <p:nvPr/>
        </p:nvPicPr>
        <p:blipFill>
          <a:blip r:embed="rId2"/>
          <a:stretch>
            <a:fillRect/>
          </a:stretch>
        </p:blipFill>
        <p:spPr>
          <a:xfrm>
            <a:off x="14804572" y="4490863"/>
            <a:ext cx="1646435" cy="1977983"/>
          </a:xfrm>
          <a:prstGeom prst="rect">
            <a:avLst/>
          </a:prstGeom>
        </p:spPr>
      </p:pic>
      <p:pic>
        <p:nvPicPr>
          <p:cNvPr id="7" name="Picture 6">
            <a:extLst>
              <a:ext uri="{FF2B5EF4-FFF2-40B4-BE49-F238E27FC236}">
                <a16:creationId xmlns:a16="http://schemas.microsoft.com/office/drawing/2014/main" id="{D6D9BE7A-0ACD-A7C5-D86B-36482E86D626}"/>
              </a:ext>
            </a:extLst>
          </p:cNvPr>
          <p:cNvPicPr>
            <a:picLocks noChangeAspect="1"/>
          </p:cNvPicPr>
          <p:nvPr/>
        </p:nvPicPr>
        <p:blipFill>
          <a:blip r:embed="rId3"/>
          <a:stretch>
            <a:fillRect/>
          </a:stretch>
        </p:blipFill>
        <p:spPr>
          <a:xfrm>
            <a:off x="6263071" y="2132532"/>
            <a:ext cx="2295845" cy="1648055"/>
          </a:xfrm>
          <a:prstGeom prst="rect">
            <a:avLst/>
          </a:prstGeom>
        </p:spPr>
      </p:pic>
      <p:pic>
        <p:nvPicPr>
          <p:cNvPr id="14" name="Picture 13">
            <a:extLst>
              <a:ext uri="{FF2B5EF4-FFF2-40B4-BE49-F238E27FC236}">
                <a16:creationId xmlns:a16="http://schemas.microsoft.com/office/drawing/2014/main" id="{692DBF22-6116-7E7B-9BDF-4533394D866E}"/>
              </a:ext>
            </a:extLst>
          </p:cNvPr>
          <p:cNvPicPr>
            <a:picLocks noChangeAspect="1"/>
          </p:cNvPicPr>
          <p:nvPr/>
        </p:nvPicPr>
        <p:blipFill>
          <a:blip r:embed="rId4"/>
          <a:stretch>
            <a:fillRect/>
          </a:stretch>
        </p:blipFill>
        <p:spPr>
          <a:xfrm>
            <a:off x="13914387" y="1664404"/>
            <a:ext cx="3190807" cy="2116183"/>
          </a:xfrm>
          <a:prstGeom prst="rect">
            <a:avLst/>
          </a:prstGeom>
        </p:spPr>
      </p:pic>
      <p:pic>
        <p:nvPicPr>
          <p:cNvPr id="18" name="Picture 17" descr="A group of red straws&#10;&#10;Description automatically generated">
            <a:extLst>
              <a:ext uri="{FF2B5EF4-FFF2-40B4-BE49-F238E27FC236}">
                <a16:creationId xmlns:a16="http://schemas.microsoft.com/office/drawing/2014/main" id="{AE4DFC0B-6B23-188F-2B29-70934253F020}"/>
              </a:ext>
            </a:extLst>
          </p:cNvPr>
          <p:cNvPicPr>
            <a:picLocks noChangeAspect="1"/>
          </p:cNvPicPr>
          <p:nvPr/>
        </p:nvPicPr>
        <p:blipFill>
          <a:blip r:embed="rId5"/>
          <a:stretch>
            <a:fillRect/>
          </a:stretch>
        </p:blipFill>
        <p:spPr>
          <a:xfrm>
            <a:off x="6263071" y="4593356"/>
            <a:ext cx="2140759" cy="2116183"/>
          </a:xfrm>
          <a:prstGeom prst="rect">
            <a:avLst/>
          </a:prstGeom>
        </p:spPr>
      </p:pic>
      <p:pic>
        <p:nvPicPr>
          <p:cNvPr id="20" name="Picture 19">
            <a:extLst>
              <a:ext uri="{FF2B5EF4-FFF2-40B4-BE49-F238E27FC236}">
                <a16:creationId xmlns:a16="http://schemas.microsoft.com/office/drawing/2014/main" id="{4ABBA10D-29F7-B5B4-E45F-7EC75CA93821}"/>
              </a:ext>
            </a:extLst>
          </p:cNvPr>
          <p:cNvPicPr>
            <a:picLocks noChangeAspect="1"/>
          </p:cNvPicPr>
          <p:nvPr/>
        </p:nvPicPr>
        <p:blipFill>
          <a:blip r:embed="rId6"/>
          <a:stretch>
            <a:fillRect/>
          </a:stretch>
        </p:blipFill>
        <p:spPr>
          <a:xfrm>
            <a:off x="5756842" y="7006462"/>
            <a:ext cx="3153215" cy="2353003"/>
          </a:xfrm>
          <a:prstGeom prst="rect">
            <a:avLst/>
          </a:prstGeom>
        </p:spPr>
      </p:pic>
      <p:pic>
        <p:nvPicPr>
          <p:cNvPr id="22" name="Picture 21">
            <a:extLst>
              <a:ext uri="{FF2B5EF4-FFF2-40B4-BE49-F238E27FC236}">
                <a16:creationId xmlns:a16="http://schemas.microsoft.com/office/drawing/2014/main" id="{126C4150-61BD-030F-172E-4A456E7C7C12}"/>
              </a:ext>
            </a:extLst>
          </p:cNvPr>
          <p:cNvPicPr>
            <a:picLocks noChangeAspect="1"/>
          </p:cNvPicPr>
          <p:nvPr/>
        </p:nvPicPr>
        <p:blipFill>
          <a:blip r:embed="rId7"/>
          <a:stretch>
            <a:fillRect/>
          </a:stretch>
        </p:blipFill>
        <p:spPr>
          <a:xfrm>
            <a:off x="14291978" y="6998202"/>
            <a:ext cx="2671621" cy="2437854"/>
          </a:xfrm>
          <a:prstGeom prst="rect">
            <a:avLst/>
          </a:prstGeom>
        </p:spPr>
      </p:pic>
      <p:pic>
        <p:nvPicPr>
          <p:cNvPr id="24" name="Picture 23">
            <a:extLst>
              <a:ext uri="{FF2B5EF4-FFF2-40B4-BE49-F238E27FC236}">
                <a16:creationId xmlns:a16="http://schemas.microsoft.com/office/drawing/2014/main" id="{3C6AF81A-4C4D-E113-A9BC-135B99CD8A20}"/>
              </a:ext>
            </a:extLst>
          </p:cNvPr>
          <p:cNvPicPr>
            <a:picLocks noChangeAspect="1"/>
          </p:cNvPicPr>
          <p:nvPr/>
        </p:nvPicPr>
        <p:blipFill>
          <a:blip r:embed="rId8"/>
          <a:stretch>
            <a:fillRect/>
          </a:stretch>
        </p:blipFill>
        <p:spPr>
          <a:xfrm rot="5400000">
            <a:off x="6298851" y="9638635"/>
            <a:ext cx="2224283" cy="2817842"/>
          </a:xfrm>
          <a:prstGeom prst="rect">
            <a:avLst/>
          </a:prstGeom>
        </p:spPr>
      </p:pic>
      <p:pic>
        <p:nvPicPr>
          <p:cNvPr id="26" name="Picture 25">
            <a:extLst>
              <a:ext uri="{FF2B5EF4-FFF2-40B4-BE49-F238E27FC236}">
                <a16:creationId xmlns:a16="http://schemas.microsoft.com/office/drawing/2014/main" id="{0BA6E5F5-9D9E-DE72-3F66-9773670A9296}"/>
              </a:ext>
            </a:extLst>
          </p:cNvPr>
          <p:cNvPicPr>
            <a:picLocks noChangeAspect="1"/>
          </p:cNvPicPr>
          <p:nvPr/>
        </p:nvPicPr>
        <p:blipFill>
          <a:blip r:embed="rId9"/>
          <a:stretch>
            <a:fillRect/>
          </a:stretch>
        </p:blipFill>
        <p:spPr>
          <a:xfrm>
            <a:off x="13435862" y="9704629"/>
            <a:ext cx="4132905" cy="2455069"/>
          </a:xfrm>
          <a:prstGeom prst="rect">
            <a:avLst/>
          </a:prstGeom>
        </p:spPr>
      </p:pic>
    </p:spTree>
    <p:extLst>
      <p:ext uri="{BB962C8B-B14F-4D97-AF65-F5344CB8AC3E}">
        <p14:creationId xmlns:p14="http://schemas.microsoft.com/office/powerpoint/2010/main" val="600713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3FF567-C654-4CAD-B313-080C0470588E}"/>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5999CD93-341D-46B1-83E5-D21C4C76BC9D}"/>
              </a:ext>
            </a:extLst>
          </p:cNvPr>
          <p:cNvSpPr>
            <a:spLocks noGrp="1"/>
          </p:cNvSpPr>
          <p:nvPr>
            <p:ph type="sldNum" sz="quarter" idx="12"/>
          </p:nvPr>
        </p:nvSpPr>
        <p:spPr/>
        <p:txBody>
          <a:bodyPr/>
          <a:lstStyle/>
          <a:p>
            <a:pPr algn="l"/>
            <a:fld id="{2D2DCC53-359D-4AC0-B579-A2E51425B465}" type="slidenum">
              <a:rPr lang="en-CA" smtClean="0"/>
              <a:pPr algn="l"/>
              <a:t>15</a:t>
            </a:fld>
            <a:endParaRPr lang="en-CA" dirty="0"/>
          </a:p>
        </p:txBody>
      </p:sp>
      <p:graphicFrame>
        <p:nvGraphicFramePr>
          <p:cNvPr id="8" name="Table 8">
            <a:extLst>
              <a:ext uri="{FF2B5EF4-FFF2-40B4-BE49-F238E27FC236}">
                <a16:creationId xmlns:a16="http://schemas.microsoft.com/office/drawing/2014/main" id="{30D60C40-6D85-C8A2-3BF5-2DC3F60C7E79}"/>
              </a:ext>
            </a:extLst>
          </p:cNvPr>
          <p:cNvGraphicFramePr>
            <a:graphicFrameLocks noGrp="1"/>
          </p:cNvGraphicFramePr>
          <p:nvPr>
            <p:extLst>
              <p:ext uri="{D42A27DB-BD31-4B8C-83A1-F6EECF244321}">
                <p14:modId xmlns:p14="http://schemas.microsoft.com/office/powerpoint/2010/main" val="1253396162"/>
              </p:ext>
            </p:extLst>
          </p:nvPr>
        </p:nvGraphicFramePr>
        <p:xfrm>
          <a:off x="650911" y="842292"/>
          <a:ext cx="17193078" cy="10565615"/>
        </p:xfrm>
        <a:graphic>
          <a:graphicData uri="http://schemas.openxmlformats.org/drawingml/2006/table">
            <a:tbl>
              <a:tblPr firstRow="1" bandRow="1">
                <a:tableStyleId>{5C22544A-7EE6-4342-B048-85BDC9FD1C3A}</a:tableStyleId>
              </a:tblPr>
              <a:tblGrid>
                <a:gridCol w="8596539">
                  <a:extLst>
                    <a:ext uri="{9D8B030D-6E8A-4147-A177-3AD203B41FA5}">
                      <a16:colId xmlns:a16="http://schemas.microsoft.com/office/drawing/2014/main" val="3562006860"/>
                    </a:ext>
                  </a:extLst>
                </a:gridCol>
                <a:gridCol w="8596539">
                  <a:extLst>
                    <a:ext uri="{9D8B030D-6E8A-4147-A177-3AD203B41FA5}">
                      <a16:colId xmlns:a16="http://schemas.microsoft.com/office/drawing/2014/main" val="1338928939"/>
                    </a:ext>
                  </a:extLst>
                </a:gridCol>
              </a:tblGrid>
              <a:tr h="854787">
                <a:tc gridSpan="2">
                  <a:txBody>
                    <a:bodyPr/>
                    <a:lstStyle/>
                    <a:p>
                      <a:pPr algn="ctr"/>
                      <a:r>
                        <a:rPr lang="en-CA" dirty="0"/>
                        <a:t>Classroom Materials (Not Included)</a:t>
                      </a:r>
                    </a:p>
                  </a:txBody>
                  <a:tcPr marL="137160" marR="137160" marT="137160" marB="137160" anchor="ctr"/>
                </a:tc>
                <a:tc hMerge="1">
                  <a:txBody>
                    <a:bodyPr/>
                    <a:lstStyle/>
                    <a:p>
                      <a:endParaRPr lang="en-US" dirty="0"/>
                    </a:p>
                  </a:txBody>
                  <a:tcPr marL="137160" marR="137160" marT="137160" marB="137160" anchor="ctr"/>
                </a:tc>
                <a:extLst>
                  <a:ext uri="{0D108BD9-81ED-4DB2-BD59-A6C34878D82A}">
                    <a16:rowId xmlns:a16="http://schemas.microsoft.com/office/drawing/2014/main" val="4099321633"/>
                  </a:ext>
                </a:extLst>
              </a:tr>
              <a:tr h="2944268">
                <a:tc>
                  <a:txBody>
                    <a:bodyPr/>
                    <a:lstStyle/>
                    <a:p>
                      <a:r>
                        <a:rPr lang="en-CA" b="1" dirty="0"/>
                        <a:t>Scissors</a:t>
                      </a:r>
                    </a:p>
                    <a:p>
                      <a:endParaRPr lang="en-CA" b="1" dirty="0"/>
                    </a:p>
                    <a:p>
                      <a:endParaRPr lang="en-CA" b="1" dirty="0"/>
                    </a:p>
                    <a:p>
                      <a:endParaRPr lang="en-US" b="1" dirty="0"/>
                    </a:p>
                    <a:p>
                      <a:endParaRPr lang="en-US" b="1" dirty="0"/>
                    </a:p>
                    <a:p>
                      <a:endParaRPr lang="en-US" b="1" dirty="0"/>
                    </a:p>
                  </a:txBody>
                  <a:tcPr/>
                </a:tc>
                <a:tc>
                  <a:txBody>
                    <a:bodyPr/>
                    <a:lstStyle/>
                    <a:p>
                      <a:r>
                        <a:rPr lang="en-CA" b="1" dirty="0"/>
                        <a:t>Other Construction Materials</a:t>
                      </a:r>
                    </a:p>
                  </a:txBody>
                  <a:tcPr/>
                </a:tc>
                <a:extLst>
                  <a:ext uri="{0D108BD9-81ED-4DB2-BD59-A6C34878D82A}">
                    <a16:rowId xmlns:a16="http://schemas.microsoft.com/office/drawing/2014/main" val="2979765831"/>
                  </a:ext>
                </a:extLst>
              </a:tr>
              <a:tr h="2944268">
                <a:tc>
                  <a:txBody>
                    <a:bodyPr/>
                    <a:lstStyle/>
                    <a:p>
                      <a:r>
                        <a:rPr lang="en-CA" b="1" dirty="0"/>
                        <a:t>Glue / Tape</a:t>
                      </a:r>
                    </a:p>
                    <a:p>
                      <a:endParaRPr lang="en-CA" b="1" dirty="0"/>
                    </a:p>
                    <a:p>
                      <a:endParaRPr lang="en-CA" b="1" dirty="0"/>
                    </a:p>
                    <a:p>
                      <a:endParaRPr lang="en-CA" b="1" dirty="0"/>
                    </a:p>
                    <a:p>
                      <a:endParaRPr lang="en-US" b="1" dirty="0"/>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CA" b="1" dirty="0"/>
                        <a:t>Box Board / Car Stock</a:t>
                      </a:r>
                    </a:p>
                    <a:p>
                      <a:endParaRPr lang="en-US" b="1" dirty="0"/>
                    </a:p>
                  </a:txBody>
                  <a:tcPr/>
                </a:tc>
                <a:extLst>
                  <a:ext uri="{0D108BD9-81ED-4DB2-BD59-A6C34878D82A}">
                    <a16:rowId xmlns:a16="http://schemas.microsoft.com/office/drawing/2014/main" val="1119191928"/>
                  </a:ext>
                </a:extLst>
              </a:tr>
              <a:tr h="2944268">
                <a:tc>
                  <a:txBody>
                    <a:bodyPr/>
                    <a:lstStyle/>
                    <a:p>
                      <a:r>
                        <a:rPr lang="en-CA" b="1" dirty="0"/>
                        <a:t>Ruler</a:t>
                      </a:r>
                    </a:p>
                    <a:p>
                      <a:endParaRPr lang="en-CA" b="1" i="1" dirty="0"/>
                    </a:p>
                    <a:p>
                      <a:endParaRPr lang="en-CA" b="1" i="1" dirty="0"/>
                    </a:p>
                    <a:p>
                      <a:endParaRPr lang="en-CA" b="1" i="1" dirty="0"/>
                    </a:p>
                    <a:p>
                      <a:endParaRPr lang="en-CA" b="1" i="1" dirty="0"/>
                    </a:p>
                    <a:p>
                      <a:endParaRPr lang="en-CA" b="1" i="1" dirty="0"/>
                    </a:p>
                  </a:txBody>
                  <a:tcPr/>
                </a:tc>
                <a:tc>
                  <a:txBody>
                    <a:bodyPr/>
                    <a:lstStyle/>
                    <a:p>
                      <a:r>
                        <a:rPr lang="en-CA" b="1" dirty="0"/>
                        <a:t>Stop-Watch</a:t>
                      </a:r>
                      <a:endParaRPr lang="en-US" b="1" dirty="0"/>
                    </a:p>
                  </a:txBody>
                  <a:tcPr/>
                </a:tc>
                <a:extLst>
                  <a:ext uri="{0D108BD9-81ED-4DB2-BD59-A6C34878D82A}">
                    <a16:rowId xmlns:a16="http://schemas.microsoft.com/office/drawing/2014/main" val="780492378"/>
                  </a:ext>
                </a:extLst>
              </a:tr>
            </a:tbl>
          </a:graphicData>
        </a:graphic>
      </p:graphicFrame>
      <p:pic>
        <p:nvPicPr>
          <p:cNvPr id="5" name="Picture 4">
            <a:extLst>
              <a:ext uri="{FF2B5EF4-FFF2-40B4-BE49-F238E27FC236}">
                <a16:creationId xmlns:a16="http://schemas.microsoft.com/office/drawing/2014/main" id="{64A739D2-F710-0BAF-6488-FE48FAE47B0C}"/>
              </a:ext>
            </a:extLst>
          </p:cNvPr>
          <p:cNvPicPr>
            <a:picLocks noChangeAspect="1"/>
          </p:cNvPicPr>
          <p:nvPr/>
        </p:nvPicPr>
        <p:blipFill>
          <a:blip r:embed="rId2"/>
          <a:stretch>
            <a:fillRect/>
          </a:stretch>
        </p:blipFill>
        <p:spPr>
          <a:xfrm>
            <a:off x="13783769" y="2426307"/>
            <a:ext cx="3238138" cy="2101082"/>
          </a:xfrm>
          <a:prstGeom prst="rect">
            <a:avLst/>
          </a:prstGeom>
        </p:spPr>
      </p:pic>
      <p:pic>
        <p:nvPicPr>
          <p:cNvPr id="7" name="Picture 6">
            <a:extLst>
              <a:ext uri="{FF2B5EF4-FFF2-40B4-BE49-F238E27FC236}">
                <a16:creationId xmlns:a16="http://schemas.microsoft.com/office/drawing/2014/main" id="{0EE798F6-5718-F071-F685-7661E6178BEB}"/>
              </a:ext>
            </a:extLst>
          </p:cNvPr>
          <p:cNvPicPr>
            <a:picLocks noChangeAspect="1"/>
          </p:cNvPicPr>
          <p:nvPr/>
        </p:nvPicPr>
        <p:blipFill>
          <a:blip r:embed="rId3"/>
          <a:stretch>
            <a:fillRect/>
          </a:stretch>
        </p:blipFill>
        <p:spPr>
          <a:xfrm>
            <a:off x="5188190" y="1881034"/>
            <a:ext cx="2847980" cy="2932996"/>
          </a:xfrm>
          <a:prstGeom prst="rect">
            <a:avLst/>
          </a:prstGeom>
        </p:spPr>
      </p:pic>
      <p:pic>
        <p:nvPicPr>
          <p:cNvPr id="12" name="Picture 11">
            <a:extLst>
              <a:ext uri="{FF2B5EF4-FFF2-40B4-BE49-F238E27FC236}">
                <a16:creationId xmlns:a16="http://schemas.microsoft.com/office/drawing/2014/main" id="{1A96559B-579D-7EC5-79AD-13A9F24E66D8}"/>
              </a:ext>
            </a:extLst>
          </p:cNvPr>
          <p:cNvPicPr>
            <a:picLocks noChangeAspect="1"/>
          </p:cNvPicPr>
          <p:nvPr/>
        </p:nvPicPr>
        <p:blipFill>
          <a:blip r:embed="rId4"/>
          <a:stretch>
            <a:fillRect/>
          </a:stretch>
        </p:blipFill>
        <p:spPr>
          <a:xfrm>
            <a:off x="6807879" y="5166042"/>
            <a:ext cx="1451177" cy="2706251"/>
          </a:xfrm>
          <a:prstGeom prst="rect">
            <a:avLst/>
          </a:prstGeom>
        </p:spPr>
      </p:pic>
      <p:pic>
        <p:nvPicPr>
          <p:cNvPr id="16" name="Picture 15">
            <a:extLst>
              <a:ext uri="{FF2B5EF4-FFF2-40B4-BE49-F238E27FC236}">
                <a16:creationId xmlns:a16="http://schemas.microsoft.com/office/drawing/2014/main" id="{6E0C2437-4936-2FA4-A58F-2FD0810B6B65}"/>
              </a:ext>
            </a:extLst>
          </p:cNvPr>
          <p:cNvPicPr>
            <a:picLocks noChangeAspect="1"/>
          </p:cNvPicPr>
          <p:nvPr/>
        </p:nvPicPr>
        <p:blipFill>
          <a:blip r:embed="rId5"/>
          <a:stretch>
            <a:fillRect/>
          </a:stretch>
        </p:blipFill>
        <p:spPr>
          <a:xfrm>
            <a:off x="4307491" y="5333009"/>
            <a:ext cx="2074083" cy="2372316"/>
          </a:xfrm>
          <a:prstGeom prst="rect">
            <a:avLst/>
          </a:prstGeom>
        </p:spPr>
      </p:pic>
      <p:pic>
        <p:nvPicPr>
          <p:cNvPr id="1026" name="Picture 2" descr="New Uses For An Old Reliable: 17 Ways To Upcycle Cardboard Boxes ...">
            <a:extLst>
              <a:ext uri="{FF2B5EF4-FFF2-40B4-BE49-F238E27FC236}">
                <a16:creationId xmlns:a16="http://schemas.microsoft.com/office/drawing/2014/main" id="{E7B6F4C7-610F-4870-E143-5293784DAE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83769" y="5322610"/>
            <a:ext cx="3916416" cy="23827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4D3A91F-69BD-CC42-3270-3CC5790FDAC8}"/>
              </a:ext>
            </a:extLst>
          </p:cNvPr>
          <p:cNvPicPr>
            <a:picLocks noChangeAspect="1"/>
          </p:cNvPicPr>
          <p:nvPr/>
        </p:nvPicPr>
        <p:blipFill>
          <a:blip r:embed="rId7"/>
          <a:stretch>
            <a:fillRect/>
          </a:stretch>
        </p:blipFill>
        <p:spPr>
          <a:xfrm>
            <a:off x="4287850" y="8468999"/>
            <a:ext cx="3943316" cy="2566460"/>
          </a:xfrm>
          <a:prstGeom prst="rect">
            <a:avLst/>
          </a:prstGeom>
        </p:spPr>
      </p:pic>
      <p:pic>
        <p:nvPicPr>
          <p:cNvPr id="10" name="Picture 9">
            <a:extLst>
              <a:ext uri="{FF2B5EF4-FFF2-40B4-BE49-F238E27FC236}">
                <a16:creationId xmlns:a16="http://schemas.microsoft.com/office/drawing/2014/main" id="{767898EB-6984-1EF3-F599-B1CE23A89778}"/>
              </a:ext>
            </a:extLst>
          </p:cNvPr>
          <p:cNvPicPr>
            <a:picLocks noChangeAspect="1"/>
          </p:cNvPicPr>
          <p:nvPr/>
        </p:nvPicPr>
        <p:blipFill>
          <a:blip r:embed="rId8"/>
          <a:stretch>
            <a:fillRect/>
          </a:stretch>
        </p:blipFill>
        <p:spPr>
          <a:xfrm>
            <a:off x="14088291" y="8359040"/>
            <a:ext cx="2771503" cy="2786377"/>
          </a:xfrm>
          <a:prstGeom prst="rect">
            <a:avLst/>
          </a:prstGeom>
        </p:spPr>
      </p:pic>
    </p:spTree>
    <p:extLst>
      <p:ext uri="{BB962C8B-B14F-4D97-AF65-F5344CB8AC3E}">
        <p14:creationId xmlns:p14="http://schemas.microsoft.com/office/powerpoint/2010/main" val="2871762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A7BC1-DAC6-4B23-9C98-FCFE5DF1F155}"/>
              </a:ext>
            </a:extLst>
          </p:cNvPr>
          <p:cNvSpPr>
            <a:spLocks noGrp="1"/>
          </p:cNvSpPr>
          <p:nvPr>
            <p:ph type="body" sz="quarter" idx="13"/>
          </p:nvPr>
        </p:nvSpPr>
        <p:spPr/>
        <p:txBody>
          <a:bodyPr/>
          <a:lstStyle/>
          <a:p>
            <a:endParaRPr lang="en-CA" dirty="0"/>
          </a:p>
        </p:txBody>
      </p:sp>
      <p:sp>
        <p:nvSpPr>
          <p:cNvPr id="3" name="Footer Placeholder 2">
            <a:extLst>
              <a:ext uri="{FF2B5EF4-FFF2-40B4-BE49-F238E27FC236}">
                <a16:creationId xmlns:a16="http://schemas.microsoft.com/office/drawing/2014/main" id="{E9F90D30-9A9B-487F-82E6-6D65028A0C74}"/>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A51591DD-B2F8-4828-A96C-4B0F775A6D4C}"/>
              </a:ext>
            </a:extLst>
          </p:cNvPr>
          <p:cNvSpPr>
            <a:spLocks noGrp="1"/>
          </p:cNvSpPr>
          <p:nvPr>
            <p:ph type="sldNum" sz="quarter" idx="12"/>
          </p:nvPr>
        </p:nvSpPr>
        <p:spPr/>
        <p:txBody>
          <a:bodyPr/>
          <a:lstStyle/>
          <a:p>
            <a:pPr algn="l"/>
            <a:fld id="{2D2DCC53-359D-4AC0-B579-A2E51425B465}" type="slidenum">
              <a:rPr lang="en-CA" smtClean="0"/>
              <a:pPr algn="l"/>
              <a:t>16</a:t>
            </a:fld>
            <a:endParaRPr lang="en-CA" dirty="0"/>
          </a:p>
        </p:txBody>
      </p:sp>
      <p:sp>
        <p:nvSpPr>
          <p:cNvPr id="5" name="Title 4">
            <a:extLst>
              <a:ext uri="{FF2B5EF4-FFF2-40B4-BE49-F238E27FC236}">
                <a16:creationId xmlns:a16="http://schemas.microsoft.com/office/drawing/2014/main" id="{00388B99-6C4F-47BA-B710-B6E5978965CD}"/>
              </a:ext>
            </a:extLst>
          </p:cNvPr>
          <p:cNvSpPr>
            <a:spLocks noGrp="1"/>
          </p:cNvSpPr>
          <p:nvPr>
            <p:ph type="title"/>
          </p:nvPr>
        </p:nvSpPr>
        <p:spPr/>
        <p:txBody>
          <a:bodyPr/>
          <a:lstStyle/>
          <a:p>
            <a:r>
              <a:rPr lang="en-CA" dirty="0"/>
              <a:t>Curricular Alignment</a:t>
            </a:r>
          </a:p>
        </p:txBody>
      </p:sp>
    </p:spTree>
    <p:extLst>
      <p:ext uri="{BB962C8B-B14F-4D97-AF65-F5344CB8AC3E}">
        <p14:creationId xmlns:p14="http://schemas.microsoft.com/office/powerpoint/2010/main" val="2782154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Grade 10 Science</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17</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CA" dirty="0"/>
              <a:t>Strand: Scientific Literacy - Big Idea: Investigation </a:t>
            </a:r>
          </a:p>
          <a:p>
            <a:pPr lvl="2"/>
            <a:r>
              <a:rPr lang="en-CA" dirty="0"/>
              <a:t>Skill Descriptor: </a:t>
            </a:r>
            <a:r>
              <a:rPr lang="en-US" b="0" i="0" dirty="0">
                <a:solidFill>
                  <a:srgbClr val="000000"/>
                </a:solidFill>
                <a:effectLst/>
                <a:latin typeface="Open Sans" pitchFamily="2" charset="0"/>
              </a:rPr>
              <a:t>Examine questions about relationships between and among observable variables to plan </a:t>
            </a:r>
            <a:r>
              <a:rPr lang="en-US" b="0" i="0" u="sng" dirty="0">
                <a:solidFill>
                  <a:srgbClr val="005389"/>
                </a:solidFill>
                <a:effectLst/>
                <a:latin typeface="Open Sans" pitchFamily="2" charset="0"/>
              </a:rPr>
              <a:t>investigations.</a:t>
            </a:r>
          </a:p>
          <a:p>
            <a:pPr lvl="1"/>
            <a:r>
              <a:rPr lang="en-CA" dirty="0"/>
              <a:t>Strand: Scientific Literacy - Big Idea: Investigation </a:t>
            </a:r>
          </a:p>
          <a:p>
            <a:pPr lvl="2"/>
            <a:r>
              <a:rPr lang="en-CA" dirty="0"/>
              <a:t>Skill Descriptor: </a:t>
            </a:r>
            <a:r>
              <a:rPr lang="en-US" b="0" i="0" dirty="0">
                <a:solidFill>
                  <a:srgbClr val="000000"/>
                </a:solidFill>
                <a:effectLst/>
                <a:latin typeface="Open Sans" pitchFamily="2" charset="0"/>
              </a:rPr>
              <a:t>Collect and represent </a:t>
            </a:r>
            <a:r>
              <a:rPr lang="en-US" b="0" i="0" u="sng" dirty="0">
                <a:solidFill>
                  <a:srgbClr val="005389"/>
                </a:solidFill>
                <a:effectLst/>
                <a:latin typeface="Open Sans" pitchFamily="2" charset="0"/>
              </a:rPr>
              <a:t>accurate</a:t>
            </a:r>
            <a:r>
              <a:rPr lang="en-US" b="0" i="0" dirty="0">
                <a:solidFill>
                  <a:srgbClr val="000000"/>
                </a:solidFill>
                <a:effectLst/>
                <a:latin typeface="Open Sans" pitchFamily="2" charset="0"/>
              </a:rPr>
              <a:t> data using appropriate tools and methods.</a:t>
            </a:r>
            <a:endParaRPr lang="en-CA" dirty="0"/>
          </a:p>
        </p:txBody>
      </p:sp>
    </p:spTree>
    <p:extLst>
      <p:ext uri="{BB962C8B-B14F-4D97-AF65-F5344CB8AC3E}">
        <p14:creationId xmlns:p14="http://schemas.microsoft.com/office/powerpoint/2010/main" val="2519609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4EAD-AA89-0556-6917-68962EFC432F}"/>
              </a:ext>
            </a:extLst>
          </p:cNvPr>
          <p:cNvSpPr>
            <a:spLocks noGrp="1"/>
          </p:cNvSpPr>
          <p:nvPr>
            <p:ph type="title"/>
          </p:nvPr>
        </p:nvSpPr>
        <p:spPr/>
        <p:txBody>
          <a:bodyPr/>
          <a:lstStyle/>
          <a:p>
            <a:endParaRPr lang="en-US" dirty="0"/>
          </a:p>
        </p:txBody>
      </p:sp>
      <p:sp>
        <p:nvSpPr>
          <p:cNvPr id="3" name="Footer Placeholder 2">
            <a:extLst>
              <a:ext uri="{FF2B5EF4-FFF2-40B4-BE49-F238E27FC236}">
                <a16:creationId xmlns:a16="http://schemas.microsoft.com/office/drawing/2014/main" id="{8ABAAA97-DC01-63C7-B9DD-7EFD4FEF4168}"/>
              </a:ext>
            </a:extLst>
          </p:cNvPr>
          <p:cNvSpPr>
            <a:spLocks noGrp="1"/>
          </p:cNvSpPr>
          <p:nvPr>
            <p:ph type="ftr" sz="quarter" idx="11"/>
          </p:nvPr>
        </p:nvSpPr>
        <p:spPr/>
        <p:txBody>
          <a:bodyPr/>
          <a:lstStyle/>
          <a:p>
            <a:r>
              <a:rPr lang="en-US" dirty="0"/>
              <a:t>INSERT SLIDESHOW TITLE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949E08F9-C060-3C6A-3096-8DF14FA7F2B8}"/>
              </a:ext>
            </a:extLst>
          </p:cNvPr>
          <p:cNvSpPr>
            <a:spLocks noGrp="1"/>
          </p:cNvSpPr>
          <p:nvPr>
            <p:ph type="sldNum" sz="quarter" idx="12"/>
          </p:nvPr>
        </p:nvSpPr>
        <p:spPr/>
        <p:txBody>
          <a:bodyPr/>
          <a:lstStyle/>
          <a:p>
            <a:pPr algn="l"/>
            <a:fld id="{2D2DCC53-359D-4AC0-B579-A2E51425B465}" type="slidenum">
              <a:rPr lang="en-CA" smtClean="0"/>
              <a:pPr algn="l"/>
              <a:t>18</a:t>
            </a:fld>
            <a:endParaRPr lang="en-CA" dirty="0"/>
          </a:p>
        </p:txBody>
      </p:sp>
      <p:sp>
        <p:nvSpPr>
          <p:cNvPr id="5" name="Text Placeholder 4">
            <a:extLst>
              <a:ext uri="{FF2B5EF4-FFF2-40B4-BE49-F238E27FC236}">
                <a16:creationId xmlns:a16="http://schemas.microsoft.com/office/drawing/2014/main" id="{770C0BF1-7C70-508D-6CF6-A66F2E889BC5}"/>
              </a:ext>
            </a:extLst>
          </p:cNvPr>
          <p:cNvSpPr>
            <a:spLocks noGrp="1"/>
          </p:cNvSpPr>
          <p:nvPr>
            <p:ph type="body" sz="quarter" idx="13"/>
          </p:nvPr>
        </p:nvSpPr>
        <p:spPr/>
        <p:txBody>
          <a:bodyPr/>
          <a:lstStyle/>
          <a:p>
            <a:pPr lvl="1"/>
            <a:r>
              <a:rPr lang="en-CA" dirty="0"/>
              <a:t>Strand: Scientific Literacy - Big Idea: Sensemaking</a:t>
            </a:r>
          </a:p>
          <a:p>
            <a:pPr lvl="2"/>
            <a:r>
              <a:rPr lang="en-CA" dirty="0"/>
              <a:t>Skill Descriptor: </a:t>
            </a:r>
            <a:r>
              <a:rPr lang="en-US" b="0" i="0" dirty="0">
                <a:solidFill>
                  <a:srgbClr val="000000"/>
                </a:solidFill>
                <a:effectLst/>
                <a:latin typeface="Open Sans" pitchFamily="2" charset="0"/>
              </a:rPr>
              <a:t>Analyze and interpret qualitative and quantitative data to construct explanations and conclusions.</a:t>
            </a:r>
          </a:p>
          <a:p>
            <a:pPr lvl="1"/>
            <a:r>
              <a:rPr lang="en-CA" dirty="0"/>
              <a:t>Strand: Scientific Literacy - Big Idea: Communication</a:t>
            </a:r>
          </a:p>
          <a:p>
            <a:pPr lvl="2"/>
            <a:r>
              <a:rPr lang="en-CA" dirty="0"/>
              <a:t>Skill Descriptor: </a:t>
            </a:r>
            <a:r>
              <a:rPr lang="en-US" b="0" i="0" dirty="0">
                <a:solidFill>
                  <a:srgbClr val="000000"/>
                </a:solidFill>
                <a:effectLst/>
                <a:latin typeface="Open Sans" pitchFamily="2" charset="0"/>
              </a:rPr>
              <a:t>Develop </a:t>
            </a:r>
            <a:r>
              <a:rPr lang="en-US" b="0" i="0" u="sng" dirty="0">
                <a:solidFill>
                  <a:srgbClr val="005389"/>
                </a:solidFill>
                <a:effectLst/>
                <a:latin typeface="Open Sans" pitchFamily="2" charset="0"/>
              </a:rPr>
              <a:t>scientific collaborative skills</a:t>
            </a:r>
            <a:r>
              <a:rPr lang="en-US" b="0" i="0" dirty="0">
                <a:solidFill>
                  <a:srgbClr val="000000"/>
                </a:solidFill>
                <a:effectLst/>
                <a:latin typeface="Open Sans" pitchFamily="2" charset="0"/>
              </a:rPr>
              <a:t> during </a:t>
            </a:r>
            <a:r>
              <a:rPr lang="en-US" b="0" i="0" u="sng" dirty="0">
                <a:solidFill>
                  <a:srgbClr val="005389"/>
                </a:solidFill>
                <a:effectLst/>
                <a:latin typeface="Open Sans" pitchFamily="2" charset="0"/>
              </a:rPr>
              <a:t>investigations</a:t>
            </a:r>
            <a:r>
              <a:rPr lang="en-US" b="0" i="0" dirty="0">
                <a:solidFill>
                  <a:srgbClr val="000000"/>
                </a:solidFill>
                <a:effectLst/>
                <a:latin typeface="Open Sans" pitchFamily="2" charset="0"/>
              </a:rPr>
              <a:t> to communicate conclusions supported by data.</a:t>
            </a:r>
            <a:r>
              <a:rPr lang="en-US" dirty="0"/>
              <a:t>.</a:t>
            </a:r>
          </a:p>
          <a:p>
            <a:pPr lvl="1"/>
            <a:endParaRPr lang="en-CA" dirty="0"/>
          </a:p>
        </p:txBody>
      </p:sp>
    </p:spTree>
    <p:extLst>
      <p:ext uri="{BB962C8B-B14F-4D97-AF65-F5344CB8AC3E}">
        <p14:creationId xmlns:p14="http://schemas.microsoft.com/office/powerpoint/2010/main" val="217966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endParaRPr lang="en-CA" dirty="0"/>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19</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US" dirty="0"/>
              <a:t>Strand: Learning and Living Sustainably – Big Idea: Relationships Between Science and Technology</a:t>
            </a:r>
          </a:p>
          <a:p>
            <a:pPr lvl="2"/>
            <a:r>
              <a:rPr lang="en-US" dirty="0"/>
              <a:t>Skill Descriptor: </a:t>
            </a:r>
            <a:r>
              <a:rPr lang="en-US" b="0" i="0" dirty="0">
                <a:solidFill>
                  <a:srgbClr val="000000"/>
                </a:solidFill>
                <a:effectLst/>
                <a:latin typeface="Open Sans" pitchFamily="2" charset="0"/>
              </a:rPr>
              <a:t> Apply scientific and technological knowledge and understanding of </a:t>
            </a:r>
            <a:r>
              <a:rPr lang="en-US" b="0" i="0" u="sng" dirty="0">
                <a:solidFill>
                  <a:srgbClr val="005389"/>
                </a:solidFill>
                <a:effectLst/>
                <a:latin typeface="Open Sans" pitchFamily="2" charset="0"/>
              </a:rPr>
              <a:t>sustainable practices. </a:t>
            </a:r>
          </a:p>
          <a:p>
            <a:pPr lvl="1"/>
            <a:r>
              <a:rPr lang="en-US" dirty="0"/>
              <a:t>Strand: Learning and Living Sustainably – Big Idea: Relationships Between Science and Technology</a:t>
            </a:r>
          </a:p>
          <a:p>
            <a:pPr lvl="2"/>
            <a:r>
              <a:rPr lang="en-US" dirty="0"/>
              <a:t>Skill Descriptor: </a:t>
            </a:r>
            <a:r>
              <a:rPr lang="en-US" b="0" i="0" dirty="0">
                <a:solidFill>
                  <a:srgbClr val="000000"/>
                </a:solidFill>
                <a:effectLst/>
                <a:latin typeface="Open Sans" pitchFamily="2" charset="0"/>
              </a:rPr>
              <a:t> Apply an iterative process to challenges related to </a:t>
            </a:r>
            <a:r>
              <a:rPr lang="en-US" b="0" i="0" u="sng" dirty="0">
                <a:solidFill>
                  <a:srgbClr val="005389"/>
                </a:solidFill>
                <a:effectLst/>
                <a:latin typeface="Open Sans" pitchFamily="2" charset="0"/>
              </a:rPr>
              <a:t>sustainable development goals</a:t>
            </a:r>
            <a:r>
              <a:rPr lang="en-US" b="0" i="0" dirty="0">
                <a:solidFill>
                  <a:srgbClr val="000000"/>
                </a:solidFill>
                <a:effectLst/>
                <a:latin typeface="Open Sans" pitchFamily="2" charset="0"/>
              </a:rPr>
              <a:t>.</a:t>
            </a:r>
            <a:endParaRPr lang="en-CA" dirty="0"/>
          </a:p>
        </p:txBody>
      </p:sp>
    </p:spTree>
    <p:extLst>
      <p:ext uri="{BB962C8B-B14F-4D97-AF65-F5344CB8AC3E}">
        <p14:creationId xmlns:p14="http://schemas.microsoft.com/office/powerpoint/2010/main" val="2325584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Text Placeholder 671"/>
          <p:cNvSpPr>
            <a:spLocks noGrp="1"/>
          </p:cNvSpPr>
          <p:nvPr>
            <p:ph type="body" sz="quarter" idx="10"/>
          </p:nvPr>
        </p:nvSpPr>
        <p:spPr>
          <a:xfrm>
            <a:off x="2075488" y="5962188"/>
            <a:ext cx="8555728" cy="7181244"/>
          </a:xfrm>
        </p:spPr>
        <p:txBody>
          <a:bodyPr vert="horz" lIns="182880" tIns="91440" rIns="182880" bIns="91440" rtlCol="0" anchor="t">
            <a:noAutofit/>
          </a:bodyPr>
          <a:lstStyle/>
          <a:p>
            <a:pPr lvl="0"/>
            <a:r>
              <a:rPr lang="en-US" sz="3200" b="1" dirty="0"/>
              <a:t>Population</a:t>
            </a:r>
          </a:p>
          <a:p>
            <a:pPr>
              <a:spcBef>
                <a:spcPts val="1200"/>
              </a:spcBef>
            </a:pPr>
            <a:r>
              <a:rPr lang="en-US" sz="3200" dirty="0"/>
              <a:t>Oldest population in Canada</a:t>
            </a:r>
          </a:p>
          <a:p>
            <a:pPr lvl="0"/>
            <a:r>
              <a:rPr lang="en-US" sz="3200" dirty="0"/>
              <a:t>Young people leaving New Brunswick</a:t>
            </a:r>
          </a:p>
          <a:p>
            <a:r>
              <a:rPr lang="en-US" sz="3200" dirty="0"/>
              <a:t>Seeking to grow population through immigration</a:t>
            </a:r>
          </a:p>
          <a:p>
            <a:pPr>
              <a:spcBef>
                <a:spcPts val="3600"/>
              </a:spcBef>
            </a:pPr>
            <a:r>
              <a:rPr lang="en-US" sz="3200" b="1" dirty="0"/>
              <a:t>Workforce</a:t>
            </a:r>
            <a:endParaRPr lang="en-US" sz="3200" b="1" dirty="0">
              <a:ea typeface="Open Sans"/>
              <a:cs typeface="Open Sans"/>
            </a:endParaRPr>
          </a:p>
          <a:p>
            <a:r>
              <a:rPr lang="en-CA" sz="3200" dirty="0"/>
              <a:t>Labour</a:t>
            </a:r>
            <a:r>
              <a:rPr lang="en-US" sz="3200" dirty="0"/>
              <a:t> shortages in key sectors</a:t>
            </a:r>
            <a:endParaRPr lang="en-US" sz="3200" dirty="0">
              <a:ea typeface="Open Sans"/>
              <a:cs typeface="Open Sans"/>
            </a:endParaRPr>
          </a:p>
          <a:p>
            <a:r>
              <a:rPr lang="en-US" sz="3200" dirty="0"/>
              <a:t>120,000 job openings in the next 10 years </a:t>
            </a:r>
          </a:p>
          <a:p>
            <a:pPr lvl="0"/>
            <a:br>
              <a:rPr lang="en-US" sz="3200" dirty="0"/>
            </a:br>
            <a:endParaRPr lang="ru-RU" sz="3200" dirty="0"/>
          </a:p>
        </p:txBody>
      </p:sp>
      <p:sp>
        <p:nvSpPr>
          <p:cNvPr id="677" name="Text Placeholder 676"/>
          <p:cNvSpPr>
            <a:spLocks noGrp="1"/>
          </p:cNvSpPr>
          <p:nvPr>
            <p:ph type="body" sz="quarter" idx="13"/>
          </p:nvPr>
        </p:nvSpPr>
        <p:spPr>
          <a:xfrm>
            <a:off x="1992043" y="3471220"/>
            <a:ext cx="7573010" cy="886548"/>
          </a:xfrm>
        </p:spPr>
        <p:txBody>
          <a:bodyPr/>
          <a:lstStyle/>
          <a:p>
            <a:r>
              <a:rPr lang="en-US" dirty="0">
                <a:solidFill>
                  <a:srgbClr val="16AD5E"/>
                </a:solidFill>
              </a:rPr>
              <a:t>Challenges to</a:t>
            </a:r>
            <a:endParaRPr lang="ru-RU" dirty="0">
              <a:solidFill>
                <a:srgbClr val="16AD5E"/>
              </a:solidFill>
            </a:endParaRPr>
          </a:p>
        </p:txBody>
      </p:sp>
      <p:sp>
        <p:nvSpPr>
          <p:cNvPr id="678" name="Text Placeholder 677"/>
          <p:cNvSpPr>
            <a:spLocks noGrp="1"/>
          </p:cNvSpPr>
          <p:nvPr>
            <p:ph type="body" sz="quarter" idx="14"/>
          </p:nvPr>
        </p:nvSpPr>
        <p:spPr>
          <a:xfrm>
            <a:off x="2026145" y="4386504"/>
            <a:ext cx="8910282" cy="886548"/>
          </a:xfrm>
        </p:spPr>
        <p:txBody>
          <a:bodyPr/>
          <a:lstStyle/>
          <a:p>
            <a:r>
              <a:rPr lang="en-US" dirty="0"/>
              <a:t>New Brunswick</a:t>
            </a:r>
            <a:endParaRPr lang="ru-RU" dirty="0"/>
          </a:p>
        </p:txBody>
      </p:sp>
      <p:grpSp>
        <p:nvGrpSpPr>
          <p:cNvPr id="2" name="Group 1">
            <a:extLst>
              <a:ext uri="{FF2B5EF4-FFF2-40B4-BE49-F238E27FC236}">
                <a16:creationId xmlns:a16="http://schemas.microsoft.com/office/drawing/2014/main" id="{792A8E9F-0668-4FFD-A19B-02533051EB0D}"/>
              </a:ext>
            </a:extLst>
          </p:cNvPr>
          <p:cNvGrpSpPr/>
          <p:nvPr/>
        </p:nvGrpSpPr>
        <p:grpSpPr>
          <a:xfrm>
            <a:off x="10318712" y="1524131"/>
            <a:ext cx="12331564" cy="10667738"/>
            <a:chOff x="4697961" y="681037"/>
            <a:chExt cx="6675437" cy="5616576"/>
          </a:xfrm>
        </p:grpSpPr>
        <p:grpSp>
          <p:nvGrpSpPr>
            <p:cNvPr id="1888" name="Group 1887"/>
            <p:cNvGrpSpPr/>
            <p:nvPr/>
          </p:nvGrpSpPr>
          <p:grpSpPr>
            <a:xfrm>
              <a:off x="7014123" y="1966913"/>
              <a:ext cx="2297112" cy="1900237"/>
              <a:chOff x="6635750" y="1966913"/>
              <a:chExt cx="2297112" cy="1900237"/>
            </a:xfrm>
          </p:grpSpPr>
          <p:sp>
            <p:nvSpPr>
              <p:cNvPr id="1822" name="Freeform 475"/>
              <p:cNvSpPr>
                <a:spLocks/>
              </p:cNvSpPr>
              <p:nvPr/>
            </p:nvSpPr>
            <p:spPr bwMode="auto">
              <a:xfrm>
                <a:off x="6643688" y="2632075"/>
                <a:ext cx="2281237" cy="1235075"/>
              </a:xfrm>
              <a:custGeom>
                <a:avLst/>
                <a:gdLst>
                  <a:gd name="T0" fmla="*/ 590 w 590"/>
                  <a:gd name="T1" fmla="*/ 0 h 319"/>
                  <a:gd name="T2" fmla="*/ 585 w 590"/>
                  <a:gd name="T3" fmla="*/ 7 h 319"/>
                  <a:gd name="T4" fmla="*/ 306 w 590"/>
                  <a:gd name="T5" fmla="*/ 168 h 319"/>
                  <a:gd name="T6" fmla="*/ 282 w 590"/>
                  <a:gd name="T7" fmla="*/ 168 h 319"/>
                  <a:gd name="T8" fmla="*/ 5 w 590"/>
                  <a:gd name="T9" fmla="*/ 7 h 319"/>
                  <a:gd name="T10" fmla="*/ 0 w 590"/>
                  <a:gd name="T11" fmla="*/ 0 h 319"/>
                  <a:gd name="T12" fmla="*/ 0 w 590"/>
                  <a:gd name="T13" fmla="*/ 147 h 319"/>
                  <a:gd name="T14" fmla="*/ 5 w 590"/>
                  <a:gd name="T15" fmla="*/ 154 h 319"/>
                  <a:gd name="T16" fmla="*/ 282 w 590"/>
                  <a:gd name="T17" fmla="*/ 315 h 319"/>
                  <a:gd name="T18" fmla="*/ 306 w 590"/>
                  <a:gd name="T19" fmla="*/ 315 h 319"/>
                  <a:gd name="T20" fmla="*/ 585 w 590"/>
                  <a:gd name="T21" fmla="*/ 154 h 319"/>
                  <a:gd name="T22" fmla="*/ 590 w 590"/>
                  <a:gd name="T23" fmla="*/ 147 h 319"/>
                  <a:gd name="T24" fmla="*/ 590 w 590"/>
                  <a:gd name="T2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0" h="319">
                    <a:moveTo>
                      <a:pt x="590" y="0"/>
                    </a:moveTo>
                    <a:cubicBezTo>
                      <a:pt x="590" y="2"/>
                      <a:pt x="589" y="5"/>
                      <a:pt x="585" y="7"/>
                    </a:cubicBezTo>
                    <a:cubicBezTo>
                      <a:pt x="306" y="168"/>
                      <a:pt x="306" y="168"/>
                      <a:pt x="306" y="168"/>
                    </a:cubicBezTo>
                    <a:cubicBezTo>
                      <a:pt x="299" y="172"/>
                      <a:pt x="289" y="172"/>
                      <a:pt x="282" y="168"/>
                    </a:cubicBezTo>
                    <a:cubicBezTo>
                      <a:pt x="5" y="7"/>
                      <a:pt x="5" y="7"/>
                      <a:pt x="5" y="7"/>
                    </a:cubicBezTo>
                    <a:cubicBezTo>
                      <a:pt x="2" y="5"/>
                      <a:pt x="0" y="2"/>
                      <a:pt x="0" y="0"/>
                    </a:cubicBezTo>
                    <a:cubicBezTo>
                      <a:pt x="0" y="147"/>
                      <a:pt x="0" y="147"/>
                      <a:pt x="0" y="147"/>
                    </a:cubicBezTo>
                    <a:cubicBezTo>
                      <a:pt x="0" y="150"/>
                      <a:pt x="2" y="152"/>
                      <a:pt x="5" y="154"/>
                    </a:cubicBezTo>
                    <a:cubicBezTo>
                      <a:pt x="282" y="315"/>
                      <a:pt x="282" y="315"/>
                      <a:pt x="282" y="315"/>
                    </a:cubicBezTo>
                    <a:cubicBezTo>
                      <a:pt x="289" y="319"/>
                      <a:pt x="299" y="319"/>
                      <a:pt x="306" y="315"/>
                    </a:cubicBezTo>
                    <a:cubicBezTo>
                      <a:pt x="585" y="154"/>
                      <a:pt x="585" y="154"/>
                      <a:pt x="585" y="154"/>
                    </a:cubicBezTo>
                    <a:cubicBezTo>
                      <a:pt x="589" y="152"/>
                      <a:pt x="590" y="150"/>
                      <a:pt x="590" y="147"/>
                    </a:cubicBezTo>
                    <a:lnTo>
                      <a:pt x="590"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23" name="Freeform 476"/>
              <p:cNvSpPr>
                <a:spLocks/>
              </p:cNvSpPr>
              <p:nvPr/>
            </p:nvSpPr>
            <p:spPr bwMode="auto">
              <a:xfrm>
                <a:off x="6635750" y="1966913"/>
                <a:ext cx="2297112" cy="1330325"/>
              </a:xfrm>
              <a:custGeom>
                <a:avLst/>
                <a:gdLst>
                  <a:gd name="T0" fmla="*/ 286 w 594"/>
                  <a:gd name="T1" fmla="*/ 4 h 344"/>
                  <a:gd name="T2" fmla="*/ 310 w 594"/>
                  <a:gd name="T3" fmla="*/ 4 h 344"/>
                  <a:gd name="T4" fmla="*/ 587 w 594"/>
                  <a:gd name="T5" fmla="*/ 165 h 344"/>
                  <a:gd name="T6" fmla="*/ 587 w 594"/>
                  <a:gd name="T7" fmla="*/ 179 h 344"/>
                  <a:gd name="T8" fmla="*/ 308 w 594"/>
                  <a:gd name="T9" fmla="*/ 340 h 344"/>
                  <a:gd name="T10" fmla="*/ 284 w 594"/>
                  <a:gd name="T11" fmla="*/ 340 h 344"/>
                  <a:gd name="T12" fmla="*/ 7 w 594"/>
                  <a:gd name="T13" fmla="*/ 179 h 344"/>
                  <a:gd name="T14" fmla="*/ 7 w 594"/>
                  <a:gd name="T15" fmla="*/ 165 h 344"/>
                  <a:gd name="T16" fmla="*/ 286 w 594"/>
                  <a:gd name="T17" fmla="*/ 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4" h="344">
                    <a:moveTo>
                      <a:pt x="286" y="4"/>
                    </a:moveTo>
                    <a:cubicBezTo>
                      <a:pt x="293" y="0"/>
                      <a:pt x="303" y="0"/>
                      <a:pt x="310" y="4"/>
                    </a:cubicBezTo>
                    <a:cubicBezTo>
                      <a:pt x="587" y="165"/>
                      <a:pt x="587" y="165"/>
                      <a:pt x="587" y="165"/>
                    </a:cubicBezTo>
                    <a:cubicBezTo>
                      <a:pt x="594" y="169"/>
                      <a:pt x="594" y="175"/>
                      <a:pt x="587" y="179"/>
                    </a:cubicBezTo>
                    <a:cubicBezTo>
                      <a:pt x="308" y="340"/>
                      <a:pt x="308" y="340"/>
                      <a:pt x="308" y="340"/>
                    </a:cubicBezTo>
                    <a:cubicBezTo>
                      <a:pt x="301" y="344"/>
                      <a:pt x="291" y="344"/>
                      <a:pt x="284" y="340"/>
                    </a:cubicBezTo>
                    <a:cubicBezTo>
                      <a:pt x="7" y="179"/>
                      <a:pt x="7" y="179"/>
                      <a:pt x="7" y="179"/>
                    </a:cubicBezTo>
                    <a:cubicBezTo>
                      <a:pt x="0" y="175"/>
                      <a:pt x="0" y="169"/>
                      <a:pt x="7" y="165"/>
                    </a:cubicBezTo>
                    <a:lnTo>
                      <a:pt x="286" y="4"/>
                    </a:lnTo>
                    <a:close/>
                  </a:path>
                </a:pathLst>
              </a:custGeom>
              <a:solidFill>
                <a:srgbClr val="F6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87" name="Group 1886"/>
            <p:cNvGrpSpPr/>
            <p:nvPr/>
          </p:nvGrpSpPr>
          <p:grpSpPr>
            <a:xfrm>
              <a:off x="9079461" y="3471863"/>
              <a:ext cx="2293937" cy="1676400"/>
              <a:chOff x="8701088" y="3471863"/>
              <a:chExt cx="2293937" cy="1676400"/>
            </a:xfrm>
          </p:grpSpPr>
          <p:sp>
            <p:nvSpPr>
              <p:cNvPr id="1824" name="Freeform 477"/>
              <p:cNvSpPr>
                <a:spLocks/>
              </p:cNvSpPr>
              <p:nvPr/>
            </p:nvSpPr>
            <p:spPr bwMode="auto">
              <a:xfrm>
                <a:off x="8705850" y="4137025"/>
                <a:ext cx="2284412" cy="1011238"/>
              </a:xfrm>
              <a:custGeom>
                <a:avLst/>
                <a:gdLst>
                  <a:gd name="T0" fmla="*/ 591 w 591"/>
                  <a:gd name="T1" fmla="*/ 0 h 261"/>
                  <a:gd name="T2" fmla="*/ 586 w 591"/>
                  <a:gd name="T3" fmla="*/ 7 h 261"/>
                  <a:gd name="T4" fmla="*/ 306 w 591"/>
                  <a:gd name="T5" fmla="*/ 168 h 261"/>
                  <a:gd name="T6" fmla="*/ 283 w 591"/>
                  <a:gd name="T7" fmla="*/ 168 h 261"/>
                  <a:gd name="T8" fmla="*/ 5 w 591"/>
                  <a:gd name="T9" fmla="*/ 7 h 261"/>
                  <a:gd name="T10" fmla="*/ 0 w 591"/>
                  <a:gd name="T11" fmla="*/ 0 h 261"/>
                  <a:gd name="T12" fmla="*/ 0 w 591"/>
                  <a:gd name="T13" fmla="*/ 90 h 261"/>
                  <a:gd name="T14" fmla="*/ 5 w 591"/>
                  <a:gd name="T15" fmla="*/ 96 h 261"/>
                  <a:gd name="T16" fmla="*/ 283 w 591"/>
                  <a:gd name="T17" fmla="*/ 258 h 261"/>
                  <a:gd name="T18" fmla="*/ 307 w 591"/>
                  <a:gd name="T19" fmla="*/ 258 h 261"/>
                  <a:gd name="T20" fmla="*/ 586 w 591"/>
                  <a:gd name="T21" fmla="*/ 96 h 261"/>
                  <a:gd name="T22" fmla="*/ 591 w 591"/>
                  <a:gd name="T23" fmla="*/ 89 h 261"/>
                  <a:gd name="T24" fmla="*/ 591 w 591"/>
                  <a:gd name="T25"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261">
                    <a:moveTo>
                      <a:pt x="591" y="0"/>
                    </a:moveTo>
                    <a:cubicBezTo>
                      <a:pt x="591" y="3"/>
                      <a:pt x="589" y="5"/>
                      <a:pt x="586" y="7"/>
                    </a:cubicBezTo>
                    <a:cubicBezTo>
                      <a:pt x="306" y="168"/>
                      <a:pt x="306" y="168"/>
                      <a:pt x="306" y="168"/>
                    </a:cubicBezTo>
                    <a:cubicBezTo>
                      <a:pt x="300" y="172"/>
                      <a:pt x="289" y="172"/>
                      <a:pt x="283" y="168"/>
                    </a:cubicBezTo>
                    <a:cubicBezTo>
                      <a:pt x="5" y="7"/>
                      <a:pt x="5" y="7"/>
                      <a:pt x="5" y="7"/>
                    </a:cubicBezTo>
                    <a:cubicBezTo>
                      <a:pt x="2" y="5"/>
                      <a:pt x="0" y="3"/>
                      <a:pt x="0" y="0"/>
                    </a:cubicBezTo>
                    <a:cubicBezTo>
                      <a:pt x="0" y="90"/>
                      <a:pt x="0" y="90"/>
                      <a:pt x="0" y="90"/>
                    </a:cubicBezTo>
                    <a:cubicBezTo>
                      <a:pt x="0" y="92"/>
                      <a:pt x="2" y="94"/>
                      <a:pt x="5" y="96"/>
                    </a:cubicBezTo>
                    <a:cubicBezTo>
                      <a:pt x="283" y="258"/>
                      <a:pt x="283" y="258"/>
                      <a:pt x="283" y="258"/>
                    </a:cubicBezTo>
                    <a:cubicBezTo>
                      <a:pt x="289" y="261"/>
                      <a:pt x="300" y="261"/>
                      <a:pt x="307" y="258"/>
                    </a:cubicBezTo>
                    <a:cubicBezTo>
                      <a:pt x="586" y="96"/>
                      <a:pt x="586" y="96"/>
                      <a:pt x="586" y="96"/>
                    </a:cubicBezTo>
                    <a:cubicBezTo>
                      <a:pt x="589" y="94"/>
                      <a:pt x="591" y="92"/>
                      <a:pt x="591" y="89"/>
                    </a:cubicBezTo>
                    <a:lnTo>
                      <a:pt x="591"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25" name="Freeform 478"/>
              <p:cNvSpPr>
                <a:spLocks/>
              </p:cNvSpPr>
              <p:nvPr/>
            </p:nvSpPr>
            <p:spPr bwMode="auto">
              <a:xfrm>
                <a:off x="8701088" y="3471863"/>
                <a:ext cx="2293937" cy="1331913"/>
              </a:xfrm>
              <a:custGeom>
                <a:avLst/>
                <a:gdLst>
                  <a:gd name="T0" fmla="*/ 286 w 593"/>
                  <a:gd name="T1" fmla="*/ 4 h 344"/>
                  <a:gd name="T2" fmla="*/ 309 w 593"/>
                  <a:gd name="T3" fmla="*/ 4 h 344"/>
                  <a:gd name="T4" fmla="*/ 587 w 593"/>
                  <a:gd name="T5" fmla="*/ 165 h 344"/>
                  <a:gd name="T6" fmla="*/ 587 w 593"/>
                  <a:gd name="T7" fmla="*/ 179 h 344"/>
                  <a:gd name="T8" fmla="*/ 307 w 593"/>
                  <a:gd name="T9" fmla="*/ 340 h 344"/>
                  <a:gd name="T10" fmla="*/ 284 w 593"/>
                  <a:gd name="T11" fmla="*/ 340 h 344"/>
                  <a:gd name="T12" fmla="*/ 6 w 593"/>
                  <a:gd name="T13" fmla="*/ 179 h 344"/>
                  <a:gd name="T14" fmla="*/ 6 w 593"/>
                  <a:gd name="T15" fmla="*/ 165 h 344"/>
                  <a:gd name="T16" fmla="*/ 286 w 593"/>
                  <a:gd name="T17" fmla="*/ 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44">
                    <a:moveTo>
                      <a:pt x="286" y="4"/>
                    </a:moveTo>
                    <a:cubicBezTo>
                      <a:pt x="292" y="0"/>
                      <a:pt x="303" y="0"/>
                      <a:pt x="309" y="4"/>
                    </a:cubicBezTo>
                    <a:cubicBezTo>
                      <a:pt x="587" y="165"/>
                      <a:pt x="587" y="165"/>
                      <a:pt x="587" y="165"/>
                    </a:cubicBezTo>
                    <a:cubicBezTo>
                      <a:pt x="593" y="169"/>
                      <a:pt x="593" y="175"/>
                      <a:pt x="587" y="179"/>
                    </a:cubicBezTo>
                    <a:cubicBezTo>
                      <a:pt x="307" y="340"/>
                      <a:pt x="307" y="340"/>
                      <a:pt x="307" y="340"/>
                    </a:cubicBezTo>
                    <a:cubicBezTo>
                      <a:pt x="301" y="344"/>
                      <a:pt x="290" y="344"/>
                      <a:pt x="284" y="340"/>
                    </a:cubicBezTo>
                    <a:cubicBezTo>
                      <a:pt x="6" y="179"/>
                      <a:pt x="6" y="179"/>
                      <a:pt x="6" y="179"/>
                    </a:cubicBezTo>
                    <a:cubicBezTo>
                      <a:pt x="0" y="175"/>
                      <a:pt x="0" y="169"/>
                      <a:pt x="6" y="165"/>
                    </a:cubicBezTo>
                    <a:lnTo>
                      <a:pt x="286" y="4"/>
                    </a:lnTo>
                    <a:close/>
                  </a:path>
                </a:pathLst>
              </a:custGeom>
              <a:solidFill>
                <a:srgbClr val="F6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901" name="Group 1900"/>
            <p:cNvGrpSpPr/>
            <p:nvPr/>
          </p:nvGrpSpPr>
          <p:grpSpPr>
            <a:xfrm>
              <a:off x="6456911" y="2392363"/>
              <a:ext cx="3117849" cy="2771775"/>
              <a:chOff x="6078538" y="2392363"/>
              <a:chExt cx="3117849" cy="2771775"/>
            </a:xfrm>
          </p:grpSpPr>
          <p:sp>
            <p:nvSpPr>
              <p:cNvPr id="1826" name="Freeform 479"/>
              <p:cNvSpPr>
                <a:spLocks/>
              </p:cNvSpPr>
              <p:nvPr/>
            </p:nvSpPr>
            <p:spPr bwMode="auto">
              <a:xfrm>
                <a:off x="6721475" y="4351338"/>
                <a:ext cx="2474912" cy="579438"/>
              </a:xfrm>
              <a:custGeom>
                <a:avLst/>
                <a:gdLst>
                  <a:gd name="T0" fmla="*/ 0 w 1559"/>
                  <a:gd name="T1" fmla="*/ 365 h 365"/>
                  <a:gd name="T2" fmla="*/ 633 w 1559"/>
                  <a:gd name="T3" fmla="*/ 0 h 365"/>
                  <a:gd name="T4" fmla="*/ 1250 w 1559"/>
                  <a:gd name="T5" fmla="*/ 348 h 365"/>
                  <a:gd name="T6" fmla="*/ 1559 w 1559"/>
                  <a:gd name="T7" fmla="*/ 173 h 365"/>
                </a:gdLst>
                <a:ahLst/>
                <a:cxnLst>
                  <a:cxn ang="0">
                    <a:pos x="T0" y="T1"/>
                  </a:cxn>
                  <a:cxn ang="0">
                    <a:pos x="T2" y="T3"/>
                  </a:cxn>
                  <a:cxn ang="0">
                    <a:pos x="T4" y="T5"/>
                  </a:cxn>
                  <a:cxn ang="0">
                    <a:pos x="T6" y="T7"/>
                  </a:cxn>
                </a:cxnLst>
                <a:rect l="0" t="0" r="r" b="b"/>
                <a:pathLst>
                  <a:path w="1559" h="365">
                    <a:moveTo>
                      <a:pt x="0" y="365"/>
                    </a:moveTo>
                    <a:lnTo>
                      <a:pt x="633" y="0"/>
                    </a:lnTo>
                    <a:lnTo>
                      <a:pt x="1250" y="348"/>
                    </a:lnTo>
                    <a:lnTo>
                      <a:pt x="1559" y="173"/>
                    </a:lnTo>
                  </a:path>
                </a:pathLst>
              </a:custGeom>
              <a:noFill/>
              <a:ln w="15875" cap="rnd">
                <a:solidFill>
                  <a:schemeClr val="bg2">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27" name="Freeform 480"/>
              <p:cNvSpPr>
                <a:spLocks/>
              </p:cNvSpPr>
              <p:nvPr/>
            </p:nvSpPr>
            <p:spPr bwMode="auto">
              <a:xfrm>
                <a:off x="6078538" y="4559300"/>
                <a:ext cx="587375" cy="344488"/>
              </a:xfrm>
              <a:custGeom>
                <a:avLst/>
                <a:gdLst>
                  <a:gd name="T0" fmla="*/ 0 w 370"/>
                  <a:gd name="T1" fmla="*/ 0 h 217"/>
                  <a:gd name="T2" fmla="*/ 370 w 370"/>
                  <a:gd name="T3" fmla="*/ 217 h 217"/>
                  <a:gd name="T4" fmla="*/ 370 w 370"/>
                  <a:gd name="T5" fmla="*/ 100 h 217"/>
                </a:gdLst>
                <a:ahLst/>
                <a:cxnLst>
                  <a:cxn ang="0">
                    <a:pos x="T0" y="T1"/>
                  </a:cxn>
                  <a:cxn ang="0">
                    <a:pos x="T2" y="T3"/>
                  </a:cxn>
                  <a:cxn ang="0">
                    <a:pos x="T4" y="T5"/>
                  </a:cxn>
                </a:cxnLst>
                <a:rect l="0" t="0" r="r" b="b"/>
                <a:pathLst>
                  <a:path w="370" h="217">
                    <a:moveTo>
                      <a:pt x="0" y="0"/>
                    </a:moveTo>
                    <a:lnTo>
                      <a:pt x="370" y="217"/>
                    </a:lnTo>
                    <a:lnTo>
                      <a:pt x="370" y="100"/>
                    </a:lnTo>
                  </a:path>
                </a:pathLst>
              </a:custGeom>
              <a:noFill/>
              <a:ln w="15875" cap="rnd">
                <a:solidFill>
                  <a:schemeClr val="bg2">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28" name="Freeform 481"/>
              <p:cNvSpPr>
                <a:spLocks/>
              </p:cNvSpPr>
              <p:nvPr/>
            </p:nvSpPr>
            <p:spPr bwMode="auto">
              <a:xfrm>
                <a:off x="6597650" y="2392363"/>
                <a:ext cx="1187450" cy="2433638"/>
              </a:xfrm>
              <a:custGeom>
                <a:avLst/>
                <a:gdLst>
                  <a:gd name="T0" fmla="*/ 748 w 748"/>
                  <a:gd name="T1" fmla="*/ 0 h 1533"/>
                  <a:gd name="T2" fmla="*/ 748 w 748"/>
                  <a:gd name="T3" fmla="*/ 110 h 1533"/>
                  <a:gd name="T4" fmla="*/ 341 w 748"/>
                  <a:gd name="T5" fmla="*/ 346 h 1533"/>
                  <a:gd name="T6" fmla="*/ 341 w 748"/>
                  <a:gd name="T7" fmla="*/ 702 h 1533"/>
                  <a:gd name="T8" fmla="*/ 0 w 748"/>
                  <a:gd name="T9" fmla="*/ 899 h 1533"/>
                  <a:gd name="T10" fmla="*/ 560 w 748"/>
                  <a:gd name="T11" fmla="*/ 1221 h 1533"/>
                  <a:gd name="T12" fmla="*/ 17 w 748"/>
                  <a:gd name="T13" fmla="*/ 1533 h 1533"/>
                </a:gdLst>
                <a:ahLst/>
                <a:cxnLst>
                  <a:cxn ang="0">
                    <a:pos x="T0" y="T1"/>
                  </a:cxn>
                  <a:cxn ang="0">
                    <a:pos x="T2" y="T3"/>
                  </a:cxn>
                  <a:cxn ang="0">
                    <a:pos x="T4" y="T5"/>
                  </a:cxn>
                  <a:cxn ang="0">
                    <a:pos x="T6" y="T7"/>
                  </a:cxn>
                  <a:cxn ang="0">
                    <a:pos x="T8" y="T9"/>
                  </a:cxn>
                  <a:cxn ang="0">
                    <a:pos x="T10" y="T11"/>
                  </a:cxn>
                  <a:cxn ang="0">
                    <a:pos x="T12" y="T13"/>
                  </a:cxn>
                </a:cxnLst>
                <a:rect l="0" t="0" r="r" b="b"/>
                <a:pathLst>
                  <a:path w="748" h="1533">
                    <a:moveTo>
                      <a:pt x="748" y="0"/>
                    </a:moveTo>
                    <a:lnTo>
                      <a:pt x="748" y="110"/>
                    </a:lnTo>
                    <a:lnTo>
                      <a:pt x="341" y="346"/>
                    </a:lnTo>
                    <a:lnTo>
                      <a:pt x="341" y="702"/>
                    </a:lnTo>
                    <a:lnTo>
                      <a:pt x="0" y="899"/>
                    </a:lnTo>
                    <a:lnTo>
                      <a:pt x="560" y="1221"/>
                    </a:lnTo>
                    <a:lnTo>
                      <a:pt x="17" y="1533"/>
                    </a:lnTo>
                  </a:path>
                </a:pathLst>
              </a:custGeom>
              <a:noFill/>
              <a:ln w="15875" cap="rnd">
                <a:solidFill>
                  <a:schemeClr val="bg2">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29" name="Freeform 482"/>
              <p:cNvSpPr>
                <a:spLocks/>
              </p:cNvSpPr>
              <p:nvPr/>
            </p:nvSpPr>
            <p:spPr bwMode="auto">
              <a:xfrm>
                <a:off x="6721475" y="4745038"/>
                <a:ext cx="393700" cy="419100"/>
              </a:xfrm>
              <a:custGeom>
                <a:avLst/>
                <a:gdLst>
                  <a:gd name="T0" fmla="*/ 248 w 248"/>
                  <a:gd name="T1" fmla="*/ 264 h 264"/>
                  <a:gd name="T2" fmla="*/ 0 w 248"/>
                  <a:gd name="T3" fmla="*/ 117 h 264"/>
                  <a:gd name="T4" fmla="*/ 0 w 248"/>
                  <a:gd name="T5" fmla="*/ 0 h 264"/>
                </a:gdLst>
                <a:ahLst/>
                <a:cxnLst>
                  <a:cxn ang="0">
                    <a:pos x="T0" y="T1"/>
                  </a:cxn>
                  <a:cxn ang="0">
                    <a:pos x="T2" y="T3"/>
                  </a:cxn>
                  <a:cxn ang="0">
                    <a:pos x="T4" y="T5"/>
                  </a:cxn>
                </a:cxnLst>
                <a:rect l="0" t="0" r="r" b="b"/>
                <a:pathLst>
                  <a:path w="248" h="264">
                    <a:moveTo>
                      <a:pt x="248" y="264"/>
                    </a:moveTo>
                    <a:lnTo>
                      <a:pt x="0" y="117"/>
                    </a:lnTo>
                    <a:lnTo>
                      <a:pt x="0" y="0"/>
                    </a:lnTo>
                  </a:path>
                </a:pathLst>
              </a:custGeom>
              <a:noFill/>
              <a:ln w="15875" cap="rnd">
                <a:solidFill>
                  <a:schemeClr val="bg2">
                    <a:lumMod val="8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2047" name="Group 2046"/>
            <p:cNvGrpSpPr/>
            <p:nvPr/>
          </p:nvGrpSpPr>
          <p:grpSpPr>
            <a:xfrm>
              <a:off x="7943848" y="4064928"/>
              <a:ext cx="1419225" cy="1052513"/>
              <a:chOff x="8086725" y="4203700"/>
              <a:chExt cx="1419225" cy="1052513"/>
            </a:xfrm>
          </p:grpSpPr>
          <p:grpSp>
            <p:nvGrpSpPr>
              <p:cNvPr id="1890" name="Group 1889"/>
              <p:cNvGrpSpPr/>
              <p:nvPr/>
            </p:nvGrpSpPr>
            <p:grpSpPr>
              <a:xfrm>
                <a:off x="8086725" y="4814888"/>
                <a:ext cx="714375" cy="441325"/>
                <a:chOff x="8086725" y="4814888"/>
                <a:chExt cx="714375" cy="441325"/>
              </a:xfrm>
            </p:grpSpPr>
            <p:sp>
              <p:nvSpPr>
                <p:cNvPr id="1830" name="Freeform 483"/>
                <p:cNvSpPr>
                  <a:spLocks/>
                </p:cNvSpPr>
                <p:nvPr/>
              </p:nvSpPr>
              <p:spPr bwMode="auto">
                <a:xfrm>
                  <a:off x="8086725" y="4900613"/>
                  <a:ext cx="571500" cy="355600"/>
                </a:xfrm>
                <a:custGeom>
                  <a:avLst/>
                  <a:gdLst>
                    <a:gd name="T0" fmla="*/ 0 w 360"/>
                    <a:gd name="T1" fmla="*/ 0 h 224"/>
                    <a:gd name="T2" fmla="*/ 0 w 360"/>
                    <a:gd name="T3" fmla="*/ 17 h 224"/>
                    <a:gd name="T4" fmla="*/ 360 w 360"/>
                    <a:gd name="T5" fmla="*/ 224 h 224"/>
                    <a:gd name="T6" fmla="*/ 360 w 360"/>
                    <a:gd name="T7" fmla="*/ 209 h 224"/>
                    <a:gd name="T8" fmla="*/ 0 w 360"/>
                    <a:gd name="T9" fmla="*/ 0 h 224"/>
                  </a:gdLst>
                  <a:ahLst/>
                  <a:cxnLst>
                    <a:cxn ang="0">
                      <a:pos x="T0" y="T1"/>
                    </a:cxn>
                    <a:cxn ang="0">
                      <a:pos x="T2" y="T3"/>
                    </a:cxn>
                    <a:cxn ang="0">
                      <a:pos x="T4" y="T5"/>
                    </a:cxn>
                    <a:cxn ang="0">
                      <a:pos x="T6" y="T7"/>
                    </a:cxn>
                    <a:cxn ang="0">
                      <a:pos x="T8" y="T9"/>
                    </a:cxn>
                  </a:cxnLst>
                  <a:rect l="0" t="0" r="r" b="b"/>
                  <a:pathLst>
                    <a:path w="360" h="224">
                      <a:moveTo>
                        <a:pt x="0" y="0"/>
                      </a:moveTo>
                      <a:lnTo>
                        <a:pt x="0" y="17"/>
                      </a:lnTo>
                      <a:lnTo>
                        <a:pt x="360" y="224"/>
                      </a:lnTo>
                      <a:lnTo>
                        <a:pt x="360" y="209"/>
                      </a:lnTo>
                      <a:lnTo>
                        <a:pt x="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31" name="Freeform 484"/>
                <p:cNvSpPr>
                  <a:spLocks/>
                </p:cNvSpPr>
                <p:nvPr/>
              </p:nvSpPr>
              <p:spPr bwMode="auto">
                <a:xfrm>
                  <a:off x="8658225" y="5148263"/>
                  <a:ext cx="142875" cy="107950"/>
                </a:xfrm>
                <a:custGeom>
                  <a:avLst/>
                  <a:gdLst>
                    <a:gd name="T0" fmla="*/ 0 w 90"/>
                    <a:gd name="T1" fmla="*/ 53 h 68"/>
                    <a:gd name="T2" fmla="*/ 0 w 90"/>
                    <a:gd name="T3" fmla="*/ 68 h 68"/>
                    <a:gd name="T4" fmla="*/ 90 w 90"/>
                    <a:gd name="T5" fmla="*/ 17 h 68"/>
                    <a:gd name="T6" fmla="*/ 90 w 90"/>
                    <a:gd name="T7" fmla="*/ 0 h 68"/>
                    <a:gd name="T8" fmla="*/ 0 w 90"/>
                    <a:gd name="T9" fmla="*/ 53 h 68"/>
                  </a:gdLst>
                  <a:ahLst/>
                  <a:cxnLst>
                    <a:cxn ang="0">
                      <a:pos x="T0" y="T1"/>
                    </a:cxn>
                    <a:cxn ang="0">
                      <a:pos x="T2" y="T3"/>
                    </a:cxn>
                    <a:cxn ang="0">
                      <a:pos x="T4" y="T5"/>
                    </a:cxn>
                    <a:cxn ang="0">
                      <a:pos x="T6" y="T7"/>
                    </a:cxn>
                    <a:cxn ang="0">
                      <a:pos x="T8" y="T9"/>
                    </a:cxn>
                  </a:cxnLst>
                  <a:rect l="0" t="0" r="r" b="b"/>
                  <a:pathLst>
                    <a:path w="90" h="68">
                      <a:moveTo>
                        <a:pt x="0" y="53"/>
                      </a:moveTo>
                      <a:lnTo>
                        <a:pt x="0" y="68"/>
                      </a:lnTo>
                      <a:lnTo>
                        <a:pt x="90" y="17"/>
                      </a:lnTo>
                      <a:lnTo>
                        <a:pt x="90" y="0"/>
                      </a:lnTo>
                      <a:lnTo>
                        <a:pt x="0" y="53"/>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32" name="Freeform 485"/>
                <p:cNvSpPr>
                  <a:spLocks/>
                </p:cNvSpPr>
                <p:nvPr/>
              </p:nvSpPr>
              <p:spPr bwMode="auto">
                <a:xfrm>
                  <a:off x="8086725" y="4814888"/>
                  <a:ext cx="714375" cy="417513"/>
                </a:xfrm>
                <a:custGeom>
                  <a:avLst/>
                  <a:gdLst>
                    <a:gd name="T0" fmla="*/ 90 w 450"/>
                    <a:gd name="T1" fmla="*/ 0 h 263"/>
                    <a:gd name="T2" fmla="*/ 0 w 450"/>
                    <a:gd name="T3" fmla="*/ 54 h 263"/>
                    <a:gd name="T4" fmla="*/ 360 w 450"/>
                    <a:gd name="T5" fmla="*/ 263 h 263"/>
                    <a:gd name="T6" fmla="*/ 450 w 450"/>
                    <a:gd name="T7" fmla="*/ 210 h 263"/>
                    <a:gd name="T8" fmla="*/ 90 w 450"/>
                    <a:gd name="T9" fmla="*/ 0 h 263"/>
                  </a:gdLst>
                  <a:ahLst/>
                  <a:cxnLst>
                    <a:cxn ang="0">
                      <a:pos x="T0" y="T1"/>
                    </a:cxn>
                    <a:cxn ang="0">
                      <a:pos x="T2" y="T3"/>
                    </a:cxn>
                    <a:cxn ang="0">
                      <a:pos x="T4" y="T5"/>
                    </a:cxn>
                    <a:cxn ang="0">
                      <a:pos x="T6" y="T7"/>
                    </a:cxn>
                    <a:cxn ang="0">
                      <a:pos x="T8" y="T9"/>
                    </a:cxn>
                  </a:cxnLst>
                  <a:rect l="0" t="0" r="r" b="b"/>
                  <a:pathLst>
                    <a:path w="450" h="263">
                      <a:moveTo>
                        <a:pt x="90" y="0"/>
                      </a:moveTo>
                      <a:lnTo>
                        <a:pt x="0" y="54"/>
                      </a:lnTo>
                      <a:lnTo>
                        <a:pt x="360" y="263"/>
                      </a:lnTo>
                      <a:lnTo>
                        <a:pt x="450" y="210"/>
                      </a:lnTo>
                      <a:lnTo>
                        <a:pt x="9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94" name="Group 1893"/>
              <p:cNvGrpSpPr/>
              <p:nvPr/>
            </p:nvGrpSpPr>
            <p:grpSpPr>
              <a:xfrm>
                <a:off x="8259763" y="4664075"/>
                <a:ext cx="720725" cy="441326"/>
                <a:chOff x="8259763" y="4664075"/>
                <a:chExt cx="720725" cy="441326"/>
              </a:xfrm>
            </p:grpSpPr>
            <p:sp>
              <p:nvSpPr>
                <p:cNvPr id="1833" name="Freeform 486"/>
                <p:cNvSpPr>
                  <a:spLocks/>
                </p:cNvSpPr>
                <p:nvPr/>
              </p:nvSpPr>
              <p:spPr bwMode="auto">
                <a:xfrm>
                  <a:off x="8259763" y="4749800"/>
                  <a:ext cx="576262" cy="355600"/>
                </a:xfrm>
                <a:custGeom>
                  <a:avLst/>
                  <a:gdLst>
                    <a:gd name="T0" fmla="*/ 0 w 363"/>
                    <a:gd name="T1" fmla="*/ 0 h 224"/>
                    <a:gd name="T2" fmla="*/ 0 w 363"/>
                    <a:gd name="T3" fmla="*/ 14 h 224"/>
                    <a:gd name="T4" fmla="*/ 363 w 363"/>
                    <a:gd name="T5" fmla="*/ 224 h 224"/>
                    <a:gd name="T6" fmla="*/ 363 w 363"/>
                    <a:gd name="T7" fmla="*/ 207 h 224"/>
                    <a:gd name="T8" fmla="*/ 0 w 363"/>
                    <a:gd name="T9" fmla="*/ 0 h 224"/>
                  </a:gdLst>
                  <a:ahLst/>
                  <a:cxnLst>
                    <a:cxn ang="0">
                      <a:pos x="T0" y="T1"/>
                    </a:cxn>
                    <a:cxn ang="0">
                      <a:pos x="T2" y="T3"/>
                    </a:cxn>
                    <a:cxn ang="0">
                      <a:pos x="T4" y="T5"/>
                    </a:cxn>
                    <a:cxn ang="0">
                      <a:pos x="T6" y="T7"/>
                    </a:cxn>
                    <a:cxn ang="0">
                      <a:pos x="T8" y="T9"/>
                    </a:cxn>
                  </a:cxnLst>
                  <a:rect l="0" t="0" r="r" b="b"/>
                  <a:pathLst>
                    <a:path w="363" h="224">
                      <a:moveTo>
                        <a:pt x="0" y="0"/>
                      </a:moveTo>
                      <a:lnTo>
                        <a:pt x="0" y="14"/>
                      </a:lnTo>
                      <a:lnTo>
                        <a:pt x="363" y="224"/>
                      </a:lnTo>
                      <a:lnTo>
                        <a:pt x="363" y="207"/>
                      </a:lnTo>
                      <a:lnTo>
                        <a:pt x="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34" name="Freeform 487"/>
                <p:cNvSpPr>
                  <a:spLocks/>
                </p:cNvSpPr>
                <p:nvPr/>
              </p:nvSpPr>
              <p:spPr bwMode="auto">
                <a:xfrm>
                  <a:off x="8836025" y="4992688"/>
                  <a:ext cx="144462" cy="112713"/>
                </a:xfrm>
                <a:custGeom>
                  <a:avLst/>
                  <a:gdLst>
                    <a:gd name="T0" fmla="*/ 0 w 91"/>
                    <a:gd name="T1" fmla="*/ 54 h 71"/>
                    <a:gd name="T2" fmla="*/ 0 w 91"/>
                    <a:gd name="T3" fmla="*/ 71 h 71"/>
                    <a:gd name="T4" fmla="*/ 91 w 91"/>
                    <a:gd name="T5" fmla="*/ 17 h 71"/>
                    <a:gd name="T6" fmla="*/ 91 w 91"/>
                    <a:gd name="T7" fmla="*/ 0 h 71"/>
                    <a:gd name="T8" fmla="*/ 0 w 91"/>
                    <a:gd name="T9" fmla="*/ 54 h 71"/>
                  </a:gdLst>
                  <a:ahLst/>
                  <a:cxnLst>
                    <a:cxn ang="0">
                      <a:pos x="T0" y="T1"/>
                    </a:cxn>
                    <a:cxn ang="0">
                      <a:pos x="T2" y="T3"/>
                    </a:cxn>
                    <a:cxn ang="0">
                      <a:pos x="T4" y="T5"/>
                    </a:cxn>
                    <a:cxn ang="0">
                      <a:pos x="T6" y="T7"/>
                    </a:cxn>
                    <a:cxn ang="0">
                      <a:pos x="T8" y="T9"/>
                    </a:cxn>
                  </a:cxnLst>
                  <a:rect l="0" t="0" r="r" b="b"/>
                  <a:pathLst>
                    <a:path w="91" h="71">
                      <a:moveTo>
                        <a:pt x="0" y="54"/>
                      </a:moveTo>
                      <a:lnTo>
                        <a:pt x="0" y="71"/>
                      </a:lnTo>
                      <a:lnTo>
                        <a:pt x="91" y="17"/>
                      </a:lnTo>
                      <a:lnTo>
                        <a:pt x="91" y="0"/>
                      </a:lnTo>
                      <a:lnTo>
                        <a:pt x="0" y="54"/>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35" name="Freeform 488"/>
                <p:cNvSpPr>
                  <a:spLocks/>
                </p:cNvSpPr>
                <p:nvPr/>
              </p:nvSpPr>
              <p:spPr bwMode="auto">
                <a:xfrm>
                  <a:off x="8259763" y="4664075"/>
                  <a:ext cx="720725" cy="414338"/>
                </a:xfrm>
                <a:custGeom>
                  <a:avLst/>
                  <a:gdLst>
                    <a:gd name="T0" fmla="*/ 93 w 454"/>
                    <a:gd name="T1" fmla="*/ 0 h 261"/>
                    <a:gd name="T2" fmla="*/ 0 w 454"/>
                    <a:gd name="T3" fmla="*/ 54 h 261"/>
                    <a:gd name="T4" fmla="*/ 363 w 454"/>
                    <a:gd name="T5" fmla="*/ 261 h 261"/>
                    <a:gd name="T6" fmla="*/ 454 w 454"/>
                    <a:gd name="T7" fmla="*/ 207 h 261"/>
                    <a:gd name="T8" fmla="*/ 93 w 454"/>
                    <a:gd name="T9" fmla="*/ 0 h 261"/>
                  </a:gdLst>
                  <a:ahLst/>
                  <a:cxnLst>
                    <a:cxn ang="0">
                      <a:pos x="T0" y="T1"/>
                    </a:cxn>
                    <a:cxn ang="0">
                      <a:pos x="T2" y="T3"/>
                    </a:cxn>
                    <a:cxn ang="0">
                      <a:pos x="T4" y="T5"/>
                    </a:cxn>
                    <a:cxn ang="0">
                      <a:pos x="T6" y="T7"/>
                    </a:cxn>
                    <a:cxn ang="0">
                      <a:pos x="T8" y="T9"/>
                    </a:cxn>
                  </a:cxnLst>
                  <a:rect l="0" t="0" r="r" b="b"/>
                  <a:pathLst>
                    <a:path w="454" h="261">
                      <a:moveTo>
                        <a:pt x="93" y="0"/>
                      </a:moveTo>
                      <a:lnTo>
                        <a:pt x="0" y="54"/>
                      </a:lnTo>
                      <a:lnTo>
                        <a:pt x="363" y="261"/>
                      </a:lnTo>
                      <a:lnTo>
                        <a:pt x="454" y="207"/>
                      </a:lnTo>
                      <a:lnTo>
                        <a:pt x="93"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93" name="Group 1892"/>
              <p:cNvGrpSpPr/>
              <p:nvPr/>
            </p:nvGrpSpPr>
            <p:grpSpPr>
              <a:xfrm>
                <a:off x="8437563" y="4508500"/>
                <a:ext cx="715962" cy="441325"/>
                <a:chOff x="8437563" y="4508500"/>
                <a:chExt cx="715962" cy="441325"/>
              </a:xfrm>
            </p:grpSpPr>
            <p:sp>
              <p:nvSpPr>
                <p:cNvPr id="1836" name="Freeform 489"/>
                <p:cNvSpPr>
                  <a:spLocks/>
                </p:cNvSpPr>
                <p:nvPr/>
              </p:nvSpPr>
              <p:spPr bwMode="auto">
                <a:xfrm>
                  <a:off x="8437563" y="4594225"/>
                  <a:ext cx="573087" cy="355600"/>
                </a:xfrm>
                <a:custGeom>
                  <a:avLst/>
                  <a:gdLst>
                    <a:gd name="T0" fmla="*/ 0 w 361"/>
                    <a:gd name="T1" fmla="*/ 0 h 224"/>
                    <a:gd name="T2" fmla="*/ 0 w 361"/>
                    <a:gd name="T3" fmla="*/ 17 h 224"/>
                    <a:gd name="T4" fmla="*/ 361 w 361"/>
                    <a:gd name="T5" fmla="*/ 224 h 224"/>
                    <a:gd name="T6" fmla="*/ 361 w 361"/>
                    <a:gd name="T7" fmla="*/ 207 h 224"/>
                    <a:gd name="T8" fmla="*/ 0 w 361"/>
                    <a:gd name="T9" fmla="*/ 0 h 224"/>
                  </a:gdLst>
                  <a:ahLst/>
                  <a:cxnLst>
                    <a:cxn ang="0">
                      <a:pos x="T0" y="T1"/>
                    </a:cxn>
                    <a:cxn ang="0">
                      <a:pos x="T2" y="T3"/>
                    </a:cxn>
                    <a:cxn ang="0">
                      <a:pos x="T4" y="T5"/>
                    </a:cxn>
                    <a:cxn ang="0">
                      <a:pos x="T6" y="T7"/>
                    </a:cxn>
                    <a:cxn ang="0">
                      <a:pos x="T8" y="T9"/>
                    </a:cxn>
                  </a:cxnLst>
                  <a:rect l="0" t="0" r="r" b="b"/>
                  <a:pathLst>
                    <a:path w="361" h="224">
                      <a:moveTo>
                        <a:pt x="0" y="0"/>
                      </a:moveTo>
                      <a:lnTo>
                        <a:pt x="0" y="17"/>
                      </a:lnTo>
                      <a:lnTo>
                        <a:pt x="361" y="224"/>
                      </a:lnTo>
                      <a:lnTo>
                        <a:pt x="361" y="207"/>
                      </a:lnTo>
                      <a:lnTo>
                        <a:pt x="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37" name="Freeform 490"/>
                <p:cNvSpPr>
                  <a:spLocks/>
                </p:cNvSpPr>
                <p:nvPr/>
              </p:nvSpPr>
              <p:spPr bwMode="auto">
                <a:xfrm>
                  <a:off x="9010650" y="4841875"/>
                  <a:ext cx="142875" cy="107950"/>
                </a:xfrm>
                <a:custGeom>
                  <a:avLst/>
                  <a:gdLst>
                    <a:gd name="T0" fmla="*/ 0 w 90"/>
                    <a:gd name="T1" fmla="*/ 51 h 68"/>
                    <a:gd name="T2" fmla="*/ 0 w 90"/>
                    <a:gd name="T3" fmla="*/ 68 h 68"/>
                    <a:gd name="T4" fmla="*/ 90 w 90"/>
                    <a:gd name="T5" fmla="*/ 15 h 68"/>
                    <a:gd name="T6" fmla="*/ 90 w 90"/>
                    <a:gd name="T7" fmla="*/ 0 h 68"/>
                    <a:gd name="T8" fmla="*/ 0 w 90"/>
                    <a:gd name="T9" fmla="*/ 51 h 68"/>
                  </a:gdLst>
                  <a:ahLst/>
                  <a:cxnLst>
                    <a:cxn ang="0">
                      <a:pos x="T0" y="T1"/>
                    </a:cxn>
                    <a:cxn ang="0">
                      <a:pos x="T2" y="T3"/>
                    </a:cxn>
                    <a:cxn ang="0">
                      <a:pos x="T4" y="T5"/>
                    </a:cxn>
                    <a:cxn ang="0">
                      <a:pos x="T6" y="T7"/>
                    </a:cxn>
                    <a:cxn ang="0">
                      <a:pos x="T8" y="T9"/>
                    </a:cxn>
                  </a:cxnLst>
                  <a:rect l="0" t="0" r="r" b="b"/>
                  <a:pathLst>
                    <a:path w="90" h="68">
                      <a:moveTo>
                        <a:pt x="0" y="51"/>
                      </a:moveTo>
                      <a:lnTo>
                        <a:pt x="0" y="68"/>
                      </a:lnTo>
                      <a:lnTo>
                        <a:pt x="90" y="15"/>
                      </a:lnTo>
                      <a:lnTo>
                        <a:pt x="90" y="0"/>
                      </a:lnTo>
                      <a:lnTo>
                        <a:pt x="0" y="51"/>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38" name="Freeform 491"/>
                <p:cNvSpPr>
                  <a:spLocks/>
                </p:cNvSpPr>
                <p:nvPr/>
              </p:nvSpPr>
              <p:spPr bwMode="auto">
                <a:xfrm>
                  <a:off x="8437563" y="4508500"/>
                  <a:ext cx="715962" cy="414338"/>
                </a:xfrm>
                <a:custGeom>
                  <a:avLst/>
                  <a:gdLst>
                    <a:gd name="T0" fmla="*/ 91 w 451"/>
                    <a:gd name="T1" fmla="*/ 0 h 261"/>
                    <a:gd name="T2" fmla="*/ 0 w 451"/>
                    <a:gd name="T3" fmla="*/ 54 h 261"/>
                    <a:gd name="T4" fmla="*/ 361 w 451"/>
                    <a:gd name="T5" fmla="*/ 261 h 261"/>
                    <a:gd name="T6" fmla="*/ 451 w 451"/>
                    <a:gd name="T7" fmla="*/ 210 h 261"/>
                    <a:gd name="T8" fmla="*/ 91 w 451"/>
                    <a:gd name="T9" fmla="*/ 0 h 261"/>
                  </a:gdLst>
                  <a:ahLst/>
                  <a:cxnLst>
                    <a:cxn ang="0">
                      <a:pos x="T0" y="T1"/>
                    </a:cxn>
                    <a:cxn ang="0">
                      <a:pos x="T2" y="T3"/>
                    </a:cxn>
                    <a:cxn ang="0">
                      <a:pos x="T4" y="T5"/>
                    </a:cxn>
                    <a:cxn ang="0">
                      <a:pos x="T6" y="T7"/>
                    </a:cxn>
                    <a:cxn ang="0">
                      <a:pos x="T8" y="T9"/>
                    </a:cxn>
                  </a:cxnLst>
                  <a:rect l="0" t="0" r="r" b="b"/>
                  <a:pathLst>
                    <a:path w="451" h="261">
                      <a:moveTo>
                        <a:pt x="91" y="0"/>
                      </a:moveTo>
                      <a:lnTo>
                        <a:pt x="0" y="54"/>
                      </a:lnTo>
                      <a:lnTo>
                        <a:pt x="361" y="261"/>
                      </a:lnTo>
                      <a:lnTo>
                        <a:pt x="451" y="210"/>
                      </a:lnTo>
                      <a:lnTo>
                        <a:pt x="91"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92" name="Group 1891"/>
              <p:cNvGrpSpPr/>
              <p:nvPr/>
            </p:nvGrpSpPr>
            <p:grpSpPr>
              <a:xfrm>
                <a:off x="8612188" y="4354513"/>
                <a:ext cx="719137" cy="441325"/>
                <a:chOff x="8612188" y="4354513"/>
                <a:chExt cx="719137" cy="441325"/>
              </a:xfrm>
            </p:grpSpPr>
            <p:sp>
              <p:nvSpPr>
                <p:cNvPr id="1839" name="Freeform 492"/>
                <p:cNvSpPr>
                  <a:spLocks/>
                </p:cNvSpPr>
                <p:nvPr/>
              </p:nvSpPr>
              <p:spPr bwMode="auto">
                <a:xfrm>
                  <a:off x="8612188" y="4440238"/>
                  <a:ext cx="573087" cy="355600"/>
                </a:xfrm>
                <a:custGeom>
                  <a:avLst/>
                  <a:gdLst>
                    <a:gd name="T0" fmla="*/ 0 w 361"/>
                    <a:gd name="T1" fmla="*/ 0 h 224"/>
                    <a:gd name="T2" fmla="*/ 0 w 361"/>
                    <a:gd name="T3" fmla="*/ 17 h 224"/>
                    <a:gd name="T4" fmla="*/ 361 w 361"/>
                    <a:gd name="T5" fmla="*/ 224 h 224"/>
                    <a:gd name="T6" fmla="*/ 361 w 361"/>
                    <a:gd name="T7" fmla="*/ 209 h 224"/>
                    <a:gd name="T8" fmla="*/ 0 w 361"/>
                    <a:gd name="T9" fmla="*/ 0 h 224"/>
                  </a:gdLst>
                  <a:ahLst/>
                  <a:cxnLst>
                    <a:cxn ang="0">
                      <a:pos x="T0" y="T1"/>
                    </a:cxn>
                    <a:cxn ang="0">
                      <a:pos x="T2" y="T3"/>
                    </a:cxn>
                    <a:cxn ang="0">
                      <a:pos x="T4" y="T5"/>
                    </a:cxn>
                    <a:cxn ang="0">
                      <a:pos x="T6" y="T7"/>
                    </a:cxn>
                    <a:cxn ang="0">
                      <a:pos x="T8" y="T9"/>
                    </a:cxn>
                  </a:cxnLst>
                  <a:rect l="0" t="0" r="r" b="b"/>
                  <a:pathLst>
                    <a:path w="361" h="224">
                      <a:moveTo>
                        <a:pt x="0" y="0"/>
                      </a:moveTo>
                      <a:lnTo>
                        <a:pt x="0" y="17"/>
                      </a:lnTo>
                      <a:lnTo>
                        <a:pt x="361" y="224"/>
                      </a:lnTo>
                      <a:lnTo>
                        <a:pt x="361" y="209"/>
                      </a:lnTo>
                      <a:lnTo>
                        <a:pt x="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40" name="Freeform 493"/>
                <p:cNvSpPr>
                  <a:spLocks/>
                </p:cNvSpPr>
                <p:nvPr/>
              </p:nvSpPr>
              <p:spPr bwMode="auto">
                <a:xfrm>
                  <a:off x="9185275" y="4687888"/>
                  <a:ext cx="146050" cy="107950"/>
                </a:xfrm>
                <a:custGeom>
                  <a:avLst/>
                  <a:gdLst>
                    <a:gd name="T0" fmla="*/ 0 w 92"/>
                    <a:gd name="T1" fmla="*/ 53 h 68"/>
                    <a:gd name="T2" fmla="*/ 0 w 92"/>
                    <a:gd name="T3" fmla="*/ 68 h 68"/>
                    <a:gd name="T4" fmla="*/ 92 w 92"/>
                    <a:gd name="T5" fmla="*/ 17 h 68"/>
                    <a:gd name="T6" fmla="*/ 92 w 92"/>
                    <a:gd name="T7" fmla="*/ 0 h 68"/>
                    <a:gd name="T8" fmla="*/ 0 w 92"/>
                    <a:gd name="T9" fmla="*/ 53 h 68"/>
                  </a:gdLst>
                  <a:ahLst/>
                  <a:cxnLst>
                    <a:cxn ang="0">
                      <a:pos x="T0" y="T1"/>
                    </a:cxn>
                    <a:cxn ang="0">
                      <a:pos x="T2" y="T3"/>
                    </a:cxn>
                    <a:cxn ang="0">
                      <a:pos x="T4" y="T5"/>
                    </a:cxn>
                    <a:cxn ang="0">
                      <a:pos x="T6" y="T7"/>
                    </a:cxn>
                    <a:cxn ang="0">
                      <a:pos x="T8" y="T9"/>
                    </a:cxn>
                  </a:cxnLst>
                  <a:rect l="0" t="0" r="r" b="b"/>
                  <a:pathLst>
                    <a:path w="92" h="68">
                      <a:moveTo>
                        <a:pt x="0" y="53"/>
                      </a:moveTo>
                      <a:lnTo>
                        <a:pt x="0" y="68"/>
                      </a:lnTo>
                      <a:lnTo>
                        <a:pt x="92" y="17"/>
                      </a:lnTo>
                      <a:lnTo>
                        <a:pt x="92" y="0"/>
                      </a:lnTo>
                      <a:lnTo>
                        <a:pt x="0" y="53"/>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41" name="Freeform 494"/>
                <p:cNvSpPr>
                  <a:spLocks/>
                </p:cNvSpPr>
                <p:nvPr/>
              </p:nvSpPr>
              <p:spPr bwMode="auto">
                <a:xfrm>
                  <a:off x="8612188" y="4354513"/>
                  <a:ext cx="719137" cy="417513"/>
                </a:xfrm>
                <a:custGeom>
                  <a:avLst/>
                  <a:gdLst>
                    <a:gd name="T0" fmla="*/ 93 w 453"/>
                    <a:gd name="T1" fmla="*/ 0 h 263"/>
                    <a:gd name="T2" fmla="*/ 0 w 453"/>
                    <a:gd name="T3" fmla="*/ 54 h 263"/>
                    <a:gd name="T4" fmla="*/ 361 w 453"/>
                    <a:gd name="T5" fmla="*/ 263 h 263"/>
                    <a:gd name="T6" fmla="*/ 453 w 453"/>
                    <a:gd name="T7" fmla="*/ 210 h 263"/>
                    <a:gd name="T8" fmla="*/ 93 w 453"/>
                    <a:gd name="T9" fmla="*/ 0 h 263"/>
                  </a:gdLst>
                  <a:ahLst/>
                  <a:cxnLst>
                    <a:cxn ang="0">
                      <a:pos x="T0" y="T1"/>
                    </a:cxn>
                    <a:cxn ang="0">
                      <a:pos x="T2" y="T3"/>
                    </a:cxn>
                    <a:cxn ang="0">
                      <a:pos x="T4" y="T5"/>
                    </a:cxn>
                    <a:cxn ang="0">
                      <a:pos x="T6" y="T7"/>
                    </a:cxn>
                    <a:cxn ang="0">
                      <a:pos x="T8" y="T9"/>
                    </a:cxn>
                  </a:cxnLst>
                  <a:rect l="0" t="0" r="r" b="b"/>
                  <a:pathLst>
                    <a:path w="453" h="263">
                      <a:moveTo>
                        <a:pt x="93" y="0"/>
                      </a:moveTo>
                      <a:lnTo>
                        <a:pt x="0" y="54"/>
                      </a:lnTo>
                      <a:lnTo>
                        <a:pt x="361" y="263"/>
                      </a:lnTo>
                      <a:lnTo>
                        <a:pt x="453" y="210"/>
                      </a:lnTo>
                      <a:lnTo>
                        <a:pt x="93"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91" name="Group 1890"/>
              <p:cNvGrpSpPr/>
              <p:nvPr/>
            </p:nvGrpSpPr>
            <p:grpSpPr>
              <a:xfrm>
                <a:off x="8789988" y="4203700"/>
                <a:ext cx="715962" cy="436563"/>
                <a:chOff x="8789988" y="4203700"/>
                <a:chExt cx="715962" cy="436563"/>
              </a:xfrm>
            </p:grpSpPr>
            <p:sp>
              <p:nvSpPr>
                <p:cNvPr id="1842" name="Freeform 495"/>
                <p:cNvSpPr>
                  <a:spLocks/>
                </p:cNvSpPr>
                <p:nvPr/>
              </p:nvSpPr>
              <p:spPr bwMode="auto">
                <a:xfrm>
                  <a:off x="8789988" y="4284663"/>
                  <a:ext cx="573087" cy="355600"/>
                </a:xfrm>
                <a:custGeom>
                  <a:avLst/>
                  <a:gdLst>
                    <a:gd name="T0" fmla="*/ 0 w 361"/>
                    <a:gd name="T1" fmla="*/ 0 h 224"/>
                    <a:gd name="T2" fmla="*/ 0 w 361"/>
                    <a:gd name="T3" fmla="*/ 17 h 224"/>
                    <a:gd name="T4" fmla="*/ 361 w 361"/>
                    <a:gd name="T5" fmla="*/ 224 h 224"/>
                    <a:gd name="T6" fmla="*/ 361 w 361"/>
                    <a:gd name="T7" fmla="*/ 210 h 224"/>
                    <a:gd name="T8" fmla="*/ 0 w 361"/>
                    <a:gd name="T9" fmla="*/ 0 h 224"/>
                  </a:gdLst>
                  <a:ahLst/>
                  <a:cxnLst>
                    <a:cxn ang="0">
                      <a:pos x="T0" y="T1"/>
                    </a:cxn>
                    <a:cxn ang="0">
                      <a:pos x="T2" y="T3"/>
                    </a:cxn>
                    <a:cxn ang="0">
                      <a:pos x="T4" y="T5"/>
                    </a:cxn>
                    <a:cxn ang="0">
                      <a:pos x="T6" y="T7"/>
                    </a:cxn>
                    <a:cxn ang="0">
                      <a:pos x="T8" y="T9"/>
                    </a:cxn>
                  </a:cxnLst>
                  <a:rect l="0" t="0" r="r" b="b"/>
                  <a:pathLst>
                    <a:path w="361" h="224">
                      <a:moveTo>
                        <a:pt x="0" y="0"/>
                      </a:moveTo>
                      <a:lnTo>
                        <a:pt x="0" y="17"/>
                      </a:lnTo>
                      <a:lnTo>
                        <a:pt x="361" y="224"/>
                      </a:lnTo>
                      <a:lnTo>
                        <a:pt x="361" y="210"/>
                      </a:lnTo>
                      <a:lnTo>
                        <a:pt x="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43" name="Freeform 496"/>
                <p:cNvSpPr>
                  <a:spLocks/>
                </p:cNvSpPr>
                <p:nvPr/>
              </p:nvSpPr>
              <p:spPr bwMode="auto">
                <a:xfrm>
                  <a:off x="9363075" y="4532313"/>
                  <a:ext cx="142875" cy="107950"/>
                </a:xfrm>
                <a:custGeom>
                  <a:avLst/>
                  <a:gdLst>
                    <a:gd name="T0" fmla="*/ 0 w 90"/>
                    <a:gd name="T1" fmla="*/ 54 h 68"/>
                    <a:gd name="T2" fmla="*/ 0 w 90"/>
                    <a:gd name="T3" fmla="*/ 68 h 68"/>
                    <a:gd name="T4" fmla="*/ 90 w 90"/>
                    <a:gd name="T5" fmla="*/ 17 h 68"/>
                    <a:gd name="T6" fmla="*/ 90 w 90"/>
                    <a:gd name="T7" fmla="*/ 0 h 68"/>
                    <a:gd name="T8" fmla="*/ 0 w 90"/>
                    <a:gd name="T9" fmla="*/ 54 h 68"/>
                  </a:gdLst>
                  <a:ahLst/>
                  <a:cxnLst>
                    <a:cxn ang="0">
                      <a:pos x="T0" y="T1"/>
                    </a:cxn>
                    <a:cxn ang="0">
                      <a:pos x="T2" y="T3"/>
                    </a:cxn>
                    <a:cxn ang="0">
                      <a:pos x="T4" y="T5"/>
                    </a:cxn>
                    <a:cxn ang="0">
                      <a:pos x="T6" y="T7"/>
                    </a:cxn>
                    <a:cxn ang="0">
                      <a:pos x="T8" y="T9"/>
                    </a:cxn>
                  </a:cxnLst>
                  <a:rect l="0" t="0" r="r" b="b"/>
                  <a:pathLst>
                    <a:path w="90" h="68">
                      <a:moveTo>
                        <a:pt x="0" y="54"/>
                      </a:moveTo>
                      <a:lnTo>
                        <a:pt x="0" y="68"/>
                      </a:lnTo>
                      <a:lnTo>
                        <a:pt x="90" y="17"/>
                      </a:lnTo>
                      <a:lnTo>
                        <a:pt x="90" y="0"/>
                      </a:lnTo>
                      <a:lnTo>
                        <a:pt x="0" y="54"/>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44" name="Freeform 497"/>
                <p:cNvSpPr>
                  <a:spLocks/>
                </p:cNvSpPr>
                <p:nvPr/>
              </p:nvSpPr>
              <p:spPr bwMode="auto">
                <a:xfrm>
                  <a:off x="8789988" y="4203700"/>
                  <a:ext cx="715962" cy="414338"/>
                </a:xfrm>
                <a:custGeom>
                  <a:avLst/>
                  <a:gdLst>
                    <a:gd name="T0" fmla="*/ 90 w 451"/>
                    <a:gd name="T1" fmla="*/ 0 h 261"/>
                    <a:gd name="T2" fmla="*/ 0 w 451"/>
                    <a:gd name="T3" fmla="*/ 51 h 261"/>
                    <a:gd name="T4" fmla="*/ 361 w 451"/>
                    <a:gd name="T5" fmla="*/ 261 h 261"/>
                    <a:gd name="T6" fmla="*/ 451 w 451"/>
                    <a:gd name="T7" fmla="*/ 207 h 261"/>
                    <a:gd name="T8" fmla="*/ 90 w 451"/>
                    <a:gd name="T9" fmla="*/ 0 h 261"/>
                  </a:gdLst>
                  <a:ahLst/>
                  <a:cxnLst>
                    <a:cxn ang="0">
                      <a:pos x="T0" y="T1"/>
                    </a:cxn>
                    <a:cxn ang="0">
                      <a:pos x="T2" y="T3"/>
                    </a:cxn>
                    <a:cxn ang="0">
                      <a:pos x="T4" y="T5"/>
                    </a:cxn>
                    <a:cxn ang="0">
                      <a:pos x="T6" y="T7"/>
                    </a:cxn>
                    <a:cxn ang="0">
                      <a:pos x="T8" y="T9"/>
                    </a:cxn>
                  </a:cxnLst>
                  <a:rect l="0" t="0" r="r" b="b"/>
                  <a:pathLst>
                    <a:path w="451" h="261">
                      <a:moveTo>
                        <a:pt x="90" y="0"/>
                      </a:moveTo>
                      <a:lnTo>
                        <a:pt x="0" y="51"/>
                      </a:lnTo>
                      <a:lnTo>
                        <a:pt x="361" y="261"/>
                      </a:lnTo>
                      <a:lnTo>
                        <a:pt x="451" y="207"/>
                      </a:lnTo>
                      <a:lnTo>
                        <a:pt x="9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grpSp>
          <p:nvGrpSpPr>
            <p:cNvPr id="1900" name="Group 1899"/>
            <p:cNvGrpSpPr/>
            <p:nvPr/>
          </p:nvGrpSpPr>
          <p:grpSpPr>
            <a:xfrm>
              <a:off x="8568286" y="2855913"/>
              <a:ext cx="1420812" cy="1054100"/>
              <a:chOff x="8189913" y="2855913"/>
              <a:chExt cx="1420812" cy="1054100"/>
            </a:xfrm>
          </p:grpSpPr>
          <p:grpSp>
            <p:nvGrpSpPr>
              <p:cNvPr id="1895" name="Group 1894"/>
              <p:cNvGrpSpPr/>
              <p:nvPr/>
            </p:nvGrpSpPr>
            <p:grpSpPr>
              <a:xfrm>
                <a:off x="8894763" y="3468688"/>
                <a:ext cx="715962" cy="441325"/>
                <a:chOff x="8894763" y="3468688"/>
                <a:chExt cx="715962" cy="441325"/>
              </a:xfrm>
            </p:grpSpPr>
            <p:sp>
              <p:nvSpPr>
                <p:cNvPr id="1845" name="Freeform 498"/>
                <p:cNvSpPr>
                  <a:spLocks/>
                </p:cNvSpPr>
                <p:nvPr/>
              </p:nvSpPr>
              <p:spPr bwMode="auto">
                <a:xfrm>
                  <a:off x="9037638" y="3552825"/>
                  <a:ext cx="573087" cy="357188"/>
                </a:xfrm>
                <a:custGeom>
                  <a:avLst/>
                  <a:gdLst>
                    <a:gd name="T0" fmla="*/ 361 w 361"/>
                    <a:gd name="T1" fmla="*/ 0 h 225"/>
                    <a:gd name="T2" fmla="*/ 361 w 361"/>
                    <a:gd name="T3" fmla="*/ 17 h 225"/>
                    <a:gd name="T4" fmla="*/ 0 w 361"/>
                    <a:gd name="T5" fmla="*/ 225 h 225"/>
                    <a:gd name="T6" fmla="*/ 0 w 361"/>
                    <a:gd name="T7" fmla="*/ 208 h 225"/>
                    <a:gd name="T8" fmla="*/ 361 w 361"/>
                    <a:gd name="T9" fmla="*/ 0 h 225"/>
                  </a:gdLst>
                  <a:ahLst/>
                  <a:cxnLst>
                    <a:cxn ang="0">
                      <a:pos x="T0" y="T1"/>
                    </a:cxn>
                    <a:cxn ang="0">
                      <a:pos x="T2" y="T3"/>
                    </a:cxn>
                    <a:cxn ang="0">
                      <a:pos x="T4" y="T5"/>
                    </a:cxn>
                    <a:cxn ang="0">
                      <a:pos x="T6" y="T7"/>
                    </a:cxn>
                    <a:cxn ang="0">
                      <a:pos x="T8" y="T9"/>
                    </a:cxn>
                  </a:cxnLst>
                  <a:rect l="0" t="0" r="r" b="b"/>
                  <a:pathLst>
                    <a:path w="361" h="225">
                      <a:moveTo>
                        <a:pt x="361" y="0"/>
                      </a:moveTo>
                      <a:lnTo>
                        <a:pt x="361" y="17"/>
                      </a:lnTo>
                      <a:lnTo>
                        <a:pt x="0" y="225"/>
                      </a:lnTo>
                      <a:lnTo>
                        <a:pt x="0" y="208"/>
                      </a:lnTo>
                      <a:lnTo>
                        <a:pt x="361"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46" name="Freeform 499"/>
                <p:cNvSpPr>
                  <a:spLocks/>
                </p:cNvSpPr>
                <p:nvPr/>
              </p:nvSpPr>
              <p:spPr bwMode="auto">
                <a:xfrm>
                  <a:off x="8894763" y="3800475"/>
                  <a:ext cx="142875" cy="109538"/>
                </a:xfrm>
                <a:custGeom>
                  <a:avLst/>
                  <a:gdLst>
                    <a:gd name="T0" fmla="*/ 90 w 90"/>
                    <a:gd name="T1" fmla="*/ 52 h 69"/>
                    <a:gd name="T2" fmla="*/ 90 w 90"/>
                    <a:gd name="T3" fmla="*/ 69 h 69"/>
                    <a:gd name="T4" fmla="*/ 0 w 90"/>
                    <a:gd name="T5" fmla="*/ 17 h 69"/>
                    <a:gd name="T6" fmla="*/ 0 w 90"/>
                    <a:gd name="T7" fmla="*/ 0 h 69"/>
                    <a:gd name="T8" fmla="*/ 90 w 90"/>
                    <a:gd name="T9" fmla="*/ 52 h 69"/>
                  </a:gdLst>
                  <a:ahLst/>
                  <a:cxnLst>
                    <a:cxn ang="0">
                      <a:pos x="T0" y="T1"/>
                    </a:cxn>
                    <a:cxn ang="0">
                      <a:pos x="T2" y="T3"/>
                    </a:cxn>
                    <a:cxn ang="0">
                      <a:pos x="T4" y="T5"/>
                    </a:cxn>
                    <a:cxn ang="0">
                      <a:pos x="T6" y="T7"/>
                    </a:cxn>
                    <a:cxn ang="0">
                      <a:pos x="T8" y="T9"/>
                    </a:cxn>
                  </a:cxnLst>
                  <a:rect l="0" t="0" r="r" b="b"/>
                  <a:pathLst>
                    <a:path w="90" h="69">
                      <a:moveTo>
                        <a:pt x="90" y="52"/>
                      </a:moveTo>
                      <a:lnTo>
                        <a:pt x="90" y="69"/>
                      </a:lnTo>
                      <a:lnTo>
                        <a:pt x="0" y="17"/>
                      </a:lnTo>
                      <a:lnTo>
                        <a:pt x="0" y="0"/>
                      </a:lnTo>
                      <a:lnTo>
                        <a:pt x="90" y="52"/>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47" name="Freeform 500"/>
                <p:cNvSpPr>
                  <a:spLocks/>
                </p:cNvSpPr>
                <p:nvPr/>
              </p:nvSpPr>
              <p:spPr bwMode="auto">
                <a:xfrm>
                  <a:off x="8894763" y="3468688"/>
                  <a:ext cx="715962" cy="414338"/>
                </a:xfrm>
                <a:custGeom>
                  <a:avLst/>
                  <a:gdLst>
                    <a:gd name="T0" fmla="*/ 360 w 451"/>
                    <a:gd name="T1" fmla="*/ 0 h 261"/>
                    <a:gd name="T2" fmla="*/ 451 w 451"/>
                    <a:gd name="T3" fmla="*/ 53 h 261"/>
                    <a:gd name="T4" fmla="*/ 90 w 451"/>
                    <a:gd name="T5" fmla="*/ 261 h 261"/>
                    <a:gd name="T6" fmla="*/ 0 w 451"/>
                    <a:gd name="T7" fmla="*/ 209 h 261"/>
                    <a:gd name="T8" fmla="*/ 360 w 451"/>
                    <a:gd name="T9" fmla="*/ 0 h 261"/>
                  </a:gdLst>
                  <a:ahLst/>
                  <a:cxnLst>
                    <a:cxn ang="0">
                      <a:pos x="T0" y="T1"/>
                    </a:cxn>
                    <a:cxn ang="0">
                      <a:pos x="T2" y="T3"/>
                    </a:cxn>
                    <a:cxn ang="0">
                      <a:pos x="T4" y="T5"/>
                    </a:cxn>
                    <a:cxn ang="0">
                      <a:pos x="T6" y="T7"/>
                    </a:cxn>
                    <a:cxn ang="0">
                      <a:pos x="T8" y="T9"/>
                    </a:cxn>
                  </a:cxnLst>
                  <a:rect l="0" t="0" r="r" b="b"/>
                  <a:pathLst>
                    <a:path w="451" h="261">
                      <a:moveTo>
                        <a:pt x="360" y="0"/>
                      </a:moveTo>
                      <a:lnTo>
                        <a:pt x="451" y="53"/>
                      </a:lnTo>
                      <a:lnTo>
                        <a:pt x="90" y="261"/>
                      </a:lnTo>
                      <a:lnTo>
                        <a:pt x="0" y="209"/>
                      </a:lnTo>
                      <a:lnTo>
                        <a:pt x="36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96" name="Group 1895"/>
              <p:cNvGrpSpPr/>
              <p:nvPr/>
            </p:nvGrpSpPr>
            <p:grpSpPr>
              <a:xfrm>
                <a:off x="8716963" y="3317875"/>
                <a:ext cx="715962" cy="439738"/>
                <a:chOff x="8716963" y="3317875"/>
                <a:chExt cx="715962" cy="439738"/>
              </a:xfrm>
            </p:grpSpPr>
            <p:sp>
              <p:nvSpPr>
                <p:cNvPr id="1848" name="Freeform 501"/>
                <p:cNvSpPr>
                  <a:spLocks/>
                </p:cNvSpPr>
                <p:nvPr/>
              </p:nvSpPr>
              <p:spPr bwMode="auto">
                <a:xfrm>
                  <a:off x="8859838" y="3398838"/>
                  <a:ext cx="573087" cy="358775"/>
                </a:xfrm>
                <a:custGeom>
                  <a:avLst/>
                  <a:gdLst>
                    <a:gd name="T0" fmla="*/ 361 w 361"/>
                    <a:gd name="T1" fmla="*/ 0 h 226"/>
                    <a:gd name="T2" fmla="*/ 361 w 361"/>
                    <a:gd name="T3" fmla="*/ 17 h 226"/>
                    <a:gd name="T4" fmla="*/ 0 w 361"/>
                    <a:gd name="T5" fmla="*/ 226 h 226"/>
                    <a:gd name="T6" fmla="*/ 0 w 361"/>
                    <a:gd name="T7" fmla="*/ 209 h 226"/>
                    <a:gd name="T8" fmla="*/ 361 w 361"/>
                    <a:gd name="T9" fmla="*/ 0 h 226"/>
                  </a:gdLst>
                  <a:ahLst/>
                  <a:cxnLst>
                    <a:cxn ang="0">
                      <a:pos x="T0" y="T1"/>
                    </a:cxn>
                    <a:cxn ang="0">
                      <a:pos x="T2" y="T3"/>
                    </a:cxn>
                    <a:cxn ang="0">
                      <a:pos x="T4" y="T5"/>
                    </a:cxn>
                    <a:cxn ang="0">
                      <a:pos x="T6" y="T7"/>
                    </a:cxn>
                    <a:cxn ang="0">
                      <a:pos x="T8" y="T9"/>
                    </a:cxn>
                  </a:cxnLst>
                  <a:rect l="0" t="0" r="r" b="b"/>
                  <a:pathLst>
                    <a:path w="361" h="226">
                      <a:moveTo>
                        <a:pt x="361" y="0"/>
                      </a:moveTo>
                      <a:lnTo>
                        <a:pt x="361" y="17"/>
                      </a:lnTo>
                      <a:lnTo>
                        <a:pt x="0" y="226"/>
                      </a:lnTo>
                      <a:lnTo>
                        <a:pt x="0" y="209"/>
                      </a:lnTo>
                      <a:lnTo>
                        <a:pt x="361"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49" name="Freeform 502"/>
                <p:cNvSpPr>
                  <a:spLocks/>
                </p:cNvSpPr>
                <p:nvPr/>
              </p:nvSpPr>
              <p:spPr bwMode="auto">
                <a:xfrm>
                  <a:off x="8716963" y="3646488"/>
                  <a:ext cx="142875" cy="111125"/>
                </a:xfrm>
                <a:custGeom>
                  <a:avLst/>
                  <a:gdLst>
                    <a:gd name="T0" fmla="*/ 90 w 90"/>
                    <a:gd name="T1" fmla="*/ 53 h 70"/>
                    <a:gd name="T2" fmla="*/ 90 w 90"/>
                    <a:gd name="T3" fmla="*/ 70 h 70"/>
                    <a:gd name="T4" fmla="*/ 0 w 90"/>
                    <a:gd name="T5" fmla="*/ 17 h 70"/>
                    <a:gd name="T6" fmla="*/ 0 w 90"/>
                    <a:gd name="T7" fmla="*/ 0 h 70"/>
                    <a:gd name="T8" fmla="*/ 90 w 90"/>
                    <a:gd name="T9" fmla="*/ 53 h 70"/>
                  </a:gdLst>
                  <a:ahLst/>
                  <a:cxnLst>
                    <a:cxn ang="0">
                      <a:pos x="T0" y="T1"/>
                    </a:cxn>
                    <a:cxn ang="0">
                      <a:pos x="T2" y="T3"/>
                    </a:cxn>
                    <a:cxn ang="0">
                      <a:pos x="T4" y="T5"/>
                    </a:cxn>
                    <a:cxn ang="0">
                      <a:pos x="T6" y="T7"/>
                    </a:cxn>
                    <a:cxn ang="0">
                      <a:pos x="T8" y="T9"/>
                    </a:cxn>
                  </a:cxnLst>
                  <a:rect l="0" t="0" r="r" b="b"/>
                  <a:pathLst>
                    <a:path w="90" h="70">
                      <a:moveTo>
                        <a:pt x="90" y="53"/>
                      </a:moveTo>
                      <a:lnTo>
                        <a:pt x="90" y="70"/>
                      </a:lnTo>
                      <a:lnTo>
                        <a:pt x="0" y="17"/>
                      </a:lnTo>
                      <a:lnTo>
                        <a:pt x="0" y="0"/>
                      </a:lnTo>
                      <a:lnTo>
                        <a:pt x="90" y="53"/>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50" name="Freeform 503"/>
                <p:cNvSpPr>
                  <a:spLocks/>
                </p:cNvSpPr>
                <p:nvPr/>
              </p:nvSpPr>
              <p:spPr bwMode="auto">
                <a:xfrm>
                  <a:off x="8716963" y="3317875"/>
                  <a:ext cx="715962" cy="412750"/>
                </a:xfrm>
                <a:custGeom>
                  <a:avLst/>
                  <a:gdLst>
                    <a:gd name="T0" fmla="*/ 360 w 451"/>
                    <a:gd name="T1" fmla="*/ 0 h 260"/>
                    <a:gd name="T2" fmla="*/ 451 w 451"/>
                    <a:gd name="T3" fmla="*/ 51 h 260"/>
                    <a:gd name="T4" fmla="*/ 90 w 451"/>
                    <a:gd name="T5" fmla="*/ 260 h 260"/>
                    <a:gd name="T6" fmla="*/ 0 w 451"/>
                    <a:gd name="T7" fmla="*/ 207 h 260"/>
                    <a:gd name="T8" fmla="*/ 360 w 451"/>
                    <a:gd name="T9" fmla="*/ 0 h 260"/>
                  </a:gdLst>
                  <a:ahLst/>
                  <a:cxnLst>
                    <a:cxn ang="0">
                      <a:pos x="T0" y="T1"/>
                    </a:cxn>
                    <a:cxn ang="0">
                      <a:pos x="T2" y="T3"/>
                    </a:cxn>
                    <a:cxn ang="0">
                      <a:pos x="T4" y="T5"/>
                    </a:cxn>
                    <a:cxn ang="0">
                      <a:pos x="T6" y="T7"/>
                    </a:cxn>
                    <a:cxn ang="0">
                      <a:pos x="T8" y="T9"/>
                    </a:cxn>
                  </a:cxnLst>
                  <a:rect l="0" t="0" r="r" b="b"/>
                  <a:pathLst>
                    <a:path w="451" h="260">
                      <a:moveTo>
                        <a:pt x="360" y="0"/>
                      </a:moveTo>
                      <a:lnTo>
                        <a:pt x="451" y="51"/>
                      </a:lnTo>
                      <a:lnTo>
                        <a:pt x="90" y="260"/>
                      </a:lnTo>
                      <a:lnTo>
                        <a:pt x="0" y="207"/>
                      </a:lnTo>
                      <a:lnTo>
                        <a:pt x="360"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97" name="Group 1896"/>
              <p:cNvGrpSpPr/>
              <p:nvPr/>
            </p:nvGrpSpPr>
            <p:grpSpPr>
              <a:xfrm>
                <a:off x="8542338" y="3162300"/>
                <a:ext cx="715962" cy="441325"/>
                <a:chOff x="8542338" y="3162300"/>
                <a:chExt cx="715962" cy="441325"/>
              </a:xfrm>
            </p:grpSpPr>
            <p:sp>
              <p:nvSpPr>
                <p:cNvPr id="1851" name="Freeform 504"/>
                <p:cNvSpPr>
                  <a:spLocks/>
                </p:cNvSpPr>
                <p:nvPr/>
              </p:nvSpPr>
              <p:spPr bwMode="auto">
                <a:xfrm>
                  <a:off x="8685213" y="3248025"/>
                  <a:ext cx="573087" cy="355600"/>
                </a:xfrm>
                <a:custGeom>
                  <a:avLst/>
                  <a:gdLst>
                    <a:gd name="T0" fmla="*/ 361 w 361"/>
                    <a:gd name="T1" fmla="*/ 0 h 224"/>
                    <a:gd name="T2" fmla="*/ 361 w 361"/>
                    <a:gd name="T3" fmla="*/ 14 h 224"/>
                    <a:gd name="T4" fmla="*/ 0 w 361"/>
                    <a:gd name="T5" fmla="*/ 224 h 224"/>
                    <a:gd name="T6" fmla="*/ 0 w 361"/>
                    <a:gd name="T7" fmla="*/ 207 h 224"/>
                    <a:gd name="T8" fmla="*/ 361 w 361"/>
                    <a:gd name="T9" fmla="*/ 0 h 224"/>
                  </a:gdLst>
                  <a:ahLst/>
                  <a:cxnLst>
                    <a:cxn ang="0">
                      <a:pos x="T0" y="T1"/>
                    </a:cxn>
                    <a:cxn ang="0">
                      <a:pos x="T2" y="T3"/>
                    </a:cxn>
                    <a:cxn ang="0">
                      <a:pos x="T4" y="T5"/>
                    </a:cxn>
                    <a:cxn ang="0">
                      <a:pos x="T6" y="T7"/>
                    </a:cxn>
                    <a:cxn ang="0">
                      <a:pos x="T8" y="T9"/>
                    </a:cxn>
                  </a:cxnLst>
                  <a:rect l="0" t="0" r="r" b="b"/>
                  <a:pathLst>
                    <a:path w="361" h="224">
                      <a:moveTo>
                        <a:pt x="361" y="0"/>
                      </a:moveTo>
                      <a:lnTo>
                        <a:pt x="361" y="14"/>
                      </a:lnTo>
                      <a:lnTo>
                        <a:pt x="0" y="224"/>
                      </a:lnTo>
                      <a:lnTo>
                        <a:pt x="0" y="207"/>
                      </a:lnTo>
                      <a:lnTo>
                        <a:pt x="361"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52" name="Freeform 505"/>
                <p:cNvSpPr>
                  <a:spLocks/>
                </p:cNvSpPr>
                <p:nvPr/>
              </p:nvSpPr>
              <p:spPr bwMode="auto">
                <a:xfrm>
                  <a:off x="8542338" y="3495675"/>
                  <a:ext cx="142875" cy="107950"/>
                </a:xfrm>
                <a:custGeom>
                  <a:avLst/>
                  <a:gdLst>
                    <a:gd name="T0" fmla="*/ 90 w 90"/>
                    <a:gd name="T1" fmla="*/ 51 h 68"/>
                    <a:gd name="T2" fmla="*/ 90 w 90"/>
                    <a:gd name="T3" fmla="*/ 68 h 68"/>
                    <a:gd name="T4" fmla="*/ 0 w 90"/>
                    <a:gd name="T5" fmla="*/ 14 h 68"/>
                    <a:gd name="T6" fmla="*/ 0 w 90"/>
                    <a:gd name="T7" fmla="*/ 0 h 68"/>
                    <a:gd name="T8" fmla="*/ 90 w 90"/>
                    <a:gd name="T9" fmla="*/ 51 h 68"/>
                  </a:gdLst>
                  <a:ahLst/>
                  <a:cxnLst>
                    <a:cxn ang="0">
                      <a:pos x="T0" y="T1"/>
                    </a:cxn>
                    <a:cxn ang="0">
                      <a:pos x="T2" y="T3"/>
                    </a:cxn>
                    <a:cxn ang="0">
                      <a:pos x="T4" y="T5"/>
                    </a:cxn>
                    <a:cxn ang="0">
                      <a:pos x="T6" y="T7"/>
                    </a:cxn>
                    <a:cxn ang="0">
                      <a:pos x="T8" y="T9"/>
                    </a:cxn>
                  </a:cxnLst>
                  <a:rect l="0" t="0" r="r" b="b"/>
                  <a:pathLst>
                    <a:path w="90" h="68">
                      <a:moveTo>
                        <a:pt x="90" y="51"/>
                      </a:moveTo>
                      <a:lnTo>
                        <a:pt x="90" y="68"/>
                      </a:lnTo>
                      <a:lnTo>
                        <a:pt x="0" y="14"/>
                      </a:lnTo>
                      <a:lnTo>
                        <a:pt x="0" y="0"/>
                      </a:lnTo>
                      <a:lnTo>
                        <a:pt x="90" y="51"/>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53" name="Freeform 506"/>
                <p:cNvSpPr>
                  <a:spLocks/>
                </p:cNvSpPr>
                <p:nvPr/>
              </p:nvSpPr>
              <p:spPr bwMode="auto">
                <a:xfrm>
                  <a:off x="8542338" y="3162300"/>
                  <a:ext cx="715962" cy="414338"/>
                </a:xfrm>
                <a:custGeom>
                  <a:avLst/>
                  <a:gdLst>
                    <a:gd name="T0" fmla="*/ 361 w 451"/>
                    <a:gd name="T1" fmla="*/ 0 h 261"/>
                    <a:gd name="T2" fmla="*/ 451 w 451"/>
                    <a:gd name="T3" fmla="*/ 54 h 261"/>
                    <a:gd name="T4" fmla="*/ 90 w 451"/>
                    <a:gd name="T5" fmla="*/ 261 h 261"/>
                    <a:gd name="T6" fmla="*/ 0 w 451"/>
                    <a:gd name="T7" fmla="*/ 210 h 261"/>
                    <a:gd name="T8" fmla="*/ 361 w 451"/>
                    <a:gd name="T9" fmla="*/ 0 h 261"/>
                  </a:gdLst>
                  <a:ahLst/>
                  <a:cxnLst>
                    <a:cxn ang="0">
                      <a:pos x="T0" y="T1"/>
                    </a:cxn>
                    <a:cxn ang="0">
                      <a:pos x="T2" y="T3"/>
                    </a:cxn>
                    <a:cxn ang="0">
                      <a:pos x="T4" y="T5"/>
                    </a:cxn>
                    <a:cxn ang="0">
                      <a:pos x="T6" y="T7"/>
                    </a:cxn>
                    <a:cxn ang="0">
                      <a:pos x="T8" y="T9"/>
                    </a:cxn>
                  </a:cxnLst>
                  <a:rect l="0" t="0" r="r" b="b"/>
                  <a:pathLst>
                    <a:path w="451" h="261">
                      <a:moveTo>
                        <a:pt x="361" y="0"/>
                      </a:moveTo>
                      <a:lnTo>
                        <a:pt x="451" y="54"/>
                      </a:lnTo>
                      <a:lnTo>
                        <a:pt x="90" y="261"/>
                      </a:lnTo>
                      <a:lnTo>
                        <a:pt x="0" y="210"/>
                      </a:lnTo>
                      <a:lnTo>
                        <a:pt x="361"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98" name="Group 1897"/>
              <p:cNvGrpSpPr/>
              <p:nvPr/>
            </p:nvGrpSpPr>
            <p:grpSpPr>
              <a:xfrm>
                <a:off x="8364538" y="3006725"/>
                <a:ext cx="719137" cy="441325"/>
                <a:chOff x="8364538" y="3006725"/>
                <a:chExt cx="719137" cy="441325"/>
              </a:xfrm>
            </p:grpSpPr>
            <p:sp>
              <p:nvSpPr>
                <p:cNvPr id="1854" name="Freeform 507"/>
                <p:cNvSpPr>
                  <a:spLocks/>
                </p:cNvSpPr>
                <p:nvPr/>
              </p:nvSpPr>
              <p:spPr bwMode="auto">
                <a:xfrm>
                  <a:off x="8507413" y="3092450"/>
                  <a:ext cx="576262" cy="355600"/>
                </a:xfrm>
                <a:custGeom>
                  <a:avLst/>
                  <a:gdLst>
                    <a:gd name="T0" fmla="*/ 363 w 363"/>
                    <a:gd name="T1" fmla="*/ 0 h 224"/>
                    <a:gd name="T2" fmla="*/ 363 w 363"/>
                    <a:gd name="T3" fmla="*/ 17 h 224"/>
                    <a:gd name="T4" fmla="*/ 3 w 363"/>
                    <a:gd name="T5" fmla="*/ 224 h 224"/>
                    <a:gd name="T6" fmla="*/ 0 w 363"/>
                    <a:gd name="T7" fmla="*/ 207 h 224"/>
                    <a:gd name="T8" fmla="*/ 363 w 363"/>
                    <a:gd name="T9" fmla="*/ 0 h 224"/>
                  </a:gdLst>
                  <a:ahLst/>
                  <a:cxnLst>
                    <a:cxn ang="0">
                      <a:pos x="T0" y="T1"/>
                    </a:cxn>
                    <a:cxn ang="0">
                      <a:pos x="T2" y="T3"/>
                    </a:cxn>
                    <a:cxn ang="0">
                      <a:pos x="T4" y="T5"/>
                    </a:cxn>
                    <a:cxn ang="0">
                      <a:pos x="T6" y="T7"/>
                    </a:cxn>
                    <a:cxn ang="0">
                      <a:pos x="T8" y="T9"/>
                    </a:cxn>
                  </a:cxnLst>
                  <a:rect l="0" t="0" r="r" b="b"/>
                  <a:pathLst>
                    <a:path w="363" h="224">
                      <a:moveTo>
                        <a:pt x="363" y="0"/>
                      </a:moveTo>
                      <a:lnTo>
                        <a:pt x="363" y="17"/>
                      </a:lnTo>
                      <a:lnTo>
                        <a:pt x="3" y="224"/>
                      </a:lnTo>
                      <a:lnTo>
                        <a:pt x="0" y="207"/>
                      </a:lnTo>
                      <a:lnTo>
                        <a:pt x="363"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55" name="Freeform 508"/>
                <p:cNvSpPr>
                  <a:spLocks/>
                </p:cNvSpPr>
                <p:nvPr/>
              </p:nvSpPr>
              <p:spPr bwMode="auto">
                <a:xfrm>
                  <a:off x="8364538" y="3340100"/>
                  <a:ext cx="147637" cy="107950"/>
                </a:xfrm>
                <a:custGeom>
                  <a:avLst/>
                  <a:gdLst>
                    <a:gd name="T0" fmla="*/ 90 w 93"/>
                    <a:gd name="T1" fmla="*/ 51 h 68"/>
                    <a:gd name="T2" fmla="*/ 93 w 93"/>
                    <a:gd name="T3" fmla="*/ 68 h 68"/>
                    <a:gd name="T4" fmla="*/ 0 w 93"/>
                    <a:gd name="T5" fmla="*/ 17 h 68"/>
                    <a:gd name="T6" fmla="*/ 0 w 93"/>
                    <a:gd name="T7" fmla="*/ 0 h 68"/>
                    <a:gd name="T8" fmla="*/ 90 w 93"/>
                    <a:gd name="T9" fmla="*/ 51 h 68"/>
                  </a:gdLst>
                  <a:ahLst/>
                  <a:cxnLst>
                    <a:cxn ang="0">
                      <a:pos x="T0" y="T1"/>
                    </a:cxn>
                    <a:cxn ang="0">
                      <a:pos x="T2" y="T3"/>
                    </a:cxn>
                    <a:cxn ang="0">
                      <a:pos x="T4" y="T5"/>
                    </a:cxn>
                    <a:cxn ang="0">
                      <a:pos x="T6" y="T7"/>
                    </a:cxn>
                    <a:cxn ang="0">
                      <a:pos x="T8" y="T9"/>
                    </a:cxn>
                  </a:cxnLst>
                  <a:rect l="0" t="0" r="r" b="b"/>
                  <a:pathLst>
                    <a:path w="93" h="68">
                      <a:moveTo>
                        <a:pt x="90" y="51"/>
                      </a:moveTo>
                      <a:lnTo>
                        <a:pt x="93" y="68"/>
                      </a:lnTo>
                      <a:lnTo>
                        <a:pt x="0" y="17"/>
                      </a:lnTo>
                      <a:lnTo>
                        <a:pt x="0" y="0"/>
                      </a:lnTo>
                      <a:lnTo>
                        <a:pt x="90" y="51"/>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56" name="Freeform 509"/>
                <p:cNvSpPr>
                  <a:spLocks/>
                </p:cNvSpPr>
                <p:nvPr/>
              </p:nvSpPr>
              <p:spPr bwMode="auto">
                <a:xfrm>
                  <a:off x="8364538" y="3006725"/>
                  <a:ext cx="719137" cy="414338"/>
                </a:xfrm>
                <a:custGeom>
                  <a:avLst/>
                  <a:gdLst>
                    <a:gd name="T0" fmla="*/ 361 w 453"/>
                    <a:gd name="T1" fmla="*/ 0 h 261"/>
                    <a:gd name="T2" fmla="*/ 453 w 453"/>
                    <a:gd name="T3" fmla="*/ 54 h 261"/>
                    <a:gd name="T4" fmla="*/ 90 w 453"/>
                    <a:gd name="T5" fmla="*/ 261 h 261"/>
                    <a:gd name="T6" fmla="*/ 0 w 453"/>
                    <a:gd name="T7" fmla="*/ 210 h 261"/>
                    <a:gd name="T8" fmla="*/ 361 w 453"/>
                    <a:gd name="T9" fmla="*/ 0 h 261"/>
                  </a:gdLst>
                  <a:ahLst/>
                  <a:cxnLst>
                    <a:cxn ang="0">
                      <a:pos x="T0" y="T1"/>
                    </a:cxn>
                    <a:cxn ang="0">
                      <a:pos x="T2" y="T3"/>
                    </a:cxn>
                    <a:cxn ang="0">
                      <a:pos x="T4" y="T5"/>
                    </a:cxn>
                    <a:cxn ang="0">
                      <a:pos x="T6" y="T7"/>
                    </a:cxn>
                    <a:cxn ang="0">
                      <a:pos x="T8" y="T9"/>
                    </a:cxn>
                  </a:cxnLst>
                  <a:rect l="0" t="0" r="r" b="b"/>
                  <a:pathLst>
                    <a:path w="453" h="261">
                      <a:moveTo>
                        <a:pt x="361" y="0"/>
                      </a:moveTo>
                      <a:lnTo>
                        <a:pt x="453" y="54"/>
                      </a:lnTo>
                      <a:lnTo>
                        <a:pt x="90" y="261"/>
                      </a:lnTo>
                      <a:lnTo>
                        <a:pt x="0" y="210"/>
                      </a:lnTo>
                      <a:lnTo>
                        <a:pt x="361"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99" name="Group 1898"/>
              <p:cNvGrpSpPr/>
              <p:nvPr/>
            </p:nvGrpSpPr>
            <p:grpSpPr>
              <a:xfrm>
                <a:off x="8189913" y="2855913"/>
                <a:ext cx="715962" cy="438150"/>
                <a:chOff x="8189913" y="2855913"/>
                <a:chExt cx="715962" cy="438150"/>
              </a:xfrm>
            </p:grpSpPr>
            <p:sp>
              <p:nvSpPr>
                <p:cNvPr id="1857" name="Freeform 510"/>
                <p:cNvSpPr>
                  <a:spLocks/>
                </p:cNvSpPr>
                <p:nvPr/>
              </p:nvSpPr>
              <p:spPr bwMode="auto">
                <a:xfrm>
                  <a:off x="8334375" y="2938463"/>
                  <a:ext cx="571500" cy="355600"/>
                </a:xfrm>
                <a:custGeom>
                  <a:avLst/>
                  <a:gdLst>
                    <a:gd name="T0" fmla="*/ 360 w 360"/>
                    <a:gd name="T1" fmla="*/ 0 h 224"/>
                    <a:gd name="T2" fmla="*/ 360 w 360"/>
                    <a:gd name="T3" fmla="*/ 17 h 224"/>
                    <a:gd name="T4" fmla="*/ 0 w 360"/>
                    <a:gd name="T5" fmla="*/ 224 h 224"/>
                    <a:gd name="T6" fmla="*/ 0 w 360"/>
                    <a:gd name="T7" fmla="*/ 209 h 224"/>
                    <a:gd name="T8" fmla="*/ 360 w 360"/>
                    <a:gd name="T9" fmla="*/ 0 h 224"/>
                  </a:gdLst>
                  <a:ahLst/>
                  <a:cxnLst>
                    <a:cxn ang="0">
                      <a:pos x="T0" y="T1"/>
                    </a:cxn>
                    <a:cxn ang="0">
                      <a:pos x="T2" y="T3"/>
                    </a:cxn>
                    <a:cxn ang="0">
                      <a:pos x="T4" y="T5"/>
                    </a:cxn>
                    <a:cxn ang="0">
                      <a:pos x="T6" y="T7"/>
                    </a:cxn>
                    <a:cxn ang="0">
                      <a:pos x="T8" y="T9"/>
                    </a:cxn>
                  </a:cxnLst>
                  <a:rect l="0" t="0" r="r" b="b"/>
                  <a:pathLst>
                    <a:path w="360" h="224">
                      <a:moveTo>
                        <a:pt x="360" y="0"/>
                      </a:moveTo>
                      <a:lnTo>
                        <a:pt x="360" y="17"/>
                      </a:lnTo>
                      <a:lnTo>
                        <a:pt x="0" y="224"/>
                      </a:lnTo>
                      <a:lnTo>
                        <a:pt x="0" y="209"/>
                      </a:lnTo>
                      <a:lnTo>
                        <a:pt x="36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58" name="Freeform 511"/>
                <p:cNvSpPr>
                  <a:spLocks/>
                </p:cNvSpPr>
                <p:nvPr/>
              </p:nvSpPr>
              <p:spPr bwMode="auto">
                <a:xfrm>
                  <a:off x="8189913" y="3186113"/>
                  <a:ext cx="144462" cy="107950"/>
                </a:xfrm>
                <a:custGeom>
                  <a:avLst/>
                  <a:gdLst>
                    <a:gd name="T0" fmla="*/ 91 w 91"/>
                    <a:gd name="T1" fmla="*/ 53 h 68"/>
                    <a:gd name="T2" fmla="*/ 91 w 91"/>
                    <a:gd name="T3" fmla="*/ 68 h 68"/>
                    <a:gd name="T4" fmla="*/ 0 w 91"/>
                    <a:gd name="T5" fmla="*/ 17 h 68"/>
                    <a:gd name="T6" fmla="*/ 0 w 91"/>
                    <a:gd name="T7" fmla="*/ 0 h 68"/>
                    <a:gd name="T8" fmla="*/ 91 w 91"/>
                    <a:gd name="T9" fmla="*/ 53 h 68"/>
                  </a:gdLst>
                  <a:ahLst/>
                  <a:cxnLst>
                    <a:cxn ang="0">
                      <a:pos x="T0" y="T1"/>
                    </a:cxn>
                    <a:cxn ang="0">
                      <a:pos x="T2" y="T3"/>
                    </a:cxn>
                    <a:cxn ang="0">
                      <a:pos x="T4" y="T5"/>
                    </a:cxn>
                    <a:cxn ang="0">
                      <a:pos x="T6" y="T7"/>
                    </a:cxn>
                    <a:cxn ang="0">
                      <a:pos x="T8" y="T9"/>
                    </a:cxn>
                  </a:cxnLst>
                  <a:rect l="0" t="0" r="r" b="b"/>
                  <a:pathLst>
                    <a:path w="91" h="68">
                      <a:moveTo>
                        <a:pt x="91" y="53"/>
                      </a:moveTo>
                      <a:lnTo>
                        <a:pt x="91" y="68"/>
                      </a:lnTo>
                      <a:lnTo>
                        <a:pt x="0" y="17"/>
                      </a:lnTo>
                      <a:lnTo>
                        <a:pt x="0" y="0"/>
                      </a:lnTo>
                      <a:lnTo>
                        <a:pt x="91" y="53"/>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59" name="Freeform 512"/>
                <p:cNvSpPr>
                  <a:spLocks/>
                </p:cNvSpPr>
                <p:nvPr/>
              </p:nvSpPr>
              <p:spPr bwMode="auto">
                <a:xfrm>
                  <a:off x="8189913" y="2855913"/>
                  <a:ext cx="715962" cy="414338"/>
                </a:xfrm>
                <a:custGeom>
                  <a:avLst/>
                  <a:gdLst>
                    <a:gd name="T0" fmla="*/ 361 w 451"/>
                    <a:gd name="T1" fmla="*/ 0 h 261"/>
                    <a:gd name="T2" fmla="*/ 451 w 451"/>
                    <a:gd name="T3" fmla="*/ 52 h 261"/>
                    <a:gd name="T4" fmla="*/ 91 w 451"/>
                    <a:gd name="T5" fmla="*/ 261 h 261"/>
                    <a:gd name="T6" fmla="*/ 0 w 451"/>
                    <a:gd name="T7" fmla="*/ 208 h 261"/>
                    <a:gd name="T8" fmla="*/ 361 w 451"/>
                    <a:gd name="T9" fmla="*/ 0 h 261"/>
                  </a:gdLst>
                  <a:ahLst/>
                  <a:cxnLst>
                    <a:cxn ang="0">
                      <a:pos x="T0" y="T1"/>
                    </a:cxn>
                    <a:cxn ang="0">
                      <a:pos x="T2" y="T3"/>
                    </a:cxn>
                    <a:cxn ang="0">
                      <a:pos x="T4" y="T5"/>
                    </a:cxn>
                    <a:cxn ang="0">
                      <a:pos x="T6" y="T7"/>
                    </a:cxn>
                    <a:cxn ang="0">
                      <a:pos x="T8" y="T9"/>
                    </a:cxn>
                  </a:cxnLst>
                  <a:rect l="0" t="0" r="r" b="b"/>
                  <a:pathLst>
                    <a:path w="451" h="261">
                      <a:moveTo>
                        <a:pt x="361" y="0"/>
                      </a:moveTo>
                      <a:lnTo>
                        <a:pt x="451" y="52"/>
                      </a:lnTo>
                      <a:lnTo>
                        <a:pt x="91" y="261"/>
                      </a:lnTo>
                      <a:lnTo>
                        <a:pt x="0" y="208"/>
                      </a:lnTo>
                      <a:lnTo>
                        <a:pt x="361" y="0"/>
                      </a:ln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grpSp>
          <p:nvGrpSpPr>
            <p:cNvPr id="1885" name="Group 1884"/>
            <p:cNvGrpSpPr/>
            <p:nvPr/>
          </p:nvGrpSpPr>
          <p:grpSpPr>
            <a:xfrm>
              <a:off x="4697961" y="3522663"/>
              <a:ext cx="2292350" cy="1389062"/>
              <a:chOff x="4319588" y="3522663"/>
              <a:chExt cx="2292350" cy="1389062"/>
            </a:xfrm>
          </p:grpSpPr>
          <p:sp>
            <p:nvSpPr>
              <p:cNvPr id="1860" name="Freeform 513"/>
              <p:cNvSpPr>
                <a:spLocks/>
              </p:cNvSpPr>
              <p:nvPr/>
            </p:nvSpPr>
            <p:spPr bwMode="auto">
              <a:xfrm>
                <a:off x="4322763" y="4187825"/>
                <a:ext cx="2286000" cy="723900"/>
              </a:xfrm>
              <a:custGeom>
                <a:avLst/>
                <a:gdLst>
                  <a:gd name="T0" fmla="*/ 591 w 591"/>
                  <a:gd name="T1" fmla="*/ 0 h 187"/>
                  <a:gd name="T2" fmla="*/ 586 w 591"/>
                  <a:gd name="T3" fmla="*/ 7 h 187"/>
                  <a:gd name="T4" fmla="*/ 307 w 591"/>
                  <a:gd name="T5" fmla="*/ 168 h 187"/>
                  <a:gd name="T6" fmla="*/ 283 w 591"/>
                  <a:gd name="T7" fmla="*/ 168 h 187"/>
                  <a:gd name="T8" fmla="*/ 5 w 591"/>
                  <a:gd name="T9" fmla="*/ 7 h 187"/>
                  <a:gd name="T10" fmla="*/ 0 w 591"/>
                  <a:gd name="T11" fmla="*/ 0 h 187"/>
                  <a:gd name="T12" fmla="*/ 0 w 591"/>
                  <a:gd name="T13" fmla="*/ 15 h 187"/>
                  <a:gd name="T14" fmla="*/ 5 w 591"/>
                  <a:gd name="T15" fmla="*/ 22 h 187"/>
                  <a:gd name="T16" fmla="*/ 283 w 591"/>
                  <a:gd name="T17" fmla="*/ 183 h 187"/>
                  <a:gd name="T18" fmla="*/ 307 w 591"/>
                  <a:gd name="T19" fmla="*/ 183 h 187"/>
                  <a:gd name="T20" fmla="*/ 586 w 591"/>
                  <a:gd name="T21" fmla="*/ 22 h 187"/>
                  <a:gd name="T22" fmla="*/ 591 w 591"/>
                  <a:gd name="T23" fmla="*/ 15 h 187"/>
                  <a:gd name="T24" fmla="*/ 591 w 591"/>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187">
                    <a:moveTo>
                      <a:pt x="591" y="0"/>
                    </a:moveTo>
                    <a:cubicBezTo>
                      <a:pt x="591" y="3"/>
                      <a:pt x="589" y="5"/>
                      <a:pt x="586" y="7"/>
                    </a:cubicBezTo>
                    <a:cubicBezTo>
                      <a:pt x="307" y="168"/>
                      <a:pt x="307" y="168"/>
                      <a:pt x="307" y="168"/>
                    </a:cubicBezTo>
                    <a:cubicBezTo>
                      <a:pt x="300" y="172"/>
                      <a:pt x="289" y="172"/>
                      <a:pt x="283" y="168"/>
                    </a:cubicBezTo>
                    <a:cubicBezTo>
                      <a:pt x="5" y="7"/>
                      <a:pt x="5" y="7"/>
                      <a:pt x="5" y="7"/>
                    </a:cubicBezTo>
                    <a:cubicBezTo>
                      <a:pt x="2" y="5"/>
                      <a:pt x="0" y="3"/>
                      <a:pt x="0" y="0"/>
                    </a:cubicBezTo>
                    <a:cubicBezTo>
                      <a:pt x="0" y="15"/>
                      <a:pt x="0" y="15"/>
                      <a:pt x="0" y="15"/>
                    </a:cubicBezTo>
                    <a:cubicBezTo>
                      <a:pt x="1" y="17"/>
                      <a:pt x="2" y="20"/>
                      <a:pt x="5" y="22"/>
                    </a:cubicBezTo>
                    <a:cubicBezTo>
                      <a:pt x="283" y="183"/>
                      <a:pt x="283" y="183"/>
                      <a:pt x="283" y="183"/>
                    </a:cubicBezTo>
                    <a:cubicBezTo>
                      <a:pt x="289" y="187"/>
                      <a:pt x="300" y="187"/>
                      <a:pt x="307" y="183"/>
                    </a:cubicBezTo>
                    <a:cubicBezTo>
                      <a:pt x="586" y="22"/>
                      <a:pt x="586" y="22"/>
                      <a:pt x="586" y="22"/>
                    </a:cubicBezTo>
                    <a:cubicBezTo>
                      <a:pt x="589" y="20"/>
                      <a:pt x="591" y="17"/>
                      <a:pt x="591" y="15"/>
                    </a:cubicBezTo>
                    <a:lnTo>
                      <a:pt x="591"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61" name="Freeform 514"/>
              <p:cNvSpPr>
                <a:spLocks/>
              </p:cNvSpPr>
              <p:nvPr/>
            </p:nvSpPr>
            <p:spPr bwMode="auto">
              <a:xfrm>
                <a:off x="4319588" y="3522663"/>
                <a:ext cx="2292350" cy="1330325"/>
              </a:xfrm>
              <a:custGeom>
                <a:avLst/>
                <a:gdLst>
                  <a:gd name="T0" fmla="*/ 286 w 593"/>
                  <a:gd name="T1" fmla="*/ 4 h 344"/>
                  <a:gd name="T2" fmla="*/ 309 w 593"/>
                  <a:gd name="T3" fmla="*/ 4 h 344"/>
                  <a:gd name="T4" fmla="*/ 587 w 593"/>
                  <a:gd name="T5" fmla="*/ 165 h 344"/>
                  <a:gd name="T6" fmla="*/ 587 w 593"/>
                  <a:gd name="T7" fmla="*/ 179 h 344"/>
                  <a:gd name="T8" fmla="*/ 308 w 593"/>
                  <a:gd name="T9" fmla="*/ 340 h 344"/>
                  <a:gd name="T10" fmla="*/ 284 w 593"/>
                  <a:gd name="T11" fmla="*/ 340 h 344"/>
                  <a:gd name="T12" fmla="*/ 6 w 593"/>
                  <a:gd name="T13" fmla="*/ 179 h 344"/>
                  <a:gd name="T14" fmla="*/ 6 w 593"/>
                  <a:gd name="T15" fmla="*/ 165 h 344"/>
                  <a:gd name="T16" fmla="*/ 286 w 593"/>
                  <a:gd name="T17" fmla="*/ 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44">
                    <a:moveTo>
                      <a:pt x="286" y="4"/>
                    </a:moveTo>
                    <a:cubicBezTo>
                      <a:pt x="292" y="0"/>
                      <a:pt x="303" y="0"/>
                      <a:pt x="309" y="4"/>
                    </a:cubicBezTo>
                    <a:cubicBezTo>
                      <a:pt x="587" y="165"/>
                      <a:pt x="587" y="165"/>
                      <a:pt x="587" y="165"/>
                    </a:cubicBezTo>
                    <a:cubicBezTo>
                      <a:pt x="593" y="169"/>
                      <a:pt x="593" y="175"/>
                      <a:pt x="587" y="179"/>
                    </a:cubicBezTo>
                    <a:cubicBezTo>
                      <a:pt x="308" y="340"/>
                      <a:pt x="308" y="340"/>
                      <a:pt x="308" y="340"/>
                    </a:cubicBezTo>
                    <a:cubicBezTo>
                      <a:pt x="301" y="344"/>
                      <a:pt x="290" y="344"/>
                      <a:pt x="284" y="340"/>
                    </a:cubicBezTo>
                    <a:cubicBezTo>
                      <a:pt x="6" y="179"/>
                      <a:pt x="6" y="179"/>
                      <a:pt x="6" y="179"/>
                    </a:cubicBezTo>
                    <a:cubicBezTo>
                      <a:pt x="0" y="175"/>
                      <a:pt x="0" y="169"/>
                      <a:pt x="6" y="165"/>
                    </a:cubicBezTo>
                    <a:lnTo>
                      <a:pt x="286" y="4"/>
                    </a:lnTo>
                    <a:close/>
                  </a:path>
                </a:pathLst>
              </a:custGeom>
              <a:solidFill>
                <a:srgbClr val="F6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86" name="Group 1885"/>
            <p:cNvGrpSpPr/>
            <p:nvPr/>
          </p:nvGrpSpPr>
          <p:grpSpPr>
            <a:xfrm>
              <a:off x="6925223" y="4776788"/>
              <a:ext cx="2293937" cy="1520825"/>
              <a:chOff x="6546850" y="4776788"/>
              <a:chExt cx="2293937" cy="1520825"/>
            </a:xfrm>
          </p:grpSpPr>
          <p:sp>
            <p:nvSpPr>
              <p:cNvPr id="1862" name="Freeform 515"/>
              <p:cNvSpPr>
                <a:spLocks/>
              </p:cNvSpPr>
              <p:nvPr/>
            </p:nvSpPr>
            <p:spPr bwMode="auto">
              <a:xfrm>
                <a:off x="6550025" y="5441950"/>
                <a:ext cx="2286000" cy="855663"/>
              </a:xfrm>
              <a:custGeom>
                <a:avLst/>
                <a:gdLst>
                  <a:gd name="T0" fmla="*/ 591 w 591"/>
                  <a:gd name="T1" fmla="*/ 0 h 221"/>
                  <a:gd name="T2" fmla="*/ 586 w 591"/>
                  <a:gd name="T3" fmla="*/ 6 h 221"/>
                  <a:gd name="T4" fmla="*/ 306 w 591"/>
                  <a:gd name="T5" fmla="*/ 168 h 221"/>
                  <a:gd name="T6" fmla="*/ 283 w 591"/>
                  <a:gd name="T7" fmla="*/ 168 h 221"/>
                  <a:gd name="T8" fmla="*/ 5 w 591"/>
                  <a:gd name="T9" fmla="*/ 6 h 221"/>
                  <a:gd name="T10" fmla="*/ 0 w 591"/>
                  <a:gd name="T11" fmla="*/ 0 h 221"/>
                  <a:gd name="T12" fmla="*/ 0 w 591"/>
                  <a:gd name="T13" fmla="*/ 49 h 221"/>
                  <a:gd name="T14" fmla="*/ 5 w 591"/>
                  <a:gd name="T15" fmla="*/ 56 h 221"/>
                  <a:gd name="T16" fmla="*/ 283 w 591"/>
                  <a:gd name="T17" fmla="*/ 218 h 221"/>
                  <a:gd name="T18" fmla="*/ 307 w 591"/>
                  <a:gd name="T19" fmla="*/ 218 h 221"/>
                  <a:gd name="T20" fmla="*/ 586 w 591"/>
                  <a:gd name="T21" fmla="*/ 56 h 221"/>
                  <a:gd name="T22" fmla="*/ 591 w 591"/>
                  <a:gd name="T23" fmla="*/ 49 h 221"/>
                  <a:gd name="T24" fmla="*/ 591 w 591"/>
                  <a:gd name="T25" fmla="*/ 0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1" h="221">
                    <a:moveTo>
                      <a:pt x="591" y="0"/>
                    </a:moveTo>
                    <a:cubicBezTo>
                      <a:pt x="591" y="2"/>
                      <a:pt x="589" y="5"/>
                      <a:pt x="586" y="6"/>
                    </a:cubicBezTo>
                    <a:cubicBezTo>
                      <a:pt x="306" y="168"/>
                      <a:pt x="306" y="168"/>
                      <a:pt x="306" y="168"/>
                    </a:cubicBezTo>
                    <a:cubicBezTo>
                      <a:pt x="300" y="171"/>
                      <a:pt x="289" y="171"/>
                      <a:pt x="283" y="168"/>
                    </a:cubicBezTo>
                    <a:cubicBezTo>
                      <a:pt x="5" y="6"/>
                      <a:pt x="5" y="6"/>
                      <a:pt x="5" y="6"/>
                    </a:cubicBezTo>
                    <a:cubicBezTo>
                      <a:pt x="2" y="5"/>
                      <a:pt x="0" y="2"/>
                      <a:pt x="0" y="0"/>
                    </a:cubicBezTo>
                    <a:cubicBezTo>
                      <a:pt x="0" y="49"/>
                      <a:pt x="0" y="49"/>
                      <a:pt x="0" y="49"/>
                    </a:cubicBezTo>
                    <a:cubicBezTo>
                      <a:pt x="0" y="52"/>
                      <a:pt x="2" y="54"/>
                      <a:pt x="5" y="56"/>
                    </a:cubicBezTo>
                    <a:cubicBezTo>
                      <a:pt x="283" y="218"/>
                      <a:pt x="283" y="218"/>
                      <a:pt x="283" y="218"/>
                    </a:cubicBezTo>
                    <a:cubicBezTo>
                      <a:pt x="289" y="221"/>
                      <a:pt x="300" y="221"/>
                      <a:pt x="307" y="218"/>
                    </a:cubicBezTo>
                    <a:cubicBezTo>
                      <a:pt x="586" y="56"/>
                      <a:pt x="586" y="56"/>
                      <a:pt x="586" y="56"/>
                    </a:cubicBezTo>
                    <a:cubicBezTo>
                      <a:pt x="589" y="54"/>
                      <a:pt x="591" y="52"/>
                      <a:pt x="591" y="49"/>
                    </a:cubicBezTo>
                    <a:lnTo>
                      <a:pt x="591" y="0"/>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63" name="Freeform 516"/>
              <p:cNvSpPr>
                <a:spLocks/>
              </p:cNvSpPr>
              <p:nvPr/>
            </p:nvSpPr>
            <p:spPr bwMode="auto">
              <a:xfrm>
                <a:off x="6546850" y="4776788"/>
                <a:ext cx="2293937" cy="1327150"/>
              </a:xfrm>
              <a:custGeom>
                <a:avLst/>
                <a:gdLst>
                  <a:gd name="T0" fmla="*/ 286 w 593"/>
                  <a:gd name="T1" fmla="*/ 3 h 343"/>
                  <a:gd name="T2" fmla="*/ 309 w 593"/>
                  <a:gd name="T3" fmla="*/ 3 h 343"/>
                  <a:gd name="T4" fmla="*/ 587 w 593"/>
                  <a:gd name="T5" fmla="*/ 165 h 343"/>
                  <a:gd name="T6" fmla="*/ 587 w 593"/>
                  <a:gd name="T7" fmla="*/ 178 h 343"/>
                  <a:gd name="T8" fmla="*/ 307 w 593"/>
                  <a:gd name="T9" fmla="*/ 340 h 343"/>
                  <a:gd name="T10" fmla="*/ 284 w 593"/>
                  <a:gd name="T11" fmla="*/ 340 h 343"/>
                  <a:gd name="T12" fmla="*/ 6 w 593"/>
                  <a:gd name="T13" fmla="*/ 178 h 343"/>
                  <a:gd name="T14" fmla="*/ 6 w 593"/>
                  <a:gd name="T15" fmla="*/ 165 h 343"/>
                  <a:gd name="T16" fmla="*/ 286 w 593"/>
                  <a:gd name="T17" fmla="*/ 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3" h="343">
                    <a:moveTo>
                      <a:pt x="286" y="3"/>
                    </a:moveTo>
                    <a:cubicBezTo>
                      <a:pt x="292" y="0"/>
                      <a:pt x="303" y="0"/>
                      <a:pt x="309" y="3"/>
                    </a:cubicBezTo>
                    <a:cubicBezTo>
                      <a:pt x="587" y="165"/>
                      <a:pt x="587" y="165"/>
                      <a:pt x="587" y="165"/>
                    </a:cubicBezTo>
                    <a:cubicBezTo>
                      <a:pt x="593" y="168"/>
                      <a:pt x="593" y="175"/>
                      <a:pt x="587" y="178"/>
                    </a:cubicBezTo>
                    <a:cubicBezTo>
                      <a:pt x="307" y="340"/>
                      <a:pt x="307" y="340"/>
                      <a:pt x="307" y="340"/>
                    </a:cubicBezTo>
                    <a:cubicBezTo>
                      <a:pt x="301" y="343"/>
                      <a:pt x="290" y="343"/>
                      <a:pt x="284" y="340"/>
                    </a:cubicBezTo>
                    <a:cubicBezTo>
                      <a:pt x="6" y="178"/>
                      <a:pt x="6" y="178"/>
                      <a:pt x="6" y="178"/>
                    </a:cubicBezTo>
                    <a:cubicBezTo>
                      <a:pt x="0" y="175"/>
                      <a:pt x="0" y="168"/>
                      <a:pt x="6" y="165"/>
                    </a:cubicBezTo>
                    <a:lnTo>
                      <a:pt x="286" y="3"/>
                    </a:lnTo>
                    <a:close/>
                  </a:path>
                </a:pathLst>
              </a:custGeom>
              <a:solidFill>
                <a:srgbClr val="F6F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89" name="Group 1888"/>
            <p:cNvGrpSpPr/>
            <p:nvPr/>
          </p:nvGrpSpPr>
          <p:grpSpPr>
            <a:xfrm>
              <a:off x="7617373" y="681037"/>
              <a:ext cx="1090612" cy="1947863"/>
              <a:chOff x="7239000" y="681037"/>
              <a:chExt cx="1090612" cy="1947863"/>
            </a:xfrm>
          </p:grpSpPr>
          <p:sp>
            <p:nvSpPr>
              <p:cNvPr id="1864" name="Freeform 517"/>
              <p:cNvSpPr>
                <a:spLocks/>
              </p:cNvSpPr>
              <p:nvPr/>
            </p:nvSpPr>
            <p:spPr bwMode="auto">
              <a:xfrm>
                <a:off x="7791450" y="1792288"/>
                <a:ext cx="538162" cy="285750"/>
              </a:xfrm>
              <a:custGeom>
                <a:avLst/>
                <a:gdLst>
                  <a:gd name="T0" fmla="*/ 0 w 139"/>
                  <a:gd name="T1" fmla="*/ 9 h 74"/>
                  <a:gd name="T2" fmla="*/ 136 w 139"/>
                  <a:gd name="T3" fmla="*/ 61 h 74"/>
                  <a:gd name="T4" fmla="*/ 125 w 139"/>
                  <a:gd name="T5" fmla="*/ 71 h 74"/>
                  <a:gd name="T6" fmla="*/ 51 w 139"/>
                  <a:gd name="T7" fmla="*/ 74 h 74"/>
                  <a:gd name="T8" fmla="*/ 0 w 139"/>
                  <a:gd name="T9" fmla="*/ 9 h 74"/>
                </a:gdLst>
                <a:ahLst/>
                <a:cxnLst>
                  <a:cxn ang="0">
                    <a:pos x="T0" y="T1"/>
                  </a:cxn>
                  <a:cxn ang="0">
                    <a:pos x="T2" y="T3"/>
                  </a:cxn>
                  <a:cxn ang="0">
                    <a:pos x="T4" y="T5"/>
                  </a:cxn>
                  <a:cxn ang="0">
                    <a:pos x="T6" y="T7"/>
                  </a:cxn>
                  <a:cxn ang="0">
                    <a:pos x="T8" y="T9"/>
                  </a:cxn>
                </a:cxnLst>
                <a:rect l="0" t="0" r="r" b="b"/>
                <a:pathLst>
                  <a:path w="139" h="74">
                    <a:moveTo>
                      <a:pt x="0" y="9"/>
                    </a:moveTo>
                    <a:cubicBezTo>
                      <a:pt x="0" y="9"/>
                      <a:pt x="89" y="0"/>
                      <a:pt x="136" y="61"/>
                    </a:cubicBezTo>
                    <a:cubicBezTo>
                      <a:pt x="139" y="65"/>
                      <a:pt x="134" y="70"/>
                      <a:pt x="125" y="71"/>
                    </a:cubicBezTo>
                    <a:cubicBezTo>
                      <a:pt x="96" y="72"/>
                      <a:pt x="51" y="74"/>
                      <a:pt x="51" y="74"/>
                    </a:cubicBezTo>
                    <a:lnTo>
                      <a:pt x="0" y="9"/>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65" name="Freeform 518"/>
              <p:cNvSpPr>
                <a:spLocks/>
              </p:cNvSpPr>
              <p:nvPr/>
            </p:nvSpPr>
            <p:spPr bwMode="auto">
              <a:xfrm>
                <a:off x="7239000" y="1792288"/>
                <a:ext cx="538162" cy="285750"/>
              </a:xfrm>
              <a:custGeom>
                <a:avLst/>
                <a:gdLst>
                  <a:gd name="T0" fmla="*/ 139 w 139"/>
                  <a:gd name="T1" fmla="*/ 9 h 74"/>
                  <a:gd name="T2" fmla="*/ 4 w 139"/>
                  <a:gd name="T3" fmla="*/ 61 h 74"/>
                  <a:gd name="T4" fmla="*/ 14 w 139"/>
                  <a:gd name="T5" fmla="*/ 71 h 74"/>
                  <a:gd name="T6" fmla="*/ 88 w 139"/>
                  <a:gd name="T7" fmla="*/ 74 h 74"/>
                  <a:gd name="T8" fmla="*/ 139 w 139"/>
                  <a:gd name="T9" fmla="*/ 9 h 74"/>
                </a:gdLst>
                <a:ahLst/>
                <a:cxnLst>
                  <a:cxn ang="0">
                    <a:pos x="T0" y="T1"/>
                  </a:cxn>
                  <a:cxn ang="0">
                    <a:pos x="T2" y="T3"/>
                  </a:cxn>
                  <a:cxn ang="0">
                    <a:pos x="T4" y="T5"/>
                  </a:cxn>
                  <a:cxn ang="0">
                    <a:pos x="T6" y="T7"/>
                  </a:cxn>
                  <a:cxn ang="0">
                    <a:pos x="T8" y="T9"/>
                  </a:cxn>
                </a:cxnLst>
                <a:rect l="0" t="0" r="r" b="b"/>
                <a:pathLst>
                  <a:path w="139" h="74">
                    <a:moveTo>
                      <a:pt x="139" y="9"/>
                    </a:moveTo>
                    <a:cubicBezTo>
                      <a:pt x="139" y="9"/>
                      <a:pt x="50" y="0"/>
                      <a:pt x="4" y="61"/>
                    </a:cubicBezTo>
                    <a:cubicBezTo>
                      <a:pt x="0" y="65"/>
                      <a:pt x="5" y="70"/>
                      <a:pt x="14" y="71"/>
                    </a:cubicBezTo>
                    <a:cubicBezTo>
                      <a:pt x="43" y="72"/>
                      <a:pt x="88" y="74"/>
                      <a:pt x="88" y="74"/>
                    </a:cubicBezTo>
                    <a:lnTo>
                      <a:pt x="139" y="9"/>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66" name="Freeform 519"/>
              <p:cNvSpPr>
                <a:spLocks/>
              </p:cNvSpPr>
              <p:nvPr/>
            </p:nvSpPr>
            <p:spPr bwMode="auto">
              <a:xfrm>
                <a:off x="7389813" y="681037"/>
                <a:ext cx="788987" cy="1706563"/>
              </a:xfrm>
              <a:custGeom>
                <a:avLst/>
                <a:gdLst>
                  <a:gd name="T0" fmla="*/ 107 w 204"/>
                  <a:gd name="T1" fmla="*/ 3 h 441"/>
                  <a:gd name="T2" fmla="*/ 97 w 204"/>
                  <a:gd name="T3" fmla="*/ 3 h 441"/>
                  <a:gd name="T4" fmla="*/ 0 w 204"/>
                  <a:gd name="T5" fmla="*/ 229 h 441"/>
                  <a:gd name="T6" fmla="*/ 18 w 204"/>
                  <a:gd name="T7" fmla="*/ 394 h 441"/>
                  <a:gd name="T8" fmla="*/ 21 w 204"/>
                  <a:gd name="T9" fmla="*/ 402 h 441"/>
                  <a:gd name="T10" fmla="*/ 23 w 204"/>
                  <a:gd name="T11" fmla="*/ 405 h 441"/>
                  <a:gd name="T12" fmla="*/ 42 w 204"/>
                  <a:gd name="T13" fmla="*/ 422 h 441"/>
                  <a:gd name="T14" fmla="*/ 162 w 204"/>
                  <a:gd name="T15" fmla="*/ 422 h 441"/>
                  <a:gd name="T16" fmla="*/ 181 w 204"/>
                  <a:gd name="T17" fmla="*/ 405 h 441"/>
                  <a:gd name="T18" fmla="*/ 183 w 204"/>
                  <a:gd name="T19" fmla="*/ 401 h 441"/>
                  <a:gd name="T20" fmla="*/ 186 w 204"/>
                  <a:gd name="T21" fmla="*/ 395 h 441"/>
                  <a:gd name="T22" fmla="*/ 204 w 204"/>
                  <a:gd name="T23" fmla="*/ 229 h 441"/>
                  <a:gd name="T24" fmla="*/ 107 w 204"/>
                  <a:gd name="T25" fmla="*/ 3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4" h="441">
                    <a:moveTo>
                      <a:pt x="107" y="3"/>
                    </a:moveTo>
                    <a:cubicBezTo>
                      <a:pt x="104" y="0"/>
                      <a:pt x="100" y="0"/>
                      <a:pt x="97" y="3"/>
                    </a:cubicBezTo>
                    <a:cubicBezTo>
                      <a:pt x="76" y="24"/>
                      <a:pt x="0" y="109"/>
                      <a:pt x="0" y="229"/>
                    </a:cubicBezTo>
                    <a:cubicBezTo>
                      <a:pt x="0" y="294"/>
                      <a:pt x="3" y="352"/>
                      <a:pt x="18" y="394"/>
                    </a:cubicBezTo>
                    <a:cubicBezTo>
                      <a:pt x="19" y="397"/>
                      <a:pt x="20" y="399"/>
                      <a:pt x="21" y="402"/>
                    </a:cubicBezTo>
                    <a:cubicBezTo>
                      <a:pt x="21" y="403"/>
                      <a:pt x="22" y="404"/>
                      <a:pt x="23" y="405"/>
                    </a:cubicBezTo>
                    <a:cubicBezTo>
                      <a:pt x="27" y="411"/>
                      <a:pt x="33" y="417"/>
                      <a:pt x="42" y="422"/>
                    </a:cubicBezTo>
                    <a:cubicBezTo>
                      <a:pt x="75" y="441"/>
                      <a:pt x="129" y="441"/>
                      <a:pt x="162" y="422"/>
                    </a:cubicBezTo>
                    <a:cubicBezTo>
                      <a:pt x="171" y="417"/>
                      <a:pt x="177" y="411"/>
                      <a:pt x="181" y="405"/>
                    </a:cubicBezTo>
                    <a:cubicBezTo>
                      <a:pt x="182" y="404"/>
                      <a:pt x="183" y="403"/>
                      <a:pt x="183" y="401"/>
                    </a:cubicBezTo>
                    <a:cubicBezTo>
                      <a:pt x="184" y="399"/>
                      <a:pt x="185" y="397"/>
                      <a:pt x="186" y="395"/>
                    </a:cubicBezTo>
                    <a:cubicBezTo>
                      <a:pt x="201" y="353"/>
                      <a:pt x="204" y="294"/>
                      <a:pt x="204" y="229"/>
                    </a:cubicBezTo>
                    <a:cubicBezTo>
                      <a:pt x="204" y="109"/>
                      <a:pt x="128" y="24"/>
                      <a:pt x="107" y="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67" name="Freeform 520"/>
              <p:cNvSpPr>
                <a:spLocks/>
              </p:cNvSpPr>
              <p:nvPr/>
            </p:nvSpPr>
            <p:spPr bwMode="auto">
              <a:xfrm>
                <a:off x="7505700" y="2279650"/>
                <a:ext cx="557212" cy="163513"/>
              </a:xfrm>
              <a:custGeom>
                <a:avLst/>
                <a:gdLst>
                  <a:gd name="T0" fmla="*/ 132 w 144"/>
                  <a:gd name="T1" fmla="*/ 9 h 42"/>
                  <a:gd name="T2" fmla="*/ 12 w 144"/>
                  <a:gd name="T3" fmla="*/ 9 h 42"/>
                  <a:gd name="T4" fmla="*/ 0 w 144"/>
                  <a:gd name="T5" fmla="*/ 0 h 42"/>
                  <a:gd name="T6" fmla="*/ 2 w 144"/>
                  <a:gd name="T7" fmla="*/ 6 h 42"/>
                  <a:gd name="T8" fmla="*/ 4 w 144"/>
                  <a:gd name="T9" fmla="*/ 9 h 42"/>
                  <a:gd name="T10" fmla="*/ 20 w 144"/>
                  <a:gd name="T11" fmla="*/ 25 h 42"/>
                  <a:gd name="T12" fmla="*/ 124 w 144"/>
                  <a:gd name="T13" fmla="*/ 25 h 42"/>
                  <a:gd name="T14" fmla="*/ 141 w 144"/>
                  <a:gd name="T15" fmla="*/ 9 h 42"/>
                  <a:gd name="T16" fmla="*/ 142 w 144"/>
                  <a:gd name="T17" fmla="*/ 6 h 42"/>
                  <a:gd name="T18" fmla="*/ 144 w 144"/>
                  <a:gd name="T19" fmla="*/ 0 h 42"/>
                  <a:gd name="T20" fmla="*/ 132 w 144"/>
                  <a:gd name="T21" fmla="*/ 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4" h="42">
                    <a:moveTo>
                      <a:pt x="132" y="9"/>
                    </a:moveTo>
                    <a:cubicBezTo>
                      <a:pt x="99" y="28"/>
                      <a:pt x="45" y="28"/>
                      <a:pt x="12" y="9"/>
                    </a:cubicBezTo>
                    <a:cubicBezTo>
                      <a:pt x="7" y="6"/>
                      <a:pt x="3" y="3"/>
                      <a:pt x="0" y="0"/>
                    </a:cubicBezTo>
                    <a:cubicBezTo>
                      <a:pt x="0" y="2"/>
                      <a:pt x="1" y="4"/>
                      <a:pt x="2" y="6"/>
                    </a:cubicBezTo>
                    <a:cubicBezTo>
                      <a:pt x="2" y="7"/>
                      <a:pt x="3" y="8"/>
                      <a:pt x="4" y="9"/>
                    </a:cubicBezTo>
                    <a:cubicBezTo>
                      <a:pt x="7" y="15"/>
                      <a:pt x="13" y="20"/>
                      <a:pt x="20" y="25"/>
                    </a:cubicBezTo>
                    <a:cubicBezTo>
                      <a:pt x="49" y="42"/>
                      <a:pt x="95" y="42"/>
                      <a:pt x="124" y="25"/>
                    </a:cubicBezTo>
                    <a:cubicBezTo>
                      <a:pt x="131" y="20"/>
                      <a:pt x="137" y="15"/>
                      <a:pt x="141" y="9"/>
                    </a:cubicBezTo>
                    <a:cubicBezTo>
                      <a:pt x="141" y="8"/>
                      <a:pt x="142" y="7"/>
                      <a:pt x="142" y="6"/>
                    </a:cubicBezTo>
                    <a:cubicBezTo>
                      <a:pt x="143" y="4"/>
                      <a:pt x="144" y="2"/>
                      <a:pt x="144" y="0"/>
                    </a:cubicBezTo>
                    <a:cubicBezTo>
                      <a:pt x="141" y="3"/>
                      <a:pt x="137" y="6"/>
                      <a:pt x="132" y="9"/>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68" name="Freeform 521"/>
              <p:cNvSpPr>
                <a:spLocks/>
              </p:cNvSpPr>
              <p:nvPr/>
            </p:nvSpPr>
            <p:spPr bwMode="auto">
              <a:xfrm>
                <a:off x="7462838" y="1501775"/>
                <a:ext cx="263525" cy="347663"/>
              </a:xfrm>
              <a:custGeom>
                <a:avLst/>
                <a:gdLst>
                  <a:gd name="T0" fmla="*/ 68 w 68"/>
                  <a:gd name="T1" fmla="*/ 65 h 90"/>
                  <a:gd name="T2" fmla="*/ 34 w 68"/>
                  <a:gd name="T3" fmla="*/ 79 h 90"/>
                  <a:gd name="T4" fmla="*/ 0 w 68"/>
                  <a:gd name="T5" fmla="*/ 25 h 90"/>
                  <a:gd name="T6" fmla="*/ 34 w 68"/>
                  <a:gd name="T7" fmla="*/ 11 h 90"/>
                  <a:gd name="T8" fmla="*/ 68 w 68"/>
                  <a:gd name="T9" fmla="*/ 65 h 90"/>
                </a:gdLst>
                <a:ahLst/>
                <a:cxnLst>
                  <a:cxn ang="0">
                    <a:pos x="T0" y="T1"/>
                  </a:cxn>
                  <a:cxn ang="0">
                    <a:pos x="T2" y="T3"/>
                  </a:cxn>
                  <a:cxn ang="0">
                    <a:pos x="T4" y="T5"/>
                  </a:cxn>
                  <a:cxn ang="0">
                    <a:pos x="T6" y="T7"/>
                  </a:cxn>
                  <a:cxn ang="0">
                    <a:pos x="T8" y="T9"/>
                  </a:cxn>
                </a:cxnLst>
                <a:rect l="0" t="0" r="r" b="b"/>
                <a:pathLst>
                  <a:path w="68" h="90">
                    <a:moveTo>
                      <a:pt x="68" y="65"/>
                    </a:moveTo>
                    <a:cubicBezTo>
                      <a:pt x="68" y="84"/>
                      <a:pt x="53" y="90"/>
                      <a:pt x="34" y="79"/>
                    </a:cubicBezTo>
                    <a:cubicBezTo>
                      <a:pt x="15" y="68"/>
                      <a:pt x="0" y="44"/>
                      <a:pt x="0" y="25"/>
                    </a:cubicBezTo>
                    <a:cubicBezTo>
                      <a:pt x="0" y="7"/>
                      <a:pt x="15" y="0"/>
                      <a:pt x="34" y="11"/>
                    </a:cubicBezTo>
                    <a:cubicBezTo>
                      <a:pt x="53" y="22"/>
                      <a:pt x="68" y="46"/>
                      <a:pt x="68" y="65"/>
                    </a:cubicBezTo>
                    <a:close/>
                  </a:path>
                </a:pathLst>
              </a:custGeom>
              <a:solidFill>
                <a:srgbClr val="00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69" name="Freeform 522"/>
              <p:cNvSpPr>
                <a:spLocks/>
              </p:cNvSpPr>
              <p:nvPr/>
            </p:nvSpPr>
            <p:spPr bwMode="auto">
              <a:xfrm>
                <a:off x="7462838" y="1533525"/>
                <a:ext cx="247650" cy="304800"/>
              </a:xfrm>
              <a:custGeom>
                <a:avLst/>
                <a:gdLst>
                  <a:gd name="T0" fmla="*/ 42 w 64"/>
                  <a:gd name="T1" fmla="*/ 66 h 79"/>
                  <a:gd name="T2" fmla="*/ 7 w 64"/>
                  <a:gd name="T3" fmla="*/ 10 h 79"/>
                  <a:gd name="T4" fmla="*/ 8 w 64"/>
                  <a:gd name="T5" fmla="*/ 0 h 79"/>
                  <a:gd name="T6" fmla="*/ 0 w 64"/>
                  <a:gd name="T7" fmla="*/ 17 h 79"/>
                  <a:gd name="T8" fmla="*/ 34 w 64"/>
                  <a:gd name="T9" fmla="*/ 71 h 79"/>
                  <a:gd name="T10" fmla="*/ 64 w 64"/>
                  <a:gd name="T11" fmla="*/ 71 h 79"/>
                  <a:gd name="T12" fmla="*/ 42 w 64"/>
                  <a:gd name="T13" fmla="*/ 66 h 79"/>
                </a:gdLst>
                <a:ahLst/>
                <a:cxnLst>
                  <a:cxn ang="0">
                    <a:pos x="T0" y="T1"/>
                  </a:cxn>
                  <a:cxn ang="0">
                    <a:pos x="T2" y="T3"/>
                  </a:cxn>
                  <a:cxn ang="0">
                    <a:pos x="T4" y="T5"/>
                  </a:cxn>
                  <a:cxn ang="0">
                    <a:pos x="T6" y="T7"/>
                  </a:cxn>
                  <a:cxn ang="0">
                    <a:pos x="T8" y="T9"/>
                  </a:cxn>
                  <a:cxn ang="0">
                    <a:pos x="T10" y="T11"/>
                  </a:cxn>
                  <a:cxn ang="0">
                    <a:pos x="T12" y="T13"/>
                  </a:cxn>
                </a:cxnLst>
                <a:rect l="0" t="0" r="r" b="b"/>
                <a:pathLst>
                  <a:path w="64" h="79">
                    <a:moveTo>
                      <a:pt x="42" y="66"/>
                    </a:moveTo>
                    <a:cubicBezTo>
                      <a:pt x="23" y="55"/>
                      <a:pt x="7" y="29"/>
                      <a:pt x="7" y="10"/>
                    </a:cubicBezTo>
                    <a:cubicBezTo>
                      <a:pt x="7" y="6"/>
                      <a:pt x="7" y="3"/>
                      <a:pt x="8" y="0"/>
                    </a:cubicBezTo>
                    <a:cubicBezTo>
                      <a:pt x="3" y="3"/>
                      <a:pt x="0" y="9"/>
                      <a:pt x="0" y="17"/>
                    </a:cubicBezTo>
                    <a:cubicBezTo>
                      <a:pt x="0" y="36"/>
                      <a:pt x="15" y="60"/>
                      <a:pt x="34" y="71"/>
                    </a:cubicBezTo>
                    <a:cubicBezTo>
                      <a:pt x="47" y="79"/>
                      <a:pt x="58" y="78"/>
                      <a:pt x="64" y="71"/>
                    </a:cubicBezTo>
                    <a:cubicBezTo>
                      <a:pt x="58" y="72"/>
                      <a:pt x="50" y="71"/>
                      <a:pt x="42" y="66"/>
                    </a:cubicBezTo>
                    <a:close/>
                  </a:path>
                </a:pathLst>
              </a:custGeom>
              <a:solidFill>
                <a:srgbClr val="00A8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70" name="Freeform 523"/>
              <p:cNvSpPr>
                <a:spLocks/>
              </p:cNvSpPr>
              <p:nvPr/>
            </p:nvSpPr>
            <p:spPr bwMode="auto">
              <a:xfrm>
                <a:off x="7900988" y="1905000"/>
                <a:ext cx="409575" cy="723900"/>
              </a:xfrm>
              <a:custGeom>
                <a:avLst/>
                <a:gdLst>
                  <a:gd name="T0" fmla="*/ 29 w 106"/>
                  <a:gd name="T1" fmla="*/ 0 h 187"/>
                  <a:gd name="T2" fmla="*/ 79 w 106"/>
                  <a:gd name="T3" fmla="*/ 181 h 187"/>
                  <a:gd name="T4" fmla="*/ 61 w 106"/>
                  <a:gd name="T5" fmla="*/ 178 h 187"/>
                  <a:gd name="T6" fmla="*/ 0 w 106"/>
                  <a:gd name="T7" fmla="*/ 104 h 187"/>
                  <a:gd name="T8" fmla="*/ 29 w 106"/>
                  <a:gd name="T9" fmla="*/ 0 h 187"/>
                </a:gdLst>
                <a:ahLst/>
                <a:cxnLst>
                  <a:cxn ang="0">
                    <a:pos x="T0" y="T1"/>
                  </a:cxn>
                  <a:cxn ang="0">
                    <a:pos x="T2" y="T3"/>
                  </a:cxn>
                  <a:cxn ang="0">
                    <a:pos x="T4" y="T5"/>
                  </a:cxn>
                  <a:cxn ang="0">
                    <a:pos x="T6" y="T7"/>
                  </a:cxn>
                  <a:cxn ang="0">
                    <a:pos x="T8" y="T9"/>
                  </a:cxn>
                </a:cxnLst>
                <a:rect l="0" t="0" r="r" b="b"/>
                <a:pathLst>
                  <a:path w="106" h="187">
                    <a:moveTo>
                      <a:pt x="29" y="0"/>
                    </a:moveTo>
                    <a:cubicBezTo>
                      <a:pt x="29" y="0"/>
                      <a:pt x="106" y="86"/>
                      <a:pt x="79" y="181"/>
                    </a:cubicBezTo>
                    <a:cubicBezTo>
                      <a:pt x="77" y="187"/>
                      <a:pt x="68" y="186"/>
                      <a:pt x="61" y="178"/>
                    </a:cubicBezTo>
                    <a:cubicBezTo>
                      <a:pt x="37" y="148"/>
                      <a:pt x="0" y="104"/>
                      <a:pt x="0" y="104"/>
                    </a:cubicBezTo>
                    <a:lnTo>
                      <a:pt x="29"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71" name="Freeform 524"/>
              <p:cNvSpPr>
                <a:spLocks/>
              </p:cNvSpPr>
              <p:nvPr/>
            </p:nvSpPr>
            <p:spPr bwMode="auto">
              <a:xfrm>
                <a:off x="8012113" y="1905000"/>
                <a:ext cx="298450" cy="719138"/>
              </a:xfrm>
              <a:custGeom>
                <a:avLst/>
                <a:gdLst>
                  <a:gd name="T0" fmla="*/ 0 w 77"/>
                  <a:gd name="T1" fmla="*/ 0 h 186"/>
                  <a:gd name="T2" fmla="*/ 43 w 77"/>
                  <a:gd name="T3" fmla="*/ 181 h 186"/>
                  <a:gd name="T4" fmla="*/ 41 w 77"/>
                  <a:gd name="T5" fmla="*/ 184 h 186"/>
                  <a:gd name="T6" fmla="*/ 50 w 77"/>
                  <a:gd name="T7" fmla="*/ 181 h 186"/>
                  <a:gd name="T8" fmla="*/ 0 w 77"/>
                  <a:gd name="T9" fmla="*/ 0 h 186"/>
                </a:gdLst>
                <a:ahLst/>
                <a:cxnLst>
                  <a:cxn ang="0">
                    <a:pos x="T0" y="T1"/>
                  </a:cxn>
                  <a:cxn ang="0">
                    <a:pos x="T2" y="T3"/>
                  </a:cxn>
                  <a:cxn ang="0">
                    <a:pos x="T4" y="T5"/>
                  </a:cxn>
                  <a:cxn ang="0">
                    <a:pos x="T6" y="T7"/>
                  </a:cxn>
                  <a:cxn ang="0">
                    <a:pos x="T8" y="T9"/>
                  </a:cxn>
                </a:cxnLst>
                <a:rect l="0" t="0" r="r" b="b"/>
                <a:pathLst>
                  <a:path w="77" h="186">
                    <a:moveTo>
                      <a:pt x="0" y="0"/>
                    </a:moveTo>
                    <a:cubicBezTo>
                      <a:pt x="0" y="0"/>
                      <a:pt x="66" y="101"/>
                      <a:pt x="43" y="181"/>
                    </a:cubicBezTo>
                    <a:cubicBezTo>
                      <a:pt x="43" y="182"/>
                      <a:pt x="42" y="183"/>
                      <a:pt x="41" y="184"/>
                    </a:cubicBezTo>
                    <a:cubicBezTo>
                      <a:pt x="45" y="186"/>
                      <a:pt x="48" y="185"/>
                      <a:pt x="50" y="181"/>
                    </a:cubicBezTo>
                    <a:cubicBezTo>
                      <a:pt x="77" y="86"/>
                      <a:pt x="0" y="0"/>
                      <a:pt x="0" y="0"/>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72" name="Freeform 525"/>
              <p:cNvSpPr>
                <a:spLocks/>
              </p:cNvSpPr>
              <p:nvPr/>
            </p:nvSpPr>
            <p:spPr bwMode="auto">
              <a:xfrm>
                <a:off x="7258050" y="1905000"/>
                <a:ext cx="411162" cy="723900"/>
              </a:xfrm>
              <a:custGeom>
                <a:avLst/>
                <a:gdLst>
                  <a:gd name="T0" fmla="*/ 77 w 106"/>
                  <a:gd name="T1" fmla="*/ 0 h 187"/>
                  <a:gd name="T2" fmla="*/ 27 w 106"/>
                  <a:gd name="T3" fmla="*/ 181 h 187"/>
                  <a:gd name="T4" fmla="*/ 45 w 106"/>
                  <a:gd name="T5" fmla="*/ 178 h 187"/>
                  <a:gd name="T6" fmla="*/ 106 w 106"/>
                  <a:gd name="T7" fmla="*/ 104 h 187"/>
                  <a:gd name="T8" fmla="*/ 77 w 106"/>
                  <a:gd name="T9" fmla="*/ 0 h 187"/>
                </a:gdLst>
                <a:ahLst/>
                <a:cxnLst>
                  <a:cxn ang="0">
                    <a:pos x="T0" y="T1"/>
                  </a:cxn>
                  <a:cxn ang="0">
                    <a:pos x="T2" y="T3"/>
                  </a:cxn>
                  <a:cxn ang="0">
                    <a:pos x="T4" y="T5"/>
                  </a:cxn>
                  <a:cxn ang="0">
                    <a:pos x="T6" y="T7"/>
                  </a:cxn>
                  <a:cxn ang="0">
                    <a:pos x="T8" y="T9"/>
                  </a:cxn>
                </a:cxnLst>
                <a:rect l="0" t="0" r="r" b="b"/>
                <a:pathLst>
                  <a:path w="106" h="187">
                    <a:moveTo>
                      <a:pt x="77" y="0"/>
                    </a:moveTo>
                    <a:cubicBezTo>
                      <a:pt x="77" y="0"/>
                      <a:pt x="0" y="86"/>
                      <a:pt x="27" y="181"/>
                    </a:cubicBezTo>
                    <a:cubicBezTo>
                      <a:pt x="29" y="187"/>
                      <a:pt x="38" y="186"/>
                      <a:pt x="45" y="178"/>
                    </a:cubicBezTo>
                    <a:cubicBezTo>
                      <a:pt x="69" y="148"/>
                      <a:pt x="106" y="104"/>
                      <a:pt x="106" y="104"/>
                    </a:cubicBezTo>
                    <a:lnTo>
                      <a:pt x="77"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73" name="Freeform 526"/>
              <p:cNvSpPr>
                <a:spLocks/>
              </p:cNvSpPr>
              <p:nvPr/>
            </p:nvSpPr>
            <p:spPr bwMode="auto">
              <a:xfrm>
                <a:off x="7258050" y="1905000"/>
                <a:ext cx="298450" cy="719138"/>
              </a:xfrm>
              <a:custGeom>
                <a:avLst/>
                <a:gdLst>
                  <a:gd name="T0" fmla="*/ 77 w 77"/>
                  <a:gd name="T1" fmla="*/ 0 h 186"/>
                  <a:gd name="T2" fmla="*/ 34 w 77"/>
                  <a:gd name="T3" fmla="*/ 181 h 186"/>
                  <a:gd name="T4" fmla="*/ 37 w 77"/>
                  <a:gd name="T5" fmla="*/ 184 h 186"/>
                  <a:gd name="T6" fmla="*/ 27 w 77"/>
                  <a:gd name="T7" fmla="*/ 181 h 186"/>
                  <a:gd name="T8" fmla="*/ 77 w 77"/>
                  <a:gd name="T9" fmla="*/ 0 h 186"/>
                </a:gdLst>
                <a:ahLst/>
                <a:cxnLst>
                  <a:cxn ang="0">
                    <a:pos x="T0" y="T1"/>
                  </a:cxn>
                  <a:cxn ang="0">
                    <a:pos x="T2" y="T3"/>
                  </a:cxn>
                  <a:cxn ang="0">
                    <a:pos x="T4" y="T5"/>
                  </a:cxn>
                  <a:cxn ang="0">
                    <a:pos x="T6" y="T7"/>
                  </a:cxn>
                  <a:cxn ang="0">
                    <a:pos x="T8" y="T9"/>
                  </a:cxn>
                </a:cxnLst>
                <a:rect l="0" t="0" r="r" b="b"/>
                <a:pathLst>
                  <a:path w="77" h="186">
                    <a:moveTo>
                      <a:pt x="77" y="0"/>
                    </a:moveTo>
                    <a:cubicBezTo>
                      <a:pt x="77" y="0"/>
                      <a:pt x="11" y="101"/>
                      <a:pt x="34" y="181"/>
                    </a:cubicBezTo>
                    <a:cubicBezTo>
                      <a:pt x="35" y="182"/>
                      <a:pt x="35" y="183"/>
                      <a:pt x="37" y="184"/>
                    </a:cubicBezTo>
                    <a:cubicBezTo>
                      <a:pt x="32" y="186"/>
                      <a:pt x="29" y="185"/>
                      <a:pt x="27" y="181"/>
                    </a:cubicBezTo>
                    <a:cubicBezTo>
                      <a:pt x="0" y="86"/>
                      <a:pt x="77" y="0"/>
                      <a:pt x="77" y="0"/>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74" name="Freeform 527"/>
              <p:cNvSpPr>
                <a:spLocks/>
              </p:cNvSpPr>
              <p:nvPr/>
            </p:nvSpPr>
            <p:spPr bwMode="auto">
              <a:xfrm>
                <a:off x="7478713" y="681037"/>
                <a:ext cx="611187" cy="588963"/>
              </a:xfrm>
              <a:custGeom>
                <a:avLst/>
                <a:gdLst>
                  <a:gd name="T0" fmla="*/ 79 w 158"/>
                  <a:gd name="T1" fmla="*/ 152 h 152"/>
                  <a:gd name="T2" fmla="*/ 158 w 158"/>
                  <a:gd name="T3" fmla="*/ 115 h 152"/>
                  <a:gd name="T4" fmla="*/ 84 w 158"/>
                  <a:gd name="T5" fmla="*/ 3 h 152"/>
                  <a:gd name="T6" fmla="*/ 74 w 158"/>
                  <a:gd name="T7" fmla="*/ 3 h 152"/>
                  <a:gd name="T8" fmla="*/ 0 w 158"/>
                  <a:gd name="T9" fmla="*/ 115 h 152"/>
                  <a:gd name="T10" fmla="*/ 79 w 158"/>
                  <a:gd name="T11" fmla="*/ 152 h 152"/>
                </a:gdLst>
                <a:ahLst/>
                <a:cxnLst>
                  <a:cxn ang="0">
                    <a:pos x="T0" y="T1"/>
                  </a:cxn>
                  <a:cxn ang="0">
                    <a:pos x="T2" y="T3"/>
                  </a:cxn>
                  <a:cxn ang="0">
                    <a:pos x="T4" y="T5"/>
                  </a:cxn>
                  <a:cxn ang="0">
                    <a:pos x="T6" y="T7"/>
                  </a:cxn>
                  <a:cxn ang="0">
                    <a:pos x="T8" y="T9"/>
                  </a:cxn>
                  <a:cxn ang="0">
                    <a:pos x="T10" y="T11"/>
                  </a:cxn>
                </a:cxnLst>
                <a:rect l="0" t="0" r="r" b="b"/>
                <a:pathLst>
                  <a:path w="158" h="152">
                    <a:moveTo>
                      <a:pt x="79" y="152"/>
                    </a:moveTo>
                    <a:cubicBezTo>
                      <a:pt x="111" y="152"/>
                      <a:pt x="139" y="138"/>
                      <a:pt x="158" y="115"/>
                    </a:cubicBezTo>
                    <a:cubicBezTo>
                      <a:pt x="133" y="56"/>
                      <a:pt x="97" y="16"/>
                      <a:pt x="84" y="3"/>
                    </a:cubicBezTo>
                    <a:cubicBezTo>
                      <a:pt x="81" y="0"/>
                      <a:pt x="77" y="0"/>
                      <a:pt x="74" y="3"/>
                    </a:cubicBezTo>
                    <a:cubicBezTo>
                      <a:pt x="61" y="16"/>
                      <a:pt x="25" y="56"/>
                      <a:pt x="0" y="115"/>
                    </a:cubicBezTo>
                    <a:cubicBezTo>
                      <a:pt x="19" y="138"/>
                      <a:pt x="47" y="152"/>
                      <a:pt x="79" y="152"/>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902" name="Group 1901"/>
            <p:cNvGrpSpPr/>
            <p:nvPr/>
          </p:nvGrpSpPr>
          <p:grpSpPr>
            <a:xfrm>
              <a:off x="6914111" y="4625975"/>
              <a:ext cx="328612" cy="352426"/>
              <a:chOff x="6535738" y="4625975"/>
              <a:chExt cx="328612" cy="352426"/>
            </a:xfrm>
          </p:grpSpPr>
          <p:sp>
            <p:nvSpPr>
              <p:cNvPr id="1875" name="Freeform 528"/>
              <p:cNvSpPr>
                <a:spLocks/>
              </p:cNvSpPr>
              <p:nvPr/>
            </p:nvSpPr>
            <p:spPr bwMode="auto">
              <a:xfrm>
                <a:off x="6546850" y="4722813"/>
                <a:ext cx="301625" cy="255588"/>
              </a:xfrm>
              <a:custGeom>
                <a:avLst/>
                <a:gdLst>
                  <a:gd name="T0" fmla="*/ 78 w 78"/>
                  <a:gd name="T1" fmla="*/ 0 h 66"/>
                  <a:gd name="T2" fmla="*/ 78 w 78"/>
                  <a:gd name="T3" fmla="*/ 42 h 66"/>
                  <a:gd name="T4" fmla="*/ 66 w 78"/>
                  <a:gd name="T5" fmla="*/ 58 h 66"/>
                  <a:gd name="T6" fmla="*/ 12 w 78"/>
                  <a:gd name="T7" fmla="*/ 58 h 66"/>
                  <a:gd name="T8" fmla="*/ 0 w 78"/>
                  <a:gd name="T9" fmla="*/ 42 h 66"/>
                  <a:gd name="T10" fmla="*/ 0 w 78"/>
                  <a:gd name="T11" fmla="*/ 0 h 66"/>
                  <a:gd name="T12" fmla="*/ 12 w 78"/>
                  <a:gd name="T13" fmla="*/ 16 h 66"/>
                  <a:gd name="T14" fmla="*/ 66 w 78"/>
                  <a:gd name="T15" fmla="*/ 16 h 66"/>
                  <a:gd name="T16" fmla="*/ 78 w 78"/>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 h="66">
                    <a:moveTo>
                      <a:pt x="78" y="0"/>
                    </a:moveTo>
                    <a:cubicBezTo>
                      <a:pt x="78" y="42"/>
                      <a:pt x="78" y="42"/>
                      <a:pt x="78" y="42"/>
                    </a:cubicBezTo>
                    <a:cubicBezTo>
                      <a:pt x="78" y="48"/>
                      <a:pt x="74" y="53"/>
                      <a:pt x="66" y="58"/>
                    </a:cubicBezTo>
                    <a:cubicBezTo>
                      <a:pt x="51" y="66"/>
                      <a:pt x="27" y="66"/>
                      <a:pt x="12" y="58"/>
                    </a:cubicBezTo>
                    <a:cubicBezTo>
                      <a:pt x="4" y="53"/>
                      <a:pt x="0" y="48"/>
                      <a:pt x="0" y="42"/>
                    </a:cubicBezTo>
                    <a:cubicBezTo>
                      <a:pt x="0" y="0"/>
                      <a:pt x="0" y="0"/>
                      <a:pt x="0" y="0"/>
                    </a:cubicBezTo>
                    <a:cubicBezTo>
                      <a:pt x="0" y="6"/>
                      <a:pt x="4" y="11"/>
                      <a:pt x="12" y="16"/>
                    </a:cubicBezTo>
                    <a:cubicBezTo>
                      <a:pt x="27" y="25"/>
                      <a:pt x="51" y="25"/>
                      <a:pt x="66" y="16"/>
                    </a:cubicBezTo>
                    <a:cubicBezTo>
                      <a:pt x="74" y="11"/>
                      <a:pt x="78" y="6"/>
                      <a:pt x="78" y="0"/>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76" name="Freeform 529"/>
              <p:cNvSpPr>
                <a:spLocks/>
              </p:cNvSpPr>
              <p:nvPr/>
            </p:nvSpPr>
            <p:spPr bwMode="auto">
              <a:xfrm>
                <a:off x="6535738" y="4625975"/>
                <a:ext cx="328612" cy="193675"/>
              </a:xfrm>
              <a:custGeom>
                <a:avLst/>
                <a:gdLst>
                  <a:gd name="T0" fmla="*/ 15 w 85"/>
                  <a:gd name="T1" fmla="*/ 9 h 50"/>
                  <a:gd name="T2" fmla="*/ 69 w 85"/>
                  <a:gd name="T3" fmla="*/ 9 h 50"/>
                  <a:gd name="T4" fmla="*/ 69 w 85"/>
                  <a:gd name="T5" fmla="*/ 41 h 50"/>
                  <a:gd name="T6" fmla="*/ 15 w 85"/>
                  <a:gd name="T7" fmla="*/ 41 h 50"/>
                  <a:gd name="T8" fmla="*/ 15 w 85"/>
                  <a:gd name="T9" fmla="*/ 9 h 50"/>
                </a:gdLst>
                <a:ahLst/>
                <a:cxnLst>
                  <a:cxn ang="0">
                    <a:pos x="T0" y="T1"/>
                  </a:cxn>
                  <a:cxn ang="0">
                    <a:pos x="T2" y="T3"/>
                  </a:cxn>
                  <a:cxn ang="0">
                    <a:pos x="T4" y="T5"/>
                  </a:cxn>
                  <a:cxn ang="0">
                    <a:pos x="T6" y="T7"/>
                  </a:cxn>
                  <a:cxn ang="0">
                    <a:pos x="T8" y="T9"/>
                  </a:cxn>
                </a:cxnLst>
                <a:rect l="0" t="0" r="r" b="b"/>
                <a:pathLst>
                  <a:path w="85" h="50">
                    <a:moveTo>
                      <a:pt x="15" y="9"/>
                    </a:moveTo>
                    <a:cubicBezTo>
                      <a:pt x="30" y="0"/>
                      <a:pt x="54" y="0"/>
                      <a:pt x="69" y="9"/>
                    </a:cubicBezTo>
                    <a:cubicBezTo>
                      <a:pt x="85" y="18"/>
                      <a:pt x="84" y="32"/>
                      <a:pt x="69" y="41"/>
                    </a:cubicBezTo>
                    <a:cubicBezTo>
                      <a:pt x="54" y="50"/>
                      <a:pt x="30" y="50"/>
                      <a:pt x="15" y="41"/>
                    </a:cubicBezTo>
                    <a:cubicBezTo>
                      <a:pt x="0" y="32"/>
                      <a:pt x="0" y="18"/>
                      <a:pt x="15" y="9"/>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2026" name="Group 2025"/>
            <p:cNvGrpSpPr/>
            <p:nvPr/>
          </p:nvGrpSpPr>
          <p:grpSpPr>
            <a:xfrm>
              <a:off x="5448206" y="3369688"/>
              <a:ext cx="817566" cy="1161299"/>
              <a:chOff x="2794000" y="476250"/>
              <a:chExt cx="4319588" cy="6135688"/>
            </a:xfrm>
          </p:grpSpPr>
          <p:grpSp>
            <p:nvGrpSpPr>
              <p:cNvPr id="2023" name="Group 2022"/>
              <p:cNvGrpSpPr/>
              <p:nvPr/>
            </p:nvGrpSpPr>
            <p:grpSpPr>
              <a:xfrm>
                <a:off x="3082925" y="3397250"/>
                <a:ext cx="3698875" cy="2638426"/>
                <a:chOff x="3082925" y="3397250"/>
                <a:chExt cx="3698875" cy="2638426"/>
              </a:xfrm>
            </p:grpSpPr>
            <p:sp>
              <p:nvSpPr>
                <p:cNvPr id="1908" name="Freeform 541"/>
                <p:cNvSpPr>
                  <a:spLocks/>
                </p:cNvSpPr>
                <p:nvPr/>
              </p:nvSpPr>
              <p:spPr bwMode="auto">
                <a:xfrm>
                  <a:off x="3343275" y="3954463"/>
                  <a:ext cx="3438525" cy="1987550"/>
                </a:xfrm>
                <a:custGeom>
                  <a:avLst/>
                  <a:gdLst>
                    <a:gd name="T0" fmla="*/ 961 w 2166"/>
                    <a:gd name="T1" fmla="*/ 0 h 1252"/>
                    <a:gd name="T2" fmla="*/ 2166 w 2166"/>
                    <a:gd name="T3" fmla="*/ 699 h 1252"/>
                    <a:gd name="T4" fmla="*/ 1205 w 2166"/>
                    <a:gd name="T5" fmla="*/ 1252 h 1252"/>
                    <a:gd name="T6" fmla="*/ 0 w 2166"/>
                    <a:gd name="T7" fmla="*/ 555 h 1252"/>
                    <a:gd name="T8" fmla="*/ 961 w 2166"/>
                    <a:gd name="T9" fmla="*/ 0 h 1252"/>
                  </a:gdLst>
                  <a:ahLst/>
                  <a:cxnLst>
                    <a:cxn ang="0">
                      <a:pos x="T0" y="T1"/>
                    </a:cxn>
                    <a:cxn ang="0">
                      <a:pos x="T2" y="T3"/>
                    </a:cxn>
                    <a:cxn ang="0">
                      <a:pos x="T4" y="T5"/>
                    </a:cxn>
                    <a:cxn ang="0">
                      <a:pos x="T6" y="T7"/>
                    </a:cxn>
                    <a:cxn ang="0">
                      <a:pos x="T8" y="T9"/>
                    </a:cxn>
                  </a:cxnLst>
                  <a:rect l="0" t="0" r="r" b="b"/>
                  <a:pathLst>
                    <a:path w="2166" h="1252">
                      <a:moveTo>
                        <a:pt x="961" y="0"/>
                      </a:moveTo>
                      <a:lnTo>
                        <a:pt x="2166" y="699"/>
                      </a:lnTo>
                      <a:lnTo>
                        <a:pt x="1205" y="1252"/>
                      </a:lnTo>
                      <a:lnTo>
                        <a:pt x="0" y="555"/>
                      </a:lnTo>
                      <a:lnTo>
                        <a:pt x="961" y="0"/>
                      </a:ln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09" name="Freeform 542"/>
                <p:cNvSpPr>
                  <a:spLocks/>
                </p:cNvSpPr>
                <p:nvPr/>
              </p:nvSpPr>
              <p:spPr bwMode="auto">
                <a:xfrm>
                  <a:off x="5057775" y="4621213"/>
                  <a:ext cx="1528763" cy="1271588"/>
                </a:xfrm>
                <a:custGeom>
                  <a:avLst/>
                  <a:gdLst>
                    <a:gd name="T0" fmla="*/ 393 w 406"/>
                    <a:gd name="T1" fmla="*/ 84 h 338"/>
                    <a:gd name="T2" fmla="*/ 396 w 406"/>
                    <a:gd name="T3" fmla="*/ 30 h 338"/>
                    <a:gd name="T4" fmla="*/ 406 w 406"/>
                    <a:gd name="T5" fmla="*/ 0 h 338"/>
                    <a:gd name="T6" fmla="*/ 53 w 406"/>
                    <a:gd name="T7" fmla="*/ 204 h 338"/>
                    <a:gd name="T8" fmla="*/ 33 w 406"/>
                    <a:gd name="T9" fmla="*/ 338 h 338"/>
                    <a:gd name="T10" fmla="*/ 400 w 406"/>
                    <a:gd name="T11" fmla="*/ 126 h 338"/>
                    <a:gd name="T12" fmla="*/ 393 w 406"/>
                    <a:gd name="T13" fmla="*/ 84 h 338"/>
                  </a:gdLst>
                  <a:ahLst/>
                  <a:cxnLst>
                    <a:cxn ang="0">
                      <a:pos x="T0" y="T1"/>
                    </a:cxn>
                    <a:cxn ang="0">
                      <a:pos x="T2" y="T3"/>
                    </a:cxn>
                    <a:cxn ang="0">
                      <a:pos x="T4" y="T5"/>
                    </a:cxn>
                    <a:cxn ang="0">
                      <a:pos x="T6" y="T7"/>
                    </a:cxn>
                    <a:cxn ang="0">
                      <a:pos x="T8" y="T9"/>
                    </a:cxn>
                    <a:cxn ang="0">
                      <a:pos x="T10" y="T11"/>
                    </a:cxn>
                    <a:cxn ang="0">
                      <a:pos x="T12" y="T13"/>
                    </a:cxn>
                  </a:cxnLst>
                  <a:rect l="0" t="0" r="r" b="b"/>
                  <a:pathLst>
                    <a:path w="406" h="338">
                      <a:moveTo>
                        <a:pt x="393" y="84"/>
                      </a:moveTo>
                      <a:cubicBezTo>
                        <a:pt x="391" y="66"/>
                        <a:pt x="392" y="47"/>
                        <a:pt x="396" y="30"/>
                      </a:cubicBezTo>
                      <a:cubicBezTo>
                        <a:pt x="398" y="19"/>
                        <a:pt x="401" y="9"/>
                        <a:pt x="406" y="0"/>
                      </a:cubicBezTo>
                      <a:cubicBezTo>
                        <a:pt x="53" y="204"/>
                        <a:pt x="53" y="204"/>
                        <a:pt x="53" y="204"/>
                      </a:cubicBezTo>
                      <a:cubicBezTo>
                        <a:pt x="53" y="204"/>
                        <a:pt x="0" y="255"/>
                        <a:pt x="33" y="338"/>
                      </a:cubicBezTo>
                      <a:cubicBezTo>
                        <a:pt x="400" y="126"/>
                        <a:pt x="400" y="126"/>
                        <a:pt x="400" y="126"/>
                      </a:cubicBezTo>
                      <a:cubicBezTo>
                        <a:pt x="397" y="112"/>
                        <a:pt x="394" y="98"/>
                        <a:pt x="393" y="8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11" name="Freeform 544"/>
                <p:cNvSpPr>
                  <a:spLocks/>
                </p:cNvSpPr>
                <p:nvPr/>
              </p:nvSpPr>
              <p:spPr bwMode="auto">
                <a:xfrm>
                  <a:off x="3343275" y="3397250"/>
                  <a:ext cx="3438525" cy="1990725"/>
                </a:xfrm>
                <a:custGeom>
                  <a:avLst/>
                  <a:gdLst>
                    <a:gd name="T0" fmla="*/ 961 w 2166"/>
                    <a:gd name="T1" fmla="*/ 0 h 1254"/>
                    <a:gd name="T2" fmla="*/ 2166 w 2166"/>
                    <a:gd name="T3" fmla="*/ 699 h 1254"/>
                    <a:gd name="T4" fmla="*/ 1205 w 2166"/>
                    <a:gd name="T5" fmla="*/ 1254 h 1254"/>
                    <a:gd name="T6" fmla="*/ 0 w 2166"/>
                    <a:gd name="T7" fmla="*/ 555 h 1254"/>
                    <a:gd name="T8" fmla="*/ 961 w 2166"/>
                    <a:gd name="T9" fmla="*/ 0 h 1254"/>
                  </a:gdLst>
                  <a:ahLst/>
                  <a:cxnLst>
                    <a:cxn ang="0">
                      <a:pos x="T0" y="T1"/>
                    </a:cxn>
                    <a:cxn ang="0">
                      <a:pos x="T2" y="T3"/>
                    </a:cxn>
                    <a:cxn ang="0">
                      <a:pos x="T4" y="T5"/>
                    </a:cxn>
                    <a:cxn ang="0">
                      <a:pos x="T6" y="T7"/>
                    </a:cxn>
                    <a:cxn ang="0">
                      <a:pos x="T8" y="T9"/>
                    </a:cxn>
                  </a:cxnLst>
                  <a:rect l="0" t="0" r="r" b="b"/>
                  <a:pathLst>
                    <a:path w="2166" h="1254">
                      <a:moveTo>
                        <a:pt x="961" y="0"/>
                      </a:moveTo>
                      <a:lnTo>
                        <a:pt x="2166" y="699"/>
                      </a:lnTo>
                      <a:lnTo>
                        <a:pt x="1205" y="1254"/>
                      </a:lnTo>
                      <a:lnTo>
                        <a:pt x="0" y="555"/>
                      </a:lnTo>
                      <a:lnTo>
                        <a:pt x="961" y="0"/>
                      </a:ln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12" name="Freeform 545"/>
                <p:cNvSpPr>
                  <a:spLocks/>
                </p:cNvSpPr>
                <p:nvPr/>
              </p:nvSpPr>
              <p:spPr bwMode="auto">
                <a:xfrm>
                  <a:off x="3082925" y="4278313"/>
                  <a:ext cx="2173288" cy="1757363"/>
                </a:xfrm>
                <a:custGeom>
                  <a:avLst/>
                  <a:gdLst>
                    <a:gd name="T0" fmla="*/ 69 w 577"/>
                    <a:gd name="T1" fmla="*/ 0 h 467"/>
                    <a:gd name="T2" fmla="*/ 69 w 577"/>
                    <a:gd name="T3" fmla="*/ 172 h 467"/>
                    <a:gd name="T4" fmla="*/ 577 w 577"/>
                    <a:gd name="T5" fmla="*/ 467 h 467"/>
                    <a:gd name="T6" fmla="*/ 577 w 577"/>
                    <a:gd name="T7" fmla="*/ 295 h 467"/>
                    <a:gd name="T8" fmla="*/ 69 w 577"/>
                    <a:gd name="T9" fmla="*/ 0 h 467"/>
                  </a:gdLst>
                  <a:ahLst/>
                  <a:cxnLst>
                    <a:cxn ang="0">
                      <a:pos x="T0" y="T1"/>
                    </a:cxn>
                    <a:cxn ang="0">
                      <a:pos x="T2" y="T3"/>
                    </a:cxn>
                    <a:cxn ang="0">
                      <a:pos x="T4" y="T5"/>
                    </a:cxn>
                    <a:cxn ang="0">
                      <a:pos x="T6" y="T7"/>
                    </a:cxn>
                    <a:cxn ang="0">
                      <a:pos x="T8" y="T9"/>
                    </a:cxn>
                  </a:cxnLst>
                  <a:rect l="0" t="0" r="r" b="b"/>
                  <a:pathLst>
                    <a:path w="577" h="467">
                      <a:moveTo>
                        <a:pt x="69" y="0"/>
                      </a:moveTo>
                      <a:cubicBezTo>
                        <a:pt x="69" y="0"/>
                        <a:pt x="0" y="66"/>
                        <a:pt x="69" y="172"/>
                      </a:cubicBezTo>
                      <a:cubicBezTo>
                        <a:pt x="577" y="467"/>
                        <a:pt x="577" y="467"/>
                        <a:pt x="577" y="467"/>
                      </a:cubicBezTo>
                      <a:cubicBezTo>
                        <a:pt x="508" y="361"/>
                        <a:pt x="577" y="295"/>
                        <a:pt x="577" y="295"/>
                      </a:cubicBezTo>
                      <a:cubicBezTo>
                        <a:pt x="69" y="0"/>
                        <a:pt x="69" y="0"/>
                        <a:pt x="69" y="0"/>
                      </a:cubicBezTo>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13" name="Freeform 546"/>
                <p:cNvSpPr>
                  <a:spLocks/>
                </p:cNvSpPr>
                <p:nvPr/>
              </p:nvSpPr>
              <p:spPr bwMode="auto">
                <a:xfrm>
                  <a:off x="4997450" y="4506913"/>
                  <a:ext cx="1784350" cy="1528763"/>
                </a:xfrm>
                <a:custGeom>
                  <a:avLst/>
                  <a:gdLst>
                    <a:gd name="T0" fmla="*/ 73 w 474"/>
                    <a:gd name="T1" fmla="*/ 379 h 406"/>
                    <a:gd name="T2" fmla="*/ 75 w 474"/>
                    <a:gd name="T3" fmla="*/ 253 h 406"/>
                    <a:gd name="T4" fmla="*/ 474 w 474"/>
                    <a:gd name="T5" fmla="*/ 24 h 406"/>
                    <a:gd name="T6" fmla="*/ 474 w 474"/>
                    <a:gd name="T7" fmla="*/ 0 h 406"/>
                    <a:gd name="T8" fmla="*/ 69 w 474"/>
                    <a:gd name="T9" fmla="*/ 234 h 406"/>
                    <a:gd name="T10" fmla="*/ 69 w 474"/>
                    <a:gd name="T11" fmla="*/ 406 h 406"/>
                    <a:gd name="T12" fmla="*/ 474 w 474"/>
                    <a:gd name="T13" fmla="*/ 172 h 406"/>
                    <a:gd name="T14" fmla="*/ 474 w 474"/>
                    <a:gd name="T15" fmla="*/ 148 h 406"/>
                    <a:gd name="T16" fmla="*/ 73 w 474"/>
                    <a:gd name="T17" fmla="*/ 379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406">
                      <a:moveTo>
                        <a:pt x="73" y="379"/>
                      </a:moveTo>
                      <a:cubicBezTo>
                        <a:pt x="45" y="325"/>
                        <a:pt x="63" y="260"/>
                        <a:pt x="75" y="253"/>
                      </a:cubicBezTo>
                      <a:cubicBezTo>
                        <a:pt x="474" y="24"/>
                        <a:pt x="474" y="24"/>
                        <a:pt x="474" y="24"/>
                      </a:cubicBezTo>
                      <a:cubicBezTo>
                        <a:pt x="474" y="0"/>
                        <a:pt x="474" y="0"/>
                        <a:pt x="474" y="0"/>
                      </a:cubicBezTo>
                      <a:cubicBezTo>
                        <a:pt x="69" y="234"/>
                        <a:pt x="69" y="234"/>
                        <a:pt x="69" y="234"/>
                      </a:cubicBezTo>
                      <a:cubicBezTo>
                        <a:pt x="69" y="234"/>
                        <a:pt x="0" y="300"/>
                        <a:pt x="69" y="406"/>
                      </a:cubicBezTo>
                      <a:cubicBezTo>
                        <a:pt x="474" y="172"/>
                        <a:pt x="474" y="172"/>
                        <a:pt x="474" y="172"/>
                      </a:cubicBezTo>
                      <a:cubicBezTo>
                        <a:pt x="474" y="148"/>
                        <a:pt x="474" y="148"/>
                        <a:pt x="474" y="148"/>
                      </a:cubicBezTo>
                      <a:lnTo>
                        <a:pt x="73" y="379"/>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2022" name="Group 2021"/>
              <p:cNvGrpSpPr/>
              <p:nvPr/>
            </p:nvGrpSpPr>
            <p:grpSpPr>
              <a:xfrm>
                <a:off x="3419475" y="2538413"/>
                <a:ext cx="3694113" cy="2635250"/>
                <a:chOff x="3419475" y="2538413"/>
                <a:chExt cx="3694113" cy="2635250"/>
              </a:xfrm>
            </p:grpSpPr>
            <p:sp>
              <p:nvSpPr>
                <p:cNvPr id="1914" name="Freeform 547"/>
                <p:cNvSpPr>
                  <a:spLocks/>
                </p:cNvSpPr>
                <p:nvPr/>
              </p:nvSpPr>
              <p:spPr bwMode="auto">
                <a:xfrm>
                  <a:off x="3678238" y="3095625"/>
                  <a:ext cx="3435350" cy="1987550"/>
                </a:xfrm>
                <a:custGeom>
                  <a:avLst/>
                  <a:gdLst>
                    <a:gd name="T0" fmla="*/ 961 w 2164"/>
                    <a:gd name="T1" fmla="*/ 0 h 1252"/>
                    <a:gd name="T2" fmla="*/ 2164 w 2164"/>
                    <a:gd name="T3" fmla="*/ 697 h 1252"/>
                    <a:gd name="T4" fmla="*/ 1203 w 2164"/>
                    <a:gd name="T5" fmla="*/ 1252 h 1252"/>
                    <a:gd name="T6" fmla="*/ 0 w 2164"/>
                    <a:gd name="T7" fmla="*/ 553 h 1252"/>
                    <a:gd name="T8" fmla="*/ 961 w 2164"/>
                    <a:gd name="T9" fmla="*/ 0 h 1252"/>
                  </a:gdLst>
                  <a:ahLst/>
                  <a:cxnLst>
                    <a:cxn ang="0">
                      <a:pos x="T0" y="T1"/>
                    </a:cxn>
                    <a:cxn ang="0">
                      <a:pos x="T2" y="T3"/>
                    </a:cxn>
                    <a:cxn ang="0">
                      <a:pos x="T4" y="T5"/>
                    </a:cxn>
                    <a:cxn ang="0">
                      <a:pos x="T6" y="T7"/>
                    </a:cxn>
                    <a:cxn ang="0">
                      <a:pos x="T8" y="T9"/>
                    </a:cxn>
                  </a:cxnLst>
                  <a:rect l="0" t="0" r="r" b="b"/>
                  <a:pathLst>
                    <a:path w="2164" h="1252">
                      <a:moveTo>
                        <a:pt x="961" y="0"/>
                      </a:moveTo>
                      <a:lnTo>
                        <a:pt x="2164" y="697"/>
                      </a:lnTo>
                      <a:lnTo>
                        <a:pt x="1203" y="1252"/>
                      </a:lnTo>
                      <a:lnTo>
                        <a:pt x="0" y="553"/>
                      </a:lnTo>
                      <a:lnTo>
                        <a:pt x="961" y="0"/>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15" name="Freeform 548"/>
                <p:cNvSpPr>
                  <a:spLocks/>
                </p:cNvSpPr>
                <p:nvPr/>
              </p:nvSpPr>
              <p:spPr bwMode="auto">
                <a:xfrm>
                  <a:off x="5387975" y="3762375"/>
                  <a:ext cx="1530350" cy="1271588"/>
                </a:xfrm>
                <a:custGeom>
                  <a:avLst/>
                  <a:gdLst>
                    <a:gd name="T0" fmla="*/ 393 w 406"/>
                    <a:gd name="T1" fmla="*/ 84 h 338"/>
                    <a:gd name="T2" fmla="*/ 396 w 406"/>
                    <a:gd name="T3" fmla="*/ 29 h 338"/>
                    <a:gd name="T4" fmla="*/ 406 w 406"/>
                    <a:gd name="T5" fmla="*/ 0 h 338"/>
                    <a:gd name="T6" fmla="*/ 53 w 406"/>
                    <a:gd name="T7" fmla="*/ 204 h 338"/>
                    <a:gd name="T8" fmla="*/ 33 w 406"/>
                    <a:gd name="T9" fmla="*/ 338 h 338"/>
                    <a:gd name="T10" fmla="*/ 401 w 406"/>
                    <a:gd name="T11" fmla="*/ 126 h 338"/>
                    <a:gd name="T12" fmla="*/ 393 w 406"/>
                    <a:gd name="T13" fmla="*/ 84 h 338"/>
                  </a:gdLst>
                  <a:ahLst/>
                  <a:cxnLst>
                    <a:cxn ang="0">
                      <a:pos x="T0" y="T1"/>
                    </a:cxn>
                    <a:cxn ang="0">
                      <a:pos x="T2" y="T3"/>
                    </a:cxn>
                    <a:cxn ang="0">
                      <a:pos x="T4" y="T5"/>
                    </a:cxn>
                    <a:cxn ang="0">
                      <a:pos x="T6" y="T7"/>
                    </a:cxn>
                    <a:cxn ang="0">
                      <a:pos x="T8" y="T9"/>
                    </a:cxn>
                    <a:cxn ang="0">
                      <a:pos x="T10" y="T11"/>
                    </a:cxn>
                    <a:cxn ang="0">
                      <a:pos x="T12" y="T13"/>
                    </a:cxn>
                  </a:cxnLst>
                  <a:rect l="0" t="0" r="r" b="b"/>
                  <a:pathLst>
                    <a:path w="406" h="338">
                      <a:moveTo>
                        <a:pt x="393" y="84"/>
                      </a:moveTo>
                      <a:cubicBezTo>
                        <a:pt x="392" y="66"/>
                        <a:pt x="393" y="47"/>
                        <a:pt x="396" y="29"/>
                      </a:cubicBezTo>
                      <a:cubicBezTo>
                        <a:pt x="399" y="19"/>
                        <a:pt x="402" y="9"/>
                        <a:pt x="406" y="0"/>
                      </a:cubicBezTo>
                      <a:cubicBezTo>
                        <a:pt x="53" y="204"/>
                        <a:pt x="53" y="204"/>
                        <a:pt x="53" y="204"/>
                      </a:cubicBezTo>
                      <a:cubicBezTo>
                        <a:pt x="53" y="204"/>
                        <a:pt x="0" y="255"/>
                        <a:pt x="33" y="338"/>
                      </a:cubicBezTo>
                      <a:cubicBezTo>
                        <a:pt x="401" y="126"/>
                        <a:pt x="401" y="126"/>
                        <a:pt x="401" y="126"/>
                      </a:cubicBezTo>
                      <a:cubicBezTo>
                        <a:pt x="397" y="112"/>
                        <a:pt x="394" y="98"/>
                        <a:pt x="393" y="8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17" name="Freeform 550"/>
                <p:cNvSpPr>
                  <a:spLocks/>
                </p:cNvSpPr>
                <p:nvPr/>
              </p:nvSpPr>
              <p:spPr bwMode="auto">
                <a:xfrm>
                  <a:off x="3678238" y="2538413"/>
                  <a:ext cx="3435350" cy="1992313"/>
                </a:xfrm>
                <a:custGeom>
                  <a:avLst/>
                  <a:gdLst>
                    <a:gd name="T0" fmla="*/ 961 w 2164"/>
                    <a:gd name="T1" fmla="*/ 0 h 1255"/>
                    <a:gd name="T2" fmla="*/ 2164 w 2164"/>
                    <a:gd name="T3" fmla="*/ 700 h 1255"/>
                    <a:gd name="T4" fmla="*/ 1203 w 2164"/>
                    <a:gd name="T5" fmla="*/ 1255 h 1255"/>
                    <a:gd name="T6" fmla="*/ 0 w 2164"/>
                    <a:gd name="T7" fmla="*/ 555 h 1255"/>
                    <a:gd name="T8" fmla="*/ 961 w 2164"/>
                    <a:gd name="T9" fmla="*/ 0 h 1255"/>
                  </a:gdLst>
                  <a:ahLst/>
                  <a:cxnLst>
                    <a:cxn ang="0">
                      <a:pos x="T0" y="T1"/>
                    </a:cxn>
                    <a:cxn ang="0">
                      <a:pos x="T2" y="T3"/>
                    </a:cxn>
                    <a:cxn ang="0">
                      <a:pos x="T4" y="T5"/>
                    </a:cxn>
                    <a:cxn ang="0">
                      <a:pos x="T6" y="T7"/>
                    </a:cxn>
                    <a:cxn ang="0">
                      <a:pos x="T8" y="T9"/>
                    </a:cxn>
                  </a:cxnLst>
                  <a:rect l="0" t="0" r="r" b="b"/>
                  <a:pathLst>
                    <a:path w="2164" h="1255">
                      <a:moveTo>
                        <a:pt x="961" y="0"/>
                      </a:moveTo>
                      <a:lnTo>
                        <a:pt x="2164" y="700"/>
                      </a:lnTo>
                      <a:lnTo>
                        <a:pt x="1203" y="1255"/>
                      </a:lnTo>
                      <a:lnTo>
                        <a:pt x="0" y="555"/>
                      </a:lnTo>
                      <a:lnTo>
                        <a:pt x="961" y="0"/>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18" name="Freeform 551"/>
                <p:cNvSpPr>
                  <a:spLocks/>
                </p:cNvSpPr>
                <p:nvPr/>
              </p:nvSpPr>
              <p:spPr bwMode="auto">
                <a:xfrm>
                  <a:off x="3419475" y="3419475"/>
                  <a:ext cx="2168525" cy="1754188"/>
                </a:xfrm>
                <a:custGeom>
                  <a:avLst/>
                  <a:gdLst>
                    <a:gd name="T0" fmla="*/ 69 w 576"/>
                    <a:gd name="T1" fmla="*/ 0 h 466"/>
                    <a:gd name="T2" fmla="*/ 69 w 576"/>
                    <a:gd name="T3" fmla="*/ 172 h 466"/>
                    <a:gd name="T4" fmla="*/ 576 w 576"/>
                    <a:gd name="T5" fmla="*/ 466 h 466"/>
                    <a:gd name="T6" fmla="*/ 576 w 576"/>
                    <a:gd name="T7" fmla="*/ 295 h 466"/>
                    <a:gd name="T8" fmla="*/ 69 w 576"/>
                    <a:gd name="T9" fmla="*/ 0 h 466"/>
                  </a:gdLst>
                  <a:ahLst/>
                  <a:cxnLst>
                    <a:cxn ang="0">
                      <a:pos x="T0" y="T1"/>
                    </a:cxn>
                    <a:cxn ang="0">
                      <a:pos x="T2" y="T3"/>
                    </a:cxn>
                    <a:cxn ang="0">
                      <a:pos x="T4" y="T5"/>
                    </a:cxn>
                    <a:cxn ang="0">
                      <a:pos x="T6" y="T7"/>
                    </a:cxn>
                    <a:cxn ang="0">
                      <a:pos x="T8" y="T9"/>
                    </a:cxn>
                  </a:cxnLst>
                  <a:rect l="0" t="0" r="r" b="b"/>
                  <a:pathLst>
                    <a:path w="576" h="466">
                      <a:moveTo>
                        <a:pt x="69" y="0"/>
                      </a:moveTo>
                      <a:cubicBezTo>
                        <a:pt x="69" y="0"/>
                        <a:pt x="0" y="66"/>
                        <a:pt x="69" y="172"/>
                      </a:cubicBezTo>
                      <a:cubicBezTo>
                        <a:pt x="576" y="466"/>
                        <a:pt x="576" y="466"/>
                        <a:pt x="576" y="466"/>
                      </a:cubicBezTo>
                      <a:cubicBezTo>
                        <a:pt x="507" y="361"/>
                        <a:pt x="576" y="295"/>
                        <a:pt x="576" y="295"/>
                      </a:cubicBezTo>
                      <a:cubicBezTo>
                        <a:pt x="69" y="0"/>
                        <a:pt x="69" y="0"/>
                        <a:pt x="69" y="0"/>
                      </a:cubicBezTo>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19" name="Freeform 552"/>
                <p:cNvSpPr>
                  <a:spLocks/>
                </p:cNvSpPr>
                <p:nvPr/>
              </p:nvSpPr>
              <p:spPr bwMode="auto">
                <a:xfrm>
                  <a:off x="5327650" y="3649663"/>
                  <a:ext cx="1785938" cy="1524000"/>
                </a:xfrm>
                <a:custGeom>
                  <a:avLst/>
                  <a:gdLst>
                    <a:gd name="T0" fmla="*/ 73 w 474"/>
                    <a:gd name="T1" fmla="*/ 379 h 405"/>
                    <a:gd name="T2" fmla="*/ 75 w 474"/>
                    <a:gd name="T3" fmla="*/ 253 h 405"/>
                    <a:gd name="T4" fmla="*/ 474 w 474"/>
                    <a:gd name="T5" fmla="*/ 24 h 405"/>
                    <a:gd name="T6" fmla="*/ 474 w 474"/>
                    <a:gd name="T7" fmla="*/ 0 h 405"/>
                    <a:gd name="T8" fmla="*/ 69 w 474"/>
                    <a:gd name="T9" fmla="*/ 234 h 405"/>
                    <a:gd name="T10" fmla="*/ 69 w 474"/>
                    <a:gd name="T11" fmla="*/ 405 h 405"/>
                    <a:gd name="T12" fmla="*/ 474 w 474"/>
                    <a:gd name="T13" fmla="*/ 172 h 405"/>
                    <a:gd name="T14" fmla="*/ 474 w 474"/>
                    <a:gd name="T15" fmla="*/ 147 h 405"/>
                    <a:gd name="T16" fmla="*/ 73 w 474"/>
                    <a:gd name="T17" fmla="*/ 37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4" h="405">
                      <a:moveTo>
                        <a:pt x="73" y="379"/>
                      </a:moveTo>
                      <a:cubicBezTo>
                        <a:pt x="45" y="325"/>
                        <a:pt x="63" y="260"/>
                        <a:pt x="75" y="253"/>
                      </a:cubicBezTo>
                      <a:cubicBezTo>
                        <a:pt x="474" y="24"/>
                        <a:pt x="474" y="24"/>
                        <a:pt x="474" y="24"/>
                      </a:cubicBezTo>
                      <a:cubicBezTo>
                        <a:pt x="474" y="0"/>
                        <a:pt x="474" y="0"/>
                        <a:pt x="474" y="0"/>
                      </a:cubicBezTo>
                      <a:cubicBezTo>
                        <a:pt x="69" y="234"/>
                        <a:pt x="69" y="234"/>
                        <a:pt x="69" y="234"/>
                      </a:cubicBezTo>
                      <a:cubicBezTo>
                        <a:pt x="69" y="234"/>
                        <a:pt x="0" y="300"/>
                        <a:pt x="69" y="405"/>
                      </a:cubicBezTo>
                      <a:cubicBezTo>
                        <a:pt x="474" y="172"/>
                        <a:pt x="474" y="172"/>
                        <a:pt x="474" y="172"/>
                      </a:cubicBezTo>
                      <a:cubicBezTo>
                        <a:pt x="474" y="147"/>
                        <a:pt x="474" y="147"/>
                        <a:pt x="474" y="147"/>
                      </a:cubicBezTo>
                      <a:lnTo>
                        <a:pt x="73" y="379"/>
                      </a:lnTo>
                      <a:close/>
                    </a:path>
                  </a:pathLst>
                </a:custGeom>
                <a:solidFill>
                  <a:srgbClr val="FF63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2025" name="Group 2024"/>
              <p:cNvGrpSpPr/>
              <p:nvPr/>
            </p:nvGrpSpPr>
            <p:grpSpPr>
              <a:xfrm>
                <a:off x="2794000" y="476250"/>
                <a:ext cx="3032125" cy="6135688"/>
                <a:chOff x="2794000" y="476250"/>
                <a:chExt cx="3032125" cy="6135688"/>
              </a:xfrm>
            </p:grpSpPr>
            <p:sp>
              <p:nvSpPr>
                <p:cNvPr id="1920" name="Freeform 553"/>
                <p:cNvSpPr>
                  <a:spLocks/>
                </p:cNvSpPr>
                <p:nvPr/>
              </p:nvSpPr>
              <p:spPr bwMode="auto">
                <a:xfrm>
                  <a:off x="4292600" y="1319213"/>
                  <a:ext cx="1454150" cy="2355850"/>
                </a:xfrm>
                <a:custGeom>
                  <a:avLst/>
                  <a:gdLst>
                    <a:gd name="T0" fmla="*/ 210 w 386"/>
                    <a:gd name="T1" fmla="*/ 27 h 626"/>
                    <a:gd name="T2" fmla="*/ 200 w 386"/>
                    <a:gd name="T3" fmla="*/ 38 h 626"/>
                    <a:gd name="T4" fmla="*/ 178 w 386"/>
                    <a:gd name="T5" fmla="*/ 70 h 626"/>
                    <a:gd name="T6" fmla="*/ 141 w 386"/>
                    <a:gd name="T7" fmla="*/ 93 h 626"/>
                    <a:gd name="T8" fmla="*/ 105 w 386"/>
                    <a:gd name="T9" fmla="*/ 90 h 626"/>
                    <a:gd name="T10" fmla="*/ 89 w 386"/>
                    <a:gd name="T11" fmla="*/ 67 h 626"/>
                    <a:gd name="T12" fmla="*/ 84 w 386"/>
                    <a:gd name="T13" fmla="*/ 39 h 626"/>
                    <a:gd name="T14" fmla="*/ 86 w 386"/>
                    <a:gd name="T15" fmla="*/ 10 h 626"/>
                    <a:gd name="T16" fmla="*/ 33 w 386"/>
                    <a:gd name="T17" fmla="*/ 22 h 626"/>
                    <a:gd name="T18" fmla="*/ 1 w 386"/>
                    <a:gd name="T19" fmla="*/ 77 h 626"/>
                    <a:gd name="T20" fmla="*/ 10 w 386"/>
                    <a:gd name="T21" fmla="*/ 91 h 626"/>
                    <a:gd name="T22" fmla="*/ 19 w 386"/>
                    <a:gd name="T23" fmla="*/ 107 h 626"/>
                    <a:gd name="T24" fmla="*/ 35 w 386"/>
                    <a:gd name="T25" fmla="*/ 139 h 626"/>
                    <a:gd name="T26" fmla="*/ 45 w 386"/>
                    <a:gd name="T27" fmla="*/ 173 h 626"/>
                    <a:gd name="T28" fmla="*/ 52 w 386"/>
                    <a:gd name="T29" fmla="*/ 213 h 626"/>
                    <a:gd name="T30" fmla="*/ 65 w 386"/>
                    <a:gd name="T31" fmla="*/ 299 h 626"/>
                    <a:gd name="T32" fmla="*/ 68 w 386"/>
                    <a:gd name="T33" fmla="*/ 352 h 626"/>
                    <a:gd name="T34" fmla="*/ 55 w 386"/>
                    <a:gd name="T35" fmla="*/ 403 h 626"/>
                    <a:gd name="T36" fmla="*/ 79 w 386"/>
                    <a:gd name="T37" fmla="*/ 516 h 626"/>
                    <a:gd name="T38" fmla="*/ 261 w 386"/>
                    <a:gd name="T39" fmla="*/ 514 h 626"/>
                    <a:gd name="T40" fmla="*/ 297 w 386"/>
                    <a:gd name="T41" fmla="*/ 524 h 626"/>
                    <a:gd name="T42" fmla="*/ 323 w 386"/>
                    <a:gd name="T43" fmla="*/ 550 h 626"/>
                    <a:gd name="T44" fmla="*/ 323 w 386"/>
                    <a:gd name="T45" fmla="*/ 604 h 626"/>
                    <a:gd name="T46" fmla="*/ 341 w 386"/>
                    <a:gd name="T47" fmla="*/ 626 h 626"/>
                    <a:gd name="T48" fmla="*/ 366 w 386"/>
                    <a:gd name="T49" fmla="*/ 488 h 626"/>
                    <a:gd name="T50" fmla="*/ 352 w 386"/>
                    <a:gd name="T51" fmla="*/ 346 h 626"/>
                    <a:gd name="T52" fmla="*/ 386 w 386"/>
                    <a:gd name="T53" fmla="*/ 110 h 626"/>
                    <a:gd name="T54" fmla="*/ 378 w 386"/>
                    <a:gd name="T55" fmla="*/ 97 h 626"/>
                    <a:gd name="T56" fmla="*/ 335 w 386"/>
                    <a:gd name="T57" fmla="*/ 53 h 626"/>
                    <a:gd name="T58" fmla="*/ 217 w 386"/>
                    <a:gd name="T59" fmla="*/ 1 h 626"/>
                    <a:gd name="T60" fmla="*/ 212 w 386"/>
                    <a:gd name="T61" fmla="*/ 0 h 626"/>
                    <a:gd name="T62" fmla="*/ 218 w 386"/>
                    <a:gd name="T63" fmla="*/ 13 h 626"/>
                    <a:gd name="T64" fmla="*/ 210 w 386"/>
                    <a:gd name="T65" fmla="*/ 27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6" h="626">
                      <a:moveTo>
                        <a:pt x="210" y="27"/>
                      </a:moveTo>
                      <a:cubicBezTo>
                        <a:pt x="207" y="31"/>
                        <a:pt x="204" y="34"/>
                        <a:pt x="200" y="38"/>
                      </a:cubicBezTo>
                      <a:cubicBezTo>
                        <a:pt x="192" y="48"/>
                        <a:pt x="187" y="60"/>
                        <a:pt x="178" y="70"/>
                      </a:cubicBezTo>
                      <a:cubicBezTo>
                        <a:pt x="169" y="81"/>
                        <a:pt x="155" y="90"/>
                        <a:pt x="141" y="93"/>
                      </a:cubicBezTo>
                      <a:cubicBezTo>
                        <a:pt x="129" y="96"/>
                        <a:pt x="116" y="96"/>
                        <a:pt x="105" y="90"/>
                      </a:cubicBezTo>
                      <a:cubicBezTo>
                        <a:pt x="97" y="85"/>
                        <a:pt x="92" y="76"/>
                        <a:pt x="89" y="67"/>
                      </a:cubicBezTo>
                      <a:cubicBezTo>
                        <a:pt x="85" y="58"/>
                        <a:pt x="85" y="48"/>
                        <a:pt x="84" y="39"/>
                      </a:cubicBezTo>
                      <a:cubicBezTo>
                        <a:pt x="84" y="29"/>
                        <a:pt x="84" y="19"/>
                        <a:pt x="86" y="10"/>
                      </a:cubicBezTo>
                      <a:cubicBezTo>
                        <a:pt x="68" y="11"/>
                        <a:pt x="50" y="15"/>
                        <a:pt x="33" y="22"/>
                      </a:cubicBezTo>
                      <a:cubicBezTo>
                        <a:pt x="19" y="38"/>
                        <a:pt x="9" y="57"/>
                        <a:pt x="1" y="77"/>
                      </a:cubicBezTo>
                      <a:cubicBezTo>
                        <a:pt x="0" y="78"/>
                        <a:pt x="9" y="89"/>
                        <a:pt x="10" y="91"/>
                      </a:cubicBezTo>
                      <a:cubicBezTo>
                        <a:pt x="13" y="96"/>
                        <a:pt x="16" y="101"/>
                        <a:pt x="19" y="107"/>
                      </a:cubicBezTo>
                      <a:cubicBezTo>
                        <a:pt x="25" y="117"/>
                        <a:pt x="30" y="128"/>
                        <a:pt x="35" y="139"/>
                      </a:cubicBezTo>
                      <a:cubicBezTo>
                        <a:pt x="40" y="151"/>
                        <a:pt x="43" y="161"/>
                        <a:pt x="45" y="173"/>
                      </a:cubicBezTo>
                      <a:cubicBezTo>
                        <a:pt x="47" y="187"/>
                        <a:pt x="50" y="200"/>
                        <a:pt x="52" y="213"/>
                      </a:cubicBezTo>
                      <a:cubicBezTo>
                        <a:pt x="56" y="242"/>
                        <a:pt x="61" y="270"/>
                        <a:pt x="65" y="299"/>
                      </a:cubicBezTo>
                      <a:cubicBezTo>
                        <a:pt x="68" y="317"/>
                        <a:pt x="71" y="334"/>
                        <a:pt x="68" y="352"/>
                      </a:cubicBezTo>
                      <a:cubicBezTo>
                        <a:pt x="65" y="369"/>
                        <a:pt x="56" y="386"/>
                        <a:pt x="55" y="403"/>
                      </a:cubicBezTo>
                      <a:cubicBezTo>
                        <a:pt x="52" y="443"/>
                        <a:pt x="62" y="481"/>
                        <a:pt x="79" y="516"/>
                      </a:cubicBezTo>
                      <a:cubicBezTo>
                        <a:pt x="140" y="510"/>
                        <a:pt x="201" y="504"/>
                        <a:pt x="261" y="514"/>
                      </a:cubicBezTo>
                      <a:cubicBezTo>
                        <a:pt x="273" y="516"/>
                        <a:pt x="285" y="519"/>
                        <a:pt x="297" y="524"/>
                      </a:cubicBezTo>
                      <a:cubicBezTo>
                        <a:pt x="308" y="530"/>
                        <a:pt x="318" y="539"/>
                        <a:pt x="323" y="550"/>
                      </a:cubicBezTo>
                      <a:cubicBezTo>
                        <a:pt x="331" y="567"/>
                        <a:pt x="327" y="586"/>
                        <a:pt x="323" y="604"/>
                      </a:cubicBezTo>
                      <a:cubicBezTo>
                        <a:pt x="329" y="611"/>
                        <a:pt x="334" y="619"/>
                        <a:pt x="341" y="626"/>
                      </a:cubicBezTo>
                      <a:cubicBezTo>
                        <a:pt x="360" y="583"/>
                        <a:pt x="367" y="536"/>
                        <a:pt x="366" y="488"/>
                      </a:cubicBezTo>
                      <a:cubicBezTo>
                        <a:pt x="364" y="440"/>
                        <a:pt x="357" y="393"/>
                        <a:pt x="352" y="346"/>
                      </a:cubicBezTo>
                      <a:cubicBezTo>
                        <a:pt x="386" y="110"/>
                        <a:pt x="386" y="110"/>
                        <a:pt x="386" y="110"/>
                      </a:cubicBezTo>
                      <a:cubicBezTo>
                        <a:pt x="384" y="106"/>
                        <a:pt x="381" y="101"/>
                        <a:pt x="378" y="97"/>
                      </a:cubicBezTo>
                      <a:cubicBezTo>
                        <a:pt x="367" y="80"/>
                        <a:pt x="353" y="64"/>
                        <a:pt x="335" y="53"/>
                      </a:cubicBezTo>
                      <a:cubicBezTo>
                        <a:pt x="298" y="31"/>
                        <a:pt x="258" y="13"/>
                        <a:pt x="217" y="1"/>
                      </a:cubicBezTo>
                      <a:cubicBezTo>
                        <a:pt x="215" y="0"/>
                        <a:pt x="213" y="0"/>
                        <a:pt x="212" y="0"/>
                      </a:cubicBezTo>
                      <a:cubicBezTo>
                        <a:pt x="216" y="3"/>
                        <a:pt x="218" y="8"/>
                        <a:pt x="218" y="13"/>
                      </a:cubicBezTo>
                      <a:cubicBezTo>
                        <a:pt x="218" y="18"/>
                        <a:pt x="214" y="23"/>
                        <a:pt x="210" y="27"/>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21" name="Freeform 554"/>
                <p:cNvSpPr>
                  <a:spLocks/>
                </p:cNvSpPr>
                <p:nvPr/>
              </p:nvSpPr>
              <p:spPr bwMode="auto">
                <a:xfrm>
                  <a:off x="4564063" y="1319213"/>
                  <a:ext cx="598488" cy="406400"/>
                </a:xfrm>
                <a:custGeom>
                  <a:avLst/>
                  <a:gdLst>
                    <a:gd name="T0" fmla="*/ 0 w 159"/>
                    <a:gd name="T1" fmla="*/ 24 h 108"/>
                    <a:gd name="T2" fmla="*/ 0 w 159"/>
                    <a:gd name="T3" fmla="*/ 39 h 108"/>
                    <a:gd name="T4" fmla="*/ 5 w 159"/>
                    <a:gd name="T5" fmla="*/ 71 h 108"/>
                    <a:gd name="T6" fmla="*/ 27 w 159"/>
                    <a:gd name="T7" fmla="*/ 100 h 108"/>
                    <a:gd name="T8" fmla="*/ 54 w 159"/>
                    <a:gd name="T9" fmla="*/ 108 h 108"/>
                    <a:gd name="T10" fmla="*/ 72 w 159"/>
                    <a:gd name="T11" fmla="*/ 105 h 108"/>
                    <a:gd name="T12" fmla="*/ 116 w 159"/>
                    <a:gd name="T13" fmla="*/ 78 h 108"/>
                    <a:gd name="T14" fmla="*/ 128 w 159"/>
                    <a:gd name="T15" fmla="*/ 60 h 108"/>
                    <a:gd name="T16" fmla="*/ 138 w 159"/>
                    <a:gd name="T17" fmla="*/ 46 h 108"/>
                    <a:gd name="T18" fmla="*/ 143 w 159"/>
                    <a:gd name="T19" fmla="*/ 41 h 108"/>
                    <a:gd name="T20" fmla="*/ 148 w 159"/>
                    <a:gd name="T21" fmla="*/ 35 h 108"/>
                    <a:gd name="T22" fmla="*/ 149 w 159"/>
                    <a:gd name="T23" fmla="*/ 33 h 108"/>
                    <a:gd name="T24" fmla="*/ 158 w 159"/>
                    <a:gd name="T25" fmla="*/ 18 h 108"/>
                    <a:gd name="T26" fmla="*/ 155 w 159"/>
                    <a:gd name="T27" fmla="*/ 4 h 108"/>
                    <a:gd name="T28" fmla="*/ 145 w 159"/>
                    <a:gd name="T29" fmla="*/ 1 h 108"/>
                    <a:gd name="T30" fmla="*/ 140 w 159"/>
                    <a:gd name="T31" fmla="*/ 0 h 108"/>
                    <a:gd name="T32" fmla="*/ 146 w 159"/>
                    <a:gd name="T33" fmla="*/ 13 h 108"/>
                    <a:gd name="T34" fmla="*/ 138 w 159"/>
                    <a:gd name="T35" fmla="*/ 27 h 108"/>
                    <a:gd name="T36" fmla="*/ 128 w 159"/>
                    <a:gd name="T37" fmla="*/ 38 h 108"/>
                    <a:gd name="T38" fmla="*/ 106 w 159"/>
                    <a:gd name="T39" fmla="*/ 70 h 108"/>
                    <a:gd name="T40" fmla="*/ 69 w 159"/>
                    <a:gd name="T41" fmla="*/ 93 h 108"/>
                    <a:gd name="T42" fmla="*/ 33 w 159"/>
                    <a:gd name="T43" fmla="*/ 90 h 108"/>
                    <a:gd name="T44" fmla="*/ 17 w 159"/>
                    <a:gd name="T45" fmla="*/ 67 h 108"/>
                    <a:gd name="T46" fmla="*/ 12 w 159"/>
                    <a:gd name="T47" fmla="*/ 39 h 108"/>
                    <a:gd name="T48" fmla="*/ 14 w 159"/>
                    <a:gd name="T49" fmla="*/ 10 h 108"/>
                    <a:gd name="T50" fmla="*/ 0 w 159"/>
                    <a:gd name="T51" fmla="*/ 11 h 108"/>
                    <a:gd name="T52" fmla="*/ 0 w 159"/>
                    <a:gd name="T53" fmla="*/ 2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9" h="108">
                      <a:moveTo>
                        <a:pt x="0" y="24"/>
                      </a:moveTo>
                      <a:cubicBezTo>
                        <a:pt x="0" y="29"/>
                        <a:pt x="0" y="33"/>
                        <a:pt x="0" y="39"/>
                      </a:cubicBezTo>
                      <a:cubicBezTo>
                        <a:pt x="0" y="49"/>
                        <a:pt x="1" y="60"/>
                        <a:pt x="5" y="71"/>
                      </a:cubicBezTo>
                      <a:cubicBezTo>
                        <a:pt x="9" y="84"/>
                        <a:pt x="17" y="94"/>
                        <a:pt x="27" y="100"/>
                      </a:cubicBezTo>
                      <a:cubicBezTo>
                        <a:pt x="35" y="105"/>
                        <a:pt x="44" y="108"/>
                        <a:pt x="54" y="108"/>
                      </a:cubicBezTo>
                      <a:cubicBezTo>
                        <a:pt x="60" y="108"/>
                        <a:pt x="66" y="107"/>
                        <a:pt x="72" y="105"/>
                      </a:cubicBezTo>
                      <a:cubicBezTo>
                        <a:pt x="89" y="101"/>
                        <a:pt x="104" y="91"/>
                        <a:pt x="116" y="78"/>
                      </a:cubicBezTo>
                      <a:cubicBezTo>
                        <a:pt x="121" y="72"/>
                        <a:pt x="124" y="66"/>
                        <a:pt x="128" y="60"/>
                      </a:cubicBezTo>
                      <a:cubicBezTo>
                        <a:pt x="131" y="55"/>
                        <a:pt x="134" y="50"/>
                        <a:pt x="138" y="46"/>
                      </a:cubicBezTo>
                      <a:cubicBezTo>
                        <a:pt x="139" y="44"/>
                        <a:pt x="141" y="42"/>
                        <a:pt x="143" y="41"/>
                      </a:cubicBezTo>
                      <a:cubicBezTo>
                        <a:pt x="144" y="39"/>
                        <a:pt x="146" y="37"/>
                        <a:pt x="148" y="35"/>
                      </a:cubicBezTo>
                      <a:cubicBezTo>
                        <a:pt x="149" y="33"/>
                        <a:pt x="149" y="33"/>
                        <a:pt x="149" y="33"/>
                      </a:cubicBezTo>
                      <a:cubicBezTo>
                        <a:pt x="152" y="30"/>
                        <a:pt x="156" y="25"/>
                        <a:pt x="158" y="18"/>
                      </a:cubicBezTo>
                      <a:cubicBezTo>
                        <a:pt x="159" y="13"/>
                        <a:pt x="157" y="9"/>
                        <a:pt x="155" y="4"/>
                      </a:cubicBezTo>
                      <a:cubicBezTo>
                        <a:pt x="152" y="3"/>
                        <a:pt x="148" y="2"/>
                        <a:pt x="145" y="1"/>
                      </a:cubicBezTo>
                      <a:cubicBezTo>
                        <a:pt x="143" y="0"/>
                        <a:pt x="141" y="0"/>
                        <a:pt x="140" y="0"/>
                      </a:cubicBezTo>
                      <a:cubicBezTo>
                        <a:pt x="144" y="3"/>
                        <a:pt x="146" y="8"/>
                        <a:pt x="146" y="13"/>
                      </a:cubicBezTo>
                      <a:cubicBezTo>
                        <a:pt x="146" y="18"/>
                        <a:pt x="142" y="23"/>
                        <a:pt x="138" y="27"/>
                      </a:cubicBezTo>
                      <a:cubicBezTo>
                        <a:pt x="135" y="31"/>
                        <a:pt x="132" y="34"/>
                        <a:pt x="128" y="38"/>
                      </a:cubicBezTo>
                      <a:cubicBezTo>
                        <a:pt x="120" y="48"/>
                        <a:pt x="115" y="60"/>
                        <a:pt x="106" y="70"/>
                      </a:cubicBezTo>
                      <a:cubicBezTo>
                        <a:pt x="97" y="81"/>
                        <a:pt x="83" y="90"/>
                        <a:pt x="69" y="93"/>
                      </a:cubicBezTo>
                      <a:cubicBezTo>
                        <a:pt x="57" y="96"/>
                        <a:pt x="44" y="96"/>
                        <a:pt x="33" y="90"/>
                      </a:cubicBezTo>
                      <a:cubicBezTo>
                        <a:pt x="25" y="85"/>
                        <a:pt x="20" y="76"/>
                        <a:pt x="17" y="67"/>
                      </a:cubicBezTo>
                      <a:cubicBezTo>
                        <a:pt x="13" y="58"/>
                        <a:pt x="13" y="48"/>
                        <a:pt x="12" y="39"/>
                      </a:cubicBezTo>
                      <a:cubicBezTo>
                        <a:pt x="12" y="29"/>
                        <a:pt x="12" y="19"/>
                        <a:pt x="14" y="10"/>
                      </a:cubicBezTo>
                      <a:cubicBezTo>
                        <a:pt x="10" y="10"/>
                        <a:pt x="5" y="11"/>
                        <a:pt x="0" y="11"/>
                      </a:cubicBezTo>
                      <a:cubicBezTo>
                        <a:pt x="0" y="16"/>
                        <a:pt x="0" y="20"/>
                        <a:pt x="0" y="2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22" name="Freeform 555"/>
                <p:cNvSpPr>
                  <a:spLocks/>
                </p:cNvSpPr>
                <p:nvPr/>
              </p:nvSpPr>
              <p:spPr bwMode="auto">
                <a:xfrm>
                  <a:off x="5387975" y="1733550"/>
                  <a:ext cx="438150" cy="708025"/>
                </a:xfrm>
                <a:custGeom>
                  <a:avLst/>
                  <a:gdLst>
                    <a:gd name="T0" fmla="*/ 95 w 116"/>
                    <a:gd name="T1" fmla="*/ 0 h 188"/>
                    <a:gd name="T2" fmla="*/ 101 w 116"/>
                    <a:gd name="T3" fmla="*/ 15 h 188"/>
                    <a:gd name="T4" fmla="*/ 109 w 116"/>
                    <a:gd name="T5" fmla="*/ 52 h 188"/>
                    <a:gd name="T6" fmla="*/ 111 w 116"/>
                    <a:gd name="T7" fmla="*/ 177 h 188"/>
                    <a:gd name="T8" fmla="*/ 93 w 116"/>
                    <a:gd name="T9" fmla="*/ 183 h 188"/>
                    <a:gd name="T10" fmla="*/ 12 w 116"/>
                    <a:gd name="T11" fmla="*/ 187 h 188"/>
                    <a:gd name="T12" fmla="*/ 4 w 116"/>
                    <a:gd name="T13" fmla="*/ 127 h 188"/>
                    <a:gd name="T14" fmla="*/ 14 w 116"/>
                    <a:gd name="T15" fmla="*/ 92 h 188"/>
                    <a:gd name="T16" fmla="*/ 7 w 116"/>
                    <a:gd name="T17" fmla="*/ 58 h 188"/>
                    <a:gd name="T18" fmla="*/ 95 w 116"/>
                    <a:gd name="T19"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6" h="188">
                      <a:moveTo>
                        <a:pt x="95" y="0"/>
                      </a:moveTo>
                      <a:cubicBezTo>
                        <a:pt x="98" y="5"/>
                        <a:pt x="100" y="10"/>
                        <a:pt x="101" y="15"/>
                      </a:cubicBezTo>
                      <a:cubicBezTo>
                        <a:pt x="105" y="27"/>
                        <a:pt x="107" y="40"/>
                        <a:pt x="109" y="52"/>
                      </a:cubicBezTo>
                      <a:cubicBezTo>
                        <a:pt x="116" y="94"/>
                        <a:pt x="116" y="136"/>
                        <a:pt x="111" y="177"/>
                      </a:cubicBezTo>
                      <a:cubicBezTo>
                        <a:pt x="106" y="181"/>
                        <a:pt x="99" y="182"/>
                        <a:pt x="93" y="183"/>
                      </a:cubicBezTo>
                      <a:cubicBezTo>
                        <a:pt x="66" y="187"/>
                        <a:pt x="39" y="188"/>
                        <a:pt x="12" y="187"/>
                      </a:cubicBezTo>
                      <a:cubicBezTo>
                        <a:pt x="3" y="169"/>
                        <a:pt x="0" y="147"/>
                        <a:pt x="4" y="127"/>
                      </a:cubicBezTo>
                      <a:cubicBezTo>
                        <a:pt x="7" y="115"/>
                        <a:pt x="12" y="104"/>
                        <a:pt x="14" y="92"/>
                      </a:cubicBezTo>
                      <a:cubicBezTo>
                        <a:pt x="16" y="81"/>
                        <a:pt x="15" y="68"/>
                        <a:pt x="7" y="58"/>
                      </a:cubicBezTo>
                      <a:cubicBezTo>
                        <a:pt x="22" y="38"/>
                        <a:pt x="75" y="5"/>
                        <a:pt x="95" y="0"/>
                      </a:cubicBez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23" name="Freeform 556"/>
                <p:cNvSpPr>
                  <a:spLocks/>
                </p:cNvSpPr>
                <p:nvPr/>
              </p:nvSpPr>
              <p:spPr bwMode="auto">
                <a:xfrm>
                  <a:off x="4295775" y="1609725"/>
                  <a:ext cx="203200" cy="598488"/>
                </a:xfrm>
                <a:custGeom>
                  <a:avLst/>
                  <a:gdLst>
                    <a:gd name="T0" fmla="*/ 54 w 54"/>
                    <a:gd name="T1" fmla="*/ 159 h 159"/>
                    <a:gd name="T2" fmla="*/ 51 w 54"/>
                    <a:gd name="T3" fmla="*/ 136 h 159"/>
                    <a:gd name="T4" fmla="*/ 44 w 54"/>
                    <a:gd name="T5" fmla="*/ 96 h 159"/>
                    <a:gd name="T6" fmla="*/ 34 w 54"/>
                    <a:gd name="T7" fmla="*/ 62 h 159"/>
                    <a:gd name="T8" fmla="*/ 18 w 54"/>
                    <a:gd name="T9" fmla="*/ 30 h 159"/>
                    <a:gd name="T10" fmla="*/ 9 w 54"/>
                    <a:gd name="T11" fmla="*/ 14 h 159"/>
                    <a:gd name="T12" fmla="*/ 0 w 54"/>
                    <a:gd name="T13" fmla="*/ 0 h 159"/>
                    <a:gd name="T14" fmla="*/ 4 w 54"/>
                    <a:gd name="T15" fmla="*/ 33 h 159"/>
                    <a:gd name="T16" fmla="*/ 5 w 54"/>
                    <a:gd name="T17" fmla="*/ 47 h 159"/>
                    <a:gd name="T18" fmla="*/ 8 w 54"/>
                    <a:gd name="T19" fmla="*/ 65 h 159"/>
                    <a:gd name="T20" fmla="*/ 5 w 54"/>
                    <a:gd name="T21" fmla="*/ 139 h 159"/>
                    <a:gd name="T22" fmla="*/ 54 w 54"/>
                    <a:gd name="T23"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159">
                      <a:moveTo>
                        <a:pt x="54" y="159"/>
                      </a:moveTo>
                      <a:cubicBezTo>
                        <a:pt x="53" y="152"/>
                        <a:pt x="52" y="144"/>
                        <a:pt x="51" y="136"/>
                      </a:cubicBezTo>
                      <a:cubicBezTo>
                        <a:pt x="49" y="123"/>
                        <a:pt x="46" y="110"/>
                        <a:pt x="44" y="96"/>
                      </a:cubicBezTo>
                      <a:cubicBezTo>
                        <a:pt x="42" y="84"/>
                        <a:pt x="39" y="74"/>
                        <a:pt x="34" y="62"/>
                      </a:cubicBezTo>
                      <a:cubicBezTo>
                        <a:pt x="29" y="51"/>
                        <a:pt x="24" y="40"/>
                        <a:pt x="18" y="30"/>
                      </a:cubicBezTo>
                      <a:cubicBezTo>
                        <a:pt x="15" y="24"/>
                        <a:pt x="12" y="19"/>
                        <a:pt x="9" y="14"/>
                      </a:cubicBezTo>
                      <a:cubicBezTo>
                        <a:pt x="8" y="12"/>
                        <a:pt x="0" y="3"/>
                        <a:pt x="0" y="0"/>
                      </a:cubicBezTo>
                      <a:cubicBezTo>
                        <a:pt x="1" y="11"/>
                        <a:pt x="3" y="22"/>
                        <a:pt x="4" y="33"/>
                      </a:cubicBezTo>
                      <a:cubicBezTo>
                        <a:pt x="4" y="38"/>
                        <a:pt x="4" y="42"/>
                        <a:pt x="5" y="47"/>
                      </a:cubicBezTo>
                      <a:cubicBezTo>
                        <a:pt x="6" y="53"/>
                        <a:pt x="7" y="59"/>
                        <a:pt x="8" y="65"/>
                      </a:cubicBezTo>
                      <a:cubicBezTo>
                        <a:pt x="10" y="90"/>
                        <a:pt x="7" y="114"/>
                        <a:pt x="5" y="139"/>
                      </a:cubicBezTo>
                      <a:cubicBezTo>
                        <a:pt x="19" y="150"/>
                        <a:pt x="36" y="157"/>
                        <a:pt x="54" y="159"/>
                      </a:cubicBez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24" name="Freeform 557"/>
                <p:cNvSpPr>
                  <a:spLocks/>
                </p:cNvSpPr>
                <p:nvPr/>
              </p:nvSpPr>
              <p:spPr bwMode="auto">
                <a:xfrm>
                  <a:off x="4202113" y="476250"/>
                  <a:ext cx="790575" cy="708025"/>
                </a:xfrm>
                <a:custGeom>
                  <a:avLst/>
                  <a:gdLst>
                    <a:gd name="T0" fmla="*/ 23 w 210"/>
                    <a:gd name="T1" fmla="*/ 137 h 188"/>
                    <a:gd name="T2" fmla="*/ 49 w 210"/>
                    <a:gd name="T3" fmla="*/ 132 h 188"/>
                    <a:gd name="T4" fmla="*/ 80 w 210"/>
                    <a:gd name="T5" fmla="*/ 119 h 188"/>
                    <a:gd name="T6" fmla="*/ 98 w 210"/>
                    <a:gd name="T7" fmla="*/ 118 h 188"/>
                    <a:gd name="T8" fmla="*/ 105 w 210"/>
                    <a:gd name="T9" fmla="*/ 133 h 188"/>
                    <a:gd name="T10" fmla="*/ 126 w 210"/>
                    <a:gd name="T11" fmla="*/ 147 h 188"/>
                    <a:gd name="T12" fmla="*/ 145 w 210"/>
                    <a:gd name="T13" fmla="*/ 162 h 188"/>
                    <a:gd name="T14" fmla="*/ 146 w 210"/>
                    <a:gd name="T15" fmla="*/ 177 h 188"/>
                    <a:gd name="T16" fmla="*/ 156 w 210"/>
                    <a:gd name="T17" fmla="*/ 187 h 188"/>
                    <a:gd name="T18" fmla="*/ 163 w 210"/>
                    <a:gd name="T19" fmla="*/ 176 h 188"/>
                    <a:gd name="T20" fmla="*/ 179 w 210"/>
                    <a:gd name="T21" fmla="*/ 144 h 188"/>
                    <a:gd name="T22" fmla="*/ 201 w 210"/>
                    <a:gd name="T23" fmla="*/ 136 h 188"/>
                    <a:gd name="T24" fmla="*/ 206 w 210"/>
                    <a:gd name="T25" fmla="*/ 120 h 188"/>
                    <a:gd name="T26" fmla="*/ 207 w 210"/>
                    <a:gd name="T27" fmla="*/ 84 h 188"/>
                    <a:gd name="T28" fmla="*/ 195 w 210"/>
                    <a:gd name="T29" fmla="*/ 51 h 188"/>
                    <a:gd name="T30" fmla="*/ 90 w 210"/>
                    <a:gd name="T31" fmla="*/ 6 h 188"/>
                    <a:gd name="T32" fmla="*/ 42 w 210"/>
                    <a:gd name="T33" fmla="*/ 27 h 188"/>
                    <a:gd name="T34" fmla="*/ 11 w 210"/>
                    <a:gd name="T35" fmla="*/ 62 h 188"/>
                    <a:gd name="T36" fmla="*/ 4 w 210"/>
                    <a:gd name="T37" fmla="*/ 124 h 188"/>
                    <a:gd name="T38" fmla="*/ 23 w 210"/>
                    <a:gd name="T39" fmla="*/ 13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0" h="188">
                      <a:moveTo>
                        <a:pt x="23" y="137"/>
                      </a:moveTo>
                      <a:cubicBezTo>
                        <a:pt x="32" y="139"/>
                        <a:pt x="41" y="135"/>
                        <a:pt x="49" y="132"/>
                      </a:cubicBezTo>
                      <a:cubicBezTo>
                        <a:pt x="59" y="127"/>
                        <a:pt x="70" y="123"/>
                        <a:pt x="80" y="119"/>
                      </a:cubicBezTo>
                      <a:cubicBezTo>
                        <a:pt x="86" y="117"/>
                        <a:pt x="93" y="114"/>
                        <a:pt x="98" y="118"/>
                      </a:cubicBezTo>
                      <a:cubicBezTo>
                        <a:pt x="102" y="122"/>
                        <a:pt x="103" y="128"/>
                        <a:pt x="105" y="133"/>
                      </a:cubicBezTo>
                      <a:cubicBezTo>
                        <a:pt x="109" y="141"/>
                        <a:pt x="118" y="144"/>
                        <a:pt x="126" y="147"/>
                      </a:cubicBezTo>
                      <a:cubicBezTo>
                        <a:pt x="134" y="150"/>
                        <a:pt x="143" y="154"/>
                        <a:pt x="145" y="162"/>
                      </a:cubicBezTo>
                      <a:cubicBezTo>
                        <a:pt x="147" y="167"/>
                        <a:pt x="146" y="172"/>
                        <a:pt x="146" y="177"/>
                      </a:cubicBezTo>
                      <a:cubicBezTo>
                        <a:pt x="147" y="183"/>
                        <a:pt x="151" y="188"/>
                        <a:pt x="156" y="187"/>
                      </a:cubicBezTo>
                      <a:cubicBezTo>
                        <a:pt x="160" y="186"/>
                        <a:pt x="162" y="180"/>
                        <a:pt x="163" y="176"/>
                      </a:cubicBezTo>
                      <a:cubicBezTo>
                        <a:pt x="166" y="164"/>
                        <a:pt x="171" y="153"/>
                        <a:pt x="179" y="144"/>
                      </a:cubicBezTo>
                      <a:cubicBezTo>
                        <a:pt x="185" y="139"/>
                        <a:pt x="193" y="136"/>
                        <a:pt x="201" y="136"/>
                      </a:cubicBezTo>
                      <a:cubicBezTo>
                        <a:pt x="202" y="130"/>
                        <a:pt x="204" y="125"/>
                        <a:pt x="206" y="120"/>
                      </a:cubicBezTo>
                      <a:cubicBezTo>
                        <a:pt x="210" y="108"/>
                        <a:pt x="209" y="96"/>
                        <a:pt x="207" y="84"/>
                      </a:cubicBezTo>
                      <a:cubicBezTo>
                        <a:pt x="204" y="73"/>
                        <a:pt x="199" y="62"/>
                        <a:pt x="195" y="51"/>
                      </a:cubicBezTo>
                      <a:cubicBezTo>
                        <a:pt x="179" y="14"/>
                        <a:pt x="129" y="0"/>
                        <a:pt x="90" y="6"/>
                      </a:cubicBezTo>
                      <a:cubicBezTo>
                        <a:pt x="72" y="9"/>
                        <a:pt x="56" y="17"/>
                        <a:pt x="42" y="27"/>
                      </a:cubicBezTo>
                      <a:cubicBezTo>
                        <a:pt x="29" y="37"/>
                        <a:pt x="18" y="48"/>
                        <a:pt x="11" y="62"/>
                      </a:cubicBezTo>
                      <a:cubicBezTo>
                        <a:pt x="2" y="81"/>
                        <a:pt x="0" y="103"/>
                        <a:pt x="4" y="124"/>
                      </a:cubicBezTo>
                      <a:cubicBezTo>
                        <a:pt x="9" y="131"/>
                        <a:pt x="15" y="136"/>
                        <a:pt x="23" y="137"/>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25" name="Freeform 558"/>
                <p:cNvSpPr>
                  <a:spLocks/>
                </p:cNvSpPr>
                <p:nvPr/>
              </p:nvSpPr>
              <p:spPr bwMode="auto">
                <a:xfrm>
                  <a:off x="4216400" y="904875"/>
                  <a:ext cx="757238" cy="639763"/>
                </a:xfrm>
                <a:custGeom>
                  <a:avLst/>
                  <a:gdLst>
                    <a:gd name="T0" fmla="*/ 200 w 201"/>
                    <a:gd name="T1" fmla="*/ 41 h 170"/>
                    <a:gd name="T2" fmla="*/ 197 w 201"/>
                    <a:gd name="T3" fmla="*/ 23 h 170"/>
                    <a:gd name="T4" fmla="*/ 197 w 201"/>
                    <a:gd name="T5" fmla="*/ 22 h 170"/>
                    <a:gd name="T6" fmla="*/ 175 w 201"/>
                    <a:gd name="T7" fmla="*/ 30 h 170"/>
                    <a:gd name="T8" fmla="*/ 159 w 201"/>
                    <a:gd name="T9" fmla="*/ 62 h 170"/>
                    <a:gd name="T10" fmla="*/ 152 w 201"/>
                    <a:gd name="T11" fmla="*/ 73 h 170"/>
                    <a:gd name="T12" fmla="*/ 142 w 201"/>
                    <a:gd name="T13" fmla="*/ 63 h 170"/>
                    <a:gd name="T14" fmla="*/ 141 w 201"/>
                    <a:gd name="T15" fmla="*/ 48 h 170"/>
                    <a:gd name="T16" fmla="*/ 122 w 201"/>
                    <a:gd name="T17" fmla="*/ 33 h 170"/>
                    <a:gd name="T18" fmla="*/ 101 w 201"/>
                    <a:gd name="T19" fmla="*/ 19 h 170"/>
                    <a:gd name="T20" fmla="*/ 94 w 201"/>
                    <a:gd name="T21" fmla="*/ 4 h 170"/>
                    <a:gd name="T22" fmla="*/ 76 w 201"/>
                    <a:gd name="T23" fmla="*/ 5 h 170"/>
                    <a:gd name="T24" fmla="*/ 45 w 201"/>
                    <a:gd name="T25" fmla="*/ 18 h 170"/>
                    <a:gd name="T26" fmla="*/ 19 w 201"/>
                    <a:gd name="T27" fmla="*/ 23 h 170"/>
                    <a:gd name="T28" fmla="*/ 0 w 201"/>
                    <a:gd name="T29" fmla="*/ 11 h 170"/>
                    <a:gd name="T30" fmla="*/ 19 w 201"/>
                    <a:gd name="T31" fmla="*/ 69 h 170"/>
                    <a:gd name="T32" fmla="*/ 28 w 201"/>
                    <a:gd name="T33" fmla="*/ 108 h 170"/>
                    <a:gd name="T34" fmla="*/ 27 w 201"/>
                    <a:gd name="T35" fmla="*/ 119 h 170"/>
                    <a:gd name="T36" fmla="*/ 33 w 201"/>
                    <a:gd name="T37" fmla="*/ 128 h 170"/>
                    <a:gd name="T38" fmla="*/ 43 w 201"/>
                    <a:gd name="T39" fmla="*/ 127 h 170"/>
                    <a:gd name="T40" fmla="*/ 53 w 201"/>
                    <a:gd name="T41" fmla="*/ 136 h 170"/>
                    <a:gd name="T42" fmla="*/ 57 w 201"/>
                    <a:gd name="T43" fmla="*/ 150 h 170"/>
                    <a:gd name="T44" fmla="*/ 78 w 201"/>
                    <a:gd name="T45" fmla="*/ 168 h 170"/>
                    <a:gd name="T46" fmla="*/ 108 w 201"/>
                    <a:gd name="T47" fmla="*/ 158 h 170"/>
                    <a:gd name="T48" fmla="*/ 164 w 201"/>
                    <a:gd name="T49" fmla="*/ 111 h 170"/>
                    <a:gd name="T50" fmla="*/ 192 w 201"/>
                    <a:gd name="T51" fmla="*/ 77 h 170"/>
                    <a:gd name="T52" fmla="*/ 192 w 201"/>
                    <a:gd name="T53" fmla="*/ 73 h 170"/>
                    <a:gd name="T54" fmla="*/ 200 w 201"/>
                    <a:gd name="T55" fmla="*/ 4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1" h="170">
                      <a:moveTo>
                        <a:pt x="200" y="41"/>
                      </a:moveTo>
                      <a:cubicBezTo>
                        <a:pt x="200" y="35"/>
                        <a:pt x="197" y="29"/>
                        <a:pt x="197" y="23"/>
                      </a:cubicBezTo>
                      <a:cubicBezTo>
                        <a:pt x="197" y="23"/>
                        <a:pt x="197" y="22"/>
                        <a:pt x="197" y="22"/>
                      </a:cubicBezTo>
                      <a:cubicBezTo>
                        <a:pt x="189" y="22"/>
                        <a:pt x="181" y="25"/>
                        <a:pt x="175" y="30"/>
                      </a:cubicBezTo>
                      <a:cubicBezTo>
                        <a:pt x="167" y="39"/>
                        <a:pt x="162" y="50"/>
                        <a:pt x="159" y="62"/>
                      </a:cubicBezTo>
                      <a:cubicBezTo>
                        <a:pt x="158" y="66"/>
                        <a:pt x="156" y="72"/>
                        <a:pt x="152" y="73"/>
                      </a:cubicBezTo>
                      <a:cubicBezTo>
                        <a:pt x="147" y="74"/>
                        <a:pt x="143" y="69"/>
                        <a:pt x="142" y="63"/>
                      </a:cubicBezTo>
                      <a:cubicBezTo>
                        <a:pt x="142" y="58"/>
                        <a:pt x="143" y="53"/>
                        <a:pt x="141" y="48"/>
                      </a:cubicBezTo>
                      <a:cubicBezTo>
                        <a:pt x="139" y="40"/>
                        <a:pt x="130" y="36"/>
                        <a:pt x="122" y="33"/>
                      </a:cubicBezTo>
                      <a:cubicBezTo>
                        <a:pt x="114" y="30"/>
                        <a:pt x="105" y="27"/>
                        <a:pt x="101" y="19"/>
                      </a:cubicBezTo>
                      <a:cubicBezTo>
                        <a:pt x="99" y="14"/>
                        <a:pt x="98" y="8"/>
                        <a:pt x="94" y="4"/>
                      </a:cubicBezTo>
                      <a:cubicBezTo>
                        <a:pt x="89" y="0"/>
                        <a:pt x="82" y="3"/>
                        <a:pt x="76" y="5"/>
                      </a:cubicBezTo>
                      <a:cubicBezTo>
                        <a:pt x="66" y="9"/>
                        <a:pt x="55" y="13"/>
                        <a:pt x="45" y="18"/>
                      </a:cubicBezTo>
                      <a:cubicBezTo>
                        <a:pt x="37" y="21"/>
                        <a:pt x="28" y="25"/>
                        <a:pt x="19" y="23"/>
                      </a:cubicBezTo>
                      <a:cubicBezTo>
                        <a:pt x="11" y="22"/>
                        <a:pt x="5" y="17"/>
                        <a:pt x="0" y="11"/>
                      </a:cubicBezTo>
                      <a:cubicBezTo>
                        <a:pt x="3" y="31"/>
                        <a:pt x="11" y="50"/>
                        <a:pt x="19" y="69"/>
                      </a:cubicBezTo>
                      <a:cubicBezTo>
                        <a:pt x="24" y="82"/>
                        <a:pt x="30" y="95"/>
                        <a:pt x="28" y="108"/>
                      </a:cubicBezTo>
                      <a:cubicBezTo>
                        <a:pt x="28" y="112"/>
                        <a:pt x="27" y="115"/>
                        <a:pt x="27" y="119"/>
                      </a:cubicBezTo>
                      <a:cubicBezTo>
                        <a:pt x="27" y="123"/>
                        <a:pt x="29" y="127"/>
                        <a:pt x="33" y="128"/>
                      </a:cubicBezTo>
                      <a:cubicBezTo>
                        <a:pt x="36" y="128"/>
                        <a:pt x="39" y="127"/>
                        <a:pt x="43" y="127"/>
                      </a:cubicBezTo>
                      <a:cubicBezTo>
                        <a:pt x="48" y="127"/>
                        <a:pt x="51" y="131"/>
                        <a:pt x="53" y="136"/>
                      </a:cubicBezTo>
                      <a:cubicBezTo>
                        <a:pt x="55" y="140"/>
                        <a:pt x="55" y="145"/>
                        <a:pt x="57" y="150"/>
                      </a:cubicBezTo>
                      <a:cubicBezTo>
                        <a:pt x="60" y="159"/>
                        <a:pt x="68" y="166"/>
                        <a:pt x="78" y="168"/>
                      </a:cubicBezTo>
                      <a:cubicBezTo>
                        <a:pt x="88" y="170"/>
                        <a:pt x="99" y="163"/>
                        <a:pt x="108" y="158"/>
                      </a:cubicBezTo>
                      <a:cubicBezTo>
                        <a:pt x="130" y="146"/>
                        <a:pt x="148" y="129"/>
                        <a:pt x="164" y="111"/>
                      </a:cubicBezTo>
                      <a:cubicBezTo>
                        <a:pt x="174" y="100"/>
                        <a:pt x="184" y="89"/>
                        <a:pt x="192" y="77"/>
                      </a:cubicBezTo>
                      <a:cubicBezTo>
                        <a:pt x="192" y="76"/>
                        <a:pt x="192" y="74"/>
                        <a:pt x="192" y="73"/>
                      </a:cubicBezTo>
                      <a:cubicBezTo>
                        <a:pt x="192" y="61"/>
                        <a:pt x="201" y="52"/>
                        <a:pt x="200" y="41"/>
                      </a:cubicBez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26" name="Freeform 559"/>
                <p:cNvSpPr>
                  <a:spLocks/>
                </p:cNvSpPr>
                <p:nvPr/>
              </p:nvSpPr>
              <p:spPr bwMode="auto">
                <a:xfrm>
                  <a:off x="4613275" y="1195388"/>
                  <a:ext cx="500063" cy="485775"/>
                </a:xfrm>
                <a:custGeom>
                  <a:avLst/>
                  <a:gdLst>
                    <a:gd name="T0" fmla="*/ 127 w 133"/>
                    <a:gd name="T1" fmla="*/ 33 h 129"/>
                    <a:gd name="T2" fmla="*/ 102 w 133"/>
                    <a:gd name="T3" fmla="*/ 22 h 129"/>
                    <a:gd name="T4" fmla="*/ 87 w 133"/>
                    <a:gd name="T5" fmla="*/ 0 h 129"/>
                    <a:gd name="T6" fmla="*/ 59 w 133"/>
                    <a:gd name="T7" fmla="*/ 34 h 129"/>
                    <a:gd name="T8" fmla="*/ 3 w 133"/>
                    <a:gd name="T9" fmla="*/ 81 h 129"/>
                    <a:gd name="T10" fmla="*/ 0 w 133"/>
                    <a:gd name="T11" fmla="*/ 83 h 129"/>
                    <a:gd name="T12" fmla="*/ 4 w 133"/>
                    <a:gd name="T13" fmla="*/ 100 h 129"/>
                    <a:gd name="T14" fmla="*/ 20 w 133"/>
                    <a:gd name="T15" fmla="*/ 123 h 129"/>
                    <a:gd name="T16" fmla="*/ 56 w 133"/>
                    <a:gd name="T17" fmla="*/ 126 h 129"/>
                    <a:gd name="T18" fmla="*/ 93 w 133"/>
                    <a:gd name="T19" fmla="*/ 103 h 129"/>
                    <a:gd name="T20" fmla="*/ 115 w 133"/>
                    <a:gd name="T21" fmla="*/ 71 h 129"/>
                    <a:gd name="T22" fmla="*/ 125 w 133"/>
                    <a:gd name="T23" fmla="*/ 60 h 129"/>
                    <a:gd name="T24" fmla="*/ 133 w 133"/>
                    <a:gd name="T25" fmla="*/ 46 h 129"/>
                    <a:gd name="T26" fmla="*/ 127 w 133"/>
                    <a:gd name="T27" fmla="*/ 3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3" h="129">
                      <a:moveTo>
                        <a:pt x="127" y="33"/>
                      </a:moveTo>
                      <a:cubicBezTo>
                        <a:pt x="118" y="30"/>
                        <a:pt x="109" y="27"/>
                        <a:pt x="102" y="22"/>
                      </a:cubicBezTo>
                      <a:cubicBezTo>
                        <a:pt x="94" y="17"/>
                        <a:pt x="88" y="9"/>
                        <a:pt x="87" y="0"/>
                      </a:cubicBezTo>
                      <a:cubicBezTo>
                        <a:pt x="79" y="12"/>
                        <a:pt x="69" y="23"/>
                        <a:pt x="59" y="34"/>
                      </a:cubicBezTo>
                      <a:cubicBezTo>
                        <a:pt x="43" y="52"/>
                        <a:pt x="25" y="69"/>
                        <a:pt x="3" y="81"/>
                      </a:cubicBezTo>
                      <a:cubicBezTo>
                        <a:pt x="2" y="82"/>
                        <a:pt x="1" y="82"/>
                        <a:pt x="0" y="83"/>
                      </a:cubicBezTo>
                      <a:cubicBezTo>
                        <a:pt x="1" y="89"/>
                        <a:pt x="2" y="95"/>
                        <a:pt x="4" y="100"/>
                      </a:cubicBezTo>
                      <a:cubicBezTo>
                        <a:pt x="7" y="109"/>
                        <a:pt x="12" y="118"/>
                        <a:pt x="20" y="123"/>
                      </a:cubicBezTo>
                      <a:cubicBezTo>
                        <a:pt x="31" y="129"/>
                        <a:pt x="44" y="129"/>
                        <a:pt x="56" y="126"/>
                      </a:cubicBezTo>
                      <a:cubicBezTo>
                        <a:pt x="70" y="123"/>
                        <a:pt x="84" y="114"/>
                        <a:pt x="93" y="103"/>
                      </a:cubicBezTo>
                      <a:cubicBezTo>
                        <a:pt x="102" y="93"/>
                        <a:pt x="107" y="81"/>
                        <a:pt x="115" y="71"/>
                      </a:cubicBezTo>
                      <a:cubicBezTo>
                        <a:pt x="119" y="67"/>
                        <a:pt x="122" y="64"/>
                        <a:pt x="125" y="60"/>
                      </a:cubicBezTo>
                      <a:cubicBezTo>
                        <a:pt x="129" y="56"/>
                        <a:pt x="133" y="51"/>
                        <a:pt x="133" y="46"/>
                      </a:cubicBezTo>
                      <a:cubicBezTo>
                        <a:pt x="133" y="41"/>
                        <a:pt x="131" y="36"/>
                        <a:pt x="127" y="33"/>
                      </a:cubicBezTo>
                      <a:close/>
                    </a:path>
                  </a:pathLst>
                </a:custGeom>
                <a:solidFill>
                  <a:srgbClr val="B377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27" name="Freeform 560"/>
                <p:cNvSpPr>
                  <a:spLocks/>
                </p:cNvSpPr>
                <p:nvPr/>
              </p:nvSpPr>
              <p:spPr bwMode="auto">
                <a:xfrm>
                  <a:off x="4144963" y="3221038"/>
                  <a:ext cx="1393825" cy="2795588"/>
                </a:xfrm>
                <a:custGeom>
                  <a:avLst/>
                  <a:gdLst>
                    <a:gd name="T0" fmla="*/ 362 w 370"/>
                    <a:gd name="T1" fmla="*/ 45 h 743"/>
                    <a:gd name="T2" fmla="*/ 336 w 370"/>
                    <a:gd name="T3" fmla="*/ 19 h 743"/>
                    <a:gd name="T4" fmla="*/ 300 w 370"/>
                    <a:gd name="T5" fmla="*/ 9 h 743"/>
                    <a:gd name="T6" fmla="*/ 148 w 370"/>
                    <a:gd name="T7" fmla="*/ 8 h 743"/>
                    <a:gd name="T8" fmla="*/ 130 w 370"/>
                    <a:gd name="T9" fmla="*/ 35 h 743"/>
                    <a:gd name="T10" fmla="*/ 88 w 370"/>
                    <a:gd name="T11" fmla="*/ 107 h 743"/>
                    <a:gd name="T12" fmla="*/ 19 w 370"/>
                    <a:gd name="T13" fmla="*/ 241 h 743"/>
                    <a:gd name="T14" fmla="*/ 12 w 370"/>
                    <a:gd name="T15" fmla="*/ 376 h 743"/>
                    <a:gd name="T16" fmla="*/ 40 w 370"/>
                    <a:gd name="T17" fmla="*/ 499 h 743"/>
                    <a:gd name="T18" fmla="*/ 41 w 370"/>
                    <a:gd name="T19" fmla="*/ 596 h 743"/>
                    <a:gd name="T20" fmla="*/ 60 w 370"/>
                    <a:gd name="T21" fmla="*/ 690 h 743"/>
                    <a:gd name="T22" fmla="*/ 136 w 370"/>
                    <a:gd name="T23" fmla="*/ 743 h 743"/>
                    <a:gd name="T24" fmla="*/ 172 w 370"/>
                    <a:gd name="T25" fmla="*/ 733 h 743"/>
                    <a:gd name="T26" fmla="*/ 193 w 370"/>
                    <a:gd name="T27" fmla="*/ 701 h 743"/>
                    <a:gd name="T28" fmla="*/ 182 w 370"/>
                    <a:gd name="T29" fmla="*/ 496 h 743"/>
                    <a:gd name="T30" fmla="*/ 188 w 370"/>
                    <a:gd name="T31" fmla="*/ 431 h 743"/>
                    <a:gd name="T32" fmla="*/ 154 w 370"/>
                    <a:gd name="T33" fmla="*/ 311 h 743"/>
                    <a:gd name="T34" fmla="*/ 151 w 370"/>
                    <a:gd name="T35" fmla="*/ 303 h 743"/>
                    <a:gd name="T36" fmla="*/ 161 w 370"/>
                    <a:gd name="T37" fmla="*/ 294 h 743"/>
                    <a:gd name="T38" fmla="*/ 256 w 370"/>
                    <a:gd name="T39" fmla="*/ 212 h 743"/>
                    <a:gd name="T40" fmla="*/ 317 w 370"/>
                    <a:gd name="T41" fmla="*/ 164 h 743"/>
                    <a:gd name="T42" fmla="*/ 347 w 370"/>
                    <a:gd name="T43" fmla="*/ 128 h 743"/>
                    <a:gd name="T44" fmla="*/ 362 w 370"/>
                    <a:gd name="T45" fmla="*/ 98 h 743"/>
                    <a:gd name="T46" fmla="*/ 362 w 370"/>
                    <a:gd name="T47" fmla="*/ 45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0" h="743">
                      <a:moveTo>
                        <a:pt x="362" y="45"/>
                      </a:moveTo>
                      <a:cubicBezTo>
                        <a:pt x="357" y="34"/>
                        <a:pt x="347" y="25"/>
                        <a:pt x="336" y="19"/>
                      </a:cubicBezTo>
                      <a:cubicBezTo>
                        <a:pt x="324" y="14"/>
                        <a:pt x="312" y="11"/>
                        <a:pt x="300" y="9"/>
                      </a:cubicBezTo>
                      <a:cubicBezTo>
                        <a:pt x="250" y="0"/>
                        <a:pt x="198" y="3"/>
                        <a:pt x="148" y="8"/>
                      </a:cubicBezTo>
                      <a:cubicBezTo>
                        <a:pt x="142" y="17"/>
                        <a:pt x="136" y="26"/>
                        <a:pt x="130" y="35"/>
                      </a:cubicBezTo>
                      <a:cubicBezTo>
                        <a:pt x="116" y="59"/>
                        <a:pt x="102" y="83"/>
                        <a:pt x="88" y="107"/>
                      </a:cubicBezTo>
                      <a:cubicBezTo>
                        <a:pt x="63" y="150"/>
                        <a:pt x="39" y="195"/>
                        <a:pt x="19" y="241"/>
                      </a:cubicBezTo>
                      <a:cubicBezTo>
                        <a:pt x="0" y="284"/>
                        <a:pt x="2" y="331"/>
                        <a:pt x="12" y="376"/>
                      </a:cubicBezTo>
                      <a:cubicBezTo>
                        <a:pt x="21" y="417"/>
                        <a:pt x="36" y="457"/>
                        <a:pt x="40" y="499"/>
                      </a:cubicBezTo>
                      <a:cubicBezTo>
                        <a:pt x="43" y="531"/>
                        <a:pt x="41" y="564"/>
                        <a:pt x="41" y="596"/>
                      </a:cubicBezTo>
                      <a:cubicBezTo>
                        <a:pt x="41" y="628"/>
                        <a:pt x="45" y="661"/>
                        <a:pt x="60" y="690"/>
                      </a:cubicBezTo>
                      <a:cubicBezTo>
                        <a:pt x="75" y="718"/>
                        <a:pt x="103" y="742"/>
                        <a:pt x="136" y="743"/>
                      </a:cubicBezTo>
                      <a:cubicBezTo>
                        <a:pt x="148" y="743"/>
                        <a:pt x="162" y="740"/>
                        <a:pt x="172" y="733"/>
                      </a:cubicBezTo>
                      <a:cubicBezTo>
                        <a:pt x="182" y="725"/>
                        <a:pt x="189" y="713"/>
                        <a:pt x="193" y="701"/>
                      </a:cubicBezTo>
                      <a:cubicBezTo>
                        <a:pt x="214" y="635"/>
                        <a:pt x="182" y="565"/>
                        <a:pt x="182" y="496"/>
                      </a:cubicBezTo>
                      <a:cubicBezTo>
                        <a:pt x="182" y="474"/>
                        <a:pt x="186" y="453"/>
                        <a:pt x="188" y="431"/>
                      </a:cubicBezTo>
                      <a:cubicBezTo>
                        <a:pt x="192" y="389"/>
                        <a:pt x="180" y="345"/>
                        <a:pt x="154" y="311"/>
                      </a:cubicBezTo>
                      <a:cubicBezTo>
                        <a:pt x="153" y="308"/>
                        <a:pt x="151" y="306"/>
                        <a:pt x="151" y="303"/>
                      </a:cubicBezTo>
                      <a:cubicBezTo>
                        <a:pt x="151" y="298"/>
                        <a:pt x="157" y="296"/>
                        <a:pt x="161" y="294"/>
                      </a:cubicBezTo>
                      <a:cubicBezTo>
                        <a:pt x="201" y="279"/>
                        <a:pt x="224" y="240"/>
                        <a:pt x="256" y="212"/>
                      </a:cubicBezTo>
                      <a:cubicBezTo>
                        <a:pt x="275" y="195"/>
                        <a:pt x="298" y="181"/>
                        <a:pt x="317" y="164"/>
                      </a:cubicBezTo>
                      <a:cubicBezTo>
                        <a:pt x="329" y="153"/>
                        <a:pt x="339" y="141"/>
                        <a:pt x="347" y="128"/>
                      </a:cubicBezTo>
                      <a:cubicBezTo>
                        <a:pt x="353" y="119"/>
                        <a:pt x="357" y="108"/>
                        <a:pt x="362" y="98"/>
                      </a:cubicBezTo>
                      <a:cubicBezTo>
                        <a:pt x="366" y="81"/>
                        <a:pt x="370" y="62"/>
                        <a:pt x="362" y="4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28" name="Freeform 561"/>
                <p:cNvSpPr>
                  <a:spLocks/>
                </p:cNvSpPr>
                <p:nvPr/>
              </p:nvSpPr>
              <p:spPr bwMode="auto">
                <a:xfrm>
                  <a:off x="3252788" y="2930525"/>
                  <a:ext cx="1450975" cy="2355850"/>
                </a:xfrm>
                <a:custGeom>
                  <a:avLst/>
                  <a:gdLst>
                    <a:gd name="T0" fmla="*/ 281 w 385"/>
                    <a:gd name="T1" fmla="*/ 222 h 626"/>
                    <a:gd name="T2" fmla="*/ 308 w 385"/>
                    <a:gd name="T3" fmla="*/ 213 h 626"/>
                    <a:gd name="T4" fmla="*/ 325 w 385"/>
                    <a:gd name="T5" fmla="*/ 184 h 626"/>
                    <a:gd name="T6" fmla="*/ 367 w 385"/>
                    <a:gd name="T7" fmla="*/ 112 h 626"/>
                    <a:gd name="T8" fmla="*/ 385 w 385"/>
                    <a:gd name="T9" fmla="*/ 85 h 626"/>
                    <a:gd name="T10" fmla="*/ 356 w 385"/>
                    <a:gd name="T11" fmla="*/ 88 h 626"/>
                    <a:gd name="T12" fmla="*/ 332 w 385"/>
                    <a:gd name="T13" fmla="*/ 10 h 626"/>
                    <a:gd name="T14" fmla="*/ 287 w 385"/>
                    <a:gd name="T15" fmla="*/ 3 h 626"/>
                    <a:gd name="T16" fmla="*/ 234 w 385"/>
                    <a:gd name="T17" fmla="*/ 26 h 626"/>
                    <a:gd name="T18" fmla="*/ 80 w 385"/>
                    <a:gd name="T19" fmla="*/ 127 h 626"/>
                    <a:gd name="T20" fmla="*/ 9 w 385"/>
                    <a:gd name="T21" fmla="*/ 220 h 626"/>
                    <a:gd name="T22" fmla="*/ 1 w 385"/>
                    <a:gd name="T23" fmla="*/ 289 h 626"/>
                    <a:gd name="T24" fmla="*/ 3 w 385"/>
                    <a:gd name="T25" fmla="*/ 325 h 626"/>
                    <a:gd name="T26" fmla="*/ 13 w 385"/>
                    <a:gd name="T27" fmla="*/ 357 h 626"/>
                    <a:gd name="T28" fmla="*/ 24 w 385"/>
                    <a:gd name="T29" fmla="*/ 452 h 626"/>
                    <a:gd name="T30" fmla="*/ 19 w 385"/>
                    <a:gd name="T31" fmla="*/ 497 h 626"/>
                    <a:gd name="T32" fmla="*/ 25 w 385"/>
                    <a:gd name="T33" fmla="*/ 546 h 626"/>
                    <a:gd name="T34" fmla="*/ 47 w 385"/>
                    <a:gd name="T35" fmla="*/ 608 h 626"/>
                    <a:gd name="T36" fmla="*/ 110 w 385"/>
                    <a:gd name="T37" fmla="*/ 625 h 626"/>
                    <a:gd name="T38" fmla="*/ 163 w 385"/>
                    <a:gd name="T39" fmla="*/ 608 h 626"/>
                    <a:gd name="T40" fmla="*/ 166 w 385"/>
                    <a:gd name="T41" fmla="*/ 525 h 626"/>
                    <a:gd name="T42" fmla="*/ 171 w 385"/>
                    <a:gd name="T43" fmla="*/ 429 h 626"/>
                    <a:gd name="T44" fmla="*/ 180 w 385"/>
                    <a:gd name="T45" fmla="*/ 344 h 626"/>
                    <a:gd name="T46" fmla="*/ 154 w 385"/>
                    <a:gd name="T47" fmla="*/ 264 h 626"/>
                    <a:gd name="T48" fmla="*/ 281 w 385"/>
                    <a:gd name="T49" fmla="*/ 222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5" h="626">
                      <a:moveTo>
                        <a:pt x="281" y="222"/>
                      </a:moveTo>
                      <a:cubicBezTo>
                        <a:pt x="290" y="219"/>
                        <a:pt x="300" y="216"/>
                        <a:pt x="308" y="213"/>
                      </a:cubicBezTo>
                      <a:cubicBezTo>
                        <a:pt x="314" y="203"/>
                        <a:pt x="319" y="193"/>
                        <a:pt x="325" y="184"/>
                      </a:cubicBezTo>
                      <a:cubicBezTo>
                        <a:pt x="339" y="160"/>
                        <a:pt x="353" y="136"/>
                        <a:pt x="367" y="112"/>
                      </a:cubicBezTo>
                      <a:cubicBezTo>
                        <a:pt x="373" y="103"/>
                        <a:pt x="379" y="94"/>
                        <a:pt x="385" y="85"/>
                      </a:cubicBezTo>
                      <a:cubicBezTo>
                        <a:pt x="375" y="86"/>
                        <a:pt x="365" y="87"/>
                        <a:pt x="356" y="88"/>
                      </a:cubicBezTo>
                      <a:cubicBezTo>
                        <a:pt x="343" y="63"/>
                        <a:pt x="335" y="37"/>
                        <a:pt x="332" y="10"/>
                      </a:cubicBezTo>
                      <a:cubicBezTo>
                        <a:pt x="319" y="2"/>
                        <a:pt x="302" y="0"/>
                        <a:pt x="287" y="3"/>
                      </a:cubicBezTo>
                      <a:cubicBezTo>
                        <a:pt x="268" y="6"/>
                        <a:pt x="251" y="16"/>
                        <a:pt x="234" y="26"/>
                      </a:cubicBezTo>
                      <a:cubicBezTo>
                        <a:pt x="181" y="56"/>
                        <a:pt x="127" y="87"/>
                        <a:pt x="80" y="127"/>
                      </a:cubicBezTo>
                      <a:cubicBezTo>
                        <a:pt x="50" y="152"/>
                        <a:pt x="22" y="182"/>
                        <a:pt x="9" y="220"/>
                      </a:cubicBezTo>
                      <a:cubicBezTo>
                        <a:pt x="2" y="242"/>
                        <a:pt x="0" y="266"/>
                        <a:pt x="1" y="289"/>
                      </a:cubicBezTo>
                      <a:cubicBezTo>
                        <a:pt x="1" y="301"/>
                        <a:pt x="2" y="313"/>
                        <a:pt x="3" y="325"/>
                      </a:cubicBezTo>
                      <a:cubicBezTo>
                        <a:pt x="4" y="336"/>
                        <a:pt x="9" y="346"/>
                        <a:pt x="13" y="357"/>
                      </a:cubicBezTo>
                      <a:cubicBezTo>
                        <a:pt x="22" y="388"/>
                        <a:pt x="26" y="420"/>
                        <a:pt x="24" y="452"/>
                      </a:cubicBezTo>
                      <a:cubicBezTo>
                        <a:pt x="23" y="467"/>
                        <a:pt x="17" y="483"/>
                        <a:pt x="19" y="497"/>
                      </a:cubicBezTo>
                      <a:cubicBezTo>
                        <a:pt x="21" y="513"/>
                        <a:pt x="23" y="530"/>
                        <a:pt x="25" y="546"/>
                      </a:cubicBezTo>
                      <a:cubicBezTo>
                        <a:pt x="27" y="568"/>
                        <a:pt x="30" y="593"/>
                        <a:pt x="47" y="608"/>
                      </a:cubicBezTo>
                      <a:cubicBezTo>
                        <a:pt x="63" y="624"/>
                        <a:pt x="87" y="625"/>
                        <a:pt x="110" y="625"/>
                      </a:cubicBezTo>
                      <a:cubicBezTo>
                        <a:pt x="129" y="626"/>
                        <a:pt x="152" y="625"/>
                        <a:pt x="163" y="608"/>
                      </a:cubicBezTo>
                      <a:cubicBezTo>
                        <a:pt x="177" y="586"/>
                        <a:pt x="166" y="549"/>
                        <a:pt x="166" y="525"/>
                      </a:cubicBezTo>
                      <a:cubicBezTo>
                        <a:pt x="165" y="493"/>
                        <a:pt x="167" y="461"/>
                        <a:pt x="171" y="429"/>
                      </a:cubicBezTo>
                      <a:cubicBezTo>
                        <a:pt x="175" y="401"/>
                        <a:pt x="180" y="373"/>
                        <a:pt x="180" y="344"/>
                      </a:cubicBezTo>
                      <a:cubicBezTo>
                        <a:pt x="179" y="315"/>
                        <a:pt x="172" y="286"/>
                        <a:pt x="154" y="264"/>
                      </a:cubicBezTo>
                      <a:cubicBezTo>
                        <a:pt x="197" y="251"/>
                        <a:pt x="239" y="236"/>
                        <a:pt x="281" y="2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6" name="Freeform 649"/>
                <p:cNvSpPr>
                  <a:spLocks/>
                </p:cNvSpPr>
                <p:nvPr/>
              </p:nvSpPr>
              <p:spPr bwMode="auto">
                <a:xfrm>
                  <a:off x="2794000" y="5324475"/>
                  <a:ext cx="1125538" cy="346075"/>
                </a:xfrm>
                <a:custGeom>
                  <a:avLst/>
                  <a:gdLst>
                    <a:gd name="T0" fmla="*/ 225 w 299"/>
                    <a:gd name="T1" fmla="*/ 18 h 92"/>
                    <a:gd name="T2" fmla="*/ 146 w 299"/>
                    <a:gd name="T3" fmla="*/ 50 h 92"/>
                    <a:gd name="T4" fmla="*/ 64 w 299"/>
                    <a:gd name="T5" fmla="*/ 73 h 92"/>
                    <a:gd name="T6" fmla="*/ 2 w 299"/>
                    <a:gd name="T7" fmla="*/ 48 h 92"/>
                    <a:gd name="T8" fmla="*/ 1 w 299"/>
                    <a:gd name="T9" fmla="*/ 53 h 92"/>
                    <a:gd name="T10" fmla="*/ 12 w 299"/>
                    <a:gd name="T11" fmla="*/ 78 h 92"/>
                    <a:gd name="T12" fmla="*/ 39 w 299"/>
                    <a:gd name="T13" fmla="*/ 88 h 92"/>
                    <a:gd name="T14" fmla="*/ 121 w 299"/>
                    <a:gd name="T15" fmla="*/ 74 h 92"/>
                    <a:gd name="T16" fmla="*/ 199 w 299"/>
                    <a:gd name="T17" fmla="*/ 40 h 92"/>
                    <a:gd name="T18" fmla="*/ 261 w 299"/>
                    <a:gd name="T19" fmla="*/ 28 h 92"/>
                    <a:gd name="T20" fmla="*/ 293 w 299"/>
                    <a:gd name="T21" fmla="*/ 15 h 92"/>
                    <a:gd name="T22" fmla="*/ 299 w 299"/>
                    <a:gd name="T23" fmla="*/ 0 h 92"/>
                    <a:gd name="T24" fmla="*/ 276 w 299"/>
                    <a:gd name="T25" fmla="*/ 8 h 92"/>
                    <a:gd name="T26" fmla="*/ 225 w 299"/>
                    <a:gd name="T27" fmla="*/ 1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9" h="92">
                      <a:moveTo>
                        <a:pt x="225" y="18"/>
                      </a:moveTo>
                      <a:cubicBezTo>
                        <a:pt x="197" y="24"/>
                        <a:pt x="171" y="38"/>
                        <a:pt x="146" y="50"/>
                      </a:cubicBezTo>
                      <a:cubicBezTo>
                        <a:pt x="120" y="62"/>
                        <a:pt x="93" y="73"/>
                        <a:pt x="64" y="73"/>
                      </a:cubicBezTo>
                      <a:cubicBezTo>
                        <a:pt x="41" y="73"/>
                        <a:pt x="17" y="64"/>
                        <a:pt x="2" y="48"/>
                      </a:cubicBezTo>
                      <a:cubicBezTo>
                        <a:pt x="1" y="50"/>
                        <a:pt x="1" y="51"/>
                        <a:pt x="1" y="53"/>
                      </a:cubicBezTo>
                      <a:cubicBezTo>
                        <a:pt x="0" y="62"/>
                        <a:pt x="5" y="72"/>
                        <a:pt x="12" y="78"/>
                      </a:cubicBezTo>
                      <a:cubicBezTo>
                        <a:pt x="20" y="84"/>
                        <a:pt x="29" y="87"/>
                        <a:pt x="39" y="88"/>
                      </a:cubicBezTo>
                      <a:cubicBezTo>
                        <a:pt x="67" y="92"/>
                        <a:pt x="95" y="85"/>
                        <a:pt x="121" y="74"/>
                      </a:cubicBezTo>
                      <a:cubicBezTo>
                        <a:pt x="147" y="63"/>
                        <a:pt x="172" y="49"/>
                        <a:pt x="199" y="40"/>
                      </a:cubicBezTo>
                      <a:cubicBezTo>
                        <a:pt x="219" y="34"/>
                        <a:pt x="240" y="30"/>
                        <a:pt x="261" y="28"/>
                      </a:cubicBezTo>
                      <a:cubicBezTo>
                        <a:pt x="272" y="26"/>
                        <a:pt x="285" y="24"/>
                        <a:pt x="293" y="15"/>
                      </a:cubicBezTo>
                      <a:cubicBezTo>
                        <a:pt x="297" y="11"/>
                        <a:pt x="298" y="5"/>
                        <a:pt x="299" y="0"/>
                      </a:cubicBezTo>
                      <a:cubicBezTo>
                        <a:pt x="292" y="4"/>
                        <a:pt x="284" y="6"/>
                        <a:pt x="276" y="8"/>
                      </a:cubicBezTo>
                      <a:cubicBezTo>
                        <a:pt x="259" y="13"/>
                        <a:pt x="241" y="14"/>
                        <a:pt x="225" y="18"/>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7" name="Freeform 650"/>
                <p:cNvSpPr>
                  <a:spLocks/>
                </p:cNvSpPr>
                <p:nvPr/>
              </p:nvSpPr>
              <p:spPr bwMode="auto">
                <a:xfrm>
                  <a:off x="3005138" y="5132388"/>
                  <a:ext cx="442913" cy="331788"/>
                </a:xfrm>
                <a:custGeom>
                  <a:avLst/>
                  <a:gdLst>
                    <a:gd name="T0" fmla="*/ 28 w 118"/>
                    <a:gd name="T1" fmla="*/ 87 h 88"/>
                    <a:gd name="T2" fmla="*/ 46 w 118"/>
                    <a:gd name="T3" fmla="*/ 81 h 88"/>
                    <a:gd name="T4" fmla="*/ 118 w 118"/>
                    <a:gd name="T5" fmla="*/ 28 h 88"/>
                    <a:gd name="T6" fmla="*/ 113 w 118"/>
                    <a:gd name="T7" fmla="*/ 23 h 88"/>
                    <a:gd name="T8" fmla="*/ 98 w 118"/>
                    <a:gd name="T9" fmla="*/ 0 h 88"/>
                    <a:gd name="T10" fmla="*/ 64 w 118"/>
                    <a:gd name="T11" fmla="*/ 18 h 88"/>
                    <a:gd name="T12" fmla="*/ 0 w 118"/>
                    <a:gd name="T13" fmla="*/ 54 h 88"/>
                    <a:gd name="T14" fmla="*/ 14 w 118"/>
                    <a:gd name="T15" fmla="*/ 75 h 88"/>
                    <a:gd name="T16" fmla="*/ 28 w 118"/>
                    <a:gd name="T17" fmla="*/ 8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88">
                      <a:moveTo>
                        <a:pt x="28" y="87"/>
                      </a:moveTo>
                      <a:cubicBezTo>
                        <a:pt x="34" y="88"/>
                        <a:pt x="41" y="85"/>
                        <a:pt x="46" y="81"/>
                      </a:cubicBezTo>
                      <a:cubicBezTo>
                        <a:pt x="71" y="65"/>
                        <a:pt x="95" y="47"/>
                        <a:pt x="118" y="28"/>
                      </a:cubicBezTo>
                      <a:cubicBezTo>
                        <a:pt x="116" y="26"/>
                        <a:pt x="114" y="25"/>
                        <a:pt x="113" y="23"/>
                      </a:cubicBezTo>
                      <a:cubicBezTo>
                        <a:pt x="105" y="17"/>
                        <a:pt x="101" y="9"/>
                        <a:pt x="98" y="0"/>
                      </a:cubicBezTo>
                      <a:cubicBezTo>
                        <a:pt x="86" y="5"/>
                        <a:pt x="75" y="12"/>
                        <a:pt x="64" y="18"/>
                      </a:cubicBezTo>
                      <a:cubicBezTo>
                        <a:pt x="43" y="31"/>
                        <a:pt x="21" y="42"/>
                        <a:pt x="0" y="54"/>
                      </a:cubicBezTo>
                      <a:cubicBezTo>
                        <a:pt x="5" y="61"/>
                        <a:pt x="10" y="68"/>
                        <a:pt x="14" y="75"/>
                      </a:cubicBezTo>
                      <a:cubicBezTo>
                        <a:pt x="18" y="80"/>
                        <a:pt x="22" y="85"/>
                        <a:pt x="28" y="87"/>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8" name="Freeform 651"/>
                <p:cNvSpPr>
                  <a:spLocks/>
                </p:cNvSpPr>
                <p:nvPr/>
              </p:nvSpPr>
              <p:spPr bwMode="auto">
                <a:xfrm>
                  <a:off x="2800350" y="5154613"/>
                  <a:ext cx="1122363" cy="444500"/>
                </a:xfrm>
                <a:custGeom>
                  <a:avLst/>
                  <a:gdLst>
                    <a:gd name="T0" fmla="*/ 298 w 298"/>
                    <a:gd name="T1" fmla="*/ 27 h 118"/>
                    <a:gd name="T2" fmla="*/ 289 w 298"/>
                    <a:gd name="T3" fmla="*/ 0 h 118"/>
                    <a:gd name="T4" fmla="*/ 283 w 298"/>
                    <a:gd name="T5" fmla="*/ 17 h 118"/>
                    <a:gd name="T6" fmla="*/ 230 w 298"/>
                    <a:gd name="T7" fmla="*/ 34 h 118"/>
                    <a:gd name="T8" fmla="*/ 172 w 298"/>
                    <a:gd name="T9" fmla="*/ 22 h 118"/>
                    <a:gd name="T10" fmla="*/ 100 w 298"/>
                    <a:gd name="T11" fmla="*/ 75 h 118"/>
                    <a:gd name="T12" fmla="*/ 82 w 298"/>
                    <a:gd name="T13" fmla="*/ 81 h 118"/>
                    <a:gd name="T14" fmla="*/ 68 w 298"/>
                    <a:gd name="T15" fmla="*/ 69 h 118"/>
                    <a:gd name="T16" fmla="*/ 54 w 298"/>
                    <a:gd name="T17" fmla="*/ 48 h 118"/>
                    <a:gd name="T18" fmla="*/ 20 w 298"/>
                    <a:gd name="T19" fmla="*/ 70 h 118"/>
                    <a:gd name="T20" fmla="*/ 0 w 298"/>
                    <a:gd name="T21" fmla="*/ 93 h 118"/>
                    <a:gd name="T22" fmla="*/ 62 w 298"/>
                    <a:gd name="T23" fmla="*/ 118 h 118"/>
                    <a:gd name="T24" fmla="*/ 144 w 298"/>
                    <a:gd name="T25" fmla="*/ 95 h 118"/>
                    <a:gd name="T26" fmla="*/ 223 w 298"/>
                    <a:gd name="T27" fmla="*/ 63 h 118"/>
                    <a:gd name="T28" fmla="*/ 274 w 298"/>
                    <a:gd name="T29" fmla="*/ 53 h 118"/>
                    <a:gd name="T30" fmla="*/ 297 w 298"/>
                    <a:gd name="T31" fmla="*/ 45 h 118"/>
                    <a:gd name="T32" fmla="*/ 298 w 298"/>
                    <a:gd name="T33" fmla="*/ 2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8" h="118">
                      <a:moveTo>
                        <a:pt x="298" y="27"/>
                      </a:moveTo>
                      <a:cubicBezTo>
                        <a:pt x="297" y="17"/>
                        <a:pt x="296" y="7"/>
                        <a:pt x="289" y="0"/>
                      </a:cubicBezTo>
                      <a:cubicBezTo>
                        <a:pt x="288" y="7"/>
                        <a:pt x="286" y="12"/>
                        <a:pt x="283" y="17"/>
                      </a:cubicBezTo>
                      <a:cubicBezTo>
                        <a:pt x="272" y="34"/>
                        <a:pt x="249" y="35"/>
                        <a:pt x="230" y="34"/>
                      </a:cubicBezTo>
                      <a:cubicBezTo>
                        <a:pt x="210" y="34"/>
                        <a:pt x="188" y="33"/>
                        <a:pt x="172" y="22"/>
                      </a:cubicBezTo>
                      <a:cubicBezTo>
                        <a:pt x="149" y="41"/>
                        <a:pt x="125" y="59"/>
                        <a:pt x="100" y="75"/>
                      </a:cubicBezTo>
                      <a:cubicBezTo>
                        <a:pt x="95" y="79"/>
                        <a:pt x="88" y="82"/>
                        <a:pt x="82" y="81"/>
                      </a:cubicBezTo>
                      <a:cubicBezTo>
                        <a:pt x="76" y="79"/>
                        <a:pt x="72" y="74"/>
                        <a:pt x="68" y="69"/>
                      </a:cubicBezTo>
                      <a:cubicBezTo>
                        <a:pt x="64" y="62"/>
                        <a:pt x="59" y="55"/>
                        <a:pt x="54" y="48"/>
                      </a:cubicBezTo>
                      <a:cubicBezTo>
                        <a:pt x="42" y="55"/>
                        <a:pt x="31" y="62"/>
                        <a:pt x="20" y="70"/>
                      </a:cubicBezTo>
                      <a:cubicBezTo>
                        <a:pt x="11" y="76"/>
                        <a:pt x="3" y="84"/>
                        <a:pt x="0" y="93"/>
                      </a:cubicBezTo>
                      <a:cubicBezTo>
                        <a:pt x="15" y="109"/>
                        <a:pt x="39" y="118"/>
                        <a:pt x="62" y="118"/>
                      </a:cubicBezTo>
                      <a:cubicBezTo>
                        <a:pt x="91" y="118"/>
                        <a:pt x="118" y="107"/>
                        <a:pt x="144" y="95"/>
                      </a:cubicBezTo>
                      <a:cubicBezTo>
                        <a:pt x="169" y="83"/>
                        <a:pt x="195" y="69"/>
                        <a:pt x="223" y="63"/>
                      </a:cubicBezTo>
                      <a:cubicBezTo>
                        <a:pt x="239" y="59"/>
                        <a:pt x="257" y="58"/>
                        <a:pt x="274" y="53"/>
                      </a:cubicBezTo>
                      <a:cubicBezTo>
                        <a:pt x="282" y="51"/>
                        <a:pt x="290" y="49"/>
                        <a:pt x="297" y="45"/>
                      </a:cubicBezTo>
                      <a:cubicBezTo>
                        <a:pt x="298" y="39"/>
                        <a:pt x="298" y="33"/>
                        <a:pt x="298"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9" name="Freeform 652"/>
                <p:cNvSpPr>
                  <a:spLocks/>
                </p:cNvSpPr>
                <p:nvPr/>
              </p:nvSpPr>
              <p:spPr bwMode="auto">
                <a:xfrm>
                  <a:off x="4054475" y="6076950"/>
                  <a:ext cx="693738" cy="534988"/>
                </a:xfrm>
                <a:custGeom>
                  <a:avLst/>
                  <a:gdLst>
                    <a:gd name="T0" fmla="*/ 148 w 184"/>
                    <a:gd name="T1" fmla="*/ 63 h 142"/>
                    <a:gd name="T2" fmla="*/ 40 w 184"/>
                    <a:gd name="T3" fmla="*/ 116 h 142"/>
                    <a:gd name="T4" fmla="*/ 19 w 184"/>
                    <a:gd name="T5" fmla="*/ 111 h 142"/>
                    <a:gd name="T6" fmla="*/ 3 w 184"/>
                    <a:gd name="T7" fmla="*/ 82 h 142"/>
                    <a:gd name="T8" fmla="*/ 3 w 184"/>
                    <a:gd name="T9" fmla="*/ 81 h 142"/>
                    <a:gd name="T10" fmla="*/ 0 w 184"/>
                    <a:gd name="T11" fmla="*/ 99 h 142"/>
                    <a:gd name="T12" fmla="*/ 10 w 184"/>
                    <a:gd name="T13" fmla="*/ 126 h 142"/>
                    <a:gd name="T14" fmla="*/ 48 w 184"/>
                    <a:gd name="T15" fmla="*/ 140 h 142"/>
                    <a:gd name="T16" fmla="*/ 141 w 184"/>
                    <a:gd name="T17" fmla="*/ 104 h 142"/>
                    <a:gd name="T18" fmla="*/ 167 w 184"/>
                    <a:gd name="T19" fmla="*/ 54 h 142"/>
                    <a:gd name="T20" fmla="*/ 184 w 184"/>
                    <a:gd name="T21" fmla="*/ 0 h 142"/>
                    <a:gd name="T22" fmla="*/ 173 w 184"/>
                    <a:gd name="T23" fmla="*/ 18 h 142"/>
                    <a:gd name="T24" fmla="*/ 148 w 184"/>
                    <a:gd name="T25" fmla="*/ 6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142">
                      <a:moveTo>
                        <a:pt x="148" y="63"/>
                      </a:moveTo>
                      <a:cubicBezTo>
                        <a:pt x="124" y="97"/>
                        <a:pt x="82" y="118"/>
                        <a:pt x="40" y="116"/>
                      </a:cubicBezTo>
                      <a:cubicBezTo>
                        <a:pt x="32" y="116"/>
                        <a:pt x="25" y="115"/>
                        <a:pt x="19" y="111"/>
                      </a:cubicBezTo>
                      <a:cubicBezTo>
                        <a:pt x="9" y="105"/>
                        <a:pt x="4" y="93"/>
                        <a:pt x="3" y="82"/>
                      </a:cubicBezTo>
                      <a:cubicBezTo>
                        <a:pt x="3" y="81"/>
                        <a:pt x="3" y="81"/>
                        <a:pt x="3" y="81"/>
                      </a:cubicBezTo>
                      <a:cubicBezTo>
                        <a:pt x="1" y="87"/>
                        <a:pt x="0" y="93"/>
                        <a:pt x="0" y="99"/>
                      </a:cubicBezTo>
                      <a:cubicBezTo>
                        <a:pt x="0" y="109"/>
                        <a:pt x="3" y="119"/>
                        <a:pt x="10" y="126"/>
                      </a:cubicBezTo>
                      <a:cubicBezTo>
                        <a:pt x="19" y="137"/>
                        <a:pt x="34" y="140"/>
                        <a:pt x="48" y="140"/>
                      </a:cubicBezTo>
                      <a:cubicBezTo>
                        <a:pt x="83" y="142"/>
                        <a:pt x="119" y="131"/>
                        <a:pt x="141" y="104"/>
                      </a:cubicBezTo>
                      <a:cubicBezTo>
                        <a:pt x="153" y="90"/>
                        <a:pt x="160" y="72"/>
                        <a:pt x="167" y="54"/>
                      </a:cubicBezTo>
                      <a:cubicBezTo>
                        <a:pt x="173" y="36"/>
                        <a:pt x="179" y="18"/>
                        <a:pt x="184" y="0"/>
                      </a:cubicBezTo>
                      <a:cubicBezTo>
                        <a:pt x="180" y="6"/>
                        <a:pt x="177" y="12"/>
                        <a:pt x="173" y="18"/>
                      </a:cubicBezTo>
                      <a:cubicBezTo>
                        <a:pt x="165" y="33"/>
                        <a:pt x="158" y="49"/>
                        <a:pt x="148" y="63"/>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20" name="Freeform 653"/>
                <p:cNvSpPr>
                  <a:spLocks/>
                </p:cNvSpPr>
                <p:nvPr/>
              </p:nvSpPr>
              <p:spPr bwMode="auto">
                <a:xfrm>
                  <a:off x="4144963" y="5824538"/>
                  <a:ext cx="425450" cy="493713"/>
                </a:xfrm>
                <a:custGeom>
                  <a:avLst/>
                  <a:gdLst>
                    <a:gd name="T0" fmla="*/ 113 w 113"/>
                    <a:gd name="T1" fmla="*/ 46 h 131"/>
                    <a:gd name="T2" fmla="*/ 61 w 113"/>
                    <a:gd name="T3" fmla="*/ 0 h 131"/>
                    <a:gd name="T4" fmla="*/ 32 w 113"/>
                    <a:gd name="T5" fmla="*/ 68 h 131"/>
                    <a:gd name="T6" fmla="*/ 0 w 113"/>
                    <a:gd name="T7" fmla="*/ 109 h 131"/>
                    <a:gd name="T8" fmla="*/ 73 w 113"/>
                    <a:gd name="T9" fmla="*/ 131 h 131"/>
                    <a:gd name="T10" fmla="*/ 113 w 113"/>
                    <a:gd name="T11" fmla="*/ 46 h 131"/>
                  </a:gdLst>
                  <a:ahLst/>
                  <a:cxnLst>
                    <a:cxn ang="0">
                      <a:pos x="T0" y="T1"/>
                    </a:cxn>
                    <a:cxn ang="0">
                      <a:pos x="T2" y="T3"/>
                    </a:cxn>
                    <a:cxn ang="0">
                      <a:pos x="T4" y="T5"/>
                    </a:cxn>
                    <a:cxn ang="0">
                      <a:pos x="T6" y="T7"/>
                    </a:cxn>
                    <a:cxn ang="0">
                      <a:pos x="T8" y="T9"/>
                    </a:cxn>
                    <a:cxn ang="0">
                      <a:pos x="T10" y="T11"/>
                    </a:cxn>
                  </a:cxnLst>
                  <a:rect l="0" t="0" r="r" b="b"/>
                  <a:pathLst>
                    <a:path w="113" h="131">
                      <a:moveTo>
                        <a:pt x="113" y="46"/>
                      </a:moveTo>
                      <a:cubicBezTo>
                        <a:pt x="91" y="38"/>
                        <a:pt x="73" y="21"/>
                        <a:pt x="61" y="0"/>
                      </a:cubicBezTo>
                      <a:cubicBezTo>
                        <a:pt x="60" y="24"/>
                        <a:pt x="47" y="48"/>
                        <a:pt x="32" y="68"/>
                      </a:cubicBezTo>
                      <a:cubicBezTo>
                        <a:pt x="22" y="82"/>
                        <a:pt x="10" y="95"/>
                        <a:pt x="0" y="109"/>
                      </a:cubicBezTo>
                      <a:cubicBezTo>
                        <a:pt x="25" y="113"/>
                        <a:pt x="50" y="120"/>
                        <a:pt x="73" y="131"/>
                      </a:cubicBezTo>
                      <a:cubicBezTo>
                        <a:pt x="90" y="105"/>
                        <a:pt x="103" y="76"/>
                        <a:pt x="113" y="46"/>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21" name="Freeform 654"/>
                <p:cNvSpPr>
                  <a:spLocks/>
                </p:cNvSpPr>
                <p:nvPr/>
              </p:nvSpPr>
              <p:spPr bwMode="auto">
                <a:xfrm>
                  <a:off x="4067175" y="5991225"/>
                  <a:ext cx="703263" cy="530225"/>
                </a:xfrm>
                <a:custGeom>
                  <a:avLst/>
                  <a:gdLst>
                    <a:gd name="T0" fmla="*/ 157 w 187"/>
                    <a:gd name="T1" fmla="*/ 7 h 141"/>
                    <a:gd name="T2" fmla="*/ 134 w 187"/>
                    <a:gd name="T3" fmla="*/ 2 h 141"/>
                    <a:gd name="T4" fmla="*/ 103 w 187"/>
                    <a:gd name="T5" fmla="*/ 71 h 141"/>
                    <a:gd name="T6" fmla="*/ 78 w 187"/>
                    <a:gd name="T7" fmla="*/ 81 h 141"/>
                    <a:gd name="T8" fmla="*/ 21 w 187"/>
                    <a:gd name="T9" fmla="*/ 65 h 141"/>
                    <a:gd name="T10" fmla="*/ 4 w 187"/>
                    <a:gd name="T11" fmla="*/ 93 h 141"/>
                    <a:gd name="T12" fmla="*/ 0 w 187"/>
                    <a:gd name="T13" fmla="*/ 104 h 141"/>
                    <a:gd name="T14" fmla="*/ 16 w 187"/>
                    <a:gd name="T15" fmla="*/ 134 h 141"/>
                    <a:gd name="T16" fmla="*/ 37 w 187"/>
                    <a:gd name="T17" fmla="*/ 139 h 141"/>
                    <a:gd name="T18" fmla="*/ 145 w 187"/>
                    <a:gd name="T19" fmla="*/ 86 h 141"/>
                    <a:gd name="T20" fmla="*/ 170 w 187"/>
                    <a:gd name="T21" fmla="*/ 41 h 141"/>
                    <a:gd name="T22" fmla="*/ 176 w 187"/>
                    <a:gd name="T23" fmla="*/ 31 h 141"/>
                    <a:gd name="T24" fmla="*/ 185 w 187"/>
                    <a:gd name="T25" fmla="*/ 9 h 141"/>
                    <a:gd name="T26" fmla="*/ 187 w 187"/>
                    <a:gd name="T27" fmla="*/ 0 h 141"/>
                    <a:gd name="T28" fmla="*/ 157 w 187"/>
                    <a:gd name="T29" fmla="*/ 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41">
                      <a:moveTo>
                        <a:pt x="157" y="7"/>
                      </a:moveTo>
                      <a:cubicBezTo>
                        <a:pt x="149" y="7"/>
                        <a:pt x="142" y="5"/>
                        <a:pt x="134" y="2"/>
                      </a:cubicBezTo>
                      <a:cubicBezTo>
                        <a:pt x="126" y="26"/>
                        <a:pt x="116" y="50"/>
                        <a:pt x="103" y="71"/>
                      </a:cubicBezTo>
                      <a:cubicBezTo>
                        <a:pt x="98" y="80"/>
                        <a:pt x="88" y="84"/>
                        <a:pt x="78" y="81"/>
                      </a:cubicBezTo>
                      <a:cubicBezTo>
                        <a:pt x="60" y="73"/>
                        <a:pt x="41" y="68"/>
                        <a:pt x="21" y="65"/>
                      </a:cubicBezTo>
                      <a:cubicBezTo>
                        <a:pt x="15" y="74"/>
                        <a:pt x="9" y="83"/>
                        <a:pt x="4" y="93"/>
                      </a:cubicBezTo>
                      <a:cubicBezTo>
                        <a:pt x="3" y="96"/>
                        <a:pt x="1" y="100"/>
                        <a:pt x="0" y="104"/>
                      </a:cubicBezTo>
                      <a:cubicBezTo>
                        <a:pt x="0" y="116"/>
                        <a:pt x="5" y="128"/>
                        <a:pt x="16" y="134"/>
                      </a:cubicBezTo>
                      <a:cubicBezTo>
                        <a:pt x="22" y="138"/>
                        <a:pt x="29" y="139"/>
                        <a:pt x="37" y="139"/>
                      </a:cubicBezTo>
                      <a:cubicBezTo>
                        <a:pt x="79" y="141"/>
                        <a:pt x="121" y="120"/>
                        <a:pt x="145" y="86"/>
                      </a:cubicBezTo>
                      <a:cubicBezTo>
                        <a:pt x="155" y="72"/>
                        <a:pt x="162" y="56"/>
                        <a:pt x="170" y="41"/>
                      </a:cubicBezTo>
                      <a:cubicBezTo>
                        <a:pt x="172" y="38"/>
                        <a:pt x="174" y="34"/>
                        <a:pt x="176" y="31"/>
                      </a:cubicBezTo>
                      <a:cubicBezTo>
                        <a:pt x="178" y="25"/>
                        <a:pt x="182" y="15"/>
                        <a:pt x="185" y="9"/>
                      </a:cubicBezTo>
                      <a:cubicBezTo>
                        <a:pt x="186" y="6"/>
                        <a:pt x="186" y="3"/>
                        <a:pt x="187" y="0"/>
                      </a:cubicBezTo>
                      <a:cubicBezTo>
                        <a:pt x="178" y="5"/>
                        <a:pt x="167" y="7"/>
                        <a:pt x="157" y="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1" name="Freeform 644"/>
                <p:cNvSpPr>
                  <a:spLocks/>
                </p:cNvSpPr>
                <p:nvPr/>
              </p:nvSpPr>
              <p:spPr bwMode="auto">
                <a:xfrm>
                  <a:off x="3471863" y="2151063"/>
                  <a:ext cx="1081088" cy="1268413"/>
                </a:xfrm>
                <a:custGeom>
                  <a:avLst/>
                  <a:gdLst>
                    <a:gd name="T0" fmla="*/ 287 w 287"/>
                    <a:gd name="T1" fmla="*/ 115 h 337"/>
                    <a:gd name="T2" fmla="*/ 283 w 287"/>
                    <a:gd name="T3" fmla="*/ 78 h 337"/>
                    <a:gd name="T4" fmla="*/ 273 w 287"/>
                    <a:gd name="T5" fmla="*/ 15 h 337"/>
                    <a:gd name="T6" fmla="*/ 232 w 287"/>
                    <a:gd name="T7" fmla="*/ 0 h 337"/>
                    <a:gd name="T8" fmla="*/ 224 w 287"/>
                    <a:gd name="T9" fmla="*/ 60 h 337"/>
                    <a:gd name="T10" fmla="*/ 200 w 287"/>
                    <a:gd name="T11" fmla="*/ 95 h 337"/>
                    <a:gd name="T12" fmla="*/ 175 w 287"/>
                    <a:gd name="T13" fmla="*/ 143 h 337"/>
                    <a:gd name="T14" fmla="*/ 137 w 287"/>
                    <a:gd name="T15" fmla="*/ 227 h 337"/>
                    <a:gd name="T16" fmla="*/ 130 w 287"/>
                    <a:gd name="T17" fmla="*/ 226 h 337"/>
                    <a:gd name="T18" fmla="*/ 85 w 287"/>
                    <a:gd name="T19" fmla="*/ 231 h 337"/>
                    <a:gd name="T20" fmla="*/ 42 w 287"/>
                    <a:gd name="T21" fmla="*/ 245 h 337"/>
                    <a:gd name="T22" fmla="*/ 18 w 287"/>
                    <a:gd name="T23" fmla="*/ 273 h 337"/>
                    <a:gd name="T24" fmla="*/ 0 w 287"/>
                    <a:gd name="T25" fmla="*/ 321 h 337"/>
                    <a:gd name="T26" fmla="*/ 0 w 287"/>
                    <a:gd name="T27" fmla="*/ 328 h 337"/>
                    <a:gd name="T28" fmla="*/ 5 w 287"/>
                    <a:gd name="T29" fmla="*/ 333 h 337"/>
                    <a:gd name="T30" fmla="*/ 14 w 287"/>
                    <a:gd name="T31" fmla="*/ 327 h 337"/>
                    <a:gd name="T32" fmla="*/ 21 w 287"/>
                    <a:gd name="T33" fmla="*/ 314 h 337"/>
                    <a:gd name="T34" fmla="*/ 19 w 287"/>
                    <a:gd name="T35" fmla="*/ 324 h 337"/>
                    <a:gd name="T36" fmla="*/ 20 w 287"/>
                    <a:gd name="T37" fmla="*/ 333 h 337"/>
                    <a:gd name="T38" fmla="*/ 32 w 287"/>
                    <a:gd name="T39" fmla="*/ 333 h 337"/>
                    <a:gd name="T40" fmla="*/ 37 w 287"/>
                    <a:gd name="T41" fmla="*/ 322 h 337"/>
                    <a:gd name="T42" fmla="*/ 64 w 287"/>
                    <a:gd name="T43" fmla="*/ 272 h 337"/>
                    <a:gd name="T44" fmla="*/ 76 w 287"/>
                    <a:gd name="T45" fmla="*/ 266 h 337"/>
                    <a:gd name="T46" fmla="*/ 88 w 287"/>
                    <a:gd name="T47" fmla="*/ 271 h 337"/>
                    <a:gd name="T48" fmla="*/ 86 w 287"/>
                    <a:gd name="T49" fmla="*/ 285 h 337"/>
                    <a:gd name="T50" fmla="*/ 74 w 287"/>
                    <a:gd name="T51" fmla="*/ 295 h 337"/>
                    <a:gd name="T52" fmla="*/ 55 w 287"/>
                    <a:gd name="T53" fmla="*/ 308 h 337"/>
                    <a:gd name="T54" fmla="*/ 49 w 287"/>
                    <a:gd name="T55" fmla="*/ 321 h 337"/>
                    <a:gd name="T56" fmla="*/ 56 w 287"/>
                    <a:gd name="T57" fmla="*/ 327 h 337"/>
                    <a:gd name="T58" fmla="*/ 66 w 287"/>
                    <a:gd name="T59" fmla="*/ 325 h 337"/>
                    <a:gd name="T60" fmla="*/ 92 w 287"/>
                    <a:gd name="T61" fmla="*/ 313 h 337"/>
                    <a:gd name="T62" fmla="*/ 126 w 287"/>
                    <a:gd name="T63" fmla="*/ 292 h 337"/>
                    <a:gd name="T64" fmla="*/ 154 w 287"/>
                    <a:gd name="T65" fmla="*/ 262 h 337"/>
                    <a:gd name="T66" fmla="*/ 221 w 287"/>
                    <a:gd name="T67" fmla="*/ 200 h 337"/>
                    <a:gd name="T68" fmla="*/ 281 w 287"/>
                    <a:gd name="T69" fmla="*/ 127 h 337"/>
                    <a:gd name="T70" fmla="*/ 287 w 287"/>
                    <a:gd name="T71" fmla="*/ 115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7" h="337">
                      <a:moveTo>
                        <a:pt x="287" y="115"/>
                      </a:moveTo>
                      <a:cubicBezTo>
                        <a:pt x="287" y="103"/>
                        <a:pt x="285" y="90"/>
                        <a:pt x="283" y="78"/>
                      </a:cubicBezTo>
                      <a:cubicBezTo>
                        <a:pt x="280" y="57"/>
                        <a:pt x="277" y="36"/>
                        <a:pt x="273" y="15"/>
                      </a:cubicBezTo>
                      <a:cubicBezTo>
                        <a:pt x="259" y="13"/>
                        <a:pt x="244" y="8"/>
                        <a:pt x="232" y="0"/>
                      </a:cubicBezTo>
                      <a:cubicBezTo>
                        <a:pt x="233" y="21"/>
                        <a:pt x="232" y="42"/>
                        <a:pt x="224" y="60"/>
                      </a:cubicBezTo>
                      <a:cubicBezTo>
                        <a:pt x="218" y="73"/>
                        <a:pt x="208" y="83"/>
                        <a:pt x="200" y="95"/>
                      </a:cubicBezTo>
                      <a:cubicBezTo>
                        <a:pt x="190" y="110"/>
                        <a:pt x="183" y="126"/>
                        <a:pt x="175" y="143"/>
                      </a:cubicBezTo>
                      <a:cubicBezTo>
                        <a:pt x="162" y="171"/>
                        <a:pt x="149" y="199"/>
                        <a:pt x="137" y="227"/>
                      </a:cubicBezTo>
                      <a:cubicBezTo>
                        <a:pt x="135" y="227"/>
                        <a:pt x="132" y="227"/>
                        <a:pt x="130" y="226"/>
                      </a:cubicBezTo>
                      <a:cubicBezTo>
                        <a:pt x="116" y="229"/>
                        <a:pt x="100" y="229"/>
                        <a:pt x="85" y="231"/>
                      </a:cubicBezTo>
                      <a:cubicBezTo>
                        <a:pt x="70" y="233"/>
                        <a:pt x="55" y="236"/>
                        <a:pt x="42" y="245"/>
                      </a:cubicBezTo>
                      <a:cubicBezTo>
                        <a:pt x="32" y="252"/>
                        <a:pt x="24" y="262"/>
                        <a:pt x="18" y="273"/>
                      </a:cubicBezTo>
                      <a:cubicBezTo>
                        <a:pt x="9" y="288"/>
                        <a:pt x="3" y="304"/>
                        <a:pt x="0" y="321"/>
                      </a:cubicBezTo>
                      <a:cubicBezTo>
                        <a:pt x="0" y="324"/>
                        <a:pt x="0" y="326"/>
                        <a:pt x="0" y="328"/>
                      </a:cubicBezTo>
                      <a:cubicBezTo>
                        <a:pt x="1" y="330"/>
                        <a:pt x="2" y="333"/>
                        <a:pt x="5" y="333"/>
                      </a:cubicBezTo>
                      <a:cubicBezTo>
                        <a:pt x="9" y="334"/>
                        <a:pt x="12" y="330"/>
                        <a:pt x="14" y="327"/>
                      </a:cubicBezTo>
                      <a:cubicBezTo>
                        <a:pt x="16" y="323"/>
                        <a:pt x="19" y="318"/>
                        <a:pt x="21" y="314"/>
                      </a:cubicBezTo>
                      <a:cubicBezTo>
                        <a:pt x="20" y="317"/>
                        <a:pt x="19" y="321"/>
                        <a:pt x="19" y="324"/>
                      </a:cubicBezTo>
                      <a:cubicBezTo>
                        <a:pt x="18" y="327"/>
                        <a:pt x="18" y="331"/>
                        <a:pt x="20" y="333"/>
                      </a:cubicBezTo>
                      <a:cubicBezTo>
                        <a:pt x="23" y="337"/>
                        <a:pt x="28" y="336"/>
                        <a:pt x="32" y="333"/>
                      </a:cubicBezTo>
                      <a:cubicBezTo>
                        <a:pt x="35" y="330"/>
                        <a:pt x="36" y="326"/>
                        <a:pt x="37" y="322"/>
                      </a:cubicBezTo>
                      <a:cubicBezTo>
                        <a:pt x="43" y="303"/>
                        <a:pt x="49" y="285"/>
                        <a:pt x="64" y="272"/>
                      </a:cubicBezTo>
                      <a:cubicBezTo>
                        <a:pt x="67" y="269"/>
                        <a:pt x="71" y="267"/>
                        <a:pt x="76" y="266"/>
                      </a:cubicBezTo>
                      <a:cubicBezTo>
                        <a:pt x="80" y="265"/>
                        <a:pt x="85" y="267"/>
                        <a:pt x="88" y="271"/>
                      </a:cubicBezTo>
                      <a:cubicBezTo>
                        <a:pt x="91" y="275"/>
                        <a:pt x="89" y="281"/>
                        <a:pt x="86" y="285"/>
                      </a:cubicBezTo>
                      <a:cubicBezTo>
                        <a:pt x="83" y="289"/>
                        <a:pt x="78" y="292"/>
                        <a:pt x="74" y="295"/>
                      </a:cubicBezTo>
                      <a:cubicBezTo>
                        <a:pt x="68" y="299"/>
                        <a:pt x="61" y="304"/>
                        <a:pt x="55" y="308"/>
                      </a:cubicBezTo>
                      <a:cubicBezTo>
                        <a:pt x="51" y="312"/>
                        <a:pt x="47" y="316"/>
                        <a:pt x="49" y="321"/>
                      </a:cubicBezTo>
                      <a:cubicBezTo>
                        <a:pt x="50" y="324"/>
                        <a:pt x="53" y="326"/>
                        <a:pt x="56" y="327"/>
                      </a:cubicBezTo>
                      <a:cubicBezTo>
                        <a:pt x="60" y="327"/>
                        <a:pt x="63" y="326"/>
                        <a:pt x="66" y="325"/>
                      </a:cubicBezTo>
                      <a:cubicBezTo>
                        <a:pt x="75" y="322"/>
                        <a:pt x="84" y="317"/>
                        <a:pt x="92" y="313"/>
                      </a:cubicBezTo>
                      <a:cubicBezTo>
                        <a:pt x="104" y="306"/>
                        <a:pt x="116" y="300"/>
                        <a:pt x="126" y="292"/>
                      </a:cubicBezTo>
                      <a:cubicBezTo>
                        <a:pt x="137" y="283"/>
                        <a:pt x="145" y="272"/>
                        <a:pt x="154" y="262"/>
                      </a:cubicBezTo>
                      <a:cubicBezTo>
                        <a:pt x="174" y="239"/>
                        <a:pt x="197" y="218"/>
                        <a:pt x="221" y="200"/>
                      </a:cubicBezTo>
                      <a:cubicBezTo>
                        <a:pt x="247" y="181"/>
                        <a:pt x="266" y="155"/>
                        <a:pt x="281" y="127"/>
                      </a:cubicBezTo>
                      <a:cubicBezTo>
                        <a:pt x="283" y="123"/>
                        <a:pt x="285" y="119"/>
                        <a:pt x="287" y="115"/>
                      </a:cubicBez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5" name="Freeform 648"/>
                <p:cNvSpPr>
                  <a:spLocks/>
                </p:cNvSpPr>
                <p:nvPr/>
              </p:nvSpPr>
              <p:spPr bwMode="auto">
                <a:xfrm>
                  <a:off x="4695825" y="2411413"/>
                  <a:ext cx="1103313" cy="1466850"/>
                </a:xfrm>
                <a:custGeom>
                  <a:avLst/>
                  <a:gdLst>
                    <a:gd name="T0" fmla="*/ 291 w 293"/>
                    <a:gd name="T1" fmla="*/ 10 h 390"/>
                    <a:gd name="T2" fmla="*/ 289 w 293"/>
                    <a:gd name="T3" fmla="*/ 0 h 390"/>
                    <a:gd name="T4" fmla="*/ 277 w 293"/>
                    <a:gd name="T5" fmla="*/ 3 h 390"/>
                    <a:gd name="T6" fmla="*/ 205 w 293"/>
                    <a:gd name="T7" fmla="*/ 7 h 390"/>
                    <a:gd name="T8" fmla="*/ 217 w 293"/>
                    <a:gd name="T9" fmla="*/ 63 h 390"/>
                    <a:gd name="T10" fmla="*/ 218 w 293"/>
                    <a:gd name="T11" fmla="*/ 74 h 390"/>
                    <a:gd name="T12" fmla="*/ 207 w 293"/>
                    <a:gd name="T13" fmla="*/ 87 h 390"/>
                    <a:gd name="T14" fmla="*/ 191 w 293"/>
                    <a:gd name="T15" fmla="*/ 102 h 390"/>
                    <a:gd name="T16" fmla="*/ 162 w 293"/>
                    <a:gd name="T17" fmla="*/ 133 h 390"/>
                    <a:gd name="T18" fmla="*/ 112 w 293"/>
                    <a:gd name="T19" fmla="*/ 202 h 390"/>
                    <a:gd name="T20" fmla="*/ 49 w 293"/>
                    <a:gd name="T21" fmla="*/ 262 h 390"/>
                    <a:gd name="T22" fmla="*/ 18 w 293"/>
                    <a:gd name="T23" fmla="*/ 316 h 390"/>
                    <a:gd name="T24" fmla="*/ 2 w 293"/>
                    <a:gd name="T25" fmla="*/ 354 h 390"/>
                    <a:gd name="T26" fmla="*/ 0 w 293"/>
                    <a:gd name="T27" fmla="*/ 363 h 390"/>
                    <a:gd name="T28" fmla="*/ 4 w 293"/>
                    <a:gd name="T29" fmla="*/ 370 h 390"/>
                    <a:gd name="T30" fmla="*/ 13 w 293"/>
                    <a:gd name="T31" fmla="*/ 368 h 390"/>
                    <a:gd name="T32" fmla="*/ 18 w 293"/>
                    <a:gd name="T33" fmla="*/ 360 h 390"/>
                    <a:gd name="T34" fmla="*/ 50 w 293"/>
                    <a:gd name="T35" fmla="*/ 313 h 390"/>
                    <a:gd name="T36" fmla="*/ 24 w 293"/>
                    <a:gd name="T37" fmla="*/ 375 h 390"/>
                    <a:gd name="T38" fmla="*/ 26 w 293"/>
                    <a:gd name="T39" fmla="*/ 387 h 390"/>
                    <a:gd name="T40" fmla="*/ 32 w 293"/>
                    <a:gd name="T41" fmla="*/ 387 h 390"/>
                    <a:gd name="T42" fmla="*/ 41 w 293"/>
                    <a:gd name="T43" fmla="*/ 378 h 390"/>
                    <a:gd name="T44" fmla="*/ 68 w 293"/>
                    <a:gd name="T45" fmla="*/ 334 h 390"/>
                    <a:gd name="T46" fmla="*/ 47 w 293"/>
                    <a:gd name="T47" fmla="*/ 378 h 390"/>
                    <a:gd name="T48" fmla="*/ 47 w 293"/>
                    <a:gd name="T49" fmla="*/ 385 h 390"/>
                    <a:gd name="T50" fmla="*/ 58 w 293"/>
                    <a:gd name="T51" fmla="*/ 386 h 390"/>
                    <a:gd name="T52" fmla="*/ 91 w 293"/>
                    <a:gd name="T53" fmla="*/ 335 h 390"/>
                    <a:gd name="T54" fmla="*/ 74 w 293"/>
                    <a:gd name="T55" fmla="*/ 379 h 390"/>
                    <a:gd name="T56" fmla="*/ 80 w 293"/>
                    <a:gd name="T57" fmla="*/ 386 h 390"/>
                    <a:gd name="T58" fmla="*/ 90 w 293"/>
                    <a:gd name="T59" fmla="*/ 377 h 390"/>
                    <a:gd name="T60" fmla="*/ 107 w 293"/>
                    <a:gd name="T61" fmla="*/ 341 h 390"/>
                    <a:gd name="T62" fmla="*/ 125 w 293"/>
                    <a:gd name="T63" fmla="*/ 285 h 390"/>
                    <a:gd name="T64" fmla="*/ 132 w 293"/>
                    <a:gd name="T65" fmla="*/ 270 h 390"/>
                    <a:gd name="T66" fmla="*/ 156 w 293"/>
                    <a:gd name="T67" fmla="*/ 247 h 390"/>
                    <a:gd name="T68" fmla="*/ 202 w 293"/>
                    <a:gd name="T69" fmla="*/ 202 h 390"/>
                    <a:gd name="T70" fmla="*/ 269 w 293"/>
                    <a:gd name="T71" fmla="*/ 128 h 390"/>
                    <a:gd name="T72" fmla="*/ 291 w 293"/>
                    <a:gd name="T73" fmla="*/ 53 h 390"/>
                    <a:gd name="T74" fmla="*/ 291 w 293"/>
                    <a:gd name="T75" fmla="*/ 1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3" h="390">
                      <a:moveTo>
                        <a:pt x="291" y="10"/>
                      </a:moveTo>
                      <a:cubicBezTo>
                        <a:pt x="291" y="7"/>
                        <a:pt x="290" y="3"/>
                        <a:pt x="289" y="0"/>
                      </a:cubicBezTo>
                      <a:cubicBezTo>
                        <a:pt x="286" y="2"/>
                        <a:pt x="281" y="3"/>
                        <a:pt x="277" y="3"/>
                      </a:cubicBezTo>
                      <a:cubicBezTo>
                        <a:pt x="253" y="7"/>
                        <a:pt x="229" y="8"/>
                        <a:pt x="205" y="7"/>
                      </a:cubicBezTo>
                      <a:cubicBezTo>
                        <a:pt x="207" y="26"/>
                        <a:pt x="211" y="45"/>
                        <a:pt x="217" y="63"/>
                      </a:cubicBezTo>
                      <a:cubicBezTo>
                        <a:pt x="218" y="67"/>
                        <a:pt x="218" y="70"/>
                        <a:pt x="218" y="74"/>
                      </a:cubicBezTo>
                      <a:cubicBezTo>
                        <a:pt x="216" y="81"/>
                        <a:pt x="212" y="83"/>
                        <a:pt x="207" y="87"/>
                      </a:cubicBezTo>
                      <a:cubicBezTo>
                        <a:pt x="201" y="91"/>
                        <a:pt x="196" y="97"/>
                        <a:pt x="191" y="102"/>
                      </a:cubicBezTo>
                      <a:cubicBezTo>
                        <a:pt x="181" y="112"/>
                        <a:pt x="172" y="122"/>
                        <a:pt x="162" y="133"/>
                      </a:cubicBezTo>
                      <a:cubicBezTo>
                        <a:pt x="144" y="155"/>
                        <a:pt x="127" y="178"/>
                        <a:pt x="112" y="202"/>
                      </a:cubicBezTo>
                      <a:cubicBezTo>
                        <a:pt x="96" y="227"/>
                        <a:pt x="68" y="239"/>
                        <a:pt x="49" y="262"/>
                      </a:cubicBezTo>
                      <a:cubicBezTo>
                        <a:pt x="35" y="278"/>
                        <a:pt x="27" y="298"/>
                        <a:pt x="18" y="316"/>
                      </a:cubicBezTo>
                      <a:cubicBezTo>
                        <a:pt x="12" y="329"/>
                        <a:pt x="7" y="341"/>
                        <a:pt x="2" y="354"/>
                      </a:cubicBezTo>
                      <a:cubicBezTo>
                        <a:pt x="1" y="357"/>
                        <a:pt x="0" y="360"/>
                        <a:pt x="0" y="363"/>
                      </a:cubicBezTo>
                      <a:cubicBezTo>
                        <a:pt x="0" y="366"/>
                        <a:pt x="1" y="369"/>
                        <a:pt x="4" y="370"/>
                      </a:cubicBezTo>
                      <a:cubicBezTo>
                        <a:pt x="7" y="371"/>
                        <a:pt x="11" y="370"/>
                        <a:pt x="13" y="368"/>
                      </a:cubicBezTo>
                      <a:cubicBezTo>
                        <a:pt x="15" y="366"/>
                        <a:pt x="17" y="363"/>
                        <a:pt x="18" y="360"/>
                      </a:cubicBezTo>
                      <a:cubicBezTo>
                        <a:pt x="25" y="344"/>
                        <a:pt x="41" y="327"/>
                        <a:pt x="50" y="313"/>
                      </a:cubicBezTo>
                      <a:cubicBezTo>
                        <a:pt x="52" y="312"/>
                        <a:pt x="30" y="357"/>
                        <a:pt x="24" y="375"/>
                      </a:cubicBezTo>
                      <a:cubicBezTo>
                        <a:pt x="23" y="379"/>
                        <a:pt x="22" y="384"/>
                        <a:pt x="26" y="387"/>
                      </a:cubicBezTo>
                      <a:cubicBezTo>
                        <a:pt x="28" y="388"/>
                        <a:pt x="30" y="388"/>
                        <a:pt x="32" y="387"/>
                      </a:cubicBezTo>
                      <a:cubicBezTo>
                        <a:pt x="36" y="386"/>
                        <a:pt x="39" y="382"/>
                        <a:pt x="41" y="378"/>
                      </a:cubicBezTo>
                      <a:cubicBezTo>
                        <a:pt x="54" y="350"/>
                        <a:pt x="85" y="298"/>
                        <a:pt x="68" y="334"/>
                      </a:cubicBezTo>
                      <a:cubicBezTo>
                        <a:pt x="61" y="348"/>
                        <a:pt x="55" y="365"/>
                        <a:pt x="47" y="378"/>
                      </a:cubicBezTo>
                      <a:cubicBezTo>
                        <a:pt x="46" y="381"/>
                        <a:pt x="46" y="383"/>
                        <a:pt x="47" y="385"/>
                      </a:cubicBezTo>
                      <a:cubicBezTo>
                        <a:pt x="49" y="390"/>
                        <a:pt x="55" y="389"/>
                        <a:pt x="58" y="386"/>
                      </a:cubicBezTo>
                      <a:cubicBezTo>
                        <a:pt x="73" y="370"/>
                        <a:pt x="91" y="332"/>
                        <a:pt x="91" y="335"/>
                      </a:cubicBezTo>
                      <a:cubicBezTo>
                        <a:pt x="90" y="345"/>
                        <a:pt x="73" y="373"/>
                        <a:pt x="74" y="379"/>
                      </a:cubicBezTo>
                      <a:cubicBezTo>
                        <a:pt x="74" y="383"/>
                        <a:pt x="76" y="386"/>
                        <a:pt x="80" y="386"/>
                      </a:cubicBezTo>
                      <a:cubicBezTo>
                        <a:pt x="85" y="387"/>
                        <a:pt x="88" y="382"/>
                        <a:pt x="90" y="377"/>
                      </a:cubicBezTo>
                      <a:cubicBezTo>
                        <a:pt x="96" y="365"/>
                        <a:pt x="102" y="353"/>
                        <a:pt x="107" y="341"/>
                      </a:cubicBezTo>
                      <a:cubicBezTo>
                        <a:pt x="114" y="326"/>
                        <a:pt x="123" y="301"/>
                        <a:pt x="125" y="285"/>
                      </a:cubicBezTo>
                      <a:cubicBezTo>
                        <a:pt x="126" y="280"/>
                        <a:pt x="128" y="275"/>
                        <a:pt x="132" y="270"/>
                      </a:cubicBezTo>
                      <a:cubicBezTo>
                        <a:pt x="140" y="262"/>
                        <a:pt x="148" y="255"/>
                        <a:pt x="156" y="247"/>
                      </a:cubicBezTo>
                      <a:cubicBezTo>
                        <a:pt x="171" y="232"/>
                        <a:pt x="187" y="217"/>
                        <a:pt x="202" y="202"/>
                      </a:cubicBezTo>
                      <a:cubicBezTo>
                        <a:pt x="226" y="178"/>
                        <a:pt x="250" y="155"/>
                        <a:pt x="269" y="128"/>
                      </a:cubicBezTo>
                      <a:cubicBezTo>
                        <a:pt x="283" y="110"/>
                        <a:pt x="293" y="76"/>
                        <a:pt x="291" y="53"/>
                      </a:cubicBezTo>
                      <a:cubicBezTo>
                        <a:pt x="290" y="38"/>
                        <a:pt x="291" y="24"/>
                        <a:pt x="291" y="10"/>
                      </a:cubicBez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2024" name="Group 2023"/>
              <p:cNvGrpSpPr/>
              <p:nvPr/>
            </p:nvGrpSpPr>
            <p:grpSpPr>
              <a:xfrm>
                <a:off x="3203575" y="2622550"/>
                <a:ext cx="2068513" cy="1554163"/>
                <a:chOff x="3203575" y="2622550"/>
                <a:chExt cx="2068513" cy="1554163"/>
              </a:xfrm>
            </p:grpSpPr>
            <p:sp>
              <p:nvSpPr>
                <p:cNvPr id="1929" name="Freeform 562"/>
                <p:cNvSpPr>
                  <a:spLocks/>
                </p:cNvSpPr>
                <p:nvPr/>
              </p:nvSpPr>
              <p:spPr bwMode="auto">
                <a:xfrm>
                  <a:off x="3219450" y="2960688"/>
                  <a:ext cx="2052638" cy="1185863"/>
                </a:xfrm>
                <a:custGeom>
                  <a:avLst/>
                  <a:gdLst>
                    <a:gd name="T0" fmla="*/ 316 w 545"/>
                    <a:gd name="T1" fmla="*/ 313 h 315"/>
                    <a:gd name="T2" fmla="*/ 2 w 545"/>
                    <a:gd name="T3" fmla="*/ 132 h 315"/>
                    <a:gd name="T4" fmla="*/ 2 w 545"/>
                    <a:gd name="T5" fmla="*/ 127 h 315"/>
                    <a:gd name="T6" fmla="*/ 219 w 545"/>
                    <a:gd name="T7" fmla="*/ 1 h 315"/>
                    <a:gd name="T8" fmla="*/ 229 w 545"/>
                    <a:gd name="T9" fmla="*/ 1 h 315"/>
                    <a:gd name="T10" fmla="*/ 542 w 545"/>
                    <a:gd name="T11" fmla="*/ 182 h 315"/>
                    <a:gd name="T12" fmla="*/ 542 w 545"/>
                    <a:gd name="T13" fmla="*/ 188 h 315"/>
                    <a:gd name="T14" fmla="*/ 325 w 545"/>
                    <a:gd name="T15" fmla="*/ 313 h 315"/>
                    <a:gd name="T16" fmla="*/ 316 w 545"/>
                    <a:gd name="T17" fmla="*/ 313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5" h="315">
                      <a:moveTo>
                        <a:pt x="316" y="313"/>
                      </a:moveTo>
                      <a:cubicBezTo>
                        <a:pt x="2" y="132"/>
                        <a:pt x="2" y="132"/>
                        <a:pt x="2" y="132"/>
                      </a:cubicBezTo>
                      <a:cubicBezTo>
                        <a:pt x="0" y="130"/>
                        <a:pt x="0" y="128"/>
                        <a:pt x="2" y="127"/>
                      </a:cubicBezTo>
                      <a:cubicBezTo>
                        <a:pt x="219" y="1"/>
                        <a:pt x="219" y="1"/>
                        <a:pt x="219" y="1"/>
                      </a:cubicBezTo>
                      <a:cubicBezTo>
                        <a:pt x="222" y="0"/>
                        <a:pt x="226" y="0"/>
                        <a:pt x="229" y="1"/>
                      </a:cubicBezTo>
                      <a:cubicBezTo>
                        <a:pt x="542" y="182"/>
                        <a:pt x="542" y="182"/>
                        <a:pt x="542" y="182"/>
                      </a:cubicBezTo>
                      <a:cubicBezTo>
                        <a:pt x="545" y="184"/>
                        <a:pt x="545" y="186"/>
                        <a:pt x="542" y="188"/>
                      </a:cubicBezTo>
                      <a:cubicBezTo>
                        <a:pt x="325" y="313"/>
                        <a:pt x="325" y="313"/>
                        <a:pt x="325" y="313"/>
                      </a:cubicBezTo>
                      <a:cubicBezTo>
                        <a:pt x="323" y="315"/>
                        <a:pt x="319" y="315"/>
                        <a:pt x="316" y="313"/>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0" name="Freeform 563"/>
                <p:cNvSpPr>
                  <a:spLocks/>
                </p:cNvSpPr>
                <p:nvPr/>
              </p:nvSpPr>
              <p:spPr bwMode="auto">
                <a:xfrm>
                  <a:off x="3302000" y="3386138"/>
                  <a:ext cx="142875" cy="82550"/>
                </a:xfrm>
                <a:custGeom>
                  <a:avLst/>
                  <a:gdLst>
                    <a:gd name="T0" fmla="*/ 37 w 38"/>
                    <a:gd name="T1" fmla="*/ 16 h 22"/>
                    <a:gd name="T2" fmla="*/ 9 w 38"/>
                    <a:gd name="T3" fmla="*/ 0 h 22"/>
                    <a:gd name="T4" fmla="*/ 7 w 38"/>
                    <a:gd name="T5" fmla="*/ 0 h 22"/>
                    <a:gd name="T6" fmla="*/ 1 w 38"/>
                    <a:gd name="T7" fmla="*/ 4 h 22"/>
                    <a:gd name="T8" fmla="*/ 1 w 38"/>
                    <a:gd name="T9" fmla="*/ 5 h 22"/>
                    <a:gd name="T10" fmla="*/ 29 w 38"/>
                    <a:gd name="T11" fmla="*/ 21 h 22"/>
                    <a:gd name="T12" fmla="*/ 31 w 38"/>
                    <a:gd name="T13" fmla="*/ 21 h 22"/>
                    <a:gd name="T14" fmla="*/ 37 w 38"/>
                    <a:gd name="T15" fmla="*/ 18 h 22"/>
                    <a:gd name="T16" fmla="*/ 37 w 38"/>
                    <a:gd name="T17"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6"/>
                      </a:moveTo>
                      <a:cubicBezTo>
                        <a:pt x="9" y="0"/>
                        <a:pt x="9" y="0"/>
                        <a:pt x="9" y="0"/>
                      </a:cubicBezTo>
                      <a:cubicBezTo>
                        <a:pt x="9" y="0"/>
                        <a:pt x="8" y="0"/>
                        <a:pt x="7" y="0"/>
                      </a:cubicBezTo>
                      <a:cubicBezTo>
                        <a:pt x="1" y="4"/>
                        <a:pt x="1" y="4"/>
                        <a:pt x="1" y="4"/>
                      </a:cubicBezTo>
                      <a:cubicBezTo>
                        <a:pt x="0" y="4"/>
                        <a:pt x="0" y="5"/>
                        <a:pt x="1" y="5"/>
                      </a:cubicBezTo>
                      <a:cubicBezTo>
                        <a:pt x="29" y="21"/>
                        <a:pt x="29" y="21"/>
                        <a:pt x="29" y="21"/>
                      </a:cubicBezTo>
                      <a:cubicBezTo>
                        <a:pt x="29" y="22"/>
                        <a:pt x="30" y="22"/>
                        <a:pt x="31" y="21"/>
                      </a:cubicBezTo>
                      <a:cubicBezTo>
                        <a:pt x="37" y="18"/>
                        <a:pt x="37" y="18"/>
                        <a:pt x="37" y="18"/>
                      </a:cubicBezTo>
                      <a:cubicBezTo>
                        <a:pt x="38" y="17"/>
                        <a:pt x="38" y="17"/>
                        <a:pt x="37" y="1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1" name="Freeform 564"/>
                <p:cNvSpPr>
                  <a:spLocks/>
                </p:cNvSpPr>
                <p:nvPr/>
              </p:nvSpPr>
              <p:spPr bwMode="auto">
                <a:xfrm>
                  <a:off x="3425825" y="3457575"/>
                  <a:ext cx="106363" cy="60325"/>
                </a:xfrm>
                <a:custGeom>
                  <a:avLst/>
                  <a:gdLst>
                    <a:gd name="T0" fmla="*/ 27 w 28"/>
                    <a:gd name="T1" fmla="*/ 11 h 16"/>
                    <a:gd name="T2" fmla="*/ 9 w 28"/>
                    <a:gd name="T3" fmla="*/ 0 h 16"/>
                    <a:gd name="T4" fmla="*/ 7 w 28"/>
                    <a:gd name="T5" fmla="*/ 0 h 16"/>
                    <a:gd name="T6" fmla="*/ 1 w 28"/>
                    <a:gd name="T7" fmla="*/ 4 h 16"/>
                    <a:gd name="T8" fmla="*/ 1 w 28"/>
                    <a:gd name="T9" fmla="*/ 5 h 16"/>
                    <a:gd name="T10" fmla="*/ 19 w 28"/>
                    <a:gd name="T11" fmla="*/ 15 h 16"/>
                    <a:gd name="T12" fmla="*/ 21 w 28"/>
                    <a:gd name="T13" fmla="*/ 15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8" y="0"/>
                        <a:pt x="7" y="0"/>
                        <a:pt x="7" y="0"/>
                      </a:cubicBezTo>
                      <a:cubicBezTo>
                        <a:pt x="1" y="4"/>
                        <a:pt x="1" y="4"/>
                        <a:pt x="1" y="4"/>
                      </a:cubicBezTo>
                      <a:cubicBezTo>
                        <a:pt x="0" y="4"/>
                        <a:pt x="0" y="5"/>
                        <a:pt x="1" y="5"/>
                      </a:cubicBezTo>
                      <a:cubicBezTo>
                        <a:pt x="19" y="15"/>
                        <a:pt x="19" y="15"/>
                        <a:pt x="19" y="15"/>
                      </a:cubicBezTo>
                      <a:cubicBezTo>
                        <a:pt x="19" y="16"/>
                        <a:pt x="20" y="16"/>
                        <a:pt x="21" y="15"/>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2" name="Freeform 565"/>
                <p:cNvSpPr>
                  <a:spLocks/>
                </p:cNvSpPr>
                <p:nvPr/>
              </p:nvSpPr>
              <p:spPr bwMode="auto">
                <a:xfrm>
                  <a:off x="3508375" y="3506788"/>
                  <a:ext cx="106363" cy="60325"/>
                </a:xfrm>
                <a:custGeom>
                  <a:avLst/>
                  <a:gdLst>
                    <a:gd name="T0" fmla="*/ 27 w 28"/>
                    <a:gd name="T1" fmla="*/ 10 h 16"/>
                    <a:gd name="T2" fmla="*/ 9 w 28"/>
                    <a:gd name="T3" fmla="*/ 0 h 16"/>
                    <a:gd name="T4" fmla="*/ 7 w 28"/>
                    <a:gd name="T5" fmla="*/ 0 h 16"/>
                    <a:gd name="T6" fmla="*/ 1 w 28"/>
                    <a:gd name="T7" fmla="*/ 4 h 16"/>
                    <a:gd name="T8" fmla="*/ 1 w 28"/>
                    <a:gd name="T9" fmla="*/ 5 h 16"/>
                    <a:gd name="T10" fmla="*/ 19 w 28"/>
                    <a:gd name="T11" fmla="*/ 15 h 16"/>
                    <a:gd name="T12" fmla="*/ 21 w 28"/>
                    <a:gd name="T13" fmla="*/ 15 h 16"/>
                    <a:gd name="T14" fmla="*/ 27 w 28"/>
                    <a:gd name="T15" fmla="*/ 12 h 16"/>
                    <a:gd name="T16" fmla="*/ 27 w 28"/>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0"/>
                      </a:moveTo>
                      <a:cubicBezTo>
                        <a:pt x="9" y="0"/>
                        <a:pt x="9" y="0"/>
                        <a:pt x="9" y="0"/>
                      </a:cubicBezTo>
                      <a:cubicBezTo>
                        <a:pt x="9" y="0"/>
                        <a:pt x="8" y="0"/>
                        <a:pt x="7" y="0"/>
                      </a:cubicBezTo>
                      <a:cubicBezTo>
                        <a:pt x="1" y="4"/>
                        <a:pt x="1" y="4"/>
                        <a:pt x="1" y="4"/>
                      </a:cubicBezTo>
                      <a:cubicBezTo>
                        <a:pt x="0" y="4"/>
                        <a:pt x="0" y="5"/>
                        <a:pt x="1" y="5"/>
                      </a:cubicBezTo>
                      <a:cubicBezTo>
                        <a:pt x="19" y="15"/>
                        <a:pt x="19" y="15"/>
                        <a:pt x="19" y="15"/>
                      </a:cubicBezTo>
                      <a:cubicBezTo>
                        <a:pt x="19" y="16"/>
                        <a:pt x="20" y="16"/>
                        <a:pt x="21" y="15"/>
                      </a:cubicBezTo>
                      <a:cubicBezTo>
                        <a:pt x="27" y="12"/>
                        <a:pt x="27" y="12"/>
                        <a:pt x="27" y="12"/>
                      </a:cubicBezTo>
                      <a:cubicBezTo>
                        <a:pt x="28" y="11"/>
                        <a:pt x="28" y="11"/>
                        <a:pt x="2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3" name="Freeform 566"/>
                <p:cNvSpPr>
                  <a:spLocks/>
                </p:cNvSpPr>
                <p:nvPr/>
              </p:nvSpPr>
              <p:spPr bwMode="auto">
                <a:xfrm>
                  <a:off x="3592513" y="3556000"/>
                  <a:ext cx="104775" cy="55563"/>
                </a:xfrm>
                <a:custGeom>
                  <a:avLst/>
                  <a:gdLst>
                    <a:gd name="T0" fmla="*/ 27 w 28"/>
                    <a:gd name="T1" fmla="*/ 10 h 15"/>
                    <a:gd name="T2" fmla="*/ 9 w 28"/>
                    <a:gd name="T3" fmla="*/ 0 h 15"/>
                    <a:gd name="T4" fmla="*/ 7 w 28"/>
                    <a:gd name="T5" fmla="*/ 0 h 15"/>
                    <a:gd name="T6" fmla="*/ 1 w 28"/>
                    <a:gd name="T7" fmla="*/ 3 h 15"/>
                    <a:gd name="T8" fmla="*/ 1 w 28"/>
                    <a:gd name="T9" fmla="*/ 5 h 15"/>
                    <a:gd name="T10" fmla="*/ 19 w 28"/>
                    <a:gd name="T11" fmla="*/ 15 h 15"/>
                    <a:gd name="T12" fmla="*/ 21 w 28"/>
                    <a:gd name="T13" fmla="*/ 15 h 15"/>
                    <a:gd name="T14" fmla="*/ 27 w 28"/>
                    <a:gd name="T15" fmla="*/ 12 h 15"/>
                    <a:gd name="T16" fmla="*/ 27 w 28"/>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5">
                      <a:moveTo>
                        <a:pt x="27" y="10"/>
                      </a:moveTo>
                      <a:cubicBezTo>
                        <a:pt x="9" y="0"/>
                        <a:pt x="9" y="0"/>
                        <a:pt x="9" y="0"/>
                      </a:cubicBezTo>
                      <a:cubicBezTo>
                        <a:pt x="9" y="0"/>
                        <a:pt x="8" y="0"/>
                        <a:pt x="7" y="0"/>
                      </a:cubicBezTo>
                      <a:cubicBezTo>
                        <a:pt x="1" y="3"/>
                        <a:pt x="1" y="3"/>
                        <a:pt x="1" y="3"/>
                      </a:cubicBezTo>
                      <a:cubicBezTo>
                        <a:pt x="0" y="4"/>
                        <a:pt x="0" y="4"/>
                        <a:pt x="1" y="5"/>
                      </a:cubicBezTo>
                      <a:cubicBezTo>
                        <a:pt x="19" y="15"/>
                        <a:pt x="19" y="15"/>
                        <a:pt x="19" y="15"/>
                      </a:cubicBezTo>
                      <a:cubicBezTo>
                        <a:pt x="20" y="15"/>
                        <a:pt x="21" y="15"/>
                        <a:pt x="21" y="15"/>
                      </a:cubicBezTo>
                      <a:cubicBezTo>
                        <a:pt x="27" y="12"/>
                        <a:pt x="27" y="12"/>
                        <a:pt x="27" y="12"/>
                      </a:cubicBezTo>
                      <a:cubicBezTo>
                        <a:pt x="28" y="11"/>
                        <a:pt x="28" y="11"/>
                        <a:pt x="2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4" name="Freeform 567"/>
                <p:cNvSpPr>
                  <a:spLocks/>
                </p:cNvSpPr>
                <p:nvPr/>
              </p:nvSpPr>
              <p:spPr bwMode="auto">
                <a:xfrm>
                  <a:off x="3678238" y="3600450"/>
                  <a:ext cx="101600" cy="60325"/>
                </a:xfrm>
                <a:custGeom>
                  <a:avLst/>
                  <a:gdLst>
                    <a:gd name="T0" fmla="*/ 27 w 27"/>
                    <a:gd name="T1" fmla="*/ 11 h 16"/>
                    <a:gd name="T2" fmla="*/ 9 w 27"/>
                    <a:gd name="T3" fmla="*/ 1 h 16"/>
                    <a:gd name="T4" fmla="*/ 6 w 27"/>
                    <a:gd name="T5" fmla="*/ 1 h 16"/>
                    <a:gd name="T6" fmla="*/ 0 w 27"/>
                    <a:gd name="T7" fmla="*/ 4 h 16"/>
                    <a:gd name="T8" fmla="*/ 0 w 27"/>
                    <a:gd name="T9" fmla="*/ 6 h 16"/>
                    <a:gd name="T10" fmla="*/ 18 w 27"/>
                    <a:gd name="T11" fmla="*/ 16 h 16"/>
                    <a:gd name="T12" fmla="*/ 20 w 27"/>
                    <a:gd name="T13" fmla="*/ 16 h 16"/>
                    <a:gd name="T14" fmla="*/ 27 w 27"/>
                    <a:gd name="T15" fmla="*/ 12 h 16"/>
                    <a:gd name="T16" fmla="*/ 27 w 27"/>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6">
                      <a:moveTo>
                        <a:pt x="27" y="11"/>
                      </a:moveTo>
                      <a:cubicBezTo>
                        <a:pt x="9" y="1"/>
                        <a:pt x="9" y="1"/>
                        <a:pt x="9" y="1"/>
                      </a:cubicBezTo>
                      <a:cubicBezTo>
                        <a:pt x="8" y="0"/>
                        <a:pt x="7" y="0"/>
                        <a:pt x="6" y="1"/>
                      </a:cubicBezTo>
                      <a:cubicBezTo>
                        <a:pt x="0" y="4"/>
                        <a:pt x="0" y="4"/>
                        <a:pt x="0" y="4"/>
                      </a:cubicBezTo>
                      <a:cubicBezTo>
                        <a:pt x="0" y="5"/>
                        <a:pt x="0" y="5"/>
                        <a:pt x="0" y="6"/>
                      </a:cubicBezTo>
                      <a:cubicBezTo>
                        <a:pt x="18" y="16"/>
                        <a:pt x="18" y="16"/>
                        <a:pt x="18" y="16"/>
                      </a:cubicBezTo>
                      <a:cubicBezTo>
                        <a:pt x="19" y="16"/>
                        <a:pt x="20" y="16"/>
                        <a:pt x="20" y="16"/>
                      </a:cubicBezTo>
                      <a:cubicBezTo>
                        <a:pt x="27" y="12"/>
                        <a:pt x="27" y="12"/>
                        <a:pt x="27" y="12"/>
                      </a:cubicBezTo>
                      <a:cubicBezTo>
                        <a:pt x="27" y="12"/>
                        <a:pt x="27"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5" name="Freeform 568"/>
                <p:cNvSpPr>
                  <a:spLocks/>
                </p:cNvSpPr>
                <p:nvPr/>
              </p:nvSpPr>
              <p:spPr bwMode="auto">
                <a:xfrm>
                  <a:off x="3760788" y="3649663"/>
                  <a:ext cx="101600" cy="60325"/>
                </a:xfrm>
                <a:custGeom>
                  <a:avLst/>
                  <a:gdLst>
                    <a:gd name="T0" fmla="*/ 27 w 27"/>
                    <a:gd name="T1" fmla="*/ 11 h 16"/>
                    <a:gd name="T2" fmla="*/ 9 w 27"/>
                    <a:gd name="T3" fmla="*/ 0 h 16"/>
                    <a:gd name="T4" fmla="*/ 7 w 27"/>
                    <a:gd name="T5" fmla="*/ 0 h 16"/>
                    <a:gd name="T6" fmla="*/ 0 w 27"/>
                    <a:gd name="T7" fmla="*/ 4 h 16"/>
                    <a:gd name="T8" fmla="*/ 0 w 27"/>
                    <a:gd name="T9" fmla="*/ 5 h 16"/>
                    <a:gd name="T10" fmla="*/ 18 w 27"/>
                    <a:gd name="T11" fmla="*/ 16 h 16"/>
                    <a:gd name="T12" fmla="*/ 21 w 27"/>
                    <a:gd name="T13" fmla="*/ 16 h 16"/>
                    <a:gd name="T14" fmla="*/ 27 w 27"/>
                    <a:gd name="T15" fmla="*/ 12 h 16"/>
                    <a:gd name="T16" fmla="*/ 27 w 27"/>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6">
                      <a:moveTo>
                        <a:pt x="27" y="11"/>
                      </a:moveTo>
                      <a:cubicBezTo>
                        <a:pt x="9" y="0"/>
                        <a:pt x="9" y="0"/>
                        <a:pt x="9" y="0"/>
                      </a:cubicBezTo>
                      <a:cubicBezTo>
                        <a:pt x="8" y="0"/>
                        <a:pt x="7" y="0"/>
                        <a:pt x="7" y="0"/>
                      </a:cubicBezTo>
                      <a:cubicBezTo>
                        <a:pt x="0" y="4"/>
                        <a:pt x="0" y="4"/>
                        <a:pt x="0" y="4"/>
                      </a:cubicBezTo>
                      <a:cubicBezTo>
                        <a:pt x="0" y="4"/>
                        <a:pt x="0" y="5"/>
                        <a:pt x="0" y="5"/>
                      </a:cubicBezTo>
                      <a:cubicBezTo>
                        <a:pt x="18" y="16"/>
                        <a:pt x="18" y="16"/>
                        <a:pt x="18" y="16"/>
                      </a:cubicBezTo>
                      <a:cubicBezTo>
                        <a:pt x="19" y="16"/>
                        <a:pt x="20" y="16"/>
                        <a:pt x="21" y="16"/>
                      </a:cubicBezTo>
                      <a:cubicBezTo>
                        <a:pt x="27" y="12"/>
                        <a:pt x="27" y="12"/>
                        <a:pt x="27" y="12"/>
                      </a:cubicBezTo>
                      <a:cubicBezTo>
                        <a:pt x="27" y="12"/>
                        <a:pt x="27"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6" name="Freeform 569"/>
                <p:cNvSpPr>
                  <a:spLocks/>
                </p:cNvSpPr>
                <p:nvPr/>
              </p:nvSpPr>
              <p:spPr bwMode="auto">
                <a:xfrm>
                  <a:off x="3844925" y="3698875"/>
                  <a:ext cx="104775" cy="60325"/>
                </a:xfrm>
                <a:custGeom>
                  <a:avLst/>
                  <a:gdLst>
                    <a:gd name="T0" fmla="*/ 27 w 28"/>
                    <a:gd name="T1" fmla="*/ 11 h 16"/>
                    <a:gd name="T2" fmla="*/ 9 w 28"/>
                    <a:gd name="T3" fmla="*/ 0 h 16"/>
                    <a:gd name="T4" fmla="*/ 7 w 28"/>
                    <a:gd name="T5" fmla="*/ 0 h 16"/>
                    <a:gd name="T6" fmla="*/ 1 w 28"/>
                    <a:gd name="T7" fmla="*/ 4 h 16"/>
                    <a:gd name="T8" fmla="*/ 1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8" y="0"/>
                        <a:pt x="7" y="0"/>
                        <a:pt x="7" y="0"/>
                      </a:cubicBezTo>
                      <a:cubicBezTo>
                        <a:pt x="1" y="4"/>
                        <a:pt x="1" y="4"/>
                        <a:pt x="1" y="4"/>
                      </a:cubicBezTo>
                      <a:cubicBezTo>
                        <a:pt x="0" y="4"/>
                        <a:pt x="0" y="5"/>
                        <a:pt x="1" y="5"/>
                      </a:cubicBezTo>
                      <a:cubicBezTo>
                        <a:pt x="19" y="16"/>
                        <a:pt x="19" y="16"/>
                        <a:pt x="19" y="16"/>
                      </a:cubicBezTo>
                      <a:cubicBezTo>
                        <a:pt x="19" y="16"/>
                        <a:pt x="20" y="16"/>
                        <a:pt x="21" y="16"/>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7" name="Freeform 570"/>
                <p:cNvSpPr>
                  <a:spLocks/>
                </p:cNvSpPr>
                <p:nvPr/>
              </p:nvSpPr>
              <p:spPr bwMode="auto">
                <a:xfrm>
                  <a:off x="3927475" y="3746500"/>
                  <a:ext cx="104775" cy="60325"/>
                </a:xfrm>
                <a:custGeom>
                  <a:avLst/>
                  <a:gdLst>
                    <a:gd name="T0" fmla="*/ 27 w 28"/>
                    <a:gd name="T1" fmla="*/ 11 h 16"/>
                    <a:gd name="T2" fmla="*/ 9 w 28"/>
                    <a:gd name="T3" fmla="*/ 0 h 16"/>
                    <a:gd name="T4" fmla="*/ 7 w 28"/>
                    <a:gd name="T5" fmla="*/ 0 h 16"/>
                    <a:gd name="T6" fmla="*/ 1 w 28"/>
                    <a:gd name="T7" fmla="*/ 4 h 16"/>
                    <a:gd name="T8" fmla="*/ 1 w 28"/>
                    <a:gd name="T9" fmla="*/ 5 h 16"/>
                    <a:gd name="T10" fmla="*/ 19 w 28"/>
                    <a:gd name="T11" fmla="*/ 15 h 16"/>
                    <a:gd name="T12" fmla="*/ 21 w 28"/>
                    <a:gd name="T13" fmla="*/ 15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9" y="0"/>
                        <a:pt x="8" y="0"/>
                        <a:pt x="7" y="0"/>
                      </a:cubicBezTo>
                      <a:cubicBezTo>
                        <a:pt x="1" y="4"/>
                        <a:pt x="1" y="4"/>
                        <a:pt x="1" y="4"/>
                      </a:cubicBezTo>
                      <a:cubicBezTo>
                        <a:pt x="0" y="4"/>
                        <a:pt x="0" y="5"/>
                        <a:pt x="1" y="5"/>
                      </a:cubicBezTo>
                      <a:cubicBezTo>
                        <a:pt x="19" y="15"/>
                        <a:pt x="19" y="15"/>
                        <a:pt x="19" y="15"/>
                      </a:cubicBezTo>
                      <a:cubicBezTo>
                        <a:pt x="19" y="16"/>
                        <a:pt x="20" y="16"/>
                        <a:pt x="21" y="15"/>
                      </a:cubicBezTo>
                      <a:cubicBezTo>
                        <a:pt x="27" y="12"/>
                        <a:pt x="27" y="12"/>
                        <a:pt x="27" y="12"/>
                      </a:cubicBezTo>
                      <a:cubicBezTo>
                        <a:pt x="28" y="11"/>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8" name="Freeform 571"/>
                <p:cNvSpPr>
                  <a:spLocks/>
                </p:cNvSpPr>
                <p:nvPr/>
              </p:nvSpPr>
              <p:spPr bwMode="auto">
                <a:xfrm>
                  <a:off x="4010025" y="3795713"/>
                  <a:ext cx="104775" cy="60325"/>
                </a:xfrm>
                <a:custGeom>
                  <a:avLst/>
                  <a:gdLst>
                    <a:gd name="T0" fmla="*/ 27 w 28"/>
                    <a:gd name="T1" fmla="*/ 10 h 16"/>
                    <a:gd name="T2" fmla="*/ 9 w 28"/>
                    <a:gd name="T3" fmla="*/ 0 h 16"/>
                    <a:gd name="T4" fmla="*/ 7 w 28"/>
                    <a:gd name="T5" fmla="*/ 0 h 16"/>
                    <a:gd name="T6" fmla="*/ 1 w 28"/>
                    <a:gd name="T7" fmla="*/ 4 h 16"/>
                    <a:gd name="T8" fmla="*/ 1 w 28"/>
                    <a:gd name="T9" fmla="*/ 5 h 16"/>
                    <a:gd name="T10" fmla="*/ 19 w 28"/>
                    <a:gd name="T11" fmla="*/ 15 h 16"/>
                    <a:gd name="T12" fmla="*/ 21 w 28"/>
                    <a:gd name="T13" fmla="*/ 15 h 16"/>
                    <a:gd name="T14" fmla="*/ 27 w 28"/>
                    <a:gd name="T15" fmla="*/ 12 h 16"/>
                    <a:gd name="T16" fmla="*/ 27 w 28"/>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0"/>
                      </a:moveTo>
                      <a:cubicBezTo>
                        <a:pt x="9" y="0"/>
                        <a:pt x="9" y="0"/>
                        <a:pt x="9" y="0"/>
                      </a:cubicBezTo>
                      <a:cubicBezTo>
                        <a:pt x="9" y="0"/>
                        <a:pt x="8" y="0"/>
                        <a:pt x="7" y="0"/>
                      </a:cubicBezTo>
                      <a:cubicBezTo>
                        <a:pt x="1" y="4"/>
                        <a:pt x="1" y="4"/>
                        <a:pt x="1" y="4"/>
                      </a:cubicBezTo>
                      <a:cubicBezTo>
                        <a:pt x="0" y="4"/>
                        <a:pt x="0" y="4"/>
                        <a:pt x="1" y="5"/>
                      </a:cubicBezTo>
                      <a:cubicBezTo>
                        <a:pt x="19" y="15"/>
                        <a:pt x="19" y="15"/>
                        <a:pt x="19" y="15"/>
                      </a:cubicBezTo>
                      <a:cubicBezTo>
                        <a:pt x="20" y="16"/>
                        <a:pt x="21" y="16"/>
                        <a:pt x="21" y="15"/>
                      </a:cubicBezTo>
                      <a:cubicBezTo>
                        <a:pt x="27" y="12"/>
                        <a:pt x="27" y="12"/>
                        <a:pt x="27" y="12"/>
                      </a:cubicBezTo>
                      <a:cubicBezTo>
                        <a:pt x="28" y="11"/>
                        <a:pt x="28" y="11"/>
                        <a:pt x="2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39" name="Freeform 572"/>
                <p:cNvSpPr>
                  <a:spLocks/>
                </p:cNvSpPr>
                <p:nvPr/>
              </p:nvSpPr>
              <p:spPr bwMode="auto">
                <a:xfrm>
                  <a:off x="4097338" y="3841750"/>
                  <a:ext cx="101600" cy="60325"/>
                </a:xfrm>
                <a:custGeom>
                  <a:avLst/>
                  <a:gdLst>
                    <a:gd name="T0" fmla="*/ 27 w 27"/>
                    <a:gd name="T1" fmla="*/ 11 h 16"/>
                    <a:gd name="T2" fmla="*/ 9 w 27"/>
                    <a:gd name="T3" fmla="*/ 1 h 16"/>
                    <a:gd name="T4" fmla="*/ 6 w 27"/>
                    <a:gd name="T5" fmla="*/ 1 h 16"/>
                    <a:gd name="T6" fmla="*/ 0 w 27"/>
                    <a:gd name="T7" fmla="*/ 4 h 16"/>
                    <a:gd name="T8" fmla="*/ 0 w 27"/>
                    <a:gd name="T9" fmla="*/ 6 h 16"/>
                    <a:gd name="T10" fmla="*/ 18 w 27"/>
                    <a:gd name="T11" fmla="*/ 16 h 16"/>
                    <a:gd name="T12" fmla="*/ 20 w 27"/>
                    <a:gd name="T13" fmla="*/ 16 h 16"/>
                    <a:gd name="T14" fmla="*/ 27 w 27"/>
                    <a:gd name="T15" fmla="*/ 12 h 16"/>
                    <a:gd name="T16" fmla="*/ 27 w 27"/>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6">
                      <a:moveTo>
                        <a:pt x="27" y="11"/>
                      </a:moveTo>
                      <a:cubicBezTo>
                        <a:pt x="9" y="1"/>
                        <a:pt x="9" y="1"/>
                        <a:pt x="9" y="1"/>
                      </a:cubicBezTo>
                      <a:cubicBezTo>
                        <a:pt x="8" y="0"/>
                        <a:pt x="7" y="0"/>
                        <a:pt x="6" y="1"/>
                      </a:cubicBezTo>
                      <a:cubicBezTo>
                        <a:pt x="0" y="4"/>
                        <a:pt x="0" y="4"/>
                        <a:pt x="0" y="4"/>
                      </a:cubicBezTo>
                      <a:cubicBezTo>
                        <a:pt x="0" y="5"/>
                        <a:pt x="0" y="5"/>
                        <a:pt x="0" y="6"/>
                      </a:cubicBezTo>
                      <a:cubicBezTo>
                        <a:pt x="18" y="16"/>
                        <a:pt x="18" y="16"/>
                        <a:pt x="18" y="16"/>
                      </a:cubicBezTo>
                      <a:cubicBezTo>
                        <a:pt x="19" y="16"/>
                        <a:pt x="20" y="16"/>
                        <a:pt x="20" y="16"/>
                      </a:cubicBezTo>
                      <a:cubicBezTo>
                        <a:pt x="27" y="12"/>
                        <a:pt x="27" y="12"/>
                        <a:pt x="27" y="12"/>
                      </a:cubicBezTo>
                      <a:cubicBezTo>
                        <a:pt x="27" y="12"/>
                        <a:pt x="27" y="12"/>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0" name="Freeform 573"/>
                <p:cNvSpPr>
                  <a:spLocks/>
                </p:cNvSpPr>
                <p:nvPr/>
              </p:nvSpPr>
              <p:spPr bwMode="auto">
                <a:xfrm>
                  <a:off x="4179888" y="3890963"/>
                  <a:ext cx="101600" cy="58738"/>
                </a:xfrm>
                <a:custGeom>
                  <a:avLst/>
                  <a:gdLst>
                    <a:gd name="T0" fmla="*/ 27 w 27"/>
                    <a:gd name="T1" fmla="*/ 11 h 16"/>
                    <a:gd name="T2" fmla="*/ 9 w 27"/>
                    <a:gd name="T3" fmla="*/ 1 h 16"/>
                    <a:gd name="T4" fmla="*/ 7 w 27"/>
                    <a:gd name="T5" fmla="*/ 1 h 16"/>
                    <a:gd name="T6" fmla="*/ 0 w 27"/>
                    <a:gd name="T7" fmla="*/ 4 h 16"/>
                    <a:gd name="T8" fmla="*/ 0 w 27"/>
                    <a:gd name="T9" fmla="*/ 5 h 16"/>
                    <a:gd name="T10" fmla="*/ 18 w 27"/>
                    <a:gd name="T11" fmla="*/ 16 h 16"/>
                    <a:gd name="T12" fmla="*/ 21 w 27"/>
                    <a:gd name="T13" fmla="*/ 16 h 16"/>
                    <a:gd name="T14" fmla="*/ 27 w 27"/>
                    <a:gd name="T15" fmla="*/ 12 h 16"/>
                    <a:gd name="T16" fmla="*/ 27 w 27"/>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6">
                      <a:moveTo>
                        <a:pt x="27" y="11"/>
                      </a:moveTo>
                      <a:cubicBezTo>
                        <a:pt x="9" y="1"/>
                        <a:pt x="9" y="1"/>
                        <a:pt x="9" y="1"/>
                      </a:cubicBezTo>
                      <a:cubicBezTo>
                        <a:pt x="8" y="0"/>
                        <a:pt x="7" y="0"/>
                        <a:pt x="7" y="1"/>
                      </a:cubicBezTo>
                      <a:cubicBezTo>
                        <a:pt x="0" y="4"/>
                        <a:pt x="0" y="4"/>
                        <a:pt x="0" y="4"/>
                      </a:cubicBezTo>
                      <a:cubicBezTo>
                        <a:pt x="0" y="5"/>
                        <a:pt x="0" y="5"/>
                        <a:pt x="0" y="5"/>
                      </a:cubicBezTo>
                      <a:cubicBezTo>
                        <a:pt x="18" y="16"/>
                        <a:pt x="18" y="16"/>
                        <a:pt x="18" y="16"/>
                      </a:cubicBezTo>
                      <a:cubicBezTo>
                        <a:pt x="19" y="16"/>
                        <a:pt x="20" y="16"/>
                        <a:pt x="21" y="16"/>
                      </a:cubicBezTo>
                      <a:cubicBezTo>
                        <a:pt x="27" y="12"/>
                        <a:pt x="27" y="12"/>
                        <a:pt x="27" y="12"/>
                      </a:cubicBezTo>
                      <a:cubicBezTo>
                        <a:pt x="27" y="12"/>
                        <a:pt x="27"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1" name="Freeform 574"/>
                <p:cNvSpPr>
                  <a:spLocks/>
                </p:cNvSpPr>
                <p:nvPr/>
              </p:nvSpPr>
              <p:spPr bwMode="auto">
                <a:xfrm>
                  <a:off x="4262438" y="3938588"/>
                  <a:ext cx="104775" cy="60325"/>
                </a:xfrm>
                <a:custGeom>
                  <a:avLst/>
                  <a:gdLst>
                    <a:gd name="T0" fmla="*/ 27 w 28"/>
                    <a:gd name="T1" fmla="*/ 11 h 16"/>
                    <a:gd name="T2" fmla="*/ 9 w 28"/>
                    <a:gd name="T3" fmla="*/ 0 h 16"/>
                    <a:gd name="T4" fmla="*/ 7 w 28"/>
                    <a:gd name="T5" fmla="*/ 0 h 16"/>
                    <a:gd name="T6" fmla="*/ 1 w 28"/>
                    <a:gd name="T7" fmla="*/ 4 h 16"/>
                    <a:gd name="T8" fmla="*/ 1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8" y="0"/>
                        <a:pt x="7" y="0"/>
                        <a:pt x="7" y="0"/>
                      </a:cubicBezTo>
                      <a:cubicBezTo>
                        <a:pt x="1" y="4"/>
                        <a:pt x="1" y="4"/>
                        <a:pt x="1" y="4"/>
                      </a:cubicBezTo>
                      <a:cubicBezTo>
                        <a:pt x="0" y="4"/>
                        <a:pt x="0" y="5"/>
                        <a:pt x="1" y="5"/>
                      </a:cubicBezTo>
                      <a:cubicBezTo>
                        <a:pt x="19" y="16"/>
                        <a:pt x="19" y="16"/>
                        <a:pt x="19" y="16"/>
                      </a:cubicBezTo>
                      <a:cubicBezTo>
                        <a:pt x="19" y="16"/>
                        <a:pt x="20" y="16"/>
                        <a:pt x="21" y="16"/>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2" name="Freeform 575"/>
                <p:cNvSpPr>
                  <a:spLocks/>
                </p:cNvSpPr>
                <p:nvPr/>
              </p:nvSpPr>
              <p:spPr bwMode="auto">
                <a:xfrm>
                  <a:off x="4344988" y="3987800"/>
                  <a:ext cx="106363" cy="60325"/>
                </a:xfrm>
                <a:custGeom>
                  <a:avLst/>
                  <a:gdLst>
                    <a:gd name="T0" fmla="*/ 27 w 28"/>
                    <a:gd name="T1" fmla="*/ 11 h 16"/>
                    <a:gd name="T2" fmla="*/ 9 w 28"/>
                    <a:gd name="T3" fmla="*/ 0 h 16"/>
                    <a:gd name="T4" fmla="*/ 7 w 28"/>
                    <a:gd name="T5" fmla="*/ 0 h 16"/>
                    <a:gd name="T6" fmla="*/ 1 w 28"/>
                    <a:gd name="T7" fmla="*/ 4 h 16"/>
                    <a:gd name="T8" fmla="*/ 1 w 28"/>
                    <a:gd name="T9" fmla="*/ 5 h 16"/>
                    <a:gd name="T10" fmla="*/ 19 w 28"/>
                    <a:gd name="T11" fmla="*/ 16 h 16"/>
                    <a:gd name="T12" fmla="*/ 21 w 28"/>
                    <a:gd name="T13" fmla="*/ 16 h 16"/>
                    <a:gd name="T14" fmla="*/ 27 w 28"/>
                    <a:gd name="T15" fmla="*/ 12 h 16"/>
                    <a:gd name="T16" fmla="*/ 27 w 28"/>
                    <a:gd name="T17"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7" y="11"/>
                      </a:moveTo>
                      <a:cubicBezTo>
                        <a:pt x="9" y="0"/>
                        <a:pt x="9" y="0"/>
                        <a:pt x="9" y="0"/>
                      </a:cubicBezTo>
                      <a:cubicBezTo>
                        <a:pt x="9" y="0"/>
                        <a:pt x="8" y="0"/>
                        <a:pt x="7" y="0"/>
                      </a:cubicBezTo>
                      <a:cubicBezTo>
                        <a:pt x="1" y="4"/>
                        <a:pt x="1" y="4"/>
                        <a:pt x="1" y="4"/>
                      </a:cubicBezTo>
                      <a:cubicBezTo>
                        <a:pt x="0" y="4"/>
                        <a:pt x="0" y="5"/>
                        <a:pt x="1" y="5"/>
                      </a:cubicBezTo>
                      <a:cubicBezTo>
                        <a:pt x="19" y="16"/>
                        <a:pt x="19" y="16"/>
                        <a:pt x="19" y="16"/>
                      </a:cubicBezTo>
                      <a:cubicBezTo>
                        <a:pt x="19" y="16"/>
                        <a:pt x="20" y="16"/>
                        <a:pt x="21" y="16"/>
                      </a:cubicBezTo>
                      <a:cubicBezTo>
                        <a:pt x="27" y="12"/>
                        <a:pt x="27" y="12"/>
                        <a:pt x="27" y="12"/>
                      </a:cubicBezTo>
                      <a:cubicBezTo>
                        <a:pt x="28" y="12"/>
                        <a:pt x="28" y="11"/>
                        <a:pt x="2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3" name="Freeform 576"/>
                <p:cNvSpPr>
                  <a:spLocks/>
                </p:cNvSpPr>
                <p:nvPr/>
              </p:nvSpPr>
              <p:spPr bwMode="auto">
                <a:xfrm>
                  <a:off x="4427538" y="4037013"/>
                  <a:ext cx="106363" cy="60325"/>
                </a:xfrm>
                <a:custGeom>
                  <a:avLst/>
                  <a:gdLst>
                    <a:gd name="T0" fmla="*/ 28 w 28"/>
                    <a:gd name="T1" fmla="*/ 10 h 16"/>
                    <a:gd name="T2" fmla="*/ 9 w 28"/>
                    <a:gd name="T3" fmla="*/ 0 h 16"/>
                    <a:gd name="T4" fmla="*/ 7 w 28"/>
                    <a:gd name="T5" fmla="*/ 0 h 16"/>
                    <a:gd name="T6" fmla="*/ 1 w 28"/>
                    <a:gd name="T7" fmla="*/ 4 h 16"/>
                    <a:gd name="T8" fmla="*/ 1 w 28"/>
                    <a:gd name="T9" fmla="*/ 5 h 16"/>
                    <a:gd name="T10" fmla="*/ 19 w 28"/>
                    <a:gd name="T11" fmla="*/ 15 h 16"/>
                    <a:gd name="T12" fmla="*/ 21 w 28"/>
                    <a:gd name="T13" fmla="*/ 15 h 16"/>
                    <a:gd name="T14" fmla="*/ 28 w 28"/>
                    <a:gd name="T15" fmla="*/ 12 h 16"/>
                    <a:gd name="T16" fmla="*/ 28 w 28"/>
                    <a:gd name="T17"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28" y="10"/>
                      </a:moveTo>
                      <a:cubicBezTo>
                        <a:pt x="9" y="0"/>
                        <a:pt x="9" y="0"/>
                        <a:pt x="9" y="0"/>
                      </a:cubicBezTo>
                      <a:cubicBezTo>
                        <a:pt x="9" y="0"/>
                        <a:pt x="8" y="0"/>
                        <a:pt x="7" y="0"/>
                      </a:cubicBezTo>
                      <a:cubicBezTo>
                        <a:pt x="1" y="4"/>
                        <a:pt x="1" y="4"/>
                        <a:pt x="1" y="4"/>
                      </a:cubicBezTo>
                      <a:cubicBezTo>
                        <a:pt x="0" y="4"/>
                        <a:pt x="0" y="5"/>
                        <a:pt x="1" y="5"/>
                      </a:cubicBezTo>
                      <a:cubicBezTo>
                        <a:pt x="19" y="15"/>
                        <a:pt x="19" y="15"/>
                        <a:pt x="19" y="15"/>
                      </a:cubicBezTo>
                      <a:cubicBezTo>
                        <a:pt x="20" y="16"/>
                        <a:pt x="21" y="16"/>
                        <a:pt x="21" y="15"/>
                      </a:cubicBezTo>
                      <a:cubicBezTo>
                        <a:pt x="28" y="12"/>
                        <a:pt x="28" y="12"/>
                        <a:pt x="28" y="12"/>
                      </a:cubicBezTo>
                      <a:cubicBezTo>
                        <a:pt x="28" y="11"/>
                        <a:pt x="28" y="11"/>
                        <a:pt x="2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4" name="Freeform 577"/>
                <p:cNvSpPr>
                  <a:spLocks/>
                </p:cNvSpPr>
                <p:nvPr/>
              </p:nvSpPr>
              <p:spPr bwMode="auto">
                <a:xfrm>
                  <a:off x="3343275" y="3336925"/>
                  <a:ext cx="147638" cy="82550"/>
                </a:xfrm>
                <a:custGeom>
                  <a:avLst/>
                  <a:gdLst>
                    <a:gd name="T0" fmla="*/ 38 w 39"/>
                    <a:gd name="T1" fmla="*/ 11 h 22"/>
                    <a:gd name="T2" fmla="*/ 21 w 39"/>
                    <a:gd name="T3" fmla="*/ 1 h 22"/>
                    <a:gd name="T4" fmla="*/ 18 w 39"/>
                    <a:gd name="T5" fmla="*/ 1 h 22"/>
                    <a:gd name="T6" fmla="*/ 1 w 39"/>
                    <a:gd name="T7" fmla="*/ 11 h 22"/>
                    <a:gd name="T8" fmla="*/ 1 w 39"/>
                    <a:gd name="T9" fmla="*/ 12 h 22"/>
                    <a:gd name="T10" fmla="*/ 18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1"/>
                        <a:pt x="21" y="1"/>
                        <a:pt x="21" y="1"/>
                      </a:cubicBezTo>
                      <a:cubicBezTo>
                        <a:pt x="20" y="0"/>
                        <a:pt x="19" y="0"/>
                        <a:pt x="18" y="1"/>
                      </a:cubicBezTo>
                      <a:cubicBezTo>
                        <a:pt x="1" y="11"/>
                        <a:pt x="1" y="11"/>
                        <a:pt x="1" y="11"/>
                      </a:cubicBezTo>
                      <a:cubicBezTo>
                        <a:pt x="0" y="11"/>
                        <a:pt x="0" y="12"/>
                        <a:pt x="1" y="12"/>
                      </a:cubicBezTo>
                      <a:cubicBezTo>
                        <a:pt x="18" y="22"/>
                        <a:pt x="18" y="22"/>
                        <a:pt x="18" y="22"/>
                      </a:cubicBezTo>
                      <a:cubicBezTo>
                        <a:pt x="19" y="22"/>
                        <a:pt x="20" y="22"/>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5" name="Freeform 578"/>
                <p:cNvSpPr>
                  <a:spLocks/>
                </p:cNvSpPr>
                <p:nvPr/>
              </p:nvSpPr>
              <p:spPr bwMode="auto">
                <a:xfrm>
                  <a:off x="3425825" y="3292475"/>
                  <a:ext cx="185738" cy="104775"/>
                </a:xfrm>
                <a:custGeom>
                  <a:avLst/>
                  <a:gdLst>
                    <a:gd name="T0" fmla="*/ 49 w 49"/>
                    <a:gd name="T1" fmla="*/ 17 h 28"/>
                    <a:gd name="T2" fmla="*/ 20 w 49"/>
                    <a:gd name="T3" fmla="*/ 0 h 28"/>
                    <a:gd name="T4" fmla="*/ 18 w 49"/>
                    <a:gd name="T5" fmla="*/ 0 h 28"/>
                    <a:gd name="T6" fmla="*/ 0 w 49"/>
                    <a:gd name="T7" fmla="*/ 10 h 28"/>
                    <a:gd name="T8" fmla="*/ 0 w 49"/>
                    <a:gd name="T9" fmla="*/ 12 h 28"/>
                    <a:gd name="T10" fmla="*/ 29 w 49"/>
                    <a:gd name="T11" fmla="*/ 28 h 28"/>
                    <a:gd name="T12" fmla="*/ 31 w 49"/>
                    <a:gd name="T13" fmla="*/ 28 h 28"/>
                    <a:gd name="T14" fmla="*/ 49 w 49"/>
                    <a:gd name="T15" fmla="*/ 18 h 28"/>
                    <a:gd name="T16" fmla="*/ 49 w 49"/>
                    <a:gd name="T17" fmla="*/ 1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28">
                      <a:moveTo>
                        <a:pt x="49" y="17"/>
                      </a:moveTo>
                      <a:cubicBezTo>
                        <a:pt x="20" y="0"/>
                        <a:pt x="20" y="0"/>
                        <a:pt x="20" y="0"/>
                      </a:cubicBezTo>
                      <a:cubicBezTo>
                        <a:pt x="19" y="0"/>
                        <a:pt x="18" y="0"/>
                        <a:pt x="18" y="0"/>
                      </a:cubicBezTo>
                      <a:cubicBezTo>
                        <a:pt x="0" y="10"/>
                        <a:pt x="0" y="10"/>
                        <a:pt x="0" y="10"/>
                      </a:cubicBezTo>
                      <a:cubicBezTo>
                        <a:pt x="0" y="11"/>
                        <a:pt x="0" y="11"/>
                        <a:pt x="0" y="12"/>
                      </a:cubicBezTo>
                      <a:cubicBezTo>
                        <a:pt x="29" y="28"/>
                        <a:pt x="29" y="28"/>
                        <a:pt x="29" y="28"/>
                      </a:cubicBezTo>
                      <a:cubicBezTo>
                        <a:pt x="30" y="28"/>
                        <a:pt x="31" y="28"/>
                        <a:pt x="31" y="28"/>
                      </a:cubicBezTo>
                      <a:cubicBezTo>
                        <a:pt x="49" y="18"/>
                        <a:pt x="49" y="18"/>
                        <a:pt x="49" y="18"/>
                      </a:cubicBezTo>
                      <a:cubicBezTo>
                        <a:pt x="49" y="18"/>
                        <a:pt x="49" y="17"/>
                        <a:pt x="49" y="1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6" name="Freeform 579"/>
                <p:cNvSpPr>
                  <a:spLocks/>
                </p:cNvSpPr>
                <p:nvPr/>
              </p:nvSpPr>
              <p:spPr bwMode="auto">
                <a:xfrm>
                  <a:off x="3505200" y="3246438"/>
                  <a:ext cx="207963" cy="117475"/>
                </a:xfrm>
                <a:custGeom>
                  <a:avLst/>
                  <a:gdLst>
                    <a:gd name="T0" fmla="*/ 54 w 55"/>
                    <a:gd name="T1" fmla="*/ 20 h 31"/>
                    <a:gd name="T2" fmla="*/ 20 w 55"/>
                    <a:gd name="T3" fmla="*/ 0 h 31"/>
                    <a:gd name="T4" fmla="*/ 18 w 55"/>
                    <a:gd name="T5" fmla="*/ 0 h 31"/>
                    <a:gd name="T6" fmla="*/ 1 w 55"/>
                    <a:gd name="T7" fmla="*/ 10 h 31"/>
                    <a:gd name="T8" fmla="*/ 1 w 55"/>
                    <a:gd name="T9" fmla="*/ 11 h 31"/>
                    <a:gd name="T10" fmla="*/ 35 w 55"/>
                    <a:gd name="T11" fmla="*/ 31 h 31"/>
                    <a:gd name="T12" fmla="*/ 37 w 55"/>
                    <a:gd name="T13" fmla="*/ 31 h 31"/>
                    <a:gd name="T14" fmla="*/ 54 w 55"/>
                    <a:gd name="T15" fmla="*/ 21 h 31"/>
                    <a:gd name="T16" fmla="*/ 54 w 55"/>
                    <a:gd name="T17"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1">
                      <a:moveTo>
                        <a:pt x="54" y="20"/>
                      </a:moveTo>
                      <a:cubicBezTo>
                        <a:pt x="20" y="0"/>
                        <a:pt x="20" y="0"/>
                        <a:pt x="20" y="0"/>
                      </a:cubicBezTo>
                      <a:cubicBezTo>
                        <a:pt x="20" y="0"/>
                        <a:pt x="19" y="0"/>
                        <a:pt x="18" y="0"/>
                      </a:cubicBezTo>
                      <a:cubicBezTo>
                        <a:pt x="1" y="10"/>
                        <a:pt x="1" y="10"/>
                        <a:pt x="1" y="10"/>
                      </a:cubicBezTo>
                      <a:cubicBezTo>
                        <a:pt x="0" y="10"/>
                        <a:pt x="0" y="11"/>
                        <a:pt x="1" y="11"/>
                      </a:cubicBezTo>
                      <a:cubicBezTo>
                        <a:pt x="35" y="31"/>
                        <a:pt x="35" y="31"/>
                        <a:pt x="35" y="31"/>
                      </a:cubicBezTo>
                      <a:cubicBezTo>
                        <a:pt x="35" y="31"/>
                        <a:pt x="36" y="31"/>
                        <a:pt x="37" y="31"/>
                      </a:cubicBezTo>
                      <a:cubicBezTo>
                        <a:pt x="54" y="21"/>
                        <a:pt x="54" y="21"/>
                        <a:pt x="54" y="21"/>
                      </a:cubicBezTo>
                      <a:cubicBezTo>
                        <a:pt x="55" y="21"/>
                        <a:pt x="55" y="20"/>
                        <a:pt x="54" y="2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7" name="Freeform 580"/>
                <p:cNvSpPr>
                  <a:spLocks/>
                </p:cNvSpPr>
                <p:nvPr/>
              </p:nvSpPr>
              <p:spPr bwMode="auto">
                <a:xfrm>
                  <a:off x="3584575" y="3197225"/>
                  <a:ext cx="252413" cy="147638"/>
                </a:xfrm>
                <a:custGeom>
                  <a:avLst/>
                  <a:gdLst>
                    <a:gd name="T0" fmla="*/ 66 w 67"/>
                    <a:gd name="T1" fmla="*/ 27 h 39"/>
                    <a:gd name="T2" fmla="*/ 21 w 67"/>
                    <a:gd name="T3" fmla="*/ 1 h 39"/>
                    <a:gd name="T4" fmla="*/ 18 w 67"/>
                    <a:gd name="T5" fmla="*/ 1 h 39"/>
                    <a:gd name="T6" fmla="*/ 1 w 67"/>
                    <a:gd name="T7" fmla="*/ 11 h 39"/>
                    <a:gd name="T8" fmla="*/ 1 w 67"/>
                    <a:gd name="T9" fmla="*/ 12 h 39"/>
                    <a:gd name="T10" fmla="*/ 46 w 67"/>
                    <a:gd name="T11" fmla="*/ 38 h 39"/>
                    <a:gd name="T12" fmla="*/ 49 w 67"/>
                    <a:gd name="T13" fmla="*/ 38 h 39"/>
                    <a:gd name="T14" fmla="*/ 66 w 67"/>
                    <a:gd name="T15" fmla="*/ 28 h 39"/>
                    <a:gd name="T16" fmla="*/ 66 w 67"/>
                    <a:gd name="T17" fmla="*/ 2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39">
                      <a:moveTo>
                        <a:pt x="66" y="27"/>
                      </a:moveTo>
                      <a:cubicBezTo>
                        <a:pt x="21" y="1"/>
                        <a:pt x="21" y="1"/>
                        <a:pt x="21" y="1"/>
                      </a:cubicBezTo>
                      <a:cubicBezTo>
                        <a:pt x="20" y="0"/>
                        <a:pt x="19" y="0"/>
                        <a:pt x="18" y="1"/>
                      </a:cubicBezTo>
                      <a:cubicBezTo>
                        <a:pt x="1" y="11"/>
                        <a:pt x="1" y="11"/>
                        <a:pt x="1" y="11"/>
                      </a:cubicBezTo>
                      <a:cubicBezTo>
                        <a:pt x="0" y="11"/>
                        <a:pt x="0" y="12"/>
                        <a:pt x="1" y="12"/>
                      </a:cubicBezTo>
                      <a:cubicBezTo>
                        <a:pt x="46" y="38"/>
                        <a:pt x="46" y="38"/>
                        <a:pt x="46" y="38"/>
                      </a:cubicBezTo>
                      <a:cubicBezTo>
                        <a:pt x="47" y="39"/>
                        <a:pt x="48" y="39"/>
                        <a:pt x="49" y="38"/>
                      </a:cubicBezTo>
                      <a:cubicBezTo>
                        <a:pt x="66" y="28"/>
                        <a:pt x="66" y="28"/>
                        <a:pt x="66" y="28"/>
                      </a:cubicBezTo>
                      <a:cubicBezTo>
                        <a:pt x="67" y="28"/>
                        <a:pt x="67" y="27"/>
                        <a:pt x="66" y="27"/>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8" name="Freeform 581"/>
                <p:cNvSpPr>
                  <a:spLocks/>
                </p:cNvSpPr>
                <p:nvPr/>
              </p:nvSpPr>
              <p:spPr bwMode="auto">
                <a:xfrm>
                  <a:off x="3430588" y="3386138"/>
                  <a:ext cx="142875" cy="82550"/>
                </a:xfrm>
                <a:custGeom>
                  <a:avLst/>
                  <a:gdLst>
                    <a:gd name="T0" fmla="*/ 37 w 38"/>
                    <a:gd name="T1" fmla="*/ 11 h 22"/>
                    <a:gd name="T2" fmla="*/ 20 w 38"/>
                    <a:gd name="T3" fmla="*/ 0 h 22"/>
                    <a:gd name="T4" fmla="*/ 18 w 38"/>
                    <a:gd name="T5" fmla="*/ 0 h 22"/>
                    <a:gd name="T6" fmla="*/ 0 w 38"/>
                    <a:gd name="T7" fmla="*/ 11 h 22"/>
                    <a:gd name="T8" fmla="*/ 0 w 38"/>
                    <a:gd name="T9" fmla="*/ 12 h 22"/>
                    <a:gd name="T10" fmla="*/ 18 w 38"/>
                    <a:gd name="T11" fmla="*/ 22 h 22"/>
                    <a:gd name="T12" fmla="*/ 20 w 38"/>
                    <a:gd name="T13" fmla="*/ 22 h 22"/>
                    <a:gd name="T14" fmla="*/ 37 w 38"/>
                    <a:gd name="T15" fmla="*/ 12 h 22"/>
                    <a:gd name="T16" fmla="*/ 37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1"/>
                      </a:moveTo>
                      <a:cubicBezTo>
                        <a:pt x="20" y="0"/>
                        <a:pt x="20" y="0"/>
                        <a:pt x="20" y="0"/>
                      </a:cubicBezTo>
                      <a:cubicBezTo>
                        <a:pt x="19" y="0"/>
                        <a:pt x="18" y="0"/>
                        <a:pt x="18" y="0"/>
                      </a:cubicBezTo>
                      <a:cubicBezTo>
                        <a:pt x="0" y="11"/>
                        <a:pt x="0" y="11"/>
                        <a:pt x="0" y="11"/>
                      </a:cubicBezTo>
                      <a:cubicBezTo>
                        <a:pt x="0" y="11"/>
                        <a:pt x="0" y="11"/>
                        <a:pt x="0" y="12"/>
                      </a:cubicBezTo>
                      <a:cubicBezTo>
                        <a:pt x="18" y="22"/>
                        <a:pt x="18" y="22"/>
                        <a:pt x="18" y="22"/>
                      </a:cubicBezTo>
                      <a:cubicBezTo>
                        <a:pt x="18" y="22"/>
                        <a:pt x="19" y="22"/>
                        <a:pt x="20" y="22"/>
                      </a:cubicBezTo>
                      <a:cubicBezTo>
                        <a:pt x="37" y="12"/>
                        <a:pt x="37" y="12"/>
                        <a:pt x="37" y="12"/>
                      </a:cubicBezTo>
                      <a:cubicBezTo>
                        <a:pt x="38" y="11"/>
                        <a:pt x="38" y="11"/>
                        <a:pt x="3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49" name="Freeform 582"/>
                <p:cNvSpPr>
                  <a:spLocks/>
                </p:cNvSpPr>
                <p:nvPr/>
              </p:nvSpPr>
              <p:spPr bwMode="auto">
                <a:xfrm>
                  <a:off x="3513138" y="3435350"/>
                  <a:ext cx="142875" cy="82550"/>
                </a:xfrm>
                <a:custGeom>
                  <a:avLst/>
                  <a:gdLst>
                    <a:gd name="T0" fmla="*/ 37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7 w 38"/>
                    <a:gd name="T15" fmla="*/ 12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1"/>
                        <a:pt x="0" y="11"/>
                        <a:pt x="0" y="12"/>
                      </a:cubicBezTo>
                      <a:cubicBezTo>
                        <a:pt x="18" y="22"/>
                        <a:pt x="18" y="22"/>
                        <a:pt x="18" y="22"/>
                      </a:cubicBezTo>
                      <a:cubicBezTo>
                        <a:pt x="18" y="22"/>
                        <a:pt x="19" y="22"/>
                        <a:pt x="20" y="22"/>
                      </a:cubicBezTo>
                      <a:cubicBezTo>
                        <a:pt x="37" y="12"/>
                        <a:pt x="37" y="12"/>
                        <a:pt x="37" y="12"/>
                      </a:cubicBezTo>
                      <a:cubicBezTo>
                        <a:pt x="38" y="11"/>
                        <a:pt x="38" y="11"/>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0" name="Freeform 583"/>
                <p:cNvSpPr>
                  <a:spLocks/>
                </p:cNvSpPr>
                <p:nvPr/>
              </p:nvSpPr>
              <p:spPr bwMode="auto">
                <a:xfrm>
                  <a:off x="3595688" y="3482975"/>
                  <a:ext cx="142875" cy="84138"/>
                </a:xfrm>
                <a:custGeom>
                  <a:avLst/>
                  <a:gdLst>
                    <a:gd name="T0" fmla="*/ 38 w 38"/>
                    <a:gd name="T1" fmla="*/ 10 h 22"/>
                    <a:gd name="T2" fmla="*/ 20 w 38"/>
                    <a:gd name="T3" fmla="*/ 0 h 22"/>
                    <a:gd name="T4" fmla="*/ 18 w 38"/>
                    <a:gd name="T5" fmla="*/ 0 h 22"/>
                    <a:gd name="T6" fmla="*/ 1 w 38"/>
                    <a:gd name="T7" fmla="*/ 10 h 22"/>
                    <a:gd name="T8" fmla="*/ 1 w 38"/>
                    <a:gd name="T9" fmla="*/ 11 h 22"/>
                    <a:gd name="T10" fmla="*/ 18 w 38"/>
                    <a:gd name="T11" fmla="*/ 21 h 22"/>
                    <a:gd name="T12" fmla="*/ 20 w 38"/>
                    <a:gd name="T13" fmla="*/ 21 h 22"/>
                    <a:gd name="T14" fmla="*/ 38 w 38"/>
                    <a:gd name="T15" fmla="*/ 11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19" y="0"/>
                        <a:pt x="19" y="0"/>
                        <a:pt x="18" y="0"/>
                      </a:cubicBezTo>
                      <a:cubicBezTo>
                        <a:pt x="1" y="10"/>
                        <a:pt x="1" y="10"/>
                        <a:pt x="1" y="10"/>
                      </a:cubicBezTo>
                      <a:cubicBezTo>
                        <a:pt x="0" y="10"/>
                        <a:pt x="0" y="11"/>
                        <a:pt x="1" y="11"/>
                      </a:cubicBezTo>
                      <a:cubicBezTo>
                        <a:pt x="18" y="21"/>
                        <a:pt x="18" y="21"/>
                        <a:pt x="18" y="21"/>
                      </a:cubicBezTo>
                      <a:cubicBezTo>
                        <a:pt x="19" y="22"/>
                        <a:pt x="19" y="22"/>
                        <a:pt x="20" y="21"/>
                      </a:cubicBezTo>
                      <a:cubicBezTo>
                        <a:pt x="38" y="11"/>
                        <a:pt x="38" y="11"/>
                        <a:pt x="38" y="11"/>
                      </a:cubicBezTo>
                      <a:cubicBezTo>
                        <a:pt x="38" y="11"/>
                        <a:pt x="38"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1" name="Freeform 584"/>
                <p:cNvSpPr>
                  <a:spLocks/>
                </p:cNvSpPr>
                <p:nvPr/>
              </p:nvSpPr>
              <p:spPr bwMode="auto">
                <a:xfrm>
                  <a:off x="3678238" y="3532188"/>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1 h 22"/>
                    <a:gd name="T10" fmla="*/ 18 w 38"/>
                    <a:gd name="T11" fmla="*/ 21 h 22"/>
                    <a:gd name="T12" fmla="*/ 20 w 38"/>
                    <a:gd name="T13" fmla="*/ 21 h 22"/>
                    <a:gd name="T14" fmla="*/ 38 w 38"/>
                    <a:gd name="T15" fmla="*/ 11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0"/>
                        <a:pt x="0" y="11"/>
                        <a:pt x="1" y="11"/>
                      </a:cubicBezTo>
                      <a:cubicBezTo>
                        <a:pt x="18" y="21"/>
                        <a:pt x="18" y="21"/>
                        <a:pt x="18" y="21"/>
                      </a:cubicBezTo>
                      <a:cubicBezTo>
                        <a:pt x="19" y="22"/>
                        <a:pt x="20" y="22"/>
                        <a:pt x="20" y="21"/>
                      </a:cubicBezTo>
                      <a:cubicBezTo>
                        <a:pt x="38" y="11"/>
                        <a:pt x="38" y="11"/>
                        <a:pt x="38" y="11"/>
                      </a:cubicBezTo>
                      <a:cubicBezTo>
                        <a:pt x="38" y="11"/>
                        <a:pt x="38"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2" name="Freeform 585"/>
                <p:cNvSpPr>
                  <a:spLocks/>
                </p:cNvSpPr>
                <p:nvPr/>
              </p:nvSpPr>
              <p:spPr bwMode="auto">
                <a:xfrm>
                  <a:off x="3760788" y="3578225"/>
                  <a:ext cx="144463" cy="82550"/>
                </a:xfrm>
                <a:custGeom>
                  <a:avLst/>
                  <a:gdLst>
                    <a:gd name="T0" fmla="*/ 38 w 38"/>
                    <a:gd name="T1" fmla="*/ 11 h 22"/>
                    <a:gd name="T2" fmla="*/ 20 w 38"/>
                    <a:gd name="T3" fmla="*/ 1 h 22"/>
                    <a:gd name="T4" fmla="*/ 18 w 38"/>
                    <a:gd name="T5" fmla="*/ 1 h 22"/>
                    <a:gd name="T6" fmla="*/ 1 w 38"/>
                    <a:gd name="T7" fmla="*/ 11 h 22"/>
                    <a:gd name="T8" fmla="*/ 1 w 38"/>
                    <a:gd name="T9" fmla="*/ 12 h 22"/>
                    <a:gd name="T10" fmla="*/ 18 w 38"/>
                    <a:gd name="T11" fmla="*/ 22 h 22"/>
                    <a:gd name="T12" fmla="*/ 20 w 38"/>
                    <a:gd name="T13" fmla="*/ 22 h 22"/>
                    <a:gd name="T14" fmla="*/ 38 w 38"/>
                    <a:gd name="T15" fmla="*/ 12 h 22"/>
                    <a:gd name="T16" fmla="*/ 38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2"/>
                        <a:pt x="20" y="22"/>
                        <a:pt x="20" y="22"/>
                      </a:cubicBezTo>
                      <a:cubicBezTo>
                        <a:pt x="38" y="12"/>
                        <a:pt x="38" y="12"/>
                        <a:pt x="38" y="12"/>
                      </a:cubicBezTo>
                      <a:cubicBezTo>
                        <a:pt x="38" y="12"/>
                        <a:pt x="38"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3" name="Freeform 586"/>
                <p:cNvSpPr>
                  <a:spLocks/>
                </p:cNvSpPr>
                <p:nvPr/>
              </p:nvSpPr>
              <p:spPr bwMode="auto">
                <a:xfrm>
                  <a:off x="3844925" y="3627438"/>
                  <a:ext cx="146050" cy="82550"/>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4" name="Freeform 587"/>
                <p:cNvSpPr>
                  <a:spLocks/>
                </p:cNvSpPr>
                <p:nvPr/>
              </p:nvSpPr>
              <p:spPr bwMode="auto">
                <a:xfrm>
                  <a:off x="3930650" y="3675063"/>
                  <a:ext cx="142875" cy="84138"/>
                </a:xfrm>
                <a:custGeom>
                  <a:avLst/>
                  <a:gdLst>
                    <a:gd name="T0" fmla="*/ 37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7 w 38"/>
                    <a:gd name="T15" fmla="*/ 12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1"/>
                        <a:pt x="0" y="11"/>
                        <a:pt x="0" y="12"/>
                      </a:cubicBezTo>
                      <a:cubicBezTo>
                        <a:pt x="18" y="22"/>
                        <a:pt x="18" y="22"/>
                        <a:pt x="18" y="22"/>
                      </a:cubicBezTo>
                      <a:cubicBezTo>
                        <a:pt x="18" y="22"/>
                        <a:pt x="19" y="22"/>
                        <a:pt x="20" y="22"/>
                      </a:cubicBezTo>
                      <a:cubicBezTo>
                        <a:pt x="37" y="12"/>
                        <a:pt x="37" y="12"/>
                        <a:pt x="37" y="12"/>
                      </a:cubicBezTo>
                      <a:cubicBezTo>
                        <a:pt x="38" y="11"/>
                        <a:pt x="38" y="11"/>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5" name="Freeform 588"/>
                <p:cNvSpPr>
                  <a:spLocks/>
                </p:cNvSpPr>
                <p:nvPr/>
              </p:nvSpPr>
              <p:spPr bwMode="auto">
                <a:xfrm>
                  <a:off x="4013200" y="3724275"/>
                  <a:ext cx="144463" cy="82550"/>
                </a:xfrm>
                <a:custGeom>
                  <a:avLst/>
                  <a:gdLst>
                    <a:gd name="T0" fmla="*/ 37 w 38"/>
                    <a:gd name="T1" fmla="*/ 10 h 22"/>
                    <a:gd name="T2" fmla="*/ 20 w 38"/>
                    <a:gd name="T3" fmla="*/ 0 h 22"/>
                    <a:gd name="T4" fmla="*/ 18 w 38"/>
                    <a:gd name="T5" fmla="*/ 0 h 22"/>
                    <a:gd name="T6" fmla="*/ 0 w 38"/>
                    <a:gd name="T7" fmla="*/ 10 h 22"/>
                    <a:gd name="T8" fmla="*/ 0 w 38"/>
                    <a:gd name="T9" fmla="*/ 11 h 22"/>
                    <a:gd name="T10" fmla="*/ 18 w 38"/>
                    <a:gd name="T11" fmla="*/ 21 h 22"/>
                    <a:gd name="T12" fmla="*/ 20 w 38"/>
                    <a:gd name="T13" fmla="*/ 21 h 22"/>
                    <a:gd name="T14" fmla="*/ 37 w 38"/>
                    <a:gd name="T15" fmla="*/ 11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0"/>
                        <a:pt x="0" y="11"/>
                        <a:pt x="0" y="11"/>
                      </a:cubicBezTo>
                      <a:cubicBezTo>
                        <a:pt x="18" y="21"/>
                        <a:pt x="18" y="21"/>
                        <a:pt x="18" y="21"/>
                      </a:cubicBezTo>
                      <a:cubicBezTo>
                        <a:pt x="18" y="22"/>
                        <a:pt x="19" y="22"/>
                        <a:pt x="20" y="21"/>
                      </a:cubicBezTo>
                      <a:cubicBezTo>
                        <a:pt x="37" y="11"/>
                        <a:pt x="37" y="11"/>
                        <a:pt x="37" y="11"/>
                      </a:cubicBezTo>
                      <a:cubicBezTo>
                        <a:pt x="38" y="11"/>
                        <a:pt x="38" y="10"/>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6" name="Freeform 589"/>
                <p:cNvSpPr>
                  <a:spLocks/>
                </p:cNvSpPr>
                <p:nvPr/>
              </p:nvSpPr>
              <p:spPr bwMode="auto">
                <a:xfrm>
                  <a:off x="4097338" y="3770313"/>
                  <a:ext cx="142875" cy="85725"/>
                </a:xfrm>
                <a:custGeom>
                  <a:avLst/>
                  <a:gdLst>
                    <a:gd name="T0" fmla="*/ 37 w 38"/>
                    <a:gd name="T1" fmla="*/ 11 h 23"/>
                    <a:gd name="T2" fmla="*/ 20 w 38"/>
                    <a:gd name="T3" fmla="*/ 1 h 23"/>
                    <a:gd name="T4" fmla="*/ 18 w 38"/>
                    <a:gd name="T5" fmla="*/ 1 h 23"/>
                    <a:gd name="T6" fmla="*/ 0 w 38"/>
                    <a:gd name="T7" fmla="*/ 11 h 23"/>
                    <a:gd name="T8" fmla="*/ 0 w 38"/>
                    <a:gd name="T9" fmla="*/ 12 h 23"/>
                    <a:gd name="T10" fmla="*/ 18 w 38"/>
                    <a:gd name="T11" fmla="*/ 22 h 23"/>
                    <a:gd name="T12" fmla="*/ 20 w 38"/>
                    <a:gd name="T13" fmla="*/ 22 h 23"/>
                    <a:gd name="T14" fmla="*/ 37 w 38"/>
                    <a:gd name="T15" fmla="*/ 12 h 23"/>
                    <a:gd name="T16" fmla="*/ 37 w 38"/>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37" y="11"/>
                      </a:moveTo>
                      <a:cubicBezTo>
                        <a:pt x="20" y="1"/>
                        <a:pt x="20" y="1"/>
                        <a:pt x="20" y="1"/>
                      </a:cubicBezTo>
                      <a:cubicBezTo>
                        <a:pt x="19" y="0"/>
                        <a:pt x="18" y="0"/>
                        <a:pt x="18" y="1"/>
                      </a:cubicBezTo>
                      <a:cubicBezTo>
                        <a:pt x="0" y="11"/>
                        <a:pt x="0" y="11"/>
                        <a:pt x="0" y="11"/>
                      </a:cubicBezTo>
                      <a:cubicBezTo>
                        <a:pt x="0" y="11"/>
                        <a:pt x="0" y="12"/>
                        <a:pt x="0" y="12"/>
                      </a:cubicBezTo>
                      <a:cubicBezTo>
                        <a:pt x="18" y="22"/>
                        <a:pt x="18" y="22"/>
                        <a:pt x="18" y="22"/>
                      </a:cubicBezTo>
                      <a:cubicBezTo>
                        <a:pt x="18" y="23"/>
                        <a:pt x="19" y="23"/>
                        <a:pt x="20" y="22"/>
                      </a:cubicBezTo>
                      <a:cubicBezTo>
                        <a:pt x="37" y="12"/>
                        <a:pt x="37" y="12"/>
                        <a:pt x="37" y="12"/>
                      </a:cubicBezTo>
                      <a:cubicBezTo>
                        <a:pt x="38" y="12"/>
                        <a:pt x="38" y="11"/>
                        <a:pt x="3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7" name="Freeform 590"/>
                <p:cNvSpPr>
                  <a:spLocks/>
                </p:cNvSpPr>
                <p:nvPr/>
              </p:nvSpPr>
              <p:spPr bwMode="auto">
                <a:xfrm>
                  <a:off x="4179888" y="3817938"/>
                  <a:ext cx="142875" cy="84138"/>
                </a:xfrm>
                <a:custGeom>
                  <a:avLst/>
                  <a:gdLst>
                    <a:gd name="T0" fmla="*/ 38 w 38"/>
                    <a:gd name="T1" fmla="*/ 11 h 22"/>
                    <a:gd name="T2" fmla="*/ 20 w 38"/>
                    <a:gd name="T3" fmla="*/ 1 h 22"/>
                    <a:gd name="T4" fmla="*/ 18 w 38"/>
                    <a:gd name="T5" fmla="*/ 1 h 22"/>
                    <a:gd name="T6" fmla="*/ 1 w 38"/>
                    <a:gd name="T7" fmla="*/ 11 h 22"/>
                    <a:gd name="T8" fmla="*/ 1 w 38"/>
                    <a:gd name="T9" fmla="*/ 12 h 22"/>
                    <a:gd name="T10" fmla="*/ 18 w 38"/>
                    <a:gd name="T11" fmla="*/ 22 h 22"/>
                    <a:gd name="T12" fmla="*/ 20 w 38"/>
                    <a:gd name="T13" fmla="*/ 22 h 22"/>
                    <a:gd name="T14" fmla="*/ 38 w 38"/>
                    <a:gd name="T15" fmla="*/ 12 h 22"/>
                    <a:gd name="T16" fmla="*/ 38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2"/>
                        <a:pt x="20" y="22"/>
                        <a:pt x="20" y="22"/>
                      </a:cubicBezTo>
                      <a:cubicBezTo>
                        <a:pt x="38" y="12"/>
                        <a:pt x="38" y="12"/>
                        <a:pt x="38" y="12"/>
                      </a:cubicBezTo>
                      <a:cubicBezTo>
                        <a:pt x="38" y="12"/>
                        <a:pt x="38"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8" name="Freeform 591"/>
                <p:cNvSpPr>
                  <a:spLocks/>
                </p:cNvSpPr>
                <p:nvPr/>
              </p:nvSpPr>
              <p:spPr bwMode="auto">
                <a:xfrm>
                  <a:off x="4262438" y="3867150"/>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59" name="Freeform 592"/>
                <p:cNvSpPr>
                  <a:spLocks/>
                </p:cNvSpPr>
                <p:nvPr/>
              </p:nvSpPr>
              <p:spPr bwMode="auto">
                <a:xfrm>
                  <a:off x="4344988" y="3916363"/>
                  <a:ext cx="147638" cy="82550"/>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0" name="Freeform 593"/>
                <p:cNvSpPr>
                  <a:spLocks/>
                </p:cNvSpPr>
                <p:nvPr/>
              </p:nvSpPr>
              <p:spPr bwMode="auto">
                <a:xfrm>
                  <a:off x="3551238" y="3363913"/>
                  <a:ext cx="142875" cy="82550"/>
                </a:xfrm>
                <a:custGeom>
                  <a:avLst/>
                  <a:gdLst>
                    <a:gd name="T0" fmla="*/ 38 w 38"/>
                    <a:gd name="T1" fmla="*/ 11 h 22"/>
                    <a:gd name="T2" fmla="*/ 20 w 38"/>
                    <a:gd name="T3" fmla="*/ 0 h 22"/>
                    <a:gd name="T4" fmla="*/ 18 w 38"/>
                    <a:gd name="T5" fmla="*/ 0 h 22"/>
                    <a:gd name="T6" fmla="*/ 1 w 38"/>
                    <a:gd name="T7" fmla="*/ 11 h 22"/>
                    <a:gd name="T8" fmla="*/ 1 w 38"/>
                    <a:gd name="T9" fmla="*/ 12 h 22"/>
                    <a:gd name="T10" fmla="*/ 18 w 38"/>
                    <a:gd name="T11" fmla="*/ 22 h 22"/>
                    <a:gd name="T12" fmla="*/ 20 w 38"/>
                    <a:gd name="T13" fmla="*/ 22 h 22"/>
                    <a:gd name="T14" fmla="*/ 38 w 38"/>
                    <a:gd name="T15" fmla="*/ 12 h 22"/>
                    <a:gd name="T16" fmla="*/ 38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1"/>
                      </a:moveTo>
                      <a:cubicBezTo>
                        <a:pt x="20" y="0"/>
                        <a:pt x="20" y="0"/>
                        <a:pt x="20" y="0"/>
                      </a:cubicBezTo>
                      <a:cubicBezTo>
                        <a:pt x="20" y="0"/>
                        <a:pt x="19" y="0"/>
                        <a:pt x="18" y="0"/>
                      </a:cubicBezTo>
                      <a:cubicBezTo>
                        <a:pt x="1" y="11"/>
                        <a:pt x="1" y="11"/>
                        <a:pt x="1" y="11"/>
                      </a:cubicBezTo>
                      <a:cubicBezTo>
                        <a:pt x="0" y="11"/>
                        <a:pt x="0" y="11"/>
                        <a:pt x="1" y="12"/>
                      </a:cubicBezTo>
                      <a:cubicBezTo>
                        <a:pt x="18" y="22"/>
                        <a:pt x="18" y="22"/>
                        <a:pt x="18" y="22"/>
                      </a:cubicBezTo>
                      <a:cubicBezTo>
                        <a:pt x="19" y="22"/>
                        <a:pt x="20" y="22"/>
                        <a:pt x="20" y="22"/>
                      </a:cubicBezTo>
                      <a:cubicBezTo>
                        <a:pt x="38" y="12"/>
                        <a:pt x="38" y="12"/>
                        <a:pt x="38" y="12"/>
                      </a:cubicBezTo>
                      <a:cubicBezTo>
                        <a:pt x="38" y="11"/>
                        <a:pt x="38"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1" name="Freeform 594"/>
                <p:cNvSpPr>
                  <a:spLocks/>
                </p:cNvSpPr>
                <p:nvPr/>
              </p:nvSpPr>
              <p:spPr bwMode="auto">
                <a:xfrm>
                  <a:off x="3633788" y="3411538"/>
                  <a:ext cx="142875" cy="84138"/>
                </a:xfrm>
                <a:custGeom>
                  <a:avLst/>
                  <a:gdLst>
                    <a:gd name="T0" fmla="*/ 38 w 38"/>
                    <a:gd name="T1" fmla="*/ 10 h 22"/>
                    <a:gd name="T2" fmla="*/ 20 w 38"/>
                    <a:gd name="T3" fmla="*/ 0 h 22"/>
                    <a:gd name="T4" fmla="*/ 18 w 38"/>
                    <a:gd name="T5" fmla="*/ 0 h 22"/>
                    <a:gd name="T6" fmla="*/ 1 w 38"/>
                    <a:gd name="T7" fmla="*/ 10 h 22"/>
                    <a:gd name="T8" fmla="*/ 1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2" name="Freeform 595"/>
                <p:cNvSpPr>
                  <a:spLocks/>
                </p:cNvSpPr>
                <p:nvPr/>
              </p:nvSpPr>
              <p:spPr bwMode="auto">
                <a:xfrm>
                  <a:off x="3716338" y="3460750"/>
                  <a:ext cx="146050" cy="82550"/>
                </a:xfrm>
                <a:custGeom>
                  <a:avLst/>
                  <a:gdLst>
                    <a:gd name="T0" fmla="*/ 38 w 39"/>
                    <a:gd name="T1" fmla="*/ 10 h 22"/>
                    <a:gd name="T2" fmla="*/ 21 w 39"/>
                    <a:gd name="T3" fmla="*/ 0 h 22"/>
                    <a:gd name="T4" fmla="*/ 18 w 39"/>
                    <a:gd name="T5" fmla="*/ 0 h 22"/>
                    <a:gd name="T6" fmla="*/ 1 w 39"/>
                    <a:gd name="T7" fmla="*/ 10 h 22"/>
                    <a:gd name="T8" fmla="*/ 1 w 39"/>
                    <a:gd name="T9" fmla="*/ 11 h 22"/>
                    <a:gd name="T10" fmla="*/ 18 w 39"/>
                    <a:gd name="T11" fmla="*/ 21 h 22"/>
                    <a:gd name="T12" fmla="*/ 21 w 39"/>
                    <a:gd name="T13" fmla="*/ 21 h 22"/>
                    <a:gd name="T14" fmla="*/ 38 w 39"/>
                    <a:gd name="T15" fmla="*/ 11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0"/>
                        <a:pt x="0" y="11"/>
                        <a:pt x="1" y="11"/>
                      </a:cubicBezTo>
                      <a:cubicBezTo>
                        <a:pt x="18" y="21"/>
                        <a:pt x="18" y="21"/>
                        <a:pt x="18" y="21"/>
                      </a:cubicBezTo>
                      <a:cubicBezTo>
                        <a:pt x="19" y="22"/>
                        <a:pt x="20" y="22"/>
                        <a:pt x="21" y="21"/>
                      </a:cubicBezTo>
                      <a:cubicBezTo>
                        <a:pt x="38" y="11"/>
                        <a:pt x="38" y="11"/>
                        <a:pt x="38" y="11"/>
                      </a:cubicBezTo>
                      <a:cubicBezTo>
                        <a:pt x="39" y="11"/>
                        <a:pt x="39"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3" name="Freeform 596"/>
                <p:cNvSpPr>
                  <a:spLocks/>
                </p:cNvSpPr>
                <p:nvPr/>
              </p:nvSpPr>
              <p:spPr bwMode="auto">
                <a:xfrm>
                  <a:off x="3803650" y="3509963"/>
                  <a:ext cx="142875" cy="82550"/>
                </a:xfrm>
                <a:custGeom>
                  <a:avLst/>
                  <a:gdLst>
                    <a:gd name="T0" fmla="*/ 37 w 38"/>
                    <a:gd name="T1" fmla="*/ 10 h 22"/>
                    <a:gd name="T2" fmla="*/ 20 w 38"/>
                    <a:gd name="T3" fmla="*/ 0 h 22"/>
                    <a:gd name="T4" fmla="*/ 18 w 38"/>
                    <a:gd name="T5" fmla="*/ 0 h 22"/>
                    <a:gd name="T6" fmla="*/ 0 w 38"/>
                    <a:gd name="T7" fmla="*/ 10 h 22"/>
                    <a:gd name="T8" fmla="*/ 0 w 38"/>
                    <a:gd name="T9" fmla="*/ 11 h 22"/>
                    <a:gd name="T10" fmla="*/ 18 w 38"/>
                    <a:gd name="T11" fmla="*/ 21 h 22"/>
                    <a:gd name="T12" fmla="*/ 20 w 38"/>
                    <a:gd name="T13" fmla="*/ 21 h 22"/>
                    <a:gd name="T14" fmla="*/ 37 w 38"/>
                    <a:gd name="T15" fmla="*/ 11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0"/>
                        <a:pt x="0" y="11"/>
                        <a:pt x="0" y="11"/>
                      </a:cubicBezTo>
                      <a:cubicBezTo>
                        <a:pt x="18" y="21"/>
                        <a:pt x="18" y="21"/>
                        <a:pt x="18" y="21"/>
                      </a:cubicBezTo>
                      <a:cubicBezTo>
                        <a:pt x="18" y="22"/>
                        <a:pt x="19" y="22"/>
                        <a:pt x="20" y="21"/>
                      </a:cubicBezTo>
                      <a:cubicBezTo>
                        <a:pt x="37" y="11"/>
                        <a:pt x="37" y="11"/>
                        <a:pt x="37" y="11"/>
                      </a:cubicBezTo>
                      <a:cubicBezTo>
                        <a:pt x="38" y="11"/>
                        <a:pt x="38" y="10"/>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4" name="Freeform 597"/>
                <p:cNvSpPr>
                  <a:spLocks/>
                </p:cNvSpPr>
                <p:nvPr/>
              </p:nvSpPr>
              <p:spPr bwMode="auto">
                <a:xfrm>
                  <a:off x="3886200" y="3556000"/>
                  <a:ext cx="142875" cy="82550"/>
                </a:xfrm>
                <a:custGeom>
                  <a:avLst/>
                  <a:gdLst>
                    <a:gd name="T0" fmla="*/ 37 w 38"/>
                    <a:gd name="T1" fmla="*/ 11 h 22"/>
                    <a:gd name="T2" fmla="*/ 20 w 38"/>
                    <a:gd name="T3" fmla="*/ 1 h 22"/>
                    <a:gd name="T4" fmla="*/ 18 w 38"/>
                    <a:gd name="T5" fmla="*/ 1 h 22"/>
                    <a:gd name="T6" fmla="*/ 0 w 38"/>
                    <a:gd name="T7" fmla="*/ 11 h 22"/>
                    <a:gd name="T8" fmla="*/ 0 w 38"/>
                    <a:gd name="T9" fmla="*/ 12 h 22"/>
                    <a:gd name="T10" fmla="*/ 18 w 38"/>
                    <a:gd name="T11" fmla="*/ 22 h 22"/>
                    <a:gd name="T12" fmla="*/ 20 w 38"/>
                    <a:gd name="T13" fmla="*/ 22 h 22"/>
                    <a:gd name="T14" fmla="*/ 37 w 38"/>
                    <a:gd name="T15" fmla="*/ 12 h 22"/>
                    <a:gd name="T16" fmla="*/ 37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1"/>
                      </a:moveTo>
                      <a:cubicBezTo>
                        <a:pt x="20" y="1"/>
                        <a:pt x="20" y="1"/>
                        <a:pt x="20" y="1"/>
                      </a:cubicBezTo>
                      <a:cubicBezTo>
                        <a:pt x="19" y="0"/>
                        <a:pt x="18" y="0"/>
                        <a:pt x="18" y="1"/>
                      </a:cubicBezTo>
                      <a:cubicBezTo>
                        <a:pt x="0" y="11"/>
                        <a:pt x="0" y="11"/>
                        <a:pt x="0" y="11"/>
                      </a:cubicBezTo>
                      <a:cubicBezTo>
                        <a:pt x="0" y="11"/>
                        <a:pt x="0" y="12"/>
                        <a:pt x="0" y="12"/>
                      </a:cubicBezTo>
                      <a:cubicBezTo>
                        <a:pt x="18" y="22"/>
                        <a:pt x="18" y="22"/>
                        <a:pt x="18" y="22"/>
                      </a:cubicBezTo>
                      <a:cubicBezTo>
                        <a:pt x="18" y="22"/>
                        <a:pt x="19" y="22"/>
                        <a:pt x="20" y="22"/>
                      </a:cubicBezTo>
                      <a:cubicBezTo>
                        <a:pt x="37" y="12"/>
                        <a:pt x="37" y="12"/>
                        <a:pt x="37" y="12"/>
                      </a:cubicBezTo>
                      <a:cubicBezTo>
                        <a:pt x="38" y="12"/>
                        <a:pt x="38" y="11"/>
                        <a:pt x="3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5" name="Freeform 598"/>
                <p:cNvSpPr>
                  <a:spLocks/>
                </p:cNvSpPr>
                <p:nvPr/>
              </p:nvSpPr>
              <p:spPr bwMode="auto">
                <a:xfrm>
                  <a:off x="3968750" y="3603625"/>
                  <a:ext cx="142875" cy="84138"/>
                </a:xfrm>
                <a:custGeom>
                  <a:avLst/>
                  <a:gdLst>
                    <a:gd name="T0" fmla="*/ 37 w 38"/>
                    <a:gd name="T1" fmla="*/ 11 h 22"/>
                    <a:gd name="T2" fmla="*/ 20 w 38"/>
                    <a:gd name="T3" fmla="*/ 0 h 22"/>
                    <a:gd name="T4" fmla="*/ 18 w 38"/>
                    <a:gd name="T5" fmla="*/ 0 h 22"/>
                    <a:gd name="T6" fmla="*/ 0 w 38"/>
                    <a:gd name="T7" fmla="*/ 11 h 22"/>
                    <a:gd name="T8" fmla="*/ 0 w 38"/>
                    <a:gd name="T9" fmla="*/ 12 h 22"/>
                    <a:gd name="T10" fmla="*/ 18 w 38"/>
                    <a:gd name="T11" fmla="*/ 22 h 22"/>
                    <a:gd name="T12" fmla="*/ 20 w 38"/>
                    <a:gd name="T13" fmla="*/ 22 h 22"/>
                    <a:gd name="T14" fmla="*/ 37 w 38"/>
                    <a:gd name="T15" fmla="*/ 12 h 22"/>
                    <a:gd name="T16" fmla="*/ 37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1"/>
                      </a:moveTo>
                      <a:cubicBezTo>
                        <a:pt x="20" y="0"/>
                        <a:pt x="20" y="0"/>
                        <a:pt x="20" y="0"/>
                      </a:cubicBezTo>
                      <a:cubicBezTo>
                        <a:pt x="19" y="0"/>
                        <a:pt x="19" y="0"/>
                        <a:pt x="18" y="0"/>
                      </a:cubicBezTo>
                      <a:cubicBezTo>
                        <a:pt x="0" y="11"/>
                        <a:pt x="0" y="11"/>
                        <a:pt x="0" y="11"/>
                      </a:cubicBezTo>
                      <a:cubicBezTo>
                        <a:pt x="0" y="11"/>
                        <a:pt x="0" y="11"/>
                        <a:pt x="0" y="12"/>
                      </a:cubicBezTo>
                      <a:cubicBezTo>
                        <a:pt x="18" y="22"/>
                        <a:pt x="18" y="22"/>
                        <a:pt x="18" y="22"/>
                      </a:cubicBezTo>
                      <a:cubicBezTo>
                        <a:pt x="19" y="22"/>
                        <a:pt x="19" y="22"/>
                        <a:pt x="20" y="22"/>
                      </a:cubicBezTo>
                      <a:cubicBezTo>
                        <a:pt x="37" y="12"/>
                        <a:pt x="37" y="12"/>
                        <a:pt x="37" y="12"/>
                      </a:cubicBezTo>
                      <a:cubicBezTo>
                        <a:pt x="38" y="11"/>
                        <a:pt x="38" y="11"/>
                        <a:pt x="3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6" name="Freeform 599"/>
                <p:cNvSpPr>
                  <a:spLocks/>
                </p:cNvSpPr>
                <p:nvPr/>
              </p:nvSpPr>
              <p:spPr bwMode="auto">
                <a:xfrm>
                  <a:off x="4051300" y="3652838"/>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7" name="Freeform 600"/>
                <p:cNvSpPr>
                  <a:spLocks/>
                </p:cNvSpPr>
                <p:nvPr/>
              </p:nvSpPr>
              <p:spPr bwMode="auto">
                <a:xfrm>
                  <a:off x="4133850" y="3702050"/>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1 h 22"/>
                    <a:gd name="T10" fmla="*/ 18 w 38"/>
                    <a:gd name="T11" fmla="*/ 21 h 22"/>
                    <a:gd name="T12" fmla="*/ 20 w 38"/>
                    <a:gd name="T13" fmla="*/ 21 h 22"/>
                    <a:gd name="T14" fmla="*/ 38 w 38"/>
                    <a:gd name="T15" fmla="*/ 11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0"/>
                        <a:pt x="0" y="11"/>
                        <a:pt x="1" y="11"/>
                      </a:cubicBezTo>
                      <a:cubicBezTo>
                        <a:pt x="18" y="21"/>
                        <a:pt x="18" y="21"/>
                        <a:pt x="18" y="21"/>
                      </a:cubicBezTo>
                      <a:cubicBezTo>
                        <a:pt x="19" y="22"/>
                        <a:pt x="20" y="22"/>
                        <a:pt x="20" y="21"/>
                      </a:cubicBezTo>
                      <a:cubicBezTo>
                        <a:pt x="38" y="11"/>
                        <a:pt x="38" y="11"/>
                        <a:pt x="38" y="11"/>
                      </a:cubicBezTo>
                      <a:cubicBezTo>
                        <a:pt x="38" y="11"/>
                        <a:pt x="38"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8" name="Freeform 601"/>
                <p:cNvSpPr>
                  <a:spLocks/>
                </p:cNvSpPr>
                <p:nvPr/>
              </p:nvSpPr>
              <p:spPr bwMode="auto">
                <a:xfrm>
                  <a:off x="4216400" y="3746500"/>
                  <a:ext cx="147638" cy="87313"/>
                </a:xfrm>
                <a:custGeom>
                  <a:avLst/>
                  <a:gdLst>
                    <a:gd name="T0" fmla="*/ 38 w 39"/>
                    <a:gd name="T1" fmla="*/ 11 h 23"/>
                    <a:gd name="T2" fmla="*/ 21 w 39"/>
                    <a:gd name="T3" fmla="*/ 1 h 23"/>
                    <a:gd name="T4" fmla="*/ 18 w 39"/>
                    <a:gd name="T5" fmla="*/ 1 h 23"/>
                    <a:gd name="T6" fmla="*/ 1 w 39"/>
                    <a:gd name="T7" fmla="*/ 11 h 23"/>
                    <a:gd name="T8" fmla="*/ 1 w 39"/>
                    <a:gd name="T9" fmla="*/ 12 h 23"/>
                    <a:gd name="T10" fmla="*/ 18 w 39"/>
                    <a:gd name="T11" fmla="*/ 22 h 23"/>
                    <a:gd name="T12" fmla="*/ 21 w 39"/>
                    <a:gd name="T13" fmla="*/ 22 h 23"/>
                    <a:gd name="T14" fmla="*/ 38 w 39"/>
                    <a:gd name="T15" fmla="*/ 12 h 23"/>
                    <a:gd name="T16" fmla="*/ 38 w 39"/>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3">
                      <a:moveTo>
                        <a:pt x="38" y="11"/>
                      </a:moveTo>
                      <a:cubicBezTo>
                        <a:pt x="21" y="1"/>
                        <a:pt x="21" y="1"/>
                        <a:pt x="21"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69" name="Freeform 602"/>
                <p:cNvSpPr>
                  <a:spLocks/>
                </p:cNvSpPr>
                <p:nvPr/>
              </p:nvSpPr>
              <p:spPr bwMode="auto">
                <a:xfrm>
                  <a:off x="4303713" y="3795713"/>
                  <a:ext cx="142875" cy="82550"/>
                </a:xfrm>
                <a:custGeom>
                  <a:avLst/>
                  <a:gdLst>
                    <a:gd name="T0" fmla="*/ 37 w 38"/>
                    <a:gd name="T1" fmla="*/ 11 h 22"/>
                    <a:gd name="T2" fmla="*/ 20 w 38"/>
                    <a:gd name="T3" fmla="*/ 1 h 22"/>
                    <a:gd name="T4" fmla="*/ 18 w 38"/>
                    <a:gd name="T5" fmla="*/ 1 h 22"/>
                    <a:gd name="T6" fmla="*/ 0 w 38"/>
                    <a:gd name="T7" fmla="*/ 11 h 22"/>
                    <a:gd name="T8" fmla="*/ 0 w 38"/>
                    <a:gd name="T9" fmla="*/ 12 h 22"/>
                    <a:gd name="T10" fmla="*/ 18 w 38"/>
                    <a:gd name="T11" fmla="*/ 22 h 22"/>
                    <a:gd name="T12" fmla="*/ 20 w 38"/>
                    <a:gd name="T13" fmla="*/ 22 h 22"/>
                    <a:gd name="T14" fmla="*/ 37 w 38"/>
                    <a:gd name="T15" fmla="*/ 12 h 22"/>
                    <a:gd name="T16" fmla="*/ 37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1"/>
                      </a:moveTo>
                      <a:cubicBezTo>
                        <a:pt x="20" y="1"/>
                        <a:pt x="20" y="1"/>
                        <a:pt x="20" y="1"/>
                      </a:cubicBezTo>
                      <a:cubicBezTo>
                        <a:pt x="19" y="0"/>
                        <a:pt x="18" y="0"/>
                        <a:pt x="18" y="1"/>
                      </a:cubicBezTo>
                      <a:cubicBezTo>
                        <a:pt x="0" y="11"/>
                        <a:pt x="0" y="11"/>
                        <a:pt x="0" y="11"/>
                      </a:cubicBezTo>
                      <a:cubicBezTo>
                        <a:pt x="0" y="11"/>
                        <a:pt x="0" y="12"/>
                        <a:pt x="0" y="12"/>
                      </a:cubicBezTo>
                      <a:cubicBezTo>
                        <a:pt x="18" y="22"/>
                        <a:pt x="18" y="22"/>
                        <a:pt x="18" y="22"/>
                      </a:cubicBezTo>
                      <a:cubicBezTo>
                        <a:pt x="18" y="22"/>
                        <a:pt x="19" y="22"/>
                        <a:pt x="20" y="22"/>
                      </a:cubicBezTo>
                      <a:cubicBezTo>
                        <a:pt x="37" y="12"/>
                        <a:pt x="37" y="12"/>
                        <a:pt x="37" y="12"/>
                      </a:cubicBezTo>
                      <a:cubicBezTo>
                        <a:pt x="38" y="12"/>
                        <a:pt x="38" y="11"/>
                        <a:pt x="3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0" name="Freeform 603"/>
                <p:cNvSpPr>
                  <a:spLocks/>
                </p:cNvSpPr>
                <p:nvPr/>
              </p:nvSpPr>
              <p:spPr bwMode="auto">
                <a:xfrm>
                  <a:off x="4386263" y="3844925"/>
                  <a:ext cx="142875" cy="82550"/>
                </a:xfrm>
                <a:custGeom>
                  <a:avLst/>
                  <a:gdLst>
                    <a:gd name="T0" fmla="*/ 37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7 w 38"/>
                    <a:gd name="T15" fmla="*/ 12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1"/>
                        <a:pt x="0" y="11"/>
                        <a:pt x="0" y="12"/>
                      </a:cubicBezTo>
                      <a:cubicBezTo>
                        <a:pt x="18" y="22"/>
                        <a:pt x="18" y="22"/>
                        <a:pt x="18" y="22"/>
                      </a:cubicBezTo>
                      <a:cubicBezTo>
                        <a:pt x="18" y="22"/>
                        <a:pt x="19" y="22"/>
                        <a:pt x="20" y="22"/>
                      </a:cubicBezTo>
                      <a:cubicBezTo>
                        <a:pt x="37" y="12"/>
                        <a:pt x="37" y="12"/>
                        <a:pt x="37" y="12"/>
                      </a:cubicBezTo>
                      <a:cubicBezTo>
                        <a:pt x="38" y="11"/>
                        <a:pt x="38" y="11"/>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1" name="Freeform 604"/>
                <p:cNvSpPr>
                  <a:spLocks/>
                </p:cNvSpPr>
                <p:nvPr/>
              </p:nvSpPr>
              <p:spPr bwMode="auto">
                <a:xfrm>
                  <a:off x="4468813" y="3894138"/>
                  <a:ext cx="144463" cy="82550"/>
                </a:xfrm>
                <a:custGeom>
                  <a:avLst/>
                  <a:gdLst>
                    <a:gd name="T0" fmla="*/ 37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7 w 38"/>
                    <a:gd name="T15" fmla="*/ 12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1"/>
                        <a:pt x="0" y="11"/>
                        <a:pt x="0" y="12"/>
                      </a:cubicBezTo>
                      <a:cubicBezTo>
                        <a:pt x="18" y="22"/>
                        <a:pt x="18" y="22"/>
                        <a:pt x="18" y="22"/>
                      </a:cubicBezTo>
                      <a:cubicBezTo>
                        <a:pt x="18" y="22"/>
                        <a:pt x="19" y="22"/>
                        <a:pt x="20" y="22"/>
                      </a:cubicBezTo>
                      <a:cubicBezTo>
                        <a:pt x="37" y="12"/>
                        <a:pt x="37" y="12"/>
                        <a:pt x="37" y="12"/>
                      </a:cubicBezTo>
                      <a:cubicBezTo>
                        <a:pt x="38" y="11"/>
                        <a:pt x="38" y="11"/>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2" name="Freeform 605"/>
                <p:cNvSpPr>
                  <a:spLocks/>
                </p:cNvSpPr>
                <p:nvPr/>
              </p:nvSpPr>
              <p:spPr bwMode="auto">
                <a:xfrm>
                  <a:off x="3652838" y="3328988"/>
                  <a:ext cx="142875" cy="82550"/>
                </a:xfrm>
                <a:custGeom>
                  <a:avLst/>
                  <a:gdLst>
                    <a:gd name="T0" fmla="*/ 37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7 w 38"/>
                    <a:gd name="T15" fmla="*/ 12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1"/>
                        <a:pt x="0" y="11"/>
                        <a:pt x="0" y="12"/>
                      </a:cubicBezTo>
                      <a:cubicBezTo>
                        <a:pt x="18" y="22"/>
                        <a:pt x="18" y="22"/>
                        <a:pt x="18" y="22"/>
                      </a:cubicBezTo>
                      <a:cubicBezTo>
                        <a:pt x="18" y="22"/>
                        <a:pt x="19" y="22"/>
                        <a:pt x="20" y="22"/>
                      </a:cubicBezTo>
                      <a:cubicBezTo>
                        <a:pt x="37" y="12"/>
                        <a:pt x="37" y="12"/>
                        <a:pt x="37" y="12"/>
                      </a:cubicBezTo>
                      <a:cubicBezTo>
                        <a:pt x="38" y="11"/>
                        <a:pt x="38" y="11"/>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3" name="Freeform 606"/>
                <p:cNvSpPr>
                  <a:spLocks/>
                </p:cNvSpPr>
                <p:nvPr/>
              </p:nvSpPr>
              <p:spPr bwMode="auto">
                <a:xfrm>
                  <a:off x="3735388" y="3378200"/>
                  <a:ext cx="142875" cy="82550"/>
                </a:xfrm>
                <a:custGeom>
                  <a:avLst/>
                  <a:gdLst>
                    <a:gd name="T0" fmla="*/ 37 w 38"/>
                    <a:gd name="T1" fmla="*/ 10 h 22"/>
                    <a:gd name="T2" fmla="*/ 20 w 38"/>
                    <a:gd name="T3" fmla="*/ 0 h 22"/>
                    <a:gd name="T4" fmla="*/ 18 w 38"/>
                    <a:gd name="T5" fmla="*/ 0 h 22"/>
                    <a:gd name="T6" fmla="*/ 0 w 38"/>
                    <a:gd name="T7" fmla="*/ 10 h 22"/>
                    <a:gd name="T8" fmla="*/ 0 w 38"/>
                    <a:gd name="T9" fmla="*/ 11 h 22"/>
                    <a:gd name="T10" fmla="*/ 18 w 38"/>
                    <a:gd name="T11" fmla="*/ 21 h 22"/>
                    <a:gd name="T12" fmla="*/ 20 w 38"/>
                    <a:gd name="T13" fmla="*/ 21 h 22"/>
                    <a:gd name="T14" fmla="*/ 37 w 38"/>
                    <a:gd name="T15" fmla="*/ 11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0"/>
                        <a:pt x="0" y="11"/>
                        <a:pt x="0" y="11"/>
                      </a:cubicBezTo>
                      <a:cubicBezTo>
                        <a:pt x="18" y="21"/>
                        <a:pt x="18" y="21"/>
                        <a:pt x="18" y="21"/>
                      </a:cubicBezTo>
                      <a:cubicBezTo>
                        <a:pt x="18" y="22"/>
                        <a:pt x="19" y="22"/>
                        <a:pt x="20" y="21"/>
                      </a:cubicBezTo>
                      <a:cubicBezTo>
                        <a:pt x="37" y="11"/>
                        <a:pt x="37" y="11"/>
                        <a:pt x="37" y="11"/>
                      </a:cubicBezTo>
                      <a:cubicBezTo>
                        <a:pt x="38" y="11"/>
                        <a:pt x="38" y="10"/>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4" name="Freeform 607"/>
                <p:cNvSpPr>
                  <a:spLocks/>
                </p:cNvSpPr>
                <p:nvPr/>
              </p:nvSpPr>
              <p:spPr bwMode="auto">
                <a:xfrm>
                  <a:off x="3817938" y="3424238"/>
                  <a:ext cx="142875" cy="85725"/>
                </a:xfrm>
                <a:custGeom>
                  <a:avLst/>
                  <a:gdLst>
                    <a:gd name="T0" fmla="*/ 38 w 38"/>
                    <a:gd name="T1" fmla="*/ 11 h 23"/>
                    <a:gd name="T2" fmla="*/ 20 w 38"/>
                    <a:gd name="T3" fmla="*/ 1 h 23"/>
                    <a:gd name="T4" fmla="*/ 18 w 38"/>
                    <a:gd name="T5" fmla="*/ 1 h 23"/>
                    <a:gd name="T6" fmla="*/ 1 w 38"/>
                    <a:gd name="T7" fmla="*/ 11 h 23"/>
                    <a:gd name="T8" fmla="*/ 1 w 38"/>
                    <a:gd name="T9" fmla="*/ 12 h 23"/>
                    <a:gd name="T10" fmla="*/ 18 w 38"/>
                    <a:gd name="T11" fmla="*/ 22 h 23"/>
                    <a:gd name="T12" fmla="*/ 20 w 38"/>
                    <a:gd name="T13" fmla="*/ 22 h 23"/>
                    <a:gd name="T14" fmla="*/ 38 w 38"/>
                    <a:gd name="T15" fmla="*/ 12 h 23"/>
                    <a:gd name="T16" fmla="*/ 38 w 38"/>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0" y="22"/>
                      </a:cubicBezTo>
                      <a:cubicBezTo>
                        <a:pt x="38" y="12"/>
                        <a:pt x="38" y="12"/>
                        <a:pt x="38" y="12"/>
                      </a:cubicBezTo>
                      <a:cubicBezTo>
                        <a:pt x="38" y="12"/>
                        <a:pt x="38"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5" name="Freeform 608"/>
                <p:cNvSpPr>
                  <a:spLocks/>
                </p:cNvSpPr>
                <p:nvPr/>
              </p:nvSpPr>
              <p:spPr bwMode="auto">
                <a:xfrm>
                  <a:off x="3900488" y="3471863"/>
                  <a:ext cx="142875" cy="84138"/>
                </a:xfrm>
                <a:custGeom>
                  <a:avLst/>
                  <a:gdLst>
                    <a:gd name="T0" fmla="*/ 38 w 38"/>
                    <a:gd name="T1" fmla="*/ 11 h 22"/>
                    <a:gd name="T2" fmla="*/ 20 w 38"/>
                    <a:gd name="T3" fmla="*/ 1 h 22"/>
                    <a:gd name="T4" fmla="*/ 18 w 38"/>
                    <a:gd name="T5" fmla="*/ 1 h 22"/>
                    <a:gd name="T6" fmla="*/ 1 w 38"/>
                    <a:gd name="T7" fmla="*/ 11 h 22"/>
                    <a:gd name="T8" fmla="*/ 1 w 38"/>
                    <a:gd name="T9" fmla="*/ 12 h 22"/>
                    <a:gd name="T10" fmla="*/ 18 w 38"/>
                    <a:gd name="T11" fmla="*/ 22 h 22"/>
                    <a:gd name="T12" fmla="*/ 20 w 38"/>
                    <a:gd name="T13" fmla="*/ 22 h 22"/>
                    <a:gd name="T14" fmla="*/ 38 w 38"/>
                    <a:gd name="T15" fmla="*/ 12 h 22"/>
                    <a:gd name="T16" fmla="*/ 38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2"/>
                        <a:pt x="20" y="22"/>
                        <a:pt x="20" y="22"/>
                      </a:cubicBezTo>
                      <a:cubicBezTo>
                        <a:pt x="38" y="12"/>
                        <a:pt x="38" y="12"/>
                        <a:pt x="38" y="12"/>
                      </a:cubicBezTo>
                      <a:cubicBezTo>
                        <a:pt x="38" y="12"/>
                        <a:pt x="38"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6" name="Freeform 609"/>
                <p:cNvSpPr>
                  <a:spLocks/>
                </p:cNvSpPr>
                <p:nvPr/>
              </p:nvSpPr>
              <p:spPr bwMode="auto">
                <a:xfrm>
                  <a:off x="3983038" y="3521075"/>
                  <a:ext cx="147638" cy="82550"/>
                </a:xfrm>
                <a:custGeom>
                  <a:avLst/>
                  <a:gdLst>
                    <a:gd name="T0" fmla="*/ 38 w 39"/>
                    <a:gd name="T1" fmla="*/ 10 h 22"/>
                    <a:gd name="T2" fmla="*/ 20 w 39"/>
                    <a:gd name="T3" fmla="*/ 0 h 22"/>
                    <a:gd name="T4" fmla="*/ 18 w 39"/>
                    <a:gd name="T5" fmla="*/ 0 h 22"/>
                    <a:gd name="T6" fmla="*/ 1 w 39"/>
                    <a:gd name="T7" fmla="*/ 10 h 22"/>
                    <a:gd name="T8" fmla="*/ 1 w 39"/>
                    <a:gd name="T9" fmla="*/ 12 h 22"/>
                    <a:gd name="T10" fmla="*/ 18 w 39"/>
                    <a:gd name="T11" fmla="*/ 22 h 22"/>
                    <a:gd name="T12" fmla="*/ 20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0"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7" name="Freeform 610"/>
                <p:cNvSpPr>
                  <a:spLocks/>
                </p:cNvSpPr>
                <p:nvPr/>
              </p:nvSpPr>
              <p:spPr bwMode="auto">
                <a:xfrm>
                  <a:off x="4067175" y="3570288"/>
                  <a:ext cx="146050" cy="82550"/>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8" name="Freeform 611"/>
                <p:cNvSpPr>
                  <a:spLocks/>
                </p:cNvSpPr>
                <p:nvPr/>
              </p:nvSpPr>
              <p:spPr bwMode="auto">
                <a:xfrm>
                  <a:off x="4152900" y="3619500"/>
                  <a:ext cx="142875" cy="82550"/>
                </a:xfrm>
                <a:custGeom>
                  <a:avLst/>
                  <a:gdLst>
                    <a:gd name="T0" fmla="*/ 37 w 38"/>
                    <a:gd name="T1" fmla="*/ 10 h 22"/>
                    <a:gd name="T2" fmla="*/ 20 w 38"/>
                    <a:gd name="T3" fmla="*/ 0 h 22"/>
                    <a:gd name="T4" fmla="*/ 18 w 38"/>
                    <a:gd name="T5" fmla="*/ 0 h 22"/>
                    <a:gd name="T6" fmla="*/ 0 w 38"/>
                    <a:gd name="T7" fmla="*/ 10 h 22"/>
                    <a:gd name="T8" fmla="*/ 0 w 38"/>
                    <a:gd name="T9" fmla="*/ 11 h 22"/>
                    <a:gd name="T10" fmla="*/ 18 w 38"/>
                    <a:gd name="T11" fmla="*/ 21 h 22"/>
                    <a:gd name="T12" fmla="*/ 20 w 38"/>
                    <a:gd name="T13" fmla="*/ 21 h 22"/>
                    <a:gd name="T14" fmla="*/ 37 w 38"/>
                    <a:gd name="T15" fmla="*/ 11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0"/>
                        <a:pt x="0" y="11"/>
                        <a:pt x="0" y="11"/>
                      </a:cubicBezTo>
                      <a:cubicBezTo>
                        <a:pt x="18" y="21"/>
                        <a:pt x="18" y="21"/>
                        <a:pt x="18" y="21"/>
                      </a:cubicBezTo>
                      <a:cubicBezTo>
                        <a:pt x="18" y="22"/>
                        <a:pt x="19" y="22"/>
                        <a:pt x="20" y="21"/>
                      </a:cubicBezTo>
                      <a:cubicBezTo>
                        <a:pt x="37" y="11"/>
                        <a:pt x="37" y="11"/>
                        <a:pt x="37" y="11"/>
                      </a:cubicBezTo>
                      <a:cubicBezTo>
                        <a:pt x="38" y="11"/>
                        <a:pt x="38" y="10"/>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79" name="Freeform 612"/>
                <p:cNvSpPr>
                  <a:spLocks/>
                </p:cNvSpPr>
                <p:nvPr/>
              </p:nvSpPr>
              <p:spPr bwMode="auto">
                <a:xfrm>
                  <a:off x="4235450" y="3663950"/>
                  <a:ext cx="142875" cy="87313"/>
                </a:xfrm>
                <a:custGeom>
                  <a:avLst/>
                  <a:gdLst>
                    <a:gd name="T0" fmla="*/ 37 w 38"/>
                    <a:gd name="T1" fmla="*/ 11 h 23"/>
                    <a:gd name="T2" fmla="*/ 20 w 38"/>
                    <a:gd name="T3" fmla="*/ 1 h 23"/>
                    <a:gd name="T4" fmla="*/ 18 w 38"/>
                    <a:gd name="T5" fmla="*/ 1 h 23"/>
                    <a:gd name="T6" fmla="*/ 0 w 38"/>
                    <a:gd name="T7" fmla="*/ 11 h 23"/>
                    <a:gd name="T8" fmla="*/ 0 w 38"/>
                    <a:gd name="T9" fmla="*/ 12 h 23"/>
                    <a:gd name="T10" fmla="*/ 18 w 38"/>
                    <a:gd name="T11" fmla="*/ 22 h 23"/>
                    <a:gd name="T12" fmla="*/ 20 w 38"/>
                    <a:gd name="T13" fmla="*/ 22 h 23"/>
                    <a:gd name="T14" fmla="*/ 37 w 38"/>
                    <a:gd name="T15" fmla="*/ 12 h 23"/>
                    <a:gd name="T16" fmla="*/ 37 w 38"/>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37" y="11"/>
                      </a:moveTo>
                      <a:cubicBezTo>
                        <a:pt x="20" y="1"/>
                        <a:pt x="20" y="1"/>
                        <a:pt x="20" y="1"/>
                      </a:cubicBezTo>
                      <a:cubicBezTo>
                        <a:pt x="19" y="0"/>
                        <a:pt x="18" y="0"/>
                        <a:pt x="18" y="1"/>
                      </a:cubicBezTo>
                      <a:cubicBezTo>
                        <a:pt x="0" y="11"/>
                        <a:pt x="0" y="11"/>
                        <a:pt x="0" y="11"/>
                      </a:cubicBezTo>
                      <a:cubicBezTo>
                        <a:pt x="0" y="11"/>
                        <a:pt x="0" y="12"/>
                        <a:pt x="0" y="12"/>
                      </a:cubicBezTo>
                      <a:cubicBezTo>
                        <a:pt x="18" y="22"/>
                        <a:pt x="18" y="22"/>
                        <a:pt x="18" y="22"/>
                      </a:cubicBezTo>
                      <a:cubicBezTo>
                        <a:pt x="18" y="23"/>
                        <a:pt x="19" y="23"/>
                        <a:pt x="20" y="22"/>
                      </a:cubicBezTo>
                      <a:cubicBezTo>
                        <a:pt x="37" y="12"/>
                        <a:pt x="37" y="12"/>
                        <a:pt x="37" y="12"/>
                      </a:cubicBezTo>
                      <a:cubicBezTo>
                        <a:pt x="38" y="12"/>
                        <a:pt x="38" y="11"/>
                        <a:pt x="3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0" name="Freeform 613"/>
                <p:cNvSpPr>
                  <a:spLocks/>
                </p:cNvSpPr>
                <p:nvPr/>
              </p:nvSpPr>
              <p:spPr bwMode="auto">
                <a:xfrm>
                  <a:off x="4319588" y="3713163"/>
                  <a:ext cx="142875" cy="82550"/>
                </a:xfrm>
                <a:custGeom>
                  <a:avLst/>
                  <a:gdLst>
                    <a:gd name="T0" fmla="*/ 38 w 38"/>
                    <a:gd name="T1" fmla="*/ 11 h 22"/>
                    <a:gd name="T2" fmla="*/ 20 w 38"/>
                    <a:gd name="T3" fmla="*/ 1 h 22"/>
                    <a:gd name="T4" fmla="*/ 18 w 38"/>
                    <a:gd name="T5" fmla="*/ 1 h 22"/>
                    <a:gd name="T6" fmla="*/ 1 w 38"/>
                    <a:gd name="T7" fmla="*/ 11 h 22"/>
                    <a:gd name="T8" fmla="*/ 1 w 38"/>
                    <a:gd name="T9" fmla="*/ 12 h 22"/>
                    <a:gd name="T10" fmla="*/ 18 w 38"/>
                    <a:gd name="T11" fmla="*/ 22 h 22"/>
                    <a:gd name="T12" fmla="*/ 20 w 38"/>
                    <a:gd name="T13" fmla="*/ 22 h 22"/>
                    <a:gd name="T14" fmla="*/ 38 w 38"/>
                    <a:gd name="T15" fmla="*/ 12 h 22"/>
                    <a:gd name="T16" fmla="*/ 38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2"/>
                        <a:pt x="20" y="22"/>
                        <a:pt x="20" y="22"/>
                      </a:cubicBezTo>
                      <a:cubicBezTo>
                        <a:pt x="38" y="12"/>
                        <a:pt x="38" y="12"/>
                        <a:pt x="38" y="12"/>
                      </a:cubicBezTo>
                      <a:cubicBezTo>
                        <a:pt x="38" y="12"/>
                        <a:pt x="38"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1" name="Freeform 614"/>
                <p:cNvSpPr>
                  <a:spLocks/>
                </p:cNvSpPr>
                <p:nvPr/>
              </p:nvSpPr>
              <p:spPr bwMode="auto">
                <a:xfrm>
                  <a:off x="4402138" y="3762375"/>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2" name="Freeform 615"/>
                <p:cNvSpPr>
                  <a:spLocks/>
                </p:cNvSpPr>
                <p:nvPr/>
              </p:nvSpPr>
              <p:spPr bwMode="auto">
                <a:xfrm>
                  <a:off x="4484688" y="3811588"/>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1 h 22"/>
                    <a:gd name="T10" fmla="*/ 18 w 38"/>
                    <a:gd name="T11" fmla="*/ 22 h 22"/>
                    <a:gd name="T12" fmla="*/ 20 w 38"/>
                    <a:gd name="T13" fmla="*/ 22 h 22"/>
                    <a:gd name="T14" fmla="*/ 38 w 38"/>
                    <a:gd name="T15" fmla="*/ 11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1"/>
                        <a:pt x="0" y="11"/>
                        <a:pt x="1" y="11"/>
                      </a:cubicBezTo>
                      <a:cubicBezTo>
                        <a:pt x="18" y="22"/>
                        <a:pt x="18" y="22"/>
                        <a:pt x="18" y="22"/>
                      </a:cubicBezTo>
                      <a:cubicBezTo>
                        <a:pt x="19" y="22"/>
                        <a:pt x="20" y="22"/>
                        <a:pt x="20" y="22"/>
                      </a:cubicBezTo>
                      <a:cubicBezTo>
                        <a:pt x="38" y="11"/>
                        <a:pt x="38" y="11"/>
                        <a:pt x="38" y="11"/>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3" name="Freeform 616"/>
                <p:cNvSpPr>
                  <a:spLocks/>
                </p:cNvSpPr>
                <p:nvPr/>
              </p:nvSpPr>
              <p:spPr bwMode="auto">
                <a:xfrm>
                  <a:off x="3773488" y="3306763"/>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2 h 22"/>
                    <a:gd name="T10" fmla="*/ 18 w 38"/>
                    <a:gd name="T11" fmla="*/ 22 h 22"/>
                    <a:gd name="T12" fmla="*/ 20 w 38"/>
                    <a:gd name="T13" fmla="*/ 22 h 22"/>
                    <a:gd name="T14" fmla="*/ 38 w 38"/>
                    <a:gd name="T15" fmla="*/ 12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0" y="22"/>
                      </a:cubicBezTo>
                      <a:cubicBezTo>
                        <a:pt x="38" y="12"/>
                        <a:pt x="38" y="12"/>
                        <a:pt x="38" y="12"/>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4" name="Freeform 617"/>
                <p:cNvSpPr>
                  <a:spLocks/>
                </p:cNvSpPr>
                <p:nvPr/>
              </p:nvSpPr>
              <p:spPr bwMode="auto">
                <a:xfrm>
                  <a:off x="3667125" y="3152775"/>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1 h 22"/>
                    <a:gd name="T10" fmla="*/ 18 w 38"/>
                    <a:gd name="T11" fmla="*/ 22 h 22"/>
                    <a:gd name="T12" fmla="*/ 20 w 38"/>
                    <a:gd name="T13" fmla="*/ 22 h 22"/>
                    <a:gd name="T14" fmla="*/ 38 w 38"/>
                    <a:gd name="T15" fmla="*/ 11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1"/>
                        <a:pt x="0" y="11"/>
                        <a:pt x="1" y="11"/>
                      </a:cubicBezTo>
                      <a:cubicBezTo>
                        <a:pt x="18" y="22"/>
                        <a:pt x="18" y="22"/>
                        <a:pt x="18" y="22"/>
                      </a:cubicBezTo>
                      <a:cubicBezTo>
                        <a:pt x="19" y="22"/>
                        <a:pt x="20" y="22"/>
                        <a:pt x="20" y="22"/>
                      </a:cubicBezTo>
                      <a:cubicBezTo>
                        <a:pt x="38" y="11"/>
                        <a:pt x="38" y="11"/>
                        <a:pt x="38" y="11"/>
                      </a:cubicBezTo>
                      <a:cubicBezTo>
                        <a:pt x="38" y="11"/>
                        <a:pt x="38"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5" name="Freeform 618"/>
                <p:cNvSpPr>
                  <a:spLocks/>
                </p:cNvSpPr>
                <p:nvPr/>
              </p:nvSpPr>
              <p:spPr bwMode="auto">
                <a:xfrm>
                  <a:off x="3749675" y="3201988"/>
                  <a:ext cx="147638" cy="82550"/>
                </a:xfrm>
                <a:custGeom>
                  <a:avLst/>
                  <a:gdLst>
                    <a:gd name="T0" fmla="*/ 38 w 39"/>
                    <a:gd name="T1" fmla="*/ 10 h 22"/>
                    <a:gd name="T2" fmla="*/ 21 w 39"/>
                    <a:gd name="T3" fmla="*/ 0 h 22"/>
                    <a:gd name="T4" fmla="*/ 18 w 39"/>
                    <a:gd name="T5" fmla="*/ 0 h 22"/>
                    <a:gd name="T6" fmla="*/ 1 w 39"/>
                    <a:gd name="T7" fmla="*/ 10 h 22"/>
                    <a:gd name="T8" fmla="*/ 1 w 39"/>
                    <a:gd name="T9" fmla="*/ 11 h 22"/>
                    <a:gd name="T10" fmla="*/ 18 w 39"/>
                    <a:gd name="T11" fmla="*/ 21 h 22"/>
                    <a:gd name="T12" fmla="*/ 21 w 39"/>
                    <a:gd name="T13" fmla="*/ 21 h 22"/>
                    <a:gd name="T14" fmla="*/ 38 w 39"/>
                    <a:gd name="T15" fmla="*/ 11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0"/>
                        <a:pt x="0" y="11"/>
                        <a:pt x="1" y="11"/>
                      </a:cubicBezTo>
                      <a:cubicBezTo>
                        <a:pt x="18" y="21"/>
                        <a:pt x="18" y="21"/>
                        <a:pt x="18" y="21"/>
                      </a:cubicBezTo>
                      <a:cubicBezTo>
                        <a:pt x="19" y="22"/>
                        <a:pt x="20" y="22"/>
                        <a:pt x="21" y="21"/>
                      </a:cubicBezTo>
                      <a:cubicBezTo>
                        <a:pt x="38" y="11"/>
                        <a:pt x="38" y="11"/>
                        <a:pt x="38" y="11"/>
                      </a:cubicBezTo>
                      <a:cubicBezTo>
                        <a:pt x="39" y="11"/>
                        <a:pt x="39"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6" name="Freeform 619"/>
                <p:cNvSpPr>
                  <a:spLocks/>
                </p:cNvSpPr>
                <p:nvPr/>
              </p:nvSpPr>
              <p:spPr bwMode="auto">
                <a:xfrm>
                  <a:off x="3832225" y="3246438"/>
                  <a:ext cx="147638" cy="82550"/>
                </a:xfrm>
                <a:custGeom>
                  <a:avLst/>
                  <a:gdLst>
                    <a:gd name="T0" fmla="*/ 38 w 39"/>
                    <a:gd name="T1" fmla="*/ 11 h 22"/>
                    <a:gd name="T2" fmla="*/ 21 w 39"/>
                    <a:gd name="T3" fmla="*/ 1 h 22"/>
                    <a:gd name="T4" fmla="*/ 18 w 39"/>
                    <a:gd name="T5" fmla="*/ 1 h 22"/>
                    <a:gd name="T6" fmla="*/ 1 w 39"/>
                    <a:gd name="T7" fmla="*/ 11 h 22"/>
                    <a:gd name="T8" fmla="*/ 1 w 39"/>
                    <a:gd name="T9" fmla="*/ 12 h 22"/>
                    <a:gd name="T10" fmla="*/ 18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1"/>
                        <a:pt x="21" y="1"/>
                        <a:pt x="21" y="1"/>
                      </a:cubicBezTo>
                      <a:cubicBezTo>
                        <a:pt x="20" y="0"/>
                        <a:pt x="19" y="0"/>
                        <a:pt x="18" y="1"/>
                      </a:cubicBezTo>
                      <a:cubicBezTo>
                        <a:pt x="1" y="11"/>
                        <a:pt x="1" y="11"/>
                        <a:pt x="1" y="11"/>
                      </a:cubicBezTo>
                      <a:cubicBezTo>
                        <a:pt x="0" y="11"/>
                        <a:pt x="0" y="12"/>
                        <a:pt x="1" y="12"/>
                      </a:cubicBezTo>
                      <a:cubicBezTo>
                        <a:pt x="18" y="22"/>
                        <a:pt x="18" y="22"/>
                        <a:pt x="18" y="22"/>
                      </a:cubicBezTo>
                      <a:cubicBezTo>
                        <a:pt x="19" y="22"/>
                        <a:pt x="20" y="22"/>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7" name="Freeform 620"/>
                <p:cNvSpPr>
                  <a:spLocks/>
                </p:cNvSpPr>
                <p:nvPr/>
              </p:nvSpPr>
              <p:spPr bwMode="auto">
                <a:xfrm>
                  <a:off x="3919538" y="3295650"/>
                  <a:ext cx="165100" cy="98425"/>
                </a:xfrm>
                <a:custGeom>
                  <a:avLst/>
                  <a:gdLst>
                    <a:gd name="T0" fmla="*/ 43 w 44"/>
                    <a:gd name="T1" fmla="*/ 14 h 26"/>
                    <a:gd name="T2" fmla="*/ 20 w 44"/>
                    <a:gd name="T3" fmla="*/ 1 h 26"/>
                    <a:gd name="T4" fmla="*/ 18 w 44"/>
                    <a:gd name="T5" fmla="*/ 1 h 26"/>
                    <a:gd name="T6" fmla="*/ 0 w 44"/>
                    <a:gd name="T7" fmla="*/ 11 h 26"/>
                    <a:gd name="T8" fmla="*/ 0 w 44"/>
                    <a:gd name="T9" fmla="*/ 12 h 26"/>
                    <a:gd name="T10" fmla="*/ 24 w 44"/>
                    <a:gd name="T11" fmla="*/ 25 h 26"/>
                    <a:gd name="T12" fmla="*/ 26 w 44"/>
                    <a:gd name="T13" fmla="*/ 25 h 26"/>
                    <a:gd name="T14" fmla="*/ 43 w 44"/>
                    <a:gd name="T15" fmla="*/ 15 h 26"/>
                    <a:gd name="T16" fmla="*/ 43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3" y="14"/>
                      </a:moveTo>
                      <a:cubicBezTo>
                        <a:pt x="20" y="1"/>
                        <a:pt x="20" y="1"/>
                        <a:pt x="20" y="1"/>
                      </a:cubicBezTo>
                      <a:cubicBezTo>
                        <a:pt x="19" y="0"/>
                        <a:pt x="18" y="0"/>
                        <a:pt x="18" y="1"/>
                      </a:cubicBezTo>
                      <a:cubicBezTo>
                        <a:pt x="0" y="11"/>
                        <a:pt x="0" y="11"/>
                        <a:pt x="0" y="11"/>
                      </a:cubicBezTo>
                      <a:cubicBezTo>
                        <a:pt x="0" y="11"/>
                        <a:pt x="0" y="12"/>
                        <a:pt x="0" y="12"/>
                      </a:cubicBezTo>
                      <a:cubicBezTo>
                        <a:pt x="24" y="25"/>
                        <a:pt x="24" y="25"/>
                        <a:pt x="24" y="25"/>
                      </a:cubicBezTo>
                      <a:cubicBezTo>
                        <a:pt x="24" y="26"/>
                        <a:pt x="25" y="26"/>
                        <a:pt x="26" y="25"/>
                      </a:cubicBezTo>
                      <a:cubicBezTo>
                        <a:pt x="43" y="15"/>
                        <a:pt x="43" y="15"/>
                        <a:pt x="43" y="15"/>
                      </a:cubicBezTo>
                      <a:cubicBezTo>
                        <a:pt x="44" y="15"/>
                        <a:pt x="44" y="14"/>
                        <a:pt x="43" y="1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8" name="Freeform 621"/>
                <p:cNvSpPr>
                  <a:spLocks/>
                </p:cNvSpPr>
                <p:nvPr/>
              </p:nvSpPr>
              <p:spPr bwMode="auto">
                <a:xfrm>
                  <a:off x="4021138" y="3355975"/>
                  <a:ext cx="477838" cy="274638"/>
                </a:xfrm>
                <a:custGeom>
                  <a:avLst/>
                  <a:gdLst>
                    <a:gd name="T0" fmla="*/ 126 w 127"/>
                    <a:gd name="T1" fmla="*/ 62 h 73"/>
                    <a:gd name="T2" fmla="*/ 20 w 127"/>
                    <a:gd name="T3" fmla="*/ 0 h 73"/>
                    <a:gd name="T4" fmla="*/ 18 w 127"/>
                    <a:gd name="T5" fmla="*/ 0 h 73"/>
                    <a:gd name="T6" fmla="*/ 1 w 127"/>
                    <a:gd name="T7" fmla="*/ 10 h 73"/>
                    <a:gd name="T8" fmla="*/ 1 w 127"/>
                    <a:gd name="T9" fmla="*/ 12 h 73"/>
                    <a:gd name="T10" fmla="*/ 107 w 127"/>
                    <a:gd name="T11" fmla="*/ 73 h 73"/>
                    <a:gd name="T12" fmla="*/ 109 w 127"/>
                    <a:gd name="T13" fmla="*/ 73 h 73"/>
                    <a:gd name="T14" fmla="*/ 126 w 127"/>
                    <a:gd name="T15" fmla="*/ 63 h 73"/>
                    <a:gd name="T16" fmla="*/ 126 w 127"/>
                    <a:gd name="T17" fmla="*/ 6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7" h="73">
                      <a:moveTo>
                        <a:pt x="126" y="62"/>
                      </a:moveTo>
                      <a:cubicBezTo>
                        <a:pt x="20" y="0"/>
                        <a:pt x="20" y="0"/>
                        <a:pt x="20" y="0"/>
                      </a:cubicBezTo>
                      <a:cubicBezTo>
                        <a:pt x="20" y="0"/>
                        <a:pt x="19" y="0"/>
                        <a:pt x="18" y="0"/>
                      </a:cubicBezTo>
                      <a:cubicBezTo>
                        <a:pt x="1" y="10"/>
                        <a:pt x="1" y="10"/>
                        <a:pt x="1" y="10"/>
                      </a:cubicBezTo>
                      <a:cubicBezTo>
                        <a:pt x="0" y="11"/>
                        <a:pt x="0" y="11"/>
                        <a:pt x="1" y="12"/>
                      </a:cubicBezTo>
                      <a:cubicBezTo>
                        <a:pt x="107" y="73"/>
                        <a:pt x="107" y="73"/>
                        <a:pt x="107" y="73"/>
                      </a:cubicBezTo>
                      <a:cubicBezTo>
                        <a:pt x="107" y="73"/>
                        <a:pt x="108" y="73"/>
                        <a:pt x="109" y="73"/>
                      </a:cubicBezTo>
                      <a:cubicBezTo>
                        <a:pt x="126" y="63"/>
                        <a:pt x="126" y="63"/>
                        <a:pt x="126" y="63"/>
                      </a:cubicBezTo>
                      <a:cubicBezTo>
                        <a:pt x="127" y="62"/>
                        <a:pt x="127" y="62"/>
                        <a:pt x="126" y="6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89" name="Freeform 622"/>
                <p:cNvSpPr>
                  <a:spLocks/>
                </p:cNvSpPr>
                <p:nvPr/>
              </p:nvSpPr>
              <p:spPr bwMode="auto">
                <a:xfrm>
                  <a:off x="3856038" y="3355975"/>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1 h 22"/>
                    <a:gd name="T10" fmla="*/ 18 w 38"/>
                    <a:gd name="T11" fmla="*/ 21 h 22"/>
                    <a:gd name="T12" fmla="*/ 20 w 38"/>
                    <a:gd name="T13" fmla="*/ 21 h 22"/>
                    <a:gd name="T14" fmla="*/ 38 w 38"/>
                    <a:gd name="T15" fmla="*/ 11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0"/>
                        <a:pt x="0" y="11"/>
                        <a:pt x="1" y="11"/>
                      </a:cubicBezTo>
                      <a:cubicBezTo>
                        <a:pt x="18" y="21"/>
                        <a:pt x="18" y="21"/>
                        <a:pt x="18" y="21"/>
                      </a:cubicBezTo>
                      <a:cubicBezTo>
                        <a:pt x="19" y="22"/>
                        <a:pt x="20" y="22"/>
                        <a:pt x="20" y="21"/>
                      </a:cubicBezTo>
                      <a:cubicBezTo>
                        <a:pt x="38" y="11"/>
                        <a:pt x="38" y="11"/>
                        <a:pt x="38" y="11"/>
                      </a:cubicBezTo>
                      <a:cubicBezTo>
                        <a:pt x="38" y="11"/>
                        <a:pt x="38"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0" name="Freeform 623"/>
                <p:cNvSpPr>
                  <a:spLocks/>
                </p:cNvSpPr>
                <p:nvPr/>
              </p:nvSpPr>
              <p:spPr bwMode="auto">
                <a:xfrm>
                  <a:off x="3938588" y="3405188"/>
                  <a:ext cx="146050" cy="82550"/>
                </a:xfrm>
                <a:custGeom>
                  <a:avLst/>
                  <a:gdLst>
                    <a:gd name="T0" fmla="*/ 38 w 39"/>
                    <a:gd name="T1" fmla="*/ 10 h 22"/>
                    <a:gd name="T2" fmla="*/ 20 w 39"/>
                    <a:gd name="T3" fmla="*/ 0 h 22"/>
                    <a:gd name="T4" fmla="*/ 18 w 39"/>
                    <a:gd name="T5" fmla="*/ 0 h 22"/>
                    <a:gd name="T6" fmla="*/ 1 w 39"/>
                    <a:gd name="T7" fmla="*/ 10 h 22"/>
                    <a:gd name="T8" fmla="*/ 1 w 39"/>
                    <a:gd name="T9" fmla="*/ 11 h 22"/>
                    <a:gd name="T10" fmla="*/ 18 w 39"/>
                    <a:gd name="T11" fmla="*/ 21 h 22"/>
                    <a:gd name="T12" fmla="*/ 20 w 39"/>
                    <a:gd name="T13" fmla="*/ 21 h 22"/>
                    <a:gd name="T14" fmla="*/ 38 w 39"/>
                    <a:gd name="T15" fmla="*/ 11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0" y="0"/>
                        <a:pt x="20" y="0"/>
                        <a:pt x="20" y="0"/>
                      </a:cubicBezTo>
                      <a:cubicBezTo>
                        <a:pt x="20" y="0"/>
                        <a:pt x="19" y="0"/>
                        <a:pt x="18" y="0"/>
                      </a:cubicBezTo>
                      <a:cubicBezTo>
                        <a:pt x="1" y="10"/>
                        <a:pt x="1" y="10"/>
                        <a:pt x="1" y="10"/>
                      </a:cubicBezTo>
                      <a:cubicBezTo>
                        <a:pt x="0" y="10"/>
                        <a:pt x="0" y="11"/>
                        <a:pt x="1" y="11"/>
                      </a:cubicBezTo>
                      <a:cubicBezTo>
                        <a:pt x="18" y="21"/>
                        <a:pt x="18" y="21"/>
                        <a:pt x="18" y="21"/>
                      </a:cubicBezTo>
                      <a:cubicBezTo>
                        <a:pt x="19" y="22"/>
                        <a:pt x="20" y="22"/>
                        <a:pt x="20" y="21"/>
                      </a:cubicBezTo>
                      <a:cubicBezTo>
                        <a:pt x="38" y="11"/>
                        <a:pt x="38" y="11"/>
                        <a:pt x="38" y="11"/>
                      </a:cubicBezTo>
                      <a:cubicBezTo>
                        <a:pt x="39" y="11"/>
                        <a:pt x="39"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1" name="Freeform 624"/>
                <p:cNvSpPr>
                  <a:spLocks/>
                </p:cNvSpPr>
                <p:nvPr/>
              </p:nvSpPr>
              <p:spPr bwMode="auto">
                <a:xfrm>
                  <a:off x="4021138" y="3449638"/>
                  <a:ext cx="147638" cy="82550"/>
                </a:xfrm>
                <a:custGeom>
                  <a:avLst/>
                  <a:gdLst>
                    <a:gd name="T0" fmla="*/ 38 w 39"/>
                    <a:gd name="T1" fmla="*/ 11 h 22"/>
                    <a:gd name="T2" fmla="*/ 21 w 39"/>
                    <a:gd name="T3" fmla="*/ 1 h 22"/>
                    <a:gd name="T4" fmla="*/ 18 w 39"/>
                    <a:gd name="T5" fmla="*/ 1 h 22"/>
                    <a:gd name="T6" fmla="*/ 1 w 39"/>
                    <a:gd name="T7" fmla="*/ 11 h 22"/>
                    <a:gd name="T8" fmla="*/ 1 w 39"/>
                    <a:gd name="T9" fmla="*/ 12 h 22"/>
                    <a:gd name="T10" fmla="*/ 18 w 39"/>
                    <a:gd name="T11" fmla="*/ 22 h 22"/>
                    <a:gd name="T12" fmla="*/ 21 w 39"/>
                    <a:gd name="T13" fmla="*/ 22 h 22"/>
                    <a:gd name="T14" fmla="*/ 38 w 39"/>
                    <a:gd name="T15" fmla="*/ 12 h 22"/>
                    <a:gd name="T16" fmla="*/ 38 w 39"/>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1"/>
                      </a:moveTo>
                      <a:cubicBezTo>
                        <a:pt x="21" y="1"/>
                        <a:pt x="21" y="1"/>
                        <a:pt x="21" y="1"/>
                      </a:cubicBezTo>
                      <a:cubicBezTo>
                        <a:pt x="20" y="0"/>
                        <a:pt x="19" y="0"/>
                        <a:pt x="18" y="1"/>
                      </a:cubicBezTo>
                      <a:cubicBezTo>
                        <a:pt x="1" y="11"/>
                        <a:pt x="1" y="11"/>
                        <a:pt x="1" y="11"/>
                      </a:cubicBezTo>
                      <a:cubicBezTo>
                        <a:pt x="0" y="11"/>
                        <a:pt x="0" y="12"/>
                        <a:pt x="1" y="12"/>
                      </a:cubicBezTo>
                      <a:cubicBezTo>
                        <a:pt x="18" y="22"/>
                        <a:pt x="18" y="22"/>
                        <a:pt x="18" y="22"/>
                      </a:cubicBezTo>
                      <a:cubicBezTo>
                        <a:pt x="19" y="22"/>
                        <a:pt x="20" y="22"/>
                        <a:pt x="21" y="22"/>
                      </a:cubicBezTo>
                      <a:cubicBezTo>
                        <a:pt x="38" y="12"/>
                        <a:pt x="38" y="12"/>
                        <a:pt x="38" y="12"/>
                      </a:cubicBezTo>
                      <a:cubicBezTo>
                        <a:pt x="39" y="12"/>
                        <a:pt x="39"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2" name="Freeform 625"/>
                <p:cNvSpPr>
                  <a:spLocks/>
                </p:cNvSpPr>
                <p:nvPr/>
              </p:nvSpPr>
              <p:spPr bwMode="auto">
                <a:xfrm>
                  <a:off x="4108450" y="3498850"/>
                  <a:ext cx="142875" cy="82550"/>
                </a:xfrm>
                <a:custGeom>
                  <a:avLst/>
                  <a:gdLst>
                    <a:gd name="T0" fmla="*/ 37 w 38"/>
                    <a:gd name="T1" fmla="*/ 11 h 22"/>
                    <a:gd name="T2" fmla="*/ 20 w 38"/>
                    <a:gd name="T3" fmla="*/ 0 h 22"/>
                    <a:gd name="T4" fmla="*/ 18 w 38"/>
                    <a:gd name="T5" fmla="*/ 0 h 22"/>
                    <a:gd name="T6" fmla="*/ 0 w 38"/>
                    <a:gd name="T7" fmla="*/ 11 h 22"/>
                    <a:gd name="T8" fmla="*/ 0 w 38"/>
                    <a:gd name="T9" fmla="*/ 12 h 22"/>
                    <a:gd name="T10" fmla="*/ 18 w 38"/>
                    <a:gd name="T11" fmla="*/ 22 h 22"/>
                    <a:gd name="T12" fmla="*/ 20 w 38"/>
                    <a:gd name="T13" fmla="*/ 22 h 22"/>
                    <a:gd name="T14" fmla="*/ 37 w 38"/>
                    <a:gd name="T15" fmla="*/ 12 h 22"/>
                    <a:gd name="T16" fmla="*/ 37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1"/>
                      </a:moveTo>
                      <a:cubicBezTo>
                        <a:pt x="20" y="0"/>
                        <a:pt x="20" y="0"/>
                        <a:pt x="20" y="0"/>
                      </a:cubicBezTo>
                      <a:cubicBezTo>
                        <a:pt x="19" y="0"/>
                        <a:pt x="18" y="0"/>
                        <a:pt x="18" y="0"/>
                      </a:cubicBezTo>
                      <a:cubicBezTo>
                        <a:pt x="0" y="11"/>
                        <a:pt x="0" y="11"/>
                        <a:pt x="0" y="11"/>
                      </a:cubicBezTo>
                      <a:cubicBezTo>
                        <a:pt x="0" y="11"/>
                        <a:pt x="0" y="11"/>
                        <a:pt x="0" y="12"/>
                      </a:cubicBezTo>
                      <a:cubicBezTo>
                        <a:pt x="18" y="22"/>
                        <a:pt x="18" y="22"/>
                        <a:pt x="18" y="22"/>
                      </a:cubicBezTo>
                      <a:cubicBezTo>
                        <a:pt x="18" y="22"/>
                        <a:pt x="19" y="22"/>
                        <a:pt x="20" y="22"/>
                      </a:cubicBezTo>
                      <a:cubicBezTo>
                        <a:pt x="37" y="12"/>
                        <a:pt x="37" y="12"/>
                        <a:pt x="37" y="12"/>
                      </a:cubicBezTo>
                      <a:cubicBezTo>
                        <a:pt x="38" y="11"/>
                        <a:pt x="38" y="11"/>
                        <a:pt x="37"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3" name="Freeform 626"/>
                <p:cNvSpPr>
                  <a:spLocks/>
                </p:cNvSpPr>
                <p:nvPr/>
              </p:nvSpPr>
              <p:spPr bwMode="auto">
                <a:xfrm>
                  <a:off x="4191000" y="3548063"/>
                  <a:ext cx="142875" cy="82550"/>
                </a:xfrm>
                <a:custGeom>
                  <a:avLst/>
                  <a:gdLst>
                    <a:gd name="T0" fmla="*/ 37 w 38"/>
                    <a:gd name="T1" fmla="*/ 10 h 22"/>
                    <a:gd name="T2" fmla="*/ 20 w 38"/>
                    <a:gd name="T3" fmla="*/ 0 h 22"/>
                    <a:gd name="T4" fmla="*/ 18 w 38"/>
                    <a:gd name="T5" fmla="*/ 0 h 22"/>
                    <a:gd name="T6" fmla="*/ 0 w 38"/>
                    <a:gd name="T7" fmla="*/ 10 h 22"/>
                    <a:gd name="T8" fmla="*/ 0 w 38"/>
                    <a:gd name="T9" fmla="*/ 12 h 22"/>
                    <a:gd name="T10" fmla="*/ 18 w 38"/>
                    <a:gd name="T11" fmla="*/ 22 h 22"/>
                    <a:gd name="T12" fmla="*/ 20 w 38"/>
                    <a:gd name="T13" fmla="*/ 22 h 22"/>
                    <a:gd name="T14" fmla="*/ 37 w 38"/>
                    <a:gd name="T15" fmla="*/ 12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1"/>
                        <a:pt x="0" y="11"/>
                        <a:pt x="0" y="12"/>
                      </a:cubicBezTo>
                      <a:cubicBezTo>
                        <a:pt x="18" y="22"/>
                        <a:pt x="18" y="22"/>
                        <a:pt x="18" y="22"/>
                      </a:cubicBezTo>
                      <a:cubicBezTo>
                        <a:pt x="18" y="22"/>
                        <a:pt x="19" y="22"/>
                        <a:pt x="20" y="22"/>
                      </a:cubicBezTo>
                      <a:cubicBezTo>
                        <a:pt x="37" y="12"/>
                        <a:pt x="37" y="12"/>
                        <a:pt x="37" y="12"/>
                      </a:cubicBezTo>
                      <a:cubicBezTo>
                        <a:pt x="38" y="11"/>
                        <a:pt x="38" y="11"/>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4" name="Freeform 627"/>
                <p:cNvSpPr>
                  <a:spLocks/>
                </p:cNvSpPr>
                <p:nvPr/>
              </p:nvSpPr>
              <p:spPr bwMode="auto">
                <a:xfrm>
                  <a:off x="4273550" y="3597275"/>
                  <a:ext cx="142875" cy="82550"/>
                </a:xfrm>
                <a:custGeom>
                  <a:avLst/>
                  <a:gdLst>
                    <a:gd name="T0" fmla="*/ 38 w 38"/>
                    <a:gd name="T1" fmla="*/ 10 h 22"/>
                    <a:gd name="T2" fmla="*/ 20 w 38"/>
                    <a:gd name="T3" fmla="*/ 0 h 22"/>
                    <a:gd name="T4" fmla="*/ 18 w 38"/>
                    <a:gd name="T5" fmla="*/ 0 h 22"/>
                    <a:gd name="T6" fmla="*/ 1 w 38"/>
                    <a:gd name="T7" fmla="*/ 10 h 22"/>
                    <a:gd name="T8" fmla="*/ 1 w 38"/>
                    <a:gd name="T9" fmla="*/ 11 h 22"/>
                    <a:gd name="T10" fmla="*/ 18 w 38"/>
                    <a:gd name="T11" fmla="*/ 21 h 22"/>
                    <a:gd name="T12" fmla="*/ 20 w 38"/>
                    <a:gd name="T13" fmla="*/ 21 h 22"/>
                    <a:gd name="T14" fmla="*/ 38 w 38"/>
                    <a:gd name="T15" fmla="*/ 11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0"/>
                        <a:pt x="0" y="11"/>
                        <a:pt x="1" y="11"/>
                      </a:cubicBezTo>
                      <a:cubicBezTo>
                        <a:pt x="18" y="21"/>
                        <a:pt x="18" y="21"/>
                        <a:pt x="18" y="21"/>
                      </a:cubicBezTo>
                      <a:cubicBezTo>
                        <a:pt x="19" y="22"/>
                        <a:pt x="20" y="22"/>
                        <a:pt x="20" y="21"/>
                      </a:cubicBezTo>
                      <a:cubicBezTo>
                        <a:pt x="38" y="11"/>
                        <a:pt x="38" y="11"/>
                        <a:pt x="38" y="11"/>
                      </a:cubicBezTo>
                      <a:cubicBezTo>
                        <a:pt x="38" y="11"/>
                        <a:pt x="38"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5" name="Freeform 628"/>
                <p:cNvSpPr>
                  <a:spLocks/>
                </p:cNvSpPr>
                <p:nvPr/>
              </p:nvSpPr>
              <p:spPr bwMode="auto">
                <a:xfrm>
                  <a:off x="4356100" y="3644900"/>
                  <a:ext cx="142875" cy="84138"/>
                </a:xfrm>
                <a:custGeom>
                  <a:avLst/>
                  <a:gdLst>
                    <a:gd name="T0" fmla="*/ 38 w 38"/>
                    <a:gd name="T1" fmla="*/ 10 h 22"/>
                    <a:gd name="T2" fmla="*/ 20 w 38"/>
                    <a:gd name="T3" fmla="*/ 0 h 22"/>
                    <a:gd name="T4" fmla="*/ 18 w 38"/>
                    <a:gd name="T5" fmla="*/ 0 h 22"/>
                    <a:gd name="T6" fmla="*/ 1 w 38"/>
                    <a:gd name="T7" fmla="*/ 10 h 22"/>
                    <a:gd name="T8" fmla="*/ 1 w 38"/>
                    <a:gd name="T9" fmla="*/ 11 h 22"/>
                    <a:gd name="T10" fmla="*/ 18 w 38"/>
                    <a:gd name="T11" fmla="*/ 21 h 22"/>
                    <a:gd name="T12" fmla="*/ 20 w 38"/>
                    <a:gd name="T13" fmla="*/ 21 h 22"/>
                    <a:gd name="T14" fmla="*/ 38 w 38"/>
                    <a:gd name="T15" fmla="*/ 11 h 22"/>
                    <a:gd name="T16" fmla="*/ 38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0"/>
                      </a:moveTo>
                      <a:cubicBezTo>
                        <a:pt x="20" y="0"/>
                        <a:pt x="20" y="0"/>
                        <a:pt x="20" y="0"/>
                      </a:cubicBezTo>
                      <a:cubicBezTo>
                        <a:pt x="20" y="0"/>
                        <a:pt x="19" y="0"/>
                        <a:pt x="18" y="0"/>
                      </a:cubicBezTo>
                      <a:cubicBezTo>
                        <a:pt x="1" y="10"/>
                        <a:pt x="1" y="10"/>
                        <a:pt x="1" y="10"/>
                      </a:cubicBezTo>
                      <a:cubicBezTo>
                        <a:pt x="0" y="10"/>
                        <a:pt x="0" y="11"/>
                        <a:pt x="1" y="11"/>
                      </a:cubicBezTo>
                      <a:cubicBezTo>
                        <a:pt x="18" y="21"/>
                        <a:pt x="18" y="21"/>
                        <a:pt x="18" y="21"/>
                      </a:cubicBezTo>
                      <a:cubicBezTo>
                        <a:pt x="19" y="22"/>
                        <a:pt x="20" y="22"/>
                        <a:pt x="20" y="21"/>
                      </a:cubicBezTo>
                      <a:cubicBezTo>
                        <a:pt x="38" y="11"/>
                        <a:pt x="38" y="11"/>
                        <a:pt x="38" y="11"/>
                      </a:cubicBezTo>
                      <a:cubicBezTo>
                        <a:pt x="38" y="11"/>
                        <a:pt x="38" y="10"/>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6" name="Freeform 629"/>
                <p:cNvSpPr>
                  <a:spLocks/>
                </p:cNvSpPr>
                <p:nvPr/>
              </p:nvSpPr>
              <p:spPr bwMode="auto">
                <a:xfrm>
                  <a:off x="4438650" y="3597275"/>
                  <a:ext cx="166688" cy="93663"/>
                </a:xfrm>
                <a:custGeom>
                  <a:avLst/>
                  <a:gdLst>
                    <a:gd name="T0" fmla="*/ 43 w 44"/>
                    <a:gd name="T1" fmla="*/ 14 h 25"/>
                    <a:gd name="T2" fmla="*/ 20 w 44"/>
                    <a:gd name="T3" fmla="*/ 0 h 25"/>
                    <a:gd name="T4" fmla="*/ 18 w 44"/>
                    <a:gd name="T5" fmla="*/ 0 h 25"/>
                    <a:gd name="T6" fmla="*/ 0 w 44"/>
                    <a:gd name="T7" fmla="*/ 10 h 25"/>
                    <a:gd name="T8" fmla="*/ 0 w 44"/>
                    <a:gd name="T9" fmla="*/ 12 h 25"/>
                    <a:gd name="T10" fmla="*/ 24 w 44"/>
                    <a:gd name="T11" fmla="*/ 25 h 25"/>
                    <a:gd name="T12" fmla="*/ 26 w 44"/>
                    <a:gd name="T13" fmla="*/ 25 h 25"/>
                    <a:gd name="T14" fmla="*/ 43 w 44"/>
                    <a:gd name="T15" fmla="*/ 15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0" y="0"/>
                        <a:pt x="20" y="0"/>
                        <a:pt x="20" y="0"/>
                      </a:cubicBezTo>
                      <a:cubicBezTo>
                        <a:pt x="19" y="0"/>
                        <a:pt x="18" y="0"/>
                        <a:pt x="18" y="0"/>
                      </a:cubicBezTo>
                      <a:cubicBezTo>
                        <a:pt x="0" y="10"/>
                        <a:pt x="0" y="10"/>
                        <a:pt x="0" y="10"/>
                      </a:cubicBezTo>
                      <a:cubicBezTo>
                        <a:pt x="0" y="11"/>
                        <a:pt x="0" y="11"/>
                        <a:pt x="0" y="12"/>
                      </a:cubicBezTo>
                      <a:cubicBezTo>
                        <a:pt x="24" y="25"/>
                        <a:pt x="24" y="25"/>
                        <a:pt x="24" y="25"/>
                      </a:cubicBezTo>
                      <a:cubicBezTo>
                        <a:pt x="24" y="25"/>
                        <a:pt x="25" y="25"/>
                        <a:pt x="26" y="25"/>
                      </a:cubicBezTo>
                      <a:cubicBezTo>
                        <a:pt x="43" y="15"/>
                        <a:pt x="43" y="15"/>
                        <a:pt x="43" y="15"/>
                      </a:cubicBezTo>
                      <a:cubicBezTo>
                        <a:pt x="44" y="15"/>
                        <a:pt x="44" y="14"/>
                        <a:pt x="43" y="14"/>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7" name="Freeform 630"/>
                <p:cNvSpPr>
                  <a:spLocks/>
                </p:cNvSpPr>
                <p:nvPr/>
              </p:nvSpPr>
              <p:spPr bwMode="auto">
                <a:xfrm>
                  <a:off x="4438650" y="3690938"/>
                  <a:ext cx="144463" cy="82550"/>
                </a:xfrm>
                <a:custGeom>
                  <a:avLst/>
                  <a:gdLst>
                    <a:gd name="T0" fmla="*/ 38 w 38"/>
                    <a:gd name="T1" fmla="*/ 11 h 22"/>
                    <a:gd name="T2" fmla="*/ 20 w 38"/>
                    <a:gd name="T3" fmla="*/ 1 h 22"/>
                    <a:gd name="T4" fmla="*/ 18 w 38"/>
                    <a:gd name="T5" fmla="*/ 1 h 22"/>
                    <a:gd name="T6" fmla="*/ 1 w 38"/>
                    <a:gd name="T7" fmla="*/ 11 h 22"/>
                    <a:gd name="T8" fmla="*/ 1 w 38"/>
                    <a:gd name="T9" fmla="*/ 12 h 22"/>
                    <a:gd name="T10" fmla="*/ 18 w 38"/>
                    <a:gd name="T11" fmla="*/ 22 h 22"/>
                    <a:gd name="T12" fmla="*/ 20 w 38"/>
                    <a:gd name="T13" fmla="*/ 22 h 22"/>
                    <a:gd name="T14" fmla="*/ 38 w 38"/>
                    <a:gd name="T15" fmla="*/ 12 h 22"/>
                    <a:gd name="T16" fmla="*/ 38 w 38"/>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2"/>
                        <a:pt x="20" y="22"/>
                        <a:pt x="20" y="22"/>
                      </a:cubicBezTo>
                      <a:cubicBezTo>
                        <a:pt x="38" y="12"/>
                        <a:pt x="38" y="12"/>
                        <a:pt x="38" y="12"/>
                      </a:cubicBezTo>
                      <a:cubicBezTo>
                        <a:pt x="38" y="12"/>
                        <a:pt x="38"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8" name="Freeform 631"/>
                <p:cNvSpPr>
                  <a:spLocks/>
                </p:cNvSpPr>
                <p:nvPr/>
              </p:nvSpPr>
              <p:spPr bwMode="auto">
                <a:xfrm>
                  <a:off x="4541838" y="3657600"/>
                  <a:ext cx="146050" cy="82550"/>
                </a:xfrm>
                <a:custGeom>
                  <a:avLst/>
                  <a:gdLst>
                    <a:gd name="T0" fmla="*/ 38 w 39"/>
                    <a:gd name="T1" fmla="*/ 10 h 22"/>
                    <a:gd name="T2" fmla="*/ 21 w 39"/>
                    <a:gd name="T3" fmla="*/ 0 h 22"/>
                    <a:gd name="T4" fmla="*/ 19 w 39"/>
                    <a:gd name="T5" fmla="*/ 0 h 22"/>
                    <a:gd name="T6" fmla="*/ 1 w 39"/>
                    <a:gd name="T7" fmla="*/ 10 h 22"/>
                    <a:gd name="T8" fmla="*/ 1 w 39"/>
                    <a:gd name="T9" fmla="*/ 12 h 22"/>
                    <a:gd name="T10" fmla="*/ 19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9" y="0"/>
                      </a:cubicBezTo>
                      <a:cubicBezTo>
                        <a:pt x="1" y="10"/>
                        <a:pt x="1" y="10"/>
                        <a:pt x="1" y="10"/>
                      </a:cubicBezTo>
                      <a:cubicBezTo>
                        <a:pt x="0" y="11"/>
                        <a:pt x="0" y="11"/>
                        <a:pt x="1" y="12"/>
                      </a:cubicBezTo>
                      <a:cubicBezTo>
                        <a:pt x="19" y="22"/>
                        <a:pt x="19" y="22"/>
                        <a:pt x="19"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999" name="Freeform 632"/>
                <p:cNvSpPr>
                  <a:spLocks/>
                </p:cNvSpPr>
                <p:nvPr/>
              </p:nvSpPr>
              <p:spPr bwMode="auto">
                <a:xfrm>
                  <a:off x="4627563" y="3705225"/>
                  <a:ext cx="142875" cy="84138"/>
                </a:xfrm>
                <a:custGeom>
                  <a:avLst/>
                  <a:gdLst>
                    <a:gd name="T0" fmla="*/ 37 w 38"/>
                    <a:gd name="T1" fmla="*/ 10 h 22"/>
                    <a:gd name="T2" fmla="*/ 20 w 38"/>
                    <a:gd name="T3" fmla="*/ 0 h 22"/>
                    <a:gd name="T4" fmla="*/ 18 w 38"/>
                    <a:gd name="T5" fmla="*/ 0 h 22"/>
                    <a:gd name="T6" fmla="*/ 0 w 38"/>
                    <a:gd name="T7" fmla="*/ 10 h 22"/>
                    <a:gd name="T8" fmla="*/ 0 w 38"/>
                    <a:gd name="T9" fmla="*/ 11 h 22"/>
                    <a:gd name="T10" fmla="*/ 18 w 38"/>
                    <a:gd name="T11" fmla="*/ 21 h 22"/>
                    <a:gd name="T12" fmla="*/ 20 w 38"/>
                    <a:gd name="T13" fmla="*/ 21 h 22"/>
                    <a:gd name="T14" fmla="*/ 37 w 38"/>
                    <a:gd name="T15" fmla="*/ 11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0"/>
                        <a:pt x="0" y="11"/>
                        <a:pt x="0" y="11"/>
                      </a:cubicBezTo>
                      <a:cubicBezTo>
                        <a:pt x="18" y="21"/>
                        <a:pt x="18" y="21"/>
                        <a:pt x="18" y="21"/>
                      </a:cubicBezTo>
                      <a:cubicBezTo>
                        <a:pt x="18" y="22"/>
                        <a:pt x="19" y="22"/>
                        <a:pt x="20" y="21"/>
                      </a:cubicBezTo>
                      <a:cubicBezTo>
                        <a:pt x="37" y="11"/>
                        <a:pt x="37" y="11"/>
                        <a:pt x="37" y="11"/>
                      </a:cubicBezTo>
                      <a:cubicBezTo>
                        <a:pt x="38" y="11"/>
                        <a:pt x="38" y="10"/>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0" name="Freeform 633"/>
                <p:cNvSpPr>
                  <a:spLocks/>
                </p:cNvSpPr>
                <p:nvPr/>
              </p:nvSpPr>
              <p:spPr bwMode="auto">
                <a:xfrm>
                  <a:off x="4710113" y="3754438"/>
                  <a:ext cx="142875" cy="82550"/>
                </a:xfrm>
                <a:custGeom>
                  <a:avLst/>
                  <a:gdLst>
                    <a:gd name="T0" fmla="*/ 37 w 38"/>
                    <a:gd name="T1" fmla="*/ 10 h 22"/>
                    <a:gd name="T2" fmla="*/ 20 w 38"/>
                    <a:gd name="T3" fmla="*/ 0 h 22"/>
                    <a:gd name="T4" fmla="*/ 18 w 38"/>
                    <a:gd name="T5" fmla="*/ 0 h 22"/>
                    <a:gd name="T6" fmla="*/ 0 w 38"/>
                    <a:gd name="T7" fmla="*/ 10 h 22"/>
                    <a:gd name="T8" fmla="*/ 0 w 38"/>
                    <a:gd name="T9" fmla="*/ 11 h 22"/>
                    <a:gd name="T10" fmla="*/ 18 w 38"/>
                    <a:gd name="T11" fmla="*/ 21 h 22"/>
                    <a:gd name="T12" fmla="*/ 20 w 38"/>
                    <a:gd name="T13" fmla="*/ 21 h 22"/>
                    <a:gd name="T14" fmla="*/ 37 w 38"/>
                    <a:gd name="T15" fmla="*/ 11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0"/>
                        <a:pt x="0" y="11"/>
                        <a:pt x="0" y="11"/>
                      </a:cubicBezTo>
                      <a:cubicBezTo>
                        <a:pt x="18" y="21"/>
                        <a:pt x="18" y="21"/>
                        <a:pt x="18" y="21"/>
                      </a:cubicBezTo>
                      <a:cubicBezTo>
                        <a:pt x="18" y="22"/>
                        <a:pt x="19" y="22"/>
                        <a:pt x="20" y="21"/>
                      </a:cubicBezTo>
                      <a:cubicBezTo>
                        <a:pt x="37" y="11"/>
                        <a:pt x="37" y="11"/>
                        <a:pt x="37" y="11"/>
                      </a:cubicBezTo>
                      <a:cubicBezTo>
                        <a:pt x="38" y="11"/>
                        <a:pt x="38" y="10"/>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1" name="Freeform 634"/>
                <p:cNvSpPr>
                  <a:spLocks/>
                </p:cNvSpPr>
                <p:nvPr/>
              </p:nvSpPr>
              <p:spPr bwMode="auto">
                <a:xfrm>
                  <a:off x="4792663" y="3800475"/>
                  <a:ext cx="144463" cy="85725"/>
                </a:xfrm>
                <a:custGeom>
                  <a:avLst/>
                  <a:gdLst>
                    <a:gd name="T0" fmla="*/ 38 w 38"/>
                    <a:gd name="T1" fmla="*/ 11 h 23"/>
                    <a:gd name="T2" fmla="*/ 20 w 38"/>
                    <a:gd name="T3" fmla="*/ 1 h 23"/>
                    <a:gd name="T4" fmla="*/ 18 w 38"/>
                    <a:gd name="T5" fmla="*/ 1 h 23"/>
                    <a:gd name="T6" fmla="*/ 1 w 38"/>
                    <a:gd name="T7" fmla="*/ 11 h 23"/>
                    <a:gd name="T8" fmla="*/ 1 w 38"/>
                    <a:gd name="T9" fmla="*/ 12 h 23"/>
                    <a:gd name="T10" fmla="*/ 18 w 38"/>
                    <a:gd name="T11" fmla="*/ 22 h 23"/>
                    <a:gd name="T12" fmla="*/ 20 w 38"/>
                    <a:gd name="T13" fmla="*/ 22 h 23"/>
                    <a:gd name="T14" fmla="*/ 38 w 38"/>
                    <a:gd name="T15" fmla="*/ 12 h 23"/>
                    <a:gd name="T16" fmla="*/ 38 w 38"/>
                    <a:gd name="T17" fmla="*/ 1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38" y="11"/>
                      </a:moveTo>
                      <a:cubicBezTo>
                        <a:pt x="20" y="1"/>
                        <a:pt x="20" y="1"/>
                        <a:pt x="20" y="1"/>
                      </a:cubicBezTo>
                      <a:cubicBezTo>
                        <a:pt x="20" y="0"/>
                        <a:pt x="19" y="0"/>
                        <a:pt x="18" y="1"/>
                      </a:cubicBezTo>
                      <a:cubicBezTo>
                        <a:pt x="1" y="11"/>
                        <a:pt x="1" y="11"/>
                        <a:pt x="1" y="11"/>
                      </a:cubicBezTo>
                      <a:cubicBezTo>
                        <a:pt x="0" y="11"/>
                        <a:pt x="0" y="12"/>
                        <a:pt x="1" y="12"/>
                      </a:cubicBezTo>
                      <a:cubicBezTo>
                        <a:pt x="18" y="22"/>
                        <a:pt x="18" y="22"/>
                        <a:pt x="18" y="22"/>
                      </a:cubicBezTo>
                      <a:cubicBezTo>
                        <a:pt x="19" y="23"/>
                        <a:pt x="20" y="23"/>
                        <a:pt x="20" y="22"/>
                      </a:cubicBezTo>
                      <a:cubicBezTo>
                        <a:pt x="38" y="12"/>
                        <a:pt x="38" y="12"/>
                        <a:pt x="38" y="12"/>
                      </a:cubicBezTo>
                      <a:cubicBezTo>
                        <a:pt x="38" y="12"/>
                        <a:pt x="38" y="11"/>
                        <a:pt x="38" y="1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2" name="Freeform 635"/>
                <p:cNvSpPr>
                  <a:spLocks/>
                </p:cNvSpPr>
                <p:nvPr/>
              </p:nvSpPr>
              <p:spPr bwMode="auto">
                <a:xfrm>
                  <a:off x="4522788" y="3740150"/>
                  <a:ext cx="146050" cy="82550"/>
                </a:xfrm>
                <a:custGeom>
                  <a:avLst/>
                  <a:gdLst>
                    <a:gd name="T0" fmla="*/ 38 w 39"/>
                    <a:gd name="T1" fmla="*/ 10 h 22"/>
                    <a:gd name="T2" fmla="*/ 21 w 39"/>
                    <a:gd name="T3" fmla="*/ 0 h 22"/>
                    <a:gd name="T4" fmla="*/ 18 w 39"/>
                    <a:gd name="T5" fmla="*/ 0 h 22"/>
                    <a:gd name="T6" fmla="*/ 1 w 39"/>
                    <a:gd name="T7" fmla="*/ 10 h 22"/>
                    <a:gd name="T8" fmla="*/ 1 w 39"/>
                    <a:gd name="T9" fmla="*/ 12 h 22"/>
                    <a:gd name="T10" fmla="*/ 18 w 39"/>
                    <a:gd name="T11" fmla="*/ 22 h 22"/>
                    <a:gd name="T12" fmla="*/ 21 w 39"/>
                    <a:gd name="T13" fmla="*/ 22 h 22"/>
                    <a:gd name="T14" fmla="*/ 38 w 39"/>
                    <a:gd name="T15" fmla="*/ 12 h 22"/>
                    <a:gd name="T16" fmla="*/ 38 w 39"/>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22">
                      <a:moveTo>
                        <a:pt x="38" y="10"/>
                      </a:moveTo>
                      <a:cubicBezTo>
                        <a:pt x="21" y="0"/>
                        <a:pt x="21" y="0"/>
                        <a:pt x="21" y="0"/>
                      </a:cubicBezTo>
                      <a:cubicBezTo>
                        <a:pt x="20" y="0"/>
                        <a:pt x="19" y="0"/>
                        <a:pt x="18" y="0"/>
                      </a:cubicBezTo>
                      <a:cubicBezTo>
                        <a:pt x="1" y="10"/>
                        <a:pt x="1" y="10"/>
                        <a:pt x="1" y="10"/>
                      </a:cubicBezTo>
                      <a:cubicBezTo>
                        <a:pt x="0" y="11"/>
                        <a:pt x="0" y="11"/>
                        <a:pt x="1" y="12"/>
                      </a:cubicBezTo>
                      <a:cubicBezTo>
                        <a:pt x="18" y="22"/>
                        <a:pt x="18" y="22"/>
                        <a:pt x="18" y="22"/>
                      </a:cubicBezTo>
                      <a:cubicBezTo>
                        <a:pt x="19" y="22"/>
                        <a:pt x="20" y="22"/>
                        <a:pt x="21" y="22"/>
                      </a:cubicBezTo>
                      <a:cubicBezTo>
                        <a:pt x="38" y="12"/>
                        <a:pt x="38" y="12"/>
                        <a:pt x="38" y="12"/>
                      </a:cubicBezTo>
                      <a:cubicBezTo>
                        <a:pt x="39" y="11"/>
                        <a:pt x="39" y="11"/>
                        <a:pt x="38"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3" name="Freeform 636"/>
                <p:cNvSpPr>
                  <a:spLocks/>
                </p:cNvSpPr>
                <p:nvPr/>
              </p:nvSpPr>
              <p:spPr bwMode="auto">
                <a:xfrm>
                  <a:off x="4567238" y="3860800"/>
                  <a:ext cx="207963" cy="115888"/>
                </a:xfrm>
                <a:custGeom>
                  <a:avLst/>
                  <a:gdLst>
                    <a:gd name="T0" fmla="*/ 55 w 55"/>
                    <a:gd name="T1" fmla="*/ 20 h 31"/>
                    <a:gd name="T2" fmla="*/ 21 w 55"/>
                    <a:gd name="T3" fmla="*/ 0 h 31"/>
                    <a:gd name="T4" fmla="*/ 18 w 55"/>
                    <a:gd name="T5" fmla="*/ 0 h 31"/>
                    <a:gd name="T6" fmla="*/ 1 w 55"/>
                    <a:gd name="T7" fmla="*/ 10 h 31"/>
                    <a:gd name="T8" fmla="*/ 1 w 55"/>
                    <a:gd name="T9" fmla="*/ 11 h 31"/>
                    <a:gd name="T10" fmla="*/ 35 w 55"/>
                    <a:gd name="T11" fmla="*/ 31 h 31"/>
                    <a:gd name="T12" fmla="*/ 37 w 55"/>
                    <a:gd name="T13" fmla="*/ 31 h 31"/>
                    <a:gd name="T14" fmla="*/ 55 w 55"/>
                    <a:gd name="T15" fmla="*/ 21 h 31"/>
                    <a:gd name="T16" fmla="*/ 55 w 55"/>
                    <a:gd name="T17" fmla="*/ 2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1">
                      <a:moveTo>
                        <a:pt x="55" y="20"/>
                      </a:moveTo>
                      <a:cubicBezTo>
                        <a:pt x="21" y="0"/>
                        <a:pt x="21" y="0"/>
                        <a:pt x="21" y="0"/>
                      </a:cubicBezTo>
                      <a:cubicBezTo>
                        <a:pt x="20" y="0"/>
                        <a:pt x="19" y="0"/>
                        <a:pt x="18" y="0"/>
                      </a:cubicBezTo>
                      <a:cubicBezTo>
                        <a:pt x="1" y="10"/>
                        <a:pt x="1" y="10"/>
                        <a:pt x="1" y="10"/>
                      </a:cubicBezTo>
                      <a:cubicBezTo>
                        <a:pt x="0" y="10"/>
                        <a:pt x="0" y="11"/>
                        <a:pt x="1" y="11"/>
                      </a:cubicBezTo>
                      <a:cubicBezTo>
                        <a:pt x="35" y="31"/>
                        <a:pt x="35" y="31"/>
                        <a:pt x="35" y="31"/>
                      </a:cubicBezTo>
                      <a:cubicBezTo>
                        <a:pt x="36" y="31"/>
                        <a:pt x="37" y="31"/>
                        <a:pt x="37" y="31"/>
                      </a:cubicBezTo>
                      <a:cubicBezTo>
                        <a:pt x="55" y="21"/>
                        <a:pt x="55" y="21"/>
                        <a:pt x="55" y="21"/>
                      </a:cubicBezTo>
                      <a:cubicBezTo>
                        <a:pt x="55" y="21"/>
                        <a:pt x="55" y="20"/>
                        <a:pt x="55" y="2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4" name="Freeform 637"/>
                <p:cNvSpPr>
                  <a:spLocks/>
                </p:cNvSpPr>
                <p:nvPr/>
              </p:nvSpPr>
              <p:spPr bwMode="auto">
                <a:xfrm>
                  <a:off x="4608513" y="3789363"/>
                  <a:ext cx="249238" cy="142875"/>
                </a:xfrm>
                <a:custGeom>
                  <a:avLst/>
                  <a:gdLst>
                    <a:gd name="T0" fmla="*/ 65 w 66"/>
                    <a:gd name="T1" fmla="*/ 26 h 38"/>
                    <a:gd name="T2" fmla="*/ 20 w 66"/>
                    <a:gd name="T3" fmla="*/ 0 h 38"/>
                    <a:gd name="T4" fmla="*/ 18 w 66"/>
                    <a:gd name="T5" fmla="*/ 0 h 38"/>
                    <a:gd name="T6" fmla="*/ 0 w 66"/>
                    <a:gd name="T7" fmla="*/ 10 h 38"/>
                    <a:gd name="T8" fmla="*/ 0 w 66"/>
                    <a:gd name="T9" fmla="*/ 12 h 38"/>
                    <a:gd name="T10" fmla="*/ 45 w 66"/>
                    <a:gd name="T11" fmla="*/ 38 h 38"/>
                    <a:gd name="T12" fmla="*/ 48 w 66"/>
                    <a:gd name="T13" fmla="*/ 38 h 38"/>
                    <a:gd name="T14" fmla="*/ 65 w 66"/>
                    <a:gd name="T15" fmla="*/ 28 h 38"/>
                    <a:gd name="T16" fmla="*/ 65 w 66"/>
                    <a:gd name="T1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38">
                      <a:moveTo>
                        <a:pt x="65" y="26"/>
                      </a:moveTo>
                      <a:cubicBezTo>
                        <a:pt x="20" y="0"/>
                        <a:pt x="20" y="0"/>
                        <a:pt x="20" y="0"/>
                      </a:cubicBezTo>
                      <a:cubicBezTo>
                        <a:pt x="19" y="0"/>
                        <a:pt x="18" y="0"/>
                        <a:pt x="18" y="0"/>
                      </a:cubicBezTo>
                      <a:cubicBezTo>
                        <a:pt x="0" y="10"/>
                        <a:pt x="0" y="10"/>
                        <a:pt x="0" y="10"/>
                      </a:cubicBezTo>
                      <a:cubicBezTo>
                        <a:pt x="0" y="11"/>
                        <a:pt x="0" y="11"/>
                        <a:pt x="0" y="12"/>
                      </a:cubicBezTo>
                      <a:cubicBezTo>
                        <a:pt x="45" y="38"/>
                        <a:pt x="45" y="38"/>
                        <a:pt x="45" y="38"/>
                      </a:cubicBezTo>
                      <a:cubicBezTo>
                        <a:pt x="46" y="38"/>
                        <a:pt x="47" y="38"/>
                        <a:pt x="48" y="38"/>
                      </a:cubicBezTo>
                      <a:cubicBezTo>
                        <a:pt x="65" y="28"/>
                        <a:pt x="65" y="28"/>
                        <a:pt x="65" y="28"/>
                      </a:cubicBezTo>
                      <a:cubicBezTo>
                        <a:pt x="66" y="27"/>
                        <a:pt x="66" y="27"/>
                        <a:pt x="65" y="2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5" name="Freeform 638"/>
                <p:cNvSpPr>
                  <a:spLocks/>
                </p:cNvSpPr>
                <p:nvPr/>
              </p:nvSpPr>
              <p:spPr bwMode="auto">
                <a:xfrm>
                  <a:off x="4552950" y="3943350"/>
                  <a:ext cx="142875" cy="82550"/>
                </a:xfrm>
                <a:custGeom>
                  <a:avLst/>
                  <a:gdLst>
                    <a:gd name="T0" fmla="*/ 37 w 38"/>
                    <a:gd name="T1" fmla="*/ 10 h 22"/>
                    <a:gd name="T2" fmla="*/ 20 w 38"/>
                    <a:gd name="T3" fmla="*/ 0 h 22"/>
                    <a:gd name="T4" fmla="*/ 18 w 38"/>
                    <a:gd name="T5" fmla="*/ 0 h 22"/>
                    <a:gd name="T6" fmla="*/ 0 w 38"/>
                    <a:gd name="T7" fmla="*/ 10 h 22"/>
                    <a:gd name="T8" fmla="*/ 0 w 38"/>
                    <a:gd name="T9" fmla="*/ 11 h 22"/>
                    <a:gd name="T10" fmla="*/ 18 w 38"/>
                    <a:gd name="T11" fmla="*/ 21 h 22"/>
                    <a:gd name="T12" fmla="*/ 20 w 38"/>
                    <a:gd name="T13" fmla="*/ 21 h 22"/>
                    <a:gd name="T14" fmla="*/ 37 w 38"/>
                    <a:gd name="T15" fmla="*/ 11 h 22"/>
                    <a:gd name="T16" fmla="*/ 37 w 38"/>
                    <a:gd name="T17" fmla="*/ 1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2">
                      <a:moveTo>
                        <a:pt x="37" y="10"/>
                      </a:moveTo>
                      <a:cubicBezTo>
                        <a:pt x="20" y="0"/>
                        <a:pt x="20" y="0"/>
                        <a:pt x="20" y="0"/>
                      </a:cubicBezTo>
                      <a:cubicBezTo>
                        <a:pt x="19" y="0"/>
                        <a:pt x="18" y="0"/>
                        <a:pt x="18" y="0"/>
                      </a:cubicBezTo>
                      <a:cubicBezTo>
                        <a:pt x="0" y="10"/>
                        <a:pt x="0" y="10"/>
                        <a:pt x="0" y="10"/>
                      </a:cubicBezTo>
                      <a:cubicBezTo>
                        <a:pt x="0" y="10"/>
                        <a:pt x="0" y="11"/>
                        <a:pt x="0" y="11"/>
                      </a:cubicBezTo>
                      <a:cubicBezTo>
                        <a:pt x="18" y="21"/>
                        <a:pt x="18" y="21"/>
                        <a:pt x="18" y="21"/>
                      </a:cubicBezTo>
                      <a:cubicBezTo>
                        <a:pt x="18" y="22"/>
                        <a:pt x="19" y="22"/>
                        <a:pt x="20" y="21"/>
                      </a:cubicBezTo>
                      <a:cubicBezTo>
                        <a:pt x="37" y="11"/>
                        <a:pt x="37" y="11"/>
                        <a:pt x="37" y="11"/>
                      </a:cubicBezTo>
                      <a:cubicBezTo>
                        <a:pt x="38" y="11"/>
                        <a:pt x="38" y="10"/>
                        <a:pt x="37" y="1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6" name="Freeform 639"/>
                <p:cNvSpPr>
                  <a:spLocks/>
                </p:cNvSpPr>
                <p:nvPr/>
              </p:nvSpPr>
              <p:spPr bwMode="auto">
                <a:xfrm>
                  <a:off x="4427538" y="3962400"/>
                  <a:ext cx="188913" cy="107950"/>
                </a:xfrm>
                <a:custGeom>
                  <a:avLst/>
                  <a:gdLst>
                    <a:gd name="T0" fmla="*/ 50 w 50"/>
                    <a:gd name="T1" fmla="*/ 18 h 29"/>
                    <a:gd name="T2" fmla="*/ 20 w 50"/>
                    <a:gd name="T3" fmla="*/ 1 h 29"/>
                    <a:gd name="T4" fmla="*/ 18 w 50"/>
                    <a:gd name="T5" fmla="*/ 1 h 29"/>
                    <a:gd name="T6" fmla="*/ 1 w 50"/>
                    <a:gd name="T7" fmla="*/ 11 h 29"/>
                    <a:gd name="T8" fmla="*/ 1 w 50"/>
                    <a:gd name="T9" fmla="*/ 12 h 29"/>
                    <a:gd name="T10" fmla="*/ 30 w 50"/>
                    <a:gd name="T11" fmla="*/ 29 h 29"/>
                    <a:gd name="T12" fmla="*/ 32 w 50"/>
                    <a:gd name="T13" fmla="*/ 29 h 29"/>
                    <a:gd name="T14" fmla="*/ 50 w 50"/>
                    <a:gd name="T15" fmla="*/ 19 h 29"/>
                    <a:gd name="T16" fmla="*/ 50 w 50"/>
                    <a:gd name="T17"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9">
                      <a:moveTo>
                        <a:pt x="50" y="18"/>
                      </a:moveTo>
                      <a:cubicBezTo>
                        <a:pt x="20" y="1"/>
                        <a:pt x="20" y="1"/>
                        <a:pt x="20" y="1"/>
                      </a:cubicBezTo>
                      <a:cubicBezTo>
                        <a:pt x="20" y="0"/>
                        <a:pt x="19" y="0"/>
                        <a:pt x="18" y="1"/>
                      </a:cubicBezTo>
                      <a:cubicBezTo>
                        <a:pt x="1" y="11"/>
                        <a:pt x="1" y="11"/>
                        <a:pt x="1" y="11"/>
                      </a:cubicBezTo>
                      <a:cubicBezTo>
                        <a:pt x="0" y="11"/>
                        <a:pt x="0" y="12"/>
                        <a:pt x="1" y="12"/>
                      </a:cubicBezTo>
                      <a:cubicBezTo>
                        <a:pt x="30" y="29"/>
                        <a:pt x="30" y="29"/>
                        <a:pt x="30" y="29"/>
                      </a:cubicBezTo>
                      <a:cubicBezTo>
                        <a:pt x="31" y="29"/>
                        <a:pt x="32" y="29"/>
                        <a:pt x="32" y="29"/>
                      </a:cubicBezTo>
                      <a:cubicBezTo>
                        <a:pt x="50" y="19"/>
                        <a:pt x="50" y="19"/>
                        <a:pt x="50" y="19"/>
                      </a:cubicBezTo>
                      <a:cubicBezTo>
                        <a:pt x="50" y="19"/>
                        <a:pt x="50" y="18"/>
                        <a:pt x="50" y="18"/>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7" name="Freeform 640"/>
                <p:cNvSpPr>
                  <a:spLocks/>
                </p:cNvSpPr>
                <p:nvPr/>
              </p:nvSpPr>
              <p:spPr bwMode="auto">
                <a:xfrm>
                  <a:off x="4108450" y="3171825"/>
                  <a:ext cx="793750" cy="458788"/>
                </a:xfrm>
                <a:custGeom>
                  <a:avLst/>
                  <a:gdLst>
                    <a:gd name="T0" fmla="*/ 211 w 211"/>
                    <a:gd name="T1" fmla="*/ 75 h 122"/>
                    <a:gd name="T2" fmla="*/ 81 w 211"/>
                    <a:gd name="T3" fmla="*/ 0 h 122"/>
                    <a:gd name="T4" fmla="*/ 79 w 211"/>
                    <a:gd name="T5" fmla="*/ 0 h 122"/>
                    <a:gd name="T6" fmla="*/ 1 w 211"/>
                    <a:gd name="T7" fmla="*/ 45 h 122"/>
                    <a:gd name="T8" fmla="*/ 1 w 211"/>
                    <a:gd name="T9" fmla="*/ 47 h 122"/>
                    <a:gd name="T10" fmla="*/ 131 w 211"/>
                    <a:gd name="T11" fmla="*/ 121 h 122"/>
                    <a:gd name="T12" fmla="*/ 133 w 211"/>
                    <a:gd name="T13" fmla="*/ 121 h 122"/>
                    <a:gd name="T14" fmla="*/ 211 w 211"/>
                    <a:gd name="T15" fmla="*/ 76 h 122"/>
                    <a:gd name="T16" fmla="*/ 211 w 211"/>
                    <a:gd name="T17" fmla="*/ 7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1" h="122">
                      <a:moveTo>
                        <a:pt x="211" y="75"/>
                      </a:moveTo>
                      <a:cubicBezTo>
                        <a:pt x="81" y="0"/>
                        <a:pt x="81" y="0"/>
                        <a:pt x="81" y="0"/>
                      </a:cubicBezTo>
                      <a:cubicBezTo>
                        <a:pt x="81" y="0"/>
                        <a:pt x="80" y="0"/>
                        <a:pt x="79" y="0"/>
                      </a:cubicBezTo>
                      <a:cubicBezTo>
                        <a:pt x="1" y="45"/>
                        <a:pt x="1" y="45"/>
                        <a:pt x="1" y="45"/>
                      </a:cubicBezTo>
                      <a:cubicBezTo>
                        <a:pt x="0" y="46"/>
                        <a:pt x="0" y="46"/>
                        <a:pt x="1" y="47"/>
                      </a:cubicBezTo>
                      <a:cubicBezTo>
                        <a:pt x="131" y="121"/>
                        <a:pt x="131" y="121"/>
                        <a:pt x="131" y="121"/>
                      </a:cubicBezTo>
                      <a:cubicBezTo>
                        <a:pt x="131" y="122"/>
                        <a:pt x="132" y="122"/>
                        <a:pt x="133" y="121"/>
                      </a:cubicBezTo>
                      <a:cubicBezTo>
                        <a:pt x="211" y="76"/>
                        <a:pt x="211" y="76"/>
                        <a:pt x="211" y="76"/>
                      </a:cubicBezTo>
                      <a:cubicBezTo>
                        <a:pt x="211" y="76"/>
                        <a:pt x="211" y="76"/>
                        <a:pt x="211" y="75"/>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8" name="Freeform 641"/>
                <p:cNvSpPr>
                  <a:spLocks/>
                </p:cNvSpPr>
                <p:nvPr/>
              </p:nvSpPr>
              <p:spPr bwMode="auto">
                <a:xfrm>
                  <a:off x="3478213" y="3611563"/>
                  <a:ext cx="663575" cy="384175"/>
                </a:xfrm>
                <a:custGeom>
                  <a:avLst/>
                  <a:gdLst>
                    <a:gd name="T0" fmla="*/ 418 w 418"/>
                    <a:gd name="T1" fmla="*/ 228 h 242"/>
                    <a:gd name="T2" fmla="*/ 24 w 418"/>
                    <a:gd name="T3" fmla="*/ 0 h 242"/>
                    <a:gd name="T4" fmla="*/ 0 w 418"/>
                    <a:gd name="T5" fmla="*/ 14 h 242"/>
                    <a:gd name="T6" fmla="*/ 394 w 418"/>
                    <a:gd name="T7" fmla="*/ 242 h 242"/>
                    <a:gd name="T8" fmla="*/ 418 w 418"/>
                    <a:gd name="T9" fmla="*/ 228 h 242"/>
                  </a:gdLst>
                  <a:ahLst/>
                  <a:cxnLst>
                    <a:cxn ang="0">
                      <a:pos x="T0" y="T1"/>
                    </a:cxn>
                    <a:cxn ang="0">
                      <a:pos x="T2" y="T3"/>
                    </a:cxn>
                    <a:cxn ang="0">
                      <a:pos x="T4" y="T5"/>
                    </a:cxn>
                    <a:cxn ang="0">
                      <a:pos x="T6" y="T7"/>
                    </a:cxn>
                    <a:cxn ang="0">
                      <a:pos x="T8" y="T9"/>
                    </a:cxn>
                  </a:cxnLst>
                  <a:rect l="0" t="0" r="r" b="b"/>
                  <a:pathLst>
                    <a:path w="418" h="242">
                      <a:moveTo>
                        <a:pt x="418" y="228"/>
                      </a:moveTo>
                      <a:lnTo>
                        <a:pt x="24" y="0"/>
                      </a:lnTo>
                      <a:lnTo>
                        <a:pt x="0" y="14"/>
                      </a:lnTo>
                      <a:lnTo>
                        <a:pt x="394" y="242"/>
                      </a:lnTo>
                      <a:lnTo>
                        <a:pt x="418" y="228"/>
                      </a:lnTo>
                      <a:close/>
                    </a:path>
                  </a:pathLst>
                </a:custGeom>
                <a:solidFill>
                  <a:srgbClr val="C3C3C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09" name="Freeform 642"/>
                <p:cNvSpPr>
                  <a:spLocks/>
                </p:cNvSpPr>
                <p:nvPr/>
              </p:nvSpPr>
              <p:spPr bwMode="auto">
                <a:xfrm>
                  <a:off x="3219450" y="3460750"/>
                  <a:ext cx="2047875" cy="715963"/>
                </a:xfrm>
                <a:custGeom>
                  <a:avLst/>
                  <a:gdLst>
                    <a:gd name="T0" fmla="*/ 542 w 544"/>
                    <a:gd name="T1" fmla="*/ 55 h 190"/>
                    <a:gd name="T2" fmla="*/ 325 w 544"/>
                    <a:gd name="T3" fmla="*/ 180 h 190"/>
                    <a:gd name="T4" fmla="*/ 316 w 544"/>
                    <a:gd name="T5" fmla="*/ 180 h 190"/>
                    <a:gd name="T6" fmla="*/ 4 w 544"/>
                    <a:gd name="T7" fmla="*/ 0 h 190"/>
                    <a:gd name="T8" fmla="*/ 2 w 544"/>
                    <a:gd name="T9" fmla="*/ 2 h 190"/>
                    <a:gd name="T10" fmla="*/ 2 w 544"/>
                    <a:gd name="T11" fmla="*/ 7 h 190"/>
                    <a:gd name="T12" fmla="*/ 316 w 544"/>
                    <a:gd name="T13" fmla="*/ 188 h 190"/>
                    <a:gd name="T14" fmla="*/ 325 w 544"/>
                    <a:gd name="T15" fmla="*/ 188 h 190"/>
                    <a:gd name="T16" fmla="*/ 542 w 544"/>
                    <a:gd name="T17" fmla="*/ 63 h 190"/>
                    <a:gd name="T18" fmla="*/ 544 w 544"/>
                    <a:gd name="T19" fmla="*/ 60 h 190"/>
                    <a:gd name="T20" fmla="*/ 544 w 544"/>
                    <a:gd name="T21" fmla="*/ 52 h 190"/>
                    <a:gd name="T22" fmla="*/ 542 w 544"/>
                    <a:gd name="T23" fmla="*/ 5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4" h="190">
                      <a:moveTo>
                        <a:pt x="542" y="55"/>
                      </a:moveTo>
                      <a:cubicBezTo>
                        <a:pt x="325" y="180"/>
                        <a:pt x="325" y="180"/>
                        <a:pt x="325" y="180"/>
                      </a:cubicBezTo>
                      <a:cubicBezTo>
                        <a:pt x="323" y="182"/>
                        <a:pt x="319" y="182"/>
                        <a:pt x="316" y="180"/>
                      </a:cubicBezTo>
                      <a:cubicBezTo>
                        <a:pt x="4" y="0"/>
                        <a:pt x="4" y="0"/>
                        <a:pt x="4" y="0"/>
                      </a:cubicBezTo>
                      <a:cubicBezTo>
                        <a:pt x="2" y="2"/>
                        <a:pt x="2" y="2"/>
                        <a:pt x="2" y="2"/>
                      </a:cubicBezTo>
                      <a:cubicBezTo>
                        <a:pt x="0" y="3"/>
                        <a:pt x="0" y="5"/>
                        <a:pt x="2" y="7"/>
                      </a:cubicBezTo>
                      <a:cubicBezTo>
                        <a:pt x="316" y="188"/>
                        <a:pt x="316" y="188"/>
                        <a:pt x="316" y="188"/>
                      </a:cubicBezTo>
                      <a:cubicBezTo>
                        <a:pt x="319" y="190"/>
                        <a:pt x="323" y="190"/>
                        <a:pt x="325" y="188"/>
                      </a:cubicBezTo>
                      <a:cubicBezTo>
                        <a:pt x="542" y="63"/>
                        <a:pt x="542" y="63"/>
                        <a:pt x="542" y="63"/>
                      </a:cubicBezTo>
                      <a:cubicBezTo>
                        <a:pt x="544" y="62"/>
                        <a:pt x="544" y="61"/>
                        <a:pt x="544" y="60"/>
                      </a:cubicBezTo>
                      <a:cubicBezTo>
                        <a:pt x="544" y="52"/>
                        <a:pt x="544" y="52"/>
                        <a:pt x="544" y="52"/>
                      </a:cubicBezTo>
                      <a:cubicBezTo>
                        <a:pt x="544" y="53"/>
                        <a:pt x="544" y="54"/>
                        <a:pt x="542" y="55"/>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0" name="Rectangle 643"/>
                <p:cNvSpPr>
                  <a:spLocks noChangeArrowheads="1"/>
                </p:cNvSpPr>
                <p:nvPr/>
              </p:nvSpPr>
              <p:spPr bwMode="auto">
                <a:xfrm>
                  <a:off x="5267325" y="3657600"/>
                  <a:ext cx="1588" cy="1588"/>
                </a:xfrm>
                <a:prstGeom prst="rect">
                  <a:avLst/>
                </a:prstGeom>
                <a:solidFill>
                  <a:srgbClr val="BCBE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2" name="Freeform 645"/>
                <p:cNvSpPr>
                  <a:spLocks/>
                </p:cNvSpPr>
                <p:nvPr/>
              </p:nvSpPr>
              <p:spPr bwMode="auto">
                <a:xfrm>
                  <a:off x="3203575" y="2625725"/>
                  <a:ext cx="1217613" cy="1546225"/>
                </a:xfrm>
                <a:custGeom>
                  <a:avLst/>
                  <a:gdLst>
                    <a:gd name="T0" fmla="*/ 319 w 323"/>
                    <a:gd name="T1" fmla="*/ 409 h 411"/>
                    <a:gd name="T2" fmla="*/ 5 w 323"/>
                    <a:gd name="T3" fmla="*/ 228 h 411"/>
                    <a:gd name="T4" fmla="*/ 0 w 323"/>
                    <a:gd name="T5" fmla="*/ 221 h 411"/>
                    <a:gd name="T6" fmla="*/ 0 w 323"/>
                    <a:gd name="T7" fmla="*/ 4 h 411"/>
                    <a:gd name="T8" fmla="*/ 5 w 323"/>
                    <a:gd name="T9" fmla="*/ 2 h 411"/>
                    <a:gd name="T10" fmla="*/ 319 w 323"/>
                    <a:gd name="T11" fmla="*/ 183 h 411"/>
                    <a:gd name="T12" fmla="*/ 323 w 323"/>
                    <a:gd name="T13" fmla="*/ 190 h 411"/>
                    <a:gd name="T14" fmla="*/ 323 w 323"/>
                    <a:gd name="T15" fmla="*/ 407 h 411"/>
                    <a:gd name="T16" fmla="*/ 319 w 323"/>
                    <a:gd name="T17" fmla="*/ 409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3" h="411">
                      <a:moveTo>
                        <a:pt x="319" y="409"/>
                      </a:moveTo>
                      <a:cubicBezTo>
                        <a:pt x="5" y="228"/>
                        <a:pt x="5" y="228"/>
                        <a:pt x="5" y="228"/>
                      </a:cubicBezTo>
                      <a:cubicBezTo>
                        <a:pt x="2" y="226"/>
                        <a:pt x="0" y="223"/>
                        <a:pt x="0" y="221"/>
                      </a:cubicBezTo>
                      <a:cubicBezTo>
                        <a:pt x="0" y="4"/>
                        <a:pt x="0" y="4"/>
                        <a:pt x="0" y="4"/>
                      </a:cubicBezTo>
                      <a:cubicBezTo>
                        <a:pt x="0" y="1"/>
                        <a:pt x="2" y="0"/>
                        <a:pt x="5" y="2"/>
                      </a:cubicBezTo>
                      <a:cubicBezTo>
                        <a:pt x="319" y="183"/>
                        <a:pt x="319" y="183"/>
                        <a:pt x="319" y="183"/>
                      </a:cubicBezTo>
                      <a:cubicBezTo>
                        <a:pt x="321" y="184"/>
                        <a:pt x="323" y="188"/>
                        <a:pt x="323" y="190"/>
                      </a:cubicBezTo>
                      <a:cubicBezTo>
                        <a:pt x="323" y="407"/>
                        <a:pt x="323" y="407"/>
                        <a:pt x="323" y="407"/>
                      </a:cubicBezTo>
                      <a:cubicBezTo>
                        <a:pt x="323" y="410"/>
                        <a:pt x="321" y="411"/>
                        <a:pt x="319" y="409"/>
                      </a:cubicBez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3" name="Freeform 646"/>
                <p:cNvSpPr>
                  <a:spLocks/>
                </p:cNvSpPr>
                <p:nvPr/>
              </p:nvSpPr>
              <p:spPr bwMode="auto">
                <a:xfrm>
                  <a:off x="3211513" y="2622550"/>
                  <a:ext cx="1220788" cy="1543050"/>
                </a:xfrm>
                <a:custGeom>
                  <a:avLst/>
                  <a:gdLst>
                    <a:gd name="T0" fmla="*/ 320 w 324"/>
                    <a:gd name="T1" fmla="*/ 182 h 410"/>
                    <a:gd name="T2" fmla="*/ 6 w 324"/>
                    <a:gd name="T3" fmla="*/ 1 h 410"/>
                    <a:gd name="T4" fmla="*/ 2 w 324"/>
                    <a:gd name="T5" fmla="*/ 1 h 410"/>
                    <a:gd name="T6" fmla="*/ 2 w 324"/>
                    <a:gd name="T7" fmla="*/ 1 h 410"/>
                    <a:gd name="T8" fmla="*/ 0 w 324"/>
                    <a:gd name="T9" fmla="*/ 2 h 410"/>
                    <a:gd name="T10" fmla="*/ 0 w 324"/>
                    <a:gd name="T11" fmla="*/ 2 h 410"/>
                    <a:gd name="T12" fmla="*/ 3 w 324"/>
                    <a:gd name="T13" fmla="*/ 3 h 410"/>
                    <a:gd name="T14" fmla="*/ 317 w 324"/>
                    <a:gd name="T15" fmla="*/ 184 h 410"/>
                    <a:gd name="T16" fmla="*/ 321 w 324"/>
                    <a:gd name="T17" fmla="*/ 191 h 410"/>
                    <a:gd name="T18" fmla="*/ 321 w 324"/>
                    <a:gd name="T19" fmla="*/ 408 h 410"/>
                    <a:gd name="T20" fmla="*/ 321 w 324"/>
                    <a:gd name="T21" fmla="*/ 409 h 410"/>
                    <a:gd name="T22" fmla="*/ 324 w 324"/>
                    <a:gd name="T23" fmla="*/ 407 h 410"/>
                    <a:gd name="T24" fmla="*/ 324 w 324"/>
                    <a:gd name="T25" fmla="*/ 190 h 410"/>
                    <a:gd name="T26" fmla="*/ 320 w 324"/>
                    <a:gd name="T27" fmla="*/ 18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410">
                      <a:moveTo>
                        <a:pt x="320" y="182"/>
                      </a:moveTo>
                      <a:cubicBezTo>
                        <a:pt x="6" y="1"/>
                        <a:pt x="6" y="1"/>
                        <a:pt x="6" y="1"/>
                      </a:cubicBezTo>
                      <a:cubicBezTo>
                        <a:pt x="4" y="1"/>
                        <a:pt x="3" y="0"/>
                        <a:pt x="2" y="1"/>
                      </a:cubicBezTo>
                      <a:cubicBezTo>
                        <a:pt x="2" y="1"/>
                        <a:pt x="2" y="1"/>
                        <a:pt x="2" y="1"/>
                      </a:cubicBezTo>
                      <a:cubicBezTo>
                        <a:pt x="0" y="2"/>
                        <a:pt x="0" y="2"/>
                        <a:pt x="0" y="2"/>
                      </a:cubicBezTo>
                      <a:cubicBezTo>
                        <a:pt x="0" y="2"/>
                        <a:pt x="0" y="2"/>
                        <a:pt x="0" y="2"/>
                      </a:cubicBezTo>
                      <a:cubicBezTo>
                        <a:pt x="1" y="2"/>
                        <a:pt x="2" y="2"/>
                        <a:pt x="3" y="3"/>
                      </a:cubicBezTo>
                      <a:cubicBezTo>
                        <a:pt x="317" y="184"/>
                        <a:pt x="317" y="184"/>
                        <a:pt x="317" y="184"/>
                      </a:cubicBezTo>
                      <a:cubicBezTo>
                        <a:pt x="319" y="185"/>
                        <a:pt x="321" y="189"/>
                        <a:pt x="321" y="191"/>
                      </a:cubicBezTo>
                      <a:cubicBezTo>
                        <a:pt x="321" y="408"/>
                        <a:pt x="321" y="408"/>
                        <a:pt x="321" y="408"/>
                      </a:cubicBezTo>
                      <a:cubicBezTo>
                        <a:pt x="321" y="409"/>
                        <a:pt x="321" y="409"/>
                        <a:pt x="321" y="409"/>
                      </a:cubicBezTo>
                      <a:cubicBezTo>
                        <a:pt x="323" y="410"/>
                        <a:pt x="324" y="409"/>
                        <a:pt x="324" y="407"/>
                      </a:cubicBezTo>
                      <a:cubicBezTo>
                        <a:pt x="324" y="190"/>
                        <a:pt x="324" y="190"/>
                        <a:pt x="324" y="190"/>
                      </a:cubicBezTo>
                      <a:cubicBezTo>
                        <a:pt x="324" y="187"/>
                        <a:pt x="322" y="184"/>
                        <a:pt x="320" y="182"/>
                      </a:cubicBez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2014" name="Freeform 647"/>
                <p:cNvSpPr>
                  <a:spLocks/>
                </p:cNvSpPr>
                <p:nvPr/>
              </p:nvSpPr>
              <p:spPr bwMode="auto">
                <a:xfrm>
                  <a:off x="3686175" y="3235325"/>
                  <a:ext cx="252413" cy="327025"/>
                </a:xfrm>
                <a:custGeom>
                  <a:avLst/>
                  <a:gdLst>
                    <a:gd name="T0" fmla="*/ 67 w 67"/>
                    <a:gd name="T1" fmla="*/ 63 h 87"/>
                    <a:gd name="T2" fmla="*/ 34 w 67"/>
                    <a:gd name="T3" fmla="*/ 77 h 87"/>
                    <a:gd name="T4" fmla="*/ 0 w 67"/>
                    <a:gd name="T5" fmla="*/ 24 h 87"/>
                    <a:gd name="T6" fmla="*/ 34 w 67"/>
                    <a:gd name="T7" fmla="*/ 10 h 87"/>
                    <a:gd name="T8" fmla="*/ 67 w 67"/>
                    <a:gd name="T9" fmla="*/ 63 h 87"/>
                  </a:gdLst>
                  <a:ahLst/>
                  <a:cxnLst>
                    <a:cxn ang="0">
                      <a:pos x="T0" y="T1"/>
                    </a:cxn>
                    <a:cxn ang="0">
                      <a:pos x="T2" y="T3"/>
                    </a:cxn>
                    <a:cxn ang="0">
                      <a:pos x="T4" y="T5"/>
                    </a:cxn>
                    <a:cxn ang="0">
                      <a:pos x="T6" y="T7"/>
                    </a:cxn>
                    <a:cxn ang="0">
                      <a:pos x="T8" y="T9"/>
                    </a:cxn>
                  </a:cxnLst>
                  <a:rect l="0" t="0" r="r" b="b"/>
                  <a:pathLst>
                    <a:path w="67" h="87">
                      <a:moveTo>
                        <a:pt x="67" y="63"/>
                      </a:moveTo>
                      <a:cubicBezTo>
                        <a:pt x="67" y="81"/>
                        <a:pt x="52" y="87"/>
                        <a:pt x="34" y="77"/>
                      </a:cubicBezTo>
                      <a:cubicBezTo>
                        <a:pt x="15" y="66"/>
                        <a:pt x="0" y="43"/>
                        <a:pt x="0" y="24"/>
                      </a:cubicBezTo>
                      <a:cubicBezTo>
                        <a:pt x="0" y="6"/>
                        <a:pt x="15" y="0"/>
                        <a:pt x="34" y="10"/>
                      </a:cubicBezTo>
                      <a:cubicBezTo>
                        <a:pt x="52" y="21"/>
                        <a:pt x="67" y="44"/>
                        <a:pt x="67" y="63"/>
                      </a:cubicBez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grpSp>
          <p:nvGrpSpPr>
            <p:cNvPr id="750" name="Group 749"/>
            <p:cNvGrpSpPr/>
            <p:nvPr/>
          </p:nvGrpSpPr>
          <p:grpSpPr>
            <a:xfrm>
              <a:off x="9650430" y="3084396"/>
              <a:ext cx="1270947" cy="1325589"/>
              <a:chOff x="2816225" y="211138"/>
              <a:chExt cx="6129338" cy="6392862"/>
            </a:xfrm>
          </p:grpSpPr>
          <p:grpSp>
            <p:nvGrpSpPr>
              <p:cNvPr id="751" name="Group 750"/>
              <p:cNvGrpSpPr/>
              <p:nvPr/>
            </p:nvGrpSpPr>
            <p:grpSpPr>
              <a:xfrm>
                <a:off x="2816225" y="1343025"/>
                <a:ext cx="6129338" cy="5260975"/>
                <a:chOff x="2816225" y="1343025"/>
                <a:chExt cx="6129338" cy="5260975"/>
              </a:xfrm>
            </p:grpSpPr>
            <p:sp>
              <p:nvSpPr>
                <p:cNvPr id="875" name="Freeform 54"/>
                <p:cNvSpPr>
                  <a:spLocks/>
                </p:cNvSpPr>
                <p:nvPr/>
              </p:nvSpPr>
              <p:spPr bwMode="auto">
                <a:xfrm>
                  <a:off x="4792663" y="4460875"/>
                  <a:ext cx="150813" cy="2143125"/>
                </a:xfrm>
                <a:custGeom>
                  <a:avLst/>
                  <a:gdLst>
                    <a:gd name="T0" fmla="*/ 40 w 41"/>
                    <a:gd name="T1" fmla="*/ 0 h 583"/>
                    <a:gd name="T2" fmla="*/ 41 w 41"/>
                    <a:gd name="T3" fmla="*/ 570 h 583"/>
                    <a:gd name="T4" fmla="*/ 35 w 41"/>
                    <a:gd name="T5" fmla="*/ 578 h 583"/>
                    <a:gd name="T6" fmla="*/ 7 w 41"/>
                    <a:gd name="T7" fmla="*/ 578 h 583"/>
                    <a:gd name="T8" fmla="*/ 1 w 41"/>
                    <a:gd name="T9" fmla="*/ 570 h 583"/>
                    <a:gd name="T10" fmla="*/ 0 w 41"/>
                    <a:gd name="T11" fmla="*/ 0 h 583"/>
                    <a:gd name="T12" fmla="*/ 6 w 41"/>
                    <a:gd name="T13" fmla="*/ 8 h 583"/>
                    <a:gd name="T14" fmla="*/ 34 w 41"/>
                    <a:gd name="T15" fmla="*/ 8 h 583"/>
                    <a:gd name="T16" fmla="*/ 40 w 41"/>
                    <a:gd name="T17"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83">
                      <a:moveTo>
                        <a:pt x="40" y="0"/>
                      </a:moveTo>
                      <a:cubicBezTo>
                        <a:pt x="41" y="570"/>
                        <a:pt x="41" y="570"/>
                        <a:pt x="41" y="570"/>
                      </a:cubicBezTo>
                      <a:cubicBezTo>
                        <a:pt x="41" y="573"/>
                        <a:pt x="39" y="576"/>
                        <a:pt x="35" y="578"/>
                      </a:cubicBezTo>
                      <a:cubicBezTo>
                        <a:pt x="28" y="583"/>
                        <a:pt x="15" y="583"/>
                        <a:pt x="7" y="578"/>
                      </a:cubicBezTo>
                      <a:cubicBezTo>
                        <a:pt x="3" y="576"/>
                        <a:pt x="1" y="573"/>
                        <a:pt x="1" y="570"/>
                      </a:cubicBezTo>
                      <a:cubicBezTo>
                        <a:pt x="0" y="0"/>
                        <a:pt x="0" y="0"/>
                        <a:pt x="0" y="0"/>
                      </a:cubicBezTo>
                      <a:cubicBezTo>
                        <a:pt x="0" y="3"/>
                        <a:pt x="2" y="6"/>
                        <a:pt x="6" y="8"/>
                      </a:cubicBezTo>
                      <a:cubicBezTo>
                        <a:pt x="14" y="13"/>
                        <a:pt x="27" y="13"/>
                        <a:pt x="34" y="8"/>
                      </a:cubicBezTo>
                      <a:cubicBezTo>
                        <a:pt x="38" y="6"/>
                        <a:pt x="40" y="3"/>
                        <a:pt x="40"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76" name="Freeform 56"/>
                <p:cNvSpPr>
                  <a:spLocks/>
                </p:cNvSpPr>
                <p:nvPr/>
              </p:nvSpPr>
              <p:spPr bwMode="auto">
                <a:xfrm>
                  <a:off x="3521075" y="3706813"/>
                  <a:ext cx="150813" cy="2143125"/>
                </a:xfrm>
                <a:custGeom>
                  <a:avLst/>
                  <a:gdLst>
                    <a:gd name="T0" fmla="*/ 40 w 41"/>
                    <a:gd name="T1" fmla="*/ 0 h 583"/>
                    <a:gd name="T2" fmla="*/ 41 w 41"/>
                    <a:gd name="T3" fmla="*/ 570 h 583"/>
                    <a:gd name="T4" fmla="*/ 35 w 41"/>
                    <a:gd name="T5" fmla="*/ 578 h 583"/>
                    <a:gd name="T6" fmla="*/ 7 w 41"/>
                    <a:gd name="T7" fmla="*/ 578 h 583"/>
                    <a:gd name="T8" fmla="*/ 1 w 41"/>
                    <a:gd name="T9" fmla="*/ 570 h 583"/>
                    <a:gd name="T10" fmla="*/ 0 w 41"/>
                    <a:gd name="T11" fmla="*/ 0 h 583"/>
                    <a:gd name="T12" fmla="*/ 6 w 41"/>
                    <a:gd name="T13" fmla="*/ 8 h 583"/>
                    <a:gd name="T14" fmla="*/ 34 w 41"/>
                    <a:gd name="T15" fmla="*/ 8 h 583"/>
                    <a:gd name="T16" fmla="*/ 40 w 41"/>
                    <a:gd name="T17"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583">
                      <a:moveTo>
                        <a:pt x="40" y="0"/>
                      </a:moveTo>
                      <a:cubicBezTo>
                        <a:pt x="41" y="570"/>
                        <a:pt x="41" y="570"/>
                        <a:pt x="41" y="570"/>
                      </a:cubicBezTo>
                      <a:cubicBezTo>
                        <a:pt x="41" y="573"/>
                        <a:pt x="39" y="576"/>
                        <a:pt x="35" y="578"/>
                      </a:cubicBezTo>
                      <a:cubicBezTo>
                        <a:pt x="27" y="583"/>
                        <a:pt x="14" y="583"/>
                        <a:pt x="7" y="578"/>
                      </a:cubicBezTo>
                      <a:cubicBezTo>
                        <a:pt x="3" y="576"/>
                        <a:pt x="1" y="573"/>
                        <a:pt x="1" y="570"/>
                      </a:cubicBezTo>
                      <a:cubicBezTo>
                        <a:pt x="0" y="0"/>
                        <a:pt x="0" y="0"/>
                        <a:pt x="0" y="0"/>
                      </a:cubicBezTo>
                      <a:cubicBezTo>
                        <a:pt x="0" y="3"/>
                        <a:pt x="2" y="6"/>
                        <a:pt x="6" y="8"/>
                      </a:cubicBezTo>
                      <a:cubicBezTo>
                        <a:pt x="13" y="13"/>
                        <a:pt x="26" y="13"/>
                        <a:pt x="34" y="8"/>
                      </a:cubicBezTo>
                      <a:cubicBezTo>
                        <a:pt x="38" y="6"/>
                        <a:pt x="40" y="3"/>
                        <a:pt x="40" y="0"/>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77" name="Freeform 62"/>
                <p:cNvSpPr>
                  <a:spLocks/>
                </p:cNvSpPr>
                <p:nvPr/>
              </p:nvSpPr>
              <p:spPr bwMode="auto">
                <a:xfrm>
                  <a:off x="2816225" y="1343025"/>
                  <a:ext cx="6129338" cy="3548062"/>
                </a:xfrm>
                <a:custGeom>
                  <a:avLst/>
                  <a:gdLst>
                    <a:gd name="T0" fmla="*/ 0 w 3861"/>
                    <a:gd name="T1" fmla="*/ 1485 h 2235"/>
                    <a:gd name="T2" fmla="*/ 2569 w 3861"/>
                    <a:gd name="T3" fmla="*/ 0 h 2235"/>
                    <a:gd name="T4" fmla="*/ 3861 w 3861"/>
                    <a:gd name="T5" fmla="*/ 751 h 2235"/>
                    <a:gd name="T6" fmla="*/ 1289 w 3861"/>
                    <a:gd name="T7" fmla="*/ 2235 h 2235"/>
                    <a:gd name="T8" fmla="*/ 0 w 3861"/>
                    <a:gd name="T9" fmla="*/ 1485 h 2235"/>
                  </a:gdLst>
                  <a:ahLst/>
                  <a:cxnLst>
                    <a:cxn ang="0">
                      <a:pos x="T0" y="T1"/>
                    </a:cxn>
                    <a:cxn ang="0">
                      <a:pos x="T2" y="T3"/>
                    </a:cxn>
                    <a:cxn ang="0">
                      <a:pos x="T4" y="T5"/>
                    </a:cxn>
                    <a:cxn ang="0">
                      <a:pos x="T6" y="T7"/>
                    </a:cxn>
                    <a:cxn ang="0">
                      <a:pos x="T8" y="T9"/>
                    </a:cxn>
                  </a:cxnLst>
                  <a:rect l="0" t="0" r="r" b="b"/>
                  <a:pathLst>
                    <a:path w="3861" h="2235">
                      <a:moveTo>
                        <a:pt x="0" y="1485"/>
                      </a:moveTo>
                      <a:lnTo>
                        <a:pt x="2569" y="0"/>
                      </a:lnTo>
                      <a:lnTo>
                        <a:pt x="3861" y="751"/>
                      </a:lnTo>
                      <a:lnTo>
                        <a:pt x="1289" y="2235"/>
                      </a:lnTo>
                      <a:lnTo>
                        <a:pt x="0" y="14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78" name="Freeform 63"/>
                <p:cNvSpPr>
                  <a:spLocks/>
                </p:cNvSpPr>
                <p:nvPr/>
              </p:nvSpPr>
              <p:spPr bwMode="auto">
                <a:xfrm>
                  <a:off x="4862513" y="2535238"/>
                  <a:ext cx="4083050" cy="2520950"/>
                </a:xfrm>
                <a:custGeom>
                  <a:avLst/>
                  <a:gdLst>
                    <a:gd name="T0" fmla="*/ 2572 w 2572"/>
                    <a:gd name="T1" fmla="*/ 0 h 1588"/>
                    <a:gd name="T2" fmla="*/ 2572 w 2572"/>
                    <a:gd name="T3" fmla="*/ 102 h 1588"/>
                    <a:gd name="T4" fmla="*/ 0 w 2572"/>
                    <a:gd name="T5" fmla="*/ 1588 h 1588"/>
                    <a:gd name="T6" fmla="*/ 0 w 2572"/>
                    <a:gd name="T7" fmla="*/ 1484 h 1588"/>
                    <a:gd name="T8" fmla="*/ 2572 w 2572"/>
                    <a:gd name="T9" fmla="*/ 0 h 1588"/>
                  </a:gdLst>
                  <a:ahLst/>
                  <a:cxnLst>
                    <a:cxn ang="0">
                      <a:pos x="T0" y="T1"/>
                    </a:cxn>
                    <a:cxn ang="0">
                      <a:pos x="T2" y="T3"/>
                    </a:cxn>
                    <a:cxn ang="0">
                      <a:pos x="T4" y="T5"/>
                    </a:cxn>
                    <a:cxn ang="0">
                      <a:pos x="T6" y="T7"/>
                    </a:cxn>
                    <a:cxn ang="0">
                      <a:pos x="T8" y="T9"/>
                    </a:cxn>
                  </a:cxnLst>
                  <a:rect l="0" t="0" r="r" b="b"/>
                  <a:pathLst>
                    <a:path w="2572" h="1588">
                      <a:moveTo>
                        <a:pt x="2572" y="0"/>
                      </a:moveTo>
                      <a:lnTo>
                        <a:pt x="2572" y="102"/>
                      </a:lnTo>
                      <a:lnTo>
                        <a:pt x="0" y="1588"/>
                      </a:lnTo>
                      <a:lnTo>
                        <a:pt x="0" y="1484"/>
                      </a:lnTo>
                      <a:lnTo>
                        <a:pt x="2572" y="0"/>
                      </a:lnTo>
                      <a:close/>
                    </a:path>
                  </a:pathLst>
                </a:custGeom>
                <a:solidFill>
                  <a:srgbClr val="E6EA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79" name="Freeform 64"/>
                <p:cNvSpPr>
                  <a:spLocks/>
                </p:cNvSpPr>
                <p:nvPr/>
              </p:nvSpPr>
              <p:spPr bwMode="auto">
                <a:xfrm>
                  <a:off x="2816225" y="3700463"/>
                  <a:ext cx="2046288" cy="1355725"/>
                </a:xfrm>
                <a:custGeom>
                  <a:avLst/>
                  <a:gdLst>
                    <a:gd name="T0" fmla="*/ 1289 w 1289"/>
                    <a:gd name="T1" fmla="*/ 750 h 854"/>
                    <a:gd name="T2" fmla="*/ 1289 w 1289"/>
                    <a:gd name="T3" fmla="*/ 854 h 854"/>
                    <a:gd name="T4" fmla="*/ 0 w 1289"/>
                    <a:gd name="T5" fmla="*/ 104 h 854"/>
                    <a:gd name="T6" fmla="*/ 0 w 1289"/>
                    <a:gd name="T7" fmla="*/ 0 h 854"/>
                    <a:gd name="T8" fmla="*/ 1289 w 1289"/>
                    <a:gd name="T9" fmla="*/ 750 h 854"/>
                  </a:gdLst>
                  <a:ahLst/>
                  <a:cxnLst>
                    <a:cxn ang="0">
                      <a:pos x="T0" y="T1"/>
                    </a:cxn>
                    <a:cxn ang="0">
                      <a:pos x="T2" y="T3"/>
                    </a:cxn>
                    <a:cxn ang="0">
                      <a:pos x="T4" y="T5"/>
                    </a:cxn>
                    <a:cxn ang="0">
                      <a:pos x="T6" y="T7"/>
                    </a:cxn>
                    <a:cxn ang="0">
                      <a:pos x="T8" y="T9"/>
                    </a:cxn>
                  </a:cxnLst>
                  <a:rect l="0" t="0" r="r" b="b"/>
                  <a:pathLst>
                    <a:path w="1289" h="854">
                      <a:moveTo>
                        <a:pt x="1289" y="750"/>
                      </a:moveTo>
                      <a:lnTo>
                        <a:pt x="1289" y="854"/>
                      </a:lnTo>
                      <a:lnTo>
                        <a:pt x="0" y="104"/>
                      </a:lnTo>
                      <a:lnTo>
                        <a:pt x="0" y="0"/>
                      </a:lnTo>
                      <a:lnTo>
                        <a:pt x="1289" y="750"/>
                      </a:lnTo>
                      <a:close/>
                    </a:path>
                  </a:pathLst>
                </a:custGeom>
                <a:solidFill>
                  <a:srgbClr val="EEF2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752" name="Group 751"/>
              <p:cNvGrpSpPr/>
              <p:nvPr/>
            </p:nvGrpSpPr>
            <p:grpSpPr>
              <a:xfrm>
                <a:off x="5157788" y="2652713"/>
                <a:ext cx="1968500" cy="1182687"/>
                <a:chOff x="5157788" y="2652713"/>
                <a:chExt cx="1968500" cy="1182687"/>
              </a:xfrm>
            </p:grpSpPr>
            <p:sp>
              <p:nvSpPr>
                <p:cNvPr id="796" name="Freeform 65"/>
                <p:cNvSpPr>
                  <a:spLocks/>
                </p:cNvSpPr>
                <p:nvPr/>
              </p:nvSpPr>
              <p:spPr bwMode="auto">
                <a:xfrm>
                  <a:off x="5157788" y="2979738"/>
                  <a:ext cx="1965325" cy="855662"/>
                </a:xfrm>
                <a:custGeom>
                  <a:avLst/>
                  <a:gdLst>
                    <a:gd name="T0" fmla="*/ 535 w 535"/>
                    <a:gd name="T1" fmla="*/ 0 h 233"/>
                    <a:gd name="T2" fmla="*/ 533 w 535"/>
                    <a:gd name="T3" fmla="*/ 3 h 233"/>
                    <a:gd name="T4" fmla="*/ 158 w 535"/>
                    <a:gd name="T5" fmla="*/ 219 h 233"/>
                    <a:gd name="T6" fmla="*/ 148 w 535"/>
                    <a:gd name="T7" fmla="*/ 219 h 233"/>
                    <a:gd name="T8" fmla="*/ 3 w 535"/>
                    <a:gd name="T9" fmla="*/ 135 h 233"/>
                    <a:gd name="T10" fmla="*/ 0 w 535"/>
                    <a:gd name="T11" fmla="*/ 132 h 233"/>
                    <a:gd name="T12" fmla="*/ 1 w 535"/>
                    <a:gd name="T13" fmla="*/ 144 h 233"/>
                    <a:gd name="T14" fmla="*/ 3 w 535"/>
                    <a:gd name="T15" fmla="*/ 147 h 233"/>
                    <a:gd name="T16" fmla="*/ 148 w 535"/>
                    <a:gd name="T17" fmla="*/ 231 h 233"/>
                    <a:gd name="T18" fmla="*/ 158 w 535"/>
                    <a:gd name="T19" fmla="*/ 231 h 233"/>
                    <a:gd name="T20" fmla="*/ 533 w 535"/>
                    <a:gd name="T21" fmla="*/ 15 h 233"/>
                    <a:gd name="T22" fmla="*/ 535 w 535"/>
                    <a:gd name="T23" fmla="*/ 12 h 233"/>
                    <a:gd name="T24" fmla="*/ 535 w 535"/>
                    <a:gd name="T25"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233">
                      <a:moveTo>
                        <a:pt x="535" y="0"/>
                      </a:moveTo>
                      <a:cubicBezTo>
                        <a:pt x="535" y="1"/>
                        <a:pt x="534" y="2"/>
                        <a:pt x="533" y="3"/>
                      </a:cubicBezTo>
                      <a:cubicBezTo>
                        <a:pt x="158" y="219"/>
                        <a:pt x="158" y="219"/>
                        <a:pt x="158" y="219"/>
                      </a:cubicBezTo>
                      <a:cubicBezTo>
                        <a:pt x="155" y="221"/>
                        <a:pt x="151" y="221"/>
                        <a:pt x="148" y="219"/>
                      </a:cubicBezTo>
                      <a:cubicBezTo>
                        <a:pt x="3" y="135"/>
                        <a:pt x="3" y="135"/>
                        <a:pt x="3" y="135"/>
                      </a:cubicBezTo>
                      <a:cubicBezTo>
                        <a:pt x="1" y="134"/>
                        <a:pt x="0" y="133"/>
                        <a:pt x="0" y="132"/>
                      </a:cubicBezTo>
                      <a:cubicBezTo>
                        <a:pt x="1" y="144"/>
                        <a:pt x="1" y="144"/>
                        <a:pt x="1" y="144"/>
                      </a:cubicBezTo>
                      <a:cubicBezTo>
                        <a:pt x="1" y="145"/>
                        <a:pt x="1" y="146"/>
                        <a:pt x="3" y="147"/>
                      </a:cubicBezTo>
                      <a:cubicBezTo>
                        <a:pt x="148" y="231"/>
                        <a:pt x="148" y="231"/>
                        <a:pt x="148" y="231"/>
                      </a:cubicBezTo>
                      <a:cubicBezTo>
                        <a:pt x="151" y="233"/>
                        <a:pt x="155" y="233"/>
                        <a:pt x="158" y="231"/>
                      </a:cubicBezTo>
                      <a:cubicBezTo>
                        <a:pt x="533" y="15"/>
                        <a:pt x="533" y="15"/>
                        <a:pt x="533" y="15"/>
                      </a:cubicBezTo>
                      <a:cubicBezTo>
                        <a:pt x="534" y="14"/>
                        <a:pt x="535" y="13"/>
                        <a:pt x="535" y="12"/>
                      </a:cubicBezTo>
                      <a:lnTo>
                        <a:pt x="535"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97" name="Freeform 66"/>
                <p:cNvSpPr>
                  <a:spLocks/>
                </p:cNvSpPr>
                <p:nvPr/>
              </p:nvSpPr>
              <p:spPr bwMode="auto">
                <a:xfrm>
                  <a:off x="5157788" y="2652713"/>
                  <a:ext cx="1968500" cy="1139825"/>
                </a:xfrm>
                <a:custGeom>
                  <a:avLst/>
                  <a:gdLst>
                    <a:gd name="T0" fmla="*/ 377 w 536"/>
                    <a:gd name="T1" fmla="*/ 2 h 310"/>
                    <a:gd name="T2" fmla="*/ 387 w 536"/>
                    <a:gd name="T3" fmla="*/ 2 h 310"/>
                    <a:gd name="T4" fmla="*/ 533 w 536"/>
                    <a:gd name="T5" fmla="*/ 86 h 310"/>
                    <a:gd name="T6" fmla="*/ 533 w 536"/>
                    <a:gd name="T7" fmla="*/ 92 h 310"/>
                    <a:gd name="T8" fmla="*/ 158 w 536"/>
                    <a:gd name="T9" fmla="*/ 308 h 310"/>
                    <a:gd name="T10" fmla="*/ 148 w 536"/>
                    <a:gd name="T11" fmla="*/ 308 h 310"/>
                    <a:gd name="T12" fmla="*/ 3 w 536"/>
                    <a:gd name="T13" fmla="*/ 224 h 310"/>
                    <a:gd name="T14" fmla="*/ 3 w 536"/>
                    <a:gd name="T15" fmla="*/ 218 h 310"/>
                    <a:gd name="T16" fmla="*/ 377 w 536"/>
                    <a:gd name="T17" fmla="*/ 2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6" h="310">
                      <a:moveTo>
                        <a:pt x="377" y="2"/>
                      </a:moveTo>
                      <a:cubicBezTo>
                        <a:pt x="380" y="0"/>
                        <a:pt x="385" y="0"/>
                        <a:pt x="387" y="2"/>
                      </a:cubicBezTo>
                      <a:cubicBezTo>
                        <a:pt x="533" y="86"/>
                        <a:pt x="533" y="86"/>
                        <a:pt x="533" y="86"/>
                      </a:cubicBezTo>
                      <a:cubicBezTo>
                        <a:pt x="536" y="88"/>
                        <a:pt x="536" y="90"/>
                        <a:pt x="533" y="92"/>
                      </a:cubicBezTo>
                      <a:cubicBezTo>
                        <a:pt x="158" y="308"/>
                        <a:pt x="158" y="308"/>
                        <a:pt x="158" y="308"/>
                      </a:cubicBezTo>
                      <a:cubicBezTo>
                        <a:pt x="155" y="310"/>
                        <a:pt x="151" y="310"/>
                        <a:pt x="148" y="308"/>
                      </a:cubicBezTo>
                      <a:cubicBezTo>
                        <a:pt x="3" y="224"/>
                        <a:pt x="3" y="224"/>
                        <a:pt x="3" y="224"/>
                      </a:cubicBezTo>
                      <a:cubicBezTo>
                        <a:pt x="0" y="222"/>
                        <a:pt x="0" y="220"/>
                        <a:pt x="3" y="218"/>
                      </a:cubicBezTo>
                      <a:lnTo>
                        <a:pt x="377" y="2"/>
                      </a:lnTo>
                      <a:close/>
                    </a:path>
                  </a:pathLst>
                </a:custGeom>
                <a:solidFill>
                  <a:srgbClr val="BCBE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98" name="Freeform 67"/>
                <p:cNvSpPr>
                  <a:spLocks/>
                </p:cNvSpPr>
                <p:nvPr/>
              </p:nvSpPr>
              <p:spPr bwMode="auto">
                <a:xfrm>
                  <a:off x="5178425" y="3390900"/>
                  <a:ext cx="203200" cy="117475"/>
                </a:xfrm>
                <a:custGeom>
                  <a:avLst/>
                  <a:gdLst>
                    <a:gd name="T0" fmla="*/ 54 w 55"/>
                    <a:gd name="T1" fmla="*/ 14 h 32"/>
                    <a:gd name="T2" fmla="*/ 24 w 55"/>
                    <a:gd name="T3" fmla="*/ 31 h 32"/>
                    <a:gd name="T4" fmla="*/ 19 w 55"/>
                    <a:gd name="T5" fmla="*/ 31 h 32"/>
                    <a:gd name="T6" fmla="*/ 1 w 55"/>
                    <a:gd name="T7" fmla="*/ 21 h 32"/>
                    <a:gd name="T8" fmla="*/ 1 w 55"/>
                    <a:gd name="T9" fmla="*/ 18 h 32"/>
                    <a:gd name="T10" fmla="*/ 32 w 55"/>
                    <a:gd name="T11" fmla="*/ 1 h 32"/>
                    <a:gd name="T12" fmla="*/ 37 w 55"/>
                    <a:gd name="T13" fmla="*/ 1 h 32"/>
                    <a:gd name="T14" fmla="*/ 54 w 55"/>
                    <a:gd name="T15" fmla="*/ 11 h 32"/>
                    <a:gd name="T16" fmla="*/ 54 w 55"/>
                    <a:gd name="T17"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32">
                      <a:moveTo>
                        <a:pt x="54" y="14"/>
                      </a:moveTo>
                      <a:cubicBezTo>
                        <a:pt x="24" y="31"/>
                        <a:pt x="24" y="31"/>
                        <a:pt x="24" y="31"/>
                      </a:cubicBezTo>
                      <a:cubicBezTo>
                        <a:pt x="22" y="32"/>
                        <a:pt x="20" y="32"/>
                        <a:pt x="19" y="31"/>
                      </a:cubicBezTo>
                      <a:cubicBezTo>
                        <a:pt x="1" y="21"/>
                        <a:pt x="1" y="21"/>
                        <a:pt x="1" y="21"/>
                      </a:cubicBezTo>
                      <a:cubicBezTo>
                        <a:pt x="0" y="20"/>
                        <a:pt x="0" y="19"/>
                        <a:pt x="1" y="18"/>
                      </a:cubicBezTo>
                      <a:cubicBezTo>
                        <a:pt x="32" y="1"/>
                        <a:pt x="32" y="1"/>
                        <a:pt x="32" y="1"/>
                      </a:cubicBezTo>
                      <a:cubicBezTo>
                        <a:pt x="33" y="0"/>
                        <a:pt x="35" y="0"/>
                        <a:pt x="37" y="1"/>
                      </a:cubicBezTo>
                      <a:cubicBezTo>
                        <a:pt x="54" y="11"/>
                        <a:pt x="54" y="11"/>
                        <a:pt x="54" y="11"/>
                      </a:cubicBezTo>
                      <a:cubicBezTo>
                        <a:pt x="55" y="12"/>
                        <a:pt x="55" y="13"/>
                        <a:pt x="54"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99" name="Freeform 68"/>
                <p:cNvSpPr>
                  <a:spLocks/>
                </p:cNvSpPr>
                <p:nvPr/>
              </p:nvSpPr>
              <p:spPr bwMode="auto">
                <a:xfrm>
                  <a:off x="5318125" y="3335338"/>
                  <a:ext cx="161925" cy="92075"/>
                </a:xfrm>
                <a:custGeom>
                  <a:avLst/>
                  <a:gdLst>
                    <a:gd name="T0" fmla="*/ 43 w 44"/>
                    <a:gd name="T1" fmla="*/ 13 h 25"/>
                    <a:gd name="T2" fmla="*/ 24 w 44"/>
                    <a:gd name="T3" fmla="*/ 24 h 25"/>
                    <a:gd name="T4" fmla="*/ 19 w 44"/>
                    <a:gd name="T5" fmla="*/ 24 h 25"/>
                    <a:gd name="T6" fmla="*/ 2 w 44"/>
                    <a:gd name="T7" fmla="*/ 14 h 25"/>
                    <a:gd name="T8" fmla="*/ 2 w 44"/>
                    <a:gd name="T9" fmla="*/ 11 h 25"/>
                    <a:gd name="T10" fmla="*/ 20 w 44"/>
                    <a:gd name="T11" fmla="*/ 0 h 25"/>
                    <a:gd name="T12" fmla="*/ 25 w 44"/>
                    <a:gd name="T13" fmla="*/ 0 h 25"/>
                    <a:gd name="T14" fmla="*/ 43 w 44"/>
                    <a:gd name="T15" fmla="*/ 11 h 25"/>
                    <a:gd name="T16" fmla="*/ 43 w 44"/>
                    <a:gd name="T1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3"/>
                      </a:moveTo>
                      <a:cubicBezTo>
                        <a:pt x="24" y="24"/>
                        <a:pt x="24" y="24"/>
                        <a:pt x="24" y="24"/>
                      </a:cubicBezTo>
                      <a:cubicBezTo>
                        <a:pt x="23" y="25"/>
                        <a:pt x="20" y="25"/>
                        <a:pt x="19" y="24"/>
                      </a:cubicBezTo>
                      <a:cubicBezTo>
                        <a:pt x="2" y="14"/>
                        <a:pt x="2" y="14"/>
                        <a:pt x="2" y="14"/>
                      </a:cubicBezTo>
                      <a:cubicBezTo>
                        <a:pt x="0" y="13"/>
                        <a:pt x="0" y="12"/>
                        <a:pt x="2" y="11"/>
                      </a:cubicBezTo>
                      <a:cubicBezTo>
                        <a:pt x="20" y="0"/>
                        <a:pt x="20" y="0"/>
                        <a:pt x="20" y="0"/>
                      </a:cubicBezTo>
                      <a:cubicBezTo>
                        <a:pt x="22" y="0"/>
                        <a:pt x="24" y="0"/>
                        <a:pt x="25" y="0"/>
                      </a:cubicBezTo>
                      <a:cubicBezTo>
                        <a:pt x="43" y="11"/>
                        <a:pt x="43" y="11"/>
                        <a:pt x="43" y="11"/>
                      </a:cubicBezTo>
                      <a:cubicBezTo>
                        <a:pt x="44" y="11"/>
                        <a:pt x="44" y="13"/>
                        <a:pt x="43"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0" name="Freeform 69"/>
                <p:cNvSpPr>
                  <a:spLocks/>
                </p:cNvSpPr>
                <p:nvPr/>
              </p:nvSpPr>
              <p:spPr bwMode="auto">
                <a:xfrm>
                  <a:off x="5414963" y="3281363"/>
                  <a:ext cx="160338" cy="92075"/>
                </a:xfrm>
                <a:custGeom>
                  <a:avLst/>
                  <a:gdLst>
                    <a:gd name="T0" fmla="*/ 43 w 44"/>
                    <a:gd name="T1" fmla="*/ 13 h 25"/>
                    <a:gd name="T2" fmla="*/ 24 w 44"/>
                    <a:gd name="T3" fmla="*/ 24 h 25"/>
                    <a:gd name="T4" fmla="*/ 19 w 44"/>
                    <a:gd name="T5" fmla="*/ 24 h 25"/>
                    <a:gd name="T6" fmla="*/ 2 w 44"/>
                    <a:gd name="T7" fmla="*/ 14 h 25"/>
                    <a:gd name="T8" fmla="*/ 2 w 44"/>
                    <a:gd name="T9" fmla="*/ 11 h 25"/>
                    <a:gd name="T10" fmla="*/ 20 w 44"/>
                    <a:gd name="T11" fmla="*/ 0 h 25"/>
                    <a:gd name="T12" fmla="*/ 25 w 44"/>
                    <a:gd name="T13" fmla="*/ 0 h 25"/>
                    <a:gd name="T14" fmla="*/ 43 w 44"/>
                    <a:gd name="T15" fmla="*/ 10 h 25"/>
                    <a:gd name="T16" fmla="*/ 43 w 44"/>
                    <a:gd name="T1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3"/>
                      </a:moveTo>
                      <a:cubicBezTo>
                        <a:pt x="24" y="24"/>
                        <a:pt x="24" y="24"/>
                        <a:pt x="24" y="24"/>
                      </a:cubicBezTo>
                      <a:cubicBezTo>
                        <a:pt x="23" y="25"/>
                        <a:pt x="21" y="25"/>
                        <a:pt x="19" y="24"/>
                      </a:cubicBezTo>
                      <a:cubicBezTo>
                        <a:pt x="2" y="14"/>
                        <a:pt x="2" y="14"/>
                        <a:pt x="2" y="14"/>
                      </a:cubicBezTo>
                      <a:cubicBezTo>
                        <a:pt x="0" y="13"/>
                        <a:pt x="0" y="12"/>
                        <a:pt x="2" y="11"/>
                      </a:cubicBezTo>
                      <a:cubicBezTo>
                        <a:pt x="20" y="0"/>
                        <a:pt x="20" y="0"/>
                        <a:pt x="20" y="0"/>
                      </a:cubicBezTo>
                      <a:cubicBezTo>
                        <a:pt x="22" y="0"/>
                        <a:pt x="24" y="0"/>
                        <a:pt x="25" y="0"/>
                      </a:cubicBezTo>
                      <a:cubicBezTo>
                        <a:pt x="43" y="10"/>
                        <a:pt x="43" y="10"/>
                        <a:pt x="43" y="10"/>
                      </a:cubicBezTo>
                      <a:cubicBezTo>
                        <a:pt x="44" y="11"/>
                        <a:pt x="44" y="13"/>
                        <a:pt x="43"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1" name="Freeform 70"/>
                <p:cNvSpPr>
                  <a:spLocks/>
                </p:cNvSpPr>
                <p:nvPr/>
              </p:nvSpPr>
              <p:spPr bwMode="auto">
                <a:xfrm>
                  <a:off x="5510213" y="3222625"/>
                  <a:ext cx="161925" cy="95250"/>
                </a:xfrm>
                <a:custGeom>
                  <a:avLst/>
                  <a:gdLst>
                    <a:gd name="T0" fmla="*/ 43 w 44"/>
                    <a:gd name="T1" fmla="*/ 14 h 26"/>
                    <a:gd name="T2" fmla="*/ 24 w 44"/>
                    <a:gd name="T3" fmla="*/ 25 h 26"/>
                    <a:gd name="T4" fmla="*/ 19 w 44"/>
                    <a:gd name="T5" fmla="*/ 25 h 26"/>
                    <a:gd name="T6" fmla="*/ 2 w 44"/>
                    <a:gd name="T7" fmla="*/ 15 h 26"/>
                    <a:gd name="T8" fmla="*/ 2 w 44"/>
                    <a:gd name="T9" fmla="*/ 12 h 26"/>
                    <a:gd name="T10" fmla="*/ 21 w 44"/>
                    <a:gd name="T11" fmla="*/ 1 h 26"/>
                    <a:gd name="T12" fmla="*/ 25 w 44"/>
                    <a:gd name="T13" fmla="*/ 1 h 26"/>
                    <a:gd name="T14" fmla="*/ 43 w 44"/>
                    <a:gd name="T15" fmla="*/ 11 h 26"/>
                    <a:gd name="T16" fmla="*/ 43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3" y="14"/>
                      </a:moveTo>
                      <a:cubicBezTo>
                        <a:pt x="24" y="25"/>
                        <a:pt x="24" y="25"/>
                        <a:pt x="24" y="25"/>
                      </a:cubicBezTo>
                      <a:cubicBezTo>
                        <a:pt x="23" y="26"/>
                        <a:pt x="21" y="26"/>
                        <a:pt x="19" y="25"/>
                      </a:cubicBezTo>
                      <a:cubicBezTo>
                        <a:pt x="2" y="15"/>
                        <a:pt x="2" y="15"/>
                        <a:pt x="2" y="15"/>
                      </a:cubicBezTo>
                      <a:cubicBezTo>
                        <a:pt x="0" y="14"/>
                        <a:pt x="0" y="13"/>
                        <a:pt x="2" y="12"/>
                      </a:cubicBezTo>
                      <a:cubicBezTo>
                        <a:pt x="21" y="1"/>
                        <a:pt x="21" y="1"/>
                        <a:pt x="21"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2" name="Freeform 71"/>
                <p:cNvSpPr>
                  <a:spLocks/>
                </p:cNvSpPr>
                <p:nvPr/>
              </p:nvSpPr>
              <p:spPr bwMode="auto">
                <a:xfrm>
                  <a:off x="5605463" y="3167063"/>
                  <a:ext cx="161925" cy="95250"/>
                </a:xfrm>
                <a:custGeom>
                  <a:avLst/>
                  <a:gdLst>
                    <a:gd name="T0" fmla="*/ 43 w 44"/>
                    <a:gd name="T1" fmla="*/ 14 h 26"/>
                    <a:gd name="T2" fmla="*/ 24 w 44"/>
                    <a:gd name="T3" fmla="*/ 25 h 26"/>
                    <a:gd name="T4" fmla="*/ 19 w 44"/>
                    <a:gd name="T5" fmla="*/ 25 h 26"/>
                    <a:gd name="T6" fmla="*/ 2 w 44"/>
                    <a:gd name="T7" fmla="*/ 15 h 26"/>
                    <a:gd name="T8" fmla="*/ 2 w 44"/>
                    <a:gd name="T9" fmla="*/ 12 h 26"/>
                    <a:gd name="T10" fmla="*/ 21 w 44"/>
                    <a:gd name="T11" fmla="*/ 1 h 26"/>
                    <a:gd name="T12" fmla="*/ 26 w 44"/>
                    <a:gd name="T13" fmla="*/ 1 h 26"/>
                    <a:gd name="T14" fmla="*/ 43 w 44"/>
                    <a:gd name="T15" fmla="*/ 11 h 26"/>
                    <a:gd name="T16" fmla="*/ 43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3" y="14"/>
                      </a:moveTo>
                      <a:cubicBezTo>
                        <a:pt x="24" y="25"/>
                        <a:pt x="24" y="25"/>
                        <a:pt x="24" y="25"/>
                      </a:cubicBezTo>
                      <a:cubicBezTo>
                        <a:pt x="23" y="26"/>
                        <a:pt x="21" y="26"/>
                        <a:pt x="19" y="25"/>
                      </a:cubicBezTo>
                      <a:cubicBezTo>
                        <a:pt x="2" y="15"/>
                        <a:pt x="2" y="15"/>
                        <a:pt x="2" y="15"/>
                      </a:cubicBezTo>
                      <a:cubicBezTo>
                        <a:pt x="0" y="14"/>
                        <a:pt x="0" y="13"/>
                        <a:pt x="2" y="12"/>
                      </a:cubicBezTo>
                      <a:cubicBezTo>
                        <a:pt x="21" y="1"/>
                        <a:pt x="21" y="1"/>
                        <a:pt x="21" y="1"/>
                      </a:cubicBezTo>
                      <a:cubicBezTo>
                        <a:pt x="22" y="0"/>
                        <a:pt x="24" y="0"/>
                        <a:pt x="26"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3" name="Freeform 72"/>
                <p:cNvSpPr>
                  <a:spLocks/>
                </p:cNvSpPr>
                <p:nvPr/>
              </p:nvSpPr>
              <p:spPr bwMode="auto">
                <a:xfrm>
                  <a:off x="5703888" y="3111500"/>
                  <a:ext cx="161925" cy="95250"/>
                </a:xfrm>
                <a:custGeom>
                  <a:avLst/>
                  <a:gdLst>
                    <a:gd name="T0" fmla="*/ 42 w 44"/>
                    <a:gd name="T1" fmla="*/ 14 h 26"/>
                    <a:gd name="T2" fmla="*/ 23 w 44"/>
                    <a:gd name="T3" fmla="*/ 25 h 26"/>
                    <a:gd name="T4" fmla="*/ 18 w 44"/>
                    <a:gd name="T5" fmla="*/ 25 h 26"/>
                    <a:gd name="T6" fmla="*/ 1 w 44"/>
                    <a:gd name="T7" fmla="*/ 15 h 26"/>
                    <a:gd name="T8" fmla="*/ 1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3" y="25"/>
                        <a:pt x="23" y="25"/>
                        <a:pt x="23" y="25"/>
                      </a:cubicBezTo>
                      <a:cubicBezTo>
                        <a:pt x="22" y="26"/>
                        <a:pt x="20" y="26"/>
                        <a:pt x="18" y="25"/>
                      </a:cubicBezTo>
                      <a:cubicBezTo>
                        <a:pt x="1" y="15"/>
                        <a:pt x="1" y="15"/>
                        <a:pt x="1" y="15"/>
                      </a:cubicBezTo>
                      <a:cubicBezTo>
                        <a:pt x="0" y="14"/>
                        <a:pt x="0" y="13"/>
                        <a:pt x="1" y="12"/>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4" name="Freeform 73"/>
                <p:cNvSpPr>
                  <a:spLocks/>
                </p:cNvSpPr>
                <p:nvPr/>
              </p:nvSpPr>
              <p:spPr bwMode="auto">
                <a:xfrm>
                  <a:off x="5800725" y="3055938"/>
                  <a:ext cx="160338" cy="96837"/>
                </a:xfrm>
                <a:custGeom>
                  <a:avLst/>
                  <a:gdLst>
                    <a:gd name="T0" fmla="*/ 42 w 44"/>
                    <a:gd name="T1" fmla="*/ 14 h 26"/>
                    <a:gd name="T2" fmla="*/ 24 w 44"/>
                    <a:gd name="T3" fmla="*/ 25 h 26"/>
                    <a:gd name="T4" fmla="*/ 19 w 44"/>
                    <a:gd name="T5" fmla="*/ 25 h 26"/>
                    <a:gd name="T6" fmla="*/ 1 w 44"/>
                    <a:gd name="T7" fmla="*/ 15 h 26"/>
                    <a:gd name="T8" fmla="*/ 1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4" y="25"/>
                        <a:pt x="24" y="25"/>
                        <a:pt x="24" y="25"/>
                      </a:cubicBezTo>
                      <a:cubicBezTo>
                        <a:pt x="22" y="26"/>
                        <a:pt x="20" y="26"/>
                        <a:pt x="19" y="25"/>
                      </a:cubicBezTo>
                      <a:cubicBezTo>
                        <a:pt x="1" y="15"/>
                        <a:pt x="1" y="15"/>
                        <a:pt x="1" y="15"/>
                      </a:cubicBezTo>
                      <a:cubicBezTo>
                        <a:pt x="0" y="14"/>
                        <a:pt x="0" y="13"/>
                        <a:pt x="1" y="12"/>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5" name="Freeform 74"/>
                <p:cNvSpPr>
                  <a:spLocks/>
                </p:cNvSpPr>
                <p:nvPr/>
              </p:nvSpPr>
              <p:spPr bwMode="auto">
                <a:xfrm>
                  <a:off x="5895975" y="3001963"/>
                  <a:ext cx="161925" cy="95250"/>
                </a:xfrm>
                <a:custGeom>
                  <a:avLst/>
                  <a:gdLst>
                    <a:gd name="T0" fmla="*/ 42 w 44"/>
                    <a:gd name="T1" fmla="*/ 14 h 26"/>
                    <a:gd name="T2" fmla="*/ 24 w 44"/>
                    <a:gd name="T3" fmla="*/ 25 h 26"/>
                    <a:gd name="T4" fmla="*/ 19 w 44"/>
                    <a:gd name="T5" fmla="*/ 25 h 26"/>
                    <a:gd name="T6" fmla="*/ 1 w 44"/>
                    <a:gd name="T7" fmla="*/ 15 h 26"/>
                    <a:gd name="T8" fmla="*/ 1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4" y="25"/>
                        <a:pt x="24" y="25"/>
                        <a:pt x="24" y="25"/>
                      </a:cubicBezTo>
                      <a:cubicBezTo>
                        <a:pt x="22" y="26"/>
                        <a:pt x="20" y="26"/>
                        <a:pt x="19" y="25"/>
                      </a:cubicBezTo>
                      <a:cubicBezTo>
                        <a:pt x="1" y="15"/>
                        <a:pt x="1" y="15"/>
                        <a:pt x="1" y="15"/>
                      </a:cubicBezTo>
                      <a:cubicBezTo>
                        <a:pt x="0" y="14"/>
                        <a:pt x="0" y="13"/>
                        <a:pt x="1" y="12"/>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6" name="Freeform 75"/>
                <p:cNvSpPr>
                  <a:spLocks/>
                </p:cNvSpPr>
                <p:nvPr/>
              </p:nvSpPr>
              <p:spPr bwMode="auto">
                <a:xfrm>
                  <a:off x="5991225" y="2946400"/>
                  <a:ext cx="161925" cy="95250"/>
                </a:xfrm>
                <a:custGeom>
                  <a:avLst/>
                  <a:gdLst>
                    <a:gd name="T0" fmla="*/ 42 w 44"/>
                    <a:gd name="T1" fmla="*/ 14 h 26"/>
                    <a:gd name="T2" fmla="*/ 24 w 44"/>
                    <a:gd name="T3" fmla="*/ 25 h 26"/>
                    <a:gd name="T4" fmla="*/ 19 w 44"/>
                    <a:gd name="T5" fmla="*/ 25 h 26"/>
                    <a:gd name="T6" fmla="*/ 1 w 44"/>
                    <a:gd name="T7" fmla="*/ 15 h 26"/>
                    <a:gd name="T8" fmla="*/ 1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4" y="25"/>
                        <a:pt x="24" y="25"/>
                        <a:pt x="24" y="25"/>
                      </a:cubicBezTo>
                      <a:cubicBezTo>
                        <a:pt x="22" y="26"/>
                        <a:pt x="20" y="26"/>
                        <a:pt x="19" y="25"/>
                      </a:cubicBezTo>
                      <a:cubicBezTo>
                        <a:pt x="1" y="15"/>
                        <a:pt x="1" y="15"/>
                        <a:pt x="1" y="15"/>
                      </a:cubicBezTo>
                      <a:cubicBezTo>
                        <a:pt x="0" y="14"/>
                        <a:pt x="0" y="13"/>
                        <a:pt x="1" y="12"/>
                      </a:cubicBezTo>
                      <a:cubicBezTo>
                        <a:pt x="20" y="1"/>
                        <a:pt x="20" y="1"/>
                        <a:pt x="20" y="1"/>
                      </a:cubicBezTo>
                      <a:cubicBezTo>
                        <a:pt x="21" y="0"/>
                        <a:pt x="24"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7" name="Freeform 76"/>
                <p:cNvSpPr>
                  <a:spLocks/>
                </p:cNvSpPr>
                <p:nvPr/>
              </p:nvSpPr>
              <p:spPr bwMode="auto">
                <a:xfrm>
                  <a:off x="6086475" y="2890838"/>
                  <a:ext cx="161925" cy="92075"/>
                </a:xfrm>
                <a:custGeom>
                  <a:avLst/>
                  <a:gdLst>
                    <a:gd name="T0" fmla="*/ 43 w 44"/>
                    <a:gd name="T1" fmla="*/ 14 h 25"/>
                    <a:gd name="T2" fmla="*/ 24 w 44"/>
                    <a:gd name="T3" fmla="*/ 25 h 25"/>
                    <a:gd name="T4" fmla="*/ 19 w 44"/>
                    <a:gd name="T5" fmla="*/ 25 h 25"/>
                    <a:gd name="T6" fmla="*/ 1 w 44"/>
                    <a:gd name="T7" fmla="*/ 15 h 25"/>
                    <a:gd name="T8" fmla="*/ 1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5"/>
                        <a:pt x="24" y="25"/>
                        <a:pt x="24" y="25"/>
                      </a:cubicBezTo>
                      <a:cubicBezTo>
                        <a:pt x="22" y="25"/>
                        <a:pt x="20" y="25"/>
                        <a:pt x="19" y="25"/>
                      </a:cubicBezTo>
                      <a:cubicBezTo>
                        <a:pt x="1" y="15"/>
                        <a:pt x="1" y="15"/>
                        <a:pt x="1" y="15"/>
                      </a:cubicBezTo>
                      <a:cubicBezTo>
                        <a:pt x="0" y="14"/>
                        <a:pt x="0" y="13"/>
                        <a:pt x="1" y="12"/>
                      </a:cubicBezTo>
                      <a:cubicBezTo>
                        <a:pt x="20" y="1"/>
                        <a:pt x="20" y="1"/>
                        <a:pt x="20" y="1"/>
                      </a:cubicBezTo>
                      <a:cubicBezTo>
                        <a:pt x="21"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8" name="Freeform 77"/>
                <p:cNvSpPr>
                  <a:spLocks/>
                </p:cNvSpPr>
                <p:nvPr/>
              </p:nvSpPr>
              <p:spPr bwMode="auto">
                <a:xfrm>
                  <a:off x="6181725" y="2835275"/>
                  <a:ext cx="161925" cy="92075"/>
                </a:xfrm>
                <a:custGeom>
                  <a:avLst/>
                  <a:gdLst>
                    <a:gd name="T0" fmla="*/ 43 w 44"/>
                    <a:gd name="T1" fmla="*/ 14 h 25"/>
                    <a:gd name="T2" fmla="*/ 24 w 44"/>
                    <a:gd name="T3" fmla="*/ 25 h 25"/>
                    <a:gd name="T4" fmla="*/ 19 w 44"/>
                    <a:gd name="T5" fmla="*/ 25 h 25"/>
                    <a:gd name="T6" fmla="*/ 1 w 44"/>
                    <a:gd name="T7" fmla="*/ 15 h 25"/>
                    <a:gd name="T8" fmla="*/ 1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5"/>
                        <a:pt x="24" y="25"/>
                        <a:pt x="24" y="25"/>
                      </a:cubicBezTo>
                      <a:cubicBezTo>
                        <a:pt x="23" y="25"/>
                        <a:pt x="20" y="25"/>
                        <a:pt x="19" y="25"/>
                      </a:cubicBezTo>
                      <a:cubicBezTo>
                        <a:pt x="1" y="15"/>
                        <a:pt x="1" y="15"/>
                        <a:pt x="1" y="15"/>
                      </a:cubicBezTo>
                      <a:cubicBezTo>
                        <a:pt x="0" y="14"/>
                        <a:pt x="0" y="12"/>
                        <a:pt x="1" y="12"/>
                      </a:cubicBezTo>
                      <a:cubicBezTo>
                        <a:pt x="20" y="1"/>
                        <a:pt x="20" y="1"/>
                        <a:pt x="20"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09" name="Freeform 78"/>
                <p:cNvSpPr>
                  <a:spLocks/>
                </p:cNvSpPr>
                <p:nvPr/>
              </p:nvSpPr>
              <p:spPr bwMode="auto">
                <a:xfrm>
                  <a:off x="6278563" y="2781300"/>
                  <a:ext cx="160338" cy="92075"/>
                </a:xfrm>
                <a:custGeom>
                  <a:avLst/>
                  <a:gdLst>
                    <a:gd name="T0" fmla="*/ 43 w 44"/>
                    <a:gd name="T1" fmla="*/ 14 h 25"/>
                    <a:gd name="T2" fmla="*/ 24 w 44"/>
                    <a:gd name="T3" fmla="*/ 25 h 25"/>
                    <a:gd name="T4" fmla="*/ 19 w 44"/>
                    <a:gd name="T5" fmla="*/ 25 h 25"/>
                    <a:gd name="T6" fmla="*/ 2 w 44"/>
                    <a:gd name="T7" fmla="*/ 14 h 25"/>
                    <a:gd name="T8" fmla="*/ 2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5"/>
                        <a:pt x="24" y="25"/>
                        <a:pt x="24" y="25"/>
                      </a:cubicBezTo>
                      <a:cubicBezTo>
                        <a:pt x="23" y="25"/>
                        <a:pt x="20" y="25"/>
                        <a:pt x="19" y="25"/>
                      </a:cubicBezTo>
                      <a:cubicBezTo>
                        <a:pt x="2" y="14"/>
                        <a:pt x="2" y="14"/>
                        <a:pt x="2" y="14"/>
                      </a:cubicBezTo>
                      <a:cubicBezTo>
                        <a:pt x="0" y="14"/>
                        <a:pt x="0" y="12"/>
                        <a:pt x="2" y="12"/>
                      </a:cubicBezTo>
                      <a:cubicBezTo>
                        <a:pt x="20" y="1"/>
                        <a:pt x="20" y="1"/>
                        <a:pt x="20"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0" name="Freeform 79"/>
                <p:cNvSpPr>
                  <a:spLocks/>
                </p:cNvSpPr>
                <p:nvPr/>
              </p:nvSpPr>
              <p:spPr bwMode="auto">
                <a:xfrm>
                  <a:off x="6373813" y="2725738"/>
                  <a:ext cx="161925" cy="92075"/>
                </a:xfrm>
                <a:custGeom>
                  <a:avLst/>
                  <a:gdLst>
                    <a:gd name="T0" fmla="*/ 43 w 44"/>
                    <a:gd name="T1" fmla="*/ 14 h 25"/>
                    <a:gd name="T2" fmla="*/ 24 w 44"/>
                    <a:gd name="T3" fmla="*/ 24 h 25"/>
                    <a:gd name="T4" fmla="*/ 19 w 44"/>
                    <a:gd name="T5" fmla="*/ 24 h 25"/>
                    <a:gd name="T6" fmla="*/ 2 w 44"/>
                    <a:gd name="T7" fmla="*/ 14 h 25"/>
                    <a:gd name="T8" fmla="*/ 2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4"/>
                        <a:pt x="24" y="24"/>
                        <a:pt x="24" y="24"/>
                      </a:cubicBezTo>
                      <a:cubicBezTo>
                        <a:pt x="23" y="25"/>
                        <a:pt x="20" y="25"/>
                        <a:pt x="19" y="24"/>
                      </a:cubicBezTo>
                      <a:cubicBezTo>
                        <a:pt x="2" y="14"/>
                        <a:pt x="2" y="14"/>
                        <a:pt x="2" y="14"/>
                      </a:cubicBezTo>
                      <a:cubicBezTo>
                        <a:pt x="0" y="14"/>
                        <a:pt x="0" y="12"/>
                        <a:pt x="2" y="12"/>
                      </a:cubicBezTo>
                      <a:cubicBezTo>
                        <a:pt x="20" y="1"/>
                        <a:pt x="20" y="1"/>
                        <a:pt x="20"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1" name="Freeform 80"/>
                <p:cNvSpPr>
                  <a:spLocks/>
                </p:cNvSpPr>
                <p:nvPr/>
              </p:nvSpPr>
              <p:spPr bwMode="auto">
                <a:xfrm>
                  <a:off x="6469063" y="2670175"/>
                  <a:ext cx="161925" cy="92075"/>
                </a:xfrm>
                <a:custGeom>
                  <a:avLst/>
                  <a:gdLst>
                    <a:gd name="T0" fmla="*/ 43 w 44"/>
                    <a:gd name="T1" fmla="*/ 14 h 25"/>
                    <a:gd name="T2" fmla="*/ 24 w 44"/>
                    <a:gd name="T3" fmla="*/ 24 h 25"/>
                    <a:gd name="T4" fmla="*/ 19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4"/>
                        <a:pt x="24" y="24"/>
                        <a:pt x="24" y="24"/>
                      </a:cubicBezTo>
                      <a:cubicBezTo>
                        <a:pt x="23" y="25"/>
                        <a:pt x="21" y="25"/>
                        <a:pt x="19" y="24"/>
                      </a:cubicBezTo>
                      <a:cubicBezTo>
                        <a:pt x="2" y="14"/>
                        <a:pt x="2" y="14"/>
                        <a:pt x="2" y="14"/>
                      </a:cubicBezTo>
                      <a:cubicBezTo>
                        <a:pt x="0" y="14"/>
                        <a:pt x="0" y="12"/>
                        <a:pt x="2" y="11"/>
                      </a:cubicBezTo>
                      <a:cubicBezTo>
                        <a:pt x="20" y="1"/>
                        <a:pt x="20" y="1"/>
                        <a:pt x="20" y="1"/>
                      </a:cubicBezTo>
                      <a:cubicBezTo>
                        <a:pt x="22"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2" name="Freeform 81"/>
                <p:cNvSpPr>
                  <a:spLocks/>
                </p:cNvSpPr>
                <p:nvPr/>
              </p:nvSpPr>
              <p:spPr bwMode="auto">
                <a:xfrm>
                  <a:off x="5270500" y="3471863"/>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3" name="Freeform 82"/>
                <p:cNvSpPr>
                  <a:spLocks/>
                </p:cNvSpPr>
                <p:nvPr/>
              </p:nvSpPr>
              <p:spPr bwMode="auto">
                <a:xfrm>
                  <a:off x="5362575" y="3497263"/>
                  <a:ext cx="209550" cy="117475"/>
                </a:xfrm>
                <a:custGeom>
                  <a:avLst/>
                  <a:gdLst>
                    <a:gd name="T0" fmla="*/ 56 w 57"/>
                    <a:gd name="T1" fmla="*/ 14 h 32"/>
                    <a:gd name="T2" fmla="*/ 25 w 57"/>
                    <a:gd name="T3" fmla="*/ 32 h 32"/>
                    <a:gd name="T4" fmla="*/ 20 w 57"/>
                    <a:gd name="T5" fmla="*/ 32 h 32"/>
                    <a:gd name="T6" fmla="*/ 2 w 57"/>
                    <a:gd name="T7" fmla="*/ 21 h 32"/>
                    <a:gd name="T8" fmla="*/ 2 w 57"/>
                    <a:gd name="T9" fmla="*/ 18 h 32"/>
                    <a:gd name="T10" fmla="*/ 33 w 57"/>
                    <a:gd name="T11" fmla="*/ 0 h 32"/>
                    <a:gd name="T12" fmla="*/ 38 w 57"/>
                    <a:gd name="T13" fmla="*/ 0 h 32"/>
                    <a:gd name="T14" fmla="*/ 56 w 57"/>
                    <a:gd name="T15" fmla="*/ 11 h 32"/>
                    <a:gd name="T16" fmla="*/ 56 w 57"/>
                    <a:gd name="T17"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2">
                      <a:moveTo>
                        <a:pt x="56" y="14"/>
                      </a:moveTo>
                      <a:cubicBezTo>
                        <a:pt x="25" y="32"/>
                        <a:pt x="25" y="32"/>
                        <a:pt x="25" y="32"/>
                      </a:cubicBezTo>
                      <a:cubicBezTo>
                        <a:pt x="23" y="32"/>
                        <a:pt x="21" y="32"/>
                        <a:pt x="20" y="32"/>
                      </a:cubicBezTo>
                      <a:cubicBezTo>
                        <a:pt x="2" y="21"/>
                        <a:pt x="2" y="21"/>
                        <a:pt x="2" y="21"/>
                      </a:cubicBezTo>
                      <a:cubicBezTo>
                        <a:pt x="0" y="20"/>
                        <a:pt x="0" y="19"/>
                        <a:pt x="2" y="18"/>
                      </a:cubicBezTo>
                      <a:cubicBezTo>
                        <a:pt x="33" y="0"/>
                        <a:pt x="33" y="0"/>
                        <a:pt x="33" y="0"/>
                      </a:cubicBezTo>
                      <a:cubicBezTo>
                        <a:pt x="34" y="0"/>
                        <a:pt x="36" y="0"/>
                        <a:pt x="38" y="0"/>
                      </a:cubicBezTo>
                      <a:cubicBezTo>
                        <a:pt x="56" y="11"/>
                        <a:pt x="56" y="11"/>
                        <a:pt x="56" y="11"/>
                      </a:cubicBezTo>
                      <a:cubicBezTo>
                        <a:pt x="57" y="12"/>
                        <a:pt x="57" y="13"/>
                        <a:pt x="56"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4" name="Freeform 83"/>
                <p:cNvSpPr>
                  <a:spLocks/>
                </p:cNvSpPr>
                <p:nvPr/>
              </p:nvSpPr>
              <p:spPr bwMode="auto">
                <a:xfrm>
                  <a:off x="5454650" y="3533775"/>
                  <a:ext cx="231775" cy="136525"/>
                </a:xfrm>
                <a:custGeom>
                  <a:avLst/>
                  <a:gdLst>
                    <a:gd name="T0" fmla="*/ 62 w 63"/>
                    <a:gd name="T1" fmla="*/ 14 h 37"/>
                    <a:gd name="T2" fmla="*/ 24 w 63"/>
                    <a:gd name="T3" fmla="*/ 36 h 37"/>
                    <a:gd name="T4" fmla="*/ 19 w 63"/>
                    <a:gd name="T5" fmla="*/ 36 h 37"/>
                    <a:gd name="T6" fmla="*/ 2 w 63"/>
                    <a:gd name="T7" fmla="*/ 26 h 37"/>
                    <a:gd name="T8" fmla="*/ 2 w 63"/>
                    <a:gd name="T9" fmla="*/ 23 h 37"/>
                    <a:gd name="T10" fmla="*/ 39 w 63"/>
                    <a:gd name="T11" fmla="*/ 1 h 37"/>
                    <a:gd name="T12" fmla="*/ 44 w 63"/>
                    <a:gd name="T13" fmla="*/ 1 h 37"/>
                    <a:gd name="T14" fmla="*/ 62 w 63"/>
                    <a:gd name="T15" fmla="*/ 11 h 37"/>
                    <a:gd name="T16" fmla="*/ 62 w 63"/>
                    <a:gd name="T17"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7">
                      <a:moveTo>
                        <a:pt x="62" y="14"/>
                      </a:moveTo>
                      <a:cubicBezTo>
                        <a:pt x="24" y="36"/>
                        <a:pt x="24" y="36"/>
                        <a:pt x="24" y="36"/>
                      </a:cubicBezTo>
                      <a:cubicBezTo>
                        <a:pt x="23" y="37"/>
                        <a:pt x="21" y="37"/>
                        <a:pt x="19" y="36"/>
                      </a:cubicBezTo>
                      <a:cubicBezTo>
                        <a:pt x="2" y="26"/>
                        <a:pt x="2" y="26"/>
                        <a:pt x="2" y="26"/>
                      </a:cubicBezTo>
                      <a:cubicBezTo>
                        <a:pt x="0" y="25"/>
                        <a:pt x="0" y="23"/>
                        <a:pt x="2" y="23"/>
                      </a:cubicBezTo>
                      <a:cubicBezTo>
                        <a:pt x="39" y="1"/>
                        <a:pt x="39" y="1"/>
                        <a:pt x="39" y="1"/>
                      </a:cubicBezTo>
                      <a:cubicBezTo>
                        <a:pt x="41" y="0"/>
                        <a:pt x="43" y="0"/>
                        <a:pt x="44" y="1"/>
                      </a:cubicBezTo>
                      <a:cubicBezTo>
                        <a:pt x="62" y="11"/>
                        <a:pt x="62" y="11"/>
                        <a:pt x="62" y="11"/>
                      </a:cubicBezTo>
                      <a:cubicBezTo>
                        <a:pt x="63" y="12"/>
                        <a:pt x="63" y="13"/>
                        <a:pt x="6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5" name="Freeform 84"/>
                <p:cNvSpPr>
                  <a:spLocks/>
                </p:cNvSpPr>
                <p:nvPr/>
              </p:nvSpPr>
              <p:spPr bwMode="auto">
                <a:xfrm>
                  <a:off x="5546725" y="3560763"/>
                  <a:ext cx="279400" cy="161925"/>
                </a:xfrm>
                <a:custGeom>
                  <a:avLst/>
                  <a:gdLst>
                    <a:gd name="T0" fmla="*/ 75 w 76"/>
                    <a:gd name="T1" fmla="*/ 14 h 44"/>
                    <a:gd name="T2" fmla="*/ 24 w 76"/>
                    <a:gd name="T3" fmla="*/ 43 h 44"/>
                    <a:gd name="T4" fmla="*/ 19 w 76"/>
                    <a:gd name="T5" fmla="*/ 43 h 44"/>
                    <a:gd name="T6" fmla="*/ 1 w 76"/>
                    <a:gd name="T7" fmla="*/ 33 h 44"/>
                    <a:gd name="T8" fmla="*/ 1 w 76"/>
                    <a:gd name="T9" fmla="*/ 30 h 44"/>
                    <a:gd name="T10" fmla="*/ 52 w 76"/>
                    <a:gd name="T11" fmla="*/ 1 h 44"/>
                    <a:gd name="T12" fmla="*/ 57 w 76"/>
                    <a:gd name="T13" fmla="*/ 1 h 44"/>
                    <a:gd name="T14" fmla="*/ 75 w 76"/>
                    <a:gd name="T15" fmla="*/ 11 h 44"/>
                    <a:gd name="T16" fmla="*/ 75 w 76"/>
                    <a:gd name="T17"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4">
                      <a:moveTo>
                        <a:pt x="75" y="14"/>
                      </a:moveTo>
                      <a:cubicBezTo>
                        <a:pt x="24" y="43"/>
                        <a:pt x="24" y="43"/>
                        <a:pt x="24" y="43"/>
                      </a:cubicBezTo>
                      <a:cubicBezTo>
                        <a:pt x="23" y="44"/>
                        <a:pt x="21" y="44"/>
                        <a:pt x="19" y="43"/>
                      </a:cubicBezTo>
                      <a:cubicBezTo>
                        <a:pt x="1" y="33"/>
                        <a:pt x="1" y="33"/>
                        <a:pt x="1" y="33"/>
                      </a:cubicBezTo>
                      <a:cubicBezTo>
                        <a:pt x="0" y="32"/>
                        <a:pt x="0" y="31"/>
                        <a:pt x="1" y="30"/>
                      </a:cubicBezTo>
                      <a:cubicBezTo>
                        <a:pt x="52" y="1"/>
                        <a:pt x="52" y="1"/>
                        <a:pt x="52" y="1"/>
                      </a:cubicBezTo>
                      <a:cubicBezTo>
                        <a:pt x="54" y="0"/>
                        <a:pt x="56" y="0"/>
                        <a:pt x="57" y="1"/>
                      </a:cubicBezTo>
                      <a:cubicBezTo>
                        <a:pt x="75" y="11"/>
                        <a:pt x="75" y="11"/>
                        <a:pt x="75" y="11"/>
                      </a:cubicBezTo>
                      <a:cubicBezTo>
                        <a:pt x="76" y="12"/>
                        <a:pt x="76" y="13"/>
                        <a:pt x="75"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6" name="Freeform 85"/>
                <p:cNvSpPr>
                  <a:spLocks/>
                </p:cNvSpPr>
                <p:nvPr/>
              </p:nvSpPr>
              <p:spPr bwMode="auto">
                <a:xfrm>
                  <a:off x="5365750" y="3416300"/>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7" name="Freeform 86"/>
                <p:cNvSpPr>
                  <a:spLocks/>
                </p:cNvSpPr>
                <p:nvPr/>
              </p:nvSpPr>
              <p:spPr bwMode="auto">
                <a:xfrm>
                  <a:off x="5462588" y="3362325"/>
                  <a:ext cx="160338"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0 h 25"/>
                    <a:gd name="T12" fmla="*/ 25 w 44"/>
                    <a:gd name="T13" fmla="*/ 0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0"/>
                        <a:pt x="20" y="0"/>
                        <a:pt x="20" y="0"/>
                      </a:cubicBezTo>
                      <a:cubicBezTo>
                        <a:pt x="21" y="0"/>
                        <a:pt x="24" y="0"/>
                        <a:pt x="25" y="0"/>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8" name="Freeform 87"/>
                <p:cNvSpPr>
                  <a:spLocks/>
                </p:cNvSpPr>
                <p:nvPr/>
              </p:nvSpPr>
              <p:spPr bwMode="auto">
                <a:xfrm>
                  <a:off x="5561013" y="3306763"/>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19" name="Freeform 88"/>
                <p:cNvSpPr>
                  <a:spLocks/>
                </p:cNvSpPr>
                <p:nvPr/>
              </p:nvSpPr>
              <p:spPr bwMode="auto">
                <a:xfrm>
                  <a:off x="5656263" y="3251200"/>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0" name="Freeform 89"/>
                <p:cNvSpPr>
                  <a:spLocks/>
                </p:cNvSpPr>
                <p:nvPr/>
              </p:nvSpPr>
              <p:spPr bwMode="auto">
                <a:xfrm>
                  <a:off x="5753100" y="3195638"/>
                  <a:ext cx="157163"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1" name="Freeform 90"/>
                <p:cNvSpPr>
                  <a:spLocks/>
                </p:cNvSpPr>
                <p:nvPr/>
              </p:nvSpPr>
              <p:spPr bwMode="auto">
                <a:xfrm>
                  <a:off x="5848350" y="3141663"/>
                  <a:ext cx="157163"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2" name="Freeform 91"/>
                <p:cNvSpPr>
                  <a:spLocks/>
                </p:cNvSpPr>
                <p:nvPr/>
              </p:nvSpPr>
              <p:spPr bwMode="auto">
                <a:xfrm>
                  <a:off x="5943600" y="3086100"/>
                  <a:ext cx="157163" cy="92075"/>
                </a:xfrm>
                <a:custGeom>
                  <a:avLst/>
                  <a:gdLst>
                    <a:gd name="T0" fmla="*/ 42 w 43"/>
                    <a:gd name="T1" fmla="*/ 13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3"/>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3" name="Freeform 92"/>
                <p:cNvSpPr>
                  <a:spLocks/>
                </p:cNvSpPr>
                <p:nvPr/>
              </p:nvSpPr>
              <p:spPr bwMode="auto">
                <a:xfrm>
                  <a:off x="6038850" y="3027363"/>
                  <a:ext cx="158750" cy="95250"/>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5"/>
                        <a:pt x="1" y="15"/>
                        <a:pt x="1" y="15"/>
                      </a:cubicBezTo>
                      <a:cubicBezTo>
                        <a:pt x="0" y="14"/>
                        <a:pt x="0" y="12"/>
                        <a:pt x="1" y="12"/>
                      </a:cubicBezTo>
                      <a:cubicBezTo>
                        <a:pt x="19" y="1"/>
                        <a:pt x="19" y="1"/>
                        <a:pt x="19" y="1"/>
                      </a:cubicBezTo>
                      <a:cubicBezTo>
                        <a:pt x="21"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4" name="Freeform 93"/>
                <p:cNvSpPr>
                  <a:spLocks/>
                </p:cNvSpPr>
                <p:nvPr/>
              </p:nvSpPr>
              <p:spPr bwMode="auto">
                <a:xfrm>
                  <a:off x="6134100" y="2971800"/>
                  <a:ext cx="158750" cy="95250"/>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5"/>
                        <a:pt x="1" y="15"/>
                        <a:pt x="1" y="15"/>
                      </a:cubicBezTo>
                      <a:cubicBezTo>
                        <a:pt x="0" y="14"/>
                        <a:pt x="0" y="12"/>
                        <a:pt x="1" y="12"/>
                      </a:cubicBezTo>
                      <a:cubicBezTo>
                        <a:pt x="19" y="1"/>
                        <a:pt x="19" y="1"/>
                        <a:pt x="19" y="1"/>
                      </a:cubicBezTo>
                      <a:cubicBezTo>
                        <a:pt x="21"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5" name="Freeform 94"/>
                <p:cNvSpPr>
                  <a:spLocks/>
                </p:cNvSpPr>
                <p:nvPr/>
              </p:nvSpPr>
              <p:spPr bwMode="auto">
                <a:xfrm>
                  <a:off x="6229350" y="2916238"/>
                  <a:ext cx="158750" cy="96837"/>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5"/>
                        <a:pt x="1" y="15"/>
                        <a:pt x="1" y="15"/>
                      </a:cubicBezTo>
                      <a:cubicBezTo>
                        <a:pt x="0" y="14"/>
                        <a:pt x="0" y="12"/>
                        <a:pt x="1" y="12"/>
                      </a:cubicBezTo>
                      <a:cubicBezTo>
                        <a:pt x="19" y="1"/>
                        <a:pt x="19" y="1"/>
                        <a:pt x="19" y="1"/>
                      </a:cubicBezTo>
                      <a:cubicBezTo>
                        <a:pt x="21"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6" name="Freeform 95"/>
                <p:cNvSpPr>
                  <a:spLocks/>
                </p:cNvSpPr>
                <p:nvPr/>
              </p:nvSpPr>
              <p:spPr bwMode="auto">
                <a:xfrm>
                  <a:off x="6326188" y="2862263"/>
                  <a:ext cx="157163" cy="95250"/>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4"/>
                        <a:pt x="1" y="14"/>
                        <a:pt x="1" y="14"/>
                      </a:cubicBezTo>
                      <a:cubicBezTo>
                        <a:pt x="0" y="14"/>
                        <a:pt x="0" y="12"/>
                        <a:pt x="1" y="12"/>
                      </a:cubicBezTo>
                      <a:cubicBezTo>
                        <a:pt x="19" y="1"/>
                        <a:pt x="19" y="1"/>
                        <a:pt x="19" y="1"/>
                      </a:cubicBezTo>
                      <a:cubicBezTo>
                        <a:pt x="21"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7" name="Freeform 96"/>
                <p:cNvSpPr>
                  <a:spLocks/>
                </p:cNvSpPr>
                <p:nvPr/>
              </p:nvSpPr>
              <p:spPr bwMode="auto">
                <a:xfrm>
                  <a:off x="6421438" y="2806700"/>
                  <a:ext cx="157163" cy="95250"/>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4"/>
                        <a:pt x="1" y="14"/>
                        <a:pt x="1" y="14"/>
                      </a:cubicBezTo>
                      <a:cubicBezTo>
                        <a:pt x="0" y="14"/>
                        <a:pt x="0" y="12"/>
                        <a:pt x="1" y="12"/>
                      </a:cubicBezTo>
                      <a:cubicBezTo>
                        <a:pt x="19" y="1"/>
                        <a:pt x="19" y="1"/>
                        <a:pt x="19" y="1"/>
                      </a:cubicBezTo>
                      <a:cubicBezTo>
                        <a:pt x="21"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8" name="Freeform 97"/>
                <p:cNvSpPr>
                  <a:spLocks/>
                </p:cNvSpPr>
                <p:nvPr/>
              </p:nvSpPr>
              <p:spPr bwMode="auto">
                <a:xfrm>
                  <a:off x="5505450" y="3443288"/>
                  <a:ext cx="161925" cy="90487"/>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0 h 25"/>
                    <a:gd name="T12" fmla="*/ 25 w 44"/>
                    <a:gd name="T13" fmla="*/ 0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0"/>
                        <a:pt x="20" y="0"/>
                        <a:pt x="20" y="0"/>
                      </a:cubicBezTo>
                      <a:cubicBezTo>
                        <a:pt x="21" y="0"/>
                        <a:pt x="23" y="0"/>
                        <a:pt x="25" y="0"/>
                      </a:cubicBezTo>
                      <a:cubicBezTo>
                        <a:pt x="43" y="11"/>
                        <a:pt x="43" y="11"/>
                        <a:pt x="43" y="11"/>
                      </a:cubicBezTo>
                      <a:cubicBezTo>
                        <a:pt x="44" y="11"/>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29" name="Freeform 98"/>
                <p:cNvSpPr>
                  <a:spLocks/>
                </p:cNvSpPr>
                <p:nvPr/>
              </p:nvSpPr>
              <p:spPr bwMode="auto">
                <a:xfrm>
                  <a:off x="5602288" y="3387725"/>
                  <a:ext cx="160338"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0 h 25"/>
                    <a:gd name="T12" fmla="*/ 25 w 44"/>
                    <a:gd name="T13" fmla="*/ 0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0"/>
                        <a:pt x="20" y="0"/>
                        <a:pt x="20" y="0"/>
                      </a:cubicBezTo>
                      <a:cubicBezTo>
                        <a:pt x="21" y="0"/>
                        <a:pt x="23" y="0"/>
                        <a:pt x="25" y="0"/>
                      </a:cubicBezTo>
                      <a:cubicBezTo>
                        <a:pt x="43" y="11"/>
                        <a:pt x="43" y="11"/>
                        <a:pt x="43" y="11"/>
                      </a:cubicBezTo>
                      <a:cubicBezTo>
                        <a:pt x="44" y="11"/>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0" name="Freeform 99"/>
                <p:cNvSpPr>
                  <a:spLocks/>
                </p:cNvSpPr>
                <p:nvPr/>
              </p:nvSpPr>
              <p:spPr bwMode="auto">
                <a:xfrm>
                  <a:off x="5700713" y="3332163"/>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1" name="Freeform 100"/>
                <p:cNvSpPr>
                  <a:spLocks/>
                </p:cNvSpPr>
                <p:nvPr/>
              </p:nvSpPr>
              <p:spPr bwMode="auto">
                <a:xfrm>
                  <a:off x="5795963" y="3276600"/>
                  <a:ext cx="158750" cy="92075"/>
                </a:xfrm>
                <a:custGeom>
                  <a:avLst/>
                  <a:gdLst>
                    <a:gd name="T0" fmla="*/ 42 w 43"/>
                    <a:gd name="T1" fmla="*/ 13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3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3"/>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2" name="Freeform 101"/>
                <p:cNvSpPr>
                  <a:spLocks/>
                </p:cNvSpPr>
                <p:nvPr/>
              </p:nvSpPr>
              <p:spPr bwMode="auto">
                <a:xfrm>
                  <a:off x="5891213" y="3217863"/>
                  <a:ext cx="158750" cy="96837"/>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2" y="26"/>
                        <a:pt x="20" y="26"/>
                        <a:pt x="19" y="25"/>
                      </a:cubicBezTo>
                      <a:cubicBezTo>
                        <a:pt x="1" y="15"/>
                        <a:pt x="1" y="15"/>
                        <a:pt x="1" y="15"/>
                      </a:cubicBezTo>
                      <a:cubicBezTo>
                        <a:pt x="0" y="14"/>
                        <a:pt x="0" y="12"/>
                        <a:pt x="1" y="12"/>
                      </a:cubicBezTo>
                      <a:cubicBezTo>
                        <a:pt x="19" y="1"/>
                        <a:pt x="19" y="1"/>
                        <a:pt x="19" y="1"/>
                      </a:cubicBezTo>
                      <a:cubicBezTo>
                        <a:pt x="20"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3" name="Freeform 102"/>
                <p:cNvSpPr>
                  <a:spLocks/>
                </p:cNvSpPr>
                <p:nvPr/>
              </p:nvSpPr>
              <p:spPr bwMode="auto">
                <a:xfrm>
                  <a:off x="5988050" y="3163888"/>
                  <a:ext cx="157163" cy="95250"/>
                </a:xfrm>
                <a:custGeom>
                  <a:avLst/>
                  <a:gdLst>
                    <a:gd name="T0" fmla="*/ 42 w 43"/>
                    <a:gd name="T1" fmla="*/ 14 h 26"/>
                    <a:gd name="T2" fmla="*/ 24 w 43"/>
                    <a:gd name="T3" fmla="*/ 25 h 26"/>
                    <a:gd name="T4" fmla="*/ 19 w 43"/>
                    <a:gd name="T5" fmla="*/ 25 h 26"/>
                    <a:gd name="T6" fmla="*/ 1 w 43"/>
                    <a:gd name="T7" fmla="*/ 15 h 26"/>
                    <a:gd name="T8" fmla="*/ 1 w 43"/>
                    <a:gd name="T9" fmla="*/ 12 h 26"/>
                    <a:gd name="T10" fmla="*/ 19 w 43"/>
                    <a:gd name="T11" fmla="*/ 1 h 26"/>
                    <a:gd name="T12" fmla="*/ 24 w 43"/>
                    <a:gd name="T13" fmla="*/ 1 h 26"/>
                    <a:gd name="T14" fmla="*/ 42 w 43"/>
                    <a:gd name="T15" fmla="*/ 12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2" y="26"/>
                        <a:pt x="20" y="26"/>
                        <a:pt x="19" y="25"/>
                      </a:cubicBezTo>
                      <a:cubicBezTo>
                        <a:pt x="1" y="15"/>
                        <a:pt x="1" y="15"/>
                        <a:pt x="1" y="15"/>
                      </a:cubicBezTo>
                      <a:cubicBezTo>
                        <a:pt x="0" y="14"/>
                        <a:pt x="0" y="12"/>
                        <a:pt x="1" y="12"/>
                      </a:cubicBezTo>
                      <a:cubicBezTo>
                        <a:pt x="19" y="1"/>
                        <a:pt x="19" y="1"/>
                        <a:pt x="19" y="1"/>
                      </a:cubicBezTo>
                      <a:cubicBezTo>
                        <a:pt x="20" y="0"/>
                        <a:pt x="23" y="0"/>
                        <a:pt x="24" y="1"/>
                      </a:cubicBezTo>
                      <a:cubicBezTo>
                        <a:pt x="42" y="12"/>
                        <a:pt x="42" y="12"/>
                        <a:pt x="42" y="12"/>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4" name="Freeform 103"/>
                <p:cNvSpPr>
                  <a:spLocks/>
                </p:cNvSpPr>
                <p:nvPr/>
              </p:nvSpPr>
              <p:spPr bwMode="auto">
                <a:xfrm>
                  <a:off x="6083300" y="3108325"/>
                  <a:ext cx="157163" cy="95250"/>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2" y="26"/>
                        <a:pt x="20" y="26"/>
                        <a:pt x="19" y="25"/>
                      </a:cubicBezTo>
                      <a:cubicBezTo>
                        <a:pt x="1" y="14"/>
                        <a:pt x="1" y="14"/>
                        <a:pt x="1" y="14"/>
                      </a:cubicBezTo>
                      <a:cubicBezTo>
                        <a:pt x="0" y="14"/>
                        <a:pt x="0" y="12"/>
                        <a:pt x="1" y="12"/>
                      </a:cubicBezTo>
                      <a:cubicBezTo>
                        <a:pt x="19" y="1"/>
                        <a:pt x="19" y="1"/>
                        <a:pt x="19" y="1"/>
                      </a:cubicBezTo>
                      <a:cubicBezTo>
                        <a:pt x="20"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5" name="Freeform 104"/>
                <p:cNvSpPr>
                  <a:spLocks/>
                </p:cNvSpPr>
                <p:nvPr/>
              </p:nvSpPr>
              <p:spPr bwMode="auto">
                <a:xfrm>
                  <a:off x="6178550" y="3052763"/>
                  <a:ext cx="158750" cy="95250"/>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4"/>
                        <a:pt x="1" y="14"/>
                        <a:pt x="1" y="14"/>
                      </a:cubicBezTo>
                      <a:cubicBezTo>
                        <a:pt x="0" y="14"/>
                        <a:pt x="0" y="12"/>
                        <a:pt x="1" y="12"/>
                      </a:cubicBezTo>
                      <a:cubicBezTo>
                        <a:pt x="19" y="1"/>
                        <a:pt x="19" y="1"/>
                        <a:pt x="19" y="1"/>
                      </a:cubicBezTo>
                      <a:cubicBezTo>
                        <a:pt x="20"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6" name="Freeform 105"/>
                <p:cNvSpPr>
                  <a:spLocks/>
                </p:cNvSpPr>
                <p:nvPr/>
              </p:nvSpPr>
              <p:spPr bwMode="auto">
                <a:xfrm>
                  <a:off x="6273800" y="2997200"/>
                  <a:ext cx="158750" cy="96837"/>
                </a:xfrm>
                <a:custGeom>
                  <a:avLst/>
                  <a:gdLst>
                    <a:gd name="T0" fmla="*/ 42 w 43"/>
                    <a:gd name="T1" fmla="*/ 14 h 26"/>
                    <a:gd name="T2" fmla="*/ 24 w 43"/>
                    <a:gd name="T3" fmla="*/ 25 h 26"/>
                    <a:gd name="T4" fmla="*/ 19 w 43"/>
                    <a:gd name="T5" fmla="*/ 25 h 26"/>
                    <a:gd name="T6" fmla="*/ 1 w 43"/>
                    <a:gd name="T7" fmla="*/ 14 h 26"/>
                    <a:gd name="T8" fmla="*/ 1 w 43"/>
                    <a:gd name="T9" fmla="*/ 12 h 26"/>
                    <a:gd name="T10" fmla="*/ 19 w 43"/>
                    <a:gd name="T11" fmla="*/ 1 h 26"/>
                    <a:gd name="T12" fmla="*/ 24 w 43"/>
                    <a:gd name="T13" fmla="*/ 1 h 26"/>
                    <a:gd name="T14" fmla="*/ 42 w 43"/>
                    <a:gd name="T15" fmla="*/ 11 h 26"/>
                    <a:gd name="T16" fmla="*/ 42 w 43"/>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6">
                      <a:moveTo>
                        <a:pt x="42" y="14"/>
                      </a:moveTo>
                      <a:cubicBezTo>
                        <a:pt x="24" y="25"/>
                        <a:pt x="24" y="25"/>
                        <a:pt x="24" y="25"/>
                      </a:cubicBezTo>
                      <a:cubicBezTo>
                        <a:pt x="23" y="26"/>
                        <a:pt x="20" y="26"/>
                        <a:pt x="19" y="25"/>
                      </a:cubicBezTo>
                      <a:cubicBezTo>
                        <a:pt x="1" y="14"/>
                        <a:pt x="1" y="14"/>
                        <a:pt x="1" y="14"/>
                      </a:cubicBezTo>
                      <a:cubicBezTo>
                        <a:pt x="0" y="14"/>
                        <a:pt x="0" y="12"/>
                        <a:pt x="1" y="12"/>
                      </a:cubicBezTo>
                      <a:cubicBezTo>
                        <a:pt x="19" y="1"/>
                        <a:pt x="19" y="1"/>
                        <a:pt x="19" y="1"/>
                      </a:cubicBezTo>
                      <a:cubicBezTo>
                        <a:pt x="21" y="0"/>
                        <a:pt x="23" y="0"/>
                        <a:pt x="24" y="1"/>
                      </a:cubicBezTo>
                      <a:cubicBezTo>
                        <a:pt x="42" y="11"/>
                        <a:pt x="42" y="11"/>
                        <a:pt x="42" y="11"/>
                      </a:cubicBezTo>
                      <a:cubicBezTo>
                        <a:pt x="43" y="12"/>
                        <a:pt x="43"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7" name="Freeform 106"/>
                <p:cNvSpPr>
                  <a:spLocks/>
                </p:cNvSpPr>
                <p:nvPr/>
              </p:nvSpPr>
              <p:spPr bwMode="auto">
                <a:xfrm>
                  <a:off x="6369050" y="2943225"/>
                  <a:ext cx="158750" cy="92075"/>
                </a:xfrm>
                <a:custGeom>
                  <a:avLst/>
                  <a:gdLst>
                    <a:gd name="T0" fmla="*/ 42 w 43"/>
                    <a:gd name="T1" fmla="*/ 14 h 25"/>
                    <a:gd name="T2" fmla="*/ 24 w 43"/>
                    <a:gd name="T3" fmla="*/ 25 h 25"/>
                    <a:gd name="T4" fmla="*/ 19 w 43"/>
                    <a:gd name="T5" fmla="*/ 25 h 25"/>
                    <a:gd name="T6" fmla="*/ 1 w 43"/>
                    <a:gd name="T7" fmla="*/ 14 h 25"/>
                    <a:gd name="T8" fmla="*/ 1 w 43"/>
                    <a:gd name="T9" fmla="*/ 12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3" y="25"/>
                        <a:pt x="20" y="25"/>
                        <a:pt x="19" y="25"/>
                      </a:cubicBezTo>
                      <a:cubicBezTo>
                        <a:pt x="1" y="14"/>
                        <a:pt x="1" y="14"/>
                        <a:pt x="1" y="14"/>
                      </a:cubicBezTo>
                      <a:cubicBezTo>
                        <a:pt x="0" y="14"/>
                        <a:pt x="0" y="12"/>
                        <a:pt x="1" y="12"/>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8" name="Freeform 107"/>
                <p:cNvSpPr>
                  <a:spLocks/>
                </p:cNvSpPr>
                <p:nvPr/>
              </p:nvSpPr>
              <p:spPr bwMode="auto">
                <a:xfrm>
                  <a:off x="6465888" y="2887663"/>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3" y="25"/>
                        <a:pt x="20" y="25"/>
                        <a:pt x="19" y="25"/>
                      </a:cubicBezTo>
                      <a:cubicBezTo>
                        <a:pt x="1" y="14"/>
                        <a:pt x="1" y="14"/>
                        <a:pt x="1" y="14"/>
                      </a:cubicBezTo>
                      <a:cubicBezTo>
                        <a:pt x="0" y="14"/>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39" name="Freeform 108"/>
                <p:cNvSpPr>
                  <a:spLocks/>
                </p:cNvSpPr>
                <p:nvPr/>
              </p:nvSpPr>
              <p:spPr bwMode="auto">
                <a:xfrm>
                  <a:off x="6561138" y="2832100"/>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3" y="25"/>
                        <a:pt x="20" y="25"/>
                        <a:pt x="19" y="25"/>
                      </a:cubicBezTo>
                      <a:cubicBezTo>
                        <a:pt x="1" y="14"/>
                        <a:pt x="1" y="14"/>
                        <a:pt x="1" y="14"/>
                      </a:cubicBezTo>
                      <a:cubicBezTo>
                        <a:pt x="0" y="14"/>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0" name="Freeform 109"/>
                <p:cNvSpPr>
                  <a:spLocks/>
                </p:cNvSpPr>
                <p:nvPr/>
              </p:nvSpPr>
              <p:spPr bwMode="auto">
                <a:xfrm>
                  <a:off x="5619750" y="3479800"/>
                  <a:ext cx="161925" cy="95250"/>
                </a:xfrm>
                <a:custGeom>
                  <a:avLst/>
                  <a:gdLst>
                    <a:gd name="T0" fmla="*/ 43 w 44"/>
                    <a:gd name="T1" fmla="*/ 14 h 26"/>
                    <a:gd name="T2" fmla="*/ 25 w 44"/>
                    <a:gd name="T3" fmla="*/ 25 h 26"/>
                    <a:gd name="T4" fmla="*/ 20 w 44"/>
                    <a:gd name="T5" fmla="*/ 25 h 26"/>
                    <a:gd name="T6" fmla="*/ 2 w 44"/>
                    <a:gd name="T7" fmla="*/ 14 h 26"/>
                    <a:gd name="T8" fmla="*/ 2 w 44"/>
                    <a:gd name="T9" fmla="*/ 12 h 26"/>
                    <a:gd name="T10" fmla="*/ 20 w 44"/>
                    <a:gd name="T11" fmla="*/ 1 h 26"/>
                    <a:gd name="T12" fmla="*/ 25 w 44"/>
                    <a:gd name="T13" fmla="*/ 1 h 26"/>
                    <a:gd name="T14" fmla="*/ 43 w 44"/>
                    <a:gd name="T15" fmla="*/ 11 h 26"/>
                    <a:gd name="T16" fmla="*/ 43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3" y="14"/>
                      </a:moveTo>
                      <a:cubicBezTo>
                        <a:pt x="25" y="25"/>
                        <a:pt x="25" y="25"/>
                        <a:pt x="25" y="25"/>
                      </a:cubicBezTo>
                      <a:cubicBezTo>
                        <a:pt x="23" y="26"/>
                        <a:pt x="21" y="26"/>
                        <a:pt x="20" y="25"/>
                      </a:cubicBezTo>
                      <a:cubicBezTo>
                        <a:pt x="2" y="14"/>
                        <a:pt x="2" y="14"/>
                        <a:pt x="2" y="14"/>
                      </a:cubicBezTo>
                      <a:cubicBezTo>
                        <a:pt x="0" y="14"/>
                        <a:pt x="0" y="12"/>
                        <a:pt x="2" y="12"/>
                      </a:cubicBezTo>
                      <a:cubicBezTo>
                        <a:pt x="20" y="1"/>
                        <a:pt x="20" y="1"/>
                        <a:pt x="20" y="1"/>
                      </a:cubicBezTo>
                      <a:cubicBezTo>
                        <a:pt x="21" y="0"/>
                        <a:pt x="23" y="0"/>
                        <a:pt x="25" y="1"/>
                      </a:cubicBezTo>
                      <a:cubicBezTo>
                        <a:pt x="43" y="11"/>
                        <a:pt x="43" y="11"/>
                        <a:pt x="43" y="11"/>
                      </a:cubicBezTo>
                      <a:cubicBezTo>
                        <a:pt x="44" y="12"/>
                        <a:pt x="44" y="14"/>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1" name="Freeform 110"/>
                <p:cNvSpPr>
                  <a:spLocks/>
                </p:cNvSpPr>
                <p:nvPr/>
              </p:nvSpPr>
              <p:spPr bwMode="auto">
                <a:xfrm>
                  <a:off x="5715000" y="3424238"/>
                  <a:ext cx="161925" cy="92075"/>
                </a:xfrm>
                <a:custGeom>
                  <a:avLst/>
                  <a:gdLst>
                    <a:gd name="T0" fmla="*/ 43 w 44"/>
                    <a:gd name="T1" fmla="*/ 14 h 25"/>
                    <a:gd name="T2" fmla="*/ 25 w 44"/>
                    <a:gd name="T3" fmla="*/ 25 h 25"/>
                    <a:gd name="T4" fmla="*/ 20 w 44"/>
                    <a:gd name="T5" fmla="*/ 25 h 25"/>
                    <a:gd name="T6" fmla="*/ 2 w 44"/>
                    <a:gd name="T7" fmla="*/ 14 h 25"/>
                    <a:gd name="T8" fmla="*/ 2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5"/>
                        <a:pt x="25" y="25"/>
                        <a:pt x="25" y="25"/>
                      </a:cubicBezTo>
                      <a:cubicBezTo>
                        <a:pt x="23" y="25"/>
                        <a:pt x="21" y="25"/>
                        <a:pt x="20" y="25"/>
                      </a:cubicBezTo>
                      <a:cubicBezTo>
                        <a:pt x="2" y="14"/>
                        <a:pt x="2" y="14"/>
                        <a:pt x="2" y="14"/>
                      </a:cubicBezTo>
                      <a:cubicBezTo>
                        <a:pt x="0" y="14"/>
                        <a:pt x="0" y="12"/>
                        <a:pt x="2" y="12"/>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2" name="Freeform 111"/>
                <p:cNvSpPr>
                  <a:spLocks/>
                </p:cNvSpPr>
                <p:nvPr/>
              </p:nvSpPr>
              <p:spPr bwMode="auto">
                <a:xfrm>
                  <a:off x="5815013" y="3368675"/>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4"/>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3" name="Freeform 112"/>
                <p:cNvSpPr>
                  <a:spLocks/>
                </p:cNvSpPr>
                <p:nvPr/>
              </p:nvSpPr>
              <p:spPr bwMode="auto">
                <a:xfrm>
                  <a:off x="5910263" y="3314700"/>
                  <a:ext cx="158750" cy="90487"/>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4"/>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4" name="Freeform 113"/>
                <p:cNvSpPr>
                  <a:spLocks/>
                </p:cNvSpPr>
                <p:nvPr/>
              </p:nvSpPr>
              <p:spPr bwMode="auto">
                <a:xfrm>
                  <a:off x="6005513" y="3259138"/>
                  <a:ext cx="158750"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4"/>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5" name="Freeform 114"/>
                <p:cNvSpPr>
                  <a:spLocks/>
                </p:cNvSpPr>
                <p:nvPr/>
              </p:nvSpPr>
              <p:spPr bwMode="auto">
                <a:xfrm>
                  <a:off x="6100763" y="3203575"/>
                  <a:ext cx="158750"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3"/>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6" name="Freeform 115"/>
                <p:cNvSpPr>
                  <a:spLocks/>
                </p:cNvSpPr>
                <p:nvPr/>
              </p:nvSpPr>
              <p:spPr bwMode="auto">
                <a:xfrm>
                  <a:off x="6197600" y="3148013"/>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3"/>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7" name="Freeform 116"/>
                <p:cNvSpPr>
                  <a:spLocks/>
                </p:cNvSpPr>
                <p:nvPr/>
              </p:nvSpPr>
              <p:spPr bwMode="auto">
                <a:xfrm>
                  <a:off x="6292850" y="3094038"/>
                  <a:ext cx="157163" cy="90487"/>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3" y="25"/>
                        <a:pt x="20" y="25"/>
                        <a:pt x="19" y="24"/>
                      </a:cubicBezTo>
                      <a:cubicBezTo>
                        <a:pt x="1" y="14"/>
                        <a:pt x="1" y="14"/>
                        <a:pt x="1" y="14"/>
                      </a:cubicBezTo>
                      <a:cubicBezTo>
                        <a:pt x="0" y="13"/>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8" name="Freeform 117"/>
                <p:cNvSpPr>
                  <a:spLocks/>
                </p:cNvSpPr>
                <p:nvPr/>
              </p:nvSpPr>
              <p:spPr bwMode="auto">
                <a:xfrm>
                  <a:off x="6388100" y="3038475"/>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3" y="25"/>
                        <a:pt x="20" y="25"/>
                        <a:pt x="19" y="24"/>
                      </a:cubicBezTo>
                      <a:cubicBezTo>
                        <a:pt x="1" y="14"/>
                        <a:pt x="1" y="14"/>
                        <a:pt x="1" y="14"/>
                      </a:cubicBezTo>
                      <a:cubicBezTo>
                        <a:pt x="0" y="13"/>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49" name="Freeform 118"/>
                <p:cNvSpPr>
                  <a:spLocks/>
                </p:cNvSpPr>
                <p:nvPr/>
              </p:nvSpPr>
              <p:spPr bwMode="auto">
                <a:xfrm>
                  <a:off x="6483350" y="2982913"/>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3" y="25"/>
                        <a:pt x="20" y="25"/>
                        <a:pt x="19" y="24"/>
                      </a:cubicBezTo>
                      <a:cubicBezTo>
                        <a:pt x="1" y="14"/>
                        <a:pt x="1" y="14"/>
                        <a:pt x="1" y="14"/>
                      </a:cubicBezTo>
                      <a:cubicBezTo>
                        <a:pt x="0" y="13"/>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0" name="Freeform 119"/>
                <p:cNvSpPr>
                  <a:spLocks/>
                </p:cNvSpPr>
                <p:nvPr/>
              </p:nvSpPr>
              <p:spPr bwMode="auto">
                <a:xfrm>
                  <a:off x="6578600" y="2927350"/>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3" y="25"/>
                        <a:pt x="20" y="25"/>
                        <a:pt x="19" y="24"/>
                      </a:cubicBezTo>
                      <a:cubicBezTo>
                        <a:pt x="1" y="14"/>
                        <a:pt x="1" y="14"/>
                        <a:pt x="1" y="14"/>
                      </a:cubicBezTo>
                      <a:cubicBezTo>
                        <a:pt x="0" y="13"/>
                        <a:pt x="0" y="12"/>
                        <a:pt x="1" y="11"/>
                      </a:cubicBezTo>
                      <a:cubicBezTo>
                        <a:pt x="19" y="1"/>
                        <a:pt x="19" y="1"/>
                        <a:pt x="19" y="1"/>
                      </a:cubicBezTo>
                      <a:cubicBezTo>
                        <a:pt x="21"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1" name="Freeform 120"/>
                <p:cNvSpPr>
                  <a:spLocks/>
                </p:cNvSpPr>
                <p:nvPr/>
              </p:nvSpPr>
              <p:spPr bwMode="auto">
                <a:xfrm>
                  <a:off x="5759450" y="3505200"/>
                  <a:ext cx="161925" cy="92075"/>
                </a:xfrm>
                <a:custGeom>
                  <a:avLst/>
                  <a:gdLst>
                    <a:gd name="T0" fmla="*/ 42 w 44"/>
                    <a:gd name="T1" fmla="*/ 14 h 25"/>
                    <a:gd name="T2" fmla="*/ 24 w 44"/>
                    <a:gd name="T3" fmla="*/ 25 h 25"/>
                    <a:gd name="T4" fmla="*/ 19 w 44"/>
                    <a:gd name="T5" fmla="*/ 25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5"/>
                        <a:pt x="24" y="25"/>
                        <a:pt x="24" y="25"/>
                      </a:cubicBezTo>
                      <a:cubicBezTo>
                        <a:pt x="23" y="25"/>
                        <a:pt x="21" y="25"/>
                        <a:pt x="19" y="25"/>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2" name="Freeform 121"/>
                <p:cNvSpPr>
                  <a:spLocks/>
                </p:cNvSpPr>
                <p:nvPr/>
              </p:nvSpPr>
              <p:spPr bwMode="auto">
                <a:xfrm>
                  <a:off x="5638800" y="3681413"/>
                  <a:ext cx="161925" cy="95250"/>
                </a:xfrm>
                <a:custGeom>
                  <a:avLst/>
                  <a:gdLst>
                    <a:gd name="T0" fmla="*/ 42 w 44"/>
                    <a:gd name="T1" fmla="*/ 14 h 26"/>
                    <a:gd name="T2" fmla="*/ 24 w 44"/>
                    <a:gd name="T3" fmla="*/ 25 h 26"/>
                    <a:gd name="T4" fmla="*/ 19 w 44"/>
                    <a:gd name="T5" fmla="*/ 25 h 26"/>
                    <a:gd name="T6" fmla="*/ 2 w 44"/>
                    <a:gd name="T7" fmla="*/ 14 h 26"/>
                    <a:gd name="T8" fmla="*/ 2 w 44"/>
                    <a:gd name="T9" fmla="*/ 12 h 26"/>
                    <a:gd name="T10" fmla="*/ 20 w 44"/>
                    <a:gd name="T11" fmla="*/ 1 h 26"/>
                    <a:gd name="T12" fmla="*/ 25 w 44"/>
                    <a:gd name="T13" fmla="*/ 1 h 26"/>
                    <a:gd name="T14" fmla="*/ 42 w 44"/>
                    <a:gd name="T15" fmla="*/ 11 h 26"/>
                    <a:gd name="T16" fmla="*/ 42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2" y="14"/>
                      </a:moveTo>
                      <a:cubicBezTo>
                        <a:pt x="24" y="25"/>
                        <a:pt x="24" y="25"/>
                        <a:pt x="24" y="25"/>
                      </a:cubicBezTo>
                      <a:cubicBezTo>
                        <a:pt x="23" y="26"/>
                        <a:pt x="21" y="26"/>
                        <a:pt x="19" y="25"/>
                      </a:cubicBezTo>
                      <a:cubicBezTo>
                        <a:pt x="2" y="14"/>
                        <a:pt x="2" y="14"/>
                        <a:pt x="2" y="14"/>
                      </a:cubicBezTo>
                      <a:cubicBezTo>
                        <a:pt x="0" y="14"/>
                        <a:pt x="0" y="12"/>
                        <a:pt x="2" y="12"/>
                      </a:cubicBezTo>
                      <a:cubicBezTo>
                        <a:pt x="20" y="1"/>
                        <a:pt x="20" y="1"/>
                        <a:pt x="20" y="1"/>
                      </a:cubicBezTo>
                      <a:cubicBezTo>
                        <a:pt x="21" y="0"/>
                        <a:pt x="23" y="0"/>
                        <a:pt x="25" y="1"/>
                      </a:cubicBezTo>
                      <a:cubicBezTo>
                        <a:pt x="42" y="11"/>
                        <a:pt x="42" y="11"/>
                        <a:pt x="42" y="11"/>
                      </a:cubicBezTo>
                      <a:cubicBezTo>
                        <a:pt x="44" y="12"/>
                        <a:pt x="44" y="14"/>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3" name="Freeform 122"/>
                <p:cNvSpPr>
                  <a:spLocks/>
                </p:cNvSpPr>
                <p:nvPr/>
              </p:nvSpPr>
              <p:spPr bwMode="auto">
                <a:xfrm>
                  <a:off x="5734050" y="3625850"/>
                  <a:ext cx="161925" cy="96837"/>
                </a:xfrm>
                <a:custGeom>
                  <a:avLst/>
                  <a:gdLst>
                    <a:gd name="T0" fmla="*/ 43 w 44"/>
                    <a:gd name="T1" fmla="*/ 14 h 26"/>
                    <a:gd name="T2" fmla="*/ 24 w 44"/>
                    <a:gd name="T3" fmla="*/ 25 h 26"/>
                    <a:gd name="T4" fmla="*/ 20 w 44"/>
                    <a:gd name="T5" fmla="*/ 25 h 26"/>
                    <a:gd name="T6" fmla="*/ 2 w 44"/>
                    <a:gd name="T7" fmla="*/ 14 h 26"/>
                    <a:gd name="T8" fmla="*/ 2 w 44"/>
                    <a:gd name="T9" fmla="*/ 12 h 26"/>
                    <a:gd name="T10" fmla="*/ 20 w 44"/>
                    <a:gd name="T11" fmla="*/ 1 h 26"/>
                    <a:gd name="T12" fmla="*/ 25 w 44"/>
                    <a:gd name="T13" fmla="*/ 1 h 26"/>
                    <a:gd name="T14" fmla="*/ 43 w 44"/>
                    <a:gd name="T15" fmla="*/ 11 h 26"/>
                    <a:gd name="T16" fmla="*/ 43 w 44"/>
                    <a:gd name="T17"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6">
                      <a:moveTo>
                        <a:pt x="43" y="14"/>
                      </a:moveTo>
                      <a:cubicBezTo>
                        <a:pt x="24" y="25"/>
                        <a:pt x="24" y="25"/>
                        <a:pt x="24" y="25"/>
                      </a:cubicBezTo>
                      <a:cubicBezTo>
                        <a:pt x="23" y="26"/>
                        <a:pt x="21" y="26"/>
                        <a:pt x="20" y="25"/>
                      </a:cubicBezTo>
                      <a:cubicBezTo>
                        <a:pt x="2" y="14"/>
                        <a:pt x="2" y="14"/>
                        <a:pt x="2" y="14"/>
                      </a:cubicBezTo>
                      <a:cubicBezTo>
                        <a:pt x="0" y="14"/>
                        <a:pt x="0" y="12"/>
                        <a:pt x="2" y="12"/>
                      </a:cubicBezTo>
                      <a:cubicBezTo>
                        <a:pt x="20" y="1"/>
                        <a:pt x="20" y="1"/>
                        <a:pt x="20" y="1"/>
                      </a:cubicBezTo>
                      <a:cubicBezTo>
                        <a:pt x="21" y="0"/>
                        <a:pt x="23" y="0"/>
                        <a:pt x="25" y="1"/>
                      </a:cubicBezTo>
                      <a:cubicBezTo>
                        <a:pt x="43" y="11"/>
                        <a:pt x="43" y="11"/>
                        <a:pt x="43" y="11"/>
                      </a:cubicBezTo>
                      <a:cubicBezTo>
                        <a:pt x="44" y="12"/>
                        <a:pt x="44" y="14"/>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4" name="Freeform 123"/>
                <p:cNvSpPr>
                  <a:spLocks/>
                </p:cNvSpPr>
                <p:nvPr/>
              </p:nvSpPr>
              <p:spPr bwMode="auto">
                <a:xfrm>
                  <a:off x="5829300" y="3571875"/>
                  <a:ext cx="161925" cy="90487"/>
                </a:xfrm>
                <a:custGeom>
                  <a:avLst/>
                  <a:gdLst>
                    <a:gd name="T0" fmla="*/ 43 w 44"/>
                    <a:gd name="T1" fmla="*/ 14 h 25"/>
                    <a:gd name="T2" fmla="*/ 25 w 44"/>
                    <a:gd name="T3" fmla="*/ 25 h 25"/>
                    <a:gd name="T4" fmla="*/ 20 w 44"/>
                    <a:gd name="T5" fmla="*/ 25 h 25"/>
                    <a:gd name="T6" fmla="*/ 2 w 44"/>
                    <a:gd name="T7" fmla="*/ 14 h 25"/>
                    <a:gd name="T8" fmla="*/ 2 w 44"/>
                    <a:gd name="T9" fmla="*/ 12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5"/>
                        <a:pt x="25" y="25"/>
                        <a:pt x="25" y="25"/>
                      </a:cubicBezTo>
                      <a:cubicBezTo>
                        <a:pt x="23" y="25"/>
                        <a:pt x="21" y="25"/>
                        <a:pt x="20" y="25"/>
                      </a:cubicBezTo>
                      <a:cubicBezTo>
                        <a:pt x="2" y="14"/>
                        <a:pt x="2" y="14"/>
                        <a:pt x="2" y="14"/>
                      </a:cubicBezTo>
                      <a:cubicBezTo>
                        <a:pt x="0" y="14"/>
                        <a:pt x="0" y="12"/>
                        <a:pt x="2" y="12"/>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5" name="Freeform 124"/>
                <p:cNvSpPr>
                  <a:spLocks/>
                </p:cNvSpPr>
                <p:nvPr/>
              </p:nvSpPr>
              <p:spPr bwMode="auto">
                <a:xfrm>
                  <a:off x="5924550" y="3502025"/>
                  <a:ext cx="187325" cy="106362"/>
                </a:xfrm>
                <a:custGeom>
                  <a:avLst/>
                  <a:gdLst>
                    <a:gd name="T0" fmla="*/ 50 w 51"/>
                    <a:gd name="T1" fmla="*/ 14 h 29"/>
                    <a:gd name="T2" fmla="*/ 25 w 51"/>
                    <a:gd name="T3" fmla="*/ 29 h 29"/>
                    <a:gd name="T4" fmla="*/ 20 w 51"/>
                    <a:gd name="T5" fmla="*/ 29 h 29"/>
                    <a:gd name="T6" fmla="*/ 2 w 51"/>
                    <a:gd name="T7" fmla="*/ 18 h 29"/>
                    <a:gd name="T8" fmla="*/ 2 w 51"/>
                    <a:gd name="T9" fmla="*/ 15 h 29"/>
                    <a:gd name="T10" fmla="*/ 27 w 51"/>
                    <a:gd name="T11" fmla="*/ 1 h 29"/>
                    <a:gd name="T12" fmla="*/ 32 w 51"/>
                    <a:gd name="T13" fmla="*/ 1 h 29"/>
                    <a:gd name="T14" fmla="*/ 50 w 51"/>
                    <a:gd name="T15" fmla="*/ 11 h 29"/>
                    <a:gd name="T16" fmla="*/ 50 w 51"/>
                    <a:gd name="T1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9">
                      <a:moveTo>
                        <a:pt x="50" y="14"/>
                      </a:moveTo>
                      <a:cubicBezTo>
                        <a:pt x="25" y="29"/>
                        <a:pt x="25" y="29"/>
                        <a:pt x="25" y="29"/>
                      </a:cubicBezTo>
                      <a:cubicBezTo>
                        <a:pt x="23" y="29"/>
                        <a:pt x="21" y="29"/>
                        <a:pt x="20" y="29"/>
                      </a:cubicBezTo>
                      <a:cubicBezTo>
                        <a:pt x="2" y="18"/>
                        <a:pt x="2" y="18"/>
                        <a:pt x="2" y="18"/>
                      </a:cubicBezTo>
                      <a:cubicBezTo>
                        <a:pt x="0" y="18"/>
                        <a:pt x="0" y="16"/>
                        <a:pt x="2" y="15"/>
                      </a:cubicBezTo>
                      <a:cubicBezTo>
                        <a:pt x="27" y="1"/>
                        <a:pt x="27" y="1"/>
                        <a:pt x="27" y="1"/>
                      </a:cubicBezTo>
                      <a:cubicBezTo>
                        <a:pt x="28" y="0"/>
                        <a:pt x="30" y="0"/>
                        <a:pt x="32" y="1"/>
                      </a:cubicBezTo>
                      <a:cubicBezTo>
                        <a:pt x="50" y="11"/>
                        <a:pt x="50" y="11"/>
                        <a:pt x="50" y="11"/>
                      </a:cubicBezTo>
                      <a:cubicBezTo>
                        <a:pt x="51" y="12"/>
                        <a:pt x="51" y="13"/>
                        <a:pt x="50"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6" name="Freeform 125"/>
                <p:cNvSpPr>
                  <a:spLocks/>
                </p:cNvSpPr>
                <p:nvPr/>
              </p:nvSpPr>
              <p:spPr bwMode="auto">
                <a:xfrm>
                  <a:off x="6046788" y="3228975"/>
                  <a:ext cx="539750" cy="312737"/>
                </a:xfrm>
                <a:custGeom>
                  <a:avLst/>
                  <a:gdLst>
                    <a:gd name="T0" fmla="*/ 146 w 147"/>
                    <a:gd name="T1" fmla="*/ 14 h 85"/>
                    <a:gd name="T2" fmla="*/ 24 w 147"/>
                    <a:gd name="T3" fmla="*/ 84 h 85"/>
                    <a:gd name="T4" fmla="*/ 19 w 147"/>
                    <a:gd name="T5" fmla="*/ 84 h 85"/>
                    <a:gd name="T6" fmla="*/ 1 w 147"/>
                    <a:gd name="T7" fmla="*/ 74 h 85"/>
                    <a:gd name="T8" fmla="*/ 1 w 147"/>
                    <a:gd name="T9" fmla="*/ 71 h 85"/>
                    <a:gd name="T10" fmla="*/ 123 w 147"/>
                    <a:gd name="T11" fmla="*/ 0 h 85"/>
                    <a:gd name="T12" fmla="*/ 128 w 147"/>
                    <a:gd name="T13" fmla="*/ 0 h 85"/>
                    <a:gd name="T14" fmla="*/ 146 w 147"/>
                    <a:gd name="T15" fmla="*/ 11 h 85"/>
                    <a:gd name="T16" fmla="*/ 146 w 147"/>
                    <a:gd name="T17" fmla="*/ 1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85">
                      <a:moveTo>
                        <a:pt x="146" y="14"/>
                      </a:moveTo>
                      <a:cubicBezTo>
                        <a:pt x="24" y="84"/>
                        <a:pt x="24" y="84"/>
                        <a:pt x="24" y="84"/>
                      </a:cubicBezTo>
                      <a:cubicBezTo>
                        <a:pt x="22" y="85"/>
                        <a:pt x="20" y="85"/>
                        <a:pt x="19" y="84"/>
                      </a:cubicBezTo>
                      <a:cubicBezTo>
                        <a:pt x="1" y="74"/>
                        <a:pt x="1" y="74"/>
                        <a:pt x="1" y="74"/>
                      </a:cubicBezTo>
                      <a:cubicBezTo>
                        <a:pt x="0" y="73"/>
                        <a:pt x="0" y="72"/>
                        <a:pt x="1" y="71"/>
                      </a:cubicBezTo>
                      <a:cubicBezTo>
                        <a:pt x="123" y="0"/>
                        <a:pt x="123" y="0"/>
                        <a:pt x="123" y="0"/>
                      </a:cubicBezTo>
                      <a:cubicBezTo>
                        <a:pt x="124" y="0"/>
                        <a:pt x="127" y="0"/>
                        <a:pt x="128" y="0"/>
                      </a:cubicBezTo>
                      <a:cubicBezTo>
                        <a:pt x="146" y="11"/>
                        <a:pt x="146" y="11"/>
                        <a:pt x="146" y="11"/>
                      </a:cubicBezTo>
                      <a:cubicBezTo>
                        <a:pt x="147" y="11"/>
                        <a:pt x="147" y="13"/>
                        <a:pt x="146"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7" name="Freeform 126"/>
                <p:cNvSpPr>
                  <a:spLocks/>
                </p:cNvSpPr>
                <p:nvPr/>
              </p:nvSpPr>
              <p:spPr bwMode="auto">
                <a:xfrm>
                  <a:off x="5854700" y="3449638"/>
                  <a:ext cx="161925" cy="92075"/>
                </a:xfrm>
                <a:custGeom>
                  <a:avLst/>
                  <a:gdLst>
                    <a:gd name="T0" fmla="*/ 42 w 44"/>
                    <a:gd name="T1" fmla="*/ 14 h 25"/>
                    <a:gd name="T2" fmla="*/ 24 w 44"/>
                    <a:gd name="T3" fmla="*/ 25 h 25"/>
                    <a:gd name="T4" fmla="*/ 19 w 44"/>
                    <a:gd name="T5" fmla="*/ 25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5"/>
                        <a:pt x="24" y="25"/>
                        <a:pt x="24" y="25"/>
                      </a:cubicBezTo>
                      <a:cubicBezTo>
                        <a:pt x="23" y="25"/>
                        <a:pt x="21" y="25"/>
                        <a:pt x="19" y="25"/>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8" name="Freeform 127"/>
                <p:cNvSpPr>
                  <a:spLocks/>
                </p:cNvSpPr>
                <p:nvPr/>
              </p:nvSpPr>
              <p:spPr bwMode="auto">
                <a:xfrm>
                  <a:off x="5951538" y="3394075"/>
                  <a:ext cx="160338" cy="92075"/>
                </a:xfrm>
                <a:custGeom>
                  <a:avLst/>
                  <a:gdLst>
                    <a:gd name="T0" fmla="*/ 42 w 44"/>
                    <a:gd name="T1" fmla="*/ 14 h 25"/>
                    <a:gd name="T2" fmla="*/ 24 w 44"/>
                    <a:gd name="T3" fmla="*/ 25 h 25"/>
                    <a:gd name="T4" fmla="*/ 19 w 44"/>
                    <a:gd name="T5" fmla="*/ 25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5"/>
                        <a:pt x="24" y="25"/>
                        <a:pt x="24" y="25"/>
                      </a:cubicBezTo>
                      <a:cubicBezTo>
                        <a:pt x="23" y="25"/>
                        <a:pt x="21" y="25"/>
                        <a:pt x="19" y="25"/>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59" name="Freeform 128"/>
                <p:cNvSpPr>
                  <a:spLocks/>
                </p:cNvSpPr>
                <p:nvPr/>
              </p:nvSpPr>
              <p:spPr bwMode="auto">
                <a:xfrm>
                  <a:off x="6046788" y="3340100"/>
                  <a:ext cx="161925" cy="92075"/>
                </a:xfrm>
                <a:custGeom>
                  <a:avLst/>
                  <a:gdLst>
                    <a:gd name="T0" fmla="*/ 43 w 44"/>
                    <a:gd name="T1" fmla="*/ 14 h 25"/>
                    <a:gd name="T2" fmla="*/ 24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4" y="24"/>
                        <a:pt x="24" y="24"/>
                        <a:pt x="24"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0" name="Freeform 129"/>
                <p:cNvSpPr>
                  <a:spLocks/>
                </p:cNvSpPr>
                <p:nvPr/>
              </p:nvSpPr>
              <p:spPr bwMode="auto">
                <a:xfrm>
                  <a:off x="6142038" y="3284538"/>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1" name="Freeform 130"/>
                <p:cNvSpPr>
                  <a:spLocks/>
                </p:cNvSpPr>
                <p:nvPr/>
              </p:nvSpPr>
              <p:spPr bwMode="auto">
                <a:xfrm>
                  <a:off x="6237288" y="3228975"/>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2" name="Freeform 131"/>
                <p:cNvSpPr>
                  <a:spLocks/>
                </p:cNvSpPr>
                <p:nvPr/>
              </p:nvSpPr>
              <p:spPr bwMode="auto">
                <a:xfrm>
                  <a:off x="6332538" y="3175000"/>
                  <a:ext cx="161925" cy="90487"/>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3" name="Freeform 132"/>
                <p:cNvSpPr>
                  <a:spLocks/>
                </p:cNvSpPr>
                <p:nvPr/>
              </p:nvSpPr>
              <p:spPr bwMode="auto">
                <a:xfrm>
                  <a:off x="6427788" y="3119438"/>
                  <a:ext cx="161925"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3"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4" name="Freeform 133"/>
                <p:cNvSpPr>
                  <a:spLocks/>
                </p:cNvSpPr>
                <p:nvPr/>
              </p:nvSpPr>
              <p:spPr bwMode="auto">
                <a:xfrm>
                  <a:off x="6524625" y="3159125"/>
                  <a:ext cx="182563" cy="106362"/>
                </a:xfrm>
                <a:custGeom>
                  <a:avLst/>
                  <a:gdLst>
                    <a:gd name="T0" fmla="*/ 49 w 50"/>
                    <a:gd name="T1" fmla="*/ 14 h 29"/>
                    <a:gd name="T2" fmla="*/ 24 w 50"/>
                    <a:gd name="T3" fmla="*/ 28 h 29"/>
                    <a:gd name="T4" fmla="*/ 19 w 50"/>
                    <a:gd name="T5" fmla="*/ 28 h 29"/>
                    <a:gd name="T6" fmla="*/ 1 w 50"/>
                    <a:gd name="T7" fmla="*/ 18 h 29"/>
                    <a:gd name="T8" fmla="*/ 1 w 50"/>
                    <a:gd name="T9" fmla="*/ 15 h 29"/>
                    <a:gd name="T10" fmla="*/ 26 w 50"/>
                    <a:gd name="T11" fmla="*/ 0 h 29"/>
                    <a:gd name="T12" fmla="*/ 31 w 50"/>
                    <a:gd name="T13" fmla="*/ 0 h 29"/>
                    <a:gd name="T14" fmla="*/ 49 w 50"/>
                    <a:gd name="T15" fmla="*/ 11 h 29"/>
                    <a:gd name="T16" fmla="*/ 49 w 50"/>
                    <a:gd name="T1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29">
                      <a:moveTo>
                        <a:pt x="49" y="14"/>
                      </a:moveTo>
                      <a:cubicBezTo>
                        <a:pt x="24" y="28"/>
                        <a:pt x="24" y="28"/>
                        <a:pt x="24" y="28"/>
                      </a:cubicBezTo>
                      <a:cubicBezTo>
                        <a:pt x="23" y="29"/>
                        <a:pt x="20" y="29"/>
                        <a:pt x="19" y="28"/>
                      </a:cubicBezTo>
                      <a:cubicBezTo>
                        <a:pt x="1" y="18"/>
                        <a:pt x="1" y="18"/>
                        <a:pt x="1" y="18"/>
                      </a:cubicBezTo>
                      <a:cubicBezTo>
                        <a:pt x="0" y="17"/>
                        <a:pt x="0" y="16"/>
                        <a:pt x="1" y="15"/>
                      </a:cubicBezTo>
                      <a:cubicBezTo>
                        <a:pt x="26" y="0"/>
                        <a:pt x="26" y="0"/>
                        <a:pt x="26" y="0"/>
                      </a:cubicBezTo>
                      <a:cubicBezTo>
                        <a:pt x="27" y="0"/>
                        <a:pt x="30" y="0"/>
                        <a:pt x="31" y="0"/>
                      </a:cubicBezTo>
                      <a:cubicBezTo>
                        <a:pt x="49" y="11"/>
                        <a:pt x="49" y="11"/>
                        <a:pt x="49" y="11"/>
                      </a:cubicBezTo>
                      <a:cubicBezTo>
                        <a:pt x="50" y="11"/>
                        <a:pt x="50" y="13"/>
                        <a:pt x="49"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5" name="Freeform 134"/>
                <p:cNvSpPr>
                  <a:spLocks/>
                </p:cNvSpPr>
                <p:nvPr/>
              </p:nvSpPr>
              <p:spPr bwMode="auto">
                <a:xfrm>
                  <a:off x="6524625" y="3063875"/>
                  <a:ext cx="160338" cy="92075"/>
                </a:xfrm>
                <a:custGeom>
                  <a:avLst/>
                  <a:gdLst>
                    <a:gd name="T0" fmla="*/ 43 w 44"/>
                    <a:gd name="T1" fmla="*/ 14 h 25"/>
                    <a:gd name="T2" fmla="*/ 25 w 44"/>
                    <a:gd name="T3" fmla="*/ 24 h 25"/>
                    <a:gd name="T4" fmla="*/ 20 w 44"/>
                    <a:gd name="T5" fmla="*/ 24 h 25"/>
                    <a:gd name="T6" fmla="*/ 2 w 44"/>
                    <a:gd name="T7" fmla="*/ 14 h 25"/>
                    <a:gd name="T8" fmla="*/ 2 w 44"/>
                    <a:gd name="T9" fmla="*/ 11 h 25"/>
                    <a:gd name="T10" fmla="*/ 20 w 44"/>
                    <a:gd name="T11" fmla="*/ 1 h 25"/>
                    <a:gd name="T12" fmla="*/ 25 w 44"/>
                    <a:gd name="T13" fmla="*/ 1 h 25"/>
                    <a:gd name="T14" fmla="*/ 43 w 44"/>
                    <a:gd name="T15" fmla="*/ 11 h 25"/>
                    <a:gd name="T16" fmla="*/ 43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3" y="14"/>
                      </a:moveTo>
                      <a:cubicBezTo>
                        <a:pt x="25" y="24"/>
                        <a:pt x="25" y="24"/>
                        <a:pt x="25" y="24"/>
                      </a:cubicBezTo>
                      <a:cubicBezTo>
                        <a:pt x="23" y="25"/>
                        <a:pt x="21" y="25"/>
                        <a:pt x="20" y="24"/>
                      </a:cubicBezTo>
                      <a:cubicBezTo>
                        <a:pt x="2" y="14"/>
                        <a:pt x="2" y="14"/>
                        <a:pt x="2" y="14"/>
                      </a:cubicBezTo>
                      <a:cubicBezTo>
                        <a:pt x="0" y="13"/>
                        <a:pt x="0" y="12"/>
                        <a:pt x="2" y="11"/>
                      </a:cubicBezTo>
                      <a:cubicBezTo>
                        <a:pt x="20" y="1"/>
                        <a:pt x="20" y="1"/>
                        <a:pt x="20" y="1"/>
                      </a:cubicBezTo>
                      <a:cubicBezTo>
                        <a:pt x="21" y="0"/>
                        <a:pt x="24" y="0"/>
                        <a:pt x="25" y="1"/>
                      </a:cubicBezTo>
                      <a:cubicBezTo>
                        <a:pt x="43" y="11"/>
                        <a:pt x="43" y="11"/>
                        <a:pt x="43" y="11"/>
                      </a:cubicBezTo>
                      <a:cubicBezTo>
                        <a:pt x="44" y="12"/>
                        <a:pt x="44" y="13"/>
                        <a:pt x="43"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6" name="Freeform 135"/>
                <p:cNvSpPr>
                  <a:spLocks/>
                </p:cNvSpPr>
                <p:nvPr/>
              </p:nvSpPr>
              <p:spPr bwMode="auto">
                <a:xfrm>
                  <a:off x="6642100" y="3105150"/>
                  <a:ext cx="161925" cy="90487"/>
                </a:xfrm>
                <a:custGeom>
                  <a:avLst/>
                  <a:gdLst>
                    <a:gd name="T0" fmla="*/ 42 w 44"/>
                    <a:gd name="T1" fmla="*/ 14 h 25"/>
                    <a:gd name="T2" fmla="*/ 24 w 44"/>
                    <a:gd name="T3" fmla="*/ 24 h 25"/>
                    <a:gd name="T4" fmla="*/ 19 w 44"/>
                    <a:gd name="T5" fmla="*/ 24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4"/>
                        <a:pt x="24" y="24"/>
                        <a:pt x="24" y="24"/>
                      </a:cubicBezTo>
                      <a:cubicBezTo>
                        <a:pt x="23" y="25"/>
                        <a:pt x="21" y="25"/>
                        <a:pt x="19" y="24"/>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7" name="Freeform 136"/>
                <p:cNvSpPr>
                  <a:spLocks/>
                </p:cNvSpPr>
                <p:nvPr/>
              </p:nvSpPr>
              <p:spPr bwMode="auto">
                <a:xfrm>
                  <a:off x="6737350" y="3049588"/>
                  <a:ext cx="161925" cy="92075"/>
                </a:xfrm>
                <a:custGeom>
                  <a:avLst/>
                  <a:gdLst>
                    <a:gd name="T0" fmla="*/ 42 w 44"/>
                    <a:gd name="T1" fmla="*/ 14 h 25"/>
                    <a:gd name="T2" fmla="*/ 24 w 44"/>
                    <a:gd name="T3" fmla="*/ 24 h 25"/>
                    <a:gd name="T4" fmla="*/ 19 w 44"/>
                    <a:gd name="T5" fmla="*/ 24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4"/>
                        <a:pt x="24" y="24"/>
                        <a:pt x="24" y="24"/>
                      </a:cubicBezTo>
                      <a:cubicBezTo>
                        <a:pt x="23" y="25"/>
                        <a:pt x="21" y="25"/>
                        <a:pt x="19" y="24"/>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8" name="Freeform 137"/>
                <p:cNvSpPr>
                  <a:spLocks/>
                </p:cNvSpPr>
                <p:nvPr/>
              </p:nvSpPr>
              <p:spPr bwMode="auto">
                <a:xfrm>
                  <a:off x="6832600" y="2994025"/>
                  <a:ext cx="161925" cy="92075"/>
                </a:xfrm>
                <a:custGeom>
                  <a:avLst/>
                  <a:gdLst>
                    <a:gd name="T0" fmla="*/ 42 w 44"/>
                    <a:gd name="T1" fmla="*/ 14 h 25"/>
                    <a:gd name="T2" fmla="*/ 24 w 44"/>
                    <a:gd name="T3" fmla="*/ 24 h 25"/>
                    <a:gd name="T4" fmla="*/ 19 w 44"/>
                    <a:gd name="T5" fmla="*/ 24 h 25"/>
                    <a:gd name="T6" fmla="*/ 2 w 44"/>
                    <a:gd name="T7" fmla="*/ 14 h 25"/>
                    <a:gd name="T8" fmla="*/ 2 w 44"/>
                    <a:gd name="T9" fmla="*/ 11 h 25"/>
                    <a:gd name="T10" fmla="*/ 20 w 44"/>
                    <a:gd name="T11" fmla="*/ 1 h 25"/>
                    <a:gd name="T12" fmla="*/ 25 w 44"/>
                    <a:gd name="T13" fmla="*/ 1 h 25"/>
                    <a:gd name="T14" fmla="*/ 42 w 44"/>
                    <a:gd name="T15" fmla="*/ 11 h 25"/>
                    <a:gd name="T16" fmla="*/ 42 w 44"/>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5">
                      <a:moveTo>
                        <a:pt x="42" y="14"/>
                      </a:moveTo>
                      <a:cubicBezTo>
                        <a:pt x="24" y="24"/>
                        <a:pt x="24" y="24"/>
                        <a:pt x="24" y="24"/>
                      </a:cubicBezTo>
                      <a:cubicBezTo>
                        <a:pt x="23" y="25"/>
                        <a:pt x="21" y="25"/>
                        <a:pt x="19" y="24"/>
                      </a:cubicBezTo>
                      <a:cubicBezTo>
                        <a:pt x="2" y="14"/>
                        <a:pt x="2" y="14"/>
                        <a:pt x="2" y="14"/>
                      </a:cubicBezTo>
                      <a:cubicBezTo>
                        <a:pt x="0" y="13"/>
                        <a:pt x="0" y="12"/>
                        <a:pt x="2" y="11"/>
                      </a:cubicBezTo>
                      <a:cubicBezTo>
                        <a:pt x="20" y="1"/>
                        <a:pt x="20" y="1"/>
                        <a:pt x="20" y="1"/>
                      </a:cubicBezTo>
                      <a:cubicBezTo>
                        <a:pt x="21" y="0"/>
                        <a:pt x="23" y="0"/>
                        <a:pt x="25" y="1"/>
                      </a:cubicBezTo>
                      <a:cubicBezTo>
                        <a:pt x="42" y="11"/>
                        <a:pt x="42" y="11"/>
                        <a:pt x="42" y="11"/>
                      </a:cubicBezTo>
                      <a:cubicBezTo>
                        <a:pt x="44" y="12"/>
                        <a:pt x="44"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69" name="Freeform 138"/>
                <p:cNvSpPr>
                  <a:spLocks/>
                </p:cNvSpPr>
                <p:nvPr/>
              </p:nvSpPr>
              <p:spPr bwMode="auto">
                <a:xfrm>
                  <a:off x="6932613" y="2938463"/>
                  <a:ext cx="157163"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0 h 25"/>
                    <a:gd name="T12" fmla="*/ 24 w 43"/>
                    <a:gd name="T13" fmla="*/ 0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0"/>
                        <a:pt x="19" y="0"/>
                        <a:pt x="19" y="0"/>
                      </a:cubicBezTo>
                      <a:cubicBezTo>
                        <a:pt x="20" y="0"/>
                        <a:pt x="23" y="0"/>
                        <a:pt x="24" y="0"/>
                      </a:cubicBezTo>
                      <a:cubicBezTo>
                        <a:pt x="42" y="11"/>
                        <a:pt x="42" y="11"/>
                        <a:pt x="42" y="11"/>
                      </a:cubicBezTo>
                      <a:cubicBezTo>
                        <a:pt x="43" y="11"/>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70" name="Freeform 139"/>
                <p:cNvSpPr>
                  <a:spLocks/>
                </p:cNvSpPr>
                <p:nvPr/>
              </p:nvSpPr>
              <p:spPr bwMode="auto">
                <a:xfrm>
                  <a:off x="6623050" y="3008313"/>
                  <a:ext cx="158750" cy="92075"/>
                </a:xfrm>
                <a:custGeom>
                  <a:avLst/>
                  <a:gdLst>
                    <a:gd name="T0" fmla="*/ 42 w 43"/>
                    <a:gd name="T1" fmla="*/ 14 h 25"/>
                    <a:gd name="T2" fmla="*/ 24 w 43"/>
                    <a:gd name="T3" fmla="*/ 24 h 25"/>
                    <a:gd name="T4" fmla="*/ 19 w 43"/>
                    <a:gd name="T5" fmla="*/ 24 h 25"/>
                    <a:gd name="T6" fmla="*/ 1 w 43"/>
                    <a:gd name="T7" fmla="*/ 14 h 25"/>
                    <a:gd name="T8" fmla="*/ 1 w 43"/>
                    <a:gd name="T9" fmla="*/ 11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4"/>
                        <a:pt x="24" y="24"/>
                        <a:pt x="24" y="24"/>
                      </a:cubicBezTo>
                      <a:cubicBezTo>
                        <a:pt x="22" y="25"/>
                        <a:pt x="20" y="25"/>
                        <a:pt x="19" y="24"/>
                      </a:cubicBezTo>
                      <a:cubicBezTo>
                        <a:pt x="1" y="14"/>
                        <a:pt x="1" y="14"/>
                        <a:pt x="1" y="14"/>
                      </a:cubicBezTo>
                      <a:cubicBezTo>
                        <a:pt x="0" y="13"/>
                        <a:pt x="0" y="12"/>
                        <a:pt x="1" y="11"/>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71" name="Freeform 140"/>
                <p:cNvSpPr>
                  <a:spLocks/>
                </p:cNvSpPr>
                <p:nvPr/>
              </p:nvSpPr>
              <p:spPr bwMode="auto">
                <a:xfrm>
                  <a:off x="6675438" y="2832100"/>
                  <a:ext cx="230188" cy="133350"/>
                </a:xfrm>
                <a:custGeom>
                  <a:avLst/>
                  <a:gdLst>
                    <a:gd name="T0" fmla="*/ 62 w 63"/>
                    <a:gd name="T1" fmla="*/ 14 h 36"/>
                    <a:gd name="T2" fmla="*/ 24 w 63"/>
                    <a:gd name="T3" fmla="*/ 35 h 36"/>
                    <a:gd name="T4" fmla="*/ 19 w 63"/>
                    <a:gd name="T5" fmla="*/ 35 h 36"/>
                    <a:gd name="T6" fmla="*/ 1 w 63"/>
                    <a:gd name="T7" fmla="*/ 25 h 36"/>
                    <a:gd name="T8" fmla="*/ 1 w 63"/>
                    <a:gd name="T9" fmla="*/ 22 h 36"/>
                    <a:gd name="T10" fmla="*/ 39 w 63"/>
                    <a:gd name="T11" fmla="*/ 0 h 36"/>
                    <a:gd name="T12" fmla="*/ 44 w 63"/>
                    <a:gd name="T13" fmla="*/ 0 h 36"/>
                    <a:gd name="T14" fmla="*/ 62 w 63"/>
                    <a:gd name="T15" fmla="*/ 11 h 36"/>
                    <a:gd name="T16" fmla="*/ 62 w 63"/>
                    <a:gd name="T17" fmla="*/ 1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6">
                      <a:moveTo>
                        <a:pt x="62" y="14"/>
                      </a:moveTo>
                      <a:cubicBezTo>
                        <a:pt x="24" y="35"/>
                        <a:pt x="24" y="35"/>
                        <a:pt x="24" y="35"/>
                      </a:cubicBezTo>
                      <a:cubicBezTo>
                        <a:pt x="23" y="36"/>
                        <a:pt x="20" y="36"/>
                        <a:pt x="19" y="35"/>
                      </a:cubicBezTo>
                      <a:cubicBezTo>
                        <a:pt x="1" y="25"/>
                        <a:pt x="1" y="25"/>
                        <a:pt x="1" y="25"/>
                      </a:cubicBezTo>
                      <a:cubicBezTo>
                        <a:pt x="0" y="24"/>
                        <a:pt x="0" y="23"/>
                        <a:pt x="1" y="22"/>
                      </a:cubicBezTo>
                      <a:cubicBezTo>
                        <a:pt x="39" y="0"/>
                        <a:pt x="39" y="0"/>
                        <a:pt x="39" y="0"/>
                      </a:cubicBezTo>
                      <a:cubicBezTo>
                        <a:pt x="40" y="0"/>
                        <a:pt x="43" y="0"/>
                        <a:pt x="44" y="0"/>
                      </a:cubicBezTo>
                      <a:cubicBezTo>
                        <a:pt x="62" y="11"/>
                        <a:pt x="62" y="11"/>
                        <a:pt x="62" y="11"/>
                      </a:cubicBezTo>
                      <a:cubicBezTo>
                        <a:pt x="63" y="12"/>
                        <a:pt x="63" y="13"/>
                        <a:pt x="6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72" name="Freeform 141"/>
                <p:cNvSpPr>
                  <a:spLocks/>
                </p:cNvSpPr>
                <p:nvPr/>
              </p:nvSpPr>
              <p:spPr bwMode="auto">
                <a:xfrm>
                  <a:off x="6718300" y="2884488"/>
                  <a:ext cx="279400" cy="160337"/>
                </a:xfrm>
                <a:custGeom>
                  <a:avLst/>
                  <a:gdLst>
                    <a:gd name="T0" fmla="*/ 75 w 76"/>
                    <a:gd name="T1" fmla="*/ 14 h 44"/>
                    <a:gd name="T2" fmla="*/ 24 w 76"/>
                    <a:gd name="T3" fmla="*/ 43 h 44"/>
                    <a:gd name="T4" fmla="*/ 19 w 76"/>
                    <a:gd name="T5" fmla="*/ 43 h 44"/>
                    <a:gd name="T6" fmla="*/ 1 w 76"/>
                    <a:gd name="T7" fmla="*/ 33 h 44"/>
                    <a:gd name="T8" fmla="*/ 1 w 76"/>
                    <a:gd name="T9" fmla="*/ 30 h 44"/>
                    <a:gd name="T10" fmla="*/ 52 w 76"/>
                    <a:gd name="T11" fmla="*/ 1 h 44"/>
                    <a:gd name="T12" fmla="*/ 57 w 76"/>
                    <a:gd name="T13" fmla="*/ 1 h 44"/>
                    <a:gd name="T14" fmla="*/ 75 w 76"/>
                    <a:gd name="T15" fmla="*/ 11 h 44"/>
                    <a:gd name="T16" fmla="*/ 75 w 76"/>
                    <a:gd name="T17"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4">
                      <a:moveTo>
                        <a:pt x="75" y="14"/>
                      </a:moveTo>
                      <a:cubicBezTo>
                        <a:pt x="24" y="43"/>
                        <a:pt x="24" y="43"/>
                        <a:pt x="24" y="43"/>
                      </a:cubicBezTo>
                      <a:cubicBezTo>
                        <a:pt x="22" y="44"/>
                        <a:pt x="20" y="44"/>
                        <a:pt x="19" y="43"/>
                      </a:cubicBezTo>
                      <a:cubicBezTo>
                        <a:pt x="1" y="33"/>
                        <a:pt x="1" y="33"/>
                        <a:pt x="1" y="33"/>
                      </a:cubicBezTo>
                      <a:cubicBezTo>
                        <a:pt x="0" y="32"/>
                        <a:pt x="0" y="31"/>
                        <a:pt x="1" y="30"/>
                      </a:cubicBezTo>
                      <a:cubicBezTo>
                        <a:pt x="52" y="1"/>
                        <a:pt x="52" y="1"/>
                        <a:pt x="52" y="1"/>
                      </a:cubicBezTo>
                      <a:cubicBezTo>
                        <a:pt x="53" y="0"/>
                        <a:pt x="55" y="0"/>
                        <a:pt x="57" y="1"/>
                      </a:cubicBezTo>
                      <a:cubicBezTo>
                        <a:pt x="75" y="11"/>
                        <a:pt x="75" y="11"/>
                        <a:pt x="75" y="11"/>
                      </a:cubicBezTo>
                      <a:cubicBezTo>
                        <a:pt x="76" y="12"/>
                        <a:pt x="76" y="13"/>
                        <a:pt x="75"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73" name="Freeform 142"/>
                <p:cNvSpPr>
                  <a:spLocks/>
                </p:cNvSpPr>
                <p:nvPr/>
              </p:nvSpPr>
              <p:spPr bwMode="auto">
                <a:xfrm>
                  <a:off x="6656388" y="2776538"/>
                  <a:ext cx="157163" cy="92075"/>
                </a:xfrm>
                <a:custGeom>
                  <a:avLst/>
                  <a:gdLst>
                    <a:gd name="T0" fmla="*/ 42 w 43"/>
                    <a:gd name="T1" fmla="*/ 14 h 25"/>
                    <a:gd name="T2" fmla="*/ 24 w 43"/>
                    <a:gd name="T3" fmla="*/ 25 h 25"/>
                    <a:gd name="T4" fmla="*/ 19 w 43"/>
                    <a:gd name="T5" fmla="*/ 25 h 25"/>
                    <a:gd name="T6" fmla="*/ 1 w 43"/>
                    <a:gd name="T7" fmla="*/ 14 h 25"/>
                    <a:gd name="T8" fmla="*/ 1 w 43"/>
                    <a:gd name="T9" fmla="*/ 12 h 25"/>
                    <a:gd name="T10" fmla="*/ 19 w 43"/>
                    <a:gd name="T11" fmla="*/ 1 h 25"/>
                    <a:gd name="T12" fmla="*/ 24 w 43"/>
                    <a:gd name="T13" fmla="*/ 1 h 25"/>
                    <a:gd name="T14" fmla="*/ 42 w 43"/>
                    <a:gd name="T15" fmla="*/ 11 h 25"/>
                    <a:gd name="T16" fmla="*/ 42 w 43"/>
                    <a:gd name="T17" fmla="*/ 1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5">
                      <a:moveTo>
                        <a:pt x="42" y="14"/>
                      </a:moveTo>
                      <a:cubicBezTo>
                        <a:pt x="24" y="25"/>
                        <a:pt x="24" y="25"/>
                        <a:pt x="24" y="25"/>
                      </a:cubicBezTo>
                      <a:cubicBezTo>
                        <a:pt x="22" y="25"/>
                        <a:pt x="20" y="25"/>
                        <a:pt x="19" y="25"/>
                      </a:cubicBezTo>
                      <a:cubicBezTo>
                        <a:pt x="1" y="14"/>
                        <a:pt x="1" y="14"/>
                        <a:pt x="1" y="14"/>
                      </a:cubicBezTo>
                      <a:cubicBezTo>
                        <a:pt x="0" y="14"/>
                        <a:pt x="0" y="12"/>
                        <a:pt x="1" y="12"/>
                      </a:cubicBezTo>
                      <a:cubicBezTo>
                        <a:pt x="19" y="1"/>
                        <a:pt x="19" y="1"/>
                        <a:pt x="19" y="1"/>
                      </a:cubicBezTo>
                      <a:cubicBezTo>
                        <a:pt x="20" y="0"/>
                        <a:pt x="23" y="0"/>
                        <a:pt x="24" y="1"/>
                      </a:cubicBezTo>
                      <a:cubicBezTo>
                        <a:pt x="42" y="11"/>
                        <a:pt x="42" y="11"/>
                        <a:pt x="42" y="11"/>
                      </a:cubicBezTo>
                      <a:cubicBezTo>
                        <a:pt x="43" y="12"/>
                        <a:pt x="43" y="13"/>
                        <a:pt x="42" y="14"/>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874" name="Freeform 143"/>
                <p:cNvSpPr>
                  <a:spLocks/>
                </p:cNvSpPr>
                <p:nvPr/>
              </p:nvSpPr>
              <p:spPr bwMode="auto">
                <a:xfrm>
                  <a:off x="6516688" y="2725738"/>
                  <a:ext cx="209550" cy="120650"/>
                </a:xfrm>
                <a:custGeom>
                  <a:avLst/>
                  <a:gdLst>
                    <a:gd name="T0" fmla="*/ 56 w 57"/>
                    <a:gd name="T1" fmla="*/ 13 h 33"/>
                    <a:gd name="T2" fmla="*/ 24 w 57"/>
                    <a:gd name="T3" fmla="*/ 32 h 33"/>
                    <a:gd name="T4" fmla="*/ 19 w 57"/>
                    <a:gd name="T5" fmla="*/ 32 h 33"/>
                    <a:gd name="T6" fmla="*/ 1 w 57"/>
                    <a:gd name="T7" fmla="*/ 22 h 33"/>
                    <a:gd name="T8" fmla="*/ 1 w 57"/>
                    <a:gd name="T9" fmla="*/ 19 h 33"/>
                    <a:gd name="T10" fmla="*/ 33 w 57"/>
                    <a:gd name="T11" fmla="*/ 0 h 33"/>
                    <a:gd name="T12" fmla="*/ 38 w 57"/>
                    <a:gd name="T13" fmla="*/ 0 h 33"/>
                    <a:gd name="T14" fmla="*/ 56 w 57"/>
                    <a:gd name="T15" fmla="*/ 11 h 33"/>
                    <a:gd name="T16" fmla="*/ 56 w 57"/>
                    <a:gd name="T17" fmla="*/ 1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33">
                      <a:moveTo>
                        <a:pt x="56" y="13"/>
                      </a:moveTo>
                      <a:cubicBezTo>
                        <a:pt x="24" y="32"/>
                        <a:pt x="24" y="32"/>
                        <a:pt x="24" y="32"/>
                      </a:cubicBezTo>
                      <a:cubicBezTo>
                        <a:pt x="22" y="33"/>
                        <a:pt x="20" y="33"/>
                        <a:pt x="19" y="32"/>
                      </a:cubicBezTo>
                      <a:cubicBezTo>
                        <a:pt x="1" y="22"/>
                        <a:pt x="1" y="22"/>
                        <a:pt x="1" y="22"/>
                      </a:cubicBezTo>
                      <a:cubicBezTo>
                        <a:pt x="0" y="21"/>
                        <a:pt x="0" y="20"/>
                        <a:pt x="1" y="19"/>
                      </a:cubicBezTo>
                      <a:cubicBezTo>
                        <a:pt x="33" y="0"/>
                        <a:pt x="33" y="0"/>
                        <a:pt x="33" y="0"/>
                      </a:cubicBezTo>
                      <a:cubicBezTo>
                        <a:pt x="34" y="0"/>
                        <a:pt x="36" y="0"/>
                        <a:pt x="38" y="0"/>
                      </a:cubicBezTo>
                      <a:cubicBezTo>
                        <a:pt x="56" y="11"/>
                        <a:pt x="56" y="11"/>
                        <a:pt x="56" y="11"/>
                      </a:cubicBezTo>
                      <a:cubicBezTo>
                        <a:pt x="57" y="11"/>
                        <a:pt x="57" y="13"/>
                        <a:pt x="56" y="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753" name="Group 752"/>
              <p:cNvGrpSpPr/>
              <p:nvPr/>
            </p:nvGrpSpPr>
            <p:grpSpPr>
              <a:xfrm>
                <a:off x="5359400" y="1711325"/>
                <a:ext cx="3406776" cy="4859337"/>
                <a:chOff x="5359400" y="1711325"/>
                <a:chExt cx="3406776" cy="4859337"/>
              </a:xfrm>
            </p:grpSpPr>
            <p:sp>
              <p:nvSpPr>
                <p:cNvPr id="763" name="Oval 144"/>
                <p:cNvSpPr>
                  <a:spLocks noChangeArrowheads="1"/>
                </p:cNvSpPr>
                <p:nvPr/>
              </p:nvSpPr>
              <p:spPr bwMode="auto">
                <a:xfrm>
                  <a:off x="6704013" y="5221288"/>
                  <a:ext cx="217488" cy="217487"/>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64" name="Freeform 145"/>
                <p:cNvSpPr>
                  <a:spLocks/>
                </p:cNvSpPr>
                <p:nvPr/>
              </p:nvSpPr>
              <p:spPr bwMode="auto">
                <a:xfrm>
                  <a:off x="6734175" y="5214938"/>
                  <a:ext cx="947738" cy="609600"/>
                </a:xfrm>
                <a:custGeom>
                  <a:avLst/>
                  <a:gdLst>
                    <a:gd name="T0" fmla="*/ 211 w 258"/>
                    <a:gd name="T1" fmla="*/ 147 h 166"/>
                    <a:gd name="T2" fmla="*/ 34 w 258"/>
                    <a:gd name="T3" fmla="*/ 19 h 166"/>
                    <a:gd name="T4" fmla="*/ 15 w 258"/>
                    <a:gd name="T5" fmla="*/ 13 h 166"/>
                    <a:gd name="T6" fmla="*/ 1 w 258"/>
                    <a:gd name="T7" fmla="*/ 7 h 166"/>
                    <a:gd name="T8" fmla="*/ 17 w 258"/>
                    <a:gd name="T9" fmla="*/ 4 h 166"/>
                    <a:gd name="T10" fmla="*/ 37 w 258"/>
                    <a:gd name="T11" fmla="*/ 8 h 166"/>
                    <a:gd name="T12" fmla="*/ 238 w 258"/>
                    <a:gd name="T13" fmla="*/ 120 h 166"/>
                    <a:gd name="T14" fmla="*/ 211 w 258"/>
                    <a:gd name="T15" fmla="*/ 147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8" h="166">
                      <a:moveTo>
                        <a:pt x="211" y="147"/>
                      </a:moveTo>
                      <a:cubicBezTo>
                        <a:pt x="162" y="93"/>
                        <a:pt x="101" y="47"/>
                        <a:pt x="34" y="19"/>
                      </a:cubicBezTo>
                      <a:cubicBezTo>
                        <a:pt x="28" y="17"/>
                        <a:pt x="21" y="14"/>
                        <a:pt x="15" y="13"/>
                      </a:cubicBezTo>
                      <a:cubicBezTo>
                        <a:pt x="11" y="12"/>
                        <a:pt x="2" y="12"/>
                        <a:pt x="1" y="7"/>
                      </a:cubicBezTo>
                      <a:cubicBezTo>
                        <a:pt x="0" y="0"/>
                        <a:pt x="13" y="3"/>
                        <a:pt x="17" y="4"/>
                      </a:cubicBezTo>
                      <a:cubicBezTo>
                        <a:pt x="24" y="4"/>
                        <a:pt x="31" y="6"/>
                        <a:pt x="37" y="8"/>
                      </a:cubicBezTo>
                      <a:cubicBezTo>
                        <a:pt x="111" y="28"/>
                        <a:pt x="181" y="69"/>
                        <a:pt x="238" y="120"/>
                      </a:cubicBezTo>
                      <a:cubicBezTo>
                        <a:pt x="258" y="137"/>
                        <a:pt x="228" y="166"/>
                        <a:pt x="211" y="14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65" name="Freeform 146"/>
                <p:cNvSpPr>
                  <a:spLocks/>
                </p:cNvSpPr>
                <p:nvPr/>
              </p:nvSpPr>
              <p:spPr bwMode="auto">
                <a:xfrm>
                  <a:off x="6642100" y="3898900"/>
                  <a:ext cx="601663" cy="1822450"/>
                </a:xfrm>
                <a:custGeom>
                  <a:avLst/>
                  <a:gdLst>
                    <a:gd name="T0" fmla="*/ 128 w 164"/>
                    <a:gd name="T1" fmla="*/ 0 h 496"/>
                    <a:gd name="T2" fmla="*/ 59 w 164"/>
                    <a:gd name="T3" fmla="*/ 14 h 496"/>
                    <a:gd name="T4" fmla="*/ 9 w 164"/>
                    <a:gd name="T5" fmla="*/ 62 h 496"/>
                    <a:gd name="T6" fmla="*/ 7 w 164"/>
                    <a:gd name="T7" fmla="*/ 125 h 496"/>
                    <a:gd name="T8" fmla="*/ 4 w 164"/>
                    <a:gd name="T9" fmla="*/ 382 h 496"/>
                    <a:gd name="T10" fmla="*/ 14 w 164"/>
                    <a:gd name="T11" fmla="*/ 458 h 496"/>
                    <a:gd name="T12" fmla="*/ 79 w 164"/>
                    <a:gd name="T13" fmla="*/ 495 h 496"/>
                    <a:gd name="T14" fmla="*/ 108 w 164"/>
                    <a:gd name="T15" fmla="*/ 489 h 496"/>
                    <a:gd name="T16" fmla="*/ 125 w 164"/>
                    <a:gd name="T17" fmla="*/ 444 h 496"/>
                    <a:gd name="T18" fmla="*/ 117 w 164"/>
                    <a:gd name="T19" fmla="*/ 393 h 496"/>
                    <a:gd name="T20" fmla="*/ 129 w 164"/>
                    <a:gd name="T21" fmla="*/ 314 h 496"/>
                    <a:gd name="T22" fmla="*/ 123 w 164"/>
                    <a:gd name="T23" fmla="*/ 174 h 496"/>
                    <a:gd name="T24" fmla="*/ 144 w 164"/>
                    <a:gd name="T25" fmla="*/ 139 h 496"/>
                    <a:gd name="T26" fmla="*/ 162 w 164"/>
                    <a:gd name="T27" fmla="*/ 67 h 496"/>
                    <a:gd name="T28" fmla="*/ 128 w 164"/>
                    <a:gd name="T29" fmla="*/ 0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 h="496">
                      <a:moveTo>
                        <a:pt x="128" y="0"/>
                      </a:moveTo>
                      <a:cubicBezTo>
                        <a:pt x="105" y="3"/>
                        <a:pt x="81" y="5"/>
                        <a:pt x="59" y="14"/>
                      </a:cubicBezTo>
                      <a:cubicBezTo>
                        <a:pt x="37" y="23"/>
                        <a:pt x="17" y="40"/>
                        <a:pt x="9" y="62"/>
                      </a:cubicBezTo>
                      <a:cubicBezTo>
                        <a:pt x="2" y="82"/>
                        <a:pt x="5" y="104"/>
                        <a:pt x="7" y="125"/>
                      </a:cubicBezTo>
                      <a:cubicBezTo>
                        <a:pt x="16" y="210"/>
                        <a:pt x="15" y="297"/>
                        <a:pt x="4" y="382"/>
                      </a:cubicBezTo>
                      <a:cubicBezTo>
                        <a:pt x="1" y="408"/>
                        <a:pt x="0" y="436"/>
                        <a:pt x="14" y="458"/>
                      </a:cubicBezTo>
                      <a:cubicBezTo>
                        <a:pt x="29" y="479"/>
                        <a:pt x="53" y="493"/>
                        <a:pt x="79" y="495"/>
                      </a:cubicBezTo>
                      <a:cubicBezTo>
                        <a:pt x="89" y="496"/>
                        <a:pt x="99" y="495"/>
                        <a:pt x="108" y="489"/>
                      </a:cubicBezTo>
                      <a:cubicBezTo>
                        <a:pt x="122" y="480"/>
                        <a:pt x="127" y="461"/>
                        <a:pt x="125" y="444"/>
                      </a:cubicBezTo>
                      <a:cubicBezTo>
                        <a:pt x="124" y="427"/>
                        <a:pt x="118" y="410"/>
                        <a:pt x="117" y="393"/>
                      </a:cubicBezTo>
                      <a:cubicBezTo>
                        <a:pt x="115" y="366"/>
                        <a:pt x="125" y="340"/>
                        <a:pt x="129" y="314"/>
                      </a:cubicBezTo>
                      <a:cubicBezTo>
                        <a:pt x="137" y="268"/>
                        <a:pt x="130" y="220"/>
                        <a:pt x="123" y="174"/>
                      </a:cubicBezTo>
                      <a:cubicBezTo>
                        <a:pt x="121" y="160"/>
                        <a:pt x="136" y="150"/>
                        <a:pt x="144" y="139"/>
                      </a:cubicBezTo>
                      <a:cubicBezTo>
                        <a:pt x="157" y="118"/>
                        <a:pt x="164" y="92"/>
                        <a:pt x="162" y="67"/>
                      </a:cubicBezTo>
                      <a:cubicBezTo>
                        <a:pt x="159" y="42"/>
                        <a:pt x="146" y="18"/>
                        <a:pt x="128" y="0"/>
                      </a:cubicBezTo>
                      <a:close/>
                    </a:path>
                  </a:pathLst>
                </a:custGeom>
                <a:solidFill>
                  <a:srgbClr val="064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66" name="Freeform 149"/>
                <p:cNvSpPr>
                  <a:spLocks/>
                </p:cNvSpPr>
                <p:nvPr/>
              </p:nvSpPr>
              <p:spPr bwMode="auto">
                <a:xfrm>
                  <a:off x="6281738" y="3927475"/>
                  <a:ext cx="2065338" cy="1195387"/>
                </a:xfrm>
                <a:custGeom>
                  <a:avLst/>
                  <a:gdLst>
                    <a:gd name="T0" fmla="*/ 162 w 562"/>
                    <a:gd name="T1" fmla="*/ 93 h 325"/>
                    <a:gd name="T2" fmla="*/ 348 w 562"/>
                    <a:gd name="T3" fmla="*/ 0 h 325"/>
                    <a:gd name="T4" fmla="*/ 562 w 562"/>
                    <a:gd name="T5" fmla="*/ 124 h 325"/>
                    <a:gd name="T6" fmla="*/ 214 w 562"/>
                    <a:gd name="T7" fmla="*/ 325 h 325"/>
                    <a:gd name="T8" fmla="*/ 0 w 562"/>
                    <a:gd name="T9" fmla="*/ 201 h 325"/>
                    <a:gd name="T10" fmla="*/ 162 w 562"/>
                    <a:gd name="T11" fmla="*/ 93 h 325"/>
                  </a:gdLst>
                  <a:ahLst/>
                  <a:cxnLst>
                    <a:cxn ang="0">
                      <a:pos x="T0" y="T1"/>
                    </a:cxn>
                    <a:cxn ang="0">
                      <a:pos x="T2" y="T3"/>
                    </a:cxn>
                    <a:cxn ang="0">
                      <a:pos x="T4" y="T5"/>
                    </a:cxn>
                    <a:cxn ang="0">
                      <a:pos x="T6" y="T7"/>
                    </a:cxn>
                    <a:cxn ang="0">
                      <a:pos x="T8" y="T9"/>
                    </a:cxn>
                    <a:cxn ang="0">
                      <a:pos x="T10" y="T11"/>
                    </a:cxn>
                  </a:cxnLst>
                  <a:rect l="0" t="0" r="r" b="b"/>
                  <a:pathLst>
                    <a:path w="562" h="325">
                      <a:moveTo>
                        <a:pt x="162" y="93"/>
                      </a:moveTo>
                      <a:cubicBezTo>
                        <a:pt x="228" y="55"/>
                        <a:pt x="293" y="23"/>
                        <a:pt x="348" y="0"/>
                      </a:cubicBezTo>
                      <a:cubicBezTo>
                        <a:pt x="562" y="124"/>
                        <a:pt x="562" y="124"/>
                        <a:pt x="562" y="124"/>
                      </a:cubicBezTo>
                      <a:cubicBezTo>
                        <a:pt x="214" y="325"/>
                        <a:pt x="214" y="325"/>
                        <a:pt x="214" y="325"/>
                      </a:cubicBezTo>
                      <a:cubicBezTo>
                        <a:pt x="0" y="201"/>
                        <a:pt x="0" y="201"/>
                        <a:pt x="0" y="201"/>
                      </a:cubicBezTo>
                      <a:cubicBezTo>
                        <a:pt x="41" y="169"/>
                        <a:pt x="97" y="131"/>
                        <a:pt x="162" y="93"/>
                      </a:cubicBezTo>
                      <a:close/>
                    </a:path>
                  </a:pathLst>
                </a:custGeom>
                <a:solidFill>
                  <a:srgbClr val="D42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67" name="Freeform 148"/>
                <p:cNvSpPr>
                  <a:spLocks/>
                </p:cNvSpPr>
                <p:nvPr/>
              </p:nvSpPr>
              <p:spPr bwMode="auto">
                <a:xfrm>
                  <a:off x="6281738" y="4667250"/>
                  <a:ext cx="785813" cy="668337"/>
                </a:xfrm>
                <a:custGeom>
                  <a:avLst/>
                  <a:gdLst>
                    <a:gd name="T0" fmla="*/ 495 w 495"/>
                    <a:gd name="T1" fmla="*/ 287 h 421"/>
                    <a:gd name="T2" fmla="*/ 495 w 495"/>
                    <a:gd name="T3" fmla="*/ 421 h 421"/>
                    <a:gd name="T4" fmla="*/ 2 w 495"/>
                    <a:gd name="T5" fmla="*/ 134 h 421"/>
                    <a:gd name="T6" fmla="*/ 0 w 495"/>
                    <a:gd name="T7" fmla="*/ 0 h 421"/>
                    <a:gd name="T8" fmla="*/ 495 w 495"/>
                    <a:gd name="T9" fmla="*/ 287 h 421"/>
                  </a:gdLst>
                  <a:ahLst/>
                  <a:cxnLst>
                    <a:cxn ang="0">
                      <a:pos x="T0" y="T1"/>
                    </a:cxn>
                    <a:cxn ang="0">
                      <a:pos x="T2" y="T3"/>
                    </a:cxn>
                    <a:cxn ang="0">
                      <a:pos x="T4" y="T5"/>
                    </a:cxn>
                    <a:cxn ang="0">
                      <a:pos x="T6" y="T7"/>
                    </a:cxn>
                    <a:cxn ang="0">
                      <a:pos x="T8" y="T9"/>
                    </a:cxn>
                  </a:cxnLst>
                  <a:rect l="0" t="0" r="r" b="b"/>
                  <a:pathLst>
                    <a:path w="495" h="421">
                      <a:moveTo>
                        <a:pt x="495" y="287"/>
                      </a:moveTo>
                      <a:lnTo>
                        <a:pt x="495" y="421"/>
                      </a:lnTo>
                      <a:lnTo>
                        <a:pt x="2" y="134"/>
                      </a:lnTo>
                      <a:lnTo>
                        <a:pt x="0" y="0"/>
                      </a:lnTo>
                      <a:lnTo>
                        <a:pt x="495" y="287"/>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68" name="Freeform 150"/>
                <p:cNvSpPr>
                  <a:spLocks/>
                </p:cNvSpPr>
                <p:nvPr/>
              </p:nvSpPr>
              <p:spPr bwMode="auto">
                <a:xfrm>
                  <a:off x="5756275" y="4100513"/>
                  <a:ext cx="2535238" cy="1908175"/>
                </a:xfrm>
                <a:custGeom>
                  <a:avLst/>
                  <a:gdLst>
                    <a:gd name="T0" fmla="*/ 677 w 690"/>
                    <a:gd name="T1" fmla="*/ 0 h 519"/>
                    <a:gd name="T2" fmla="*/ 679 w 690"/>
                    <a:gd name="T3" fmla="*/ 120 h 519"/>
                    <a:gd name="T4" fmla="*/ 612 w 690"/>
                    <a:gd name="T5" fmla="*/ 216 h 519"/>
                    <a:gd name="T6" fmla="*/ 523 w 690"/>
                    <a:gd name="T7" fmla="*/ 248 h 519"/>
                    <a:gd name="T8" fmla="*/ 434 w 690"/>
                    <a:gd name="T9" fmla="*/ 257 h 519"/>
                    <a:gd name="T10" fmla="*/ 349 w 690"/>
                    <a:gd name="T11" fmla="*/ 232 h 519"/>
                    <a:gd name="T12" fmla="*/ 159 w 690"/>
                    <a:gd name="T13" fmla="*/ 155 h 519"/>
                    <a:gd name="T14" fmla="*/ 158 w 690"/>
                    <a:gd name="T15" fmla="*/ 282 h 519"/>
                    <a:gd name="T16" fmla="*/ 161 w 690"/>
                    <a:gd name="T17" fmla="*/ 416 h 519"/>
                    <a:gd name="T18" fmla="*/ 166 w 690"/>
                    <a:gd name="T19" fmla="*/ 495 h 519"/>
                    <a:gd name="T20" fmla="*/ 158 w 690"/>
                    <a:gd name="T21" fmla="*/ 514 h 519"/>
                    <a:gd name="T22" fmla="*/ 136 w 690"/>
                    <a:gd name="T23" fmla="*/ 516 h 519"/>
                    <a:gd name="T24" fmla="*/ 73 w 690"/>
                    <a:gd name="T25" fmla="*/ 491 h 519"/>
                    <a:gd name="T26" fmla="*/ 55 w 690"/>
                    <a:gd name="T27" fmla="*/ 464 h 519"/>
                    <a:gd name="T28" fmla="*/ 44 w 690"/>
                    <a:gd name="T29" fmla="*/ 423 h 519"/>
                    <a:gd name="T30" fmla="*/ 13 w 690"/>
                    <a:gd name="T31" fmla="*/ 260 h 519"/>
                    <a:gd name="T32" fmla="*/ 4 w 690"/>
                    <a:gd name="T33" fmla="*/ 176 h 519"/>
                    <a:gd name="T34" fmla="*/ 3 w 690"/>
                    <a:gd name="T35" fmla="*/ 102 h 519"/>
                    <a:gd name="T36" fmla="*/ 37 w 690"/>
                    <a:gd name="T37" fmla="*/ 37 h 519"/>
                    <a:gd name="T38" fmla="*/ 118 w 690"/>
                    <a:gd name="T39" fmla="*/ 14 h 519"/>
                    <a:gd name="T40" fmla="*/ 404 w 690"/>
                    <a:gd name="T41" fmla="*/ 57 h 519"/>
                    <a:gd name="T42" fmla="*/ 677 w 690"/>
                    <a:gd name="T43"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90" h="519">
                      <a:moveTo>
                        <a:pt x="677" y="0"/>
                      </a:moveTo>
                      <a:cubicBezTo>
                        <a:pt x="688" y="39"/>
                        <a:pt x="690" y="81"/>
                        <a:pt x="679" y="120"/>
                      </a:cubicBezTo>
                      <a:cubicBezTo>
                        <a:pt x="669" y="158"/>
                        <a:pt x="646" y="194"/>
                        <a:pt x="612" y="216"/>
                      </a:cubicBezTo>
                      <a:cubicBezTo>
                        <a:pt x="586" y="234"/>
                        <a:pt x="554" y="242"/>
                        <a:pt x="523" y="248"/>
                      </a:cubicBezTo>
                      <a:cubicBezTo>
                        <a:pt x="494" y="254"/>
                        <a:pt x="464" y="258"/>
                        <a:pt x="434" y="257"/>
                      </a:cubicBezTo>
                      <a:cubicBezTo>
                        <a:pt x="405" y="255"/>
                        <a:pt x="375" y="248"/>
                        <a:pt x="349" y="232"/>
                      </a:cubicBezTo>
                      <a:cubicBezTo>
                        <a:pt x="291" y="196"/>
                        <a:pt x="222" y="181"/>
                        <a:pt x="159" y="155"/>
                      </a:cubicBezTo>
                      <a:cubicBezTo>
                        <a:pt x="164" y="197"/>
                        <a:pt x="164" y="240"/>
                        <a:pt x="158" y="282"/>
                      </a:cubicBezTo>
                      <a:cubicBezTo>
                        <a:pt x="152" y="327"/>
                        <a:pt x="156" y="371"/>
                        <a:pt x="161" y="416"/>
                      </a:cubicBezTo>
                      <a:cubicBezTo>
                        <a:pt x="164" y="442"/>
                        <a:pt x="168" y="469"/>
                        <a:pt x="166" y="495"/>
                      </a:cubicBezTo>
                      <a:cubicBezTo>
                        <a:pt x="165" y="502"/>
                        <a:pt x="164" y="510"/>
                        <a:pt x="158" y="514"/>
                      </a:cubicBezTo>
                      <a:cubicBezTo>
                        <a:pt x="152" y="519"/>
                        <a:pt x="143" y="518"/>
                        <a:pt x="136" y="516"/>
                      </a:cubicBezTo>
                      <a:cubicBezTo>
                        <a:pt x="114" y="512"/>
                        <a:pt x="91" y="505"/>
                        <a:pt x="73" y="491"/>
                      </a:cubicBezTo>
                      <a:cubicBezTo>
                        <a:pt x="63" y="483"/>
                        <a:pt x="59" y="476"/>
                        <a:pt x="55" y="464"/>
                      </a:cubicBezTo>
                      <a:cubicBezTo>
                        <a:pt x="51" y="450"/>
                        <a:pt x="48" y="437"/>
                        <a:pt x="44" y="423"/>
                      </a:cubicBezTo>
                      <a:cubicBezTo>
                        <a:pt x="31" y="370"/>
                        <a:pt x="20" y="315"/>
                        <a:pt x="13" y="260"/>
                      </a:cubicBezTo>
                      <a:cubicBezTo>
                        <a:pt x="9" y="232"/>
                        <a:pt x="6" y="204"/>
                        <a:pt x="4" y="176"/>
                      </a:cubicBezTo>
                      <a:cubicBezTo>
                        <a:pt x="2" y="151"/>
                        <a:pt x="0" y="127"/>
                        <a:pt x="3" y="102"/>
                      </a:cubicBezTo>
                      <a:cubicBezTo>
                        <a:pt x="7" y="77"/>
                        <a:pt x="18" y="53"/>
                        <a:pt x="37" y="37"/>
                      </a:cubicBezTo>
                      <a:cubicBezTo>
                        <a:pt x="59" y="19"/>
                        <a:pt x="89" y="14"/>
                        <a:pt x="118" y="14"/>
                      </a:cubicBezTo>
                      <a:cubicBezTo>
                        <a:pt x="214" y="14"/>
                        <a:pt x="308" y="54"/>
                        <a:pt x="404" y="57"/>
                      </a:cubicBezTo>
                      <a:cubicBezTo>
                        <a:pt x="497" y="60"/>
                        <a:pt x="589" y="30"/>
                        <a:pt x="677" y="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69" name="Freeform 151"/>
                <p:cNvSpPr>
                  <a:spLocks/>
                </p:cNvSpPr>
                <p:nvPr/>
              </p:nvSpPr>
              <p:spPr bwMode="auto">
                <a:xfrm>
                  <a:off x="6818313" y="2446338"/>
                  <a:ext cx="1512888" cy="2000250"/>
                </a:xfrm>
                <a:custGeom>
                  <a:avLst/>
                  <a:gdLst>
                    <a:gd name="T0" fmla="*/ 42 w 412"/>
                    <a:gd name="T1" fmla="*/ 327 h 544"/>
                    <a:gd name="T2" fmla="*/ 90 w 412"/>
                    <a:gd name="T3" fmla="*/ 486 h 544"/>
                    <a:gd name="T4" fmla="*/ 95 w 412"/>
                    <a:gd name="T5" fmla="*/ 512 h 544"/>
                    <a:gd name="T6" fmla="*/ 132 w 412"/>
                    <a:gd name="T7" fmla="*/ 536 h 544"/>
                    <a:gd name="T8" fmla="*/ 240 w 412"/>
                    <a:gd name="T9" fmla="*/ 523 h 544"/>
                    <a:gd name="T10" fmla="*/ 344 w 412"/>
                    <a:gd name="T11" fmla="*/ 484 h 544"/>
                    <a:gd name="T12" fmla="*/ 402 w 412"/>
                    <a:gd name="T13" fmla="*/ 454 h 544"/>
                    <a:gd name="T14" fmla="*/ 408 w 412"/>
                    <a:gd name="T15" fmla="*/ 403 h 544"/>
                    <a:gd name="T16" fmla="*/ 395 w 412"/>
                    <a:gd name="T17" fmla="*/ 352 h 544"/>
                    <a:gd name="T18" fmla="*/ 403 w 412"/>
                    <a:gd name="T19" fmla="*/ 280 h 544"/>
                    <a:gd name="T20" fmla="*/ 362 w 412"/>
                    <a:gd name="T21" fmla="*/ 105 h 544"/>
                    <a:gd name="T22" fmla="*/ 214 w 412"/>
                    <a:gd name="T23" fmla="*/ 2 h 544"/>
                    <a:gd name="T24" fmla="*/ 74 w 412"/>
                    <a:gd name="T25" fmla="*/ 43 h 544"/>
                    <a:gd name="T26" fmla="*/ 39 w 412"/>
                    <a:gd name="T27" fmla="*/ 83 h 544"/>
                    <a:gd name="T28" fmla="*/ 0 w 412"/>
                    <a:gd name="T29" fmla="*/ 116 h 544"/>
                    <a:gd name="T30" fmla="*/ 42 w 412"/>
                    <a:gd name="T31" fmla="*/ 327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2" h="544">
                      <a:moveTo>
                        <a:pt x="42" y="327"/>
                      </a:moveTo>
                      <a:cubicBezTo>
                        <a:pt x="70" y="375"/>
                        <a:pt x="87" y="430"/>
                        <a:pt x="90" y="486"/>
                      </a:cubicBezTo>
                      <a:cubicBezTo>
                        <a:pt x="91" y="495"/>
                        <a:pt x="91" y="504"/>
                        <a:pt x="95" y="512"/>
                      </a:cubicBezTo>
                      <a:cubicBezTo>
                        <a:pt x="102" y="526"/>
                        <a:pt x="117" y="533"/>
                        <a:pt x="132" y="536"/>
                      </a:cubicBezTo>
                      <a:cubicBezTo>
                        <a:pt x="168" y="544"/>
                        <a:pt x="206" y="536"/>
                        <a:pt x="240" y="523"/>
                      </a:cubicBezTo>
                      <a:cubicBezTo>
                        <a:pt x="275" y="511"/>
                        <a:pt x="308" y="494"/>
                        <a:pt x="344" y="484"/>
                      </a:cubicBezTo>
                      <a:cubicBezTo>
                        <a:pt x="365" y="478"/>
                        <a:pt x="390" y="472"/>
                        <a:pt x="402" y="454"/>
                      </a:cubicBezTo>
                      <a:cubicBezTo>
                        <a:pt x="412" y="439"/>
                        <a:pt x="412" y="420"/>
                        <a:pt x="408" y="403"/>
                      </a:cubicBezTo>
                      <a:cubicBezTo>
                        <a:pt x="404" y="386"/>
                        <a:pt x="397" y="370"/>
                        <a:pt x="395" y="352"/>
                      </a:cubicBezTo>
                      <a:cubicBezTo>
                        <a:pt x="392" y="328"/>
                        <a:pt x="399" y="304"/>
                        <a:pt x="403" y="280"/>
                      </a:cubicBezTo>
                      <a:cubicBezTo>
                        <a:pt x="411" y="219"/>
                        <a:pt x="397" y="156"/>
                        <a:pt x="362" y="105"/>
                      </a:cubicBezTo>
                      <a:cubicBezTo>
                        <a:pt x="328" y="54"/>
                        <a:pt x="272" y="22"/>
                        <a:pt x="214" y="2"/>
                      </a:cubicBezTo>
                      <a:cubicBezTo>
                        <a:pt x="208" y="0"/>
                        <a:pt x="90" y="26"/>
                        <a:pt x="74" y="43"/>
                      </a:cubicBezTo>
                      <a:cubicBezTo>
                        <a:pt x="57" y="60"/>
                        <a:pt x="40" y="81"/>
                        <a:pt x="39" y="83"/>
                      </a:cubicBezTo>
                      <a:cubicBezTo>
                        <a:pt x="39" y="84"/>
                        <a:pt x="0" y="116"/>
                        <a:pt x="0" y="116"/>
                      </a:cubicBezTo>
                      <a:lnTo>
                        <a:pt x="42" y="327"/>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0" name="Freeform 152"/>
                <p:cNvSpPr>
                  <a:spLocks/>
                </p:cNvSpPr>
                <p:nvPr/>
              </p:nvSpPr>
              <p:spPr bwMode="auto">
                <a:xfrm>
                  <a:off x="6497638" y="2943225"/>
                  <a:ext cx="242888" cy="260350"/>
                </a:xfrm>
                <a:custGeom>
                  <a:avLst/>
                  <a:gdLst>
                    <a:gd name="T0" fmla="*/ 5 w 66"/>
                    <a:gd name="T1" fmla="*/ 20 h 71"/>
                    <a:gd name="T2" fmla="*/ 30 w 66"/>
                    <a:gd name="T3" fmla="*/ 8 h 71"/>
                    <a:gd name="T4" fmla="*/ 56 w 66"/>
                    <a:gd name="T5" fmla="*/ 1 h 71"/>
                    <a:gd name="T6" fmla="*/ 61 w 66"/>
                    <a:gd name="T7" fmla="*/ 2 h 71"/>
                    <a:gd name="T8" fmla="*/ 65 w 66"/>
                    <a:gd name="T9" fmla="*/ 10 h 71"/>
                    <a:gd name="T10" fmla="*/ 63 w 66"/>
                    <a:gd name="T11" fmla="*/ 28 h 71"/>
                    <a:gd name="T12" fmla="*/ 55 w 66"/>
                    <a:gd name="T13" fmla="*/ 45 h 71"/>
                    <a:gd name="T14" fmla="*/ 41 w 66"/>
                    <a:gd name="T15" fmla="*/ 66 h 71"/>
                    <a:gd name="T16" fmla="*/ 37 w 66"/>
                    <a:gd name="T17" fmla="*/ 70 h 71"/>
                    <a:gd name="T18" fmla="*/ 31 w 66"/>
                    <a:gd name="T19" fmla="*/ 70 h 71"/>
                    <a:gd name="T20" fmla="*/ 20 w 66"/>
                    <a:gd name="T21" fmla="*/ 70 h 71"/>
                    <a:gd name="T22" fmla="*/ 15 w 66"/>
                    <a:gd name="T23" fmla="*/ 69 h 71"/>
                    <a:gd name="T24" fmla="*/ 11 w 66"/>
                    <a:gd name="T25" fmla="*/ 66 h 71"/>
                    <a:gd name="T26" fmla="*/ 14 w 66"/>
                    <a:gd name="T27" fmla="*/ 57 h 71"/>
                    <a:gd name="T28" fmla="*/ 26 w 66"/>
                    <a:gd name="T29" fmla="*/ 53 h 71"/>
                    <a:gd name="T30" fmla="*/ 38 w 66"/>
                    <a:gd name="T31" fmla="*/ 52 h 71"/>
                    <a:gd name="T32" fmla="*/ 40 w 66"/>
                    <a:gd name="T33" fmla="*/ 51 h 71"/>
                    <a:gd name="T34" fmla="*/ 39 w 66"/>
                    <a:gd name="T35" fmla="*/ 47 h 71"/>
                    <a:gd name="T36" fmla="*/ 36 w 66"/>
                    <a:gd name="T37" fmla="*/ 45 h 71"/>
                    <a:gd name="T38" fmla="*/ 36 w 66"/>
                    <a:gd name="T39" fmla="*/ 40 h 71"/>
                    <a:gd name="T40" fmla="*/ 40 w 66"/>
                    <a:gd name="T41" fmla="*/ 35 h 71"/>
                    <a:gd name="T42" fmla="*/ 43 w 66"/>
                    <a:gd name="T43" fmla="*/ 30 h 71"/>
                    <a:gd name="T44" fmla="*/ 36 w 66"/>
                    <a:gd name="T45" fmla="*/ 25 h 71"/>
                    <a:gd name="T46" fmla="*/ 27 w 66"/>
                    <a:gd name="T47" fmla="*/ 27 h 71"/>
                    <a:gd name="T48" fmla="*/ 3 w 66"/>
                    <a:gd name="T49" fmla="*/ 27 h 71"/>
                    <a:gd name="T50" fmla="*/ 0 w 66"/>
                    <a:gd name="T51" fmla="*/ 24 h 71"/>
                    <a:gd name="T52" fmla="*/ 2 w 66"/>
                    <a:gd name="T53" fmla="*/ 21 h 71"/>
                    <a:gd name="T54" fmla="*/ 5 w 66"/>
                    <a:gd name="T55" fmla="*/ 2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71">
                      <a:moveTo>
                        <a:pt x="5" y="20"/>
                      </a:moveTo>
                      <a:cubicBezTo>
                        <a:pt x="14" y="18"/>
                        <a:pt x="22" y="13"/>
                        <a:pt x="30" y="8"/>
                      </a:cubicBezTo>
                      <a:cubicBezTo>
                        <a:pt x="38" y="4"/>
                        <a:pt x="47" y="0"/>
                        <a:pt x="56" y="1"/>
                      </a:cubicBezTo>
                      <a:cubicBezTo>
                        <a:pt x="58" y="1"/>
                        <a:pt x="59" y="1"/>
                        <a:pt x="61" y="2"/>
                      </a:cubicBezTo>
                      <a:cubicBezTo>
                        <a:pt x="63" y="4"/>
                        <a:pt x="64" y="7"/>
                        <a:pt x="65" y="10"/>
                      </a:cubicBezTo>
                      <a:cubicBezTo>
                        <a:pt x="66" y="16"/>
                        <a:pt x="65" y="22"/>
                        <a:pt x="63" y="28"/>
                      </a:cubicBezTo>
                      <a:cubicBezTo>
                        <a:pt x="61" y="34"/>
                        <a:pt x="58" y="39"/>
                        <a:pt x="55" y="45"/>
                      </a:cubicBezTo>
                      <a:cubicBezTo>
                        <a:pt x="51" y="52"/>
                        <a:pt x="47" y="59"/>
                        <a:pt x="41" y="66"/>
                      </a:cubicBezTo>
                      <a:cubicBezTo>
                        <a:pt x="40" y="67"/>
                        <a:pt x="39" y="69"/>
                        <a:pt x="37" y="70"/>
                      </a:cubicBezTo>
                      <a:cubicBezTo>
                        <a:pt x="35" y="71"/>
                        <a:pt x="33" y="71"/>
                        <a:pt x="31" y="70"/>
                      </a:cubicBezTo>
                      <a:cubicBezTo>
                        <a:pt x="27" y="70"/>
                        <a:pt x="23" y="70"/>
                        <a:pt x="20" y="70"/>
                      </a:cubicBezTo>
                      <a:cubicBezTo>
                        <a:pt x="18" y="70"/>
                        <a:pt x="16" y="70"/>
                        <a:pt x="15" y="69"/>
                      </a:cubicBezTo>
                      <a:cubicBezTo>
                        <a:pt x="13" y="69"/>
                        <a:pt x="11" y="67"/>
                        <a:pt x="11" y="66"/>
                      </a:cubicBezTo>
                      <a:cubicBezTo>
                        <a:pt x="9" y="63"/>
                        <a:pt x="11" y="59"/>
                        <a:pt x="14" y="57"/>
                      </a:cubicBezTo>
                      <a:cubicBezTo>
                        <a:pt x="17" y="55"/>
                        <a:pt x="21" y="54"/>
                        <a:pt x="26" y="53"/>
                      </a:cubicBezTo>
                      <a:cubicBezTo>
                        <a:pt x="30" y="53"/>
                        <a:pt x="34" y="52"/>
                        <a:pt x="38" y="52"/>
                      </a:cubicBezTo>
                      <a:cubicBezTo>
                        <a:pt x="39" y="52"/>
                        <a:pt x="40" y="51"/>
                        <a:pt x="40" y="51"/>
                      </a:cubicBezTo>
                      <a:cubicBezTo>
                        <a:pt x="41" y="49"/>
                        <a:pt x="40" y="48"/>
                        <a:pt x="39" y="47"/>
                      </a:cubicBezTo>
                      <a:cubicBezTo>
                        <a:pt x="38" y="47"/>
                        <a:pt x="37" y="46"/>
                        <a:pt x="36" y="45"/>
                      </a:cubicBezTo>
                      <a:cubicBezTo>
                        <a:pt x="35" y="44"/>
                        <a:pt x="35" y="41"/>
                        <a:pt x="36" y="40"/>
                      </a:cubicBezTo>
                      <a:cubicBezTo>
                        <a:pt x="37" y="38"/>
                        <a:pt x="39" y="37"/>
                        <a:pt x="40" y="35"/>
                      </a:cubicBezTo>
                      <a:cubicBezTo>
                        <a:pt x="41" y="34"/>
                        <a:pt x="43" y="32"/>
                        <a:pt x="43" y="30"/>
                      </a:cubicBezTo>
                      <a:cubicBezTo>
                        <a:pt x="42" y="27"/>
                        <a:pt x="39" y="25"/>
                        <a:pt x="36" y="25"/>
                      </a:cubicBezTo>
                      <a:cubicBezTo>
                        <a:pt x="33" y="25"/>
                        <a:pt x="30" y="26"/>
                        <a:pt x="27" y="27"/>
                      </a:cubicBezTo>
                      <a:cubicBezTo>
                        <a:pt x="19" y="29"/>
                        <a:pt x="11" y="30"/>
                        <a:pt x="3" y="27"/>
                      </a:cubicBezTo>
                      <a:cubicBezTo>
                        <a:pt x="2" y="26"/>
                        <a:pt x="0" y="25"/>
                        <a:pt x="0" y="24"/>
                      </a:cubicBezTo>
                      <a:cubicBezTo>
                        <a:pt x="0" y="23"/>
                        <a:pt x="0" y="22"/>
                        <a:pt x="2" y="21"/>
                      </a:cubicBezTo>
                      <a:cubicBezTo>
                        <a:pt x="3" y="20"/>
                        <a:pt x="4" y="20"/>
                        <a:pt x="5" y="20"/>
                      </a:cubicBezTo>
                      <a:close/>
                    </a:path>
                  </a:pathLst>
                </a:custGeom>
                <a:solidFill>
                  <a:srgbClr val="EBA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1" name="Freeform 153"/>
                <p:cNvSpPr>
                  <a:spLocks/>
                </p:cNvSpPr>
                <p:nvPr/>
              </p:nvSpPr>
              <p:spPr bwMode="auto">
                <a:xfrm>
                  <a:off x="5730875" y="2840038"/>
                  <a:ext cx="1454150" cy="1316037"/>
                </a:xfrm>
                <a:custGeom>
                  <a:avLst/>
                  <a:gdLst>
                    <a:gd name="T0" fmla="*/ 8 w 396"/>
                    <a:gd name="T1" fmla="*/ 250 h 358"/>
                    <a:gd name="T2" fmla="*/ 107 w 396"/>
                    <a:gd name="T3" fmla="*/ 336 h 358"/>
                    <a:gd name="T4" fmla="*/ 233 w 396"/>
                    <a:gd name="T5" fmla="*/ 334 h 358"/>
                    <a:gd name="T6" fmla="*/ 270 w 396"/>
                    <a:gd name="T7" fmla="*/ 299 h 358"/>
                    <a:gd name="T8" fmla="*/ 375 w 396"/>
                    <a:gd name="T9" fmla="*/ 168 h 358"/>
                    <a:gd name="T10" fmla="*/ 395 w 396"/>
                    <a:gd name="T11" fmla="*/ 106 h 358"/>
                    <a:gd name="T12" fmla="*/ 353 w 396"/>
                    <a:gd name="T13" fmla="*/ 29 h 358"/>
                    <a:gd name="T14" fmla="*/ 308 w 396"/>
                    <a:gd name="T15" fmla="*/ 1 h 358"/>
                    <a:gd name="T16" fmla="*/ 268 w 396"/>
                    <a:gd name="T17" fmla="*/ 32 h 358"/>
                    <a:gd name="T18" fmla="*/ 209 w 396"/>
                    <a:gd name="T19" fmla="*/ 157 h 358"/>
                    <a:gd name="T20" fmla="*/ 158 w 396"/>
                    <a:gd name="T21" fmla="*/ 214 h 358"/>
                    <a:gd name="T22" fmla="*/ 141 w 396"/>
                    <a:gd name="T23" fmla="*/ 232 h 358"/>
                    <a:gd name="T24" fmla="*/ 120 w 396"/>
                    <a:gd name="T25" fmla="*/ 230 h 358"/>
                    <a:gd name="T26" fmla="*/ 43 w 396"/>
                    <a:gd name="T27" fmla="*/ 206 h 358"/>
                    <a:gd name="T28" fmla="*/ 8 w 396"/>
                    <a:gd name="T29" fmla="*/ 25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6" h="358">
                      <a:moveTo>
                        <a:pt x="8" y="250"/>
                      </a:moveTo>
                      <a:cubicBezTo>
                        <a:pt x="39" y="282"/>
                        <a:pt x="67" y="317"/>
                        <a:pt x="107" y="336"/>
                      </a:cubicBezTo>
                      <a:cubicBezTo>
                        <a:pt x="146" y="355"/>
                        <a:pt x="196" y="358"/>
                        <a:pt x="233" y="334"/>
                      </a:cubicBezTo>
                      <a:cubicBezTo>
                        <a:pt x="247" y="325"/>
                        <a:pt x="259" y="312"/>
                        <a:pt x="270" y="299"/>
                      </a:cubicBezTo>
                      <a:cubicBezTo>
                        <a:pt x="308" y="258"/>
                        <a:pt x="347" y="216"/>
                        <a:pt x="375" y="168"/>
                      </a:cubicBezTo>
                      <a:cubicBezTo>
                        <a:pt x="386" y="149"/>
                        <a:pt x="396" y="128"/>
                        <a:pt x="395" y="106"/>
                      </a:cubicBezTo>
                      <a:cubicBezTo>
                        <a:pt x="393" y="76"/>
                        <a:pt x="373" y="51"/>
                        <a:pt x="353" y="29"/>
                      </a:cubicBezTo>
                      <a:cubicBezTo>
                        <a:pt x="341" y="15"/>
                        <a:pt x="326" y="0"/>
                        <a:pt x="308" y="1"/>
                      </a:cubicBezTo>
                      <a:cubicBezTo>
                        <a:pt x="290" y="2"/>
                        <a:pt x="277" y="17"/>
                        <a:pt x="268" y="32"/>
                      </a:cubicBezTo>
                      <a:cubicBezTo>
                        <a:pt x="245" y="72"/>
                        <a:pt x="237" y="120"/>
                        <a:pt x="209" y="157"/>
                      </a:cubicBezTo>
                      <a:cubicBezTo>
                        <a:pt x="193" y="177"/>
                        <a:pt x="172" y="193"/>
                        <a:pt x="158" y="214"/>
                      </a:cubicBezTo>
                      <a:cubicBezTo>
                        <a:pt x="153" y="221"/>
                        <a:pt x="149" y="229"/>
                        <a:pt x="141" y="232"/>
                      </a:cubicBezTo>
                      <a:cubicBezTo>
                        <a:pt x="134" y="234"/>
                        <a:pt x="127" y="232"/>
                        <a:pt x="120" y="230"/>
                      </a:cubicBezTo>
                      <a:cubicBezTo>
                        <a:pt x="95" y="222"/>
                        <a:pt x="69" y="214"/>
                        <a:pt x="43" y="206"/>
                      </a:cubicBezTo>
                      <a:cubicBezTo>
                        <a:pt x="30" y="203"/>
                        <a:pt x="0" y="242"/>
                        <a:pt x="8" y="25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2" name="Freeform 154"/>
                <p:cNvSpPr>
                  <a:spLocks/>
                </p:cNvSpPr>
                <p:nvPr/>
              </p:nvSpPr>
              <p:spPr bwMode="auto">
                <a:xfrm>
                  <a:off x="5359400" y="3405188"/>
                  <a:ext cx="522288" cy="346075"/>
                </a:xfrm>
                <a:custGeom>
                  <a:avLst/>
                  <a:gdLst>
                    <a:gd name="T0" fmla="*/ 142 w 142"/>
                    <a:gd name="T1" fmla="*/ 52 h 94"/>
                    <a:gd name="T2" fmla="*/ 138 w 142"/>
                    <a:gd name="T3" fmla="*/ 41 h 94"/>
                    <a:gd name="T4" fmla="*/ 130 w 142"/>
                    <a:gd name="T5" fmla="*/ 32 h 94"/>
                    <a:gd name="T6" fmla="*/ 121 w 142"/>
                    <a:gd name="T7" fmla="*/ 29 h 94"/>
                    <a:gd name="T8" fmla="*/ 107 w 142"/>
                    <a:gd name="T9" fmla="*/ 17 h 94"/>
                    <a:gd name="T10" fmla="*/ 80 w 142"/>
                    <a:gd name="T11" fmla="*/ 3 h 94"/>
                    <a:gd name="T12" fmla="*/ 69 w 142"/>
                    <a:gd name="T13" fmla="*/ 3 h 94"/>
                    <a:gd name="T14" fmla="*/ 62 w 142"/>
                    <a:gd name="T15" fmla="*/ 7 h 94"/>
                    <a:gd name="T16" fmla="*/ 57 w 142"/>
                    <a:gd name="T17" fmla="*/ 9 h 94"/>
                    <a:gd name="T18" fmla="*/ 50 w 142"/>
                    <a:gd name="T19" fmla="*/ 4 h 94"/>
                    <a:gd name="T20" fmla="*/ 43 w 142"/>
                    <a:gd name="T21" fmla="*/ 1 h 94"/>
                    <a:gd name="T22" fmla="*/ 29 w 142"/>
                    <a:gd name="T23" fmla="*/ 2 h 94"/>
                    <a:gd name="T24" fmla="*/ 16 w 142"/>
                    <a:gd name="T25" fmla="*/ 13 h 94"/>
                    <a:gd name="T26" fmla="*/ 14 w 142"/>
                    <a:gd name="T27" fmla="*/ 21 h 94"/>
                    <a:gd name="T28" fmla="*/ 26 w 142"/>
                    <a:gd name="T29" fmla="*/ 19 h 94"/>
                    <a:gd name="T30" fmla="*/ 40 w 142"/>
                    <a:gd name="T31" fmla="*/ 18 h 94"/>
                    <a:gd name="T32" fmla="*/ 49 w 142"/>
                    <a:gd name="T33" fmla="*/ 20 h 94"/>
                    <a:gd name="T34" fmla="*/ 50 w 142"/>
                    <a:gd name="T35" fmla="*/ 25 h 94"/>
                    <a:gd name="T36" fmla="*/ 44 w 142"/>
                    <a:gd name="T37" fmla="*/ 24 h 94"/>
                    <a:gd name="T38" fmla="*/ 34 w 142"/>
                    <a:gd name="T39" fmla="*/ 20 h 94"/>
                    <a:gd name="T40" fmla="*/ 24 w 142"/>
                    <a:gd name="T41" fmla="*/ 20 h 94"/>
                    <a:gd name="T42" fmla="*/ 14 w 142"/>
                    <a:gd name="T43" fmla="*/ 23 h 94"/>
                    <a:gd name="T44" fmla="*/ 6 w 142"/>
                    <a:gd name="T45" fmla="*/ 36 h 94"/>
                    <a:gd name="T46" fmla="*/ 14 w 142"/>
                    <a:gd name="T47" fmla="*/ 43 h 94"/>
                    <a:gd name="T48" fmla="*/ 20 w 142"/>
                    <a:gd name="T49" fmla="*/ 38 h 94"/>
                    <a:gd name="T50" fmla="*/ 28 w 142"/>
                    <a:gd name="T51" fmla="*/ 36 h 94"/>
                    <a:gd name="T52" fmla="*/ 43 w 142"/>
                    <a:gd name="T53" fmla="*/ 42 h 94"/>
                    <a:gd name="T54" fmla="*/ 40 w 142"/>
                    <a:gd name="T55" fmla="*/ 46 h 94"/>
                    <a:gd name="T56" fmla="*/ 28 w 142"/>
                    <a:gd name="T57" fmla="*/ 43 h 94"/>
                    <a:gd name="T58" fmla="*/ 17 w 142"/>
                    <a:gd name="T59" fmla="*/ 44 h 94"/>
                    <a:gd name="T60" fmla="*/ 10 w 142"/>
                    <a:gd name="T61" fmla="*/ 48 h 94"/>
                    <a:gd name="T62" fmla="*/ 4 w 142"/>
                    <a:gd name="T63" fmla="*/ 59 h 94"/>
                    <a:gd name="T64" fmla="*/ 14 w 142"/>
                    <a:gd name="T65" fmla="*/ 63 h 94"/>
                    <a:gd name="T66" fmla="*/ 27 w 142"/>
                    <a:gd name="T67" fmla="*/ 59 h 94"/>
                    <a:gd name="T68" fmla="*/ 45 w 142"/>
                    <a:gd name="T69" fmla="*/ 72 h 94"/>
                    <a:gd name="T70" fmla="*/ 70 w 142"/>
                    <a:gd name="T71" fmla="*/ 88 h 94"/>
                    <a:gd name="T72" fmla="*/ 108 w 142"/>
                    <a:gd name="T73" fmla="*/ 93 h 94"/>
                    <a:gd name="T74" fmla="*/ 142 w 142"/>
                    <a:gd name="T75" fmla="*/ 5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94">
                      <a:moveTo>
                        <a:pt x="142" y="52"/>
                      </a:moveTo>
                      <a:cubicBezTo>
                        <a:pt x="141" y="48"/>
                        <a:pt x="139" y="43"/>
                        <a:pt x="138" y="41"/>
                      </a:cubicBezTo>
                      <a:cubicBezTo>
                        <a:pt x="136" y="38"/>
                        <a:pt x="133" y="34"/>
                        <a:pt x="130" y="32"/>
                      </a:cubicBezTo>
                      <a:cubicBezTo>
                        <a:pt x="127" y="31"/>
                        <a:pt x="125" y="30"/>
                        <a:pt x="121" y="29"/>
                      </a:cubicBezTo>
                      <a:cubicBezTo>
                        <a:pt x="117" y="28"/>
                        <a:pt x="112" y="21"/>
                        <a:pt x="107" y="17"/>
                      </a:cubicBezTo>
                      <a:cubicBezTo>
                        <a:pt x="101" y="12"/>
                        <a:pt x="83" y="3"/>
                        <a:pt x="80" y="3"/>
                      </a:cubicBezTo>
                      <a:cubicBezTo>
                        <a:pt x="76" y="2"/>
                        <a:pt x="73" y="2"/>
                        <a:pt x="69" y="3"/>
                      </a:cubicBezTo>
                      <a:cubicBezTo>
                        <a:pt x="64" y="4"/>
                        <a:pt x="64" y="6"/>
                        <a:pt x="62" y="7"/>
                      </a:cubicBezTo>
                      <a:cubicBezTo>
                        <a:pt x="61" y="9"/>
                        <a:pt x="58" y="10"/>
                        <a:pt x="57" y="9"/>
                      </a:cubicBezTo>
                      <a:cubicBezTo>
                        <a:pt x="56" y="8"/>
                        <a:pt x="52" y="5"/>
                        <a:pt x="50" y="4"/>
                      </a:cubicBezTo>
                      <a:cubicBezTo>
                        <a:pt x="49" y="4"/>
                        <a:pt x="46" y="2"/>
                        <a:pt x="43" y="1"/>
                      </a:cubicBezTo>
                      <a:cubicBezTo>
                        <a:pt x="40" y="0"/>
                        <a:pt x="33" y="2"/>
                        <a:pt x="29" y="2"/>
                      </a:cubicBezTo>
                      <a:cubicBezTo>
                        <a:pt x="26" y="3"/>
                        <a:pt x="19" y="10"/>
                        <a:pt x="16" y="13"/>
                      </a:cubicBezTo>
                      <a:cubicBezTo>
                        <a:pt x="12" y="15"/>
                        <a:pt x="14" y="21"/>
                        <a:pt x="14" y="21"/>
                      </a:cubicBezTo>
                      <a:cubicBezTo>
                        <a:pt x="14" y="22"/>
                        <a:pt x="26" y="19"/>
                        <a:pt x="26" y="19"/>
                      </a:cubicBezTo>
                      <a:cubicBezTo>
                        <a:pt x="26" y="19"/>
                        <a:pt x="39" y="18"/>
                        <a:pt x="40" y="18"/>
                      </a:cubicBezTo>
                      <a:cubicBezTo>
                        <a:pt x="42" y="18"/>
                        <a:pt x="47" y="19"/>
                        <a:pt x="49" y="20"/>
                      </a:cubicBezTo>
                      <a:cubicBezTo>
                        <a:pt x="51" y="21"/>
                        <a:pt x="50" y="23"/>
                        <a:pt x="50" y="25"/>
                      </a:cubicBezTo>
                      <a:cubicBezTo>
                        <a:pt x="49" y="26"/>
                        <a:pt x="48" y="25"/>
                        <a:pt x="44" y="24"/>
                      </a:cubicBezTo>
                      <a:cubicBezTo>
                        <a:pt x="40" y="24"/>
                        <a:pt x="37" y="21"/>
                        <a:pt x="34" y="20"/>
                      </a:cubicBezTo>
                      <a:cubicBezTo>
                        <a:pt x="30" y="19"/>
                        <a:pt x="29" y="20"/>
                        <a:pt x="24" y="20"/>
                      </a:cubicBezTo>
                      <a:cubicBezTo>
                        <a:pt x="18" y="20"/>
                        <a:pt x="16" y="22"/>
                        <a:pt x="14" y="23"/>
                      </a:cubicBezTo>
                      <a:cubicBezTo>
                        <a:pt x="13" y="24"/>
                        <a:pt x="13" y="26"/>
                        <a:pt x="6" y="36"/>
                      </a:cubicBezTo>
                      <a:cubicBezTo>
                        <a:pt x="0" y="46"/>
                        <a:pt x="12" y="44"/>
                        <a:pt x="14" y="43"/>
                      </a:cubicBezTo>
                      <a:cubicBezTo>
                        <a:pt x="15" y="43"/>
                        <a:pt x="18" y="40"/>
                        <a:pt x="20" y="38"/>
                      </a:cubicBezTo>
                      <a:cubicBezTo>
                        <a:pt x="22" y="37"/>
                        <a:pt x="26" y="36"/>
                        <a:pt x="28" y="36"/>
                      </a:cubicBezTo>
                      <a:cubicBezTo>
                        <a:pt x="30" y="36"/>
                        <a:pt x="41" y="41"/>
                        <a:pt x="43" y="42"/>
                      </a:cubicBezTo>
                      <a:cubicBezTo>
                        <a:pt x="44" y="43"/>
                        <a:pt x="43" y="45"/>
                        <a:pt x="40" y="46"/>
                      </a:cubicBezTo>
                      <a:cubicBezTo>
                        <a:pt x="38" y="47"/>
                        <a:pt x="33" y="44"/>
                        <a:pt x="28" y="43"/>
                      </a:cubicBezTo>
                      <a:cubicBezTo>
                        <a:pt x="24" y="42"/>
                        <a:pt x="20" y="43"/>
                        <a:pt x="17" y="44"/>
                      </a:cubicBezTo>
                      <a:cubicBezTo>
                        <a:pt x="14" y="44"/>
                        <a:pt x="12" y="47"/>
                        <a:pt x="10" y="48"/>
                      </a:cubicBezTo>
                      <a:cubicBezTo>
                        <a:pt x="8" y="50"/>
                        <a:pt x="5" y="54"/>
                        <a:pt x="4" y="59"/>
                      </a:cubicBezTo>
                      <a:cubicBezTo>
                        <a:pt x="3" y="64"/>
                        <a:pt x="12" y="64"/>
                        <a:pt x="14" y="63"/>
                      </a:cubicBezTo>
                      <a:cubicBezTo>
                        <a:pt x="17" y="62"/>
                        <a:pt x="22" y="59"/>
                        <a:pt x="27" y="59"/>
                      </a:cubicBezTo>
                      <a:cubicBezTo>
                        <a:pt x="31" y="60"/>
                        <a:pt x="41" y="69"/>
                        <a:pt x="45" y="72"/>
                      </a:cubicBezTo>
                      <a:cubicBezTo>
                        <a:pt x="49" y="75"/>
                        <a:pt x="59" y="82"/>
                        <a:pt x="70" y="88"/>
                      </a:cubicBezTo>
                      <a:cubicBezTo>
                        <a:pt x="80" y="93"/>
                        <a:pt x="93" y="94"/>
                        <a:pt x="108" y="93"/>
                      </a:cubicBezTo>
                      <a:cubicBezTo>
                        <a:pt x="107" y="82"/>
                        <a:pt x="129" y="53"/>
                        <a:pt x="142" y="52"/>
                      </a:cubicBezTo>
                      <a:close/>
                    </a:path>
                  </a:pathLst>
                </a:custGeom>
                <a:solidFill>
                  <a:srgbClr val="EBA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3" name="Freeform 155"/>
                <p:cNvSpPr>
                  <a:spLocks/>
                </p:cNvSpPr>
                <p:nvPr/>
              </p:nvSpPr>
              <p:spPr bwMode="auto">
                <a:xfrm>
                  <a:off x="7097713" y="2401888"/>
                  <a:ext cx="503238" cy="195262"/>
                </a:xfrm>
                <a:custGeom>
                  <a:avLst/>
                  <a:gdLst>
                    <a:gd name="T0" fmla="*/ 137 w 137"/>
                    <a:gd name="T1" fmla="*/ 14 h 53"/>
                    <a:gd name="T2" fmla="*/ 137 w 137"/>
                    <a:gd name="T3" fmla="*/ 14 h 53"/>
                    <a:gd name="T4" fmla="*/ 64 w 137"/>
                    <a:gd name="T5" fmla="*/ 8 h 53"/>
                    <a:gd name="T6" fmla="*/ 0 w 137"/>
                    <a:gd name="T7" fmla="*/ 53 h 53"/>
                    <a:gd name="T8" fmla="*/ 137 w 137"/>
                    <a:gd name="T9" fmla="*/ 14 h 53"/>
                  </a:gdLst>
                  <a:ahLst/>
                  <a:cxnLst>
                    <a:cxn ang="0">
                      <a:pos x="T0" y="T1"/>
                    </a:cxn>
                    <a:cxn ang="0">
                      <a:pos x="T2" y="T3"/>
                    </a:cxn>
                    <a:cxn ang="0">
                      <a:pos x="T4" y="T5"/>
                    </a:cxn>
                    <a:cxn ang="0">
                      <a:pos x="T6" y="T7"/>
                    </a:cxn>
                    <a:cxn ang="0">
                      <a:pos x="T8" y="T9"/>
                    </a:cxn>
                  </a:cxnLst>
                  <a:rect l="0" t="0" r="r" b="b"/>
                  <a:pathLst>
                    <a:path w="137" h="53">
                      <a:moveTo>
                        <a:pt x="137" y="14"/>
                      </a:moveTo>
                      <a:cubicBezTo>
                        <a:pt x="137" y="14"/>
                        <a:pt x="137" y="14"/>
                        <a:pt x="137" y="14"/>
                      </a:cubicBezTo>
                      <a:cubicBezTo>
                        <a:pt x="117" y="7"/>
                        <a:pt x="94" y="0"/>
                        <a:pt x="64" y="8"/>
                      </a:cubicBezTo>
                      <a:cubicBezTo>
                        <a:pt x="36" y="16"/>
                        <a:pt x="10" y="28"/>
                        <a:pt x="0" y="53"/>
                      </a:cubicBezTo>
                      <a:cubicBezTo>
                        <a:pt x="21" y="36"/>
                        <a:pt x="126" y="13"/>
                        <a:pt x="137" y="14"/>
                      </a:cubicBezTo>
                      <a:close/>
                    </a:path>
                  </a:pathLst>
                </a:custGeom>
                <a:solidFill>
                  <a:srgbClr val="2535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4" name="Freeform 156"/>
                <p:cNvSpPr>
                  <a:spLocks/>
                </p:cNvSpPr>
                <p:nvPr/>
              </p:nvSpPr>
              <p:spPr bwMode="auto">
                <a:xfrm>
                  <a:off x="6723063" y="1711325"/>
                  <a:ext cx="719138" cy="963612"/>
                </a:xfrm>
                <a:custGeom>
                  <a:avLst/>
                  <a:gdLst>
                    <a:gd name="T0" fmla="*/ 45 w 196"/>
                    <a:gd name="T1" fmla="*/ 256 h 262"/>
                    <a:gd name="T2" fmla="*/ 69 w 196"/>
                    <a:gd name="T3" fmla="*/ 262 h 262"/>
                    <a:gd name="T4" fmla="*/ 82 w 196"/>
                    <a:gd name="T5" fmla="*/ 262 h 262"/>
                    <a:gd name="T6" fmla="*/ 100 w 196"/>
                    <a:gd name="T7" fmla="*/ 243 h 262"/>
                    <a:gd name="T8" fmla="*/ 102 w 196"/>
                    <a:gd name="T9" fmla="*/ 241 h 262"/>
                    <a:gd name="T10" fmla="*/ 166 w 196"/>
                    <a:gd name="T11" fmla="*/ 196 h 262"/>
                    <a:gd name="T12" fmla="*/ 186 w 196"/>
                    <a:gd name="T13" fmla="*/ 193 h 262"/>
                    <a:gd name="T14" fmla="*/ 184 w 196"/>
                    <a:gd name="T15" fmla="*/ 184 h 262"/>
                    <a:gd name="T16" fmla="*/ 189 w 196"/>
                    <a:gd name="T17" fmla="*/ 143 h 262"/>
                    <a:gd name="T18" fmla="*/ 192 w 196"/>
                    <a:gd name="T19" fmla="*/ 74 h 262"/>
                    <a:gd name="T20" fmla="*/ 155 w 196"/>
                    <a:gd name="T21" fmla="*/ 17 h 262"/>
                    <a:gd name="T22" fmla="*/ 66 w 196"/>
                    <a:gd name="T23" fmla="*/ 17 h 262"/>
                    <a:gd name="T24" fmla="*/ 8 w 196"/>
                    <a:gd name="T25" fmla="*/ 88 h 262"/>
                    <a:gd name="T26" fmla="*/ 2 w 196"/>
                    <a:gd name="T27" fmla="*/ 120 h 262"/>
                    <a:gd name="T28" fmla="*/ 9 w 196"/>
                    <a:gd name="T29" fmla="*/ 142 h 262"/>
                    <a:gd name="T30" fmla="*/ 14 w 196"/>
                    <a:gd name="T31" fmla="*/ 180 h 262"/>
                    <a:gd name="T32" fmla="*/ 33 w 196"/>
                    <a:gd name="T33" fmla="*/ 238 h 262"/>
                    <a:gd name="T34" fmla="*/ 45 w 196"/>
                    <a:gd name="T35" fmla="*/ 256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6" h="262">
                      <a:moveTo>
                        <a:pt x="45" y="256"/>
                      </a:moveTo>
                      <a:cubicBezTo>
                        <a:pt x="52" y="262"/>
                        <a:pt x="61" y="262"/>
                        <a:pt x="69" y="262"/>
                      </a:cubicBezTo>
                      <a:cubicBezTo>
                        <a:pt x="74" y="262"/>
                        <a:pt x="78" y="262"/>
                        <a:pt x="82" y="262"/>
                      </a:cubicBezTo>
                      <a:cubicBezTo>
                        <a:pt x="88" y="256"/>
                        <a:pt x="94" y="249"/>
                        <a:pt x="100" y="243"/>
                      </a:cubicBezTo>
                      <a:cubicBezTo>
                        <a:pt x="100" y="242"/>
                        <a:pt x="101" y="242"/>
                        <a:pt x="102" y="241"/>
                      </a:cubicBezTo>
                      <a:cubicBezTo>
                        <a:pt x="112" y="216"/>
                        <a:pt x="138" y="204"/>
                        <a:pt x="166" y="196"/>
                      </a:cubicBezTo>
                      <a:cubicBezTo>
                        <a:pt x="173" y="195"/>
                        <a:pt x="180" y="194"/>
                        <a:pt x="186" y="193"/>
                      </a:cubicBezTo>
                      <a:cubicBezTo>
                        <a:pt x="185" y="190"/>
                        <a:pt x="185" y="187"/>
                        <a:pt x="184" y="184"/>
                      </a:cubicBezTo>
                      <a:cubicBezTo>
                        <a:pt x="183" y="170"/>
                        <a:pt x="186" y="157"/>
                        <a:pt x="189" y="143"/>
                      </a:cubicBezTo>
                      <a:cubicBezTo>
                        <a:pt x="194" y="121"/>
                        <a:pt x="196" y="97"/>
                        <a:pt x="192" y="74"/>
                      </a:cubicBezTo>
                      <a:cubicBezTo>
                        <a:pt x="187" y="52"/>
                        <a:pt x="175" y="30"/>
                        <a:pt x="155" y="17"/>
                      </a:cubicBezTo>
                      <a:cubicBezTo>
                        <a:pt x="129" y="0"/>
                        <a:pt x="94" y="2"/>
                        <a:pt x="66" y="17"/>
                      </a:cubicBezTo>
                      <a:cubicBezTo>
                        <a:pt x="39" y="32"/>
                        <a:pt x="20" y="59"/>
                        <a:pt x="8" y="88"/>
                      </a:cubicBezTo>
                      <a:cubicBezTo>
                        <a:pt x="3" y="98"/>
                        <a:pt x="0" y="109"/>
                        <a:pt x="2" y="120"/>
                      </a:cubicBezTo>
                      <a:cubicBezTo>
                        <a:pt x="3" y="128"/>
                        <a:pt x="7" y="134"/>
                        <a:pt x="9" y="142"/>
                      </a:cubicBezTo>
                      <a:cubicBezTo>
                        <a:pt x="13" y="154"/>
                        <a:pt x="12" y="167"/>
                        <a:pt x="14" y="180"/>
                      </a:cubicBezTo>
                      <a:cubicBezTo>
                        <a:pt x="16" y="200"/>
                        <a:pt x="25" y="219"/>
                        <a:pt x="33" y="238"/>
                      </a:cubicBezTo>
                      <a:cubicBezTo>
                        <a:pt x="36" y="245"/>
                        <a:pt x="39" y="252"/>
                        <a:pt x="45" y="256"/>
                      </a:cubicBezTo>
                      <a:close/>
                    </a:path>
                  </a:pathLst>
                </a:custGeom>
                <a:solidFill>
                  <a:srgbClr val="EBA4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5" name="Freeform 157"/>
                <p:cNvSpPr>
                  <a:spLocks/>
                </p:cNvSpPr>
                <p:nvPr/>
              </p:nvSpPr>
              <p:spPr bwMode="auto">
                <a:xfrm>
                  <a:off x="6799263" y="1711325"/>
                  <a:ext cx="642938" cy="746125"/>
                </a:xfrm>
                <a:custGeom>
                  <a:avLst/>
                  <a:gdLst>
                    <a:gd name="T0" fmla="*/ 171 w 175"/>
                    <a:gd name="T1" fmla="*/ 74 h 203"/>
                    <a:gd name="T2" fmla="*/ 134 w 175"/>
                    <a:gd name="T3" fmla="*/ 17 h 203"/>
                    <a:gd name="T4" fmla="*/ 45 w 175"/>
                    <a:gd name="T5" fmla="*/ 17 h 203"/>
                    <a:gd name="T6" fmla="*/ 10 w 175"/>
                    <a:gd name="T7" fmla="*/ 48 h 203"/>
                    <a:gd name="T8" fmla="*/ 4 w 175"/>
                    <a:gd name="T9" fmla="*/ 107 h 203"/>
                    <a:gd name="T10" fmla="*/ 16 w 175"/>
                    <a:gd name="T11" fmla="*/ 154 h 203"/>
                    <a:gd name="T12" fmla="*/ 14 w 175"/>
                    <a:gd name="T13" fmla="*/ 167 h 203"/>
                    <a:gd name="T14" fmla="*/ 22 w 175"/>
                    <a:gd name="T15" fmla="*/ 177 h 203"/>
                    <a:gd name="T16" fmla="*/ 28 w 175"/>
                    <a:gd name="T17" fmla="*/ 145 h 203"/>
                    <a:gd name="T18" fmla="*/ 35 w 175"/>
                    <a:gd name="T19" fmla="*/ 127 h 203"/>
                    <a:gd name="T20" fmla="*/ 58 w 175"/>
                    <a:gd name="T21" fmla="*/ 123 h 203"/>
                    <a:gd name="T22" fmla="*/ 86 w 175"/>
                    <a:gd name="T23" fmla="*/ 149 h 203"/>
                    <a:gd name="T24" fmla="*/ 105 w 175"/>
                    <a:gd name="T25" fmla="*/ 183 h 203"/>
                    <a:gd name="T26" fmla="*/ 125 w 175"/>
                    <a:gd name="T27" fmla="*/ 203 h 203"/>
                    <a:gd name="T28" fmla="*/ 145 w 175"/>
                    <a:gd name="T29" fmla="*/ 196 h 203"/>
                    <a:gd name="T30" fmla="*/ 165 w 175"/>
                    <a:gd name="T31" fmla="*/ 193 h 203"/>
                    <a:gd name="T32" fmla="*/ 163 w 175"/>
                    <a:gd name="T33" fmla="*/ 184 h 203"/>
                    <a:gd name="T34" fmla="*/ 168 w 175"/>
                    <a:gd name="T35" fmla="*/ 143 h 203"/>
                    <a:gd name="T36" fmla="*/ 171 w 175"/>
                    <a:gd name="T37" fmla="*/ 74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5" h="203">
                      <a:moveTo>
                        <a:pt x="171" y="74"/>
                      </a:moveTo>
                      <a:cubicBezTo>
                        <a:pt x="166" y="52"/>
                        <a:pt x="154" y="30"/>
                        <a:pt x="134" y="17"/>
                      </a:cubicBezTo>
                      <a:cubicBezTo>
                        <a:pt x="108" y="0"/>
                        <a:pt x="73" y="2"/>
                        <a:pt x="45" y="17"/>
                      </a:cubicBezTo>
                      <a:cubicBezTo>
                        <a:pt x="32" y="25"/>
                        <a:pt x="20" y="35"/>
                        <a:pt x="10" y="48"/>
                      </a:cubicBezTo>
                      <a:cubicBezTo>
                        <a:pt x="6" y="68"/>
                        <a:pt x="0" y="87"/>
                        <a:pt x="4" y="107"/>
                      </a:cubicBezTo>
                      <a:cubicBezTo>
                        <a:pt x="8" y="123"/>
                        <a:pt x="18" y="138"/>
                        <a:pt x="16" y="154"/>
                      </a:cubicBezTo>
                      <a:cubicBezTo>
                        <a:pt x="15" y="159"/>
                        <a:pt x="14" y="163"/>
                        <a:pt x="14" y="167"/>
                      </a:cubicBezTo>
                      <a:cubicBezTo>
                        <a:pt x="14" y="172"/>
                        <a:pt x="17" y="177"/>
                        <a:pt x="22" y="177"/>
                      </a:cubicBezTo>
                      <a:cubicBezTo>
                        <a:pt x="24" y="166"/>
                        <a:pt x="26" y="156"/>
                        <a:pt x="28" y="145"/>
                      </a:cubicBezTo>
                      <a:cubicBezTo>
                        <a:pt x="29" y="138"/>
                        <a:pt x="31" y="131"/>
                        <a:pt x="35" y="127"/>
                      </a:cubicBezTo>
                      <a:cubicBezTo>
                        <a:pt x="41" y="121"/>
                        <a:pt x="50" y="121"/>
                        <a:pt x="58" y="123"/>
                      </a:cubicBezTo>
                      <a:cubicBezTo>
                        <a:pt x="70" y="127"/>
                        <a:pt x="80" y="137"/>
                        <a:pt x="86" y="149"/>
                      </a:cubicBezTo>
                      <a:cubicBezTo>
                        <a:pt x="93" y="160"/>
                        <a:pt x="98" y="172"/>
                        <a:pt x="105" y="183"/>
                      </a:cubicBezTo>
                      <a:cubicBezTo>
                        <a:pt x="110" y="191"/>
                        <a:pt x="117" y="198"/>
                        <a:pt x="125" y="203"/>
                      </a:cubicBezTo>
                      <a:cubicBezTo>
                        <a:pt x="131" y="201"/>
                        <a:pt x="138" y="198"/>
                        <a:pt x="145" y="196"/>
                      </a:cubicBezTo>
                      <a:cubicBezTo>
                        <a:pt x="152" y="195"/>
                        <a:pt x="159" y="194"/>
                        <a:pt x="165" y="193"/>
                      </a:cubicBezTo>
                      <a:cubicBezTo>
                        <a:pt x="164" y="190"/>
                        <a:pt x="164" y="187"/>
                        <a:pt x="163" y="184"/>
                      </a:cubicBezTo>
                      <a:cubicBezTo>
                        <a:pt x="162" y="170"/>
                        <a:pt x="165" y="157"/>
                        <a:pt x="168" y="143"/>
                      </a:cubicBezTo>
                      <a:cubicBezTo>
                        <a:pt x="173" y="121"/>
                        <a:pt x="175" y="97"/>
                        <a:pt x="171" y="7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6" name="Freeform 158"/>
                <p:cNvSpPr>
                  <a:spLocks/>
                </p:cNvSpPr>
                <p:nvPr/>
              </p:nvSpPr>
              <p:spPr bwMode="auto">
                <a:xfrm>
                  <a:off x="5487988" y="5751513"/>
                  <a:ext cx="877888" cy="392112"/>
                </a:xfrm>
                <a:custGeom>
                  <a:avLst/>
                  <a:gdLst>
                    <a:gd name="T0" fmla="*/ 186 w 239"/>
                    <a:gd name="T1" fmla="*/ 81 h 107"/>
                    <a:gd name="T2" fmla="*/ 79 w 239"/>
                    <a:gd name="T3" fmla="*/ 65 h 107"/>
                    <a:gd name="T4" fmla="*/ 5 w 239"/>
                    <a:gd name="T5" fmla="*/ 0 h 107"/>
                    <a:gd name="T6" fmla="*/ 0 w 239"/>
                    <a:gd name="T7" fmla="*/ 16 h 107"/>
                    <a:gd name="T8" fmla="*/ 10 w 239"/>
                    <a:gd name="T9" fmla="*/ 41 h 107"/>
                    <a:gd name="T10" fmla="*/ 31 w 239"/>
                    <a:gd name="T11" fmla="*/ 59 h 107"/>
                    <a:gd name="T12" fmla="*/ 147 w 239"/>
                    <a:gd name="T13" fmla="*/ 85 h 107"/>
                    <a:gd name="T14" fmla="*/ 147 w 239"/>
                    <a:gd name="T15" fmla="*/ 87 h 107"/>
                    <a:gd name="T16" fmla="*/ 147 w 239"/>
                    <a:gd name="T17" fmla="*/ 98 h 107"/>
                    <a:gd name="T18" fmla="*/ 195 w 239"/>
                    <a:gd name="T19" fmla="*/ 106 h 107"/>
                    <a:gd name="T20" fmla="*/ 239 w 239"/>
                    <a:gd name="T21" fmla="*/ 88 h 107"/>
                    <a:gd name="T22" fmla="*/ 238 w 239"/>
                    <a:gd name="T23" fmla="*/ 75 h 107"/>
                    <a:gd name="T24" fmla="*/ 186 w 239"/>
                    <a:gd name="T25" fmla="*/ 8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9" h="107">
                      <a:moveTo>
                        <a:pt x="186" y="81"/>
                      </a:moveTo>
                      <a:cubicBezTo>
                        <a:pt x="159" y="81"/>
                        <a:pt x="134" y="74"/>
                        <a:pt x="79" y="65"/>
                      </a:cubicBezTo>
                      <a:cubicBezTo>
                        <a:pt x="23" y="54"/>
                        <a:pt x="9" y="26"/>
                        <a:pt x="5" y="0"/>
                      </a:cubicBezTo>
                      <a:cubicBezTo>
                        <a:pt x="2" y="4"/>
                        <a:pt x="0" y="10"/>
                        <a:pt x="0" y="16"/>
                      </a:cubicBezTo>
                      <a:cubicBezTo>
                        <a:pt x="0" y="25"/>
                        <a:pt x="4" y="34"/>
                        <a:pt x="10" y="41"/>
                      </a:cubicBezTo>
                      <a:cubicBezTo>
                        <a:pt x="16" y="49"/>
                        <a:pt x="23" y="54"/>
                        <a:pt x="31" y="59"/>
                      </a:cubicBezTo>
                      <a:cubicBezTo>
                        <a:pt x="66" y="79"/>
                        <a:pt x="107" y="84"/>
                        <a:pt x="147" y="85"/>
                      </a:cubicBezTo>
                      <a:cubicBezTo>
                        <a:pt x="147" y="86"/>
                        <a:pt x="147" y="86"/>
                        <a:pt x="147" y="87"/>
                      </a:cubicBezTo>
                      <a:cubicBezTo>
                        <a:pt x="147" y="98"/>
                        <a:pt x="147" y="98"/>
                        <a:pt x="147" y="98"/>
                      </a:cubicBezTo>
                      <a:cubicBezTo>
                        <a:pt x="163" y="98"/>
                        <a:pt x="179" y="107"/>
                        <a:pt x="195" y="106"/>
                      </a:cubicBezTo>
                      <a:cubicBezTo>
                        <a:pt x="211" y="105"/>
                        <a:pt x="227" y="100"/>
                        <a:pt x="239" y="88"/>
                      </a:cubicBezTo>
                      <a:cubicBezTo>
                        <a:pt x="238" y="75"/>
                        <a:pt x="238" y="75"/>
                        <a:pt x="238" y="75"/>
                      </a:cubicBezTo>
                      <a:cubicBezTo>
                        <a:pt x="223" y="82"/>
                        <a:pt x="208" y="80"/>
                        <a:pt x="186" y="8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7" name="Freeform 159"/>
                <p:cNvSpPr>
                  <a:spLocks/>
                </p:cNvSpPr>
                <p:nvPr/>
              </p:nvSpPr>
              <p:spPr bwMode="auto">
                <a:xfrm>
                  <a:off x="5505450" y="5673725"/>
                  <a:ext cx="857250" cy="379412"/>
                </a:xfrm>
                <a:custGeom>
                  <a:avLst/>
                  <a:gdLst>
                    <a:gd name="T0" fmla="*/ 74 w 233"/>
                    <a:gd name="T1" fmla="*/ 86 h 103"/>
                    <a:gd name="T2" fmla="*/ 181 w 233"/>
                    <a:gd name="T3" fmla="*/ 102 h 103"/>
                    <a:gd name="T4" fmla="*/ 233 w 233"/>
                    <a:gd name="T5" fmla="*/ 96 h 103"/>
                    <a:gd name="T6" fmla="*/ 233 w 233"/>
                    <a:gd name="T7" fmla="*/ 72 h 103"/>
                    <a:gd name="T8" fmla="*/ 226 w 233"/>
                    <a:gd name="T9" fmla="*/ 86 h 103"/>
                    <a:gd name="T10" fmla="*/ 204 w 233"/>
                    <a:gd name="T11" fmla="*/ 88 h 103"/>
                    <a:gd name="T12" fmla="*/ 141 w 233"/>
                    <a:gd name="T13" fmla="*/ 63 h 103"/>
                    <a:gd name="T14" fmla="*/ 123 w 233"/>
                    <a:gd name="T15" fmla="*/ 36 h 103"/>
                    <a:gd name="T16" fmla="*/ 114 w 233"/>
                    <a:gd name="T17" fmla="*/ 0 h 103"/>
                    <a:gd name="T18" fmla="*/ 84 w 233"/>
                    <a:gd name="T19" fmla="*/ 14 h 103"/>
                    <a:gd name="T20" fmla="*/ 47 w 233"/>
                    <a:gd name="T21" fmla="*/ 11 h 103"/>
                    <a:gd name="T22" fmla="*/ 27 w 233"/>
                    <a:gd name="T23" fmla="*/ 8 h 103"/>
                    <a:gd name="T24" fmla="*/ 7 w 233"/>
                    <a:gd name="T25" fmla="*/ 13 h 103"/>
                    <a:gd name="T26" fmla="*/ 0 w 233"/>
                    <a:gd name="T27" fmla="*/ 21 h 103"/>
                    <a:gd name="T28" fmla="*/ 74 w 233"/>
                    <a:gd name="T29" fmla="*/ 8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3" h="103">
                      <a:moveTo>
                        <a:pt x="74" y="86"/>
                      </a:moveTo>
                      <a:cubicBezTo>
                        <a:pt x="129" y="95"/>
                        <a:pt x="154" y="102"/>
                        <a:pt x="181" y="102"/>
                      </a:cubicBezTo>
                      <a:cubicBezTo>
                        <a:pt x="203" y="101"/>
                        <a:pt x="218" y="103"/>
                        <a:pt x="233" y="96"/>
                      </a:cubicBezTo>
                      <a:cubicBezTo>
                        <a:pt x="233" y="72"/>
                        <a:pt x="233" y="72"/>
                        <a:pt x="233" y="72"/>
                      </a:cubicBezTo>
                      <a:cubicBezTo>
                        <a:pt x="232" y="77"/>
                        <a:pt x="230" y="83"/>
                        <a:pt x="226" y="86"/>
                      </a:cubicBezTo>
                      <a:cubicBezTo>
                        <a:pt x="220" y="91"/>
                        <a:pt x="211" y="90"/>
                        <a:pt x="204" y="88"/>
                      </a:cubicBezTo>
                      <a:cubicBezTo>
                        <a:pt x="182" y="84"/>
                        <a:pt x="159" y="77"/>
                        <a:pt x="141" y="63"/>
                      </a:cubicBezTo>
                      <a:cubicBezTo>
                        <a:pt x="131" y="55"/>
                        <a:pt x="127" y="48"/>
                        <a:pt x="123" y="36"/>
                      </a:cubicBezTo>
                      <a:cubicBezTo>
                        <a:pt x="120" y="24"/>
                        <a:pt x="117" y="12"/>
                        <a:pt x="114" y="0"/>
                      </a:cubicBezTo>
                      <a:cubicBezTo>
                        <a:pt x="106" y="8"/>
                        <a:pt x="95" y="12"/>
                        <a:pt x="84" y="14"/>
                      </a:cubicBezTo>
                      <a:cubicBezTo>
                        <a:pt x="72" y="15"/>
                        <a:pt x="60" y="14"/>
                        <a:pt x="47" y="11"/>
                      </a:cubicBezTo>
                      <a:cubicBezTo>
                        <a:pt x="41" y="10"/>
                        <a:pt x="34" y="8"/>
                        <a:pt x="27" y="8"/>
                      </a:cubicBezTo>
                      <a:cubicBezTo>
                        <a:pt x="20" y="8"/>
                        <a:pt x="12" y="9"/>
                        <a:pt x="7" y="13"/>
                      </a:cubicBezTo>
                      <a:cubicBezTo>
                        <a:pt x="4" y="15"/>
                        <a:pt x="2" y="18"/>
                        <a:pt x="0" y="21"/>
                      </a:cubicBezTo>
                      <a:cubicBezTo>
                        <a:pt x="4" y="47"/>
                        <a:pt x="18" y="75"/>
                        <a:pt x="74" y="8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8" name="Freeform 160"/>
                <p:cNvSpPr>
                  <a:spLocks/>
                </p:cNvSpPr>
                <p:nvPr/>
              </p:nvSpPr>
              <p:spPr bwMode="auto">
                <a:xfrm>
                  <a:off x="6535738" y="5349875"/>
                  <a:ext cx="554038" cy="441325"/>
                </a:xfrm>
                <a:custGeom>
                  <a:avLst/>
                  <a:gdLst>
                    <a:gd name="T0" fmla="*/ 23 w 151"/>
                    <a:gd name="T1" fmla="*/ 73 h 120"/>
                    <a:gd name="T2" fmla="*/ 49 w 151"/>
                    <a:gd name="T3" fmla="*/ 89 h 120"/>
                    <a:gd name="T4" fmla="*/ 70 w 151"/>
                    <a:gd name="T5" fmla="*/ 101 h 120"/>
                    <a:gd name="T6" fmla="*/ 151 w 151"/>
                    <a:gd name="T7" fmla="*/ 93 h 120"/>
                    <a:gd name="T8" fmla="*/ 149 w 151"/>
                    <a:gd name="T9" fmla="*/ 79 h 120"/>
                    <a:gd name="T10" fmla="*/ 137 w 151"/>
                    <a:gd name="T11" fmla="*/ 94 h 120"/>
                    <a:gd name="T12" fmla="*/ 108 w 151"/>
                    <a:gd name="T13" fmla="*/ 100 h 120"/>
                    <a:gd name="T14" fmla="*/ 43 w 151"/>
                    <a:gd name="T15" fmla="*/ 63 h 120"/>
                    <a:gd name="T16" fmla="*/ 32 w 151"/>
                    <a:gd name="T17" fmla="*/ 0 h 120"/>
                    <a:gd name="T18" fmla="*/ 23 w 151"/>
                    <a:gd name="T19" fmla="*/ 2 h 120"/>
                    <a:gd name="T20" fmla="*/ 12 w 151"/>
                    <a:gd name="T21" fmla="*/ 14 h 120"/>
                    <a:gd name="T22" fmla="*/ 0 w 151"/>
                    <a:gd name="T23" fmla="*/ 37 h 120"/>
                    <a:gd name="T24" fmla="*/ 23 w 151"/>
                    <a:gd name="T25" fmla="*/ 7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1" h="120">
                      <a:moveTo>
                        <a:pt x="23" y="73"/>
                      </a:moveTo>
                      <a:cubicBezTo>
                        <a:pt x="43" y="85"/>
                        <a:pt x="47" y="87"/>
                        <a:pt x="49" y="89"/>
                      </a:cubicBezTo>
                      <a:cubicBezTo>
                        <a:pt x="52" y="90"/>
                        <a:pt x="65" y="99"/>
                        <a:pt x="70" y="101"/>
                      </a:cubicBezTo>
                      <a:cubicBezTo>
                        <a:pt x="74" y="104"/>
                        <a:pt x="130" y="120"/>
                        <a:pt x="151" y="93"/>
                      </a:cubicBezTo>
                      <a:cubicBezTo>
                        <a:pt x="151" y="88"/>
                        <a:pt x="151" y="83"/>
                        <a:pt x="149" y="79"/>
                      </a:cubicBezTo>
                      <a:cubicBezTo>
                        <a:pt x="147" y="85"/>
                        <a:pt x="142" y="91"/>
                        <a:pt x="137" y="94"/>
                      </a:cubicBezTo>
                      <a:cubicBezTo>
                        <a:pt x="128" y="100"/>
                        <a:pt x="118" y="101"/>
                        <a:pt x="108" y="100"/>
                      </a:cubicBezTo>
                      <a:cubicBezTo>
                        <a:pt x="82" y="98"/>
                        <a:pt x="58" y="84"/>
                        <a:pt x="43" y="63"/>
                      </a:cubicBezTo>
                      <a:cubicBezTo>
                        <a:pt x="32" y="45"/>
                        <a:pt x="30" y="22"/>
                        <a:pt x="32" y="0"/>
                      </a:cubicBezTo>
                      <a:cubicBezTo>
                        <a:pt x="29" y="0"/>
                        <a:pt x="26" y="1"/>
                        <a:pt x="23" y="2"/>
                      </a:cubicBezTo>
                      <a:cubicBezTo>
                        <a:pt x="18" y="5"/>
                        <a:pt x="15" y="10"/>
                        <a:pt x="12" y="14"/>
                      </a:cubicBezTo>
                      <a:cubicBezTo>
                        <a:pt x="7" y="21"/>
                        <a:pt x="3" y="29"/>
                        <a:pt x="0" y="37"/>
                      </a:cubicBezTo>
                      <a:cubicBezTo>
                        <a:pt x="2" y="48"/>
                        <a:pt x="7" y="61"/>
                        <a:pt x="23" y="73"/>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79" name="Freeform 161"/>
                <p:cNvSpPr>
                  <a:spLocks/>
                </p:cNvSpPr>
                <p:nvPr/>
              </p:nvSpPr>
              <p:spPr bwMode="auto">
                <a:xfrm>
                  <a:off x="6524625" y="5486400"/>
                  <a:ext cx="565150" cy="346075"/>
                </a:xfrm>
                <a:custGeom>
                  <a:avLst/>
                  <a:gdLst>
                    <a:gd name="T0" fmla="*/ 73 w 154"/>
                    <a:gd name="T1" fmla="*/ 64 h 94"/>
                    <a:gd name="T2" fmla="*/ 52 w 154"/>
                    <a:gd name="T3" fmla="*/ 52 h 94"/>
                    <a:gd name="T4" fmla="*/ 26 w 154"/>
                    <a:gd name="T5" fmla="*/ 36 h 94"/>
                    <a:gd name="T6" fmla="*/ 3 w 154"/>
                    <a:gd name="T7" fmla="*/ 0 h 94"/>
                    <a:gd name="T8" fmla="*/ 2 w 154"/>
                    <a:gd name="T9" fmla="*/ 4 h 94"/>
                    <a:gd name="T10" fmla="*/ 14 w 154"/>
                    <a:gd name="T11" fmla="*/ 42 h 94"/>
                    <a:gd name="T12" fmla="*/ 50 w 154"/>
                    <a:gd name="T13" fmla="*/ 63 h 94"/>
                    <a:gd name="T14" fmla="*/ 61 w 154"/>
                    <a:gd name="T15" fmla="*/ 68 h 94"/>
                    <a:gd name="T16" fmla="*/ 68 w 154"/>
                    <a:gd name="T17" fmla="*/ 85 h 94"/>
                    <a:gd name="T18" fmla="*/ 85 w 154"/>
                    <a:gd name="T19" fmla="*/ 93 h 94"/>
                    <a:gd name="T20" fmla="*/ 127 w 154"/>
                    <a:gd name="T21" fmla="*/ 92 h 94"/>
                    <a:gd name="T22" fmla="*/ 143 w 154"/>
                    <a:gd name="T23" fmla="*/ 86 h 94"/>
                    <a:gd name="T24" fmla="*/ 153 w 154"/>
                    <a:gd name="T25" fmla="*/ 57 h 94"/>
                    <a:gd name="T26" fmla="*/ 154 w 154"/>
                    <a:gd name="T27" fmla="*/ 56 h 94"/>
                    <a:gd name="T28" fmla="*/ 73 w 154"/>
                    <a:gd name="T29" fmla="*/ 6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4" h="94">
                      <a:moveTo>
                        <a:pt x="73" y="64"/>
                      </a:moveTo>
                      <a:cubicBezTo>
                        <a:pt x="68" y="62"/>
                        <a:pt x="55" y="53"/>
                        <a:pt x="52" y="52"/>
                      </a:cubicBezTo>
                      <a:cubicBezTo>
                        <a:pt x="50" y="50"/>
                        <a:pt x="46" y="48"/>
                        <a:pt x="26" y="36"/>
                      </a:cubicBezTo>
                      <a:cubicBezTo>
                        <a:pt x="10" y="24"/>
                        <a:pt x="5" y="11"/>
                        <a:pt x="3" y="0"/>
                      </a:cubicBezTo>
                      <a:cubicBezTo>
                        <a:pt x="3" y="1"/>
                        <a:pt x="3" y="2"/>
                        <a:pt x="2" y="4"/>
                      </a:cubicBezTo>
                      <a:cubicBezTo>
                        <a:pt x="0" y="17"/>
                        <a:pt x="5" y="32"/>
                        <a:pt x="14" y="42"/>
                      </a:cubicBezTo>
                      <a:cubicBezTo>
                        <a:pt x="24" y="53"/>
                        <a:pt x="37" y="59"/>
                        <a:pt x="50" y="63"/>
                      </a:cubicBezTo>
                      <a:cubicBezTo>
                        <a:pt x="54" y="64"/>
                        <a:pt x="59" y="65"/>
                        <a:pt x="61" y="68"/>
                      </a:cubicBezTo>
                      <a:cubicBezTo>
                        <a:pt x="65" y="73"/>
                        <a:pt x="64" y="80"/>
                        <a:pt x="68" y="85"/>
                      </a:cubicBezTo>
                      <a:cubicBezTo>
                        <a:pt x="71" y="91"/>
                        <a:pt x="79" y="92"/>
                        <a:pt x="85" y="93"/>
                      </a:cubicBezTo>
                      <a:cubicBezTo>
                        <a:pt x="99" y="94"/>
                        <a:pt x="114" y="94"/>
                        <a:pt x="127" y="92"/>
                      </a:cubicBezTo>
                      <a:cubicBezTo>
                        <a:pt x="133" y="91"/>
                        <a:pt x="138" y="90"/>
                        <a:pt x="143" y="86"/>
                      </a:cubicBezTo>
                      <a:cubicBezTo>
                        <a:pt x="151" y="80"/>
                        <a:pt x="153" y="68"/>
                        <a:pt x="153" y="57"/>
                      </a:cubicBezTo>
                      <a:cubicBezTo>
                        <a:pt x="153" y="57"/>
                        <a:pt x="153" y="56"/>
                        <a:pt x="154" y="56"/>
                      </a:cubicBezTo>
                      <a:cubicBezTo>
                        <a:pt x="133" y="83"/>
                        <a:pt x="77" y="67"/>
                        <a:pt x="73" y="64"/>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0" name="Freeform 178"/>
                <p:cNvSpPr>
                  <a:spLocks/>
                </p:cNvSpPr>
                <p:nvPr/>
              </p:nvSpPr>
              <p:spPr bwMode="auto">
                <a:xfrm>
                  <a:off x="6880225" y="4137025"/>
                  <a:ext cx="223838" cy="161925"/>
                </a:xfrm>
                <a:custGeom>
                  <a:avLst/>
                  <a:gdLst>
                    <a:gd name="T0" fmla="*/ 0 w 61"/>
                    <a:gd name="T1" fmla="*/ 34 h 44"/>
                    <a:gd name="T2" fmla="*/ 59 w 61"/>
                    <a:gd name="T3" fmla="*/ 44 h 44"/>
                    <a:gd name="T4" fmla="*/ 61 w 61"/>
                    <a:gd name="T5" fmla="*/ 0 h 44"/>
                    <a:gd name="T6" fmla="*/ 0 w 61"/>
                    <a:gd name="T7" fmla="*/ 34 h 44"/>
                  </a:gdLst>
                  <a:ahLst/>
                  <a:cxnLst>
                    <a:cxn ang="0">
                      <a:pos x="T0" y="T1"/>
                    </a:cxn>
                    <a:cxn ang="0">
                      <a:pos x="T2" y="T3"/>
                    </a:cxn>
                    <a:cxn ang="0">
                      <a:pos x="T4" y="T5"/>
                    </a:cxn>
                    <a:cxn ang="0">
                      <a:pos x="T6" y="T7"/>
                    </a:cxn>
                  </a:cxnLst>
                  <a:rect l="0" t="0" r="r" b="b"/>
                  <a:pathLst>
                    <a:path w="61" h="44">
                      <a:moveTo>
                        <a:pt x="0" y="34"/>
                      </a:moveTo>
                      <a:cubicBezTo>
                        <a:pt x="19" y="38"/>
                        <a:pt x="39" y="41"/>
                        <a:pt x="59" y="44"/>
                      </a:cubicBezTo>
                      <a:cubicBezTo>
                        <a:pt x="61" y="0"/>
                        <a:pt x="61" y="0"/>
                        <a:pt x="61" y="0"/>
                      </a:cubicBezTo>
                      <a:cubicBezTo>
                        <a:pt x="40" y="11"/>
                        <a:pt x="20" y="22"/>
                        <a:pt x="0" y="34"/>
                      </a:cubicBezTo>
                      <a:close/>
                    </a:path>
                  </a:pathLst>
                </a:custGeom>
                <a:solidFill>
                  <a:srgbClr val="064B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1" name="Oval 162"/>
                <p:cNvSpPr>
                  <a:spLocks noChangeArrowheads="1"/>
                </p:cNvSpPr>
                <p:nvPr/>
              </p:nvSpPr>
              <p:spPr bwMode="auto">
                <a:xfrm>
                  <a:off x="6326188" y="6000750"/>
                  <a:ext cx="220663" cy="217487"/>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2" name="Oval 163"/>
                <p:cNvSpPr>
                  <a:spLocks noChangeArrowheads="1"/>
                </p:cNvSpPr>
                <p:nvPr/>
              </p:nvSpPr>
              <p:spPr bwMode="auto">
                <a:xfrm>
                  <a:off x="7662863" y="6353175"/>
                  <a:ext cx="217488" cy="217487"/>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3" name="Oval 164"/>
                <p:cNvSpPr>
                  <a:spLocks noChangeArrowheads="1"/>
                </p:cNvSpPr>
                <p:nvPr/>
              </p:nvSpPr>
              <p:spPr bwMode="auto">
                <a:xfrm>
                  <a:off x="8537575" y="5754688"/>
                  <a:ext cx="217488" cy="220662"/>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4" name="Oval 165"/>
                <p:cNvSpPr>
                  <a:spLocks noChangeArrowheads="1"/>
                </p:cNvSpPr>
                <p:nvPr/>
              </p:nvSpPr>
              <p:spPr bwMode="auto">
                <a:xfrm>
                  <a:off x="7934325" y="5122863"/>
                  <a:ext cx="217488" cy="215900"/>
                </a:xfrm>
                <a:prstGeom prst="ellipse">
                  <a:avLst/>
                </a:pr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5" name="Freeform 166"/>
                <p:cNvSpPr>
                  <a:spLocks/>
                </p:cNvSpPr>
                <p:nvPr/>
              </p:nvSpPr>
              <p:spPr bwMode="auto">
                <a:xfrm>
                  <a:off x="6303963" y="5629275"/>
                  <a:ext cx="1352550" cy="471487"/>
                </a:xfrm>
                <a:custGeom>
                  <a:avLst/>
                  <a:gdLst>
                    <a:gd name="T0" fmla="*/ 8 w 368"/>
                    <a:gd name="T1" fmla="*/ 111 h 128"/>
                    <a:gd name="T2" fmla="*/ 168 w 368"/>
                    <a:gd name="T3" fmla="*/ 34 h 128"/>
                    <a:gd name="T4" fmla="*/ 341 w 368"/>
                    <a:gd name="T5" fmla="*/ 1 h 128"/>
                    <a:gd name="T6" fmla="*/ 357 w 368"/>
                    <a:gd name="T7" fmla="*/ 33 h 128"/>
                    <a:gd name="T8" fmla="*/ 324 w 368"/>
                    <a:gd name="T9" fmla="*/ 40 h 128"/>
                    <a:gd name="T10" fmla="*/ 215 w 368"/>
                    <a:gd name="T11" fmla="*/ 51 h 128"/>
                    <a:gd name="T12" fmla="*/ 15 w 368"/>
                    <a:gd name="T13" fmla="*/ 124 h 128"/>
                    <a:gd name="T14" fmla="*/ 8 w 368"/>
                    <a:gd name="T15" fmla="*/ 111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8" h="128">
                      <a:moveTo>
                        <a:pt x="8" y="111"/>
                      </a:moveTo>
                      <a:cubicBezTo>
                        <a:pt x="59" y="81"/>
                        <a:pt x="112" y="53"/>
                        <a:pt x="168" y="34"/>
                      </a:cubicBezTo>
                      <a:cubicBezTo>
                        <a:pt x="224" y="15"/>
                        <a:pt x="282" y="5"/>
                        <a:pt x="341" y="1"/>
                      </a:cubicBezTo>
                      <a:cubicBezTo>
                        <a:pt x="358" y="0"/>
                        <a:pt x="368" y="20"/>
                        <a:pt x="357" y="33"/>
                      </a:cubicBezTo>
                      <a:cubicBezTo>
                        <a:pt x="349" y="42"/>
                        <a:pt x="334" y="40"/>
                        <a:pt x="324" y="40"/>
                      </a:cubicBezTo>
                      <a:cubicBezTo>
                        <a:pt x="287" y="40"/>
                        <a:pt x="250" y="44"/>
                        <a:pt x="215" y="51"/>
                      </a:cubicBezTo>
                      <a:cubicBezTo>
                        <a:pt x="144" y="65"/>
                        <a:pt x="79" y="92"/>
                        <a:pt x="15" y="124"/>
                      </a:cubicBezTo>
                      <a:cubicBezTo>
                        <a:pt x="6" y="128"/>
                        <a:pt x="0" y="115"/>
                        <a:pt x="8" y="111"/>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6" name="Freeform 167"/>
                <p:cNvSpPr>
                  <a:spLocks/>
                </p:cNvSpPr>
                <p:nvPr/>
              </p:nvSpPr>
              <p:spPr bwMode="auto">
                <a:xfrm>
                  <a:off x="7450138" y="5078413"/>
                  <a:ext cx="661988" cy="746125"/>
                </a:xfrm>
                <a:custGeom>
                  <a:avLst/>
                  <a:gdLst>
                    <a:gd name="T0" fmla="*/ 12 w 180"/>
                    <a:gd name="T1" fmla="*/ 162 h 203"/>
                    <a:gd name="T2" fmla="*/ 101 w 180"/>
                    <a:gd name="T3" fmla="*/ 44 h 203"/>
                    <a:gd name="T4" fmla="*/ 121 w 180"/>
                    <a:gd name="T5" fmla="*/ 30 h 203"/>
                    <a:gd name="T6" fmla="*/ 147 w 180"/>
                    <a:gd name="T7" fmla="*/ 14 h 203"/>
                    <a:gd name="T8" fmla="*/ 166 w 180"/>
                    <a:gd name="T9" fmla="*/ 5 h 203"/>
                    <a:gd name="T10" fmla="*/ 173 w 180"/>
                    <a:gd name="T11" fmla="*/ 18 h 203"/>
                    <a:gd name="T12" fmla="*/ 156 w 180"/>
                    <a:gd name="T13" fmla="*/ 29 h 203"/>
                    <a:gd name="T14" fmla="*/ 133 w 180"/>
                    <a:gd name="T15" fmla="*/ 47 h 203"/>
                    <a:gd name="T16" fmla="*/ 117 w 180"/>
                    <a:gd name="T17" fmla="*/ 62 h 203"/>
                    <a:gd name="T18" fmla="*/ 47 w 180"/>
                    <a:gd name="T19" fmla="*/ 179 h 203"/>
                    <a:gd name="T20" fmla="*/ 12 w 180"/>
                    <a:gd name="T21" fmla="*/ 162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203">
                      <a:moveTo>
                        <a:pt x="12" y="162"/>
                      </a:moveTo>
                      <a:cubicBezTo>
                        <a:pt x="36" y="117"/>
                        <a:pt x="63" y="78"/>
                        <a:pt x="101" y="44"/>
                      </a:cubicBezTo>
                      <a:cubicBezTo>
                        <a:pt x="108" y="40"/>
                        <a:pt x="114" y="34"/>
                        <a:pt x="121" y="30"/>
                      </a:cubicBezTo>
                      <a:cubicBezTo>
                        <a:pt x="129" y="25"/>
                        <a:pt x="138" y="19"/>
                        <a:pt x="147" y="14"/>
                      </a:cubicBezTo>
                      <a:cubicBezTo>
                        <a:pt x="153" y="11"/>
                        <a:pt x="160" y="8"/>
                        <a:pt x="166" y="5"/>
                      </a:cubicBezTo>
                      <a:cubicBezTo>
                        <a:pt x="175" y="0"/>
                        <a:pt x="180" y="12"/>
                        <a:pt x="173" y="18"/>
                      </a:cubicBezTo>
                      <a:cubicBezTo>
                        <a:pt x="169" y="23"/>
                        <a:pt x="162" y="26"/>
                        <a:pt x="156" y="29"/>
                      </a:cubicBezTo>
                      <a:cubicBezTo>
                        <a:pt x="149" y="35"/>
                        <a:pt x="141" y="41"/>
                        <a:pt x="133" y="47"/>
                      </a:cubicBezTo>
                      <a:cubicBezTo>
                        <a:pt x="128" y="51"/>
                        <a:pt x="122" y="57"/>
                        <a:pt x="117" y="62"/>
                      </a:cubicBezTo>
                      <a:cubicBezTo>
                        <a:pt x="85" y="96"/>
                        <a:pt x="65" y="135"/>
                        <a:pt x="47" y="179"/>
                      </a:cubicBezTo>
                      <a:cubicBezTo>
                        <a:pt x="37" y="203"/>
                        <a:pt x="0" y="185"/>
                        <a:pt x="12" y="162"/>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7" name="Freeform 168"/>
                <p:cNvSpPr>
                  <a:spLocks/>
                </p:cNvSpPr>
                <p:nvPr/>
              </p:nvSpPr>
              <p:spPr bwMode="auto">
                <a:xfrm>
                  <a:off x="7435850" y="5586413"/>
                  <a:ext cx="392113" cy="936625"/>
                </a:xfrm>
                <a:custGeom>
                  <a:avLst/>
                  <a:gdLst>
                    <a:gd name="T0" fmla="*/ 46 w 107"/>
                    <a:gd name="T1" fmla="*/ 17 h 255"/>
                    <a:gd name="T2" fmla="*/ 62 w 107"/>
                    <a:gd name="T3" fmla="*/ 34 h 255"/>
                    <a:gd name="T4" fmla="*/ 72 w 107"/>
                    <a:gd name="T5" fmla="*/ 47 h 255"/>
                    <a:gd name="T6" fmla="*/ 82 w 107"/>
                    <a:gd name="T7" fmla="*/ 64 h 255"/>
                    <a:gd name="T8" fmla="*/ 87 w 107"/>
                    <a:gd name="T9" fmla="*/ 73 h 255"/>
                    <a:gd name="T10" fmla="*/ 93 w 107"/>
                    <a:gd name="T11" fmla="*/ 88 h 255"/>
                    <a:gd name="T12" fmla="*/ 98 w 107"/>
                    <a:gd name="T13" fmla="*/ 104 h 255"/>
                    <a:gd name="T14" fmla="*/ 102 w 107"/>
                    <a:gd name="T15" fmla="*/ 118 h 255"/>
                    <a:gd name="T16" fmla="*/ 105 w 107"/>
                    <a:gd name="T17" fmla="*/ 138 h 255"/>
                    <a:gd name="T18" fmla="*/ 107 w 107"/>
                    <a:gd name="T19" fmla="*/ 154 h 255"/>
                    <a:gd name="T20" fmla="*/ 99 w 107"/>
                    <a:gd name="T21" fmla="*/ 245 h 255"/>
                    <a:gd name="T22" fmla="*/ 84 w 107"/>
                    <a:gd name="T23" fmla="*/ 242 h 255"/>
                    <a:gd name="T24" fmla="*/ 86 w 107"/>
                    <a:gd name="T25" fmla="*/ 216 h 255"/>
                    <a:gd name="T26" fmla="*/ 82 w 107"/>
                    <a:gd name="T27" fmla="*/ 157 h 255"/>
                    <a:gd name="T28" fmla="*/ 80 w 107"/>
                    <a:gd name="T29" fmla="*/ 142 h 255"/>
                    <a:gd name="T30" fmla="*/ 75 w 107"/>
                    <a:gd name="T31" fmla="*/ 125 h 255"/>
                    <a:gd name="T32" fmla="*/ 71 w 107"/>
                    <a:gd name="T33" fmla="*/ 113 h 255"/>
                    <a:gd name="T34" fmla="*/ 65 w 107"/>
                    <a:gd name="T35" fmla="*/ 100 h 255"/>
                    <a:gd name="T36" fmla="*/ 58 w 107"/>
                    <a:gd name="T37" fmla="*/ 88 h 255"/>
                    <a:gd name="T38" fmla="*/ 54 w 107"/>
                    <a:gd name="T39" fmla="*/ 81 h 255"/>
                    <a:gd name="T40" fmla="*/ 44 w 107"/>
                    <a:gd name="T41" fmla="*/ 69 h 255"/>
                    <a:gd name="T42" fmla="*/ 35 w 107"/>
                    <a:gd name="T43" fmla="*/ 59 h 255"/>
                    <a:gd name="T44" fmla="*/ 21 w 107"/>
                    <a:gd name="T45" fmla="*/ 47 h 255"/>
                    <a:gd name="T46" fmla="*/ 46 w 107"/>
                    <a:gd name="T47" fmla="*/ 17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255">
                      <a:moveTo>
                        <a:pt x="46" y="17"/>
                      </a:moveTo>
                      <a:cubicBezTo>
                        <a:pt x="51" y="23"/>
                        <a:pt x="57" y="28"/>
                        <a:pt x="62" y="34"/>
                      </a:cubicBezTo>
                      <a:cubicBezTo>
                        <a:pt x="65" y="38"/>
                        <a:pt x="69" y="42"/>
                        <a:pt x="72" y="47"/>
                      </a:cubicBezTo>
                      <a:cubicBezTo>
                        <a:pt x="76" y="53"/>
                        <a:pt x="79" y="58"/>
                        <a:pt x="82" y="64"/>
                      </a:cubicBezTo>
                      <a:cubicBezTo>
                        <a:pt x="84" y="67"/>
                        <a:pt x="85" y="70"/>
                        <a:pt x="87" y="73"/>
                      </a:cubicBezTo>
                      <a:cubicBezTo>
                        <a:pt x="89" y="78"/>
                        <a:pt x="91" y="83"/>
                        <a:pt x="93" y="88"/>
                      </a:cubicBezTo>
                      <a:cubicBezTo>
                        <a:pt x="95" y="93"/>
                        <a:pt x="97" y="99"/>
                        <a:pt x="98" y="104"/>
                      </a:cubicBezTo>
                      <a:cubicBezTo>
                        <a:pt x="99" y="109"/>
                        <a:pt x="101" y="113"/>
                        <a:pt x="102" y="118"/>
                      </a:cubicBezTo>
                      <a:cubicBezTo>
                        <a:pt x="103" y="124"/>
                        <a:pt x="104" y="131"/>
                        <a:pt x="105" y="138"/>
                      </a:cubicBezTo>
                      <a:cubicBezTo>
                        <a:pt x="105" y="143"/>
                        <a:pt x="106" y="149"/>
                        <a:pt x="107" y="154"/>
                      </a:cubicBezTo>
                      <a:cubicBezTo>
                        <a:pt x="107" y="185"/>
                        <a:pt x="104" y="214"/>
                        <a:pt x="99" y="245"/>
                      </a:cubicBezTo>
                      <a:cubicBezTo>
                        <a:pt x="97" y="255"/>
                        <a:pt x="85" y="251"/>
                        <a:pt x="84" y="242"/>
                      </a:cubicBezTo>
                      <a:cubicBezTo>
                        <a:pt x="83" y="234"/>
                        <a:pt x="85" y="225"/>
                        <a:pt x="86" y="216"/>
                      </a:cubicBezTo>
                      <a:cubicBezTo>
                        <a:pt x="86" y="196"/>
                        <a:pt x="85" y="177"/>
                        <a:pt x="82" y="157"/>
                      </a:cubicBezTo>
                      <a:cubicBezTo>
                        <a:pt x="82" y="152"/>
                        <a:pt x="81" y="147"/>
                        <a:pt x="80" y="142"/>
                      </a:cubicBezTo>
                      <a:cubicBezTo>
                        <a:pt x="79" y="136"/>
                        <a:pt x="77" y="131"/>
                        <a:pt x="75" y="125"/>
                      </a:cubicBezTo>
                      <a:cubicBezTo>
                        <a:pt x="74" y="121"/>
                        <a:pt x="72" y="117"/>
                        <a:pt x="71" y="113"/>
                      </a:cubicBezTo>
                      <a:cubicBezTo>
                        <a:pt x="69" y="109"/>
                        <a:pt x="67" y="104"/>
                        <a:pt x="65" y="100"/>
                      </a:cubicBezTo>
                      <a:cubicBezTo>
                        <a:pt x="63" y="96"/>
                        <a:pt x="61" y="92"/>
                        <a:pt x="58" y="88"/>
                      </a:cubicBezTo>
                      <a:cubicBezTo>
                        <a:pt x="57" y="86"/>
                        <a:pt x="55" y="83"/>
                        <a:pt x="54" y="81"/>
                      </a:cubicBezTo>
                      <a:cubicBezTo>
                        <a:pt x="51" y="77"/>
                        <a:pt x="48" y="72"/>
                        <a:pt x="44" y="69"/>
                      </a:cubicBezTo>
                      <a:cubicBezTo>
                        <a:pt x="41" y="65"/>
                        <a:pt x="38" y="62"/>
                        <a:pt x="35" y="59"/>
                      </a:cubicBezTo>
                      <a:cubicBezTo>
                        <a:pt x="31" y="55"/>
                        <a:pt x="26" y="51"/>
                        <a:pt x="21" y="47"/>
                      </a:cubicBezTo>
                      <a:cubicBezTo>
                        <a:pt x="0" y="31"/>
                        <a:pt x="27" y="0"/>
                        <a:pt x="46" y="17"/>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8" name="Freeform 169"/>
                <p:cNvSpPr>
                  <a:spLocks/>
                </p:cNvSpPr>
                <p:nvPr/>
              </p:nvSpPr>
              <p:spPr bwMode="auto">
                <a:xfrm>
                  <a:off x="7469188" y="5578475"/>
                  <a:ext cx="1296988" cy="265112"/>
                </a:xfrm>
                <a:custGeom>
                  <a:avLst/>
                  <a:gdLst>
                    <a:gd name="T0" fmla="*/ 18 w 353"/>
                    <a:gd name="T1" fmla="*/ 16 h 72"/>
                    <a:gd name="T2" fmla="*/ 192 w 353"/>
                    <a:gd name="T3" fmla="*/ 11 h 72"/>
                    <a:gd name="T4" fmla="*/ 344 w 353"/>
                    <a:gd name="T5" fmla="*/ 56 h 72"/>
                    <a:gd name="T6" fmla="*/ 338 w 353"/>
                    <a:gd name="T7" fmla="*/ 71 h 72"/>
                    <a:gd name="T8" fmla="*/ 321 w 353"/>
                    <a:gd name="T9" fmla="*/ 65 h 72"/>
                    <a:gd name="T10" fmla="*/ 263 w 353"/>
                    <a:gd name="T11" fmla="*/ 48 h 72"/>
                    <a:gd name="T12" fmla="*/ 170 w 353"/>
                    <a:gd name="T13" fmla="*/ 36 h 72"/>
                    <a:gd name="T14" fmla="*/ 54 w 353"/>
                    <a:gd name="T15" fmla="*/ 45 h 72"/>
                    <a:gd name="T16" fmla="*/ 15 w 353"/>
                    <a:gd name="T17" fmla="*/ 52 h 72"/>
                    <a:gd name="T18" fmla="*/ 18 w 353"/>
                    <a:gd name="T19" fmla="*/ 1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3" h="72">
                      <a:moveTo>
                        <a:pt x="18" y="16"/>
                      </a:moveTo>
                      <a:cubicBezTo>
                        <a:pt x="74" y="0"/>
                        <a:pt x="136" y="3"/>
                        <a:pt x="192" y="11"/>
                      </a:cubicBezTo>
                      <a:cubicBezTo>
                        <a:pt x="245" y="18"/>
                        <a:pt x="295" y="34"/>
                        <a:pt x="344" y="56"/>
                      </a:cubicBezTo>
                      <a:cubicBezTo>
                        <a:pt x="353" y="60"/>
                        <a:pt x="347" y="72"/>
                        <a:pt x="338" y="71"/>
                      </a:cubicBezTo>
                      <a:cubicBezTo>
                        <a:pt x="332" y="70"/>
                        <a:pt x="326" y="66"/>
                        <a:pt x="321" y="65"/>
                      </a:cubicBezTo>
                      <a:cubicBezTo>
                        <a:pt x="302" y="58"/>
                        <a:pt x="283" y="52"/>
                        <a:pt x="263" y="48"/>
                      </a:cubicBezTo>
                      <a:cubicBezTo>
                        <a:pt x="232" y="41"/>
                        <a:pt x="201" y="38"/>
                        <a:pt x="170" y="36"/>
                      </a:cubicBezTo>
                      <a:cubicBezTo>
                        <a:pt x="132" y="35"/>
                        <a:pt x="92" y="37"/>
                        <a:pt x="54" y="45"/>
                      </a:cubicBezTo>
                      <a:cubicBezTo>
                        <a:pt x="43" y="48"/>
                        <a:pt x="27" y="57"/>
                        <a:pt x="15" y="52"/>
                      </a:cubicBezTo>
                      <a:cubicBezTo>
                        <a:pt x="0" y="44"/>
                        <a:pt x="2" y="21"/>
                        <a:pt x="18" y="16"/>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89" name="Freeform 170"/>
                <p:cNvSpPr>
                  <a:spLocks/>
                </p:cNvSpPr>
                <p:nvPr/>
              </p:nvSpPr>
              <p:spPr bwMode="auto">
                <a:xfrm>
                  <a:off x="7383463" y="5581650"/>
                  <a:ext cx="334963" cy="192087"/>
                </a:xfrm>
                <a:custGeom>
                  <a:avLst/>
                  <a:gdLst>
                    <a:gd name="T0" fmla="*/ 75 w 91"/>
                    <a:gd name="T1" fmla="*/ 9 h 52"/>
                    <a:gd name="T2" fmla="*/ 75 w 91"/>
                    <a:gd name="T3" fmla="*/ 43 h 52"/>
                    <a:gd name="T4" fmla="*/ 16 w 91"/>
                    <a:gd name="T5" fmla="*/ 43 h 52"/>
                    <a:gd name="T6" fmla="*/ 16 w 91"/>
                    <a:gd name="T7" fmla="*/ 9 h 52"/>
                    <a:gd name="T8" fmla="*/ 75 w 91"/>
                    <a:gd name="T9" fmla="*/ 9 h 52"/>
                  </a:gdLst>
                  <a:ahLst/>
                  <a:cxnLst>
                    <a:cxn ang="0">
                      <a:pos x="T0" y="T1"/>
                    </a:cxn>
                    <a:cxn ang="0">
                      <a:pos x="T2" y="T3"/>
                    </a:cxn>
                    <a:cxn ang="0">
                      <a:pos x="T4" y="T5"/>
                    </a:cxn>
                    <a:cxn ang="0">
                      <a:pos x="T6" y="T7"/>
                    </a:cxn>
                    <a:cxn ang="0">
                      <a:pos x="T8" y="T9"/>
                    </a:cxn>
                  </a:cxnLst>
                  <a:rect l="0" t="0" r="r" b="b"/>
                  <a:pathLst>
                    <a:path w="91" h="52">
                      <a:moveTo>
                        <a:pt x="75" y="9"/>
                      </a:moveTo>
                      <a:cubicBezTo>
                        <a:pt x="91" y="19"/>
                        <a:pt x="91" y="34"/>
                        <a:pt x="75" y="43"/>
                      </a:cubicBezTo>
                      <a:cubicBezTo>
                        <a:pt x="59" y="52"/>
                        <a:pt x="32" y="52"/>
                        <a:pt x="16" y="43"/>
                      </a:cubicBezTo>
                      <a:cubicBezTo>
                        <a:pt x="0" y="34"/>
                        <a:pt x="0" y="19"/>
                        <a:pt x="16" y="9"/>
                      </a:cubicBezTo>
                      <a:cubicBezTo>
                        <a:pt x="32" y="0"/>
                        <a:pt x="59" y="0"/>
                        <a:pt x="75" y="9"/>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90" name="Freeform 171"/>
                <p:cNvSpPr>
                  <a:spLocks/>
                </p:cNvSpPr>
                <p:nvPr/>
              </p:nvSpPr>
              <p:spPr bwMode="auto">
                <a:xfrm>
                  <a:off x="7475538" y="4776788"/>
                  <a:ext cx="150813" cy="941387"/>
                </a:xfrm>
                <a:custGeom>
                  <a:avLst/>
                  <a:gdLst>
                    <a:gd name="T0" fmla="*/ 40 w 41"/>
                    <a:gd name="T1" fmla="*/ 0 h 256"/>
                    <a:gd name="T2" fmla="*/ 41 w 41"/>
                    <a:gd name="T3" fmla="*/ 243 h 256"/>
                    <a:gd name="T4" fmla="*/ 35 w 41"/>
                    <a:gd name="T5" fmla="*/ 252 h 256"/>
                    <a:gd name="T6" fmla="*/ 7 w 41"/>
                    <a:gd name="T7" fmla="*/ 252 h 256"/>
                    <a:gd name="T8" fmla="*/ 1 w 41"/>
                    <a:gd name="T9" fmla="*/ 244 h 256"/>
                    <a:gd name="T10" fmla="*/ 0 w 41"/>
                    <a:gd name="T11" fmla="*/ 0 h 256"/>
                    <a:gd name="T12" fmla="*/ 6 w 41"/>
                    <a:gd name="T13" fmla="*/ 8 h 256"/>
                    <a:gd name="T14" fmla="*/ 34 w 41"/>
                    <a:gd name="T15" fmla="*/ 8 h 256"/>
                    <a:gd name="T16" fmla="*/ 40 w 41"/>
                    <a:gd name="T17"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56">
                      <a:moveTo>
                        <a:pt x="40" y="0"/>
                      </a:moveTo>
                      <a:cubicBezTo>
                        <a:pt x="41" y="243"/>
                        <a:pt x="41" y="243"/>
                        <a:pt x="41" y="243"/>
                      </a:cubicBezTo>
                      <a:cubicBezTo>
                        <a:pt x="41" y="246"/>
                        <a:pt x="39" y="249"/>
                        <a:pt x="35" y="252"/>
                      </a:cubicBezTo>
                      <a:cubicBezTo>
                        <a:pt x="27" y="256"/>
                        <a:pt x="15" y="256"/>
                        <a:pt x="7" y="252"/>
                      </a:cubicBezTo>
                      <a:cubicBezTo>
                        <a:pt x="3" y="249"/>
                        <a:pt x="1" y="247"/>
                        <a:pt x="1" y="244"/>
                      </a:cubicBezTo>
                      <a:cubicBezTo>
                        <a:pt x="0" y="0"/>
                        <a:pt x="0" y="0"/>
                        <a:pt x="0" y="0"/>
                      </a:cubicBezTo>
                      <a:cubicBezTo>
                        <a:pt x="0" y="3"/>
                        <a:pt x="2" y="6"/>
                        <a:pt x="6" y="8"/>
                      </a:cubicBezTo>
                      <a:cubicBezTo>
                        <a:pt x="14" y="12"/>
                        <a:pt x="26" y="12"/>
                        <a:pt x="34" y="8"/>
                      </a:cubicBezTo>
                      <a:cubicBezTo>
                        <a:pt x="38" y="6"/>
                        <a:pt x="40" y="3"/>
                        <a:pt x="40" y="0"/>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91" name="Freeform 173"/>
                <p:cNvSpPr>
                  <a:spLocks/>
                </p:cNvSpPr>
                <p:nvPr/>
              </p:nvSpPr>
              <p:spPr bwMode="auto">
                <a:xfrm>
                  <a:off x="7056438" y="2627313"/>
                  <a:ext cx="1279525" cy="2808287"/>
                </a:xfrm>
                <a:custGeom>
                  <a:avLst/>
                  <a:gdLst>
                    <a:gd name="T0" fmla="*/ 300 w 348"/>
                    <a:gd name="T1" fmla="*/ 10 h 764"/>
                    <a:gd name="T2" fmla="*/ 232 w 348"/>
                    <a:gd name="T3" fmla="*/ 17 h 764"/>
                    <a:gd name="T4" fmla="*/ 113 w 348"/>
                    <a:gd name="T5" fmla="*/ 86 h 764"/>
                    <a:gd name="T6" fmla="*/ 19 w 348"/>
                    <a:gd name="T7" fmla="*/ 250 h 764"/>
                    <a:gd name="T8" fmla="*/ 0 w 348"/>
                    <a:gd name="T9" fmla="*/ 736 h 764"/>
                    <a:gd name="T10" fmla="*/ 49 w 348"/>
                    <a:gd name="T11" fmla="*/ 764 h 764"/>
                    <a:gd name="T12" fmla="*/ 67 w 348"/>
                    <a:gd name="T13" fmla="*/ 278 h 764"/>
                    <a:gd name="T14" fmla="*/ 162 w 348"/>
                    <a:gd name="T15" fmla="*/ 114 h 764"/>
                    <a:gd name="T16" fmla="*/ 281 w 348"/>
                    <a:gd name="T17" fmla="*/ 45 h 764"/>
                    <a:gd name="T18" fmla="*/ 348 w 348"/>
                    <a:gd name="T19" fmla="*/ 39 h 764"/>
                    <a:gd name="T20" fmla="*/ 300 w 348"/>
                    <a:gd name="T21" fmla="*/ 10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 h="764">
                      <a:moveTo>
                        <a:pt x="300" y="10"/>
                      </a:moveTo>
                      <a:cubicBezTo>
                        <a:pt x="283" y="0"/>
                        <a:pt x="259" y="2"/>
                        <a:pt x="232" y="17"/>
                      </a:cubicBezTo>
                      <a:cubicBezTo>
                        <a:pt x="113" y="86"/>
                        <a:pt x="113" y="86"/>
                        <a:pt x="113" y="86"/>
                      </a:cubicBezTo>
                      <a:cubicBezTo>
                        <a:pt x="61" y="116"/>
                        <a:pt x="18" y="189"/>
                        <a:pt x="19" y="250"/>
                      </a:cubicBezTo>
                      <a:cubicBezTo>
                        <a:pt x="0" y="736"/>
                        <a:pt x="0" y="736"/>
                        <a:pt x="0" y="736"/>
                      </a:cubicBezTo>
                      <a:cubicBezTo>
                        <a:pt x="49" y="764"/>
                        <a:pt x="49" y="764"/>
                        <a:pt x="49" y="764"/>
                      </a:cubicBezTo>
                      <a:cubicBezTo>
                        <a:pt x="67" y="278"/>
                        <a:pt x="67" y="278"/>
                        <a:pt x="67" y="278"/>
                      </a:cubicBezTo>
                      <a:cubicBezTo>
                        <a:pt x="67" y="218"/>
                        <a:pt x="109" y="144"/>
                        <a:pt x="162" y="114"/>
                      </a:cubicBezTo>
                      <a:cubicBezTo>
                        <a:pt x="281" y="45"/>
                        <a:pt x="281" y="45"/>
                        <a:pt x="281" y="45"/>
                      </a:cubicBezTo>
                      <a:cubicBezTo>
                        <a:pt x="307" y="30"/>
                        <a:pt x="331" y="29"/>
                        <a:pt x="348" y="39"/>
                      </a:cubicBezTo>
                      <a:lnTo>
                        <a:pt x="300" y="10"/>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92" name="Freeform 174"/>
                <p:cNvSpPr>
                  <a:spLocks/>
                </p:cNvSpPr>
                <p:nvPr/>
              </p:nvSpPr>
              <p:spPr bwMode="auto">
                <a:xfrm>
                  <a:off x="7237413" y="2681288"/>
                  <a:ext cx="1277938" cy="2754312"/>
                </a:xfrm>
                <a:custGeom>
                  <a:avLst/>
                  <a:gdLst>
                    <a:gd name="T0" fmla="*/ 232 w 348"/>
                    <a:gd name="T1" fmla="*/ 30 h 749"/>
                    <a:gd name="T2" fmla="*/ 327 w 348"/>
                    <a:gd name="T3" fmla="*/ 85 h 749"/>
                    <a:gd name="T4" fmla="*/ 348 w 348"/>
                    <a:gd name="T5" fmla="*/ 548 h 749"/>
                    <a:gd name="T6" fmla="*/ 0 w 348"/>
                    <a:gd name="T7" fmla="*/ 749 h 749"/>
                    <a:gd name="T8" fmla="*/ 18 w 348"/>
                    <a:gd name="T9" fmla="*/ 263 h 749"/>
                    <a:gd name="T10" fmla="*/ 113 w 348"/>
                    <a:gd name="T11" fmla="*/ 99 h 749"/>
                    <a:gd name="T12" fmla="*/ 232 w 348"/>
                    <a:gd name="T13" fmla="*/ 30 h 749"/>
                  </a:gdLst>
                  <a:ahLst/>
                  <a:cxnLst>
                    <a:cxn ang="0">
                      <a:pos x="T0" y="T1"/>
                    </a:cxn>
                    <a:cxn ang="0">
                      <a:pos x="T2" y="T3"/>
                    </a:cxn>
                    <a:cxn ang="0">
                      <a:pos x="T4" y="T5"/>
                    </a:cxn>
                    <a:cxn ang="0">
                      <a:pos x="T6" y="T7"/>
                    </a:cxn>
                    <a:cxn ang="0">
                      <a:pos x="T8" y="T9"/>
                    </a:cxn>
                    <a:cxn ang="0">
                      <a:pos x="T10" y="T11"/>
                    </a:cxn>
                    <a:cxn ang="0">
                      <a:pos x="T12" y="T13"/>
                    </a:cxn>
                  </a:cxnLst>
                  <a:rect l="0" t="0" r="r" b="b"/>
                  <a:pathLst>
                    <a:path w="348" h="749">
                      <a:moveTo>
                        <a:pt x="232" y="30"/>
                      </a:moveTo>
                      <a:cubicBezTo>
                        <a:pt x="284" y="0"/>
                        <a:pt x="327" y="24"/>
                        <a:pt x="327" y="85"/>
                      </a:cubicBezTo>
                      <a:cubicBezTo>
                        <a:pt x="348" y="548"/>
                        <a:pt x="348" y="548"/>
                        <a:pt x="348" y="548"/>
                      </a:cubicBezTo>
                      <a:cubicBezTo>
                        <a:pt x="0" y="749"/>
                        <a:pt x="0" y="749"/>
                        <a:pt x="0" y="749"/>
                      </a:cubicBezTo>
                      <a:cubicBezTo>
                        <a:pt x="18" y="263"/>
                        <a:pt x="18" y="263"/>
                        <a:pt x="18" y="263"/>
                      </a:cubicBezTo>
                      <a:cubicBezTo>
                        <a:pt x="18" y="203"/>
                        <a:pt x="60" y="129"/>
                        <a:pt x="113" y="99"/>
                      </a:cubicBezTo>
                      <a:lnTo>
                        <a:pt x="232" y="30"/>
                      </a:lnTo>
                      <a:close/>
                    </a:path>
                  </a:pathLst>
                </a:custGeom>
                <a:solidFill>
                  <a:srgbClr val="D42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93" name="Freeform 175"/>
                <p:cNvSpPr>
                  <a:spLocks/>
                </p:cNvSpPr>
                <p:nvPr/>
              </p:nvSpPr>
              <p:spPr bwMode="auto">
                <a:xfrm>
                  <a:off x="6384925" y="4203700"/>
                  <a:ext cx="620713" cy="812800"/>
                </a:xfrm>
                <a:custGeom>
                  <a:avLst/>
                  <a:gdLst>
                    <a:gd name="T0" fmla="*/ 69 w 169"/>
                    <a:gd name="T1" fmla="*/ 221 h 221"/>
                    <a:gd name="T2" fmla="*/ 65 w 169"/>
                    <a:gd name="T3" fmla="*/ 219 h 221"/>
                    <a:gd name="T4" fmla="*/ 12 w 169"/>
                    <a:gd name="T5" fmla="*/ 30 h 221"/>
                    <a:gd name="T6" fmla="*/ 13 w 169"/>
                    <a:gd name="T7" fmla="*/ 6 h 221"/>
                    <a:gd name="T8" fmla="*/ 19 w 169"/>
                    <a:gd name="T9" fmla="*/ 0 h 221"/>
                    <a:gd name="T10" fmla="*/ 24 w 169"/>
                    <a:gd name="T11" fmla="*/ 5 h 221"/>
                    <a:gd name="T12" fmla="*/ 23 w 169"/>
                    <a:gd name="T13" fmla="*/ 31 h 221"/>
                    <a:gd name="T14" fmla="*/ 70 w 169"/>
                    <a:gd name="T15" fmla="*/ 208 h 221"/>
                    <a:gd name="T16" fmla="*/ 158 w 169"/>
                    <a:gd name="T17" fmla="*/ 77 h 221"/>
                    <a:gd name="T18" fmla="*/ 165 w 169"/>
                    <a:gd name="T19" fmla="*/ 75 h 221"/>
                    <a:gd name="T20" fmla="*/ 168 w 169"/>
                    <a:gd name="T21" fmla="*/ 82 h 221"/>
                    <a:gd name="T22" fmla="*/ 73 w 169"/>
                    <a:gd name="T23" fmla="*/ 219 h 221"/>
                    <a:gd name="T24" fmla="*/ 69 w 169"/>
                    <a:gd name="T25"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221">
                      <a:moveTo>
                        <a:pt x="69" y="221"/>
                      </a:moveTo>
                      <a:cubicBezTo>
                        <a:pt x="68" y="221"/>
                        <a:pt x="67" y="220"/>
                        <a:pt x="65" y="219"/>
                      </a:cubicBezTo>
                      <a:cubicBezTo>
                        <a:pt x="0" y="152"/>
                        <a:pt x="7" y="76"/>
                        <a:pt x="12" y="30"/>
                      </a:cubicBezTo>
                      <a:cubicBezTo>
                        <a:pt x="13" y="20"/>
                        <a:pt x="14" y="12"/>
                        <a:pt x="13" y="6"/>
                      </a:cubicBezTo>
                      <a:cubicBezTo>
                        <a:pt x="13" y="3"/>
                        <a:pt x="16" y="0"/>
                        <a:pt x="19" y="0"/>
                      </a:cubicBezTo>
                      <a:cubicBezTo>
                        <a:pt x="22" y="0"/>
                        <a:pt x="24" y="2"/>
                        <a:pt x="24" y="5"/>
                      </a:cubicBezTo>
                      <a:cubicBezTo>
                        <a:pt x="25" y="12"/>
                        <a:pt x="24" y="21"/>
                        <a:pt x="23" y="31"/>
                      </a:cubicBezTo>
                      <a:cubicBezTo>
                        <a:pt x="19" y="74"/>
                        <a:pt x="12" y="145"/>
                        <a:pt x="70" y="208"/>
                      </a:cubicBezTo>
                      <a:cubicBezTo>
                        <a:pt x="119" y="164"/>
                        <a:pt x="157" y="78"/>
                        <a:pt x="158" y="77"/>
                      </a:cubicBezTo>
                      <a:cubicBezTo>
                        <a:pt x="159" y="75"/>
                        <a:pt x="162" y="73"/>
                        <a:pt x="165" y="75"/>
                      </a:cubicBezTo>
                      <a:cubicBezTo>
                        <a:pt x="168" y="76"/>
                        <a:pt x="169" y="79"/>
                        <a:pt x="168" y="82"/>
                      </a:cubicBezTo>
                      <a:cubicBezTo>
                        <a:pt x="166" y="86"/>
                        <a:pt x="126" y="175"/>
                        <a:pt x="73" y="219"/>
                      </a:cubicBezTo>
                      <a:cubicBezTo>
                        <a:pt x="72" y="220"/>
                        <a:pt x="71" y="221"/>
                        <a:pt x="69" y="221"/>
                      </a:cubicBez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94" name="Freeform 176"/>
                <p:cNvSpPr>
                  <a:spLocks/>
                </p:cNvSpPr>
                <p:nvPr/>
              </p:nvSpPr>
              <p:spPr bwMode="auto">
                <a:xfrm>
                  <a:off x="6391275" y="4240213"/>
                  <a:ext cx="665163" cy="368300"/>
                </a:xfrm>
                <a:custGeom>
                  <a:avLst/>
                  <a:gdLst>
                    <a:gd name="T0" fmla="*/ 173 w 181"/>
                    <a:gd name="T1" fmla="*/ 82 h 100"/>
                    <a:gd name="T2" fmla="*/ 171 w 181"/>
                    <a:gd name="T3" fmla="*/ 83 h 100"/>
                    <a:gd name="T4" fmla="*/ 132 w 181"/>
                    <a:gd name="T5" fmla="*/ 83 h 100"/>
                    <a:gd name="T6" fmla="*/ 9 w 181"/>
                    <a:gd name="T7" fmla="*/ 12 h 100"/>
                    <a:gd name="T8" fmla="*/ 1 w 181"/>
                    <a:gd name="T9" fmla="*/ 0 h 100"/>
                    <a:gd name="T10" fmla="*/ 0 w 181"/>
                    <a:gd name="T11" fmla="*/ 12 h 100"/>
                    <a:gd name="T12" fmla="*/ 9 w 181"/>
                    <a:gd name="T13" fmla="*/ 23 h 100"/>
                    <a:gd name="T14" fmla="*/ 132 w 181"/>
                    <a:gd name="T15" fmla="*/ 94 h 100"/>
                    <a:gd name="T16" fmla="*/ 171 w 181"/>
                    <a:gd name="T17" fmla="*/ 94 h 100"/>
                    <a:gd name="T18" fmla="*/ 173 w 181"/>
                    <a:gd name="T19" fmla="*/ 93 h 100"/>
                    <a:gd name="T20" fmla="*/ 181 w 181"/>
                    <a:gd name="T21" fmla="*/ 82 h 100"/>
                    <a:gd name="T22" fmla="*/ 181 w 181"/>
                    <a:gd name="T23" fmla="*/ 70 h 100"/>
                    <a:gd name="T24" fmla="*/ 173 w 181"/>
                    <a:gd name="T25"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1" h="100">
                      <a:moveTo>
                        <a:pt x="173" y="82"/>
                      </a:moveTo>
                      <a:cubicBezTo>
                        <a:pt x="171" y="83"/>
                        <a:pt x="171" y="83"/>
                        <a:pt x="171" y="83"/>
                      </a:cubicBezTo>
                      <a:cubicBezTo>
                        <a:pt x="160" y="89"/>
                        <a:pt x="143" y="89"/>
                        <a:pt x="132" y="83"/>
                      </a:cubicBezTo>
                      <a:cubicBezTo>
                        <a:pt x="9" y="12"/>
                        <a:pt x="9" y="12"/>
                        <a:pt x="9" y="12"/>
                      </a:cubicBezTo>
                      <a:cubicBezTo>
                        <a:pt x="3" y="9"/>
                        <a:pt x="1" y="4"/>
                        <a:pt x="1" y="0"/>
                      </a:cubicBezTo>
                      <a:cubicBezTo>
                        <a:pt x="0" y="12"/>
                        <a:pt x="0" y="12"/>
                        <a:pt x="0" y="12"/>
                      </a:cubicBezTo>
                      <a:cubicBezTo>
                        <a:pt x="0" y="16"/>
                        <a:pt x="3" y="20"/>
                        <a:pt x="9" y="23"/>
                      </a:cubicBezTo>
                      <a:cubicBezTo>
                        <a:pt x="132" y="94"/>
                        <a:pt x="132" y="94"/>
                        <a:pt x="132" y="94"/>
                      </a:cubicBezTo>
                      <a:cubicBezTo>
                        <a:pt x="143" y="100"/>
                        <a:pt x="160" y="100"/>
                        <a:pt x="171" y="94"/>
                      </a:cubicBezTo>
                      <a:cubicBezTo>
                        <a:pt x="173" y="93"/>
                        <a:pt x="173" y="93"/>
                        <a:pt x="173" y="93"/>
                      </a:cubicBezTo>
                      <a:cubicBezTo>
                        <a:pt x="179" y="90"/>
                        <a:pt x="181" y="86"/>
                        <a:pt x="181" y="82"/>
                      </a:cubicBezTo>
                      <a:cubicBezTo>
                        <a:pt x="181" y="70"/>
                        <a:pt x="181" y="70"/>
                        <a:pt x="181" y="70"/>
                      </a:cubicBezTo>
                      <a:cubicBezTo>
                        <a:pt x="181" y="74"/>
                        <a:pt x="179" y="78"/>
                        <a:pt x="173" y="82"/>
                      </a:cubicBezTo>
                      <a:close/>
                    </a:path>
                  </a:pathLst>
                </a:custGeom>
                <a:solidFill>
                  <a:srgbClr val="D42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95" name="Freeform 177"/>
                <p:cNvSpPr>
                  <a:spLocks/>
                </p:cNvSpPr>
                <p:nvPr/>
              </p:nvSpPr>
              <p:spPr bwMode="auto">
                <a:xfrm>
                  <a:off x="6384925" y="4170363"/>
                  <a:ext cx="682625" cy="396875"/>
                </a:xfrm>
                <a:custGeom>
                  <a:avLst/>
                  <a:gdLst>
                    <a:gd name="T0" fmla="*/ 52 w 186"/>
                    <a:gd name="T1" fmla="*/ 7 h 108"/>
                    <a:gd name="T2" fmla="*/ 13 w 186"/>
                    <a:gd name="T3" fmla="*/ 7 h 108"/>
                    <a:gd name="T4" fmla="*/ 11 w 186"/>
                    <a:gd name="T5" fmla="*/ 8 h 108"/>
                    <a:gd name="T6" fmla="*/ 11 w 186"/>
                    <a:gd name="T7" fmla="*/ 31 h 108"/>
                    <a:gd name="T8" fmla="*/ 134 w 186"/>
                    <a:gd name="T9" fmla="*/ 102 h 108"/>
                    <a:gd name="T10" fmla="*/ 173 w 186"/>
                    <a:gd name="T11" fmla="*/ 102 h 108"/>
                    <a:gd name="T12" fmla="*/ 175 w 186"/>
                    <a:gd name="T13" fmla="*/ 101 h 108"/>
                    <a:gd name="T14" fmla="*/ 175 w 186"/>
                    <a:gd name="T15" fmla="*/ 78 h 108"/>
                    <a:gd name="T16" fmla="*/ 52 w 186"/>
                    <a:gd name="T17"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6" h="108">
                      <a:moveTo>
                        <a:pt x="52" y="7"/>
                      </a:moveTo>
                      <a:cubicBezTo>
                        <a:pt x="41" y="0"/>
                        <a:pt x="24" y="0"/>
                        <a:pt x="13" y="7"/>
                      </a:cubicBezTo>
                      <a:cubicBezTo>
                        <a:pt x="11" y="8"/>
                        <a:pt x="11" y="8"/>
                        <a:pt x="11" y="8"/>
                      </a:cubicBezTo>
                      <a:cubicBezTo>
                        <a:pt x="0" y="14"/>
                        <a:pt x="0" y="25"/>
                        <a:pt x="11" y="31"/>
                      </a:cubicBezTo>
                      <a:cubicBezTo>
                        <a:pt x="134" y="102"/>
                        <a:pt x="134" y="102"/>
                        <a:pt x="134" y="102"/>
                      </a:cubicBezTo>
                      <a:cubicBezTo>
                        <a:pt x="145" y="108"/>
                        <a:pt x="162" y="108"/>
                        <a:pt x="173" y="102"/>
                      </a:cubicBezTo>
                      <a:cubicBezTo>
                        <a:pt x="175" y="101"/>
                        <a:pt x="175" y="101"/>
                        <a:pt x="175" y="101"/>
                      </a:cubicBezTo>
                      <a:cubicBezTo>
                        <a:pt x="186" y="94"/>
                        <a:pt x="186" y="84"/>
                        <a:pt x="175" y="78"/>
                      </a:cubicBezTo>
                      <a:lnTo>
                        <a:pt x="52" y="7"/>
                      </a:lnTo>
                      <a:close/>
                    </a:path>
                  </a:pathLst>
                </a:custGeom>
                <a:solidFill>
                  <a:srgbClr val="FF4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754" name="Group 753"/>
              <p:cNvGrpSpPr/>
              <p:nvPr/>
            </p:nvGrpSpPr>
            <p:grpSpPr>
              <a:xfrm>
                <a:off x="4300538" y="211138"/>
                <a:ext cx="2255837" cy="3000374"/>
                <a:chOff x="4300538" y="211138"/>
                <a:chExt cx="2255837" cy="3000374"/>
              </a:xfrm>
            </p:grpSpPr>
            <p:sp>
              <p:nvSpPr>
                <p:cNvPr id="755" name="Freeform 179"/>
                <p:cNvSpPr>
                  <a:spLocks/>
                </p:cNvSpPr>
                <p:nvPr/>
              </p:nvSpPr>
              <p:spPr bwMode="auto">
                <a:xfrm>
                  <a:off x="5597525" y="2792413"/>
                  <a:ext cx="374650" cy="279400"/>
                </a:xfrm>
                <a:custGeom>
                  <a:avLst/>
                  <a:gdLst>
                    <a:gd name="T0" fmla="*/ 236 w 236"/>
                    <a:gd name="T1" fmla="*/ 0 h 176"/>
                    <a:gd name="T2" fmla="*/ 236 w 236"/>
                    <a:gd name="T3" fmla="*/ 39 h 176"/>
                    <a:gd name="T4" fmla="*/ 0 w 236"/>
                    <a:gd name="T5" fmla="*/ 176 h 176"/>
                    <a:gd name="T6" fmla="*/ 0 w 236"/>
                    <a:gd name="T7" fmla="*/ 136 h 176"/>
                    <a:gd name="T8" fmla="*/ 236 w 236"/>
                    <a:gd name="T9" fmla="*/ 0 h 176"/>
                  </a:gdLst>
                  <a:ahLst/>
                  <a:cxnLst>
                    <a:cxn ang="0">
                      <a:pos x="T0" y="T1"/>
                    </a:cxn>
                    <a:cxn ang="0">
                      <a:pos x="T2" y="T3"/>
                    </a:cxn>
                    <a:cxn ang="0">
                      <a:pos x="T4" y="T5"/>
                    </a:cxn>
                    <a:cxn ang="0">
                      <a:pos x="T6" y="T7"/>
                    </a:cxn>
                    <a:cxn ang="0">
                      <a:pos x="T8" y="T9"/>
                    </a:cxn>
                  </a:cxnLst>
                  <a:rect l="0" t="0" r="r" b="b"/>
                  <a:pathLst>
                    <a:path w="236" h="176">
                      <a:moveTo>
                        <a:pt x="236" y="0"/>
                      </a:moveTo>
                      <a:lnTo>
                        <a:pt x="236" y="39"/>
                      </a:lnTo>
                      <a:lnTo>
                        <a:pt x="0" y="176"/>
                      </a:lnTo>
                      <a:lnTo>
                        <a:pt x="0" y="136"/>
                      </a:lnTo>
                      <a:lnTo>
                        <a:pt x="236"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56" name="Freeform 180"/>
                <p:cNvSpPr>
                  <a:spLocks/>
                </p:cNvSpPr>
                <p:nvPr/>
              </p:nvSpPr>
              <p:spPr bwMode="auto">
                <a:xfrm>
                  <a:off x="5322888" y="2586038"/>
                  <a:ext cx="274638" cy="485775"/>
                </a:xfrm>
                <a:custGeom>
                  <a:avLst/>
                  <a:gdLst>
                    <a:gd name="T0" fmla="*/ 75 w 75"/>
                    <a:gd name="T1" fmla="*/ 132 h 132"/>
                    <a:gd name="T2" fmla="*/ 75 w 75"/>
                    <a:gd name="T3" fmla="*/ 115 h 132"/>
                    <a:gd name="T4" fmla="*/ 19 w 75"/>
                    <a:gd name="T5" fmla="*/ 83 h 132"/>
                    <a:gd name="T6" fmla="*/ 14 w 75"/>
                    <a:gd name="T7" fmla="*/ 74 h 132"/>
                    <a:gd name="T8" fmla="*/ 14 w 75"/>
                    <a:gd name="T9" fmla="*/ 9 h 132"/>
                    <a:gd name="T10" fmla="*/ 0 w 75"/>
                    <a:gd name="T11" fmla="*/ 0 h 132"/>
                    <a:gd name="T12" fmla="*/ 0 w 75"/>
                    <a:gd name="T13" fmla="*/ 82 h 132"/>
                    <a:gd name="T14" fmla="*/ 4 w 75"/>
                    <a:gd name="T15" fmla="*/ 91 h 132"/>
                    <a:gd name="T16" fmla="*/ 75 w 75"/>
                    <a:gd name="T17"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32">
                      <a:moveTo>
                        <a:pt x="75" y="132"/>
                      </a:moveTo>
                      <a:cubicBezTo>
                        <a:pt x="75" y="115"/>
                        <a:pt x="75" y="115"/>
                        <a:pt x="75" y="115"/>
                      </a:cubicBezTo>
                      <a:cubicBezTo>
                        <a:pt x="19" y="83"/>
                        <a:pt x="19" y="83"/>
                        <a:pt x="19" y="83"/>
                      </a:cubicBezTo>
                      <a:cubicBezTo>
                        <a:pt x="16" y="81"/>
                        <a:pt x="14" y="78"/>
                        <a:pt x="14" y="74"/>
                      </a:cubicBezTo>
                      <a:cubicBezTo>
                        <a:pt x="14" y="9"/>
                        <a:pt x="14" y="9"/>
                        <a:pt x="14" y="9"/>
                      </a:cubicBezTo>
                      <a:cubicBezTo>
                        <a:pt x="0" y="0"/>
                        <a:pt x="0" y="0"/>
                        <a:pt x="0" y="0"/>
                      </a:cubicBezTo>
                      <a:cubicBezTo>
                        <a:pt x="0" y="82"/>
                        <a:pt x="0" y="82"/>
                        <a:pt x="0" y="82"/>
                      </a:cubicBezTo>
                      <a:cubicBezTo>
                        <a:pt x="0" y="86"/>
                        <a:pt x="1" y="89"/>
                        <a:pt x="4" y="91"/>
                      </a:cubicBezTo>
                      <a:lnTo>
                        <a:pt x="75" y="132"/>
                      </a:ln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57" name="Freeform 181"/>
                <p:cNvSpPr>
                  <a:spLocks/>
                </p:cNvSpPr>
                <p:nvPr/>
              </p:nvSpPr>
              <p:spPr bwMode="auto">
                <a:xfrm>
                  <a:off x="5373688" y="2401888"/>
                  <a:ext cx="598488" cy="606425"/>
                </a:xfrm>
                <a:custGeom>
                  <a:avLst/>
                  <a:gdLst>
                    <a:gd name="T0" fmla="*/ 0 w 163"/>
                    <a:gd name="T1" fmla="*/ 113 h 165"/>
                    <a:gd name="T2" fmla="*/ 0 w 163"/>
                    <a:gd name="T3" fmla="*/ 124 h 165"/>
                    <a:gd name="T4" fmla="*/ 5 w 163"/>
                    <a:gd name="T5" fmla="*/ 133 h 165"/>
                    <a:gd name="T6" fmla="*/ 61 w 163"/>
                    <a:gd name="T7" fmla="*/ 165 h 165"/>
                    <a:gd name="T8" fmla="*/ 163 w 163"/>
                    <a:gd name="T9" fmla="*/ 106 h 165"/>
                    <a:gd name="T10" fmla="*/ 108 w 163"/>
                    <a:gd name="T11" fmla="*/ 74 h 165"/>
                    <a:gd name="T12" fmla="*/ 103 w 163"/>
                    <a:gd name="T13" fmla="*/ 65 h 165"/>
                    <a:gd name="T14" fmla="*/ 103 w 163"/>
                    <a:gd name="T15" fmla="*/ 0 h 165"/>
                    <a:gd name="T16" fmla="*/ 0 w 163"/>
                    <a:gd name="T17" fmla="*/ 59 h 165"/>
                    <a:gd name="T18" fmla="*/ 0 w 163"/>
                    <a:gd name="T19" fmla="*/ 11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3" h="165">
                      <a:moveTo>
                        <a:pt x="0" y="113"/>
                      </a:moveTo>
                      <a:cubicBezTo>
                        <a:pt x="0" y="124"/>
                        <a:pt x="0" y="124"/>
                        <a:pt x="0" y="124"/>
                      </a:cubicBezTo>
                      <a:cubicBezTo>
                        <a:pt x="0" y="128"/>
                        <a:pt x="2" y="131"/>
                        <a:pt x="5" y="133"/>
                      </a:cubicBezTo>
                      <a:cubicBezTo>
                        <a:pt x="61" y="165"/>
                        <a:pt x="61" y="165"/>
                        <a:pt x="61" y="165"/>
                      </a:cubicBezTo>
                      <a:cubicBezTo>
                        <a:pt x="163" y="106"/>
                        <a:pt x="163" y="106"/>
                        <a:pt x="163" y="106"/>
                      </a:cubicBezTo>
                      <a:cubicBezTo>
                        <a:pt x="108" y="74"/>
                        <a:pt x="108" y="74"/>
                        <a:pt x="108" y="74"/>
                      </a:cubicBezTo>
                      <a:cubicBezTo>
                        <a:pt x="105" y="72"/>
                        <a:pt x="103" y="69"/>
                        <a:pt x="103" y="65"/>
                      </a:cubicBezTo>
                      <a:cubicBezTo>
                        <a:pt x="103" y="0"/>
                        <a:pt x="103" y="0"/>
                        <a:pt x="103" y="0"/>
                      </a:cubicBezTo>
                      <a:cubicBezTo>
                        <a:pt x="0" y="59"/>
                        <a:pt x="0" y="59"/>
                        <a:pt x="0" y="59"/>
                      </a:cubicBezTo>
                      <a:cubicBezTo>
                        <a:pt x="0" y="113"/>
                        <a:pt x="0" y="113"/>
                        <a:pt x="0" y="113"/>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58" name="Freeform 182"/>
                <p:cNvSpPr>
                  <a:spLocks/>
                </p:cNvSpPr>
                <p:nvPr/>
              </p:nvSpPr>
              <p:spPr bwMode="auto">
                <a:xfrm>
                  <a:off x="4305300" y="2965450"/>
                  <a:ext cx="68263" cy="234950"/>
                </a:xfrm>
                <a:custGeom>
                  <a:avLst/>
                  <a:gdLst>
                    <a:gd name="T0" fmla="*/ 15 w 19"/>
                    <a:gd name="T1" fmla="*/ 56 h 64"/>
                    <a:gd name="T2" fmla="*/ 15 w 19"/>
                    <a:gd name="T3" fmla="*/ 9 h 64"/>
                    <a:gd name="T4" fmla="*/ 0 w 19"/>
                    <a:gd name="T5" fmla="*/ 0 h 64"/>
                    <a:gd name="T6" fmla="*/ 0 w 19"/>
                    <a:gd name="T7" fmla="*/ 47 h 64"/>
                    <a:gd name="T8" fmla="*/ 4 w 19"/>
                    <a:gd name="T9" fmla="*/ 55 h 64"/>
                    <a:gd name="T10" fmla="*/ 19 w 19"/>
                    <a:gd name="T11" fmla="*/ 64 h 64"/>
                    <a:gd name="T12" fmla="*/ 15 w 19"/>
                    <a:gd name="T13" fmla="*/ 56 h 64"/>
                  </a:gdLst>
                  <a:ahLst/>
                  <a:cxnLst>
                    <a:cxn ang="0">
                      <a:pos x="T0" y="T1"/>
                    </a:cxn>
                    <a:cxn ang="0">
                      <a:pos x="T2" y="T3"/>
                    </a:cxn>
                    <a:cxn ang="0">
                      <a:pos x="T4" y="T5"/>
                    </a:cxn>
                    <a:cxn ang="0">
                      <a:pos x="T6" y="T7"/>
                    </a:cxn>
                    <a:cxn ang="0">
                      <a:pos x="T8" y="T9"/>
                    </a:cxn>
                    <a:cxn ang="0">
                      <a:pos x="T10" y="T11"/>
                    </a:cxn>
                    <a:cxn ang="0">
                      <a:pos x="T12" y="T13"/>
                    </a:cxn>
                  </a:cxnLst>
                  <a:rect l="0" t="0" r="r" b="b"/>
                  <a:pathLst>
                    <a:path w="19" h="64">
                      <a:moveTo>
                        <a:pt x="15" y="56"/>
                      </a:moveTo>
                      <a:cubicBezTo>
                        <a:pt x="15" y="9"/>
                        <a:pt x="15" y="9"/>
                        <a:pt x="15" y="9"/>
                      </a:cubicBezTo>
                      <a:cubicBezTo>
                        <a:pt x="0" y="0"/>
                        <a:pt x="0" y="0"/>
                        <a:pt x="0" y="0"/>
                      </a:cubicBezTo>
                      <a:cubicBezTo>
                        <a:pt x="0" y="47"/>
                        <a:pt x="0" y="47"/>
                        <a:pt x="0" y="47"/>
                      </a:cubicBezTo>
                      <a:cubicBezTo>
                        <a:pt x="0" y="51"/>
                        <a:pt x="2" y="54"/>
                        <a:pt x="4" y="55"/>
                      </a:cubicBezTo>
                      <a:cubicBezTo>
                        <a:pt x="19" y="64"/>
                        <a:pt x="19" y="64"/>
                        <a:pt x="19" y="64"/>
                      </a:cubicBezTo>
                      <a:cubicBezTo>
                        <a:pt x="16" y="62"/>
                        <a:pt x="15" y="60"/>
                        <a:pt x="15" y="56"/>
                      </a:cubicBezTo>
                      <a:close/>
                    </a:path>
                  </a:pathLst>
                </a:custGeom>
                <a:solidFill>
                  <a:srgbClr val="A5B0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59" name="Freeform 184"/>
                <p:cNvSpPr>
                  <a:spLocks/>
                </p:cNvSpPr>
                <p:nvPr/>
              </p:nvSpPr>
              <p:spPr bwMode="auto">
                <a:xfrm>
                  <a:off x="4359275" y="1730375"/>
                  <a:ext cx="2197100" cy="1481137"/>
                </a:xfrm>
                <a:custGeom>
                  <a:avLst/>
                  <a:gdLst>
                    <a:gd name="T0" fmla="*/ 598 w 598"/>
                    <a:gd name="T1" fmla="*/ 0 h 403"/>
                    <a:gd name="T2" fmla="*/ 598 w 598"/>
                    <a:gd name="T3" fmla="*/ 47 h 403"/>
                    <a:gd name="T4" fmla="*/ 586 w 598"/>
                    <a:gd name="T5" fmla="*/ 68 h 403"/>
                    <a:gd name="T6" fmla="*/ 350 w 598"/>
                    <a:gd name="T7" fmla="*/ 204 h 403"/>
                    <a:gd name="T8" fmla="*/ 248 w 598"/>
                    <a:gd name="T9" fmla="*/ 263 h 403"/>
                    <a:gd name="T10" fmla="*/ 12 w 598"/>
                    <a:gd name="T11" fmla="*/ 399 h 403"/>
                    <a:gd name="T12" fmla="*/ 0 w 598"/>
                    <a:gd name="T13" fmla="*/ 392 h 403"/>
                    <a:gd name="T14" fmla="*/ 0 w 598"/>
                    <a:gd name="T15" fmla="*/ 345 h 403"/>
                    <a:gd name="T16" fmla="*/ 598 w 598"/>
                    <a:gd name="T17" fmla="*/ 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8" h="403">
                      <a:moveTo>
                        <a:pt x="598" y="0"/>
                      </a:moveTo>
                      <a:cubicBezTo>
                        <a:pt x="598" y="47"/>
                        <a:pt x="598" y="47"/>
                        <a:pt x="598" y="47"/>
                      </a:cubicBezTo>
                      <a:cubicBezTo>
                        <a:pt x="598" y="54"/>
                        <a:pt x="593" y="64"/>
                        <a:pt x="586" y="68"/>
                      </a:cubicBezTo>
                      <a:cubicBezTo>
                        <a:pt x="350" y="204"/>
                        <a:pt x="350" y="204"/>
                        <a:pt x="350" y="204"/>
                      </a:cubicBezTo>
                      <a:cubicBezTo>
                        <a:pt x="248" y="263"/>
                        <a:pt x="248" y="263"/>
                        <a:pt x="248" y="263"/>
                      </a:cubicBezTo>
                      <a:cubicBezTo>
                        <a:pt x="12" y="399"/>
                        <a:pt x="12" y="399"/>
                        <a:pt x="12" y="399"/>
                      </a:cubicBezTo>
                      <a:cubicBezTo>
                        <a:pt x="6" y="403"/>
                        <a:pt x="0" y="400"/>
                        <a:pt x="0" y="392"/>
                      </a:cubicBezTo>
                      <a:cubicBezTo>
                        <a:pt x="0" y="345"/>
                        <a:pt x="0" y="345"/>
                        <a:pt x="0" y="345"/>
                      </a:cubicBezTo>
                      <a:lnTo>
                        <a:pt x="598" y="0"/>
                      </a:lnTo>
                      <a:close/>
                    </a:path>
                  </a:pathLst>
                </a:custGeom>
                <a:solidFill>
                  <a:srgbClr val="E6EA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60" name="Freeform 186"/>
                <p:cNvSpPr>
                  <a:spLocks/>
                </p:cNvSpPr>
                <p:nvPr/>
              </p:nvSpPr>
              <p:spPr bwMode="auto">
                <a:xfrm>
                  <a:off x="4356100" y="236538"/>
                  <a:ext cx="2200275" cy="2760662"/>
                </a:xfrm>
                <a:custGeom>
                  <a:avLst/>
                  <a:gdLst>
                    <a:gd name="T0" fmla="*/ 586 w 599"/>
                    <a:gd name="T1" fmla="*/ 3 h 751"/>
                    <a:gd name="T2" fmla="*/ 598 w 599"/>
                    <a:gd name="T3" fmla="*/ 10 h 751"/>
                    <a:gd name="T4" fmla="*/ 599 w 599"/>
                    <a:gd name="T5" fmla="*/ 406 h 751"/>
                    <a:gd name="T6" fmla="*/ 1 w 599"/>
                    <a:gd name="T7" fmla="*/ 751 h 751"/>
                    <a:gd name="T8" fmla="*/ 0 w 599"/>
                    <a:gd name="T9" fmla="*/ 356 h 751"/>
                    <a:gd name="T10" fmla="*/ 12 w 599"/>
                    <a:gd name="T11" fmla="*/ 335 h 751"/>
                    <a:gd name="T12" fmla="*/ 586 w 599"/>
                    <a:gd name="T13" fmla="*/ 3 h 751"/>
                  </a:gdLst>
                  <a:ahLst/>
                  <a:cxnLst>
                    <a:cxn ang="0">
                      <a:pos x="T0" y="T1"/>
                    </a:cxn>
                    <a:cxn ang="0">
                      <a:pos x="T2" y="T3"/>
                    </a:cxn>
                    <a:cxn ang="0">
                      <a:pos x="T4" y="T5"/>
                    </a:cxn>
                    <a:cxn ang="0">
                      <a:pos x="T6" y="T7"/>
                    </a:cxn>
                    <a:cxn ang="0">
                      <a:pos x="T8" y="T9"/>
                    </a:cxn>
                    <a:cxn ang="0">
                      <a:pos x="T10" y="T11"/>
                    </a:cxn>
                    <a:cxn ang="0">
                      <a:pos x="T12" y="T13"/>
                    </a:cxn>
                  </a:cxnLst>
                  <a:rect l="0" t="0" r="r" b="b"/>
                  <a:pathLst>
                    <a:path w="599" h="751">
                      <a:moveTo>
                        <a:pt x="586" y="3"/>
                      </a:moveTo>
                      <a:cubicBezTo>
                        <a:pt x="592" y="0"/>
                        <a:pt x="598" y="3"/>
                        <a:pt x="598" y="10"/>
                      </a:cubicBezTo>
                      <a:cubicBezTo>
                        <a:pt x="599" y="406"/>
                        <a:pt x="599" y="406"/>
                        <a:pt x="599" y="406"/>
                      </a:cubicBezTo>
                      <a:cubicBezTo>
                        <a:pt x="1" y="751"/>
                        <a:pt x="1" y="751"/>
                        <a:pt x="1" y="751"/>
                      </a:cubicBezTo>
                      <a:cubicBezTo>
                        <a:pt x="0" y="356"/>
                        <a:pt x="0" y="356"/>
                        <a:pt x="0" y="356"/>
                      </a:cubicBezTo>
                      <a:cubicBezTo>
                        <a:pt x="0" y="348"/>
                        <a:pt x="5" y="339"/>
                        <a:pt x="12" y="335"/>
                      </a:cubicBezTo>
                      <a:lnTo>
                        <a:pt x="586" y="3"/>
                      </a:lnTo>
                      <a:close/>
                    </a:path>
                  </a:pathLst>
                </a:custGeom>
                <a:solidFill>
                  <a:srgbClr val="EEF1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61" name="Freeform 187"/>
                <p:cNvSpPr>
                  <a:spLocks/>
                </p:cNvSpPr>
                <p:nvPr/>
              </p:nvSpPr>
              <p:spPr bwMode="auto">
                <a:xfrm>
                  <a:off x="4300538" y="211138"/>
                  <a:ext cx="2238375" cy="2786062"/>
                </a:xfrm>
                <a:custGeom>
                  <a:avLst/>
                  <a:gdLst>
                    <a:gd name="T0" fmla="*/ 595 w 609"/>
                    <a:gd name="T1" fmla="*/ 1 h 758"/>
                    <a:gd name="T2" fmla="*/ 586 w 609"/>
                    <a:gd name="T3" fmla="*/ 2 h 758"/>
                    <a:gd name="T4" fmla="*/ 12 w 609"/>
                    <a:gd name="T5" fmla="*/ 333 h 758"/>
                    <a:gd name="T6" fmla="*/ 0 w 609"/>
                    <a:gd name="T7" fmla="*/ 354 h 758"/>
                    <a:gd name="T8" fmla="*/ 1 w 609"/>
                    <a:gd name="T9" fmla="*/ 749 h 758"/>
                    <a:gd name="T10" fmla="*/ 16 w 609"/>
                    <a:gd name="T11" fmla="*/ 758 h 758"/>
                    <a:gd name="T12" fmla="*/ 15 w 609"/>
                    <a:gd name="T13" fmla="*/ 363 h 758"/>
                    <a:gd name="T14" fmla="*/ 27 w 609"/>
                    <a:gd name="T15" fmla="*/ 342 h 758"/>
                    <a:gd name="T16" fmla="*/ 601 w 609"/>
                    <a:gd name="T17" fmla="*/ 10 h 758"/>
                    <a:gd name="T18" fmla="*/ 609 w 609"/>
                    <a:gd name="T19" fmla="*/ 10 h 758"/>
                    <a:gd name="T20" fmla="*/ 595 w 609"/>
                    <a:gd name="T21" fmla="*/ 1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9" h="758">
                      <a:moveTo>
                        <a:pt x="595" y="1"/>
                      </a:moveTo>
                      <a:cubicBezTo>
                        <a:pt x="592" y="0"/>
                        <a:pt x="589" y="0"/>
                        <a:pt x="586" y="2"/>
                      </a:cubicBezTo>
                      <a:cubicBezTo>
                        <a:pt x="12" y="333"/>
                        <a:pt x="12" y="333"/>
                        <a:pt x="12" y="333"/>
                      </a:cubicBezTo>
                      <a:cubicBezTo>
                        <a:pt x="6" y="337"/>
                        <a:pt x="0" y="346"/>
                        <a:pt x="0" y="354"/>
                      </a:cubicBezTo>
                      <a:cubicBezTo>
                        <a:pt x="1" y="749"/>
                        <a:pt x="1" y="749"/>
                        <a:pt x="1" y="749"/>
                      </a:cubicBezTo>
                      <a:cubicBezTo>
                        <a:pt x="16" y="758"/>
                        <a:pt x="16" y="758"/>
                        <a:pt x="16" y="758"/>
                      </a:cubicBezTo>
                      <a:cubicBezTo>
                        <a:pt x="15" y="363"/>
                        <a:pt x="15" y="363"/>
                        <a:pt x="15" y="363"/>
                      </a:cubicBezTo>
                      <a:cubicBezTo>
                        <a:pt x="15" y="355"/>
                        <a:pt x="20" y="346"/>
                        <a:pt x="27" y="342"/>
                      </a:cubicBezTo>
                      <a:cubicBezTo>
                        <a:pt x="601" y="10"/>
                        <a:pt x="601" y="10"/>
                        <a:pt x="601" y="10"/>
                      </a:cubicBezTo>
                      <a:cubicBezTo>
                        <a:pt x="604" y="9"/>
                        <a:pt x="607" y="8"/>
                        <a:pt x="609" y="10"/>
                      </a:cubicBezTo>
                      <a:lnTo>
                        <a:pt x="595" y="1"/>
                      </a:lnTo>
                      <a:close/>
                    </a:path>
                  </a:pathLst>
                </a:custGeom>
                <a:solidFill>
                  <a:srgbClr val="B4C0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62" name="Freeform 189"/>
                <p:cNvSpPr>
                  <a:spLocks/>
                </p:cNvSpPr>
                <p:nvPr/>
              </p:nvSpPr>
              <p:spPr bwMode="auto">
                <a:xfrm>
                  <a:off x="4448174" y="428625"/>
                  <a:ext cx="2017711" cy="2381251"/>
                </a:xfrm>
                <a:custGeom>
                  <a:avLst/>
                  <a:gdLst>
                    <a:gd name="T0" fmla="*/ 520 w 549"/>
                    <a:gd name="T1" fmla="*/ 9 h 648"/>
                    <a:gd name="T2" fmla="*/ 548 w 549"/>
                    <a:gd name="T3" fmla="*/ 25 h 648"/>
                    <a:gd name="T4" fmla="*/ 549 w 549"/>
                    <a:gd name="T5" fmla="*/ 308 h 648"/>
                    <a:gd name="T6" fmla="*/ 521 w 549"/>
                    <a:gd name="T7" fmla="*/ 355 h 648"/>
                    <a:gd name="T8" fmla="*/ 29 w 549"/>
                    <a:gd name="T9" fmla="*/ 639 h 648"/>
                    <a:gd name="T10" fmla="*/ 1 w 549"/>
                    <a:gd name="T11" fmla="*/ 624 h 648"/>
                    <a:gd name="T12" fmla="*/ 0 w 549"/>
                    <a:gd name="T13" fmla="*/ 341 h 648"/>
                    <a:gd name="T14" fmla="*/ 28 w 549"/>
                    <a:gd name="T15" fmla="*/ 294 h 648"/>
                    <a:gd name="T16" fmla="*/ 520 w 549"/>
                    <a:gd name="T17" fmla="*/ 9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9" h="648">
                      <a:moveTo>
                        <a:pt x="520" y="9"/>
                      </a:moveTo>
                      <a:cubicBezTo>
                        <a:pt x="535" y="0"/>
                        <a:pt x="548" y="8"/>
                        <a:pt x="548" y="25"/>
                      </a:cubicBezTo>
                      <a:cubicBezTo>
                        <a:pt x="549" y="308"/>
                        <a:pt x="549" y="308"/>
                        <a:pt x="549" y="308"/>
                      </a:cubicBezTo>
                      <a:cubicBezTo>
                        <a:pt x="549" y="325"/>
                        <a:pt x="536" y="346"/>
                        <a:pt x="521" y="355"/>
                      </a:cubicBezTo>
                      <a:cubicBezTo>
                        <a:pt x="29" y="639"/>
                        <a:pt x="29" y="639"/>
                        <a:pt x="29" y="639"/>
                      </a:cubicBezTo>
                      <a:cubicBezTo>
                        <a:pt x="13" y="648"/>
                        <a:pt x="1" y="641"/>
                        <a:pt x="1" y="624"/>
                      </a:cubicBezTo>
                      <a:cubicBezTo>
                        <a:pt x="0" y="341"/>
                        <a:pt x="0" y="341"/>
                        <a:pt x="0" y="341"/>
                      </a:cubicBezTo>
                      <a:cubicBezTo>
                        <a:pt x="0" y="324"/>
                        <a:pt x="12" y="302"/>
                        <a:pt x="28" y="294"/>
                      </a:cubicBezTo>
                      <a:lnTo>
                        <a:pt x="520" y="9"/>
                      </a:lnTo>
                      <a:close/>
                    </a:path>
                  </a:pathLst>
                </a:custGeom>
                <a:solidFill>
                  <a:srgbClr val="00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grpSp>
          <p:nvGrpSpPr>
            <p:cNvPr id="933" name="Group 932"/>
            <p:cNvGrpSpPr/>
            <p:nvPr/>
          </p:nvGrpSpPr>
          <p:grpSpPr>
            <a:xfrm>
              <a:off x="6264160" y="2079742"/>
              <a:ext cx="409124" cy="990111"/>
              <a:chOff x="3876675" y="1285875"/>
              <a:chExt cx="1708150" cy="4133850"/>
            </a:xfrm>
          </p:grpSpPr>
          <p:sp>
            <p:nvSpPr>
              <p:cNvPr id="942" name="Freeform 227"/>
              <p:cNvSpPr>
                <a:spLocks/>
              </p:cNvSpPr>
              <p:nvPr/>
            </p:nvSpPr>
            <p:spPr bwMode="auto">
              <a:xfrm>
                <a:off x="3876675" y="1774825"/>
                <a:ext cx="857250" cy="3644900"/>
              </a:xfrm>
              <a:custGeom>
                <a:avLst/>
                <a:gdLst>
                  <a:gd name="T0" fmla="*/ 4 w 540"/>
                  <a:gd name="T1" fmla="*/ 0 h 2296"/>
                  <a:gd name="T2" fmla="*/ 0 w 540"/>
                  <a:gd name="T3" fmla="*/ 1986 h 2296"/>
                  <a:gd name="T4" fmla="*/ 538 w 540"/>
                  <a:gd name="T5" fmla="*/ 2296 h 2296"/>
                  <a:gd name="T6" fmla="*/ 540 w 540"/>
                  <a:gd name="T7" fmla="*/ 311 h 2296"/>
                  <a:gd name="T8" fmla="*/ 4 w 540"/>
                  <a:gd name="T9" fmla="*/ 0 h 2296"/>
                </a:gdLst>
                <a:ahLst/>
                <a:cxnLst>
                  <a:cxn ang="0">
                    <a:pos x="T0" y="T1"/>
                  </a:cxn>
                  <a:cxn ang="0">
                    <a:pos x="T2" y="T3"/>
                  </a:cxn>
                  <a:cxn ang="0">
                    <a:pos x="T4" y="T5"/>
                  </a:cxn>
                  <a:cxn ang="0">
                    <a:pos x="T6" y="T7"/>
                  </a:cxn>
                  <a:cxn ang="0">
                    <a:pos x="T8" y="T9"/>
                  </a:cxn>
                </a:cxnLst>
                <a:rect l="0" t="0" r="r" b="b"/>
                <a:pathLst>
                  <a:path w="540" h="2296">
                    <a:moveTo>
                      <a:pt x="4" y="0"/>
                    </a:moveTo>
                    <a:lnTo>
                      <a:pt x="0" y="1986"/>
                    </a:lnTo>
                    <a:lnTo>
                      <a:pt x="538" y="2296"/>
                    </a:lnTo>
                    <a:lnTo>
                      <a:pt x="540" y="311"/>
                    </a:lnTo>
                    <a:lnTo>
                      <a:pt x="4" y="0"/>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943" name="Freeform 228"/>
              <p:cNvSpPr>
                <a:spLocks/>
              </p:cNvSpPr>
              <p:nvPr/>
            </p:nvSpPr>
            <p:spPr bwMode="auto">
              <a:xfrm>
                <a:off x="4730750" y="1774825"/>
                <a:ext cx="854075" cy="3644900"/>
              </a:xfrm>
              <a:custGeom>
                <a:avLst/>
                <a:gdLst>
                  <a:gd name="T0" fmla="*/ 2 w 538"/>
                  <a:gd name="T1" fmla="*/ 311 h 2296"/>
                  <a:gd name="T2" fmla="*/ 0 w 538"/>
                  <a:gd name="T3" fmla="*/ 2296 h 2296"/>
                  <a:gd name="T4" fmla="*/ 534 w 538"/>
                  <a:gd name="T5" fmla="*/ 1986 h 2296"/>
                  <a:gd name="T6" fmla="*/ 538 w 538"/>
                  <a:gd name="T7" fmla="*/ 0 h 2296"/>
                  <a:gd name="T8" fmla="*/ 2 w 538"/>
                  <a:gd name="T9" fmla="*/ 311 h 2296"/>
                </a:gdLst>
                <a:ahLst/>
                <a:cxnLst>
                  <a:cxn ang="0">
                    <a:pos x="T0" y="T1"/>
                  </a:cxn>
                  <a:cxn ang="0">
                    <a:pos x="T2" y="T3"/>
                  </a:cxn>
                  <a:cxn ang="0">
                    <a:pos x="T4" y="T5"/>
                  </a:cxn>
                  <a:cxn ang="0">
                    <a:pos x="T6" y="T7"/>
                  </a:cxn>
                  <a:cxn ang="0">
                    <a:pos x="T8" y="T9"/>
                  </a:cxn>
                </a:cxnLst>
                <a:rect l="0" t="0" r="r" b="b"/>
                <a:pathLst>
                  <a:path w="538" h="2296">
                    <a:moveTo>
                      <a:pt x="2" y="311"/>
                    </a:moveTo>
                    <a:lnTo>
                      <a:pt x="0" y="2296"/>
                    </a:lnTo>
                    <a:lnTo>
                      <a:pt x="534" y="1986"/>
                    </a:lnTo>
                    <a:lnTo>
                      <a:pt x="538" y="0"/>
                    </a:lnTo>
                    <a:lnTo>
                      <a:pt x="2" y="311"/>
                    </a:lnTo>
                    <a:close/>
                  </a:path>
                </a:pathLst>
              </a:custGeom>
              <a:solidFill>
                <a:srgbClr val="D42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944" name="Freeform 229"/>
              <p:cNvSpPr>
                <a:spLocks/>
              </p:cNvSpPr>
              <p:nvPr/>
            </p:nvSpPr>
            <p:spPr bwMode="auto">
              <a:xfrm>
                <a:off x="3883025" y="1285875"/>
                <a:ext cx="1701800" cy="982663"/>
              </a:xfrm>
              <a:custGeom>
                <a:avLst/>
                <a:gdLst>
                  <a:gd name="T0" fmla="*/ 534 w 1072"/>
                  <a:gd name="T1" fmla="*/ 0 h 619"/>
                  <a:gd name="T2" fmla="*/ 0 w 1072"/>
                  <a:gd name="T3" fmla="*/ 308 h 619"/>
                  <a:gd name="T4" fmla="*/ 536 w 1072"/>
                  <a:gd name="T5" fmla="*/ 619 h 619"/>
                  <a:gd name="T6" fmla="*/ 1072 w 1072"/>
                  <a:gd name="T7" fmla="*/ 308 h 619"/>
                  <a:gd name="T8" fmla="*/ 534 w 1072"/>
                  <a:gd name="T9" fmla="*/ 0 h 619"/>
                </a:gdLst>
                <a:ahLst/>
                <a:cxnLst>
                  <a:cxn ang="0">
                    <a:pos x="T0" y="T1"/>
                  </a:cxn>
                  <a:cxn ang="0">
                    <a:pos x="T2" y="T3"/>
                  </a:cxn>
                  <a:cxn ang="0">
                    <a:pos x="T4" y="T5"/>
                  </a:cxn>
                  <a:cxn ang="0">
                    <a:pos x="T6" y="T7"/>
                  </a:cxn>
                  <a:cxn ang="0">
                    <a:pos x="T8" y="T9"/>
                  </a:cxn>
                </a:cxnLst>
                <a:rect l="0" t="0" r="r" b="b"/>
                <a:pathLst>
                  <a:path w="1072" h="619">
                    <a:moveTo>
                      <a:pt x="534" y="0"/>
                    </a:moveTo>
                    <a:lnTo>
                      <a:pt x="0" y="308"/>
                    </a:lnTo>
                    <a:lnTo>
                      <a:pt x="536" y="619"/>
                    </a:lnTo>
                    <a:lnTo>
                      <a:pt x="1072" y="308"/>
                    </a:lnTo>
                    <a:lnTo>
                      <a:pt x="534" y="0"/>
                    </a:lnTo>
                    <a:close/>
                  </a:path>
                </a:pathLst>
              </a:custGeom>
              <a:solidFill>
                <a:srgbClr val="FF42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934" name="Group 933"/>
            <p:cNvGrpSpPr/>
            <p:nvPr/>
          </p:nvGrpSpPr>
          <p:grpSpPr>
            <a:xfrm>
              <a:off x="6061499" y="2448942"/>
              <a:ext cx="407984" cy="739922"/>
              <a:chOff x="3030538" y="2827338"/>
              <a:chExt cx="1703387" cy="3089275"/>
            </a:xfrm>
          </p:grpSpPr>
          <p:sp>
            <p:nvSpPr>
              <p:cNvPr id="939" name="Freeform 230"/>
              <p:cNvSpPr>
                <a:spLocks/>
              </p:cNvSpPr>
              <p:nvPr/>
            </p:nvSpPr>
            <p:spPr bwMode="auto">
              <a:xfrm>
                <a:off x="3030538" y="3319463"/>
                <a:ext cx="855662" cy="2597150"/>
              </a:xfrm>
              <a:custGeom>
                <a:avLst/>
                <a:gdLst>
                  <a:gd name="T0" fmla="*/ 4 w 539"/>
                  <a:gd name="T1" fmla="*/ 0 h 1636"/>
                  <a:gd name="T2" fmla="*/ 0 w 539"/>
                  <a:gd name="T3" fmla="*/ 1325 h 1636"/>
                  <a:gd name="T4" fmla="*/ 537 w 539"/>
                  <a:gd name="T5" fmla="*/ 1636 h 1636"/>
                  <a:gd name="T6" fmla="*/ 539 w 539"/>
                  <a:gd name="T7" fmla="*/ 309 h 1636"/>
                  <a:gd name="T8" fmla="*/ 4 w 539"/>
                  <a:gd name="T9" fmla="*/ 0 h 1636"/>
                </a:gdLst>
                <a:ahLst/>
                <a:cxnLst>
                  <a:cxn ang="0">
                    <a:pos x="T0" y="T1"/>
                  </a:cxn>
                  <a:cxn ang="0">
                    <a:pos x="T2" y="T3"/>
                  </a:cxn>
                  <a:cxn ang="0">
                    <a:pos x="T4" y="T5"/>
                  </a:cxn>
                  <a:cxn ang="0">
                    <a:pos x="T6" y="T7"/>
                  </a:cxn>
                  <a:cxn ang="0">
                    <a:pos x="T8" y="T9"/>
                  </a:cxn>
                </a:cxnLst>
                <a:rect l="0" t="0" r="r" b="b"/>
                <a:pathLst>
                  <a:path w="539" h="1636">
                    <a:moveTo>
                      <a:pt x="4" y="0"/>
                    </a:moveTo>
                    <a:lnTo>
                      <a:pt x="0" y="1325"/>
                    </a:lnTo>
                    <a:lnTo>
                      <a:pt x="537" y="1636"/>
                    </a:lnTo>
                    <a:lnTo>
                      <a:pt x="539" y="309"/>
                    </a:lnTo>
                    <a:lnTo>
                      <a:pt x="4" y="0"/>
                    </a:lnTo>
                    <a:close/>
                  </a:path>
                </a:pathLst>
              </a:custGeom>
              <a:solidFill>
                <a:srgbClr val="0751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940" name="Freeform 231"/>
              <p:cNvSpPr>
                <a:spLocks/>
              </p:cNvSpPr>
              <p:nvPr/>
            </p:nvSpPr>
            <p:spPr bwMode="auto">
              <a:xfrm>
                <a:off x="3883025" y="3319463"/>
                <a:ext cx="850900" cy="2597150"/>
              </a:xfrm>
              <a:custGeom>
                <a:avLst/>
                <a:gdLst>
                  <a:gd name="T0" fmla="*/ 2 w 536"/>
                  <a:gd name="T1" fmla="*/ 309 h 1636"/>
                  <a:gd name="T2" fmla="*/ 0 w 536"/>
                  <a:gd name="T3" fmla="*/ 1636 h 1636"/>
                  <a:gd name="T4" fmla="*/ 534 w 536"/>
                  <a:gd name="T5" fmla="*/ 1325 h 1636"/>
                  <a:gd name="T6" fmla="*/ 536 w 536"/>
                  <a:gd name="T7" fmla="*/ 0 h 1636"/>
                  <a:gd name="T8" fmla="*/ 2 w 536"/>
                  <a:gd name="T9" fmla="*/ 309 h 1636"/>
                </a:gdLst>
                <a:ahLst/>
                <a:cxnLst>
                  <a:cxn ang="0">
                    <a:pos x="T0" y="T1"/>
                  </a:cxn>
                  <a:cxn ang="0">
                    <a:pos x="T2" y="T3"/>
                  </a:cxn>
                  <a:cxn ang="0">
                    <a:pos x="T4" y="T5"/>
                  </a:cxn>
                  <a:cxn ang="0">
                    <a:pos x="T6" y="T7"/>
                  </a:cxn>
                  <a:cxn ang="0">
                    <a:pos x="T8" y="T9"/>
                  </a:cxn>
                </a:cxnLst>
                <a:rect l="0" t="0" r="r" b="b"/>
                <a:pathLst>
                  <a:path w="536" h="1636">
                    <a:moveTo>
                      <a:pt x="2" y="309"/>
                    </a:moveTo>
                    <a:lnTo>
                      <a:pt x="0" y="1636"/>
                    </a:lnTo>
                    <a:lnTo>
                      <a:pt x="534" y="1325"/>
                    </a:lnTo>
                    <a:lnTo>
                      <a:pt x="536" y="0"/>
                    </a:lnTo>
                    <a:lnTo>
                      <a:pt x="2" y="309"/>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941" name="Freeform 232"/>
              <p:cNvSpPr>
                <a:spLocks/>
              </p:cNvSpPr>
              <p:nvPr/>
            </p:nvSpPr>
            <p:spPr bwMode="auto">
              <a:xfrm>
                <a:off x="3036888" y="2827338"/>
                <a:ext cx="1697037" cy="982663"/>
              </a:xfrm>
              <a:custGeom>
                <a:avLst/>
                <a:gdLst>
                  <a:gd name="T0" fmla="*/ 533 w 1069"/>
                  <a:gd name="T1" fmla="*/ 0 h 619"/>
                  <a:gd name="T2" fmla="*/ 0 w 1069"/>
                  <a:gd name="T3" fmla="*/ 310 h 619"/>
                  <a:gd name="T4" fmla="*/ 535 w 1069"/>
                  <a:gd name="T5" fmla="*/ 619 h 619"/>
                  <a:gd name="T6" fmla="*/ 1069 w 1069"/>
                  <a:gd name="T7" fmla="*/ 310 h 619"/>
                  <a:gd name="T8" fmla="*/ 533 w 1069"/>
                  <a:gd name="T9" fmla="*/ 0 h 619"/>
                </a:gdLst>
                <a:ahLst/>
                <a:cxnLst>
                  <a:cxn ang="0">
                    <a:pos x="T0" y="T1"/>
                  </a:cxn>
                  <a:cxn ang="0">
                    <a:pos x="T2" y="T3"/>
                  </a:cxn>
                  <a:cxn ang="0">
                    <a:pos x="T4" y="T5"/>
                  </a:cxn>
                  <a:cxn ang="0">
                    <a:pos x="T6" y="T7"/>
                  </a:cxn>
                  <a:cxn ang="0">
                    <a:pos x="T8" y="T9"/>
                  </a:cxn>
                </a:cxnLst>
                <a:rect l="0" t="0" r="r" b="b"/>
                <a:pathLst>
                  <a:path w="1069" h="619">
                    <a:moveTo>
                      <a:pt x="533" y="0"/>
                    </a:moveTo>
                    <a:lnTo>
                      <a:pt x="0" y="310"/>
                    </a:lnTo>
                    <a:lnTo>
                      <a:pt x="535" y="619"/>
                    </a:lnTo>
                    <a:lnTo>
                      <a:pt x="1069" y="310"/>
                    </a:lnTo>
                    <a:lnTo>
                      <a:pt x="533"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935" name="Group 934"/>
            <p:cNvGrpSpPr/>
            <p:nvPr/>
          </p:nvGrpSpPr>
          <p:grpSpPr>
            <a:xfrm>
              <a:off x="5859218" y="2737154"/>
              <a:ext cx="407984" cy="568820"/>
              <a:chOff x="2185988" y="4030663"/>
              <a:chExt cx="1703387" cy="2374900"/>
            </a:xfrm>
          </p:grpSpPr>
          <p:sp>
            <p:nvSpPr>
              <p:cNvPr id="936" name="Freeform 233"/>
              <p:cNvSpPr>
                <a:spLocks/>
              </p:cNvSpPr>
              <p:nvPr/>
            </p:nvSpPr>
            <p:spPr bwMode="auto">
              <a:xfrm>
                <a:off x="2185988" y="4522788"/>
                <a:ext cx="857250" cy="1882775"/>
              </a:xfrm>
              <a:custGeom>
                <a:avLst/>
                <a:gdLst>
                  <a:gd name="T0" fmla="*/ 2 w 540"/>
                  <a:gd name="T1" fmla="*/ 0 h 1186"/>
                  <a:gd name="T2" fmla="*/ 0 w 540"/>
                  <a:gd name="T3" fmla="*/ 876 h 1186"/>
                  <a:gd name="T4" fmla="*/ 536 w 540"/>
                  <a:gd name="T5" fmla="*/ 1186 h 1186"/>
                  <a:gd name="T6" fmla="*/ 540 w 540"/>
                  <a:gd name="T7" fmla="*/ 309 h 1186"/>
                  <a:gd name="T8" fmla="*/ 2 w 540"/>
                  <a:gd name="T9" fmla="*/ 0 h 1186"/>
                </a:gdLst>
                <a:ahLst/>
                <a:cxnLst>
                  <a:cxn ang="0">
                    <a:pos x="T0" y="T1"/>
                  </a:cxn>
                  <a:cxn ang="0">
                    <a:pos x="T2" y="T3"/>
                  </a:cxn>
                  <a:cxn ang="0">
                    <a:pos x="T4" y="T5"/>
                  </a:cxn>
                  <a:cxn ang="0">
                    <a:pos x="T6" y="T7"/>
                  </a:cxn>
                  <a:cxn ang="0">
                    <a:pos x="T8" y="T9"/>
                  </a:cxn>
                </a:cxnLst>
                <a:rect l="0" t="0" r="r" b="b"/>
                <a:pathLst>
                  <a:path w="540" h="1186">
                    <a:moveTo>
                      <a:pt x="2" y="0"/>
                    </a:moveTo>
                    <a:lnTo>
                      <a:pt x="0" y="876"/>
                    </a:lnTo>
                    <a:lnTo>
                      <a:pt x="536" y="1186"/>
                    </a:lnTo>
                    <a:lnTo>
                      <a:pt x="540" y="309"/>
                    </a:lnTo>
                    <a:lnTo>
                      <a:pt x="2" y="0"/>
                    </a:lnTo>
                    <a:close/>
                  </a:path>
                </a:pathLst>
              </a:custGeom>
              <a:solidFill>
                <a:srgbClr val="00C1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937" name="Freeform 234"/>
              <p:cNvSpPr>
                <a:spLocks/>
              </p:cNvSpPr>
              <p:nvPr/>
            </p:nvSpPr>
            <p:spPr bwMode="auto">
              <a:xfrm>
                <a:off x="3036888" y="4522788"/>
                <a:ext cx="852487" cy="1882775"/>
              </a:xfrm>
              <a:custGeom>
                <a:avLst/>
                <a:gdLst>
                  <a:gd name="T0" fmla="*/ 4 w 537"/>
                  <a:gd name="T1" fmla="*/ 309 h 1186"/>
                  <a:gd name="T2" fmla="*/ 0 w 537"/>
                  <a:gd name="T3" fmla="*/ 1186 h 1186"/>
                  <a:gd name="T4" fmla="*/ 535 w 537"/>
                  <a:gd name="T5" fmla="*/ 876 h 1186"/>
                  <a:gd name="T6" fmla="*/ 537 w 537"/>
                  <a:gd name="T7" fmla="*/ 0 h 1186"/>
                  <a:gd name="T8" fmla="*/ 4 w 537"/>
                  <a:gd name="T9" fmla="*/ 309 h 1186"/>
                </a:gdLst>
                <a:ahLst/>
                <a:cxnLst>
                  <a:cxn ang="0">
                    <a:pos x="T0" y="T1"/>
                  </a:cxn>
                  <a:cxn ang="0">
                    <a:pos x="T2" y="T3"/>
                  </a:cxn>
                  <a:cxn ang="0">
                    <a:pos x="T4" y="T5"/>
                  </a:cxn>
                  <a:cxn ang="0">
                    <a:pos x="T6" y="T7"/>
                  </a:cxn>
                  <a:cxn ang="0">
                    <a:pos x="T8" y="T9"/>
                  </a:cxn>
                </a:cxnLst>
                <a:rect l="0" t="0" r="r" b="b"/>
                <a:pathLst>
                  <a:path w="537" h="1186">
                    <a:moveTo>
                      <a:pt x="4" y="309"/>
                    </a:moveTo>
                    <a:lnTo>
                      <a:pt x="0" y="1186"/>
                    </a:lnTo>
                    <a:lnTo>
                      <a:pt x="535" y="876"/>
                    </a:lnTo>
                    <a:lnTo>
                      <a:pt x="537" y="0"/>
                    </a:lnTo>
                    <a:lnTo>
                      <a:pt x="4" y="309"/>
                    </a:lnTo>
                    <a:close/>
                  </a:path>
                </a:pathLst>
              </a:custGeom>
              <a:solidFill>
                <a:srgbClr val="00BA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938" name="Freeform 235"/>
              <p:cNvSpPr>
                <a:spLocks/>
              </p:cNvSpPr>
              <p:nvPr/>
            </p:nvSpPr>
            <p:spPr bwMode="auto">
              <a:xfrm>
                <a:off x="2189163" y="4030663"/>
                <a:ext cx="1700212" cy="982663"/>
              </a:xfrm>
              <a:custGeom>
                <a:avLst/>
                <a:gdLst>
                  <a:gd name="T0" fmla="*/ 534 w 1071"/>
                  <a:gd name="T1" fmla="*/ 0 h 619"/>
                  <a:gd name="T2" fmla="*/ 0 w 1071"/>
                  <a:gd name="T3" fmla="*/ 310 h 619"/>
                  <a:gd name="T4" fmla="*/ 538 w 1071"/>
                  <a:gd name="T5" fmla="*/ 619 h 619"/>
                  <a:gd name="T6" fmla="*/ 1071 w 1071"/>
                  <a:gd name="T7" fmla="*/ 310 h 619"/>
                  <a:gd name="T8" fmla="*/ 534 w 1071"/>
                  <a:gd name="T9" fmla="*/ 0 h 619"/>
                </a:gdLst>
                <a:ahLst/>
                <a:cxnLst>
                  <a:cxn ang="0">
                    <a:pos x="T0" y="T1"/>
                  </a:cxn>
                  <a:cxn ang="0">
                    <a:pos x="T2" y="T3"/>
                  </a:cxn>
                  <a:cxn ang="0">
                    <a:pos x="T4" y="T5"/>
                  </a:cxn>
                  <a:cxn ang="0">
                    <a:pos x="T6" y="T7"/>
                  </a:cxn>
                  <a:cxn ang="0">
                    <a:pos x="T8" y="T9"/>
                  </a:cxn>
                </a:cxnLst>
                <a:rect l="0" t="0" r="r" b="b"/>
                <a:pathLst>
                  <a:path w="1071" h="619">
                    <a:moveTo>
                      <a:pt x="534" y="0"/>
                    </a:moveTo>
                    <a:lnTo>
                      <a:pt x="0" y="310"/>
                    </a:lnTo>
                    <a:lnTo>
                      <a:pt x="538" y="619"/>
                    </a:lnTo>
                    <a:lnTo>
                      <a:pt x="1071" y="310"/>
                    </a:lnTo>
                    <a:lnTo>
                      <a:pt x="534" y="0"/>
                    </a:lnTo>
                    <a:close/>
                  </a:path>
                </a:pathLst>
              </a:custGeom>
              <a:solidFill>
                <a:srgbClr val="00CE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443" name="Group 442"/>
            <p:cNvGrpSpPr/>
            <p:nvPr/>
          </p:nvGrpSpPr>
          <p:grpSpPr>
            <a:xfrm>
              <a:off x="9636673" y="5746208"/>
              <a:ext cx="678428" cy="480139"/>
              <a:chOff x="2936875" y="5048250"/>
              <a:chExt cx="863600" cy="611188"/>
            </a:xfrm>
          </p:grpSpPr>
          <p:sp>
            <p:nvSpPr>
              <p:cNvPr id="444" name="Freeform 138"/>
              <p:cNvSpPr>
                <a:spLocks/>
              </p:cNvSpPr>
              <p:nvPr/>
            </p:nvSpPr>
            <p:spPr bwMode="auto">
              <a:xfrm>
                <a:off x="3011488" y="5153025"/>
                <a:ext cx="68263" cy="180975"/>
              </a:xfrm>
              <a:custGeom>
                <a:avLst/>
                <a:gdLst>
                  <a:gd name="T0" fmla="*/ 43 w 43"/>
                  <a:gd name="T1" fmla="*/ 44 h 114"/>
                  <a:gd name="T2" fmla="*/ 43 w 43"/>
                  <a:gd name="T3" fmla="*/ 114 h 114"/>
                  <a:gd name="T4" fmla="*/ 0 w 43"/>
                  <a:gd name="T5" fmla="*/ 70 h 114"/>
                  <a:gd name="T6" fmla="*/ 0 w 43"/>
                  <a:gd name="T7" fmla="*/ 0 h 114"/>
                  <a:gd name="T8" fmla="*/ 43 w 43"/>
                  <a:gd name="T9" fmla="*/ 44 h 114"/>
                </a:gdLst>
                <a:ahLst/>
                <a:cxnLst>
                  <a:cxn ang="0">
                    <a:pos x="T0" y="T1"/>
                  </a:cxn>
                  <a:cxn ang="0">
                    <a:pos x="T2" y="T3"/>
                  </a:cxn>
                  <a:cxn ang="0">
                    <a:pos x="T4" y="T5"/>
                  </a:cxn>
                  <a:cxn ang="0">
                    <a:pos x="T6" y="T7"/>
                  </a:cxn>
                  <a:cxn ang="0">
                    <a:pos x="T8" y="T9"/>
                  </a:cxn>
                </a:cxnLst>
                <a:rect l="0" t="0" r="r" b="b"/>
                <a:pathLst>
                  <a:path w="43" h="114">
                    <a:moveTo>
                      <a:pt x="43" y="44"/>
                    </a:moveTo>
                    <a:lnTo>
                      <a:pt x="43" y="114"/>
                    </a:lnTo>
                    <a:lnTo>
                      <a:pt x="0" y="70"/>
                    </a:lnTo>
                    <a:lnTo>
                      <a:pt x="0" y="0"/>
                    </a:lnTo>
                    <a:lnTo>
                      <a:pt x="43" y="44"/>
                    </a:lnTo>
                    <a:close/>
                  </a:path>
                </a:pathLst>
              </a:custGeom>
              <a:solidFill>
                <a:srgbClr val="053E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45" name="Freeform 139"/>
              <p:cNvSpPr>
                <a:spLocks/>
              </p:cNvSpPr>
              <p:nvPr/>
            </p:nvSpPr>
            <p:spPr bwMode="auto">
              <a:xfrm>
                <a:off x="3660775" y="5153025"/>
                <a:ext cx="66675" cy="180975"/>
              </a:xfrm>
              <a:custGeom>
                <a:avLst/>
                <a:gdLst>
                  <a:gd name="T0" fmla="*/ 42 w 42"/>
                  <a:gd name="T1" fmla="*/ 0 h 114"/>
                  <a:gd name="T2" fmla="*/ 42 w 42"/>
                  <a:gd name="T3" fmla="*/ 70 h 114"/>
                  <a:gd name="T4" fmla="*/ 0 w 42"/>
                  <a:gd name="T5" fmla="*/ 114 h 114"/>
                  <a:gd name="T6" fmla="*/ 0 w 42"/>
                  <a:gd name="T7" fmla="*/ 44 h 114"/>
                  <a:gd name="T8" fmla="*/ 42 w 42"/>
                  <a:gd name="T9" fmla="*/ 0 h 114"/>
                </a:gdLst>
                <a:ahLst/>
                <a:cxnLst>
                  <a:cxn ang="0">
                    <a:pos x="T0" y="T1"/>
                  </a:cxn>
                  <a:cxn ang="0">
                    <a:pos x="T2" y="T3"/>
                  </a:cxn>
                  <a:cxn ang="0">
                    <a:pos x="T4" y="T5"/>
                  </a:cxn>
                  <a:cxn ang="0">
                    <a:pos x="T6" y="T7"/>
                  </a:cxn>
                  <a:cxn ang="0">
                    <a:pos x="T8" y="T9"/>
                  </a:cxn>
                </a:cxnLst>
                <a:rect l="0" t="0" r="r" b="b"/>
                <a:pathLst>
                  <a:path w="42" h="114">
                    <a:moveTo>
                      <a:pt x="42" y="0"/>
                    </a:moveTo>
                    <a:lnTo>
                      <a:pt x="42" y="70"/>
                    </a:lnTo>
                    <a:lnTo>
                      <a:pt x="0" y="114"/>
                    </a:lnTo>
                    <a:lnTo>
                      <a:pt x="0" y="44"/>
                    </a:lnTo>
                    <a:lnTo>
                      <a:pt x="42" y="0"/>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46" name="Freeform 140"/>
              <p:cNvSpPr>
                <a:spLocks/>
              </p:cNvSpPr>
              <p:nvPr/>
            </p:nvSpPr>
            <p:spPr bwMode="auto">
              <a:xfrm>
                <a:off x="3135313" y="5149850"/>
                <a:ext cx="468313" cy="260350"/>
              </a:xfrm>
              <a:custGeom>
                <a:avLst/>
                <a:gdLst>
                  <a:gd name="T0" fmla="*/ 785 w 785"/>
                  <a:gd name="T1" fmla="*/ 249 h 436"/>
                  <a:gd name="T2" fmla="*/ 785 w 785"/>
                  <a:gd name="T3" fmla="*/ 433 h 436"/>
                  <a:gd name="T4" fmla="*/ 671 w 785"/>
                  <a:gd name="T5" fmla="*/ 274 h 436"/>
                  <a:gd name="T6" fmla="*/ 116 w 785"/>
                  <a:gd name="T7" fmla="*/ 274 h 436"/>
                  <a:gd name="T8" fmla="*/ 0 w 785"/>
                  <a:gd name="T9" fmla="*/ 436 h 436"/>
                  <a:gd name="T10" fmla="*/ 0 w 785"/>
                  <a:gd name="T11" fmla="*/ 251 h 436"/>
                  <a:gd name="T12" fmla="*/ 116 w 785"/>
                  <a:gd name="T13" fmla="*/ 89 h 436"/>
                  <a:gd name="T14" fmla="*/ 671 w 785"/>
                  <a:gd name="T15" fmla="*/ 89 h 436"/>
                  <a:gd name="T16" fmla="*/ 785 w 785"/>
                  <a:gd name="T17" fmla="*/ 24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5" h="436">
                    <a:moveTo>
                      <a:pt x="785" y="249"/>
                    </a:moveTo>
                    <a:cubicBezTo>
                      <a:pt x="785" y="433"/>
                      <a:pt x="785" y="433"/>
                      <a:pt x="785" y="433"/>
                    </a:cubicBezTo>
                    <a:cubicBezTo>
                      <a:pt x="785" y="376"/>
                      <a:pt x="747" y="318"/>
                      <a:pt x="671" y="274"/>
                    </a:cubicBezTo>
                    <a:cubicBezTo>
                      <a:pt x="519" y="185"/>
                      <a:pt x="270" y="185"/>
                      <a:pt x="116" y="274"/>
                    </a:cubicBezTo>
                    <a:cubicBezTo>
                      <a:pt x="39" y="318"/>
                      <a:pt x="0" y="377"/>
                      <a:pt x="0" y="436"/>
                    </a:cubicBezTo>
                    <a:cubicBezTo>
                      <a:pt x="0" y="251"/>
                      <a:pt x="0" y="251"/>
                      <a:pt x="0" y="251"/>
                    </a:cubicBezTo>
                    <a:cubicBezTo>
                      <a:pt x="0" y="193"/>
                      <a:pt x="38" y="134"/>
                      <a:pt x="116" y="89"/>
                    </a:cubicBezTo>
                    <a:cubicBezTo>
                      <a:pt x="270" y="0"/>
                      <a:pt x="518" y="0"/>
                      <a:pt x="671" y="89"/>
                    </a:cubicBezTo>
                    <a:cubicBezTo>
                      <a:pt x="747" y="133"/>
                      <a:pt x="785" y="191"/>
                      <a:pt x="785" y="249"/>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47" name="Freeform 141"/>
              <p:cNvSpPr>
                <a:spLocks noEditPoints="1"/>
              </p:cNvSpPr>
              <p:nvPr/>
            </p:nvSpPr>
            <p:spPr bwMode="auto">
              <a:xfrm>
                <a:off x="2936875" y="5341938"/>
                <a:ext cx="863600" cy="317500"/>
              </a:xfrm>
              <a:custGeom>
                <a:avLst/>
                <a:gdLst>
                  <a:gd name="T0" fmla="*/ 1446 w 1446"/>
                  <a:gd name="T1" fmla="*/ 185 h 531"/>
                  <a:gd name="T2" fmla="*/ 1446 w 1446"/>
                  <a:gd name="T3" fmla="*/ 0 h 531"/>
                  <a:gd name="T4" fmla="*/ 1222 w 1446"/>
                  <a:gd name="T5" fmla="*/ 37 h 531"/>
                  <a:gd name="T6" fmla="*/ 1209 w 1446"/>
                  <a:gd name="T7" fmla="*/ 55 h 531"/>
                  <a:gd name="T8" fmla="*/ 1210 w 1446"/>
                  <a:gd name="T9" fmla="*/ 237 h 531"/>
                  <a:gd name="T10" fmla="*/ 1144 w 1446"/>
                  <a:gd name="T11" fmla="*/ 275 h 531"/>
                  <a:gd name="T12" fmla="*/ 942 w 1446"/>
                  <a:gd name="T13" fmla="*/ 210 h 531"/>
                  <a:gd name="T14" fmla="*/ 910 w 1446"/>
                  <a:gd name="T15" fmla="*/ 217 h 531"/>
                  <a:gd name="T16" fmla="*/ 846 w 1446"/>
                  <a:gd name="T17" fmla="*/ 346 h 531"/>
                  <a:gd name="T18" fmla="*/ 596 w 1446"/>
                  <a:gd name="T19" fmla="*/ 346 h 531"/>
                  <a:gd name="T20" fmla="*/ 533 w 1446"/>
                  <a:gd name="T21" fmla="*/ 217 h 531"/>
                  <a:gd name="T22" fmla="*/ 502 w 1446"/>
                  <a:gd name="T23" fmla="*/ 210 h 531"/>
                  <a:gd name="T24" fmla="*/ 299 w 1446"/>
                  <a:gd name="T25" fmla="*/ 275 h 531"/>
                  <a:gd name="T26" fmla="*/ 237 w 1446"/>
                  <a:gd name="T27" fmla="*/ 239 h 531"/>
                  <a:gd name="T28" fmla="*/ 236 w 1446"/>
                  <a:gd name="T29" fmla="*/ 55 h 531"/>
                  <a:gd name="T30" fmla="*/ 223 w 1446"/>
                  <a:gd name="T31" fmla="*/ 37 h 531"/>
                  <a:gd name="T32" fmla="*/ 0 w 1446"/>
                  <a:gd name="T33" fmla="*/ 0 h 531"/>
                  <a:gd name="T34" fmla="*/ 1 w 1446"/>
                  <a:gd name="T35" fmla="*/ 185 h 531"/>
                  <a:gd name="T36" fmla="*/ 123 w 1446"/>
                  <a:gd name="T37" fmla="*/ 205 h 531"/>
                  <a:gd name="T38" fmla="*/ 123 w 1446"/>
                  <a:gd name="T39" fmla="*/ 357 h 531"/>
                  <a:gd name="T40" fmla="*/ 299 w 1446"/>
                  <a:gd name="T41" fmla="*/ 460 h 531"/>
                  <a:gd name="T42" fmla="*/ 502 w 1446"/>
                  <a:gd name="T43" fmla="*/ 394 h 531"/>
                  <a:gd name="T44" fmla="*/ 534 w 1446"/>
                  <a:gd name="T45" fmla="*/ 402 h 531"/>
                  <a:gd name="T46" fmla="*/ 597 w 1446"/>
                  <a:gd name="T47" fmla="*/ 531 h 531"/>
                  <a:gd name="T48" fmla="*/ 846 w 1446"/>
                  <a:gd name="T49" fmla="*/ 531 h 531"/>
                  <a:gd name="T50" fmla="*/ 911 w 1446"/>
                  <a:gd name="T51" fmla="*/ 402 h 531"/>
                  <a:gd name="T52" fmla="*/ 943 w 1446"/>
                  <a:gd name="T53" fmla="*/ 394 h 531"/>
                  <a:gd name="T54" fmla="*/ 1145 w 1446"/>
                  <a:gd name="T55" fmla="*/ 460 h 531"/>
                  <a:gd name="T56" fmla="*/ 1322 w 1446"/>
                  <a:gd name="T57" fmla="*/ 357 h 531"/>
                  <a:gd name="T58" fmla="*/ 1321 w 1446"/>
                  <a:gd name="T59" fmla="*/ 205 h 531"/>
                  <a:gd name="T60" fmla="*/ 1446 w 1446"/>
                  <a:gd name="T61" fmla="*/ 185 h 531"/>
                  <a:gd name="T62" fmla="*/ 200 w 1446"/>
                  <a:gd name="T63" fmla="*/ 218 h 531"/>
                  <a:gd name="T64" fmla="*/ 224 w 1446"/>
                  <a:gd name="T65" fmla="*/ 222 h 531"/>
                  <a:gd name="T66" fmla="*/ 236 w 1446"/>
                  <a:gd name="T67" fmla="*/ 238 h 531"/>
                  <a:gd name="T68" fmla="*/ 200 w 1446"/>
                  <a:gd name="T69" fmla="*/ 218 h 531"/>
                  <a:gd name="T70" fmla="*/ 1214 w 1446"/>
                  <a:gd name="T71" fmla="*/ 235 h 531"/>
                  <a:gd name="T72" fmla="*/ 1223 w 1446"/>
                  <a:gd name="T73" fmla="*/ 222 h 531"/>
                  <a:gd name="T74" fmla="*/ 1242 w 1446"/>
                  <a:gd name="T75" fmla="*/ 218 h 531"/>
                  <a:gd name="T76" fmla="*/ 1214 w 1446"/>
                  <a:gd name="T77" fmla="*/ 23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6" h="531">
                    <a:moveTo>
                      <a:pt x="1446" y="185"/>
                    </a:moveTo>
                    <a:cubicBezTo>
                      <a:pt x="1446" y="0"/>
                      <a:pt x="1446" y="0"/>
                      <a:pt x="1446" y="0"/>
                    </a:cubicBezTo>
                    <a:cubicBezTo>
                      <a:pt x="1222" y="37"/>
                      <a:pt x="1222" y="37"/>
                      <a:pt x="1222" y="37"/>
                    </a:cubicBezTo>
                    <a:cubicBezTo>
                      <a:pt x="1218" y="43"/>
                      <a:pt x="1214" y="49"/>
                      <a:pt x="1209" y="55"/>
                    </a:cubicBezTo>
                    <a:cubicBezTo>
                      <a:pt x="1210" y="237"/>
                      <a:pt x="1210" y="237"/>
                      <a:pt x="1210" y="237"/>
                    </a:cubicBezTo>
                    <a:cubicBezTo>
                      <a:pt x="1144" y="275"/>
                      <a:pt x="1144" y="275"/>
                      <a:pt x="1144" y="275"/>
                    </a:cubicBezTo>
                    <a:cubicBezTo>
                      <a:pt x="942" y="210"/>
                      <a:pt x="942" y="210"/>
                      <a:pt x="942" y="210"/>
                    </a:cubicBezTo>
                    <a:cubicBezTo>
                      <a:pt x="932" y="212"/>
                      <a:pt x="921" y="215"/>
                      <a:pt x="910" y="217"/>
                    </a:cubicBezTo>
                    <a:cubicBezTo>
                      <a:pt x="846" y="346"/>
                      <a:pt x="846" y="346"/>
                      <a:pt x="846" y="346"/>
                    </a:cubicBezTo>
                    <a:cubicBezTo>
                      <a:pt x="596" y="346"/>
                      <a:pt x="596" y="346"/>
                      <a:pt x="596" y="346"/>
                    </a:cubicBezTo>
                    <a:cubicBezTo>
                      <a:pt x="533" y="217"/>
                      <a:pt x="533" y="217"/>
                      <a:pt x="533" y="217"/>
                    </a:cubicBezTo>
                    <a:cubicBezTo>
                      <a:pt x="523" y="215"/>
                      <a:pt x="512" y="212"/>
                      <a:pt x="502" y="210"/>
                    </a:cubicBezTo>
                    <a:cubicBezTo>
                      <a:pt x="299" y="275"/>
                      <a:pt x="299" y="275"/>
                      <a:pt x="299" y="275"/>
                    </a:cubicBezTo>
                    <a:cubicBezTo>
                      <a:pt x="237" y="239"/>
                      <a:pt x="237" y="239"/>
                      <a:pt x="237" y="239"/>
                    </a:cubicBezTo>
                    <a:cubicBezTo>
                      <a:pt x="236" y="55"/>
                      <a:pt x="236" y="55"/>
                      <a:pt x="236" y="55"/>
                    </a:cubicBezTo>
                    <a:cubicBezTo>
                      <a:pt x="232" y="49"/>
                      <a:pt x="227" y="43"/>
                      <a:pt x="223" y="37"/>
                    </a:cubicBezTo>
                    <a:cubicBezTo>
                      <a:pt x="0" y="0"/>
                      <a:pt x="0" y="0"/>
                      <a:pt x="0" y="0"/>
                    </a:cubicBezTo>
                    <a:cubicBezTo>
                      <a:pt x="1" y="185"/>
                      <a:pt x="1" y="185"/>
                      <a:pt x="1" y="185"/>
                    </a:cubicBezTo>
                    <a:cubicBezTo>
                      <a:pt x="123" y="205"/>
                      <a:pt x="123" y="205"/>
                      <a:pt x="123" y="205"/>
                    </a:cubicBezTo>
                    <a:cubicBezTo>
                      <a:pt x="123" y="357"/>
                      <a:pt x="123" y="357"/>
                      <a:pt x="123" y="357"/>
                    </a:cubicBezTo>
                    <a:cubicBezTo>
                      <a:pt x="299" y="460"/>
                      <a:pt x="299" y="460"/>
                      <a:pt x="299" y="460"/>
                    </a:cubicBezTo>
                    <a:cubicBezTo>
                      <a:pt x="502" y="394"/>
                      <a:pt x="502" y="394"/>
                      <a:pt x="502" y="394"/>
                    </a:cubicBezTo>
                    <a:cubicBezTo>
                      <a:pt x="513" y="397"/>
                      <a:pt x="523" y="399"/>
                      <a:pt x="534" y="402"/>
                    </a:cubicBezTo>
                    <a:cubicBezTo>
                      <a:pt x="597" y="531"/>
                      <a:pt x="597" y="531"/>
                      <a:pt x="597" y="531"/>
                    </a:cubicBezTo>
                    <a:cubicBezTo>
                      <a:pt x="846" y="531"/>
                      <a:pt x="846" y="531"/>
                      <a:pt x="846" y="531"/>
                    </a:cubicBezTo>
                    <a:cubicBezTo>
                      <a:pt x="911" y="402"/>
                      <a:pt x="911" y="402"/>
                      <a:pt x="911" y="402"/>
                    </a:cubicBezTo>
                    <a:cubicBezTo>
                      <a:pt x="921" y="400"/>
                      <a:pt x="932" y="397"/>
                      <a:pt x="943" y="394"/>
                    </a:cubicBezTo>
                    <a:cubicBezTo>
                      <a:pt x="1145" y="460"/>
                      <a:pt x="1145" y="460"/>
                      <a:pt x="1145" y="460"/>
                    </a:cubicBezTo>
                    <a:cubicBezTo>
                      <a:pt x="1322" y="357"/>
                      <a:pt x="1322" y="357"/>
                      <a:pt x="1322" y="357"/>
                    </a:cubicBezTo>
                    <a:cubicBezTo>
                      <a:pt x="1321" y="205"/>
                      <a:pt x="1321" y="205"/>
                      <a:pt x="1321" y="205"/>
                    </a:cubicBezTo>
                    <a:lnTo>
                      <a:pt x="1446" y="185"/>
                    </a:lnTo>
                    <a:close/>
                    <a:moveTo>
                      <a:pt x="200" y="218"/>
                    </a:moveTo>
                    <a:cubicBezTo>
                      <a:pt x="224" y="222"/>
                      <a:pt x="224" y="222"/>
                      <a:pt x="224" y="222"/>
                    </a:cubicBezTo>
                    <a:cubicBezTo>
                      <a:pt x="227" y="227"/>
                      <a:pt x="231" y="233"/>
                      <a:pt x="236" y="238"/>
                    </a:cubicBezTo>
                    <a:lnTo>
                      <a:pt x="200" y="218"/>
                    </a:lnTo>
                    <a:close/>
                    <a:moveTo>
                      <a:pt x="1214" y="235"/>
                    </a:moveTo>
                    <a:cubicBezTo>
                      <a:pt x="1217" y="230"/>
                      <a:pt x="1220" y="226"/>
                      <a:pt x="1223" y="222"/>
                    </a:cubicBezTo>
                    <a:cubicBezTo>
                      <a:pt x="1242" y="218"/>
                      <a:pt x="1242" y="218"/>
                      <a:pt x="1242" y="218"/>
                    </a:cubicBezTo>
                    <a:lnTo>
                      <a:pt x="1214" y="235"/>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48" name="Freeform 142"/>
              <p:cNvSpPr>
                <a:spLocks noEditPoints="1"/>
              </p:cNvSpPr>
              <p:nvPr/>
            </p:nvSpPr>
            <p:spPr bwMode="auto">
              <a:xfrm>
                <a:off x="2936875" y="5048250"/>
                <a:ext cx="863600" cy="500063"/>
              </a:xfrm>
              <a:custGeom>
                <a:avLst/>
                <a:gdLst>
                  <a:gd name="T0" fmla="*/ 1324 w 1446"/>
                  <a:gd name="T1" fmla="*/ 174 h 837"/>
                  <a:gd name="T2" fmla="*/ 1211 w 1446"/>
                  <a:gd name="T3" fmla="*/ 291 h 837"/>
                  <a:gd name="T4" fmla="*/ 1224 w 1446"/>
                  <a:gd name="T5" fmla="*/ 310 h 837"/>
                  <a:gd name="T6" fmla="*/ 1446 w 1446"/>
                  <a:gd name="T7" fmla="*/ 347 h 837"/>
                  <a:gd name="T8" fmla="*/ 1446 w 1446"/>
                  <a:gd name="T9" fmla="*/ 491 h 837"/>
                  <a:gd name="T10" fmla="*/ 1222 w 1446"/>
                  <a:gd name="T11" fmla="*/ 528 h 837"/>
                  <a:gd name="T12" fmla="*/ 1209 w 1446"/>
                  <a:gd name="T13" fmla="*/ 546 h 837"/>
                  <a:gd name="T14" fmla="*/ 1321 w 1446"/>
                  <a:gd name="T15" fmla="*/ 664 h 837"/>
                  <a:gd name="T16" fmla="*/ 1144 w 1446"/>
                  <a:gd name="T17" fmla="*/ 766 h 837"/>
                  <a:gd name="T18" fmla="*/ 942 w 1446"/>
                  <a:gd name="T19" fmla="*/ 701 h 837"/>
                  <a:gd name="T20" fmla="*/ 910 w 1446"/>
                  <a:gd name="T21" fmla="*/ 708 h 837"/>
                  <a:gd name="T22" fmla="*/ 846 w 1446"/>
                  <a:gd name="T23" fmla="*/ 837 h 837"/>
                  <a:gd name="T24" fmla="*/ 596 w 1446"/>
                  <a:gd name="T25" fmla="*/ 837 h 837"/>
                  <a:gd name="T26" fmla="*/ 533 w 1446"/>
                  <a:gd name="T27" fmla="*/ 708 h 837"/>
                  <a:gd name="T28" fmla="*/ 502 w 1446"/>
                  <a:gd name="T29" fmla="*/ 701 h 837"/>
                  <a:gd name="T30" fmla="*/ 299 w 1446"/>
                  <a:gd name="T31" fmla="*/ 766 h 837"/>
                  <a:gd name="T32" fmla="*/ 123 w 1446"/>
                  <a:gd name="T33" fmla="*/ 664 h 837"/>
                  <a:gd name="T34" fmla="*/ 236 w 1446"/>
                  <a:gd name="T35" fmla="*/ 546 h 837"/>
                  <a:gd name="T36" fmla="*/ 223 w 1446"/>
                  <a:gd name="T37" fmla="*/ 528 h 837"/>
                  <a:gd name="T38" fmla="*/ 0 w 1446"/>
                  <a:gd name="T39" fmla="*/ 491 h 837"/>
                  <a:gd name="T40" fmla="*/ 1 w 1446"/>
                  <a:gd name="T41" fmla="*/ 347 h 837"/>
                  <a:gd name="T42" fmla="*/ 224 w 1446"/>
                  <a:gd name="T43" fmla="*/ 310 h 837"/>
                  <a:gd name="T44" fmla="*/ 238 w 1446"/>
                  <a:gd name="T45" fmla="*/ 291 h 837"/>
                  <a:gd name="T46" fmla="*/ 126 w 1446"/>
                  <a:gd name="T47" fmla="*/ 174 h 837"/>
                  <a:gd name="T48" fmla="*/ 303 w 1446"/>
                  <a:gd name="T49" fmla="*/ 72 h 837"/>
                  <a:gd name="T50" fmla="*/ 505 w 1446"/>
                  <a:gd name="T51" fmla="*/ 137 h 837"/>
                  <a:gd name="T52" fmla="*/ 537 w 1446"/>
                  <a:gd name="T53" fmla="*/ 130 h 837"/>
                  <a:gd name="T54" fmla="*/ 601 w 1446"/>
                  <a:gd name="T55" fmla="*/ 0 h 837"/>
                  <a:gd name="T56" fmla="*/ 851 w 1446"/>
                  <a:gd name="T57" fmla="*/ 0 h 837"/>
                  <a:gd name="T58" fmla="*/ 913 w 1446"/>
                  <a:gd name="T59" fmla="*/ 129 h 837"/>
                  <a:gd name="T60" fmla="*/ 945 w 1446"/>
                  <a:gd name="T61" fmla="*/ 137 h 837"/>
                  <a:gd name="T62" fmla="*/ 1148 w 1446"/>
                  <a:gd name="T63" fmla="*/ 72 h 837"/>
                  <a:gd name="T64" fmla="*/ 1324 w 1446"/>
                  <a:gd name="T65" fmla="*/ 174 h 837"/>
                  <a:gd name="T66" fmla="*/ 1000 w 1446"/>
                  <a:gd name="T67" fmla="*/ 580 h 837"/>
                  <a:gd name="T68" fmla="*/ 1002 w 1446"/>
                  <a:gd name="T69" fmla="*/ 258 h 837"/>
                  <a:gd name="T70" fmla="*/ 447 w 1446"/>
                  <a:gd name="T71" fmla="*/ 258 h 837"/>
                  <a:gd name="T72" fmla="*/ 445 w 1446"/>
                  <a:gd name="T73" fmla="*/ 580 h 837"/>
                  <a:gd name="T74" fmla="*/ 1000 w 1446"/>
                  <a:gd name="T75" fmla="*/ 58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6" h="837">
                    <a:moveTo>
                      <a:pt x="1324" y="174"/>
                    </a:moveTo>
                    <a:cubicBezTo>
                      <a:pt x="1211" y="291"/>
                      <a:pt x="1211" y="291"/>
                      <a:pt x="1211" y="291"/>
                    </a:cubicBezTo>
                    <a:cubicBezTo>
                      <a:pt x="1215" y="297"/>
                      <a:pt x="1220" y="304"/>
                      <a:pt x="1224" y="310"/>
                    </a:cubicBezTo>
                    <a:cubicBezTo>
                      <a:pt x="1446" y="347"/>
                      <a:pt x="1446" y="347"/>
                      <a:pt x="1446" y="347"/>
                    </a:cubicBezTo>
                    <a:cubicBezTo>
                      <a:pt x="1446" y="491"/>
                      <a:pt x="1446" y="491"/>
                      <a:pt x="1446" y="491"/>
                    </a:cubicBezTo>
                    <a:cubicBezTo>
                      <a:pt x="1222" y="528"/>
                      <a:pt x="1222" y="528"/>
                      <a:pt x="1222" y="528"/>
                    </a:cubicBezTo>
                    <a:cubicBezTo>
                      <a:pt x="1218" y="534"/>
                      <a:pt x="1214" y="540"/>
                      <a:pt x="1209" y="546"/>
                    </a:cubicBezTo>
                    <a:cubicBezTo>
                      <a:pt x="1321" y="664"/>
                      <a:pt x="1321" y="664"/>
                      <a:pt x="1321" y="664"/>
                    </a:cubicBezTo>
                    <a:cubicBezTo>
                      <a:pt x="1144" y="766"/>
                      <a:pt x="1144" y="766"/>
                      <a:pt x="1144" y="766"/>
                    </a:cubicBezTo>
                    <a:cubicBezTo>
                      <a:pt x="942" y="701"/>
                      <a:pt x="942" y="701"/>
                      <a:pt x="942" y="701"/>
                    </a:cubicBezTo>
                    <a:cubicBezTo>
                      <a:pt x="932" y="703"/>
                      <a:pt x="921" y="706"/>
                      <a:pt x="910" y="708"/>
                    </a:cubicBezTo>
                    <a:cubicBezTo>
                      <a:pt x="846" y="837"/>
                      <a:pt x="846" y="837"/>
                      <a:pt x="846" y="837"/>
                    </a:cubicBezTo>
                    <a:cubicBezTo>
                      <a:pt x="596" y="837"/>
                      <a:pt x="596" y="837"/>
                      <a:pt x="596" y="837"/>
                    </a:cubicBezTo>
                    <a:cubicBezTo>
                      <a:pt x="533" y="708"/>
                      <a:pt x="533" y="708"/>
                      <a:pt x="533" y="708"/>
                    </a:cubicBezTo>
                    <a:cubicBezTo>
                      <a:pt x="523" y="706"/>
                      <a:pt x="512" y="703"/>
                      <a:pt x="502" y="701"/>
                    </a:cubicBezTo>
                    <a:cubicBezTo>
                      <a:pt x="299" y="766"/>
                      <a:pt x="299" y="766"/>
                      <a:pt x="299" y="766"/>
                    </a:cubicBezTo>
                    <a:cubicBezTo>
                      <a:pt x="123" y="664"/>
                      <a:pt x="123" y="664"/>
                      <a:pt x="123" y="664"/>
                    </a:cubicBezTo>
                    <a:cubicBezTo>
                      <a:pt x="236" y="546"/>
                      <a:pt x="236" y="546"/>
                      <a:pt x="236" y="546"/>
                    </a:cubicBezTo>
                    <a:cubicBezTo>
                      <a:pt x="232" y="540"/>
                      <a:pt x="227" y="534"/>
                      <a:pt x="223" y="528"/>
                    </a:cubicBezTo>
                    <a:cubicBezTo>
                      <a:pt x="0" y="491"/>
                      <a:pt x="0" y="491"/>
                      <a:pt x="0" y="491"/>
                    </a:cubicBezTo>
                    <a:cubicBezTo>
                      <a:pt x="1" y="347"/>
                      <a:pt x="1" y="347"/>
                      <a:pt x="1" y="347"/>
                    </a:cubicBezTo>
                    <a:cubicBezTo>
                      <a:pt x="224" y="310"/>
                      <a:pt x="224" y="310"/>
                      <a:pt x="224" y="310"/>
                    </a:cubicBezTo>
                    <a:cubicBezTo>
                      <a:pt x="228" y="304"/>
                      <a:pt x="233" y="297"/>
                      <a:pt x="238" y="291"/>
                    </a:cubicBezTo>
                    <a:cubicBezTo>
                      <a:pt x="126" y="174"/>
                      <a:pt x="126" y="174"/>
                      <a:pt x="126" y="174"/>
                    </a:cubicBezTo>
                    <a:cubicBezTo>
                      <a:pt x="303" y="72"/>
                      <a:pt x="303" y="72"/>
                      <a:pt x="303" y="72"/>
                    </a:cubicBezTo>
                    <a:cubicBezTo>
                      <a:pt x="505" y="137"/>
                      <a:pt x="505" y="137"/>
                      <a:pt x="505" y="137"/>
                    </a:cubicBezTo>
                    <a:cubicBezTo>
                      <a:pt x="515" y="134"/>
                      <a:pt x="526" y="132"/>
                      <a:pt x="537" y="130"/>
                    </a:cubicBezTo>
                    <a:cubicBezTo>
                      <a:pt x="601" y="0"/>
                      <a:pt x="601" y="0"/>
                      <a:pt x="601" y="0"/>
                    </a:cubicBezTo>
                    <a:cubicBezTo>
                      <a:pt x="851" y="0"/>
                      <a:pt x="851" y="0"/>
                      <a:pt x="851" y="0"/>
                    </a:cubicBezTo>
                    <a:cubicBezTo>
                      <a:pt x="913" y="129"/>
                      <a:pt x="913" y="129"/>
                      <a:pt x="913" y="129"/>
                    </a:cubicBezTo>
                    <a:cubicBezTo>
                      <a:pt x="924" y="132"/>
                      <a:pt x="935" y="134"/>
                      <a:pt x="945" y="137"/>
                    </a:cubicBezTo>
                    <a:cubicBezTo>
                      <a:pt x="1148" y="72"/>
                      <a:pt x="1148" y="72"/>
                      <a:pt x="1148" y="72"/>
                    </a:cubicBezTo>
                    <a:lnTo>
                      <a:pt x="1324" y="174"/>
                    </a:lnTo>
                    <a:close/>
                    <a:moveTo>
                      <a:pt x="1000" y="580"/>
                    </a:moveTo>
                    <a:cubicBezTo>
                      <a:pt x="1154" y="491"/>
                      <a:pt x="1155" y="347"/>
                      <a:pt x="1002" y="258"/>
                    </a:cubicBezTo>
                    <a:cubicBezTo>
                      <a:pt x="849" y="169"/>
                      <a:pt x="601" y="169"/>
                      <a:pt x="447" y="258"/>
                    </a:cubicBezTo>
                    <a:cubicBezTo>
                      <a:pt x="293" y="347"/>
                      <a:pt x="292" y="491"/>
                      <a:pt x="445" y="580"/>
                    </a:cubicBezTo>
                    <a:cubicBezTo>
                      <a:pt x="598" y="668"/>
                      <a:pt x="846" y="668"/>
                      <a:pt x="1000" y="580"/>
                    </a:cubicBezTo>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449" name="Group 448"/>
            <p:cNvGrpSpPr/>
            <p:nvPr/>
          </p:nvGrpSpPr>
          <p:grpSpPr>
            <a:xfrm>
              <a:off x="10252919" y="5479636"/>
              <a:ext cx="650536" cy="460399"/>
              <a:chOff x="2936875" y="5048250"/>
              <a:chExt cx="863600" cy="611188"/>
            </a:xfrm>
          </p:grpSpPr>
          <p:sp>
            <p:nvSpPr>
              <p:cNvPr id="450" name="Freeform 138"/>
              <p:cNvSpPr>
                <a:spLocks/>
              </p:cNvSpPr>
              <p:nvPr/>
            </p:nvSpPr>
            <p:spPr bwMode="auto">
              <a:xfrm>
                <a:off x="3011488" y="5153025"/>
                <a:ext cx="68263" cy="180975"/>
              </a:xfrm>
              <a:custGeom>
                <a:avLst/>
                <a:gdLst>
                  <a:gd name="T0" fmla="*/ 43 w 43"/>
                  <a:gd name="T1" fmla="*/ 44 h 114"/>
                  <a:gd name="T2" fmla="*/ 43 w 43"/>
                  <a:gd name="T3" fmla="*/ 114 h 114"/>
                  <a:gd name="T4" fmla="*/ 0 w 43"/>
                  <a:gd name="T5" fmla="*/ 70 h 114"/>
                  <a:gd name="T6" fmla="*/ 0 w 43"/>
                  <a:gd name="T7" fmla="*/ 0 h 114"/>
                  <a:gd name="T8" fmla="*/ 43 w 43"/>
                  <a:gd name="T9" fmla="*/ 44 h 114"/>
                </a:gdLst>
                <a:ahLst/>
                <a:cxnLst>
                  <a:cxn ang="0">
                    <a:pos x="T0" y="T1"/>
                  </a:cxn>
                  <a:cxn ang="0">
                    <a:pos x="T2" y="T3"/>
                  </a:cxn>
                  <a:cxn ang="0">
                    <a:pos x="T4" y="T5"/>
                  </a:cxn>
                  <a:cxn ang="0">
                    <a:pos x="T6" y="T7"/>
                  </a:cxn>
                  <a:cxn ang="0">
                    <a:pos x="T8" y="T9"/>
                  </a:cxn>
                </a:cxnLst>
                <a:rect l="0" t="0" r="r" b="b"/>
                <a:pathLst>
                  <a:path w="43" h="114">
                    <a:moveTo>
                      <a:pt x="43" y="44"/>
                    </a:moveTo>
                    <a:lnTo>
                      <a:pt x="43" y="114"/>
                    </a:lnTo>
                    <a:lnTo>
                      <a:pt x="0" y="70"/>
                    </a:lnTo>
                    <a:lnTo>
                      <a:pt x="0" y="0"/>
                    </a:lnTo>
                    <a:lnTo>
                      <a:pt x="43" y="44"/>
                    </a:lnTo>
                    <a:close/>
                  </a:path>
                </a:pathLst>
              </a:custGeom>
              <a:solidFill>
                <a:srgbClr val="053E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51" name="Freeform 139"/>
              <p:cNvSpPr>
                <a:spLocks/>
              </p:cNvSpPr>
              <p:nvPr/>
            </p:nvSpPr>
            <p:spPr bwMode="auto">
              <a:xfrm>
                <a:off x="3660775" y="5153025"/>
                <a:ext cx="66675" cy="180975"/>
              </a:xfrm>
              <a:custGeom>
                <a:avLst/>
                <a:gdLst>
                  <a:gd name="T0" fmla="*/ 42 w 42"/>
                  <a:gd name="T1" fmla="*/ 0 h 114"/>
                  <a:gd name="T2" fmla="*/ 42 w 42"/>
                  <a:gd name="T3" fmla="*/ 70 h 114"/>
                  <a:gd name="T4" fmla="*/ 0 w 42"/>
                  <a:gd name="T5" fmla="*/ 114 h 114"/>
                  <a:gd name="T6" fmla="*/ 0 w 42"/>
                  <a:gd name="T7" fmla="*/ 44 h 114"/>
                  <a:gd name="T8" fmla="*/ 42 w 42"/>
                  <a:gd name="T9" fmla="*/ 0 h 114"/>
                </a:gdLst>
                <a:ahLst/>
                <a:cxnLst>
                  <a:cxn ang="0">
                    <a:pos x="T0" y="T1"/>
                  </a:cxn>
                  <a:cxn ang="0">
                    <a:pos x="T2" y="T3"/>
                  </a:cxn>
                  <a:cxn ang="0">
                    <a:pos x="T4" y="T5"/>
                  </a:cxn>
                  <a:cxn ang="0">
                    <a:pos x="T6" y="T7"/>
                  </a:cxn>
                  <a:cxn ang="0">
                    <a:pos x="T8" y="T9"/>
                  </a:cxn>
                </a:cxnLst>
                <a:rect l="0" t="0" r="r" b="b"/>
                <a:pathLst>
                  <a:path w="42" h="114">
                    <a:moveTo>
                      <a:pt x="42" y="0"/>
                    </a:moveTo>
                    <a:lnTo>
                      <a:pt x="42" y="70"/>
                    </a:lnTo>
                    <a:lnTo>
                      <a:pt x="0" y="114"/>
                    </a:lnTo>
                    <a:lnTo>
                      <a:pt x="0" y="44"/>
                    </a:lnTo>
                    <a:lnTo>
                      <a:pt x="42" y="0"/>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52" name="Freeform 140"/>
              <p:cNvSpPr>
                <a:spLocks/>
              </p:cNvSpPr>
              <p:nvPr/>
            </p:nvSpPr>
            <p:spPr bwMode="auto">
              <a:xfrm>
                <a:off x="3135313" y="5149850"/>
                <a:ext cx="468313" cy="260350"/>
              </a:xfrm>
              <a:custGeom>
                <a:avLst/>
                <a:gdLst>
                  <a:gd name="T0" fmla="*/ 785 w 785"/>
                  <a:gd name="T1" fmla="*/ 249 h 436"/>
                  <a:gd name="T2" fmla="*/ 785 w 785"/>
                  <a:gd name="T3" fmla="*/ 433 h 436"/>
                  <a:gd name="T4" fmla="*/ 671 w 785"/>
                  <a:gd name="T5" fmla="*/ 274 h 436"/>
                  <a:gd name="T6" fmla="*/ 116 w 785"/>
                  <a:gd name="T7" fmla="*/ 274 h 436"/>
                  <a:gd name="T8" fmla="*/ 0 w 785"/>
                  <a:gd name="T9" fmla="*/ 436 h 436"/>
                  <a:gd name="T10" fmla="*/ 0 w 785"/>
                  <a:gd name="T11" fmla="*/ 251 h 436"/>
                  <a:gd name="T12" fmla="*/ 116 w 785"/>
                  <a:gd name="T13" fmla="*/ 89 h 436"/>
                  <a:gd name="T14" fmla="*/ 671 w 785"/>
                  <a:gd name="T15" fmla="*/ 89 h 436"/>
                  <a:gd name="T16" fmla="*/ 785 w 785"/>
                  <a:gd name="T17" fmla="*/ 24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5" h="436">
                    <a:moveTo>
                      <a:pt x="785" y="249"/>
                    </a:moveTo>
                    <a:cubicBezTo>
                      <a:pt x="785" y="433"/>
                      <a:pt x="785" y="433"/>
                      <a:pt x="785" y="433"/>
                    </a:cubicBezTo>
                    <a:cubicBezTo>
                      <a:pt x="785" y="376"/>
                      <a:pt x="747" y="318"/>
                      <a:pt x="671" y="274"/>
                    </a:cubicBezTo>
                    <a:cubicBezTo>
                      <a:pt x="519" y="185"/>
                      <a:pt x="270" y="185"/>
                      <a:pt x="116" y="274"/>
                    </a:cubicBezTo>
                    <a:cubicBezTo>
                      <a:pt x="39" y="318"/>
                      <a:pt x="0" y="377"/>
                      <a:pt x="0" y="436"/>
                    </a:cubicBezTo>
                    <a:cubicBezTo>
                      <a:pt x="0" y="251"/>
                      <a:pt x="0" y="251"/>
                      <a:pt x="0" y="251"/>
                    </a:cubicBezTo>
                    <a:cubicBezTo>
                      <a:pt x="0" y="193"/>
                      <a:pt x="38" y="134"/>
                      <a:pt x="116" y="89"/>
                    </a:cubicBezTo>
                    <a:cubicBezTo>
                      <a:pt x="270" y="0"/>
                      <a:pt x="518" y="0"/>
                      <a:pt x="671" y="89"/>
                    </a:cubicBezTo>
                    <a:cubicBezTo>
                      <a:pt x="747" y="133"/>
                      <a:pt x="785" y="191"/>
                      <a:pt x="785" y="249"/>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53" name="Freeform 141"/>
              <p:cNvSpPr>
                <a:spLocks noEditPoints="1"/>
              </p:cNvSpPr>
              <p:nvPr/>
            </p:nvSpPr>
            <p:spPr bwMode="auto">
              <a:xfrm>
                <a:off x="2936875" y="5341938"/>
                <a:ext cx="863600" cy="317500"/>
              </a:xfrm>
              <a:custGeom>
                <a:avLst/>
                <a:gdLst>
                  <a:gd name="T0" fmla="*/ 1446 w 1446"/>
                  <a:gd name="T1" fmla="*/ 185 h 531"/>
                  <a:gd name="T2" fmla="*/ 1446 w 1446"/>
                  <a:gd name="T3" fmla="*/ 0 h 531"/>
                  <a:gd name="T4" fmla="*/ 1222 w 1446"/>
                  <a:gd name="T5" fmla="*/ 37 h 531"/>
                  <a:gd name="T6" fmla="*/ 1209 w 1446"/>
                  <a:gd name="T7" fmla="*/ 55 h 531"/>
                  <a:gd name="T8" fmla="*/ 1210 w 1446"/>
                  <a:gd name="T9" fmla="*/ 237 h 531"/>
                  <a:gd name="T10" fmla="*/ 1144 w 1446"/>
                  <a:gd name="T11" fmla="*/ 275 h 531"/>
                  <a:gd name="T12" fmla="*/ 942 w 1446"/>
                  <a:gd name="T13" fmla="*/ 210 h 531"/>
                  <a:gd name="T14" fmla="*/ 910 w 1446"/>
                  <a:gd name="T15" fmla="*/ 217 h 531"/>
                  <a:gd name="T16" fmla="*/ 846 w 1446"/>
                  <a:gd name="T17" fmla="*/ 346 h 531"/>
                  <a:gd name="T18" fmla="*/ 596 w 1446"/>
                  <a:gd name="T19" fmla="*/ 346 h 531"/>
                  <a:gd name="T20" fmla="*/ 533 w 1446"/>
                  <a:gd name="T21" fmla="*/ 217 h 531"/>
                  <a:gd name="T22" fmla="*/ 502 w 1446"/>
                  <a:gd name="T23" fmla="*/ 210 h 531"/>
                  <a:gd name="T24" fmla="*/ 299 w 1446"/>
                  <a:gd name="T25" fmla="*/ 275 h 531"/>
                  <a:gd name="T26" fmla="*/ 237 w 1446"/>
                  <a:gd name="T27" fmla="*/ 239 h 531"/>
                  <a:gd name="T28" fmla="*/ 236 w 1446"/>
                  <a:gd name="T29" fmla="*/ 55 h 531"/>
                  <a:gd name="T30" fmla="*/ 223 w 1446"/>
                  <a:gd name="T31" fmla="*/ 37 h 531"/>
                  <a:gd name="T32" fmla="*/ 0 w 1446"/>
                  <a:gd name="T33" fmla="*/ 0 h 531"/>
                  <a:gd name="T34" fmla="*/ 1 w 1446"/>
                  <a:gd name="T35" fmla="*/ 185 h 531"/>
                  <a:gd name="T36" fmla="*/ 123 w 1446"/>
                  <a:gd name="T37" fmla="*/ 205 h 531"/>
                  <a:gd name="T38" fmla="*/ 123 w 1446"/>
                  <a:gd name="T39" fmla="*/ 357 h 531"/>
                  <a:gd name="T40" fmla="*/ 299 w 1446"/>
                  <a:gd name="T41" fmla="*/ 460 h 531"/>
                  <a:gd name="T42" fmla="*/ 502 w 1446"/>
                  <a:gd name="T43" fmla="*/ 394 h 531"/>
                  <a:gd name="T44" fmla="*/ 534 w 1446"/>
                  <a:gd name="T45" fmla="*/ 402 h 531"/>
                  <a:gd name="T46" fmla="*/ 597 w 1446"/>
                  <a:gd name="T47" fmla="*/ 531 h 531"/>
                  <a:gd name="T48" fmla="*/ 846 w 1446"/>
                  <a:gd name="T49" fmla="*/ 531 h 531"/>
                  <a:gd name="T50" fmla="*/ 911 w 1446"/>
                  <a:gd name="T51" fmla="*/ 402 h 531"/>
                  <a:gd name="T52" fmla="*/ 943 w 1446"/>
                  <a:gd name="T53" fmla="*/ 394 h 531"/>
                  <a:gd name="T54" fmla="*/ 1145 w 1446"/>
                  <a:gd name="T55" fmla="*/ 460 h 531"/>
                  <a:gd name="T56" fmla="*/ 1322 w 1446"/>
                  <a:gd name="T57" fmla="*/ 357 h 531"/>
                  <a:gd name="T58" fmla="*/ 1321 w 1446"/>
                  <a:gd name="T59" fmla="*/ 205 h 531"/>
                  <a:gd name="T60" fmla="*/ 1446 w 1446"/>
                  <a:gd name="T61" fmla="*/ 185 h 531"/>
                  <a:gd name="T62" fmla="*/ 200 w 1446"/>
                  <a:gd name="T63" fmla="*/ 218 h 531"/>
                  <a:gd name="T64" fmla="*/ 224 w 1446"/>
                  <a:gd name="T65" fmla="*/ 222 h 531"/>
                  <a:gd name="T66" fmla="*/ 236 w 1446"/>
                  <a:gd name="T67" fmla="*/ 238 h 531"/>
                  <a:gd name="T68" fmla="*/ 200 w 1446"/>
                  <a:gd name="T69" fmla="*/ 218 h 531"/>
                  <a:gd name="T70" fmla="*/ 1214 w 1446"/>
                  <a:gd name="T71" fmla="*/ 235 h 531"/>
                  <a:gd name="T72" fmla="*/ 1223 w 1446"/>
                  <a:gd name="T73" fmla="*/ 222 h 531"/>
                  <a:gd name="T74" fmla="*/ 1242 w 1446"/>
                  <a:gd name="T75" fmla="*/ 218 h 531"/>
                  <a:gd name="T76" fmla="*/ 1214 w 1446"/>
                  <a:gd name="T77" fmla="*/ 23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6" h="531">
                    <a:moveTo>
                      <a:pt x="1446" y="185"/>
                    </a:moveTo>
                    <a:cubicBezTo>
                      <a:pt x="1446" y="0"/>
                      <a:pt x="1446" y="0"/>
                      <a:pt x="1446" y="0"/>
                    </a:cubicBezTo>
                    <a:cubicBezTo>
                      <a:pt x="1222" y="37"/>
                      <a:pt x="1222" y="37"/>
                      <a:pt x="1222" y="37"/>
                    </a:cubicBezTo>
                    <a:cubicBezTo>
                      <a:pt x="1218" y="43"/>
                      <a:pt x="1214" y="49"/>
                      <a:pt x="1209" y="55"/>
                    </a:cubicBezTo>
                    <a:cubicBezTo>
                      <a:pt x="1210" y="237"/>
                      <a:pt x="1210" y="237"/>
                      <a:pt x="1210" y="237"/>
                    </a:cubicBezTo>
                    <a:cubicBezTo>
                      <a:pt x="1144" y="275"/>
                      <a:pt x="1144" y="275"/>
                      <a:pt x="1144" y="275"/>
                    </a:cubicBezTo>
                    <a:cubicBezTo>
                      <a:pt x="942" y="210"/>
                      <a:pt x="942" y="210"/>
                      <a:pt x="942" y="210"/>
                    </a:cubicBezTo>
                    <a:cubicBezTo>
                      <a:pt x="932" y="212"/>
                      <a:pt x="921" y="215"/>
                      <a:pt x="910" y="217"/>
                    </a:cubicBezTo>
                    <a:cubicBezTo>
                      <a:pt x="846" y="346"/>
                      <a:pt x="846" y="346"/>
                      <a:pt x="846" y="346"/>
                    </a:cubicBezTo>
                    <a:cubicBezTo>
                      <a:pt x="596" y="346"/>
                      <a:pt x="596" y="346"/>
                      <a:pt x="596" y="346"/>
                    </a:cubicBezTo>
                    <a:cubicBezTo>
                      <a:pt x="533" y="217"/>
                      <a:pt x="533" y="217"/>
                      <a:pt x="533" y="217"/>
                    </a:cubicBezTo>
                    <a:cubicBezTo>
                      <a:pt x="523" y="215"/>
                      <a:pt x="512" y="212"/>
                      <a:pt x="502" y="210"/>
                    </a:cubicBezTo>
                    <a:cubicBezTo>
                      <a:pt x="299" y="275"/>
                      <a:pt x="299" y="275"/>
                      <a:pt x="299" y="275"/>
                    </a:cubicBezTo>
                    <a:cubicBezTo>
                      <a:pt x="237" y="239"/>
                      <a:pt x="237" y="239"/>
                      <a:pt x="237" y="239"/>
                    </a:cubicBezTo>
                    <a:cubicBezTo>
                      <a:pt x="236" y="55"/>
                      <a:pt x="236" y="55"/>
                      <a:pt x="236" y="55"/>
                    </a:cubicBezTo>
                    <a:cubicBezTo>
                      <a:pt x="232" y="49"/>
                      <a:pt x="227" y="43"/>
                      <a:pt x="223" y="37"/>
                    </a:cubicBezTo>
                    <a:cubicBezTo>
                      <a:pt x="0" y="0"/>
                      <a:pt x="0" y="0"/>
                      <a:pt x="0" y="0"/>
                    </a:cubicBezTo>
                    <a:cubicBezTo>
                      <a:pt x="1" y="185"/>
                      <a:pt x="1" y="185"/>
                      <a:pt x="1" y="185"/>
                    </a:cubicBezTo>
                    <a:cubicBezTo>
                      <a:pt x="123" y="205"/>
                      <a:pt x="123" y="205"/>
                      <a:pt x="123" y="205"/>
                    </a:cubicBezTo>
                    <a:cubicBezTo>
                      <a:pt x="123" y="357"/>
                      <a:pt x="123" y="357"/>
                      <a:pt x="123" y="357"/>
                    </a:cubicBezTo>
                    <a:cubicBezTo>
                      <a:pt x="299" y="460"/>
                      <a:pt x="299" y="460"/>
                      <a:pt x="299" y="460"/>
                    </a:cubicBezTo>
                    <a:cubicBezTo>
                      <a:pt x="502" y="394"/>
                      <a:pt x="502" y="394"/>
                      <a:pt x="502" y="394"/>
                    </a:cubicBezTo>
                    <a:cubicBezTo>
                      <a:pt x="513" y="397"/>
                      <a:pt x="523" y="399"/>
                      <a:pt x="534" y="402"/>
                    </a:cubicBezTo>
                    <a:cubicBezTo>
                      <a:pt x="597" y="531"/>
                      <a:pt x="597" y="531"/>
                      <a:pt x="597" y="531"/>
                    </a:cubicBezTo>
                    <a:cubicBezTo>
                      <a:pt x="846" y="531"/>
                      <a:pt x="846" y="531"/>
                      <a:pt x="846" y="531"/>
                    </a:cubicBezTo>
                    <a:cubicBezTo>
                      <a:pt x="911" y="402"/>
                      <a:pt x="911" y="402"/>
                      <a:pt x="911" y="402"/>
                    </a:cubicBezTo>
                    <a:cubicBezTo>
                      <a:pt x="921" y="400"/>
                      <a:pt x="932" y="397"/>
                      <a:pt x="943" y="394"/>
                    </a:cubicBezTo>
                    <a:cubicBezTo>
                      <a:pt x="1145" y="460"/>
                      <a:pt x="1145" y="460"/>
                      <a:pt x="1145" y="460"/>
                    </a:cubicBezTo>
                    <a:cubicBezTo>
                      <a:pt x="1322" y="357"/>
                      <a:pt x="1322" y="357"/>
                      <a:pt x="1322" y="357"/>
                    </a:cubicBezTo>
                    <a:cubicBezTo>
                      <a:pt x="1321" y="205"/>
                      <a:pt x="1321" y="205"/>
                      <a:pt x="1321" y="205"/>
                    </a:cubicBezTo>
                    <a:lnTo>
                      <a:pt x="1446" y="185"/>
                    </a:lnTo>
                    <a:close/>
                    <a:moveTo>
                      <a:pt x="200" y="218"/>
                    </a:moveTo>
                    <a:cubicBezTo>
                      <a:pt x="224" y="222"/>
                      <a:pt x="224" y="222"/>
                      <a:pt x="224" y="222"/>
                    </a:cubicBezTo>
                    <a:cubicBezTo>
                      <a:pt x="227" y="227"/>
                      <a:pt x="231" y="233"/>
                      <a:pt x="236" y="238"/>
                    </a:cubicBezTo>
                    <a:lnTo>
                      <a:pt x="200" y="218"/>
                    </a:lnTo>
                    <a:close/>
                    <a:moveTo>
                      <a:pt x="1214" y="235"/>
                    </a:moveTo>
                    <a:cubicBezTo>
                      <a:pt x="1217" y="230"/>
                      <a:pt x="1220" y="226"/>
                      <a:pt x="1223" y="222"/>
                    </a:cubicBezTo>
                    <a:cubicBezTo>
                      <a:pt x="1242" y="218"/>
                      <a:pt x="1242" y="218"/>
                      <a:pt x="1242" y="218"/>
                    </a:cubicBezTo>
                    <a:lnTo>
                      <a:pt x="1214" y="235"/>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54" name="Freeform 142"/>
              <p:cNvSpPr>
                <a:spLocks noEditPoints="1"/>
              </p:cNvSpPr>
              <p:nvPr/>
            </p:nvSpPr>
            <p:spPr bwMode="auto">
              <a:xfrm>
                <a:off x="2936875" y="5048250"/>
                <a:ext cx="863600" cy="500063"/>
              </a:xfrm>
              <a:custGeom>
                <a:avLst/>
                <a:gdLst>
                  <a:gd name="T0" fmla="*/ 1324 w 1446"/>
                  <a:gd name="T1" fmla="*/ 174 h 837"/>
                  <a:gd name="T2" fmla="*/ 1211 w 1446"/>
                  <a:gd name="T3" fmla="*/ 291 h 837"/>
                  <a:gd name="T4" fmla="*/ 1224 w 1446"/>
                  <a:gd name="T5" fmla="*/ 310 h 837"/>
                  <a:gd name="T6" fmla="*/ 1446 w 1446"/>
                  <a:gd name="T7" fmla="*/ 347 h 837"/>
                  <a:gd name="T8" fmla="*/ 1446 w 1446"/>
                  <a:gd name="T9" fmla="*/ 491 h 837"/>
                  <a:gd name="T10" fmla="*/ 1222 w 1446"/>
                  <a:gd name="T11" fmla="*/ 528 h 837"/>
                  <a:gd name="T12" fmla="*/ 1209 w 1446"/>
                  <a:gd name="T13" fmla="*/ 546 h 837"/>
                  <a:gd name="T14" fmla="*/ 1321 w 1446"/>
                  <a:gd name="T15" fmla="*/ 664 h 837"/>
                  <a:gd name="T16" fmla="*/ 1144 w 1446"/>
                  <a:gd name="T17" fmla="*/ 766 h 837"/>
                  <a:gd name="T18" fmla="*/ 942 w 1446"/>
                  <a:gd name="T19" fmla="*/ 701 h 837"/>
                  <a:gd name="T20" fmla="*/ 910 w 1446"/>
                  <a:gd name="T21" fmla="*/ 708 h 837"/>
                  <a:gd name="T22" fmla="*/ 846 w 1446"/>
                  <a:gd name="T23" fmla="*/ 837 h 837"/>
                  <a:gd name="T24" fmla="*/ 596 w 1446"/>
                  <a:gd name="T25" fmla="*/ 837 h 837"/>
                  <a:gd name="T26" fmla="*/ 533 w 1446"/>
                  <a:gd name="T27" fmla="*/ 708 h 837"/>
                  <a:gd name="T28" fmla="*/ 502 w 1446"/>
                  <a:gd name="T29" fmla="*/ 701 h 837"/>
                  <a:gd name="T30" fmla="*/ 299 w 1446"/>
                  <a:gd name="T31" fmla="*/ 766 h 837"/>
                  <a:gd name="T32" fmla="*/ 123 w 1446"/>
                  <a:gd name="T33" fmla="*/ 664 h 837"/>
                  <a:gd name="T34" fmla="*/ 236 w 1446"/>
                  <a:gd name="T35" fmla="*/ 546 h 837"/>
                  <a:gd name="T36" fmla="*/ 223 w 1446"/>
                  <a:gd name="T37" fmla="*/ 528 h 837"/>
                  <a:gd name="T38" fmla="*/ 0 w 1446"/>
                  <a:gd name="T39" fmla="*/ 491 h 837"/>
                  <a:gd name="T40" fmla="*/ 1 w 1446"/>
                  <a:gd name="T41" fmla="*/ 347 h 837"/>
                  <a:gd name="T42" fmla="*/ 224 w 1446"/>
                  <a:gd name="T43" fmla="*/ 310 h 837"/>
                  <a:gd name="T44" fmla="*/ 238 w 1446"/>
                  <a:gd name="T45" fmla="*/ 291 h 837"/>
                  <a:gd name="T46" fmla="*/ 126 w 1446"/>
                  <a:gd name="T47" fmla="*/ 174 h 837"/>
                  <a:gd name="T48" fmla="*/ 303 w 1446"/>
                  <a:gd name="T49" fmla="*/ 72 h 837"/>
                  <a:gd name="T50" fmla="*/ 505 w 1446"/>
                  <a:gd name="T51" fmla="*/ 137 h 837"/>
                  <a:gd name="T52" fmla="*/ 537 w 1446"/>
                  <a:gd name="T53" fmla="*/ 130 h 837"/>
                  <a:gd name="T54" fmla="*/ 601 w 1446"/>
                  <a:gd name="T55" fmla="*/ 0 h 837"/>
                  <a:gd name="T56" fmla="*/ 851 w 1446"/>
                  <a:gd name="T57" fmla="*/ 0 h 837"/>
                  <a:gd name="T58" fmla="*/ 913 w 1446"/>
                  <a:gd name="T59" fmla="*/ 129 h 837"/>
                  <a:gd name="T60" fmla="*/ 945 w 1446"/>
                  <a:gd name="T61" fmla="*/ 137 h 837"/>
                  <a:gd name="T62" fmla="*/ 1148 w 1446"/>
                  <a:gd name="T63" fmla="*/ 72 h 837"/>
                  <a:gd name="T64" fmla="*/ 1324 w 1446"/>
                  <a:gd name="T65" fmla="*/ 174 h 837"/>
                  <a:gd name="T66" fmla="*/ 1000 w 1446"/>
                  <a:gd name="T67" fmla="*/ 580 h 837"/>
                  <a:gd name="T68" fmla="*/ 1002 w 1446"/>
                  <a:gd name="T69" fmla="*/ 258 h 837"/>
                  <a:gd name="T70" fmla="*/ 447 w 1446"/>
                  <a:gd name="T71" fmla="*/ 258 h 837"/>
                  <a:gd name="T72" fmla="*/ 445 w 1446"/>
                  <a:gd name="T73" fmla="*/ 580 h 837"/>
                  <a:gd name="T74" fmla="*/ 1000 w 1446"/>
                  <a:gd name="T75" fmla="*/ 58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6" h="837">
                    <a:moveTo>
                      <a:pt x="1324" y="174"/>
                    </a:moveTo>
                    <a:cubicBezTo>
                      <a:pt x="1211" y="291"/>
                      <a:pt x="1211" y="291"/>
                      <a:pt x="1211" y="291"/>
                    </a:cubicBezTo>
                    <a:cubicBezTo>
                      <a:pt x="1215" y="297"/>
                      <a:pt x="1220" y="304"/>
                      <a:pt x="1224" y="310"/>
                    </a:cubicBezTo>
                    <a:cubicBezTo>
                      <a:pt x="1446" y="347"/>
                      <a:pt x="1446" y="347"/>
                      <a:pt x="1446" y="347"/>
                    </a:cubicBezTo>
                    <a:cubicBezTo>
                      <a:pt x="1446" y="491"/>
                      <a:pt x="1446" y="491"/>
                      <a:pt x="1446" y="491"/>
                    </a:cubicBezTo>
                    <a:cubicBezTo>
                      <a:pt x="1222" y="528"/>
                      <a:pt x="1222" y="528"/>
                      <a:pt x="1222" y="528"/>
                    </a:cubicBezTo>
                    <a:cubicBezTo>
                      <a:pt x="1218" y="534"/>
                      <a:pt x="1214" y="540"/>
                      <a:pt x="1209" y="546"/>
                    </a:cubicBezTo>
                    <a:cubicBezTo>
                      <a:pt x="1321" y="664"/>
                      <a:pt x="1321" y="664"/>
                      <a:pt x="1321" y="664"/>
                    </a:cubicBezTo>
                    <a:cubicBezTo>
                      <a:pt x="1144" y="766"/>
                      <a:pt x="1144" y="766"/>
                      <a:pt x="1144" y="766"/>
                    </a:cubicBezTo>
                    <a:cubicBezTo>
                      <a:pt x="942" y="701"/>
                      <a:pt x="942" y="701"/>
                      <a:pt x="942" y="701"/>
                    </a:cubicBezTo>
                    <a:cubicBezTo>
                      <a:pt x="932" y="703"/>
                      <a:pt x="921" y="706"/>
                      <a:pt x="910" y="708"/>
                    </a:cubicBezTo>
                    <a:cubicBezTo>
                      <a:pt x="846" y="837"/>
                      <a:pt x="846" y="837"/>
                      <a:pt x="846" y="837"/>
                    </a:cubicBezTo>
                    <a:cubicBezTo>
                      <a:pt x="596" y="837"/>
                      <a:pt x="596" y="837"/>
                      <a:pt x="596" y="837"/>
                    </a:cubicBezTo>
                    <a:cubicBezTo>
                      <a:pt x="533" y="708"/>
                      <a:pt x="533" y="708"/>
                      <a:pt x="533" y="708"/>
                    </a:cubicBezTo>
                    <a:cubicBezTo>
                      <a:pt x="523" y="706"/>
                      <a:pt x="512" y="703"/>
                      <a:pt x="502" y="701"/>
                    </a:cubicBezTo>
                    <a:cubicBezTo>
                      <a:pt x="299" y="766"/>
                      <a:pt x="299" y="766"/>
                      <a:pt x="299" y="766"/>
                    </a:cubicBezTo>
                    <a:cubicBezTo>
                      <a:pt x="123" y="664"/>
                      <a:pt x="123" y="664"/>
                      <a:pt x="123" y="664"/>
                    </a:cubicBezTo>
                    <a:cubicBezTo>
                      <a:pt x="236" y="546"/>
                      <a:pt x="236" y="546"/>
                      <a:pt x="236" y="546"/>
                    </a:cubicBezTo>
                    <a:cubicBezTo>
                      <a:pt x="232" y="540"/>
                      <a:pt x="227" y="534"/>
                      <a:pt x="223" y="528"/>
                    </a:cubicBezTo>
                    <a:cubicBezTo>
                      <a:pt x="0" y="491"/>
                      <a:pt x="0" y="491"/>
                      <a:pt x="0" y="491"/>
                    </a:cubicBezTo>
                    <a:cubicBezTo>
                      <a:pt x="1" y="347"/>
                      <a:pt x="1" y="347"/>
                      <a:pt x="1" y="347"/>
                    </a:cubicBezTo>
                    <a:cubicBezTo>
                      <a:pt x="224" y="310"/>
                      <a:pt x="224" y="310"/>
                      <a:pt x="224" y="310"/>
                    </a:cubicBezTo>
                    <a:cubicBezTo>
                      <a:pt x="228" y="304"/>
                      <a:pt x="233" y="297"/>
                      <a:pt x="238" y="291"/>
                    </a:cubicBezTo>
                    <a:cubicBezTo>
                      <a:pt x="126" y="174"/>
                      <a:pt x="126" y="174"/>
                      <a:pt x="126" y="174"/>
                    </a:cubicBezTo>
                    <a:cubicBezTo>
                      <a:pt x="303" y="72"/>
                      <a:pt x="303" y="72"/>
                      <a:pt x="303" y="72"/>
                    </a:cubicBezTo>
                    <a:cubicBezTo>
                      <a:pt x="505" y="137"/>
                      <a:pt x="505" y="137"/>
                      <a:pt x="505" y="137"/>
                    </a:cubicBezTo>
                    <a:cubicBezTo>
                      <a:pt x="515" y="134"/>
                      <a:pt x="526" y="132"/>
                      <a:pt x="537" y="130"/>
                    </a:cubicBezTo>
                    <a:cubicBezTo>
                      <a:pt x="601" y="0"/>
                      <a:pt x="601" y="0"/>
                      <a:pt x="601" y="0"/>
                    </a:cubicBezTo>
                    <a:cubicBezTo>
                      <a:pt x="851" y="0"/>
                      <a:pt x="851" y="0"/>
                      <a:pt x="851" y="0"/>
                    </a:cubicBezTo>
                    <a:cubicBezTo>
                      <a:pt x="913" y="129"/>
                      <a:pt x="913" y="129"/>
                      <a:pt x="913" y="129"/>
                    </a:cubicBezTo>
                    <a:cubicBezTo>
                      <a:pt x="924" y="132"/>
                      <a:pt x="935" y="134"/>
                      <a:pt x="945" y="137"/>
                    </a:cubicBezTo>
                    <a:cubicBezTo>
                      <a:pt x="1148" y="72"/>
                      <a:pt x="1148" y="72"/>
                      <a:pt x="1148" y="72"/>
                    </a:cubicBezTo>
                    <a:lnTo>
                      <a:pt x="1324" y="174"/>
                    </a:lnTo>
                    <a:close/>
                    <a:moveTo>
                      <a:pt x="1000" y="580"/>
                    </a:moveTo>
                    <a:cubicBezTo>
                      <a:pt x="1154" y="491"/>
                      <a:pt x="1155" y="347"/>
                      <a:pt x="1002" y="258"/>
                    </a:cubicBezTo>
                    <a:cubicBezTo>
                      <a:pt x="849" y="169"/>
                      <a:pt x="601" y="169"/>
                      <a:pt x="447" y="258"/>
                    </a:cubicBezTo>
                    <a:cubicBezTo>
                      <a:pt x="293" y="347"/>
                      <a:pt x="292" y="491"/>
                      <a:pt x="445" y="580"/>
                    </a:cubicBezTo>
                    <a:cubicBezTo>
                      <a:pt x="598" y="668"/>
                      <a:pt x="846" y="668"/>
                      <a:pt x="1000" y="580"/>
                    </a:cubicBezTo>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455" name="Group 454"/>
            <p:cNvGrpSpPr/>
            <p:nvPr/>
          </p:nvGrpSpPr>
          <p:grpSpPr>
            <a:xfrm>
              <a:off x="9706835" y="5311752"/>
              <a:ext cx="507268" cy="359005"/>
              <a:chOff x="2936875" y="5048250"/>
              <a:chExt cx="863600" cy="611188"/>
            </a:xfrm>
          </p:grpSpPr>
          <p:sp>
            <p:nvSpPr>
              <p:cNvPr id="456" name="Freeform 138"/>
              <p:cNvSpPr>
                <a:spLocks/>
              </p:cNvSpPr>
              <p:nvPr/>
            </p:nvSpPr>
            <p:spPr bwMode="auto">
              <a:xfrm>
                <a:off x="3011488" y="5153025"/>
                <a:ext cx="68263" cy="180975"/>
              </a:xfrm>
              <a:custGeom>
                <a:avLst/>
                <a:gdLst>
                  <a:gd name="T0" fmla="*/ 43 w 43"/>
                  <a:gd name="T1" fmla="*/ 44 h 114"/>
                  <a:gd name="T2" fmla="*/ 43 w 43"/>
                  <a:gd name="T3" fmla="*/ 114 h 114"/>
                  <a:gd name="T4" fmla="*/ 0 w 43"/>
                  <a:gd name="T5" fmla="*/ 70 h 114"/>
                  <a:gd name="T6" fmla="*/ 0 w 43"/>
                  <a:gd name="T7" fmla="*/ 0 h 114"/>
                  <a:gd name="T8" fmla="*/ 43 w 43"/>
                  <a:gd name="T9" fmla="*/ 44 h 114"/>
                </a:gdLst>
                <a:ahLst/>
                <a:cxnLst>
                  <a:cxn ang="0">
                    <a:pos x="T0" y="T1"/>
                  </a:cxn>
                  <a:cxn ang="0">
                    <a:pos x="T2" y="T3"/>
                  </a:cxn>
                  <a:cxn ang="0">
                    <a:pos x="T4" y="T5"/>
                  </a:cxn>
                  <a:cxn ang="0">
                    <a:pos x="T6" y="T7"/>
                  </a:cxn>
                  <a:cxn ang="0">
                    <a:pos x="T8" y="T9"/>
                  </a:cxn>
                </a:cxnLst>
                <a:rect l="0" t="0" r="r" b="b"/>
                <a:pathLst>
                  <a:path w="43" h="114">
                    <a:moveTo>
                      <a:pt x="43" y="44"/>
                    </a:moveTo>
                    <a:lnTo>
                      <a:pt x="43" y="114"/>
                    </a:lnTo>
                    <a:lnTo>
                      <a:pt x="0" y="70"/>
                    </a:lnTo>
                    <a:lnTo>
                      <a:pt x="0" y="0"/>
                    </a:lnTo>
                    <a:lnTo>
                      <a:pt x="43" y="44"/>
                    </a:lnTo>
                    <a:close/>
                  </a:path>
                </a:pathLst>
              </a:custGeom>
              <a:solidFill>
                <a:srgbClr val="053E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57" name="Freeform 139"/>
              <p:cNvSpPr>
                <a:spLocks/>
              </p:cNvSpPr>
              <p:nvPr/>
            </p:nvSpPr>
            <p:spPr bwMode="auto">
              <a:xfrm>
                <a:off x="3660775" y="5153025"/>
                <a:ext cx="66675" cy="180975"/>
              </a:xfrm>
              <a:custGeom>
                <a:avLst/>
                <a:gdLst>
                  <a:gd name="T0" fmla="*/ 42 w 42"/>
                  <a:gd name="T1" fmla="*/ 0 h 114"/>
                  <a:gd name="T2" fmla="*/ 42 w 42"/>
                  <a:gd name="T3" fmla="*/ 70 h 114"/>
                  <a:gd name="T4" fmla="*/ 0 w 42"/>
                  <a:gd name="T5" fmla="*/ 114 h 114"/>
                  <a:gd name="T6" fmla="*/ 0 w 42"/>
                  <a:gd name="T7" fmla="*/ 44 h 114"/>
                  <a:gd name="T8" fmla="*/ 42 w 42"/>
                  <a:gd name="T9" fmla="*/ 0 h 114"/>
                </a:gdLst>
                <a:ahLst/>
                <a:cxnLst>
                  <a:cxn ang="0">
                    <a:pos x="T0" y="T1"/>
                  </a:cxn>
                  <a:cxn ang="0">
                    <a:pos x="T2" y="T3"/>
                  </a:cxn>
                  <a:cxn ang="0">
                    <a:pos x="T4" y="T5"/>
                  </a:cxn>
                  <a:cxn ang="0">
                    <a:pos x="T6" y="T7"/>
                  </a:cxn>
                  <a:cxn ang="0">
                    <a:pos x="T8" y="T9"/>
                  </a:cxn>
                </a:cxnLst>
                <a:rect l="0" t="0" r="r" b="b"/>
                <a:pathLst>
                  <a:path w="42" h="114">
                    <a:moveTo>
                      <a:pt x="42" y="0"/>
                    </a:moveTo>
                    <a:lnTo>
                      <a:pt x="42" y="70"/>
                    </a:lnTo>
                    <a:lnTo>
                      <a:pt x="0" y="114"/>
                    </a:lnTo>
                    <a:lnTo>
                      <a:pt x="0" y="44"/>
                    </a:lnTo>
                    <a:lnTo>
                      <a:pt x="42" y="0"/>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58" name="Freeform 140"/>
              <p:cNvSpPr>
                <a:spLocks/>
              </p:cNvSpPr>
              <p:nvPr/>
            </p:nvSpPr>
            <p:spPr bwMode="auto">
              <a:xfrm>
                <a:off x="3135313" y="5149850"/>
                <a:ext cx="468313" cy="260350"/>
              </a:xfrm>
              <a:custGeom>
                <a:avLst/>
                <a:gdLst>
                  <a:gd name="T0" fmla="*/ 785 w 785"/>
                  <a:gd name="T1" fmla="*/ 249 h 436"/>
                  <a:gd name="T2" fmla="*/ 785 w 785"/>
                  <a:gd name="T3" fmla="*/ 433 h 436"/>
                  <a:gd name="T4" fmla="*/ 671 w 785"/>
                  <a:gd name="T5" fmla="*/ 274 h 436"/>
                  <a:gd name="T6" fmla="*/ 116 w 785"/>
                  <a:gd name="T7" fmla="*/ 274 h 436"/>
                  <a:gd name="T8" fmla="*/ 0 w 785"/>
                  <a:gd name="T9" fmla="*/ 436 h 436"/>
                  <a:gd name="T10" fmla="*/ 0 w 785"/>
                  <a:gd name="T11" fmla="*/ 251 h 436"/>
                  <a:gd name="T12" fmla="*/ 116 w 785"/>
                  <a:gd name="T13" fmla="*/ 89 h 436"/>
                  <a:gd name="T14" fmla="*/ 671 w 785"/>
                  <a:gd name="T15" fmla="*/ 89 h 436"/>
                  <a:gd name="T16" fmla="*/ 785 w 785"/>
                  <a:gd name="T17" fmla="*/ 24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85" h="436">
                    <a:moveTo>
                      <a:pt x="785" y="249"/>
                    </a:moveTo>
                    <a:cubicBezTo>
                      <a:pt x="785" y="433"/>
                      <a:pt x="785" y="433"/>
                      <a:pt x="785" y="433"/>
                    </a:cubicBezTo>
                    <a:cubicBezTo>
                      <a:pt x="785" y="376"/>
                      <a:pt x="747" y="318"/>
                      <a:pt x="671" y="274"/>
                    </a:cubicBezTo>
                    <a:cubicBezTo>
                      <a:pt x="519" y="185"/>
                      <a:pt x="270" y="185"/>
                      <a:pt x="116" y="274"/>
                    </a:cubicBezTo>
                    <a:cubicBezTo>
                      <a:pt x="39" y="318"/>
                      <a:pt x="0" y="377"/>
                      <a:pt x="0" y="436"/>
                    </a:cubicBezTo>
                    <a:cubicBezTo>
                      <a:pt x="0" y="251"/>
                      <a:pt x="0" y="251"/>
                      <a:pt x="0" y="251"/>
                    </a:cubicBezTo>
                    <a:cubicBezTo>
                      <a:pt x="0" y="193"/>
                      <a:pt x="38" y="134"/>
                      <a:pt x="116" y="89"/>
                    </a:cubicBezTo>
                    <a:cubicBezTo>
                      <a:pt x="270" y="0"/>
                      <a:pt x="518" y="0"/>
                      <a:pt x="671" y="89"/>
                    </a:cubicBezTo>
                    <a:cubicBezTo>
                      <a:pt x="747" y="133"/>
                      <a:pt x="785" y="191"/>
                      <a:pt x="785" y="249"/>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59" name="Freeform 141"/>
              <p:cNvSpPr>
                <a:spLocks noEditPoints="1"/>
              </p:cNvSpPr>
              <p:nvPr/>
            </p:nvSpPr>
            <p:spPr bwMode="auto">
              <a:xfrm>
                <a:off x="2936875" y="5341938"/>
                <a:ext cx="863600" cy="317500"/>
              </a:xfrm>
              <a:custGeom>
                <a:avLst/>
                <a:gdLst>
                  <a:gd name="T0" fmla="*/ 1446 w 1446"/>
                  <a:gd name="T1" fmla="*/ 185 h 531"/>
                  <a:gd name="T2" fmla="*/ 1446 w 1446"/>
                  <a:gd name="T3" fmla="*/ 0 h 531"/>
                  <a:gd name="T4" fmla="*/ 1222 w 1446"/>
                  <a:gd name="T5" fmla="*/ 37 h 531"/>
                  <a:gd name="T6" fmla="*/ 1209 w 1446"/>
                  <a:gd name="T7" fmla="*/ 55 h 531"/>
                  <a:gd name="T8" fmla="*/ 1210 w 1446"/>
                  <a:gd name="T9" fmla="*/ 237 h 531"/>
                  <a:gd name="T10" fmla="*/ 1144 w 1446"/>
                  <a:gd name="T11" fmla="*/ 275 h 531"/>
                  <a:gd name="T12" fmla="*/ 942 w 1446"/>
                  <a:gd name="T13" fmla="*/ 210 h 531"/>
                  <a:gd name="T14" fmla="*/ 910 w 1446"/>
                  <a:gd name="T15" fmla="*/ 217 h 531"/>
                  <a:gd name="T16" fmla="*/ 846 w 1446"/>
                  <a:gd name="T17" fmla="*/ 346 h 531"/>
                  <a:gd name="T18" fmla="*/ 596 w 1446"/>
                  <a:gd name="T19" fmla="*/ 346 h 531"/>
                  <a:gd name="T20" fmla="*/ 533 w 1446"/>
                  <a:gd name="T21" fmla="*/ 217 h 531"/>
                  <a:gd name="T22" fmla="*/ 502 w 1446"/>
                  <a:gd name="T23" fmla="*/ 210 h 531"/>
                  <a:gd name="T24" fmla="*/ 299 w 1446"/>
                  <a:gd name="T25" fmla="*/ 275 h 531"/>
                  <a:gd name="T26" fmla="*/ 237 w 1446"/>
                  <a:gd name="T27" fmla="*/ 239 h 531"/>
                  <a:gd name="T28" fmla="*/ 236 w 1446"/>
                  <a:gd name="T29" fmla="*/ 55 h 531"/>
                  <a:gd name="T30" fmla="*/ 223 w 1446"/>
                  <a:gd name="T31" fmla="*/ 37 h 531"/>
                  <a:gd name="T32" fmla="*/ 0 w 1446"/>
                  <a:gd name="T33" fmla="*/ 0 h 531"/>
                  <a:gd name="T34" fmla="*/ 1 w 1446"/>
                  <a:gd name="T35" fmla="*/ 185 h 531"/>
                  <a:gd name="T36" fmla="*/ 123 w 1446"/>
                  <a:gd name="T37" fmla="*/ 205 h 531"/>
                  <a:gd name="T38" fmla="*/ 123 w 1446"/>
                  <a:gd name="T39" fmla="*/ 357 h 531"/>
                  <a:gd name="T40" fmla="*/ 299 w 1446"/>
                  <a:gd name="T41" fmla="*/ 460 h 531"/>
                  <a:gd name="T42" fmla="*/ 502 w 1446"/>
                  <a:gd name="T43" fmla="*/ 394 h 531"/>
                  <a:gd name="T44" fmla="*/ 534 w 1446"/>
                  <a:gd name="T45" fmla="*/ 402 h 531"/>
                  <a:gd name="T46" fmla="*/ 597 w 1446"/>
                  <a:gd name="T47" fmla="*/ 531 h 531"/>
                  <a:gd name="T48" fmla="*/ 846 w 1446"/>
                  <a:gd name="T49" fmla="*/ 531 h 531"/>
                  <a:gd name="T50" fmla="*/ 911 w 1446"/>
                  <a:gd name="T51" fmla="*/ 402 h 531"/>
                  <a:gd name="T52" fmla="*/ 943 w 1446"/>
                  <a:gd name="T53" fmla="*/ 394 h 531"/>
                  <a:gd name="T54" fmla="*/ 1145 w 1446"/>
                  <a:gd name="T55" fmla="*/ 460 h 531"/>
                  <a:gd name="T56" fmla="*/ 1322 w 1446"/>
                  <a:gd name="T57" fmla="*/ 357 h 531"/>
                  <a:gd name="T58" fmla="*/ 1321 w 1446"/>
                  <a:gd name="T59" fmla="*/ 205 h 531"/>
                  <a:gd name="T60" fmla="*/ 1446 w 1446"/>
                  <a:gd name="T61" fmla="*/ 185 h 531"/>
                  <a:gd name="T62" fmla="*/ 200 w 1446"/>
                  <a:gd name="T63" fmla="*/ 218 h 531"/>
                  <a:gd name="T64" fmla="*/ 224 w 1446"/>
                  <a:gd name="T65" fmla="*/ 222 h 531"/>
                  <a:gd name="T66" fmla="*/ 236 w 1446"/>
                  <a:gd name="T67" fmla="*/ 238 h 531"/>
                  <a:gd name="T68" fmla="*/ 200 w 1446"/>
                  <a:gd name="T69" fmla="*/ 218 h 531"/>
                  <a:gd name="T70" fmla="*/ 1214 w 1446"/>
                  <a:gd name="T71" fmla="*/ 235 h 531"/>
                  <a:gd name="T72" fmla="*/ 1223 w 1446"/>
                  <a:gd name="T73" fmla="*/ 222 h 531"/>
                  <a:gd name="T74" fmla="*/ 1242 w 1446"/>
                  <a:gd name="T75" fmla="*/ 218 h 531"/>
                  <a:gd name="T76" fmla="*/ 1214 w 1446"/>
                  <a:gd name="T77" fmla="*/ 23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6" h="531">
                    <a:moveTo>
                      <a:pt x="1446" y="185"/>
                    </a:moveTo>
                    <a:cubicBezTo>
                      <a:pt x="1446" y="0"/>
                      <a:pt x="1446" y="0"/>
                      <a:pt x="1446" y="0"/>
                    </a:cubicBezTo>
                    <a:cubicBezTo>
                      <a:pt x="1222" y="37"/>
                      <a:pt x="1222" y="37"/>
                      <a:pt x="1222" y="37"/>
                    </a:cubicBezTo>
                    <a:cubicBezTo>
                      <a:pt x="1218" y="43"/>
                      <a:pt x="1214" y="49"/>
                      <a:pt x="1209" y="55"/>
                    </a:cubicBezTo>
                    <a:cubicBezTo>
                      <a:pt x="1210" y="237"/>
                      <a:pt x="1210" y="237"/>
                      <a:pt x="1210" y="237"/>
                    </a:cubicBezTo>
                    <a:cubicBezTo>
                      <a:pt x="1144" y="275"/>
                      <a:pt x="1144" y="275"/>
                      <a:pt x="1144" y="275"/>
                    </a:cubicBezTo>
                    <a:cubicBezTo>
                      <a:pt x="942" y="210"/>
                      <a:pt x="942" y="210"/>
                      <a:pt x="942" y="210"/>
                    </a:cubicBezTo>
                    <a:cubicBezTo>
                      <a:pt x="932" y="212"/>
                      <a:pt x="921" y="215"/>
                      <a:pt x="910" y="217"/>
                    </a:cubicBezTo>
                    <a:cubicBezTo>
                      <a:pt x="846" y="346"/>
                      <a:pt x="846" y="346"/>
                      <a:pt x="846" y="346"/>
                    </a:cubicBezTo>
                    <a:cubicBezTo>
                      <a:pt x="596" y="346"/>
                      <a:pt x="596" y="346"/>
                      <a:pt x="596" y="346"/>
                    </a:cubicBezTo>
                    <a:cubicBezTo>
                      <a:pt x="533" y="217"/>
                      <a:pt x="533" y="217"/>
                      <a:pt x="533" y="217"/>
                    </a:cubicBezTo>
                    <a:cubicBezTo>
                      <a:pt x="523" y="215"/>
                      <a:pt x="512" y="212"/>
                      <a:pt x="502" y="210"/>
                    </a:cubicBezTo>
                    <a:cubicBezTo>
                      <a:pt x="299" y="275"/>
                      <a:pt x="299" y="275"/>
                      <a:pt x="299" y="275"/>
                    </a:cubicBezTo>
                    <a:cubicBezTo>
                      <a:pt x="237" y="239"/>
                      <a:pt x="237" y="239"/>
                      <a:pt x="237" y="239"/>
                    </a:cubicBezTo>
                    <a:cubicBezTo>
                      <a:pt x="236" y="55"/>
                      <a:pt x="236" y="55"/>
                      <a:pt x="236" y="55"/>
                    </a:cubicBezTo>
                    <a:cubicBezTo>
                      <a:pt x="232" y="49"/>
                      <a:pt x="227" y="43"/>
                      <a:pt x="223" y="37"/>
                    </a:cubicBezTo>
                    <a:cubicBezTo>
                      <a:pt x="0" y="0"/>
                      <a:pt x="0" y="0"/>
                      <a:pt x="0" y="0"/>
                    </a:cubicBezTo>
                    <a:cubicBezTo>
                      <a:pt x="1" y="185"/>
                      <a:pt x="1" y="185"/>
                      <a:pt x="1" y="185"/>
                    </a:cubicBezTo>
                    <a:cubicBezTo>
                      <a:pt x="123" y="205"/>
                      <a:pt x="123" y="205"/>
                      <a:pt x="123" y="205"/>
                    </a:cubicBezTo>
                    <a:cubicBezTo>
                      <a:pt x="123" y="357"/>
                      <a:pt x="123" y="357"/>
                      <a:pt x="123" y="357"/>
                    </a:cubicBezTo>
                    <a:cubicBezTo>
                      <a:pt x="299" y="460"/>
                      <a:pt x="299" y="460"/>
                      <a:pt x="299" y="460"/>
                    </a:cubicBezTo>
                    <a:cubicBezTo>
                      <a:pt x="502" y="394"/>
                      <a:pt x="502" y="394"/>
                      <a:pt x="502" y="394"/>
                    </a:cubicBezTo>
                    <a:cubicBezTo>
                      <a:pt x="513" y="397"/>
                      <a:pt x="523" y="399"/>
                      <a:pt x="534" y="402"/>
                    </a:cubicBezTo>
                    <a:cubicBezTo>
                      <a:pt x="597" y="531"/>
                      <a:pt x="597" y="531"/>
                      <a:pt x="597" y="531"/>
                    </a:cubicBezTo>
                    <a:cubicBezTo>
                      <a:pt x="846" y="531"/>
                      <a:pt x="846" y="531"/>
                      <a:pt x="846" y="531"/>
                    </a:cubicBezTo>
                    <a:cubicBezTo>
                      <a:pt x="911" y="402"/>
                      <a:pt x="911" y="402"/>
                      <a:pt x="911" y="402"/>
                    </a:cubicBezTo>
                    <a:cubicBezTo>
                      <a:pt x="921" y="400"/>
                      <a:pt x="932" y="397"/>
                      <a:pt x="943" y="394"/>
                    </a:cubicBezTo>
                    <a:cubicBezTo>
                      <a:pt x="1145" y="460"/>
                      <a:pt x="1145" y="460"/>
                      <a:pt x="1145" y="460"/>
                    </a:cubicBezTo>
                    <a:cubicBezTo>
                      <a:pt x="1322" y="357"/>
                      <a:pt x="1322" y="357"/>
                      <a:pt x="1322" y="357"/>
                    </a:cubicBezTo>
                    <a:cubicBezTo>
                      <a:pt x="1321" y="205"/>
                      <a:pt x="1321" y="205"/>
                      <a:pt x="1321" y="205"/>
                    </a:cubicBezTo>
                    <a:lnTo>
                      <a:pt x="1446" y="185"/>
                    </a:lnTo>
                    <a:close/>
                    <a:moveTo>
                      <a:pt x="200" y="218"/>
                    </a:moveTo>
                    <a:cubicBezTo>
                      <a:pt x="224" y="222"/>
                      <a:pt x="224" y="222"/>
                      <a:pt x="224" y="222"/>
                    </a:cubicBezTo>
                    <a:cubicBezTo>
                      <a:pt x="227" y="227"/>
                      <a:pt x="231" y="233"/>
                      <a:pt x="236" y="238"/>
                    </a:cubicBezTo>
                    <a:lnTo>
                      <a:pt x="200" y="218"/>
                    </a:lnTo>
                    <a:close/>
                    <a:moveTo>
                      <a:pt x="1214" y="235"/>
                    </a:moveTo>
                    <a:cubicBezTo>
                      <a:pt x="1217" y="230"/>
                      <a:pt x="1220" y="226"/>
                      <a:pt x="1223" y="222"/>
                    </a:cubicBezTo>
                    <a:cubicBezTo>
                      <a:pt x="1242" y="218"/>
                      <a:pt x="1242" y="218"/>
                      <a:pt x="1242" y="218"/>
                    </a:cubicBezTo>
                    <a:lnTo>
                      <a:pt x="1214" y="235"/>
                    </a:ln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60" name="Freeform 142"/>
              <p:cNvSpPr>
                <a:spLocks noEditPoints="1"/>
              </p:cNvSpPr>
              <p:nvPr/>
            </p:nvSpPr>
            <p:spPr bwMode="auto">
              <a:xfrm>
                <a:off x="2936875" y="5048250"/>
                <a:ext cx="863600" cy="500063"/>
              </a:xfrm>
              <a:custGeom>
                <a:avLst/>
                <a:gdLst>
                  <a:gd name="T0" fmla="*/ 1324 w 1446"/>
                  <a:gd name="T1" fmla="*/ 174 h 837"/>
                  <a:gd name="T2" fmla="*/ 1211 w 1446"/>
                  <a:gd name="T3" fmla="*/ 291 h 837"/>
                  <a:gd name="T4" fmla="*/ 1224 w 1446"/>
                  <a:gd name="T5" fmla="*/ 310 h 837"/>
                  <a:gd name="T6" fmla="*/ 1446 w 1446"/>
                  <a:gd name="T7" fmla="*/ 347 h 837"/>
                  <a:gd name="T8" fmla="*/ 1446 w 1446"/>
                  <a:gd name="T9" fmla="*/ 491 h 837"/>
                  <a:gd name="T10" fmla="*/ 1222 w 1446"/>
                  <a:gd name="T11" fmla="*/ 528 h 837"/>
                  <a:gd name="T12" fmla="*/ 1209 w 1446"/>
                  <a:gd name="T13" fmla="*/ 546 h 837"/>
                  <a:gd name="T14" fmla="*/ 1321 w 1446"/>
                  <a:gd name="T15" fmla="*/ 664 h 837"/>
                  <a:gd name="T16" fmla="*/ 1144 w 1446"/>
                  <a:gd name="T17" fmla="*/ 766 h 837"/>
                  <a:gd name="T18" fmla="*/ 942 w 1446"/>
                  <a:gd name="T19" fmla="*/ 701 h 837"/>
                  <a:gd name="T20" fmla="*/ 910 w 1446"/>
                  <a:gd name="T21" fmla="*/ 708 h 837"/>
                  <a:gd name="T22" fmla="*/ 846 w 1446"/>
                  <a:gd name="T23" fmla="*/ 837 h 837"/>
                  <a:gd name="T24" fmla="*/ 596 w 1446"/>
                  <a:gd name="T25" fmla="*/ 837 h 837"/>
                  <a:gd name="T26" fmla="*/ 533 w 1446"/>
                  <a:gd name="T27" fmla="*/ 708 h 837"/>
                  <a:gd name="T28" fmla="*/ 502 w 1446"/>
                  <a:gd name="T29" fmla="*/ 701 h 837"/>
                  <a:gd name="T30" fmla="*/ 299 w 1446"/>
                  <a:gd name="T31" fmla="*/ 766 h 837"/>
                  <a:gd name="T32" fmla="*/ 123 w 1446"/>
                  <a:gd name="T33" fmla="*/ 664 h 837"/>
                  <a:gd name="T34" fmla="*/ 236 w 1446"/>
                  <a:gd name="T35" fmla="*/ 546 h 837"/>
                  <a:gd name="T36" fmla="*/ 223 w 1446"/>
                  <a:gd name="T37" fmla="*/ 528 h 837"/>
                  <a:gd name="T38" fmla="*/ 0 w 1446"/>
                  <a:gd name="T39" fmla="*/ 491 h 837"/>
                  <a:gd name="T40" fmla="*/ 1 w 1446"/>
                  <a:gd name="T41" fmla="*/ 347 h 837"/>
                  <a:gd name="T42" fmla="*/ 224 w 1446"/>
                  <a:gd name="T43" fmla="*/ 310 h 837"/>
                  <a:gd name="T44" fmla="*/ 238 w 1446"/>
                  <a:gd name="T45" fmla="*/ 291 h 837"/>
                  <a:gd name="T46" fmla="*/ 126 w 1446"/>
                  <a:gd name="T47" fmla="*/ 174 h 837"/>
                  <a:gd name="T48" fmla="*/ 303 w 1446"/>
                  <a:gd name="T49" fmla="*/ 72 h 837"/>
                  <a:gd name="T50" fmla="*/ 505 w 1446"/>
                  <a:gd name="T51" fmla="*/ 137 h 837"/>
                  <a:gd name="T52" fmla="*/ 537 w 1446"/>
                  <a:gd name="T53" fmla="*/ 130 h 837"/>
                  <a:gd name="T54" fmla="*/ 601 w 1446"/>
                  <a:gd name="T55" fmla="*/ 0 h 837"/>
                  <a:gd name="T56" fmla="*/ 851 w 1446"/>
                  <a:gd name="T57" fmla="*/ 0 h 837"/>
                  <a:gd name="T58" fmla="*/ 913 w 1446"/>
                  <a:gd name="T59" fmla="*/ 129 h 837"/>
                  <a:gd name="T60" fmla="*/ 945 w 1446"/>
                  <a:gd name="T61" fmla="*/ 137 h 837"/>
                  <a:gd name="T62" fmla="*/ 1148 w 1446"/>
                  <a:gd name="T63" fmla="*/ 72 h 837"/>
                  <a:gd name="T64" fmla="*/ 1324 w 1446"/>
                  <a:gd name="T65" fmla="*/ 174 h 837"/>
                  <a:gd name="T66" fmla="*/ 1000 w 1446"/>
                  <a:gd name="T67" fmla="*/ 580 h 837"/>
                  <a:gd name="T68" fmla="*/ 1002 w 1446"/>
                  <a:gd name="T69" fmla="*/ 258 h 837"/>
                  <a:gd name="T70" fmla="*/ 447 w 1446"/>
                  <a:gd name="T71" fmla="*/ 258 h 837"/>
                  <a:gd name="T72" fmla="*/ 445 w 1446"/>
                  <a:gd name="T73" fmla="*/ 580 h 837"/>
                  <a:gd name="T74" fmla="*/ 1000 w 1446"/>
                  <a:gd name="T75" fmla="*/ 580 h 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6" h="837">
                    <a:moveTo>
                      <a:pt x="1324" y="174"/>
                    </a:moveTo>
                    <a:cubicBezTo>
                      <a:pt x="1211" y="291"/>
                      <a:pt x="1211" y="291"/>
                      <a:pt x="1211" y="291"/>
                    </a:cubicBezTo>
                    <a:cubicBezTo>
                      <a:pt x="1215" y="297"/>
                      <a:pt x="1220" y="304"/>
                      <a:pt x="1224" y="310"/>
                    </a:cubicBezTo>
                    <a:cubicBezTo>
                      <a:pt x="1446" y="347"/>
                      <a:pt x="1446" y="347"/>
                      <a:pt x="1446" y="347"/>
                    </a:cubicBezTo>
                    <a:cubicBezTo>
                      <a:pt x="1446" y="491"/>
                      <a:pt x="1446" y="491"/>
                      <a:pt x="1446" y="491"/>
                    </a:cubicBezTo>
                    <a:cubicBezTo>
                      <a:pt x="1222" y="528"/>
                      <a:pt x="1222" y="528"/>
                      <a:pt x="1222" y="528"/>
                    </a:cubicBezTo>
                    <a:cubicBezTo>
                      <a:pt x="1218" y="534"/>
                      <a:pt x="1214" y="540"/>
                      <a:pt x="1209" y="546"/>
                    </a:cubicBezTo>
                    <a:cubicBezTo>
                      <a:pt x="1321" y="664"/>
                      <a:pt x="1321" y="664"/>
                      <a:pt x="1321" y="664"/>
                    </a:cubicBezTo>
                    <a:cubicBezTo>
                      <a:pt x="1144" y="766"/>
                      <a:pt x="1144" y="766"/>
                      <a:pt x="1144" y="766"/>
                    </a:cubicBezTo>
                    <a:cubicBezTo>
                      <a:pt x="942" y="701"/>
                      <a:pt x="942" y="701"/>
                      <a:pt x="942" y="701"/>
                    </a:cubicBezTo>
                    <a:cubicBezTo>
                      <a:pt x="932" y="703"/>
                      <a:pt x="921" y="706"/>
                      <a:pt x="910" y="708"/>
                    </a:cubicBezTo>
                    <a:cubicBezTo>
                      <a:pt x="846" y="837"/>
                      <a:pt x="846" y="837"/>
                      <a:pt x="846" y="837"/>
                    </a:cubicBezTo>
                    <a:cubicBezTo>
                      <a:pt x="596" y="837"/>
                      <a:pt x="596" y="837"/>
                      <a:pt x="596" y="837"/>
                    </a:cubicBezTo>
                    <a:cubicBezTo>
                      <a:pt x="533" y="708"/>
                      <a:pt x="533" y="708"/>
                      <a:pt x="533" y="708"/>
                    </a:cubicBezTo>
                    <a:cubicBezTo>
                      <a:pt x="523" y="706"/>
                      <a:pt x="512" y="703"/>
                      <a:pt x="502" y="701"/>
                    </a:cubicBezTo>
                    <a:cubicBezTo>
                      <a:pt x="299" y="766"/>
                      <a:pt x="299" y="766"/>
                      <a:pt x="299" y="766"/>
                    </a:cubicBezTo>
                    <a:cubicBezTo>
                      <a:pt x="123" y="664"/>
                      <a:pt x="123" y="664"/>
                      <a:pt x="123" y="664"/>
                    </a:cubicBezTo>
                    <a:cubicBezTo>
                      <a:pt x="236" y="546"/>
                      <a:pt x="236" y="546"/>
                      <a:pt x="236" y="546"/>
                    </a:cubicBezTo>
                    <a:cubicBezTo>
                      <a:pt x="232" y="540"/>
                      <a:pt x="227" y="534"/>
                      <a:pt x="223" y="528"/>
                    </a:cubicBezTo>
                    <a:cubicBezTo>
                      <a:pt x="0" y="491"/>
                      <a:pt x="0" y="491"/>
                      <a:pt x="0" y="491"/>
                    </a:cubicBezTo>
                    <a:cubicBezTo>
                      <a:pt x="1" y="347"/>
                      <a:pt x="1" y="347"/>
                      <a:pt x="1" y="347"/>
                    </a:cubicBezTo>
                    <a:cubicBezTo>
                      <a:pt x="224" y="310"/>
                      <a:pt x="224" y="310"/>
                      <a:pt x="224" y="310"/>
                    </a:cubicBezTo>
                    <a:cubicBezTo>
                      <a:pt x="228" y="304"/>
                      <a:pt x="233" y="297"/>
                      <a:pt x="238" y="291"/>
                    </a:cubicBezTo>
                    <a:cubicBezTo>
                      <a:pt x="126" y="174"/>
                      <a:pt x="126" y="174"/>
                      <a:pt x="126" y="174"/>
                    </a:cubicBezTo>
                    <a:cubicBezTo>
                      <a:pt x="303" y="72"/>
                      <a:pt x="303" y="72"/>
                      <a:pt x="303" y="72"/>
                    </a:cubicBezTo>
                    <a:cubicBezTo>
                      <a:pt x="505" y="137"/>
                      <a:pt x="505" y="137"/>
                      <a:pt x="505" y="137"/>
                    </a:cubicBezTo>
                    <a:cubicBezTo>
                      <a:pt x="515" y="134"/>
                      <a:pt x="526" y="132"/>
                      <a:pt x="537" y="130"/>
                    </a:cubicBezTo>
                    <a:cubicBezTo>
                      <a:pt x="601" y="0"/>
                      <a:pt x="601" y="0"/>
                      <a:pt x="601" y="0"/>
                    </a:cubicBezTo>
                    <a:cubicBezTo>
                      <a:pt x="851" y="0"/>
                      <a:pt x="851" y="0"/>
                      <a:pt x="851" y="0"/>
                    </a:cubicBezTo>
                    <a:cubicBezTo>
                      <a:pt x="913" y="129"/>
                      <a:pt x="913" y="129"/>
                      <a:pt x="913" y="129"/>
                    </a:cubicBezTo>
                    <a:cubicBezTo>
                      <a:pt x="924" y="132"/>
                      <a:pt x="935" y="134"/>
                      <a:pt x="945" y="137"/>
                    </a:cubicBezTo>
                    <a:cubicBezTo>
                      <a:pt x="1148" y="72"/>
                      <a:pt x="1148" y="72"/>
                      <a:pt x="1148" y="72"/>
                    </a:cubicBezTo>
                    <a:lnTo>
                      <a:pt x="1324" y="174"/>
                    </a:lnTo>
                    <a:close/>
                    <a:moveTo>
                      <a:pt x="1000" y="580"/>
                    </a:moveTo>
                    <a:cubicBezTo>
                      <a:pt x="1154" y="491"/>
                      <a:pt x="1155" y="347"/>
                      <a:pt x="1002" y="258"/>
                    </a:cubicBezTo>
                    <a:cubicBezTo>
                      <a:pt x="849" y="169"/>
                      <a:pt x="601" y="169"/>
                      <a:pt x="447" y="258"/>
                    </a:cubicBezTo>
                    <a:cubicBezTo>
                      <a:pt x="293" y="347"/>
                      <a:pt x="292" y="491"/>
                      <a:pt x="445" y="580"/>
                    </a:cubicBezTo>
                    <a:cubicBezTo>
                      <a:pt x="598" y="668"/>
                      <a:pt x="846" y="668"/>
                      <a:pt x="1000" y="580"/>
                    </a:cubicBezTo>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477" name="Group 476"/>
            <p:cNvGrpSpPr/>
            <p:nvPr/>
          </p:nvGrpSpPr>
          <p:grpSpPr>
            <a:xfrm>
              <a:off x="7757186" y="4323991"/>
              <a:ext cx="398792" cy="1204112"/>
              <a:chOff x="1312862" y="520700"/>
              <a:chExt cx="1800226" cy="5435601"/>
            </a:xfrm>
          </p:grpSpPr>
          <p:sp>
            <p:nvSpPr>
              <p:cNvPr id="498" name="Freeform 131"/>
              <p:cNvSpPr>
                <a:spLocks/>
              </p:cNvSpPr>
              <p:nvPr/>
            </p:nvSpPr>
            <p:spPr bwMode="auto">
              <a:xfrm>
                <a:off x="1706563" y="2897188"/>
                <a:ext cx="801688" cy="2382838"/>
              </a:xfrm>
              <a:custGeom>
                <a:avLst/>
                <a:gdLst>
                  <a:gd name="T0" fmla="*/ 170 w 237"/>
                  <a:gd name="T1" fmla="*/ 2 h 705"/>
                  <a:gd name="T2" fmla="*/ 223 w 237"/>
                  <a:gd name="T3" fmla="*/ 439 h 705"/>
                  <a:gd name="T4" fmla="*/ 237 w 237"/>
                  <a:gd name="T5" fmla="*/ 679 h 705"/>
                  <a:gd name="T6" fmla="*/ 114 w 237"/>
                  <a:gd name="T7" fmla="*/ 687 h 705"/>
                  <a:gd name="T8" fmla="*/ 62 w 237"/>
                  <a:gd name="T9" fmla="*/ 342 h 705"/>
                  <a:gd name="T10" fmla="*/ 4 w 237"/>
                  <a:gd name="T11" fmla="*/ 110 h 705"/>
                  <a:gd name="T12" fmla="*/ 9 w 237"/>
                  <a:gd name="T13" fmla="*/ 52 h 705"/>
                  <a:gd name="T14" fmla="*/ 80 w 237"/>
                  <a:gd name="T15" fmla="*/ 6 h 705"/>
                  <a:gd name="T16" fmla="*/ 170 w 237"/>
                  <a:gd name="T17" fmla="*/ 2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7" h="705">
                    <a:moveTo>
                      <a:pt x="170" y="2"/>
                    </a:moveTo>
                    <a:cubicBezTo>
                      <a:pt x="225" y="147"/>
                      <a:pt x="213" y="286"/>
                      <a:pt x="223" y="439"/>
                    </a:cubicBezTo>
                    <a:cubicBezTo>
                      <a:pt x="227" y="513"/>
                      <a:pt x="211" y="609"/>
                      <a:pt x="237" y="679"/>
                    </a:cubicBezTo>
                    <a:cubicBezTo>
                      <a:pt x="200" y="702"/>
                      <a:pt x="152" y="705"/>
                      <a:pt x="114" y="687"/>
                    </a:cubicBezTo>
                    <a:cubicBezTo>
                      <a:pt x="72" y="585"/>
                      <a:pt x="85" y="450"/>
                      <a:pt x="62" y="342"/>
                    </a:cubicBezTo>
                    <a:cubicBezTo>
                      <a:pt x="44" y="257"/>
                      <a:pt x="18" y="196"/>
                      <a:pt x="4" y="110"/>
                    </a:cubicBezTo>
                    <a:cubicBezTo>
                      <a:pt x="1" y="91"/>
                      <a:pt x="0" y="70"/>
                      <a:pt x="9" y="52"/>
                    </a:cubicBezTo>
                    <a:cubicBezTo>
                      <a:pt x="21" y="25"/>
                      <a:pt x="51" y="11"/>
                      <a:pt x="80" y="6"/>
                    </a:cubicBezTo>
                    <a:cubicBezTo>
                      <a:pt x="109" y="0"/>
                      <a:pt x="141" y="8"/>
                      <a:pt x="170" y="2"/>
                    </a:cubicBezTo>
                    <a:close/>
                  </a:path>
                </a:pathLst>
              </a:custGeom>
              <a:solidFill>
                <a:srgbClr val="053F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499" name="Freeform 132"/>
              <p:cNvSpPr>
                <a:spLocks/>
              </p:cNvSpPr>
              <p:nvPr/>
            </p:nvSpPr>
            <p:spPr bwMode="auto">
              <a:xfrm>
                <a:off x="2071688" y="5381625"/>
                <a:ext cx="849313" cy="195263"/>
              </a:xfrm>
              <a:custGeom>
                <a:avLst/>
                <a:gdLst>
                  <a:gd name="T0" fmla="*/ 145 w 251"/>
                  <a:gd name="T1" fmla="*/ 44 h 58"/>
                  <a:gd name="T2" fmla="*/ 74 w 251"/>
                  <a:gd name="T3" fmla="*/ 24 h 58"/>
                  <a:gd name="T4" fmla="*/ 28 w 251"/>
                  <a:gd name="T5" fmla="*/ 14 h 58"/>
                  <a:gd name="T6" fmla="*/ 1 w 251"/>
                  <a:gd name="T7" fmla="*/ 0 h 58"/>
                  <a:gd name="T8" fmla="*/ 0 w 251"/>
                  <a:gd name="T9" fmla="*/ 12 h 58"/>
                  <a:gd name="T10" fmla="*/ 2 w 251"/>
                  <a:gd name="T11" fmla="*/ 20 h 58"/>
                  <a:gd name="T12" fmla="*/ 8 w 251"/>
                  <a:gd name="T13" fmla="*/ 25 h 58"/>
                  <a:gd name="T14" fmla="*/ 46 w 251"/>
                  <a:gd name="T15" fmla="*/ 37 h 58"/>
                  <a:gd name="T16" fmla="*/ 46 w 251"/>
                  <a:gd name="T17" fmla="*/ 26 h 58"/>
                  <a:gd name="T18" fmla="*/ 111 w 251"/>
                  <a:gd name="T19" fmla="*/ 45 h 58"/>
                  <a:gd name="T20" fmla="*/ 177 w 251"/>
                  <a:gd name="T21" fmla="*/ 58 h 58"/>
                  <a:gd name="T22" fmla="*/ 240 w 251"/>
                  <a:gd name="T23" fmla="*/ 38 h 58"/>
                  <a:gd name="T24" fmla="*/ 251 w 251"/>
                  <a:gd name="T25" fmla="*/ 22 h 58"/>
                  <a:gd name="T26" fmla="*/ 145 w 251"/>
                  <a:gd name="T27"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1" h="58">
                    <a:moveTo>
                      <a:pt x="145" y="44"/>
                    </a:moveTo>
                    <a:cubicBezTo>
                      <a:pt x="121" y="40"/>
                      <a:pt x="98" y="29"/>
                      <a:pt x="74" y="24"/>
                    </a:cubicBezTo>
                    <a:cubicBezTo>
                      <a:pt x="58" y="21"/>
                      <a:pt x="43" y="19"/>
                      <a:pt x="28" y="14"/>
                    </a:cubicBezTo>
                    <a:cubicBezTo>
                      <a:pt x="18" y="11"/>
                      <a:pt x="8" y="6"/>
                      <a:pt x="1" y="0"/>
                    </a:cubicBezTo>
                    <a:cubicBezTo>
                      <a:pt x="0" y="4"/>
                      <a:pt x="0" y="8"/>
                      <a:pt x="0" y="12"/>
                    </a:cubicBezTo>
                    <a:cubicBezTo>
                      <a:pt x="0" y="15"/>
                      <a:pt x="0" y="17"/>
                      <a:pt x="2" y="20"/>
                    </a:cubicBezTo>
                    <a:cubicBezTo>
                      <a:pt x="3" y="22"/>
                      <a:pt x="6" y="24"/>
                      <a:pt x="8" y="25"/>
                    </a:cubicBezTo>
                    <a:cubicBezTo>
                      <a:pt x="20" y="31"/>
                      <a:pt x="33" y="35"/>
                      <a:pt x="46" y="37"/>
                    </a:cubicBezTo>
                    <a:cubicBezTo>
                      <a:pt x="46" y="26"/>
                      <a:pt x="46" y="26"/>
                      <a:pt x="46" y="26"/>
                    </a:cubicBezTo>
                    <a:cubicBezTo>
                      <a:pt x="69" y="26"/>
                      <a:pt x="90" y="38"/>
                      <a:pt x="111" y="45"/>
                    </a:cubicBezTo>
                    <a:cubicBezTo>
                      <a:pt x="132" y="52"/>
                      <a:pt x="154" y="58"/>
                      <a:pt x="177" y="58"/>
                    </a:cubicBezTo>
                    <a:cubicBezTo>
                      <a:pt x="199" y="58"/>
                      <a:pt x="222" y="52"/>
                      <a:pt x="240" y="38"/>
                    </a:cubicBezTo>
                    <a:cubicBezTo>
                      <a:pt x="245" y="34"/>
                      <a:pt x="249" y="28"/>
                      <a:pt x="251" y="22"/>
                    </a:cubicBezTo>
                    <a:cubicBezTo>
                      <a:pt x="220" y="42"/>
                      <a:pt x="181" y="50"/>
                      <a:pt x="145"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0" name="Freeform 133"/>
              <p:cNvSpPr>
                <a:spLocks/>
              </p:cNvSpPr>
              <p:nvPr/>
            </p:nvSpPr>
            <p:spPr bwMode="auto">
              <a:xfrm>
                <a:off x="2074863" y="5216525"/>
                <a:ext cx="846138" cy="333375"/>
              </a:xfrm>
              <a:custGeom>
                <a:avLst/>
                <a:gdLst>
                  <a:gd name="T0" fmla="*/ 249 w 250"/>
                  <a:gd name="T1" fmla="*/ 62 h 99"/>
                  <a:gd name="T2" fmla="*/ 238 w 250"/>
                  <a:gd name="T3" fmla="*/ 51 h 99"/>
                  <a:gd name="T4" fmla="*/ 155 w 250"/>
                  <a:gd name="T5" fmla="*/ 17 h 99"/>
                  <a:gd name="T6" fmla="*/ 116 w 250"/>
                  <a:gd name="T7" fmla="*/ 0 h 99"/>
                  <a:gd name="T8" fmla="*/ 7 w 250"/>
                  <a:gd name="T9" fmla="*/ 2 h 99"/>
                  <a:gd name="T10" fmla="*/ 2 w 250"/>
                  <a:gd name="T11" fmla="*/ 28 h 99"/>
                  <a:gd name="T12" fmla="*/ 0 w 250"/>
                  <a:gd name="T13" fmla="*/ 49 h 99"/>
                  <a:gd name="T14" fmla="*/ 27 w 250"/>
                  <a:gd name="T15" fmla="*/ 63 h 99"/>
                  <a:gd name="T16" fmla="*/ 73 w 250"/>
                  <a:gd name="T17" fmla="*/ 73 h 99"/>
                  <a:gd name="T18" fmla="*/ 144 w 250"/>
                  <a:gd name="T19" fmla="*/ 93 h 99"/>
                  <a:gd name="T20" fmla="*/ 250 w 250"/>
                  <a:gd name="T21" fmla="*/ 71 h 99"/>
                  <a:gd name="T22" fmla="*/ 249 w 250"/>
                  <a:gd name="T23" fmla="*/ 6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0" h="99">
                    <a:moveTo>
                      <a:pt x="249" y="62"/>
                    </a:moveTo>
                    <a:cubicBezTo>
                      <a:pt x="247" y="57"/>
                      <a:pt x="243" y="54"/>
                      <a:pt x="238" y="51"/>
                    </a:cubicBezTo>
                    <a:cubicBezTo>
                      <a:pt x="213" y="35"/>
                      <a:pt x="183" y="29"/>
                      <a:pt x="155" y="17"/>
                    </a:cubicBezTo>
                    <a:cubicBezTo>
                      <a:pt x="142" y="11"/>
                      <a:pt x="130" y="4"/>
                      <a:pt x="116" y="0"/>
                    </a:cubicBezTo>
                    <a:cubicBezTo>
                      <a:pt x="83" y="16"/>
                      <a:pt x="42" y="17"/>
                      <a:pt x="7" y="2"/>
                    </a:cubicBezTo>
                    <a:cubicBezTo>
                      <a:pt x="4" y="11"/>
                      <a:pt x="3" y="21"/>
                      <a:pt x="2" y="28"/>
                    </a:cubicBezTo>
                    <a:cubicBezTo>
                      <a:pt x="1" y="35"/>
                      <a:pt x="0" y="42"/>
                      <a:pt x="0" y="49"/>
                    </a:cubicBezTo>
                    <a:cubicBezTo>
                      <a:pt x="7" y="55"/>
                      <a:pt x="17" y="60"/>
                      <a:pt x="27" y="63"/>
                    </a:cubicBezTo>
                    <a:cubicBezTo>
                      <a:pt x="42" y="68"/>
                      <a:pt x="57" y="70"/>
                      <a:pt x="73" y="73"/>
                    </a:cubicBezTo>
                    <a:cubicBezTo>
                      <a:pt x="97" y="78"/>
                      <a:pt x="120" y="89"/>
                      <a:pt x="144" y="93"/>
                    </a:cubicBezTo>
                    <a:cubicBezTo>
                      <a:pt x="180" y="99"/>
                      <a:pt x="219" y="91"/>
                      <a:pt x="250" y="71"/>
                    </a:cubicBezTo>
                    <a:cubicBezTo>
                      <a:pt x="250" y="68"/>
                      <a:pt x="250" y="65"/>
                      <a:pt x="249" y="6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1" name="Freeform 134"/>
              <p:cNvSpPr>
                <a:spLocks/>
              </p:cNvSpPr>
              <p:nvPr/>
            </p:nvSpPr>
            <p:spPr bwMode="auto">
              <a:xfrm>
                <a:off x="1387475" y="3224213"/>
                <a:ext cx="704850" cy="2295525"/>
              </a:xfrm>
              <a:custGeom>
                <a:avLst/>
                <a:gdLst>
                  <a:gd name="T0" fmla="*/ 7 w 208"/>
                  <a:gd name="T1" fmla="*/ 331 h 679"/>
                  <a:gd name="T2" fmla="*/ 10 w 208"/>
                  <a:gd name="T3" fmla="*/ 654 h 679"/>
                  <a:gd name="T4" fmla="*/ 33 w 208"/>
                  <a:gd name="T5" fmla="*/ 674 h 679"/>
                  <a:gd name="T6" fmla="*/ 74 w 208"/>
                  <a:gd name="T7" fmla="*/ 675 h 679"/>
                  <a:gd name="T8" fmla="*/ 108 w 208"/>
                  <a:gd name="T9" fmla="*/ 660 h 679"/>
                  <a:gd name="T10" fmla="*/ 156 w 208"/>
                  <a:gd name="T11" fmla="*/ 283 h 679"/>
                  <a:gd name="T12" fmla="*/ 189 w 208"/>
                  <a:gd name="T13" fmla="*/ 138 h 679"/>
                  <a:gd name="T14" fmla="*/ 203 w 208"/>
                  <a:gd name="T15" fmla="*/ 7 h 679"/>
                  <a:gd name="T16" fmla="*/ 75 w 208"/>
                  <a:gd name="T17" fmla="*/ 34 h 679"/>
                  <a:gd name="T18" fmla="*/ 29 w 208"/>
                  <a:gd name="T19" fmla="*/ 48 h 679"/>
                  <a:gd name="T20" fmla="*/ 15 w 208"/>
                  <a:gd name="T21" fmla="*/ 70 h 679"/>
                  <a:gd name="T22" fmla="*/ 9 w 208"/>
                  <a:gd name="T23" fmla="*/ 275 h 679"/>
                  <a:gd name="T24" fmla="*/ 7 w 208"/>
                  <a:gd name="T25" fmla="*/ 331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679">
                    <a:moveTo>
                      <a:pt x="7" y="331"/>
                    </a:moveTo>
                    <a:cubicBezTo>
                      <a:pt x="3" y="439"/>
                      <a:pt x="0" y="547"/>
                      <a:pt x="10" y="654"/>
                    </a:cubicBezTo>
                    <a:cubicBezTo>
                      <a:pt x="11" y="665"/>
                      <a:pt x="23" y="670"/>
                      <a:pt x="33" y="674"/>
                    </a:cubicBezTo>
                    <a:cubicBezTo>
                      <a:pt x="46" y="679"/>
                      <a:pt x="61" y="677"/>
                      <a:pt x="74" y="675"/>
                    </a:cubicBezTo>
                    <a:cubicBezTo>
                      <a:pt x="87" y="674"/>
                      <a:pt x="101" y="671"/>
                      <a:pt x="108" y="660"/>
                    </a:cubicBezTo>
                    <a:cubicBezTo>
                      <a:pt x="97" y="533"/>
                      <a:pt x="113" y="404"/>
                      <a:pt x="156" y="283"/>
                    </a:cubicBezTo>
                    <a:cubicBezTo>
                      <a:pt x="169" y="246"/>
                      <a:pt x="187" y="178"/>
                      <a:pt x="189" y="138"/>
                    </a:cubicBezTo>
                    <a:cubicBezTo>
                      <a:pt x="191" y="93"/>
                      <a:pt x="208" y="52"/>
                      <a:pt x="203" y="7"/>
                    </a:cubicBezTo>
                    <a:cubicBezTo>
                      <a:pt x="203" y="0"/>
                      <a:pt x="83" y="32"/>
                      <a:pt x="75" y="34"/>
                    </a:cubicBezTo>
                    <a:cubicBezTo>
                      <a:pt x="59" y="38"/>
                      <a:pt x="43" y="42"/>
                      <a:pt x="29" y="48"/>
                    </a:cubicBezTo>
                    <a:cubicBezTo>
                      <a:pt x="17" y="53"/>
                      <a:pt x="16" y="58"/>
                      <a:pt x="15" y="70"/>
                    </a:cubicBezTo>
                    <a:cubicBezTo>
                      <a:pt x="12" y="138"/>
                      <a:pt x="11" y="207"/>
                      <a:pt x="9" y="275"/>
                    </a:cubicBezTo>
                    <a:cubicBezTo>
                      <a:pt x="8" y="294"/>
                      <a:pt x="7" y="312"/>
                      <a:pt x="7" y="331"/>
                    </a:cubicBez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2" name="Freeform 135"/>
              <p:cNvSpPr>
                <a:spLocks/>
              </p:cNvSpPr>
              <p:nvPr/>
            </p:nvSpPr>
            <p:spPr bwMode="auto">
              <a:xfrm>
                <a:off x="1428750" y="5472113"/>
                <a:ext cx="523875" cy="484188"/>
              </a:xfrm>
              <a:custGeom>
                <a:avLst/>
                <a:gdLst>
                  <a:gd name="T0" fmla="*/ 112 w 155"/>
                  <a:gd name="T1" fmla="*/ 142 h 143"/>
                  <a:gd name="T2" fmla="*/ 155 w 155"/>
                  <a:gd name="T3" fmla="*/ 123 h 143"/>
                  <a:gd name="T4" fmla="*/ 89 w 155"/>
                  <a:gd name="T5" fmla="*/ 2 h 143"/>
                  <a:gd name="T6" fmla="*/ 62 w 155"/>
                  <a:gd name="T7" fmla="*/ 10 h 143"/>
                  <a:gd name="T8" fmla="*/ 21 w 155"/>
                  <a:gd name="T9" fmla="*/ 9 h 143"/>
                  <a:gd name="T10" fmla="*/ 4 w 155"/>
                  <a:gd name="T11" fmla="*/ 0 h 143"/>
                  <a:gd name="T12" fmla="*/ 0 w 155"/>
                  <a:gd name="T13" fmla="*/ 33 h 143"/>
                  <a:gd name="T14" fmla="*/ 12 w 155"/>
                  <a:gd name="T15" fmla="*/ 62 h 143"/>
                  <a:gd name="T16" fmla="*/ 23 w 155"/>
                  <a:gd name="T17" fmla="*/ 78 h 143"/>
                  <a:gd name="T18" fmla="*/ 33 w 155"/>
                  <a:gd name="T19" fmla="*/ 107 h 143"/>
                  <a:gd name="T20" fmla="*/ 63 w 155"/>
                  <a:gd name="T21" fmla="*/ 131 h 143"/>
                  <a:gd name="T22" fmla="*/ 87 w 155"/>
                  <a:gd name="T23" fmla="*/ 143 h 143"/>
                  <a:gd name="T24" fmla="*/ 112 w 155"/>
                  <a:gd name="T25" fmla="*/ 14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 h="143">
                    <a:moveTo>
                      <a:pt x="112" y="142"/>
                    </a:moveTo>
                    <a:cubicBezTo>
                      <a:pt x="127" y="140"/>
                      <a:pt x="143" y="134"/>
                      <a:pt x="155" y="123"/>
                    </a:cubicBezTo>
                    <a:cubicBezTo>
                      <a:pt x="145" y="78"/>
                      <a:pt x="104" y="45"/>
                      <a:pt x="89" y="2"/>
                    </a:cubicBezTo>
                    <a:cubicBezTo>
                      <a:pt x="82" y="7"/>
                      <a:pt x="72" y="9"/>
                      <a:pt x="62" y="10"/>
                    </a:cubicBezTo>
                    <a:cubicBezTo>
                      <a:pt x="49" y="12"/>
                      <a:pt x="34" y="14"/>
                      <a:pt x="21" y="9"/>
                    </a:cubicBezTo>
                    <a:cubicBezTo>
                      <a:pt x="15" y="7"/>
                      <a:pt x="8" y="4"/>
                      <a:pt x="4" y="0"/>
                    </a:cubicBezTo>
                    <a:cubicBezTo>
                      <a:pt x="5" y="11"/>
                      <a:pt x="2" y="22"/>
                      <a:pt x="0" y="33"/>
                    </a:cubicBezTo>
                    <a:cubicBezTo>
                      <a:pt x="3" y="43"/>
                      <a:pt x="6" y="53"/>
                      <a:pt x="12" y="62"/>
                    </a:cubicBezTo>
                    <a:cubicBezTo>
                      <a:pt x="15" y="68"/>
                      <a:pt x="20" y="72"/>
                      <a:pt x="23" y="78"/>
                    </a:cubicBezTo>
                    <a:cubicBezTo>
                      <a:pt x="28" y="87"/>
                      <a:pt x="29" y="98"/>
                      <a:pt x="33" y="107"/>
                    </a:cubicBezTo>
                    <a:cubicBezTo>
                      <a:pt x="40" y="118"/>
                      <a:pt x="51" y="125"/>
                      <a:pt x="63" y="131"/>
                    </a:cubicBezTo>
                    <a:cubicBezTo>
                      <a:pt x="71" y="135"/>
                      <a:pt x="79" y="139"/>
                      <a:pt x="87" y="143"/>
                    </a:cubicBezTo>
                    <a:cubicBezTo>
                      <a:pt x="95" y="143"/>
                      <a:pt x="104" y="143"/>
                      <a:pt x="112" y="14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3" name="Freeform 136"/>
              <p:cNvSpPr>
                <a:spLocks/>
              </p:cNvSpPr>
              <p:nvPr/>
            </p:nvSpPr>
            <p:spPr bwMode="auto">
              <a:xfrm>
                <a:off x="1422400" y="5584825"/>
                <a:ext cx="300038" cy="371475"/>
              </a:xfrm>
              <a:custGeom>
                <a:avLst/>
                <a:gdLst>
                  <a:gd name="T0" fmla="*/ 35 w 89"/>
                  <a:gd name="T1" fmla="*/ 74 h 110"/>
                  <a:gd name="T2" fmla="*/ 25 w 89"/>
                  <a:gd name="T3" fmla="*/ 45 h 110"/>
                  <a:gd name="T4" fmla="*/ 14 w 89"/>
                  <a:gd name="T5" fmla="*/ 29 h 110"/>
                  <a:gd name="T6" fmla="*/ 2 w 89"/>
                  <a:gd name="T7" fmla="*/ 0 h 110"/>
                  <a:gd name="T8" fmla="*/ 2 w 89"/>
                  <a:gd name="T9" fmla="*/ 0 h 110"/>
                  <a:gd name="T10" fmla="*/ 9 w 89"/>
                  <a:gd name="T11" fmla="*/ 40 h 110"/>
                  <a:gd name="T12" fmla="*/ 13 w 89"/>
                  <a:gd name="T13" fmla="*/ 37 h 110"/>
                  <a:gd name="T14" fmla="*/ 39 w 89"/>
                  <a:gd name="T15" fmla="*/ 96 h 110"/>
                  <a:gd name="T16" fmla="*/ 66 w 89"/>
                  <a:gd name="T17" fmla="*/ 107 h 110"/>
                  <a:gd name="T18" fmla="*/ 89 w 89"/>
                  <a:gd name="T19" fmla="*/ 110 h 110"/>
                  <a:gd name="T20" fmla="*/ 65 w 89"/>
                  <a:gd name="T21" fmla="*/ 98 h 110"/>
                  <a:gd name="T22" fmla="*/ 35 w 89"/>
                  <a:gd name="T23" fmla="*/ 7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9" h="110">
                    <a:moveTo>
                      <a:pt x="35" y="74"/>
                    </a:moveTo>
                    <a:cubicBezTo>
                      <a:pt x="31" y="65"/>
                      <a:pt x="30" y="54"/>
                      <a:pt x="25" y="45"/>
                    </a:cubicBezTo>
                    <a:cubicBezTo>
                      <a:pt x="22" y="39"/>
                      <a:pt x="17" y="35"/>
                      <a:pt x="14" y="29"/>
                    </a:cubicBezTo>
                    <a:cubicBezTo>
                      <a:pt x="8" y="20"/>
                      <a:pt x="5" y="10"/>
                      <a:pt x="2" y="0"/>
                    </a:cubicBezTo>
                    <a:cubicBezTo>
                      <a:pt x="2" y="0"/>
                      <a:pt x="2" y="0"/>
                      <a:pt x="2" y="0"/>
                    </a:cubicBezTo>
                    <a:cubicBezTo>
                      <a:pt x="0" y="14"/>
                      <a:pt x="0" y="30"/>
                      <a:pt x="9" y="40"/>
                    </a:cubicBezTo>
                    <a:cubicBezTo>
                      <a:pt x="11" y="39"/>
                      <a:pt x="12" y="38"/>
                      <a:pt x="13" y="37"/>
                    </a:cubicBezTo>
                    <a:cubicBezTo>
                      <a:pt x="28" y="53"/>
                      <a:pt x="23" y="82"/>
                      <a:pt x="39" y="96"/>
                    </a:cubicBezTo>
                    <a:cubicBezTo>
                      <a:pt x="46" y="103"/>
                      <a:pt x="56" y="106"/>
                      <a:pt x="66" y="107"/>
                    </a:cubicBezTo>
                    <a:cubicBezTo>
                      <a:pt x="74" y="109"/>
                      <a:pt x="82" y="110"/>
                      <a:pt x="89" y="110"/>
                    </a:cubicBezTo>
                    <a:cubicBezTo>
                      <a:pt x="81" y="106"/>
                      <a:pt x="73" y="102"/>
                      <a:pt x="65" y="98"/>
                    </a:cubicBezTo>
                    <a:cubicBezTo>
                      <a:pt x="53" y="92"/>
                      <a:pt x="42" y="85"/>
                      <a:pt x="35" y="7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4" name="Freeform 137"/>
              <p:cNvSpPr>
                <a:spLocks/>
              </p:cNvSpPr>
              <p:nvPr/>
            </p:nvSpPr>
            <p:spPr bwMode="auto">
              <a:xfrm>
                <a:off x="2084388" y="1427163"/>
                <a:ext cx="257175" cy="952500"/>
              </a:xfrm>
              <a:custGeom>
                <a:avLst/>
                <a:gdLst>
                  <a:gd name="T0" fmla="*/ 73 w 76"/>
                  <a:gd name="T1" fmla="*/ 162 h 282"/>
                  <a:gd name="T2" fmla="*/ 43 w 76"/>
                  <a:gd name="T3" fmla="*/ 64 h 282"/>
                  <a:gd name="T4" fmla="*/ 1 w 76"/>
                  <a:gd name="T5" fmla="*/ 0 h 282"/>
                  <a:gd name="T6" fmla="*/ 0 w 76"/>
                  <a:gd name="T7" fmla="*/ 1 h 282"/>
                  <a:gd name="T8" fmla="*/ 62 w 76"/>
                  <a:gd name="T9" fmla="*/ 282 h 282"/>
                  <a:gd name="T10" fmla="*/ 73 w 76"/>
                  <a:gd name="T11" fmla="*/ 162 h 282"/>
                </a:gdLst>
                <a:ahLst/>
                <a:cxnLst>
                  <a:cxn ang="0">
                    <a:pos x="T0" y="T1"/>
                  </a:cxn>
                  <a:cxn ang="0">
                    <a:pos x="T2" y="T3"/>
                  </a:cxn>
                  <a:cxn ang="0">
                    <a:pos x="T4" y="T5"/>
                  </a:cxn>
                  <a:cxn ang="0">
                    <a:pos x="T6" y="T7"/>
                  </a:cxn>
                  <a:cxn ang="0">
                    <a:pos x="T8" y="T9"/>
                  </a:cxn>
                  <a:cxn ang="0">
                    <a:pos x="T10" y="T11"/>
                  </a:cxn>
                </a:cxnLst>
                <a:rect l="0" t="0" r="r" b="b"/>
                <a:pathLst>
                  <a:path w="76" h="282">
                    <a:moveTo>
                      <a:pt x="73" y="162"/>
                    </a:moveTo>
                    <a:cubicBezTo>
                      <a:pt x="70" y="128"/>
                      <a:pt x="59" y="94"/>
                      <a:pt x="43" y="64"/>
                    </a:cubicBezTo>
                    <a:cubicBezTo>
                      <a:pt x="32" y="41"/>
                      <a:pt x="18" y="19"/>
                      <a:pt x="1" y="0"/>
                    </a:cubicBezTo>
                    <a:cubicBezTo>
                      <a:pt x="0" y="0"/>
                      <a:pt x="0" y="1"/>
                      <a:pt x="0" y="1"/>
                    </a:cubicBezTo>
                    <a:cubicBezTo>
                      <a:pt x="59" y="94"/>
                      <a:pt x="60" y="213"/>
                      <a:pt x="62" y="282"/>
                    </a:cubicBezTo>
                    <a:cubicBezTo>
                      <a:pt x="67" y="242"/>
                      <a:pt x="76" y="202"/>
                      <a:pt x="73" y="162"/>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5" name="Freeform 138"/>
              <p:cNvSpPr>
                <a:spLocks/>
              </p:cNvSpPr>
              <p:nvPr/>
            </p:nvSpPr>
            <p:spPr bwMode="auto">
              <a:xfrm>
                <a:off x="1695450" y="538163"/>
                <a:ext cx="657225" cy="1003300"/>
              </a:xfrm>
              <a:custGeom>
                <a:avLst/>
                <a:gdLst>
                  <a:gd name="T0" fmla="*/ 7 w 194"/>
                  <a:gd name="T1" fmla="*/ 202 h 297"/>
                  <a:gd name="T2" fmla="*/ 19 w 194"/>
                  <a:gd name="T3" fmla="*/ 236 h 297"/>
                  <a:gd name="T4" fmla="*/ 56 w 194"/>
                  <a:gd name="T5" fmla="*/ 270 h 297"/>
                  <a:gd name="T6" fmla="*/ 108 w 194"/>
                  <a:gd name="T7" fmla="*/ 297 h 297"/>
                  <a:gd name="T8" fmla="*/ 115 w 194"/>
                  <a:gd name="T9" fmla="*/ 264 h 297"/>
                  <a:gd name="T10" fmla="*/ 118 w 194"/>
                  <a:gd name="T11" fmla="*/ 253 h 297"/>
                  <a:gd name="T12" fmla="*/ 124 w 194"/>
                  <a:gd name="T13" fmla="*/ 250 h 297"/>
                  <a:gd name="T14" fmla="*/ 131 w 194"/>
                  <a:gd name="T15" fmla="*/ 253 h 297"/>
                  <a:gd name="T16" fmla="*/ 143 w 194"/>
                  <a:gd name="T17" fmla="*/ 259 h 297"/>
                  <a:gd name="T18" fmla="*/ 155 w 194"/>
                  <a:gd name="T19" fmla="*/ 258 h 297"/>
                  <a:gd name="T20" fmla="*/ 163 w 194"/>
                  <a:gd name="T21" fmla="*/ 248 h 297"/>
                  <a:gd name="T22" fmla="*/ 165 w 194"/>
                  <a:gd name="T23" fmla="*/ 234 h 297"/>
                  <a:gd name="T24" fmla="*/ 185 w 194"/>
                  <a:gd name="T25" fmla="*/ 194 h 297"/>
                  <a:gd name="T26" fmla="*/ 190 w 194"/>
                  <a:gd name="T27" fmla="*/ 187 h 297"/>
                  <a:gd name="T28" fmla="*/ 189 w 194"/>
                  <a:gd name="T29" fmla="*/ 175 h 297"/>
                  <a:gd name="T30" fmla="*/ 186 w 194"/>
                  <a:gd name="T31" fmla="*/ 148 h 297"/>
                  <a:gd name="T32" fmla="*/ 191 w 194"/>
                  <a:gd name="T33" fmla="*/ 130 h 297"/>
                  <a:gd name="T34" fmla="*/ 190 w 194"/>
                  <a:gd name="T35" fmla="*/ 89 h 297"/>
                  <a:gd name="T36" fmla="*/ 182 w 194"/>
                  <a:gd name="T37" fmla="*/ 57 h 297"/>
                  <a:gd name="T38" fmla="*/ 126 w 194"/>
                  <a:gd name="T39" fmla="*/ 6 h 297"/>
                  <a:gd name="T40" fmla="*/ 91 w 194"/>
                  <a:gd name="T41" fmla="*/ 0 h 297"/>
                  <a:gd name="T42" fmla="*/ 48 w 194"/>
                  <a:gd name="T43" fmla="*/ 8 h 297"/>
                  <a:gd name="T44" fmla="*/ 8 w 194"/>
                  <a:gd name="T45" fmla="*/ 56 h 297"/>
                  <a:gd name="T46" fmla="*/ 4 w 194"/>
                  <a:gd name="T47" fmla="*/ 119 h 297"/>
                  <a:gd name="T48" fmla="*/ 18 w 194"/>
                  <a:gd name="T49" fmla="*/ 181 h 297"/>
                  <a:gd name="T50" fmla="*/ 7 w 194"/>
                  <a:gd name="T51" fmla="*/ 202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297">
                    <a:moveTo>
                      <a:pt x="7" y="202"/>
                    </a:moveTo>
                    <a:cubicBezTo>
                      <a:pt x="7" y="214"/>
                      <a:pt x="12" y="226"/>
                      <a:pt x="19" y="236"/>
                    </a:cubicBezTo>
                    <a:cubicBezTo>
                      <a:pt x="29" y="250"/>
                      <a:pt x="42" y="260"/>
                      <a:pt x="56" y="270"/>
                    </a:cubicBezTo>
                    <a:cubicBezTo>
                      <a:pt x="72" y="282"/>
                      <a:pt x="89" y="293"/>
                      <a:pt x="108" y="297"/>
                    </a:cubicBezTo>
                    <a:cubicBezTo>
                      <a:pt x="107" y="286"/>
                      <a:pt x="110" y="274"/>
                      <a:pt x="115" y="264"/>
                    </a:cubicBezTo>
                    <a:cubicBezTo>
                      <a:pt x="118" y="253"/>
                      <a:pt x="118" y="253"/>
                      <a:pt x="118" y="253"/>
                    </a:cubicBezTo>
                    <a:cubicBezTo>
                      <a:pt x="119" y="250"/>
                      <a:pt x="122" y="249"/>
                      <a:pt x="124" y="250"/>
                    </a:cubicBezTo>
                    <a:cubicBezTo>
                      <a:pt x="127" y="250"/>
                      <a:pt x="129" y="251"/>
                      <a:pt x="131" y="253"/>
                    </a:cubicBezTo>
                    <a:cubicBezTo>
                      <a:pt x="135" y="255"/>
                      <a:pt x="138" y="258"/>
                      <a:pt x="143" y="259"/>
                    </a:cubicBezTo>
                    <a:cubicBezTo>
                      <a:pt x="147" y="260"/>
                      <a:pt x="152" y="260"/>
                      <a:pt x="155" y="258"/>
                    </a:cubicBezTo>
                    <a:cubicBezTo>
                      <a:pt x="159" y="256"/>
                      <a:pt x="162" y="252"/>
                      <a:pt x="163" y="248"/>
                    </a:cubicBezTo>
                    <a:cubicBezTo>
                      <a:pt x="164" y="243"/>
                      <a:pt x="165" y="239"/>
                      <a:pt x="165" y="234"/>
                    </a:cubicBezTo>
                    <a:cubicBezTo>
                      <a:pt x="168" y="219"/>
                      <a:pt x="174" y="205"/>
                      <a:pt x="185" y="194"/>
                    </a:cubicBezTo>
                    <a:cubicBezTo>
                      <a:pt x="187" y="192"/>
                      <a:pt x="189" y="190"/>
                      <a:pt x="190" y="187"/>
                    </a:cubicBezTo>
                    <a:cubicBezTo>
                      <a:pt x="191" y="183"/>
                      <a:pt x="190" y="179"/>
                      <a:pt x="189" y="175"/>
                    </a:cubicBezTo>
                    <a:cubicBezTo>
                      <a:pt x="185" y="166"/>
                      <a:pt x="184" y="158"/>
                      <a:pt x="186" y="148"/>
                    </a:cubicBezTo>
                    <a:cubicBezTo>
                      <a:pt x="188" y="142"/>
                      <a:pt x="190" y="136"/>
                      <a:pt x="191" y="130"/>
                    </a:cubicBezTo>
                    <a:cubicBezTo>
                      <a:pt x="194" y="116"/>
                      <a:pt x="192" y="102"/>
                      <a:pt x="190" y="89"/>
                    </a:cubicBezTo>
                    <a:cubicBezTo>
                      <a:pt x="189" y="78"/>
                      <a:pt x="187" y="67"/>
                      <a:pt x="182" y="57"/>
                    </a:cubicBezTo>
                    <a:cubicBezTo>
                      <a:pt x="171" y="33"/>
                      <a:pt x="151" y="14"/>
                      <a:pt x="126" y="6"/>
                    </a:cubicBezTo>
                    <a:cubicBezTo>
                      <a:pt x="114" y="2"/>
                      <a:pt x="102" y="0"/>
                      <a:pt x="91" y="0"/>
                    </a:cubicBezTo>
                    <a:cubicBezTo>
                      <a:pt x="76" y="0"/>
                      <a:pt x="61" y="2"/>
                      <a:pt x="48" y="8"/>
                    </a:cubicBezTo>
                    <a:cubicBezTo>
                      <a:pt x="29" y="17"/>
                      <a:pt x="15" y="35"/>
                      <a:pt x="8" y="56"/>
                    </a:cubicBezTo>
                    <a:cubicBezTo>
                      <a:pt x="1" y="76"/>
                      <a:pt x="0" y="98"/>
                      <a:pt x="4" y="119"/>
                    </a:cubicBezTo>
                    <a:cubicBezTo>
                      <a:pt x="7" y="140"/>
                      <a:pt x="18" y="160"/>
                      <a:pt x="18" y="181"/>
                    </a:cubicBezTo>
                    <a:cubicBezTo>
                      <a:pt x="19" y="187"/>
                      <a:pt x="15" y="195"/>
                      <a:pt x="7" y="20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6" name="Freeform 139"/>
              <p:cNvSpPr>
                <a:spLocks/>
              </p:cNvSpPr>
              <p:nvPr/>
            </p:nvSpPr>
            <p:spPr bwMode="auto">
              <a:xfrm>
                <a:off x="1668463" y="520700"/>
                <a:ext cx="669925" cy="611188"/>
              </a:xfrm>
              <a:custGeom>
                <a:avLst/>
                <a:gdLst>
                  <a:gd name="T0" fmla="*/ 160 w 198"/>
                  <a:gd name="T1" fmla="*/ 65 h 181"/>
                  <a:gd name="T2" fmla="*/ 176 w 198"/>
                  <a:gd name="T3" fmla="*/ 70 h 181"/>
                  <a:gd name="T4" fmla="*/ 192 w 198"/>
                  <a:gd name="T5" fmla="*/ 66 h 181"/>
                  <a:gd name="T6" fmla="*/ 195 w 198"/>
                  <a:gd name="T7" fmla="*/ 46 h 181"/>
                  <a:gd name="T8" fmla="*/ 181 w 198"/>
                  <a:gd name="T9" fmla="*/ 30 h 181"/>
                  <a:gd name="T10" fmla="*/ 98 w 198"/>
                  <a:gd name="T11" fmla="*/ 1 h 181"/>
                  <a:gd name="T12" fmla="*/ 49 w 198"/>
                  <a:gd name="T13" fmla="*/ 7 h 181"/>
                  <a:gd name="T14" fmla="*/ 12 w 198"/>
                  <a:gd name="T15" fmla="*/ 37 h 181"/>
                  <a:gd name="T16" fmla="*/ 0 w 198"/>
                  <a:gd name="T17" fmla="*/ 88 h 181"/>
                  <a:gd name="T18" fmla="*/ 20 w 198"/>
                  <a:gd name="T19" fmla="*/ 181 h 181"/>
                  <a:gd name="T20" fmla="*/ 28 w 198"/>
                  <a:gd name="T21" fmla="*/ 156 h 181"/>
                  <a:gd name="T22" fmla="*/ 20 w 198"/>
                  <a:gd name="T23" fmla="*/ 130 h 181"/>
                  <a:gd name="T24" fmla="*/ 31 w 198"/>
                  <a:gd name="T25" fmla="*/ 108 h 181"/>
                  <a:gd name="T26" fmla="*/ 47 w 198"/>
                  <a:gd name="T27" fmla="*/ 112 h 181"/>
                  <a:gd name="T28" fmla="*/ 56 w 198"/>
                  <a:gd name="T29" fmla="*/ 127 h 181"/>
                  <a:gd name="T30" fmla="*/ 62 w 198"/>
                  <a:gd name="T31" fmla="*/ 141 h 181"/>
                  <a:gd name="T32" fmla="*/ 76 w 198"/>
                  <a:gd name="T33" fmla="*/ 145 h 181"/>
                  <a:gd name="T34" fmla="*/ 81 w 198"/>
                  <a:gd name="T35" fmla="*/ 133 h 181"/>
                  <a:gd name="T36" fmla="*/ 82 w 198"/>
                  <a:gd name="T37" fmla="*/ 120 h 181"/>
                  <a:gd name="T38" fmla="*/ 114 w 198"/>
                  <a:gd name="T39" fmla="*/ 82 h 181"/>
                  <a:gd name="T40" fmla="*/ 118 w 198"/>
                  <a:gd name="T41" fmla="*/ 65 h 181"/>
                  <a:gd name="T42" fmla="*/ 127 w 198"/>
                  <a:gd name="T43" fmla="*/ 62 h 181"/>
                  <a:gd name="T44" fmla="*/ 160 w 198"/>
                  <a:gd name="T45" fmla="*/ 6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8" h="181">
                    <a:moveTo>
                      <a:pt x="160" y="65"/>
                    </a:moveTo>
                    <a:cubicBezTo>
                      <a:pt x="166" y="66"/>
                      <a:pt x="171" y="69"/>
                      <a:pt x="176" y="70"/>
                    </a:cubicBezTo>
                    <a:cubicBezTo>
                      <a:pt x="182" y="71"/>
                      <a:pt x="188" y="70"/>
                      <a:pt x="192" y="66"/>
                    </a:cubicBezTo>
                    <a:cubicBezTo>
                      <a:pt x="197" y="62"/>
                      <a:pt x="198" y="53"/>
                      <a:pt x="195" y="46"/>
                    </a:cubicBezTo>
                    <a:cubicBezTo>
                      <a:pt x="193" y="40"/>
                      <a:pt x="187" y="35"/>
                      <a:pt x="181" y="30"/>
                    </a:cubicBezTo>
                    <a:cubicBezTo>
                      <a:pt x="158" y="12"/>
                      <a:pt x="128" y="3"/>
                      <a:pt x="98" y="1"/>
                    </a:cubicBezTo>
                    <a:cubicBezTo>
                      <a:pt x="81" y="0"/>
                      <a:pt x="65" y="2"/>
                      <a:pt x="49" y="7"/>
                    </a:cubicBezTo>
                    <a:cubicBezTo>
                      <a:pt x="34" y="13"/>
                      <a:pt x="20" y="23"/>
                      <a:pt x="12" y="37"/>
                    </a:cubicBezTo>
                    <a:cubicBezTo>
                      <a:pt x="3" y="52"/>
                      <a:pt x="0" y="71"/>
                      <a:pt x="0" y="88"/>
                    </a:cubicBezTo>
                    <a:cubicBezTo>
                      <a:pt x="1" y="120"/>
                      <a:pt x="7" y="152"/>
                      <a:pt x="20" y="181"/>
                    </a:cubicBezTo>
                    <a:cubicBezTo>
                      <a:pt x="28" y="176"/>
                      <a:pt x="30" y="165"/>
                      <a:pt x="28" y="156"/>
                    </a:cubicBezTo>
                    <a:cubicBezTo>
                      <a:pt x="26" y="147"/>
                      <a:pt x="21" y="139"/>
                      <a:pt x="20" y="130"/>
                    </a:cubicBezTo>
                    <a:cubicBezTo>
                      <a:pt x="19" y="121"/>
                      <a:pt x="22" y="110"/>
                      <a:pt x="31" y="108"/>
                    </a:cubicBezTo>
                    <a:cubicBezTo>
                      <a:pt x="37" y="106"/>
                      <a:pt x="43" y="108"/>
                      <a:pt x="47" y="112"/>
                    </a:cubicBezTo>
                    <a:cubicBezTo>
                      <a:pt x="52" y="116"/>
                      <a:pt x="54" y="122"/>
                      <a:pt x="56" y="127"/>
                    </a:cubicBezTo>
                    <a:cubicBezTo>
                      <a:pt x="58" y="132"/>
                      <a:pt x="59" y="137"/>
                      <a:pt x="62" y="141"/>
                    </a:cubicBezTo>
                    <a:cubicBezTo>
                      <a:pt x="66" y="145"/>
                      <a:pt x="71" y="147"/>
                      <a:pt x="76" y="145"/>
                    </a:cubicBezTo>
                    <a:cubicBezTo>
                      <a:pt x="80" y="143"/>
                      <a:pt x="81" y="138"/>
                      <a:pt x="81" y="133"/>
                    </a:cubicBezTo>
                    <a:cubicBezTo>
                      <a:pt x="82" y="129"/>
                      <a:pt x="81" y="125"/>
                      <a:pt x="82" y="120"/>
                    </a:cubicBezTo>
                    <a:cubicBezTo>
                      <a:pt x="85" y="103"/>
                      <a:pt x="111" y="99"/>
                      <a:pt x="114" y="82"/>
                    </a:cubicBezTo>
                    <a:cubicBezTo>
                      <a:pt x="115" y="76"/>
                      <a:pt x="114" y="70"/>
                      <a:pt x="118" y="65"/>
                    </a:cubicBezTo>
                    <a:cubicBezTo>
                      <a:pt x="120" y="63"/>
                      <a:pt x="124" y="62"/>
                      <a:pt x="127" y="62"/>
                    </a:cubicBezTo>
                    <a:cubicBezTo>
                      <a:pt x="139" y="60"/>
                      <a:pt x="150" y="61"/>
                      <a:pt x="160" y="6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7" name="Freeform 140"/>
              <p:cNvSpPr>
                <a:spLocks/>
              </p:cNvSpPr>
              <p:nvPr/>
            </p:nvSpPr>
            <p:spPr bwMode="auto">
              <a:xfrm>
                <a:off x="1620838" y="1220788"/>
                <a:ext cx="439738" cy="469900"/>
              </a:xfrm>
              <a:custGeom>
                <a:avLst/>
                <a:gdLst>
                  <a:gd name="T0" fmla="*/ 130 w 130"/>
                  <a:gd name="T1" fmla="*/ 95 h 139"/>
                  <a:gd name="T2" fmla="*/ 78 w 130"/>
                  <a:gd name="T3" fmla="*/ 68 h 139"/>
                  <a:gd name="T4" fmla="*/ 41 w 130"/>
                  <a:gd name="T5" fmla="*/ 34 h 139"/>
                  <a:gd name="T6" fmla="*/ 29 w 130"/>
                  <a:gd name="T7" fmla="*/ 0 h 139"/>
                  <a:gd name="T8" fmla="*/ 16 w 130"/>
                  <a:gd name="T9" fmla="*/ 1 h 139"/>
                  <a:gd name="T10" fmla="*/ 0 w 130"/>
                  <a:gd name="T11" fmla="*/ 10 h 139"/>
                  <a:gd name="T12" fmla="*/ 32 w 130"/>
                  <a:gd name="T13" fmla="*/ 74 h 139"/>
                  <a:gd name="T14" fmla="*/ 103 w 130"/>
                  <a:gd name="T15" fmla="*/ 131 h 139"/>
                  <a:gd name="T16" fmla="*/ 111 w 130"/>
                  <a:gd name="T17" fmla="*/ 139 h 139"/>
                  <a:gd name="T18" fmla="*/ 126 w 130"/>
                  <a:gd name="T19" fmla="*/ 138 h 139"/>
                  <a:gd name="T20" fmla="*/ 130 w 130"/>
                  <a:gd name="T21"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139">
                    <a:moveTo>
                      <a:pt x="130" y="95"/>
                    </a:moveTo>
                    <a:cubicBezTo>
                      <a:pt x="111" y="91"/>
                      <a:pt x="94" y="80"/>
                      <a:pt x="78" y="68"/>
                    </a:cubicBezTo>
                    <a:cubicBezTo>
                      <a:pt x="64" y="58"/>
                      <a:pt x="51" y="48"/>
                      <a:pt x="41" y="34"/>
                    </a:cubicBezTo>
                    <a:cubicBezTo>
                      <a:pt x="34" y="24"/>
                      <a:pt x="29" y="12"/>
                      <a:pt x="29" y="0"/>
                    </a:cubicBezTo>
                    <a:cubicBezTo>
                      <a:pt x="25" y="0"/>
                      <a:pt x="20" y="0"/>
                      <a:pt x="16" y="1"/>
                    </a:cubicBezTo>
                    <a:cubicBezTo>
                      <a:pt x="13" y="1"/>
                      <a:pt x="7" y="4"/>
                      <a:pt x="0" y="10"/>
                    </a:cubicBezTo>
                    <a:cubicBezTo>
                      <a:pt x="1" y="33"/>
                      <a:pt x="14" y="57"/>
                      <a:pt x="32" y="74"/>
                    </a:cubicBezTo>
                    <a:cubicBezTo>
                      <a:pt x="53" y="96"/>
                      <a:pt x="80" y="111"/>
                      <a:pt x="103" y="131"/>
                    </a:cubicBezTo>
                    <a:cubicBezTo>
                      <a:pt x="106" y="134"/>
                      <a:pt x="109" y="136"/>
                      <a:pt x="111" y="139"/>
                    </a:cubicBezTo>
                    <a:cubicBezTo>
                      <a:pt x="117" y="139"/>
                      <a:pt x="123" y="138"/>
                      <a:pt x="126" y="138"/>
                    </a:cubicBezTo>
                    <a:cubicBezTo>
                      <a:pt x="129" y="134"/>
                      <a:pt x="130" y="95"/>
                      <a:pt x="130" y="95"/>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8" name="Freeform 141"/>
              <p:cNvSpPr>
                <a:spLocks/>
              </p:cNvSpPr>
              <p:nvPr/>
            </p:nvSpPr>
            <p:spPr bwMode="auto">
              <a:xfrm>
                <a:off x="2057400" y="1430338"/>
                <a:ext cx="131763" cy="219075"/>
              </a:xfrm>
              <a:custGeom>
                <a:avLst/>
                <a:gdLst>
                  <a:gd name="T0" fmla="*/ 8 w 39"/>
                  <a:gd name="T1" fmla="*/ 0 h 65"/>
                  <a:gd name="T2" fmla="*/ 1 w 39"/>
                  <a:gd name="T3" fmla="*/ 33 h 65"/>
                  <a:gd name="T4" fmla="*/ 39 w 39"/>
                  <a:gd name="T5" fmla="*/ 65 h 65"/>
                  <a:gd name="T6" fmla="*/ 8 w 39"/>
                  <a:gd name="T7" fmla="*/ 0 h 65"/>
                </a:gdLst>
                <a:ahLst/>
                <a:cxnLst>
                  <a:cxn ang="0">
                    <a:pos x="T0" y="T1"/>
                  </a:cxn>
                  <a:cxn ang="0">
                    <a:pos x="T2" y="T3"/>
                  </a:cxn>
                  <a:cxn ang="0">
                    <a:pos x="T4" y="T5"/>
                  </a:cxn>
                  <a:cxn ang="0">
                    <a:pos x="T6" y="T7"/>
                  </a:cxn>
                </a:cxnLst>
                <a:rect l="0" t="0" r="r" b="b"/>
                <a:pathLst>
                  <a:path w="39" h="65">
                    <a:moveTo>
                      <a:pt x="8" y="0"/>
                    </a:moveTo>
                    <a:cubicBezTo>
                      <a:pt x="3" y="10"/>
                      <a:pt x="0" y="22"/>
                      <a:pt x="1" y="33"/>
                    </a:cubicBezTo>
                    <a:cubicBezTo>
                      <a:pt x="39" y="65"/>
                      <a:pt x="39" y="65"/>
                      <a:pt x="39" y="65"/>
                    </a:cubicBezTo>
                    <a:cubicBezTo>
                      <a:pt x="31" y="43"/>
                      <a:pt x="21" y="21"/>
                      <a:pt x="8" y="0"/>
                    </a:cubicBezTo>
                    <a:close/>
                  </a:path>
                </a:pathLst>
              </a:custGeom>
              <a:solidFill>
                <a:srgbClr val="F1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09" name="Freeform 142"/>
              <p:cNvSpPr>
                <a:spLocks/>
              </p:cNvSpPr>
              <p:nvPr/>
            </p:nvSpPr>
            <p:spPr bwMode="auto">
              <a:xfrm>
                <a:off x="1997075" y="1541463"/>
                <a:ext cx="298450" cy="838200"/>
              </a:xfrm>
              <a:custGeom>
                <a:avLst/>
                <a:gdLst>
                  <a:gd name="T0" fmla="*/ 57 w 88"/>
                  <a:gd name="T1" fmla="*/ 32 h 248"/>
                  <a:gd name="T2" fmla="*/ 19 w 88"/>
                  <a:gd name="T3" fmla="*/ 0 h 248"/>
                  <a:gd name="T4" fmla="*/ 15 w 88"/>
                  <a:gd name="T5" fmla="*/ 43 h 248"/>
                  <a:gd name="T6" fmla="*/ 0 w 88"/>
                  <a:gd name="T7" fmla="*/ 44 h 248"/>
                  <a:gd name="T8" fmla="*/ 64 w 88"/>
                  <a:gd name="T9" fmla="*/ 151 h 248"/>
                  <a:gd name="T10" fmla="*/ 88 w 88"/>
                  <a:gd name="T11" fmla="*/ 248 h 248"/>
                  <a:gd name="T12" fmla="*/ 57 w 88"/>
                  <a:gd name="T13" fmla="*/ 32 h 248"/>
                </a:gdLst>
                <a:ahLst/>
                <a:cxnLst>
                  <a:cxn ang="0">
                    <a:pos x="T0" y="T1"/>
                  </a:cxn>
                  <a:cxn ang="0">
                    <a:pos x="T2" y="T3"/>
                  </a:cxn>
                  <a:cxn ang="0">
                    <a:pos x="T4" y="T5"/>
                  </a:cxn>
                  <a:cxn ang="0">
                    <a:pos x="T6" y="T7"/>
                  </a:cxn>
                  <a:cxn ang="0">
                    <a:pos x="T8" y="T9"/>
                  </a:cxn>
                  <a:cxn ang="0">
                    <a:pos x="T10" y="T11"/>
                  </a:cxn>
                  <a:cxn ang="0">
                    <a:pos x="T12" y="T13"/>
                  </a:cxn>
                </a:cxnLst>
                <a:rect l="0" t="0" r="r" b="b"/>
                <a:pathLst>
                  <a:path w="88" h="248">
                    <a:moveTo>
                      <a:pt x="57" y="32"/>
                    </a:moveTo>
                    <a:cubicBezTo>
                      <a:pt x="19" y="0"/>
                      <a:pt x="19" y="0"/>
                      <a:pt x="19" y="0"/>
                    </a:cubicBezTo>
                    <a:cubicBezTo>
                      <a:pt x="19" y="0"/>
                      <a:pt x="18" y="39"/>
                      <a:pt x="15" y="43"/>
                    </a:cubicBezTo>
                    <a:cubicBezTo>
                      <a:pt x="12" y="43"/>
                      <a:pt x="6" y="44"/>
                      <a:pt x="0" y="44"/>
                    </a:cubicBezTo>
                    <a:cubicBezTo>
                      <a:pt x="30" y="74"/>
                      <a:pt x="50" y="112"/>
                      <a:pt x="64" y="151"/>
                    </a:cubicBezTo>
                    <a:cubicBezTo>
                      <a:pt x="75" y="183"/>
                      <a:pt x="82" y="215"/>
                      <a:pt x="88" y="248"/>
                    </a:cubicBezTo>
                    <a:cubicBezTo>
                      <a:pt x="86" y="194"/>
                      <a:pt x="85" y="110"/>
                      <a:pt x="57"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10" name="Freeform 143"/>
              <p:cNvSpPr>
                <a:spLocks/>
              </p:cNvSpPr>
              <p:nvPr/>
            </p:nvSpPr>
            <p:spPr bwMode="auto">
              <a:xfrm>
                <a:off x="2054225" y="1541463"/>
                <a:ext cx="241300" cy="838200"/>
              </a:xfrm>
              <a:custGeom>
                <a:avLst/>
                <a:gdLst>
                  <a:gd name="T0" fmla="*/ 2 w 71"/>
                  <a:gd name="T1" fmla="*/ 0 h 248"/>
                  <a:gd name="T2" fmla="*/ 0 w 71"/>
                  <a:gd name="T3" fmla="*/ 36 h 248"/>
                  <a:gd name="T4" fmla="*/ 54 w 71"/>
                  <a:gd name="T5" fmla="*/ 173 h 248"/>
                  <a:gd name="T6" fmla="*/ 71 w 71"/>
                  <a:gd name="T7" fmla="*/ 248 h 248"/>
                  <a:gd name="T8" fmla="*/ 62 w 71"/>
                  <a:gd name="T9" fmla="*/ 118 h 248"/>
                  <a:gd name="T10" fmla="*/ 14 w 71"/>
                  <a:gd name="T11" fmla="*/ 10 h 248"/>
                  <a:gd name="T12" fmla="*/ 2 w 71"/>
                  <a:gd name="T13" fmla="*/ 0 h 248"/>
                </a:gdLst>
                <a:ahLst/>
                <a:cxnLst>
                  <a:cxn ang="0">
                    <a:pos x="T0" y="T1"/>
                  </a:cxn>
                  <a:cxn ang="0">
                    <a:pos x="T2" y="T3"/>
                  </a:cxn>
                  <a:cxn ang="0">
                    <a:pos x="T4" y="T5"/>
                  </a:cxn>
                  <a:cxn ang="0">
                    <a:pos x="T6" y="T7"/>
                  </a:cxn>
                  <a:cxn ang="0">
                    <a:pos x="T8" y="T9"/>
                  </a:cxn>
                  <a:cxn ang="0">
                    <a:pos x="T10" y="T11"/>
                  </a:cxn>
                  <a:cxn ang="0">
                    <a:pos x="T12" y="T13"/>
                  </a:cxn>
                </a:cxnLst>
                <a:rect l="0" t="0" r="r" b="b"/>
                <a:pathLst>
                  <a:path w="71" h="248">
                    <a:moveTo>
                      <a:pt x="2" y="0"/>
                    </a:moveTo>
                    <a:cubicBezTo>
                      <a:pt x="2" y="0"/>
                      <a:pt x="2" y="24"/>
                      <a:pt x="0" y="36"/>
                    </a:cubicBezTo>
                    <a:cubicBezTo>
                      <a:pt x="20" y="59"/>
                      <a:pt x="48" y="105"/>
                      <a:pt x="54" y="173"/>
                    </a:cubicBezTo>
                    <a:cubicBezTo>
                      <a:pt x="61" y="197"/>
                      <a:pt x="66" y="223"/>
                      <a:pt x="71" y="248"/>
                    </a:cubicBezTo>
                    <a:cubicBezTo>
                      <a:pt x="70" y="214"/>
                      <a:pt x="69" y="168"/>
                      <a:pt x="62" y="118"/>
                    </a:cubicBezTo>
                    <a:cubicBezTo>
                      <a:pt x="47" y="83"/>
                      <a:pt x="24" y="31"/>
                      <a:pt x="14" y="10"/>
                    </a:cubicBezTo>
                    <a:lnTo>
                      <a:pt x="2" y="0"/>
                    </a:ln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11" name="Freeform 144"/>
              <p:cNvSpPr>
                <a:spLocks/>
              </p:cNvSpPr>
              <p:nvPr/>
            </p:nvSpPr>
            <p:spPr bwMode="auto">
              <a:xfrm>
                <a:off x="1312862" y="1331913"/>
                <a:ext cx="977900" cy="2319338"/>
              </a:xfrm>
              <a:custGeom>
                <a:avLst/>
                <a:gdLst>
                  <a:gd name="T0" fmla="*/ 289 w 289"/>
                  <a:gd name="T1" fmla="*/ 313 h 686"/>
                  <a:gd name="T2" fmla="*/ 263 w 289"/>
                  <a:gd name="T3" fmla="*/ 230 h 686"/>
                  <a:gd name="T4" fmla="*/ 240 w 289"/>
                  <a:gd name="T5" fmla="*/ 169 h 686"/>
                  <a:gd name="T6" fmla="*/ 210 w 289"/>
                  <a:gd name="T7" fmla="*/ 134 h 686"/>
                  <a:gd name="T8" fmla="*/ 186 w 289"/>
                  <a:gd name="T9" fmla="*/ 118 h 686"/>
                  <a:gd name="T10" fmla="*/ 171 w 289"/>
                  <a:gd name="T11" fmla="*/ 94 h 686"/>
                  <a:gd name="T12" fmla="*/ 162 w 289"/>
                  <a:gd name="T13" fmla="*/ 104 h 686"/>
                  <a:gd name="T14" fmla="*/ 110 w 289"/>
                  <a:gd name="T15" fmla="*/ 62 h 686"/>
                  <a:gd name="T16" fmla="*/ 77 w 289"/>
                  <a:gd name="T17" fmla="*/ 29 h 686"/>
                  <a:gd name="T18" fmla="*/ 67 w 289"/>
                  <a:gd name="T19" fmla="*/ 0 h 686"/>
                  <a:gd name="T20" fmla="*/ 3 w 289"/>
                  <a:gd name="T21" fmla="*/ 178 h 686"/>
                  <a:gd name="T22" fmla="*/ 10 w 289"/>
                  <a:gd name="T23" fmla="*/ 403 h 686"/>
                  <a:gd name="T24" fmla="*/ 7 w 289"/>
                  <a:gd name="T25" fmla="*/ 600 h 686"/>
                  <a:gd name="T26" fmla="*/ 53 w 289"/>
                  <a:gd name="T27" fmla="*/ 684 h 686"/>
                  <a:gd name="T28" fmla="*/ 231 w 289"/>
                  <a:gd name="T29" fmla="*/ 645 h 686"/>
                  <a:gd name="T30" fmla="*/ 289 w 289"/>
                  <a:gd name="T31" fmla="*/ 313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9" h="686">
                    <a:moveTo>
                      <a:pt x="289" y="313"/>
                    </a:moveTo>
                    <a:cubicBezTo>
                      <a:pt x="279" y="288"/>
                      <a:pt x="271" y="256"/>
                      <a:pt x="263" y="230"/>
                    </a:cubicBezTo>
                    <a:cubicBezTo>
                      <a:pt x="257" y="209"/>
                      <a:pt x="249" y="189"/>
                      <a:pt x="240" y="169"/>
                    </a:cubicBezTo>
                    <a:cubicBezTo>
                      <a:pt x="232" y="153"/>
                      <a:pt x="225" y="142"/>
                      <a:pt x="210" y="134"/>
                    </a:cubicBezTo>
                    <a:cubicBezTo>
                      <a:pt x="202" y="129"/>
                      <a:pt x="193" y="125"/>
                      <a:pt x="186" y="118"/>
                    </a:cubicBezTo>
                    <a:cubicBezTo>
                      <a:pt x="179" y="112"/>
                      <a:pt x="173" y="104"/>
                      <a:pt x="171" y="94"/>
                    </a:cubicBezTo>
                    <a:cubicBezTo>
                      <a:pt x="168" y="98"/>
                      <a:pt x="165" y="101"/>
                      <a:pt x="162" y="104"/>
                    </a:cubicBezTo>
                    <a:cubicBezTo>
                      <a:pt x="145" y="90"/>
                      <a:pt x="127" y="76"/>
                      <a:pt x="110" y="62"/>
                    </a:cubicBezTo>
                    <a:cubicBezTo>
                      <a:pt x="98" y="52"/>
                      <a:pt x="85" y="42"/>
                      <a:pt x="77" y="29"/>
                    </a:cubicBezTo>
                    <a:cubicBezTo>
                      <a:pt x="71" y="20"/>
                      <a:pt x="67" y="10"/>
                      <a:pt x="67" y="0"/>
                    </a:cubicBezTo>
                    <a:cubicBezTo>
                      <a:pt x="35" y="35"/>
                      <a:pt x="0" y="97"/>
                      <a:pt x="3" y="178"/>
                    </a:cubicBezTo>
                    <a:cubicBezTo>
                      <a:pt x="6" y="253"/>
                      <a:pt x="4" y="328"/>
                      <a:pt x="10" y="403"/>
                    </a:cubicBezTo>
                    <a:cubicBezTo>
                      <a:pt x="15" y="472"/>
                      <a:pt x="23" y="524"/>
                      <a:pt x="7" y="600"/>
                    </a:cubicBezTo>
                    <a:cubicBezTo>
                      <a:pt x="2" y="625"/>
                      <a:pt x="28" y="686"/>
                      <a:pt x="53" y="684"/>
                    </a:cubicBezTo>
                    <a:cubicBezTo>
                      <a:pt x="110" y="680"/>
                      <a:pt x="175" y="666"/>
                      <a:pt x="231" y="645"/>
                    </a:cubicBezTo>
                    <a:cubicBezTo>
                      <a:pt x="253" y="578"/>
                      <a:pt x="289" y="412"/>
                      <a:pt x="289" y="313"/>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12" name="Freeform 145"/>
              <p:cNvSpPr>
                <a:spLocks/>
              </p:cNvSpPr>
              <p:nvPr/>
            </p:nvSpPr>
            <p:spPr bwMode="auto">
              <a:xfrm>
                <a:off x="2227263" y="2390775"/>
                <a:ext cx="200025" cy="1057275"/>
              </a:xfrm>
              <a:custGeom>
                <a:avLst/>
                <a:gdLst>
                  <a:gd name="T0" fmla="*/ 19 w 59"/>
                  <a:gd name="T1" fmla="*/ 0 h 313"/>
                  <a:gd name="T2" fmla="*/ 0 w 59"/>
                  <a:gd name="T3" fmla="*/ 190 h 313"/>
                  <a:gd name="T4" fmla="*/ 5 w 59"/>
                  <a:gd name="T5" fmla="*/ 253 h 313"/>
                  <a:gd name="T6" fmla="*/ 5 w 59"/>
                  <a:gd name="T7" fmla="*/ 313 h 313"/>
                  <a:gd name="T8" fmla="*/ 59 w 59"/>
                  <a:gd name="T9" fmla="*/ 280 h 313"/>
                  <a:gd name="T10" fmla="*/ 19 w 59"/>
                  <a:gd name="T11" fmla="*/ 0 h 313"/>
                </a:gdLst>
                <a:ahLst/>
                <a:cxnLst>
                  <a:cxn ang="0">
                    <a:pos x="T0" y="T1"/>
                  </a:cxn>
                  <a:cxn ang="0">
                    <a:pos x="T2" y="T3"/>
                  </a:cxn>
                  <a:cxn ang="0">
                    <a:pos x="T4" y="T5"/>
                  </a:cxn>
                  <a:cxn ang="0">
                    <a:pos x="T6" y="T7"/>
                  </a:cxn>
                  <a:cxn ang="0">
                    <a:pos x="T8" y="T9"/>
                  </a:cxn>
                  <a:cxn ang="0">
                    <a:pos x="T10" y="T11"/>
                  </a:cxn>
                </a:cxnLst>
                <a:rect l="0" t="0" r="r" b="b"/>
                <a:pathLst>
                  <a:path w="59" h="313">
                    <a:moveTo>
                      <a:pt x="19" y="0"/>
                    </a:moveTo>
                    <a:cubicBezTo>
                      <a:pt x="15" y="20"/>
                      <a:pt x="8" y="157"/>
                      <a:pt x="0" y="190"/>
                    </a:cubicBezTo>
                    <a:cubicBezTo>
                      <a:pt x="2" y="211"/>
                      <a:pt x="4" y="232"/>
                      <a:pt x="5" y="253"/>
                    </a:cubicBezTo>
                    <a:cubicBezTo>
                      <a:pt x="6" y="273"/>
                      <a:pt x="6" y="293"/>
                      <a:pt x="5" y="313"/>
                    </a:cubicBezTo>
                    <a:cubicBezTo>
                      <a:pt x="26" y="303"/>
                      <a:pt x="44" y="292"/>
                      <a:pt x="59" y="280"/>
                    </a:cubicBezTo>
                    <a:cubicBezTo>
                      <a:pt x="38" y="201"/>
                      <a:pt x="25" y="42"/>
                      <a:pt x="19" y="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13" name="Freeform 146"/>
              <p:cNvSpPr>
                <a:spLocks/>
              </p:cNvSpPr>
              <p:nvPr/>
            </p:nvSpPr>
            <p:spPr bwMode="auto">
              <a:xfrm>
                <a:off x="1419225" y="1838325"/>
                <a:ext cx="1139825" cy="1355725"/>
              </a:xfrm>
              <a:custGeom>
                <a:avLst/>
                <a:gdLst>
                  <a:gd name="T0" fmla="*/ 0 w 337"/>
                  <a:gd name="T1" fmla="*/ 38 h 401"/>
                  <a:gd name="T2" fmla="*/ 41 w 337"/>
                  <a:gd name="T3" fmla="*/ 208 h 401"/>
                  <a:gd name="T4" fmla="*/ 71 w 337"/>
                  <a:gd name="T5" fmla="*/ 292 h 401"/>
                  <a:gd name="T6" fmla="*/ 137 w 337"/>
                  <a:gd name="T7" fmla="*/ 349 h 401"/>
                  <a:gd name="T8" fmla="*/ 291 w 337"/>
                  <a:gd name="T9" fmla="*/ 401 h 401"/>
                  <a:gd name="T10" fmla="*/ 337 w 337"/>
                  <a:gd name="T11" fmla="*/ 326 h 401"/>
                  <a:gd name="T12" fmla="*/ 254 w 337"/>
                  <a:gd name="T13" fmla="*/ 284 h 401"/>
                  <a:gd name="T14" fmla="*/ 164 w 337"/>
                  <a:gd name="T15" fmla="*/ 255 h 401"/>
                  <a:gd name="T16" fmla="*/ 134 w 337"/>
                  <a:gd name="T17" fmla="*/ 20 h 401"/>
                  <a:gd name="T18" fmla="*/ 0 w 337"/>
                  <a:gd name="T19" fmla="*/ 3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401">
                    <a:moveTo>
                      <a:pt x="0" y="38"/>
                    </a:moveTo>
                    <a:cubicBezTo>
                      <a:pt x="14" y="94"/>
                      <a:pt x="27" y="153"/>
                      <a:pt x="41" y="208"/>
                    </a:cubicBezTo>
                    <a:cubicBezTo>
                      <a:pt x="49" y="237"/>
                      <a:pt x="57" y="266"/>
                      <a:pt x="71" y="292"/>
                    </a:cubicBezTo>
                    <a:cubicBezTo>
                      <a:pt x="86" y="318"/>
                      <a:pt x="109" y="341"/>
                      <a:pt x="137" y="349"/>
                    </a:cubicBezTo>
                    <a:cubicBezTo>
                      <a:pt x="190" y="364"/>
                      <a:pt x="236" y="394"/>
                      <a:pt x="291" y="401"/>
                    </a:cubicBezTo>
                    <a:cubicBezTo>
                      <a:pt x="292" y="371"/>
                      <a:pt x="310" y="341"/>
                      <a:pt x="337" y="326"/>
                    </a:cubicBezTo>
                    <a:cubicBezTo>
                      <a:pt x="314" y="304"/>
                      <a:pt x="284" y="292"/>
                      <a:pt x="254" y="284"/>
                    </a:cubicBezTo>
                    <a:cubicBezTo>
                      <a:pt x="224" y="275"/>
                      <a:pt x="192" y="269"/>
                      <a:pt x="164" y="255"/>
                    </a:cubicBezTo>
                    <a:cubicBezTo>
                      <a:pt x="159" y="177"/>
                      <a:pt x="148" y="97"/>
                      <a:pt x="134" y="20"/>
                    </a:cubicBezTo>
                    <a:cubicBezTo>
                      <a:pt x="90" y="0"/>
                      <a:pt x="36" y="8"/>
                      <a:pt x="0" y="38"/>
                    </a:cubicBezTo>
                    <a:close/>
                  </a:path>
                </a:pathLst>
              </a:custGeom>
              <a:solidFill>
                <a:srgbClr val="064A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14" name="Freeform 147"/>
              <p:cNvSpPr>
                <a:spLocks/>
              </p:cNvSpPr>
              <p:nvPr/>
            </p:nvSpPr>
            <p:spPr bwMode="auto">
              <a:xfrm>
                <a:off x="2427288" y="2927350"/>
                <a:ext cx="685800" cy="487363"/>
              </a:xfrm>
              <a:custGeom>
                <a:avLst/>
                <a:gdLst>
                  <a:gd name="T0" fmla="*/ 96 w 203"/>
                  <a:gd name="T1" fmla="*/ 7 h 144"/>
                  <a:gd name="T2" fmla="*/ 69 w 203"/>
                  <a:gd name="T3" fmla="*/ 17 h 144"/>
                  <a:gd name="T4" fmla="*/ 36 w 203"/>
                  <a:gd name="T5" fmla="*/ 19 h 144"/>
                  <a:gd name="T6" fmla="*/ 23 w 203"/>
                  <a:gd name="T7" fmla="*/ 20 h 144"/>
                  <a:gd name="T8" fmla="*/ 7 w 203"/>
                  <a:gd name="T9" fmla="*/ 39 h 144"/>
                  <a:gd name="T10" fmla="*/ 0 w 203"/>
                  <a:gd name="T11" fmla="*/ 64 h 144"/>
                  <a:gd name="T12" fmla="*/ 76 w 203"/>
                  <a:gd name="T13" fmla="*/ 112 h 144"/>
                  <a:gd name="T14" fmla="*/ 159 w 203"/>
                  <a:gd name="T15" fmla="*/ 144 h 144"/>
                  <a:gd name="T16" fmla="*/ 164 w 203"/>
                  <a:gd name="T17" fmla="*/ 143 h 144"/>
                  <a:gd name="T18" fmla="*/ 164 w 203"/>
                  <a:gd name="T19" fmla="*/ 135 h 144"/>
                  <a:gd name="T20" fmla="*/ 157 w 203"/>
                  <a:gd name="T21" fmla="*/ 132 h 144"/>
                  <a:gd name="T22" fmla="*/ 125 w 203"/>
                  <a:gd name="T23" fmla="*/ 121 h 144"/>
                  <a:gd name="T24" fmla="*/ 118 w 203"/>
                  <a:gd name="T25" fmla="*/ 112 h 144"/>
                  <a:gd name="T26" fmla="*/ 175 w 203"/>
                  <a:gd name="T27" fmla="*/ 130 h 144"/>
                  <a:gd name="T28" fmla="*/ 184 w 203"/>
                  <a:gd name="T29" fmla="*/ 130 h 144"/>
                  <a:gd name="T30" fmla="*/ 188 w 203"/>
                  <a:gd name="T31" fmla="*/ 123 h 144"/>
                  <a:gd name="T32" fmla="*/ 181 w 203"/>
                  <a:gd name="T33" fmla="*/ 118 h 144"/>
                  <a:gd name="T34" fmla="*/ 129 w 203"/>
                  <a:gd name="T35" fmla="*/ 98 h 144"/>
                  <a:gd name="T36" fmla="*/ 187 w 203"/>
                  <a:gd name="T37" fmla="*/ 116 h 144"/>
                  <a:gd name="T38" fmla="*/ 194 w 203"/>
                  <a:gd name="T39" fmla="*/ 117 h 144"/>
                  <a:gd name="T40" fmla="*/ 200 w 203"/>
                  <a:gd name="T41" fmla="*/ 113 h 144"/>
                  <a:gd name="T42" fmla="*/ 198 w 203"/>
                  <a:gd name="T43" fmla="*/ 107 h 144"/>
                  <a:gd name="T44" fmla="*/ 192 w 203"/>
                  <a:gd name="T45" fmla="*/ 103 h 144"/>
                  <a:gd name="T46" fmla="*/ 148 w 203"/>
                  <a:gd name="T47" fmla="*/ 85 h 144"/>
                  <a:gd name="T48" fmla="*/ 136 w 203"/>
                  <a:gd name="T49" fmla="*/ 75 h 144"/>
                  <a:gd name="T50" fmla="*/ 188 w 203"/>
                  <a:gd name="T51" fmla="*/ 94 h 144"/>
                  <a:gd name="T52" fmla="*/ 200 w 203"/>
                  <a:gd name="T53" fmla="*/ 93 h 144"/>
                  <a:gd name="T54" fmla="*/ 199 w 203"/>
                  <a:gd name="T55" fmla="*/ 81 h 144"/>
                  <a:gd name="T56" fmla="*/ 187 w 203"/>
                  <a:gd name="T57" fmla="*/ 76 h 144"/>
                  <a:gd name="T58" fmla="*/ 127 w 203"/>
                  <a:gd name="T59" fmla="*/ 52 h 144"/>
                  <a:gd name="T60" fmla="*/ 117 w 203"/>
                  <a:gd name="T61" fmla="*/ 45 h 144"/>
                  <a:gd name="T62" fmla="*/ 116 w 203"/>
                  <a:gd name="T63" fmla="*/ 33 h 144"/>
                  <a:gd name="T64" fmla="*/ 125 w 203"/>
                  <a:gd name="T65" fmla="*/ 28 h 144"/>
                  <a:gd name="T66" fmla="*/ 135 w 203"/>
                  <a:gd name="T67" fmla="*/ 28 h 144"/>
                  <a:gd name="T68" fmla="*/ 164 w 203"/>
                  <a:gd name="T69" fmla="*/ 13 h 144"/>
                  <a:gd name="T70" fmla="*/ 166 w 203"/>
                  <a:gd name="T71" fmla="*/ 7 h 144"/>
                  <a:gd name="T72" fmla="*/ 156 w 203"/>
                  <a:gd name="T73" fmla="*/ 1 h 144"/>
                  <a:gd name="T74" fmla="*/ 144 w 203"/>
                  <a:gd name="T75" fmla="*/ 7 h 144"/>
                  <a:gd name="T76" fmla="*/ 96 w 203"/>
                  <a:gd name="T77" fmla="*/ 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 h="144">
                    <a:moveTo>
                      <a:pt x="96" y="7"/>
                    </a:moveTo>
                    <a:cubicBezTo>
                      <a:pt x="86" y="9"/>
                      <a:pt x="78" y="15"/>
                      <a:pt x="69" y="17"/>
                    </a:cubicBezTo>
                    <a:cubicBezTo>
                      <a:pt x="59" y="20"/>
                      <a:pt x="47" y="20"/>
                      <a:pt x="36" y="19"/>
                    </a:cubicBezTo>
                    <a:cubicBezTo>
                      <a:pt x="32" y="19"/>
                      <a:pt x="27" y="19"/>
                      <a:pt x="23" y="20"/>
                    </a:cubicBezTo>
                    <a:cubicBezTo>
                      <a:pt x="15" y="23"/>
                      <a:pt x="10" y="31"/>
                      <a:pt x="7" y="39"/>
                    </a:cubicBezTo>
                    <a:cubicBezTo>
                      <a:pt x="4" y="47"/>
                      <a:pt x="3" y="56"/>
                      <a:pt x="0" y="64"/>
                    </a:cubicBezTo>
                    <a:cubicBezTo>
                      <a:pt x="26" y="78"/>
                      <a:pt x="50" y="96"/>
                      <a:pt x="76" y="112"/>
                    </a:cubicBezTo>
                    <a:cubicBezTo>
                      <a:pt x="102" y="127"/>
                      <a:pt x="129" y="140"/>
                      <a:pt x="159" y="144"/>
                    </a:cubicBezTo>
                    <a:cubicBezTo>
                      <a:pt x="161" y="144"/>
                      <a:pt x="163" y="144"/>
                      <a:pt x="164" y="143"/>
                    </a:cubicBezTo>
                    <a:cubicBezTo>
                      <a:pt x="166" y="141"/>
                      <a:pt x="166" y="138"/>
                      <a:pt x="164" y="135"/>
                    </a:cubicBezTo>
                    <a:cubicBezTo>
                      <a:pt x="162" y="133"/>
                      <a:pt x="159" y="133"/>
                      <a:pt x="157" y="132"/>
                    </a:cubicBezTo>
                    <a:cubicBezTo>
                      <a:pt x="146" y="129"/>
                      <a:pt x="136" y="125"/>
                      <a:pt x="125" y="121"/>
                    </a:cubicBezTo>
                    <a:cubicBezTo>
                      <a:pt x="121" y="120"/>
                      <a:pt x="116" y="117"/>
                      <a:pt x="118" y="112"/>
                    </a:cubicBezTo>
                    <a:cubicBezTo>
                      <a:pt x="136" y="121"/>
                      <a:pt x="155" y="127"/>
                      <a:pt x="175" y="130"/>
                    </a:cubicBezTo>
                    <a:cubicBezTo>
                      <a:pt x="178" y="131"/>
                      <a:pt x="181" y="131"/>
                      <a:pt x="184" y="130"/>
                    </a:cubicBezTo>
                    <a:cubicBezTo>
                      <a:pt x="186" y="129"/>
                      <a:pt x="189" y="126"/>
                      <a:pt x="188" y="123"/>
                    </a:cubicBezTo>
                    <a:cubicBezTo>
                      <a:pt x="187" y="120"/>
                      <a:pt x="184" y="119"/>
                      <a:pt x="181" y="118"/>
                    </a:cubicBezTo>
                    <a:cubicBezTo>
                      <a:pt x="163" y="113"/>
                      <a:pt x="143" y="110"/>
                      <a:pt x="129" y="98"/>
                    </a:cubicBezTo>
                    <a:cubicBezTo>
                      <a:pt x="148" y="104"/>
                      <a:pt x="167" y="110"/>
                      <a:pt x="187" y="116"/>
                    </a:cubicBezTo>
                    <a:cubicBezTo>
                      <a:pt x="189" y="117"/>
                      <a:pt x="192" y="117"/>
                      <a:pt x="194" y="117"/>
                    </a:cubicBezTo>
                    <a:cubicBezTo>
                      <a:pt x="197" y="117"/>
                      <a:pt x="199" y="116"/>
                      <a:pt x="200" y="113"/>
                    </a:cubicBezTo>
                    <a:cubicBezTo>
                      <a:pt x="201" y="111"/>
                      <a:pt x="200" y="108"/>
                      <a:pt x="198" y="107"/>
                    </a:cubicBezTo>
                    <a:cubicBezTo>
                      <a:pt x="196" y="105"/>
                      <a:pt x="194" y="104"/>
                      <a:pt x="192" y="103"/>
                    </a:cubicBezTo>
                    <a:cubicBezTo>
                      <a:pt x="177" y="97"/>
                      <a:pt x="162" y="91"/>
                      <a:pt x="148" y="85"/>
                    </a:cubicBezTo>
                    <a:cubicBezTo>
                      <a:pt x="142" y="83"/>
                      <a:pt x="136" y="80"/>
                      <a:pt x="136" y="75"/>
                    </a:cubicBezTo>
                    <a:cubicBezTo>
                      <a:pt x="153" y="82"/>
                      <a:pt x="170" y="89"/>
                      <a:pt x="188" y="94"/>
                    </a:cubicBezTo>
                    <a:cubicBezTo>
                      <a:pt x="192" y="95"/>
                      <a:pt x="197" y="96"/>
                      <a:pt x="200" y="93"/>
                    </a:cubicBezTo>
                    <a:cubicBezTo>
                      <a:pt x="203" y="90"/>
                      <a:pt x="202" y="84"/>
                      <a:pt x="199" y="81"/>
                    </a:cubicBezTo>
                    <a:cubicBezTo>
                      <a:pt x="196" y="78"/>
                      <a:pt x="191" y="77"/>
                      <a:pt x="187" y="76"/>
                    </a:cubicBezTo>
                    <a:cubicBezTo>
                      <a:pt x="166" y="70"/>
                      <a:pt x="146" y="62"/>
                      <a:pt x="127" y="52"/>
                    </a:cubicBezTo>
                    <a:cubicBezTo>
                      <a:pt x="124" y="50"/>
                      <a:pt x="120" y="48"/>
                      <a:pt x="117" y="45"/>
                    </a:cubicBezTo>
                    <a:cubicBezTo>
                      <a:pt x="115" y="41"/>
                      <a:pt x="114" y="36"/>
                      <a:pt x="116" y="33"/>
                    </a:cubicBezTo>
                    <a:cubicBezTo>
                      <a:pt x="118" y="30"/>
                      <a:pt x="121" y="29"/>
                      <a:pt x="125" y="28"/>
                    </a:cubicBezTo>
                    <a:cubicBezTo>
                      <a:pt x="128" y="28"/>
                      <a:pt x="131" y="28"/>
                      <a:pt x="135" y="28"/>
                    </a:cubicBezTo>
                    <a:cubicBezTo>
                      <a:pt x="146" y="29"/>
                      <a:pt x="158" y="23"/>
                      <a:pt x="164" y="13"/>
                    </a:cubicBezTo>
                    <a:cubicBezTo>
                      <a:pt x="166" y="11"/>
                      <a:pt x="167" y="9"/>
                      <a:pt x="166" y="7"/>
                    </a:cubicBezTo>
                    <a:cubicBezTo>
                      <a:pt x="166" y="2"/>
                      <a:pt x="160" y="0"/>
                      <a:pt x="156" y="1"/>
                    </a:cubicBezTo>
                    <a:cubicBezTo>
                      <a:pt x="152" y="2"/>
                      <a:pt x="148" y="5"/>
                      <a:pt x="144" y="7"/>
                    </a:cubicBezTo>
                    <a:cubicBezTo>
                      <a:pt x="129" y="13"/>
                      <a:pt x="112" y="5"/>
                      <a:pt x="96" y="7"/>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15" name="Freeform 148"/>
              <p:cNvSpPr>
                <a:spLocks/>
              </p:cNvSpPr>
              <p:nvPr/>
            </p:nvSpPr>
            <p:spPr bwMode="auto">
              <a:xfrm>
                <a:off x="2403475" y="2957513"/>
                <a:ext cx="161925" cy="250825"/>
              </a:xfrm>
              <a:custGeom>
                <a:avLst/>
                <a:gdLst>
                  <a:gd name="T0" fmla="*/ 38 w 48"/>
                  <a:gd name="T1" fmla="*/ 0 h 74"/>
                  <a:gd name="T2" fmla="*/ 0 w 48"/>
                  <a:gd name="T3" fmla="*/ 68 h 74"/>
                  <a:gd name="T4" fmla="*/ 18 w 48"/>
                  <a:gd name="T5" fmla="*/ 74 h 74"/>
                  <a:gd name="T6" fmla="*/ 33 w 48"/>
                  <a:gd name="T7" fmla="*/ 19 h 74"/>
                  <a:gd name="T8" fmla="*/ 48 w 48"/>
                  <a:gd name="T9" fmla="*/ 8 h 74"/>
                  <a:gd name="T10" fmla="*/ 38 w 48"/>
                  <a:gd name="T11" fmla="*/ 0 h 74"/>
                </a:gdLst>
                <a:ahLst/>
                <a:cxnLst>
                  <a:cxn ang="0">
                    <a:pos x="T0" y="T1"/>
                  </a:cxn>
                  <a:cxn ang="0">
                    <a:pos x="T2" y="T3"/>
                  </a:cxn>
                  <a:cxn ang="0">
                    <a:pos x="T4" y="T5"/>
                  </a:cxn>
                  <a:cxn ang="0">
                    <a:pos x="T6" y="T7"/>
                  </a:cxn>
                  <a:cxn ang="0">
                    <a:pos x="T8" y="T9"/>
                  </a:cxn>
                  <a:cxn ang="0">
                    <a:pos x="T10" y="T11"/>
                  </a:cxn>
                </a:cxnLst>
                <a:rect l="0" t="0" r="r" b="b"/>
                <a:pathLst>
                  <a:path w="48" h="74">
                    <a:moveTo>
                      <a:pt x="38" y="0"/>
                    </a:moveTo>
                    <a:cubicBezTo>
                      <a:pt x="16" y="16"/>
                      <a:pt x="2" y="41"/>
                      <a:pt x="0" y="68"/>
                    </a:cubicBezTo>
                    <a:cubicBezTo>
                      <a:pt x="6" y="71"/>
                      <a:pt x="12" y="73"/>
                      <a:pt x="18" y="74"/>
                    </a:cubicBezTo>
                    <a:cubicBezTo>
                      <a:pt x="16" y="55"/>
                      <a:pt x="21" y="35"/>
                      <a:pt x="33" y="19"/>
                    </a:cubicBezTo>
                    <a:cubicBezTo>
                      <a:pt x="37" y="14"/>
                      <a:pt x="42" y="10"/>
                      <a:pt x="48" y="8"/>
                    </a:cubicBezTo>
                    <a:cubicBezTo>
                      <a:pt x="45" y="5"/>
                      <a:pt x="41" y="2"/>
                      <a:pt x="3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516" name="Freeform 149"/>
              <p:cNvSpPr>
                <a:spLocks/>
              </p:cNvSpPr>
              <p:nvPr/>
            </p:nvSpPr>
            <p:spPr bwMode="auto">
              <a:xfrm>
                <a:off x="1539875" y="1254125"/>
                <a:ext cx="755650" cy="1136650"/>
              </a:xfrm>
              <a:custGeom>
                <a:avLst/>
                <a:gdLst>
                  <a:gd name="T0" fmla="*/ 43 w 223"/>
                  <a:gd name="T1" fmla="*/ 85 h 336"/>
                  <a:gd name="T2" fmla="*/ 95 w 223"/>
                  <a:gd name="T3" fmla="*/ 127 h 336"/>
                  <a:gd name="T4" fmla="*/ 104 w 223"/>
                  <a:gd name="T5" fmla="*/ 117 h 336"/>
                  <a:gd name="T6" fmla="*/ 119 w 223"/>
                  <a:gd name="T7" fmla="*/ 141 h 336"/>
                  <a:gd name="T8" fmla="*/ 143 w 223"/>
                  <a:gd name="T9" fmla="*/ 157 h 336"/>
                  <a:gd name="T10" fmla="*/ 175 w 223"/>
                  <a:gd name="T11" fmla="*/ 204 h 336"/>
                  <a:gd name="T12" fmla="*/ 198 w 223"/>
                  <a:gd name="T13" fmla="*/ 267 h 336"/>
                  <a:gd name="T14" fmla="*/ 222 w 223"/>
                  <a:gd name="T15" fmla="*/ 336 h 336"/>
                  <a:gd name="T16" fmla="*/ 223 w 223"/>
                  <a:gd name="T17" fmla="*/ 335 h 336"/>
                  <a:gd name="T18" fmla="*/ 223 w 223"/>
                  <a:gd name="T19" fmla="*/ 333 h 336"/>
                  <a:gd name="T20" fmla="*/ 199 w 223"/>
                  <a:gd name="T21" fmla="*/ 236 h 336"/>
                  <a:gd name="T22" fmla="*/ 127 w 223"/>
                  <a:gd name="T23" fmla="*/ 121 h 336"/>
                  <a:gd name="T24" fmla="*/ 56 w 223"/>
                  <a:gd name="T25" fmla="*/ 64 h 336"/>
                  <a:gd name="T26" fmla="*/ 24 w 223"/>
                  <a:gd name="T27" fmla="*/ 0 h 336"/>
                  <a:gd name="T28" fmla="*/ 0 w 223"/>
                  <a:gd name="T29" fmla="*/ 23 h 336"/>
                  <a:gd name="T30" fmla="*/ 10 w 223"/>
                  <a:gd name="T31" fmla="*/ 52 h 336"/>
                  <a:gd name="T32" fmla="*/ 43 w 223"/>
                  <a:gd name="T33" fmla="*/ 8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3" h="336">
                    <a:moveTo>
                      <a:pt x="43" y="85"/>
                    </a:moveTo>
                    <a:cubicBezTo>
                      <a:pt x="60" y="99"/>
                      <a:pt x="78" y="113"/>
                      <a:pt x="95" y="127"/>
                    </a:cubicBezTo>
                    <a:cubicBezTo>
                      <a:pt x="98" y="124"/>
                      <a:pt x="101" y="121"/>
                      <a:pt x="104" y="117"/>
                    </a:cubicBezTo>
                    <a:cubicBezTo>
                      <a:pt x="106" y="127"/>
                      <a:pt x="112" y="135"/>
                      <a:pt x="119" y="141"/>
                    </a:cubicBezTo>
                    <a:cubicBezTo>
                      <a:pt x="126" y="148"/>
                      <a:pt x="135" y="152"/>
                      <a:pt x="143" y="157"/>
                    </a:cubicBezTo>
                    <a:cubicBezTo>
                      <a:pt x="160" y="166"/>
                      <a:pt x="166" y="187"/>
                      <a:pt x="175" y="204"/>
                    </a:cubicBezTo>
                    <a:cubicBezTo>
                      <a:pt x="186" y="224"/>
                      <a:pt x="191" y="246"/>
                      <a:pt x="198" y="267"/>
                    </a:cubicBezTo>
                    <a:cubicBezTo>
                      <a:pt x="205" y="290"/>
                      <a:pt x="213" y="313"/>
                      <a:pt x="222" y="336"/>
                    </a:cubicBezTo>
                    <a:cubicBezTo>
                      <a:pt x="222" y="335"/>
                      <a:pt x="222" y="335"/>
                      <a:pt x="223" y="335"/>
                    </a:cubicBezTo>
                    <a:cubicBezTo>
                      <a:pt x="223" y="334"/>
                      <a:pt x="223" y="334"/>
                      <a:pt x="223" y="333"/>
                    </a:cubicBezTo>
                    <a:cubicBezTo>
                      <a:pt x="217" y="300"/>
                      <a:pt x="210" y="268"/>
                      <a:pt x="199" y="236"/>
                    </a:cubicBezTo>
                    <a:cubicBezTo>
                      <a:pt x="184" y="193"/>
                      <a:pt x="161" y="152"/>
                      <a:pt x="127" y="121"/>
                    </a:cubicBezTo>
                    <a:cubicBezTo>
                      <a:pt x="104" y="101"/>
                      <a:pt x="77" y="86"/>
                      <a:pt x="56" y="64"/>
                    </a:cubicBezTo>
                    <a:cubicBezTo>
                      <a:pt x="38" y="47"/>
                      <a:pt x="25" y="23"/>
                      <a:pt x="24" y="0"/>
                    </a:cubicBezTo>
                    <a:cubicBezTo>
                      <a:pt x="17" y="5"/>
                      <a:pt x="9" y="13"/>
                      <a:pt x="0" y="23"/>
                    </a:cubicBezTo>
                    <a:cubicBezTo>
                      <a:pt x="0" y="33"/>
                      <a:pt x="4" y="43"/>
                      <a:pt x="10" y="52"/>
                    </a:cubicBezTo>
                    <a:cubicBezTo>
                      <a:pt x="18" y="65"/>
                      <a:pt x="31" y="75"/>
                      <a:pt x="43" y="8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478" name="Group 477">
              <a:extLst>
                <a:ext uri="{FF2B5EF4-FFF2-40B4-BE49-F238E27FC236}">
                  <a16:creationId xmlns:a16="http://schemas.microsoft.com/office/drawing/2014/main" id="{42115030-93DE-4983-8BDB-CBB9FF506F46}"/>
                </a:ext>
              </a:extLst>
            </p:cNvPr>
            <p:cNvGrpSpPr/>
            <p:nvPr/>
          </p:nvGrpSpPr>
          <p:grpSpPr>
            <a:xfrm flipH="1">
              <a:off x="8265178" y="4420781"/>
              <a:ext cx="362835" cy="1206704"/>
              <a:chOff x="5789613" y="590550"/>
              <a:chExt cx="1984375" cy="6078538"/>
            </a:xfrm>
          </p:grpSpPr>
          <p:sp>
            <p:nvSpPr>
              <p:cNvPr id="479" name="Freeform 96">
                <a:extLst>
                  <a:ext uri="{FF2B5EF4-FFF2-40B4-BE49-F238E27FC236}">
                    <a16:creationId xmlns:a16="http://schemas.microsoft.com/office/drawing/2014/main" id="{4B6F6984-6EC7-43BA-9BAF-220CF113B12F}"/>
                  </a:ext>
                </a:extLst>
              </p:cNvPr>
              <p:cNvSpPr>
                <a:spLocks/>
              </p:cNvSpPr>
              <p:nvPr/>
            </p:nvSpPr>
            <p:spPr bwMode="auto">
              <a:xfrm>
                <a:off x="6621463" y="2374900"/>
                <a:ext cx="1057275" cy="611188"/>
              </a:xfrm>
              <a:custGeom>
                <a:avLst/>
                <a:gdLst>
                  <a:gd name="T0" fmla="*/ 315 w 666"/>
                  <a:gd name="T1" fmla="*/ 0 h 385"/>
                  <a:gd name="T2" fmla="*/ 666 w 666"/>
                  <a:gd name="T3" fmla="*/ 204 h 385"/>
                  <a:gd name="T4" fmla="*/ 354 w 666"/>
                  <a:gd name="T5" fmla="*/ 385 h 385"/>
                  <a:gd name="T6" fmla="*/ 0 w 666"/>
                  <a:gd name="T7" fmla="*/ 181 h 385"/>
                  <a:gd name="T8" fmla="*/ 315 w 666"/>
                  <a:gd name="T9" fmla="*/ 0 h 385"/>
                </a:gdLst>
                <a:ahLst/>
                <a:cxnLst>
                  <a:cxn ang="0">
                    <a:pos x="T0" y="T1"/>
                  </a:cxn>
                  <a:cxn ang="0">
                    <a:pos x="T2" y="T3"/>
                  </a:cxn>
                  <a:cxn ang="0">
                    <a:pos x="T4" y="T5"/>
                  </a:cxn>
                  <a:cxn ang="0">
                    <a:pos x="T6" y="T7"/>
                  </a:cxn>
                  <a:cxn ang="0">
                    <a:pos x="T8" y="T9"/>
                  </a:cxn>
                </a:cxnLst>
                <a:rect l="0" t="0" r="r" b="b"/>
                <a:pathLst>
                  <a:path w="666" h="385">
                    <a:moveTo>
                      <a:pt x="315" y="0"/>
                    </a:moveTo>
                    <a:lnTo>
                      <a:pt x="666" y="204"/>
                    </a:lnTo>
                    <a:lnTo>
                      <a:pt x="354" y="385"/>
                    </a:lnTo>
                    <a:lnTo>
                      <a:pt x="0" y="181"/>
                    </a:lnTo>
                    <a:lnTo>
                      <a:pt x="315" y="0"/>
                    </a:ln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0" name="Freeform 97">
                <a:extLst>
                  <a:ext uri="{FF2B5EF4-FFF2-40B4-BE49-F238E27FC236}">
                    <a16:creationId xmlns:a16="http://schemas.microsoft.com/office/drawing/2014/main" id="{4AF7426C-D2C7-4FED-B492-2D02BFE78791}"/>
                  </a:ext>
                </a:extLst>
              </p:cNvPr>
              <p:cNvSpPr>
                <a:spLocks noEditPoints="1"/>
              </p:cNvSpPr>
              <p:nvPr/>
            </p:nvSpPr>
            <p:spPr bwMode="auto">
              <a:xfrm>
                <a:off x="6573838" y="2346325"/>
                <a:ext cx="1200150" cy="693738"/>
              </a:xfrm>
              <a:custGeom>
                <a:avLst/>
                <a:gdLst>
                  <a:gd name="T0" fmla="*/ 143 w 329"/>
                  <a:gd name="T1" fmla="*/ 2 h 191"/>
                  <a:gd name="T2" fmla="*/ 157 w 329"/>
                  <a:gd name="T3" fmla="*/ 2 h 191"/>
                  <a:gd name="T4" fmla="*/ 325 w 329"/>
                  <a:gd name="T5" fmla="*/ 100 h 191"/>
                  <a:gd name="T6" fmla="*/ 325 w 329"/>
                  <a:gd name="T7" fmla="*/ 108 h 191"/>
                  <a:gd name="T8" fmla="*/ 186 w 329"/>
                  <a:gd name="T9" fmla="*/ 189 h 191"/>
                  <a:gd name="T10" fmla="*/ 171 w 329"/>
                  <a:gd name="T11" fmla="*/ 189 h 191"/>
                  <a:gd name="T12" fmla="*/ 4 w 329"/>
                  <a:gd name="T13" fmla="*/ 91 h 191"/>
                  <a:gd name="T14" fmla="*/ 4 w 329"/>
                  <a:gd name="T15" fmla="*/ 83 h 191"/>
                  <a:gd name="T16" fmla="*/ 143 w 329"/>
                  <a:gd name="T17" fmla="*/ 2 h 191"/>
                  <a:gd name="T18" fmla="*/ 303 w 329"/>
                  <a:gd name="T19" fmla="*/ 97 h 191"/>
                  <a:gd name="T20" fmla="*/ 150 w 329"/>
                  <a:gd name="T21" fmla="*/ 8 h 191"/>
                  <a:gd name="T22" fmla="*/ 13 w 329"/>
                  <a:gd name="T23" fmla="*/ 87 h 191"/>
                  <a:gd name="T24" fmla="*/ 167 w 329"/>
                  <a:gd name="T25" fmla="*/ 176 h 191"/>
                  <a:gd name="T26" fmla="*/ 303 w 329"/>
                  <a:gd name="T27" fmla="*/ 97 h 191"/>
                  <a:gd name="T28" fmla="*/ 253 w 329"/>
                  <a:gd name="T29" fmla="*/ 146 h 191"/>
                  <a:gd name="T30" fmla="*/ 253 w 329"/>
                  <a:gd name="T31" fmla="*/ 139 h 191"/>
                  <a:gd name="T32" fmla="*/ 242 w 329"/>
                  <a:gd name="T33" fmla="*/ 139 h 191"/>
                  <a:gd name="T34" fmla="*/ 242 w 329"/>
                  <a:gd name="T35" fmla="*/ 146 h 191"/>
                  <a:gd name="T36" fmla="*/ 253 w 329"/>
                  <a:gd name="T37" fmla="*/ 14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9" h="191">
                    <a:moveTo>
                      <a:pt x="143" y="2"/>
                    </a:moveTo>
                    <a:cubicBezTo>
                      <a:pt x="147" y="0"/>
                      <a:pt x="153" y="0"/>
                      <a:pt x="157" y="2"/>
                    </a:cubicBezTo>
                    <a:cubicBezTo>
                      <a:pt x="325" y="100"/>
                      <a:pt x="325" y="100"/>
                      <a:pt x="325" y="100"/>
                    </a:cubicBezTo>
                    <a:cubicBezTo>
                      <a:pt x="329" y="102"/>
                      <a:pt x="329" y="106"/>
                      <a:pt x="325" y="108"/>
                    </a:cubicBezTo>
                    <a:cubicBezTo>
                      <a:pt x="186" y="189"/>
                      <a:pt x="186" y="189"/>
                      <a:pt x="186" y="189"/>
                    </a:cubicBezTo>
                    <a:cubicBezTo>
                      <a:pt x="182" y="191"/>
                      <a:pt x="175" y="191"/>
                      <a:pt x="171" y="189"/>
                    </a:cubicBezTo>
                    <a:cubicBezTo>
                      <a:pt x="4" y="91"/>
                      <a:pt x="4" y="91"/>
                      <a:pt x="4" y="91"/>
                    </a:cubicBezTo>
                    <a:cubicBezTo>
                      <a:pt x="0" y="89"/>
                      <a:pt x="0" y="85"/>
                      <a:pt x="4" y="83"/>
                    </a:cubicBezTo>
                    <a:lnTo>
                      <a:pt x="143" y="2"/>
                    </a:lnTo>
                    <a:close/>
                    <a:moveTo>
                      <a:pt x="303" y="97"/>
                    </a:moveTo>
                    <a:cubicBezTo>
                      <a:pt x="150" y="8"/>
                      <a:pt x="150" y="8"/>
                      <a:pt x="150" y="8"/>
                    </a:cubicBezTo>
                    <a:cubicBezTo>
                      <a:pt x="13" y="87"/>
                      <a:pt x="13" y="87"/>
                      <a:pt x="13" y="87"/>
                    </a:cubicBezTo>
                    <a:cubicBezTo>
                      <a:pt x="167" y="176"/>
                      <a:pt x="167" y="176"/>
                      <a:pt x="167" y="176"/>
                    </a:cubicBezTo>
                    <a:cubicBezTo>
                      <a:pt x="303" y="97"/>
                      <a:pt x="303" y="97"/>
                      <a:pt x="303" y="97"/>
                    </a:cubicBezTo>
                    <a:moveTo>
                      <a:pt x="253" y="146"/>
                    </a:moveTo>
                    <a:cubicBezTo>
                      <a:pt x="256" y="144"/>
                      <a:pt x="256" y="141"/>
                      <a:pt x="253" y="139"/>
                    </a:cubicBezTo>
                    <a:cubicBezTo>
                      <a:pt x="250" y="137"/>
                      <a:pt x="245" y="137"/>
                      <a:pt x="242" y="139"/>
                    </a:cubicBezTo>
                    <a:cubicBezTo>
                      <a:pt x="239" y="141"/>
                      <a:pt x="239" y="144"/>
                      <a:pt x="242" y="146"/>
                    </a:cubicBezTo>
                    <a:cubicBezTo>
                      <a:pt x="245" y="147"/>
                      <a:pt x="250" y="147"/>
                      <a:pt x="253" y="146"/>
                    </a:cubicBezTo>
                  </a:path>
                </a:pathLst>
              </a:custGeom>
              <a:solidFill>
                <a:srgbClr val="F2F4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1" name="Freeform 98">
                <a:extLst>
                  <a:ext uri="{FF2B5EF4-FFF2-40B4-BE49-F238E27FC236}">
                    <a16:creationId xmlns:a16="http://schemas.microsoft.com/office/drawing/2014/main" id="{0A75727E-410F-4806-B9D0-13C9F0C45052}"/>
                  </a:ext>
                </a:extLst>
              </p:cNvPr>
              <p:cNvSpPr>
                <a:spLocks/>
              </p:cNvSpPr>
              <p:nvPr/>
            </p:nvSpPr>
            <p:spPr bwMode="auto">
              <a:xfrm>
                <a:off x="7445376" y="2844800"/>
                <a:ext cx="61913" cy="36513"/>
              </a:xfrm>
              <a:custGeom>
                <a:avLst/>
                <a:gdLst>
                  <a:gd name="T0" fmla="*/ 3 w 17"/>
                  <a:gd name="T1" fmla="*/ 2 h 10"/>
                  <a:gd name="T2" fmla="*/ 14 w 17"/>
                  <a:gd name="T3" fmla="*/ 2 h 10"/>
                  <a:gd name="T4" fmla="*/ 14 w 17"/>
                  <a:gd name="T5" fmla="*/ 9 h 10"/>
                  <a:gd name="T6" fmla="*/ 3 w 17"/>
                  <a:gd name="T7" fmla="*/ 9 h 10"/>
                  <a:gd name="T8" fmla="*/ 3 w 17"/>
                  <a:gd name="T9" fmla="*/ 2 h 10"/>
                </a:gdLst>
                <a:ahLst/>
                <a:cxnLst>
                  <a:cxn ang="0">
                    <a:pos x="T0" y="T1"/>
                  </a:cxn>
                  <a:cxn ang="0">
                    <a:pos x="T2" y="T3"/>
                  </a:cxn>
                  <a:cxn ang="0">
                    <a:pos x="T4" y="T5"/>
                  </a:cxn>
                  <a:cxn ang="0">
                    <a:pos x="T6" y="T7"/>
                  </a:cxn>
                  <a:cxn ang="0">
                    <a:pos x="T8" y="T9"/>
                  </a:cxn>
                </a:cxnLst>
                <a:rect l="0" t="0" r="r" b="b"/>
                <a:pathLst>
                  <a:path w="17" h="10">
                    <a:moveTo>
                      <a:pt x="3" y="2"/>
                    </a:moveTo>
                    <a:cubicBezTo>
                      <a:pt x="6" y="0"/>
                      <a:pt x="11" y="0"/>
                      <a:pt x="14" y="2"/>
                    </a:cubicBezTo>
                    <a:cubicBezTo>
                      <a:pt x="17" y="4"/>
                      <a:pt x="17" y="7"/>
                      <a:pt x="14" y="9"/>
                    </a:cubicBezTo>
                    <a:cubicBezTo>
                      <a:pt x="11" y="10"/>
                      <a:pt x="6" y="10"/>
                      <a:pt x="3" y="9"/>
                    </a:cubicBezTo>
                    <a:cubicBezTo>
                      <a:pt x="0" y="7"/>
                      <a:pt x="0" y="4"/>
                      <a:pt x="3" y="2"/>
                    </a:cubicBezTo>
                    <a:close/>
                  </a:path>
                </a:pathLst>
              </a:custGeom>
              <a:solidFill>
                <a:srgbClr val="C3CF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2" name="Freeform 99">
                <a:extLst>
                  <a:ext uri="{FF2B5EF4-FFF2-40B4-BE49-F238E27FC236}">
                    <a16:creationId xmlns:a16="http://schemas.microsoft.com/office/drawing/2014/main" id="{71B42A3B-BEC8-45C1-BDE7-AA211953AEF2}"/>
                  </a:ext>
                </a:extLst>
              </p:cNvPr>
              <p:cNvSpPr>
                <a:spLocks/>
              </p:cNvSpPr>
              <p:nvPr/>
            </p:nvSpPr>
            <p:spPr bwMode="auto">
              <a:xfrm>
                <a:off x="6577013" y="2662238"/>
                <a:ext cx="1193800" cy="396875"/>
              </a:xfrm>
              <a:custGeom>
                <a:avLst/>
                <a:gdLst>
                  <a:gd name="T0" fmla="*/ 327 w 327"/>
                  <a:gd name="T1" fmla="*/ 17 h 109"/>
                  <a:gd name="T2" fmla="*/ 324 w 327"/>
                  <a:gd name="T3" fmla="*/ 21 h 109"/>
                  <a:gd name="T4" fmla="*/ 185 w 327"/>
                  <a:gd name="T5" fmla="*/ 102 h 109"/>
                  <a:gd name="T6" fmla="*/ 170 w 327"/>
                  <a:gd name="T7" fmla="*/ 102 h 109"/>
                  <a:gd name="T8" fmla="*/ 3 w 327"/>
                  <a:gd name="T9" fmla="*/ 4 h 109"/>
                  <a:gd name="T10" fmla="*/ 0 w 327"/>
                  <a:gd name="T11" fmla="*/ 0 h 109"/>
                  <a:gd name="T12" fmla="*/ 0 w 327"/>
                  <a:gd name="T13" fmla="*/ 5 h 109"/>
                  <a:gd name="T14" fmla="*/ 3 w 327"/>
                  <a:gd name="T15" fmla="*/ 9 h 109"/>
                  <a:gd name="T16" fmla="*/ 170 w 327"/>
                  <a:gd name="T17" fmla="*/ 107 h 109"/>
                  <a:gd name="T18" fmla="*/ 185 w 327"/>
                  <a:gd name="T19" fmla="*/ 107 h 109"/>
                  <a:gd name="T20" fmla="*/ 324 w 327"/>
                  <a:gd name="T21" fmla="*/ 27 h 109"/>
                  <a:gd name="T22" fmla="*/ 327 w 327"/>
                  <a:gd name="T23" fmla="*/ 22 h 109"/>
                  <a:gd name="T24" fmla="*/ 327 w 327"/>
                  <a:gd name="T25" fmla="*/ 1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7" h="109">
                    <a:moveTo>
                      <a:pt x="327" y="17"/>
                    </a:moveTo>
                    <a:cubicBezTo>
                      <a:pt x="327" y="19"/>
                      <a:pt x="326" y="20"/>
                      <a:pt x="324" y="21"/>
                    </a:cubicBezTo>
                    <a:cubicBezTo>
                      <a:pt x="185" y="102"/>
                      <a:pt x="185" y="102"/>
                      <a:pt x="185" y="102"/>
                    </a:cubicBezTo>
                    <a:cubicBezTo>
                      <a:pt x="181" y="104"/>
                      <a:pt x="174" y="104"/>
                      <a:pt x="170" y="102"/>
                    </a:cubicBezTo>
                    <a:cubicBezTo>
                      <a:pt x="3" y="4"/>
                      <a:pt x="3" y="4"/>
                      <a:pt x="3" y="4"/>
                    </a:cubicBezTo>
                    <a:cubicBezTo>
                      <a:pt x="1" y="3"/>
                      <a:pt x="0" y="1"/>
                      <a:pt x="0" y="0"/>
                    </a:cubicBezTo>
                    <a:cubicBezTo>
                      <a:pt x="0" y="5"/>
                      <a:pt x="0" y="5"/>
                      <a:pt x="0" y="5"/>
                    </a:cubicBezTo>
                    <a:cubicBezTo>
                      <a:pt x="0" y="7"/>
                      <a:pt x="1" y="8"/>
                      <a:pt x="3" y="9"/>
                    </a:cubicBezTo>
                    <a:cubicBezTo>
                      <a:pt x="170" y="107"/>
                      <a:pt x="170" y="107"/>
                      <a:pt x="170" y="107"/>
                    </a:cubicBezTo>
                    <a:cubicBezTo>
                      <a:pt x="174" y="109"/>
                      <a:pt x="181" y="109"/>
                      <a:pt x="185" y="107"/>
                    </a:cubicBezTo>
                    <a:cubicBezTo>
                      <a:pt x="324" y="27"/>
                      <a:pt x="324" y="27"/>
                      <a:pt x="324" y="27"/>
                    </a:cubicBezTo>
                    <a:cubicBezTo>
                      <a:pt x="326" y="26"/>
                      <a:pt x="327" y="24"/>
                      <a:pt x="327" y="22"/>
                    </a:cubicBezTo>
                    <a:lnTo>
                      <a:pt x="327" y="17"/>
                    </a:lnTo>
                    <a:close/>
                  </a:path>
                </a:pathLst>
              </a:custGeom>
              <a:solidFill>
                <a:srgbClr val="CDD7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3" name="Freeform 100">
                <a:extLst>
                  <a:ext uri="{FF2B5EF4-FFF2-40B4-BE49-F238E27FC236}">
                    <a16:creationId xmlns:a16="http://schemas.microsoft.com/office/drawing/2014/main" id="{5547C982-CEE0-4812-B2F4-136BB242C93A}"/>
                  </a:ext>
                </a:extLst>
              </p:cNvPr>
              <p:cNvSpPr>
                <a:spLocks/>
              </p:cNvSpPr>
              <p:nvPr/>
            </p:nvSpPr>
            <p:spPr bwMode="auto">
              <a:xfrm>
                <a:off x="6116638" y="1106488"/>
                <a:ext cx="868363" cy="704850"/>
              </a:xfrm>
              <a:custGeom>
                <a:avLst/>
                <a:gdLst>
                  <a:gd name="T0" fmla="*/ 7 w 238"/>
                  <a:gd name="T1" fmla="*/ 178 h 194"/>
                  <a:gd name="T2" fmla="*/ 82 w 238"/>
                  <a:gd name="T3" fmla="*/ 173 h 194"/>
                  <a:gd name="T4" fmla="*/ 140 w 238"/>
                  <a:gd name="T5" fmla="*/ 164 h 194"/>
                  <a:gd name="T6" fmla="*/ 139 w 238"/>
                  <a:gd name="T7" fmla="*/ 160 h 194"/>
                  <a:gd name="T8" fmla="*/ 139 w 238"/>
                  <a:gd name="T9" fmla="*/ 151 h 194"/>
                  <a:gd name="T10" fmla="*/ 145 w 238"/>
                  <a:gd name="T11" fmla="*/ 145 h 194"/>
                  <a:gd name="T12" fmla="*/ 153 w 238"/>
                  <a:gd name="T13" fmla="*/ 148 h 194"/>
                  <a:gd name="T14" fmla="*/ 167 w 238"/>
                  <a:gd name="T15" fmla="*/ 154 h 194"/>
                  <a:gd name="T16" fmla="*/ 182 w 238"/>
                  <a:gd name="T17" fmla="*/ 151 h 194"/>
                  <a:gd name="T18" fmla="*/ 194 w 238"/>
                  <a:gd name="T19" fmla="*/ 135 h 194"/>
                  <a:gd name="T20" fmla="*/ 215 w 238"/>
                  <a:gd name="T21" fmla="*/ 94 h 194"/>
                  <a:gd name="T22" fmla="*/ 229 w 238"/>
                  <a:gd name="T23" fmla="*/ 58 h 194"/>
                  <a:gd name="T24" fmla="*/ 238 w 238"/>
                  <a:gd name="T25" fmla="*/ 15 h 194"/>
                  <a:gd name="T26" fmla="*/ 224 w 238"/>
                  <a:gd name="T27" fmla="*/ 5 h 194"/>
                  <a:gd name="T28" fmla="*/ 169 w 238"/>
                  <a:gd name="T29" fmla="*/ 7 h 194"/>
                  <a:gd name="T30" fmla="*/ 123 w 238"/>
                  <a:gd name="T31" fmla="*/ 20 h 194"/>
                  <a:gd name="T32" fmla="*/ 76 w 238"/>
                  <a:gd name="T33" fmla="*/ 55 h 194"/>
                  <a:gd name="T34" fmla="*/ 57 w 238"/>
                  <a:gd name="T35" fmla="*/ 83 h 194"/>
                  <a:gd name="T36" fmla="*/ 8 w 238"/>
                  <a:gd name="T37" fmla="*/ 149 h 194"/>
                  <a:gd name="T38" fmla="*/ 7 w 238"/>
                  <a:gd name="T39" fmla="*/ 178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8" h="194">
                    <a:moveTo>
                      <a:pt x="7" y="178"/>
                    </a:moveTo>
                    <a:cubicBezTo>
                      <a:pt x="17" y="184"/>
                      <a:pt x="46" y="194"/>
                      <a:pt x="82" y="173"/>
                    </a:cubicBezTo>
                    <a:cubicBezTo>
                      <a:pt x="107" y="161"/>
                      <a:pt x="121" y="155"/>
                      <a:pt x="140" y="164"/>
                    </a:cubicBezTo>
                    <a:cubicBezTo>
                      <a:pt x="140" y="163"/>
                      <a:pt x="139" y="162"/>
                      <a:pt x="139" y="160"/>
                    </a:cubicBezTo>
                    <a:cubicBezTo>
                      <a:pt x="137" y="158"/>
                      <a:pt x="138" y="154"/>
                      <a:pt x="139" y="151"/>
                    </a:cubicBezTo>
                    <a:cubicBezTo>
                      <a:pt x="140" y="148"/>
                      <a:pt x="142" y="146"/>
                      <a:pt x="145" y="145"/>
                    </a:cubicBezTo>
                    <a:cubicBezTo>
                      <a:pt x="148" y="145"/>
                      <a:pt x="151" y="147"/>
                      <a:pt x="153" y="148"/>
                    </a:cubicBezTo>
                    <a:cubicBezTo>
                      <a:pt x="158" y="151"/>
                      <a:pt x="162" y="153"/>
                      <a:pt x="167" y="154"/>
                    </a:cubicBezTo>
                    <a:cubicBezTo>
                      <a:pt x="172" y="154"/>
                      <a:pt x="178" y="154"/>
                      <a:pt x="182" y="151"/>
                    </a:cubicBezTo>
                    <a:cubicBezTo>
                      <a:pt x="188" y="147"/>
                      <a:pt x="191" y="141"/>
                      <a:pt x="194" y="135"/>
                    </a:cubicBezTo>
                    <a:cubicBezTo>
                      <a:pt x="201" y="121"/>
                      <a:pt x="208" y="107"/>
                      <a:pt x="215" y="94"/>
                    </a:cubicBezTo>
                    <a:cubicBezTo>
                      <a:pt x="221" y="82"/>
                      <a:pt x="226" y="71"/>
                      <a:pt x="229" y="58"/>
                    </a:cubicBezTo>
                    <a:cubicBezTo>
                      <a:pt x="232" y="43"/>
                      <a:pt x="234" y="30"/>
                      <a:pt x="238" y="15"/>
                    </a:cubicBezTo>
                    <a:cubicBezTo>
                      <a:pt x="235" y="10"/>
                      <a:pt x="230" y="7"/>
                      <a:pt x="224" y="5"/>
                    </a:cubicBezTo>
                    <a:cubicBezTo>
                      <a:pt x="207" y="0"/>
                      <a:pt x="188" y="3"/>
                      <a:pt x="169" y="7"/>
                    </a:cubicBezTo>
                    <a:cubicBezTo>
                      <a:pt x="154" y="10"/>
                      <a:pt x="138" y="13"/>
                      <a:pt x="123" y="20"/>
                    </a:cubicBezTo>
                    <a:cubicBezTo>
                      <a:pt x="105" y="28"/>
                      <a:pt x="91" y="42"/>
                      <a:pt x="76" y="55"/>
                    </a:cubicBezTo>
                    <a:cubicBezTo>
                      <a:pt x="68" y="62"/>
                      <a:pt x="59" y="72"/>
                      <a:pt x="57" y="83"/>
                    </a:cubicBezTo>
                    <a:cubicBezTo>
                      <a:pt x="51" y="110"/>
                      <a:pt x="33" y="135"/>
                      <a:pt x="8" y="149"/>
                    </a:cubicBezTo>
                    <a:cubicBezTo>
                      <a:pt x="2" y="160"/>
                      <a:pt x="0" y="173"/>
                      <a:pt x="7" y="178"/>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4" name="Freeform 101">
                <a:extLst>
                  <a:ext uri="{FF2B5EF4-FFF2-40B4-BE49-F238E27FC236}">
                    <a16:creationId xmlns:a16="http://schemas.microsoft.com/office/drawing/2014/main" id="{C0CBA541-CA42-4D7E-8E62-B64726F39EC0}"/>
                  </a:ext>
                </a:extLst>
              </p:cNvPr>
              <p:cNvSpPr>
                <a:spLocks/>
              </p:cNvSpPr>
              <p:nvPr/>
            </p:nvSpPr>
            <p:spPr bwMode="auto">
              <a:xfrm>
                <a:off x="6088063" y="4643438"/>
                <a:ext cx="466725" cy="1633538"/>
              </a:xfrm>
              <a:custGeom>
                <a:avLst/>
                <a:gdLst>
                  <a:gd name="T0" fmla="*/ 123 w 128"/>
                  <a:gd name="T1" fmla="*/ 10 h 449"/>
                  <a:gd name="T2" fmla="*/ 125 w 128"/>
                  <a:gd name="T3" fmla="*/ 49 h 449"/>
                  <a:gd name="T4" fmla="*/ 115 w 128"/>
                  <a:gd name="T5" fmla="*/ 88 h 449"/>
                  <a:gd name="T6" fmla="*/ 110 w 128"/>
                  <a:gd name="T7" fmla="*/ 147 h 449"/>
                  <a:gd name="T8" fmla="*/ 74 w 128"/>
                  <a:gd name="T9" fmla="*/ 390 h 449"/>
                  <a:gd name="T10" fmla="*/ 83 w 128"/>
                  <a:gd name="T11" fmla="*/ 389 h 449"/>
                  <a:gd name="T12" fmla="*/ 90 w 128"/>
                  <a:gd name="T13" fmla="*/ 392 h 449"/>
                  <a:gd name="T14" fmla="*/ 94 w 128"/>
                  <a:gd name="T15" fmla="*/ 401 h 449"/>
                  <a:gd name="T16" fmla="*/ 90 w 128"/>
                  <a:gd name="T17" fmla="*/ 427 h 449"/>
                  <a:gd name="T18" fmla="*/ 70 w 128"/>
                  <a:gd name="T19" fmla="*/ 444 h 449"/>
                  <a:gd name="T20" fmla="*/ 33 w 128"/>
                  <a:gd name="T21" fmla="*/ 448 h 449"/>
                  <a:gd name="T22" fmla="*/ 2 w 128"/>
                  <a:gd name="T23" fmla="*/ 445 h 449"/>
                  <a:gd name="T24" fmla="*/ 24 w 128"/>
                  <a:gd name="T25" fmla="*/ 299 h 449"/>
                  <a:gd name="T26" fmla="*/ 17 w 128"/>
                  <a:gd name="T27" fmla="*/ 110 h 449"/>
                  <a:gd name="T28" fmla="*/ 37 w 128"/>
                  <a:gd name="T29" fmla="*/ 56 h 449"/>
                  <a:gd name="T30" fmla="*/ 35 w 128"/>
                  <a:gd name="T31" fmla="*/ 0 h 449"/>
                  <a:gd name="T32" fmla="*/ 123 w 128"/>
                  <a:gd name="T33" fmla="*/ 1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449">
                    <a:moveTo>
                      <a:pt x="123" y="10"/>
                    </a:moveTo>
                    <a:cubicBezTo>
                      <a:pt x="128" y="22"/>
                      <a:pt x="128" y="36"/>
                      <a:pt x="125" y="49"/>
                    </a:cubicBezTo>
                    <a:cubicBezTo>
                      <a:pt x="123" y="62"/>
                      <a:pt x="118" y="75"/>
                      <a:pt x="115" y="88"/>
                    </a:cubicBezTo>
                    <a:cubicBezTo>
                      <a:pt x="111" y="107"/>
                      <a:pt x="111" y="127"/>
                      <a:pt x="110" y="147"/>
                    </a:cubicBezTo>
                    <a:cubicBezTo>
                      <a:pt x="104" y="229"/>
                      <a:pt x="73" y="308"/>
                      <a:pt x="74" y="390"/>
                    </a:cubicBezTo>
                    <a:cubicBezTo>
                      <a:pt x="77" y="390"/>
                      <a:pt x="80" y="389"/>
                      <a:pt x="83" y="389"/>
                    </a:cubicBezTo>
                    <a:cubicBezTo>
                      <a:pt x="85" y="389"/>
                      <a:pt x="88" y="390"/>
                      <a:pt x="90" y="392"/>
                    </a:cubicBezTo>
                    <a:cubicBezTo>
                      <a:pt x="93" y="395"/>
                      <a:pt x="94" y="398"/>
                      <a:pt x="94" y="401"/>
                    </a:cubicBezTo>
                    <a:cubicBezTo>
                      <a:pt x="95" y="410"/>
                      <a:pt x="94" y="419"/>
                      <a:pt x="90" y="427"/>
                    </a:cubicBezTo>
                    <a:cubicBezTo>
                      <a:pt x="85" y="435"/>
                      <a:pt x="78" y="441"/>
                      <a:pt x="70" y="444"/>
                    </a:cubicBezTo>
                    <a:cubicBezTo>
                      <a:pt x="59" y="449"/>
                      <a:pt x="45" y="449"/>
                      <a:pt x="33" y="448"/>
                    </a:cubicBezTo>
                    <a:cubicBezTo>
                      <a:pt x="23" y="447"/>
                      <a:pt x="12" y="446"/>
                      <a:pt x="2" y="445"/>
                    </a:cubicBezTo>
                    <a:cubicBezTo>
                      <a:pt x="15" y="397"/>
                      <a:pt x="25" y="348"/>
                      <a:pt x="24" y="299"/>
                    </a:cubicBezTo>
                    <a:cubicBezTo>
                      <a:pt x="22" y="236"/>
                      <a:pt x="0" y="171"/>
                      <a:pt x="17" y="110"/>
                    </a:cubicBezTo>
                    <a:cubicBezTo>
                      <a:pt x="23" y="92"/>
                      <a:pt x="32" y="75"/>
                      <a:pt x="37" y="56"/>
                    </a:cubicBezTo>
                    <a:cubicBezTo>
                      <a:pt x="43" y="38"/>
                      <a:pt x="44" y="17"/>
                      <a:pt x="35" y="0"/>
                    </a:cubicBezTo>
                    <a:lnTo>
                      <a:pt x="123" y="10"/>
                    </a:ln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5" name="Freeform 102">
                <a:extLst>
                  <a:ext uri="{FF2B5EF4-FFF2-40B4-BE49-F238E27FC236}">
                    <a16:creationId xmlns:a16="http://schemas.microsoft.com/office/drawing/2014/main" id="{4952B0B1-DDEE-4603-AE3D-B4D4B2EA31E6}"/>
                  </a:ext>
                </a:extLst>
              </p:cNvPr>
              <p:cNvSpPr>
                <a:spLocks/>
              </p:cNvSpPr>
              <p:nvPr/>
            </p:nvSpPr>
            <p:spPr bwMode="auto">
              <a:xfrm>
                <a:off x="6062663" y="5949950"/>
                <a:ext cx="412750" cy="541338"/>
              </a:xfrm>
              <a:custGeom>
                <a:avLst/>
                <a:gdLst>
                  <a:gd name="T0" fmla="*/ 103 w 113"/>
                  <a:gd name="T1" fmla="*/ 4 h 149"/>
                  <a:gd name="T2" fmla="*/ 82 w 113"/>
                  <a:gd name="T3" fmla="*/ 1 h 149"/>
                  <a:gd name="T4" fmla="*/ 81 w 113"/>
                  <a:gd name="T5" fmla="*/ 31 h 149"/>
                  <a:gd name="T6" fmla="*/ 90 w 113"/>
                  <a:gd name="T7" fmla="*/ 30 h 149"/>
                  <a:gd name="T8" fmla="*/ 97 w 113"/>
                  <a:gd name="T9" fmla="*/ 33 h 149"/>
                  <a:gd name="T10" fmla="*/ 101 w 113"/>
                  <a:gd name="T11" fmla="*/ 42 h 149"/>
                  <a:gd name="T12" fmla="*/ 97 w 113"/>
                  <a:gd name="T13" fmla="*/ 68 h 149"/>
                  <a:gd name="T14" fmla="*/ 77 w 113"/>
                  <a:gd name="T15" fmla="*/ 85 h 149"/>
                  <a:gd name="T16" fmla="*/ 40 w 113"/>
                  <a:gd name="T17" fmla="*/ 89 h 149"/>
                  <a:gd name="T18" fmla="*/ 9 w 113"/>
                  <a:gd name="T19" fmla="*/ 86 h 149"/>
                  <a:gd name="T20" fmla="*/ 36 w 113"/>
                  <a:gd name="T21" fmla="*/ 146 h 149"/>
                  <a:gd name="T22" fmla="*/ 85 w 113"/>
                  <a:gd name="T23" fmla="*/ 110 h 149"/>
                  <a:gd name="T24" fmla="*/ 89 w 113"/>
                  <a:gd name="T25" fmla="*/ 95 h 149"/>
                  <a:gd name="T26" fmla="*/ 99 w 113"/>
                  <a:gd name="T27" fmla="*/ 83 h 149"/>
                  <a:gd name="T28" fmla="*/ 111 w 113"/>
                  <a:gd name="T29" fmla="*/ 57 h 149"/>
                  <a:gd name="T30" fmla="*/ 112 w 113"/>
                  <a:gd name="T31" fmla="*/ 28 h 149"/>
                  <a:gd name="T32" fmla="*/ 103 w 113"/>
                  <a:gd name="T33"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49">
                    <a:moveTo>
                      <a:pt x="103" y="4"/>
                    </a:moveTo>
                    <a:cubicBezTo>
                      <a:pt x="97" y="0"/>
                      <a:pt x="89" y="0"/>
                      <a:pt x="82" y="1"/>
                    </a:cubicBezTo>
                    <a:cubicBezTo>
                      <a:pt x="82" y="11"/>
                      <a:pt x="81" y="21"/>
                      <a:pt x="81" y="31"/>
                    </a:cubicBezTo>
                    <a:cubicBezTo>
                      <a:pt x="84" y="31"/>
                      <a:pt x="87" y="30"/>
                      <a:pt x="90" y="30"/>
                    </a:cubicBezTo>
                    <a:cubicBezTo>
                      <a:pt x="92" y="30"/>
                      <a:pt x="95" y="31"/>
                      <a:pt x="97" y="33"/>
                    </a:cubicBezTo>
                    <a:cubicBezTo>
                      <a:pt x="100" y="36"/>
                      <a:pt x="101" y="39"/>
                      <a:pt x="101" y="42"/>
                    </a:cubicBezTo>
                    <a:cubicBezTo>
                      <a:pt x="102" y="51"/>
                      <a:pt x="101" y="60"/>
                      <a:pt x="97" y="68"/>
                    </a:cubicBezTo>
                    <a:cubicBezTo>
                      <a:pt x="92" y="76"/>
                      <a:pt x="85" y="82"/>
                      <a:pt x="77" y="85"/>
                    </a:cubicBezTo>
                    <a:cubicBezTo>
                      <a:pt x="66" y="90"/>
                      <a:pt x="52" y="90"/>
                      <a:pt x="40" y="89"/>
                    </a:cubicBezTo>
                    <a:cubicBezTo>
                      <a:pt x="30" y="88"/>
                      <a:pt x="19" y="87"/>
                      <a:pt x="9" y="86"/>
                    </a:cubicBezTo>
                    <a:cubicBezTo>
                      <a:pt x="9" y="92"/>
                      <a:pt x="0" y="146"/>
                      <a:pt x="36" y="146"/>
                    </a:cubicBezTo>
                    <a:cubicBezTo>
                      <a:pt x="36" y="146"/>
                      <a:pt x="75" y="149"/>
                      <a:pt x="85" y="110"/>
                    </a:cubicBezTo>
                    <a:cubicBezTo>
                      <a:pt x="86" y="104"/>
                      <a:pt x="86" y="99"/>
                      <a:pt x="89" y="95"/>
                    </a:cubicBezTo>
                    <a:cubicBezTo>
                      <a:pt x="92" y="90"/>
                      <a:pt x="96" y="87"/>
                      <a:pt x="99" y="83"/>
                    </a:cubicBezTo>
                    <a:cubicBezTo>
                      <a:pt x="105" y="75"/>
                      <a:pt x="109" y="66"/>
                      <a:pt x="111" y="57"/>
                    </a:cubicBezTo>
                    <a:cubicBezTo>
                      <a:pt x="113" y="47"/>
                      <a:pt x="113" y="38"/>
                      <a:pt x="112" y="28"/>
                    </a:cubicBezTo>
                    <a:cubicBezTo>
                      <a:pt x="112" y="19"/>
                      <a:pt x="110" y="9"/>
                      <a:pt x="103" y="4"/>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6" name="Freeform 103">
                <a:extLst>
                  <a:ext uri="{FF2B5EF4-FFF2-40B4-BE49-F238E27FC236}">
                    <a16:creationId xmlns:a16="http://schemas.microsoft.com/office/drawing/2014/main" id="{E3E15563-A30F-4FE4-A910-B812C302CE87}"/>
                  </a:ext>
                </a:extLst>
              </p:cNvPr>
              <p:cNvSpPr>
                <a:spLocks/>
              </p:cNvSpPr>
              <p:nvPr/>
            </p:nvSpPr>
            <p:spPr bwMode="auto">
              <a:xfrm>
                <a:off x="6340476" y="6246813"/>
                <a:ext cx="776288" cy="422275"/>
              </a:xfrm>
              <a:custGeom>
                <a:avLst/>
                <a:gdLst>
                  <a:gd name="T0" fmla="*/ 209 w 213"/>
                  <a:gd name="T1" fmla="*/ 2 h 116"/>
                  <a:gd name="T2" fmla="*/ 195 w 213"/>
                  <a:gd name="T3" fmla="*/ 1 h 116"/>
                  <a:gd name="T4" fmla="*/ 168 w 213"/>
                  <a:gd name="T5" fmla="*/ 0 h 116"/>
                  <a:gd name="T6" fmla="*/ 140 w 213"/>
                  <a:gd name="T7" fmla="*/ 4 h 116"/>
                  <a:gd name="T8" fmla="*/ 172 w 213"/>
                  <a:gd name="T9" fmla="*/ 37 h 116"/>
                  <a:gd name="T10" fmla="*/ 116 w 213"/>
                  <a:gd name="T11" fmla="*/ 67 h 116"/>
                  <a:gd name="T12" fmla="*/ 52 w 213"/>
                  <a:gd name="T13" fmla="*/ 63 h 116"/>
                  <a:gd name="T14" fmla="*/ 23 w 213"/>
                  <a:gd name="T15" fmla="*/ 51 h 116"/>
                  <a:gd name="T16" fmla="*/ 13 w 213"/>
                  <a:gd name="T17" fmla="*/ 40 h 116"/>
                  <a:gd name="T18" fmla="*/ 10 w 213"/>
                  <a:gd name="T19" fmla="*/ 51 h 116"/>
                  <a:gd name="T20" fmla="*/ 4 w 213"/>
                  <a:gd name="T21" fmla="*/ 61 h 116"/>
                  <a:gd name="T22" fmla="*/ 1 w 213"/>
                  <a:gd name="T23" fmla="*/ 71 h 116"/>
                  <a:gd name="T24" fmla="*/ 4 w 213"/>
                  <a:gd name="T25" fmla="*/ 95 h 116"/>
                  <a:gd name="T26" fmla="*/ 15 w 213"/>
                  <a:gd name="T27" fmla="*/ 112 h 116"/>
                  <a:gd name="T28" fmla="*/ 37 w 213"/>
                  <a:gd name="T29" fmla="*/ 114 h 116"/>
                  <a:gd name="T30" fmla="*/ 84 w 213"/>
                  <a:gd name="T31" fmla="*/ 99 h 116"/>
                  <a:gd name="T32" fmla="*/ 148 w 213"/>
                  <a:gd name="T33" fmla="*/ 90 h 116"/>
                  <a:gd name="T34" fmla="*/ 195 w 213"/>
                  <a:gd name="T35" fmla="*/ 57 h 116"/>
                  <a:gd name="T36" fmla="*/ 211 w 213"/>
                  <a:gd name="T37" fmla="*/ 11 h 116"/>
                  <a:gd name="T38" fmla="*/ 209 w 213"/>
                  <a:gd name="T39"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 h="116">
                    <a:moveTo>
                      <a:pt x="209" y="2"/>
                    </a:moveTo>
                    <a:cubicBezTo>
                      <a:pt x="205" y="1"/>
                      <a:pt x="200" y="1"/>
                      <a:pt x="195" y="1"/>
                    </a:cubicBezTo>
                    <a:cubicBezTo>
                      <a:pt x="186" y="0"/>
                      <a:pt x="177" y="0"/>
                      <a:pt x="168" y="0"/>
                    </a:cubicBezTo>
                    <a:cubicBezTo>
                      <a:pt x="159" y="1"/>
                      <a:pt x="149" y="3"/>
                      <a:pt x="140" y="4"/>
                    </a:cubicBezTo>
                    <a:cubicBezTo>
                      <a:pt x="153" y="13"/>
                      <a:pt x="164" y="24"/>
                      <a:pt x="172" y="37"/>
                    </a:cubicBezTo>
                    <a:cubicBezTo>
                      <a:pt x="158" y="53"/>
                      <a:pt x="138" y="63"/>
                      <a:pt x="116" y="67"/>
                    </a:cubicBezTo>
                    <a:cubicBezTo>
                      <a:pt x="95" y="71"/>
                      <a:pt x="73" y="69"/>
                      <a:pt x="52" y="63"/>
                    </a:cubicBezTo>
                    <a:cubicBezTo>
                      <a:pt x="42" y="61"/>
                      <a:pt x="32" y="57"/>
                      <a:pt x="23" y="51"/>
                    </a:cubicBezTo>
                    <a:cubicBezTo>
                      <a:pt x="20" y="48"/>
                      <a:pt x="16" y="44"/>
                      <a:pt x="13" y="40"/>
                    </a:cubicBezTo>
                    <a:cubicBezTo>
                      <a:pt x="12" y="44"/>
                      <a:pt x="11" y="48"/>
                      <a:pt x="10" y="51"/>
                    </a:cubicBezTo>
                    <a:cubicBezTo>
                      <a:pt x="8" y="54"/>
                      <a:pt x="5" y="58"/>
                      <a:pt x="4" y="61"/>
                    </a:cubicBezTo>
                    <a:cubicBezTo>
                      <a:pt x="2" y="64"/>
                      <a:pt x="1" y="68"/>
                      <a:pt x="1" y="71"/>
                    </a:cubicBezTo>
                    <a:cubicBezTo>
                      <a:pt x="0" y="79"/>
                      <a:pt x="1" y="87"/>
                      <a:pt x="4" y="95"/>
                    </a:cubicBezTo>
                    <a:cubicBezTo>
                      <a:pt x="6" y="101"/>
                      <a:pt x="9" y="108"/>
                      <a:pt x="15" y="112"/>
                    </a:cubicBezTo>
                    <a:cubicBezTo>
                      <a:pt x="22" y="116"/>
                      <a:pt x="30" y="115"/>
                      <a:pt x="37" y="114"/>
                    </a:cubicBezTo>
                    <a:cubicBezTo>
                      <a:pt x="53" y="111"/>
                      <a:pt x="68" y="103"/>
                      <a:pt x="84" y="99"/>
                    </a:cubicBezTo>
                    <a:cubicBezTo>
                      <a:pt x="105" y="94"/>
                      <a:pt x="127" y="96"/>
                      <a:pt x="148" y="90"/>
                    </a:cubicBezTo>
                    <a:cubicBezTo>
                      <a:pt x="167" y="84"/>
                      <a:pt x="184" y="72"/>
                      <a:pt x="195" y="57"/>
                    </a:cubicBezTo>
                    <a:cubicBezTo>
                      <a:pt x="205" y="43"/>
                      <a:pt x="210" y="27"/>
                      <a:pt x="211" y="11"/>
                    </a:cubicBezTo>
                    <a:cubicBezTo>
                      <a:pt x="212" y="7"/>
                      <a:pt x="213" y="3"/>
                      <a:pt x="209" y="2"/>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7" name="Freeform 104">
                <a:extLst>
                  <a:ext uri="{FF2B5EF4-FFF2-40B4-BE49-F238E27FC236}">
                    <a16:creationId xmlns:a16="http://schemas.microsoft.com/office/drawing/2014/main" id="{2E0D13D0-0A8E-4A79-99D2-0125F3A8F899}"/>
                  </a:ext>
                </a:extLst>
              </p:cNvPr>
              <p:cNvSpPr>
                <a:spLocks/>
              </p:cNvSpPr>
              <p:nvPr/>
            </p:nvSpPr>
            <p:spPr bwMode="auto">
              <a:xfrm>
                <a:off x="6388101" y="4673600"/>
                <a:ext cx="623888" cy="1831975"/>
              </a:xfrm>
              <a:custGeom>
                <a:avLst/>
                <a:gdLst>
                  <a:gd name="T0" fmla="*/ 10 w 171"/>
                  <a:gd name="T1" fmla="*/ 484 h 504"/>
                  <a:gd name="T2" fmla="*/ 39 w 171"/>
                  <a:gd name="T3" fmla="*/ 496 h 504"/>
                  <a:gd name="T4" fmla="*/ 103 w 171"/>
                  <a:gd name="T5" fmla="*/ 500 h 504"/>
                  <a:gd name="T6" fmla="*/ 159 w 171"/>
                  <a:gd name="T7" fmla="*/ 470 h 504"/>
                  <a:gd name="T8" fmla="*/ 127 w 171"/>
                  <a:gd name="T9" fmla="*/ 437 h 504"/>
                  <a:gd name="T10" fmla="*/ 124 w 171"/>
                  <a:gd name="T11" fmla="*/ 438 h 504"/>
                  <a:gd name="T12" fmla="*/ 107 w 171"/>
                  <a:gd name="T13" fmla="*/ 439 h 504"/>
                  <a:gd name="T14" fmla="*/ 92 w 171"/>
                  <a:gd name="T15" fmla="*/ 438 h 504"/>
                  <a:gd name="T16" fmla="*/ 74 w 171"/>
                  <a:gd name="T17" fmla="*/ 422 h 504"/>
                  <a:gd name="T18" fmla="*/ 73 w 171"/>
                  <a:gd name="T19" fmla="*/ 395 h 504"/>
                  <a:gd name="T20" fmla="*/ 171 w 171"/>
                  <a:gd name="T21" fmla="*/ 1 h 504"/>
                  <a:gd name="T22" fmla="*/ 45 w 171"/>
                  <a:gd name="T23" fmla="*/ 0 h 504"/>
                  <a:gd name="T24" fmla="*/ 42 w 171"/>
                  <a:gd name="T25" fmla="*/ 94 h 504"/>
                  <a:gd name="T26" fmla="*/ 10 w 171"/>
                  <a:gd name="T27" fmla="*/ 184 h 504"/>
                  <a:gd name="T28" fmla="*/ 1 w 171"/>
                  <a:gd name="T29" fmla="*/ 227 h 504"/>
                  <a:gd name="T30" fmla="*/ 1 w 171"/>
                  <a:gd name="T31" fmla="*/ 268 h 504"/>
                  <a:gd name="T32" fmla="*/ 8 w 171"/>
                  <a:gd name="T33" fmla="*/ 359 h 504"/>
                  <a:gd name="T34" fmla="*/ 0 w 171"/>
                  <a:gd name="T35" fmla="*/ 473 h 504"/>
                  <a:gd name="T36" fmla="*/ 10 w 171"/>
                  <a:gd name="T37" fmla="*/ 48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504">
                    <a:moveTo>
                      <a:pt x="10" y="484"/>
                    </a:moveTo>
                    <a:cubicBezTo>
                      <a:pt x="19" y="490"/>
                      <a:pt x="29" y="494"/>
                      <a:pt x="39" y="496"/>
                    </a:cubicBezTo>
                    <a:cubicBezTo>
                      <a:pt x="60" y="502"/>
                      <a:pt x="82" y="504"/>
                      <a:pt x="103" y="500"/>
                    </a:cubicBezTo>
                    <a:cubicBezTo>
                      <a:pt x="125" y="496"/>
                      <a:pt x="145" y="486"/>
                      <a:pt x="159" y="470"/>
                    </a:cubicBezTo>
                    <a:cubicBezTo>
                      <a:pt x="151" y="457"/>
                      <a:pt x="140" y="446"/>
                      <a:pt x="127" y="437"/>
                    </a:cubicBezTo>
                    <a:cubicBezTo>
                      <a:pt x="126" y="438"/>
                      <a:pt x="125" y="438"/>
                      <a:pt x="124" y="438"/>
                    </a:cubicBezTo>
                    <a:cubicBezTo>
                      <a:pt x="118" y="439"/>
                      <a:pt x="113" y="439"/>
                      <a:pt x="107" y="439"/>
                    </a:cubicBezTo>
                    <a:cubicBezTo>
                      <a:pt x="102" y="439"/>
                      <a:pt x="97" y="438"/>
                      <a:pt x="92" y="438"/>
                    </a:cubicBezTo>
                    <a:cubicBezTo>
                      <a:pt x="84" y="437"/>
                      <a:pt x="77" y="430"/>
                      <a:pt x="74" y="422"/>
                    </a:cubicBezTo>
                    <a:cubicBezTo>
                      <a:pt x="71" y="414"/>
                      <a:pt x="72" y="404"/>
                      <a:pt x="73" y="395"/>
                    </a:cubicBezTo>
                    <a:cubicBezTo>
                      <a:pt x="87" y="260"/>
                      <a:pt x="122" y="127"/>
                      <a:pt x="171" y="1"/>
                    </a:cubicBezTo>
                    <a:cubicBezTo>
                      <a:pt x="45" y="0"/>
                      <a:pt x="45" y="0"/>
                      <a:pt x="45" y="0"/>
                    </a:cubicBezTo>
                    <a:cubicBezTo>
                      <a:pt x="56" y="30"/>
                      <a:pt x="52" y="63"/>
                      <a:pt x="42" y="94"/>
                    </a:cubicBezTo>
                    <a:cubicBezTo>
                      <a:pt x="33" y="124"/>
                      <a:pt x="18" y="153"/>
                      <a:pt x="10" y="184"/>
                    </a:cubicBezTo>
                    <a:cubicBezTo>
                      <a:pt x="6" y="198"/>
                      <a:pt x="3" y="212"/>
                      <a:pt x="1" y="227"/>
                    </a:cubicBezTo>
                    <a:cubicBezTo>
                      <a:pt x="0" y="241"/>
                      <a:pt x="0" y="254"/>
                      <a:pt x="1" y="268"/>
                    </a:cubicBezTo>
                    <a:cubicBezTo>
                      <a:pt x="3" y="298"/>
                      <a:pt x="7" y="329"/>
                      <a:pt x="8" y="359"/>
                    </a:cubicBezTo>
                    <a:cubicBezTo>
                      <a:pt x="11" y="398"/>
                      <a:pt x="10" y="437"/>
                      <a:pt x="0" y="473"/>
                    </a:cubicBezTo>
                    <a:cubicBezTo>
                      <a:pt x="3" y="477"/>
                      <a:pt x="7" y="481"/>
                      <a:pt x="10" y="48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8" name="Freeform 105">
                <a:extLst>
                  <a:ext uri="{FF2B5EF4-FFF2-40B4-BE49-F238E27FC236}">
                    <a16:creationId xmlns:a16="http://schemas.microsoft.com/office/drawing/2014/main" id="{EDA5954B-F156-43A1-9AAB-0E75D768C6ED}"/>
                  </a:ext>
                </a:extLst>
              </p:cNvPr>
              <p:cNvSpPr>
                <a:spLocks/>
              </p:cNvSpPr>
              <p:nvPr/>
            </p:nvSpPr>
            <p:spPr bwMode="auto">
              <a:xfrm>
                <a:off x="5789613" y="1647825"/>
                <a:ext cx="1641475" cy="3144838"/>
              </a:xfrm>
              <a:custGeom>
                <a:avLst/>
                <a:gdLst>
                  <a:gd name="T0" fmla="*/ 448 w 450"/>
                  <a:gd name="T1" fmla="*/ 791 h 865"/>
                  <a:gd name="T2" fmla="*/ 444 w 450"/>
                  <a:gd name="T3" fmla="*/ 794 h 865"/>
                  <a:gd name="T4" fmla="*/ 417 w 450"/>
                  <a:gd name="T5" fmla="*/ 800 h 865"/>
                  <a:gd name="T6" fmla="*/ 391 w 450"/>
                  <a:gd name="T7" fmla="*/ 809 h 865"/>
                  <a:gd name="T8" fmla="*/ 379 w 450"/>
                  <a:gd name="T9" fmla="*/ 824 h 865"/>
                  <a:gd name="T10" fmla="*/ 353 w 450"/>
                  <a:gd name="T11" fmla="*/ 838 h 865"/>
                  <a:gd name="T12" fmla="*/ 335 w 450"/>
                  <a:gd name="T13" fmla="*/ 839 h 865"/>
                  <a:gd name="T14" fmla="*/ 326 w 450"/>
                  <a:gd name="T15" fmla="*/ 838 h 865"/>
                  <a:gd name="T16" fmla="*/ 320 w 450"/>
                  <a:gd name="T17" fmla="*/ 836 h 865"/>
                  <a:gd name="T18" fmla="*/ 291 w 450"/>
                  <a:gd name="T19" fmla="*/ 842 h 865"/>
                  <a:gd name="T20" fmla="*/ 262 w 450"/>
                  <a:gd name="T21" fmla="*/ 861 h 865"/>
                  <a:gd name="T22" fmla="*/ 231 w 450"/>
                  <a:gd name="T23" fmla="*/ 854 h 865"/>
                  <a:gd name="T24" fmla="*/ 225 w 450"/>
                  <a:gd name="T25" fmla="*/ 844 h 865"/>
                  <a:gd name="T26" fmla="*/ 205 w 450"/>
                  <a:gd name="T27" fmla="*/ 843 h 865"/>
                  <a:gd name="T28" fmla="*/ 188 w 450"/>
                  <a:gd name="T29" fmla="*/ 857 h 865"/>
                  <a:gd name="T30" fmla="*/ 167 w 450"/>
                  <a:gd name="T31" fmla="*/ 859 h 865"/>
                  <a:gd name="T32" fmla="*/ 152 w 450"/>
                  <a:gd name="T33" fmla="*/ 843 h 865"/>
                  <a:gd name="T34" fmla="*/ 138 w 450"/>
                  <a:gd name="T35" fmla="*/ 847 h 865"/>
                  <a:gd name="T36" fmla="*/ 122 w 450"/>
                  <a:gd name="T37" fmla="*/ 833 h 865"/>
                  <a:gd name="T38" fmla="*/ 115 w 450"/>
                  <a:gd name="T39" fmla="*/ 835 h 865"/>
                  <a:gd name="T40" fmla="*/ 88 w 450"/>
                  <a:gd name="T41" fmla="*/ 839 h 865"/>
                  <a:gd name="T42" fmla="*/ 59 w 450"/>
                  <a:gd name="T43" fmla="*/ 835 h 865"/>
                  <a:gd name="T44" fmla="*/ 46 w 450"/>
                  <a:gd name="T45" fmla="*/ 812 h 865"/>
                  <a:gd name="T46" fmla="*/ 40 w 450"/>
                  <a:gd name="T47" fmla="*/ 795 h 865"/>
                  <a:gd name="T48" fmla="*/ 38 w 450"/>
                  <a:gd name="T49" fmla="*/ 780 h 865"/>
                  <a:gd name="T50" fmla="*/ 21 w 450"/>
                  <a:gd name="T51" fmla="*/ 788 h 865"/>
                  <a:gd name="T52" fmla="*/ 4 w 450"/>
                  <a:gd name="T53" fmla="*/ 782 h 865"/>
                  <a:gd name="T54" fmla="*/ 3 w 450"/>
                  <a:gd name="T55" fmla="*/ 762 h 865"/>
                  <a:gd name="T56" fmla="*/ 53 w 450"/>
                  <a:gd name="T57" fmla="*/ 479 h 865"/>
                  <a:gd name="T58" fmla="*/ 79 w 450"/>
                  <a:gd name="T59" fmla="*/ 430 h 865"/>
                  <a:gd name="T60" fmla="*/ 92 w 450"/>
                  <a:gd name="T61" fmla="*/ 377 h 865"/>
                  <a:gd name="T62" fmla="*/ 80 w 450"/>
                  <a:gd name="T63" fmla="*/ 344 h 865"/>
                  <a:gd name="T64" fmla="*/ 78 w 450"/>
                  <a:gd name="T65" fmla="*/ 312 h 865"/>
                  <a:gd name="T66" fmla="*/ 74 w 450"/>
                  <a:gd name="T67" fmla="*/ 302 h 865"/>
                  <a:gd name="T68" fmla="*/ 62 w 450"/>
                  <a:gd name="T69" fmla="*/ 281 h 865"/>
                  <a:gd name="T70" fmla="*/ 52 w 450"/>
                  <a:gd name="T71" fmla="*/ 262 h 865"/>
                  <a:gd name="T72" fmla="*/ 32 w 450"/>
                  <a:gd name="T73" fmla="*/ 217 h 865"/>
                  <a:gd name="T74" fmla="*/ 12 w 450"/>
                  <a:gd name="T75" fmla="*/ 122 h 865"/>
                  <a:gd name="T76" fmla="*/ 15 w 450"/>
                  <a:gd name="T77" fmla="*/ 68 h 865"/>
                  <a:gd name="T78" fmla="*/ 44 w 450"/>
                  <a:gd name="T79" fmla="*/ 23 h 865"/>
                  <a:gd name="T80" fmla="*/ 94 w 450"/>
                  <a:gd name="T81" fmla="*/ 2 h 865"/>
                  <a:gd name="T82" fmla="*/ 98 w 450"/>
                  <a:gd name="T83" fmla="*/ 0 h 865"/>
                  <a:gd name="T84" fmla="*/ 97 w 450"/>
                  <a:gd name="T85" fmla="*/ 29 h 865"/>
                  <a:gd name="T86" fmla="*/ 172 w 450"/>
                  <a:gd name="T87" fmla="*/ 24 h 865"/>
                  <a:gd name="T88" fmla="*/ 230 w 450"/>
                  <a:gd name="T89" fmla="*/ 15 h 865"/>
                  <a:gd name="T90" fmla="*/ 300 w 450"/>
                  <a:gd name="T91" fmla="*/ 88 h 865"/>
                  <a:gd name="T92" fmla="*/ 300 w 450"/>
                  <a:gd name="T93" fmla="*/ 89 h 865"/>
                  <a:gd name="T94" fmla="*/ 314 w 450"/>
                  <a:gd name="T95" fmla="*/ 126 h 865"/>
                  <a:gd name="T96" fmla="*/ 319 w 450"/>
                  <a:gd name="T97" fmla="*/ 133 h 865"/>
                  <a:gd name="T98" fmla="*/ 344 w 450"/>
                  <a:gd name="T99" fmla="*/ 167 h 865"/>
                  <a:gd name="T100" fmla="*/ 346 w 450"/>
                  <a:gd name="T101" fmla="*/ 217 h 865"/>
                  <a:gd name="T102" fmla="*/ 346 w 450"/>
                  <a:gd name="T103" fmla="*/ 221 h 865"/>
                  <a:gd name="T104" fmla="*/ 345 w 450"/>
                  <a:gd name="T105" fmla="*/ 327 h 865"/>
                  <a:gd name="T106" fmla="*/ 345 w 450"/>
                  <a:gd name="T107" fmla="*/ 336 h 865"/>
                  <a:gd name="T108" fmla="*/ 361 w 450"/>
                  <a:gd name="T109" fmla="*/ 430 h 865"/>
                  <a:gd name="T110" fmla="*/ 367 w 450"/>
                  <a:gd name="T111" fmla="*/ 448 h 865"/>
                  <a:gd name="T112" fmla="*/ 384 w 450"/>
                  <a:gd name="T113" fmla="*/ 495 h 865"/>
                  <a:gd name="T114" fmla="*/ 410 w 450"/>
                  <a:gd name="T115" fmla="*/ 594 h 865"/>
                  <a:gd name="T116" fmla="*/ 430 w 450"/>
                  <a:gd name="T117" fmla="*/ 698 h 865"/>
                  <a:gd name="T118" fmla="*/ 438 w 450"/>
                  <a:gd name="T119" fmla="*/ 750 h 865"/>
                  <a:gd name="T120" fmla="*/ 442 w 450"/>
                  <a:gd name="T121" fmla="*/ 772 h 865"/>
                  <a:gd name="T122" fmla="*/ 448 w 450"/>
                  <a:gd name="T123" fmla="*/ 791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0" h="865">
                    <a:moveTo>
                      <a:pt x="448" y="791"/>
                    </a:moveTo>
                    <a:cubicBezTo>
                      <a:pt x="447" y="792"/>
                      <a:pt x="446" y="793"/>
                      <a:pt x="444" y="794"/>
                    </a:cubicBezTo>
                    <a:cubicBezTo>
                      <a:pt x="436" y="798"/>
                      <a:pt x="426" y="799"/>
                      <a:pt x="417" y="800"/>
                    </a:cubicBezTo>
                    <a:cubicBezTo>
                      <a:pt x="408" y="801"/>
                      <a:pt x="398" y="803"/>
                      <a:pt x="391" y="809"/>
                    </a:cubicBezTo>
                    <a:cubicBezTo>
                      <a:pt x="387" y="814"/>
                      <a:pt x="384" y="819"/>
                      <a:pt x="379" y="824"/>
                    </a:cubicBezTo>
                    <a:cubicBezTo>
                      <a:pt x="373" y="832"/>
                      <a:pt x="363" y="836"/>
                      <a:pt x="353" y="838"/>
                    </a:cubicBezTo>
                    <a:cubicBezTo>
                      <a:pt x="347" y="839"/>
                      <a:pt x="341" y="840"/>
                      <a:pt x="335" y="839"/>
                    </a:cubicBezTo>
                    <a:cubicBezTo>
                      <a:pt x="332" y="839"/>
                      <a:pt x="329" y="839"/>
                      <a:pt x="326" y="838"/>
                    </a:cubicBezTo>
                    <a:cubicBezTo>
                      <a:pt x="324" y="838"/>
                      <a:pt x="322" y="837"/>
                      <a:pt x="320" y="836"/>
                    </a:cubicBezTo>
                    <a:cubicBezTo>
                      <a:pt x="310" y="833"/>
                      <a:pt x="299" y="837"/>
                      <a:pt x="291" y="842"/>
                    </a:cubicBezTo>
                    <a:cubicBezTo>
                      <a:pt x="281" y="848"/>
                      <a:pt x="273" y="856"/>
                      <a:pt x="262" y="861"/>
                    </a:cubicBezTo>
                    <a:cubicBezTo>
                      <a:pt x="251" y="865"/>
                      <a:pt x="236" y="864"/>
                      <a:pt x="231" y="854"/>
                    </a:cubicBezTo>
                    <a:cubicBezTo>
                      <a:pt x="229" y="850"/>
                      <a:pt x="228" y="846"/>
                      <a:pt x="225" y="844"/>
                    </a:cubicBezTo>
                    <a:cubicBezTo>
                      <a:pt x="220" y="838"/>
                      <a:pt x="211" y="839"/>
                      <a:pt x="205" y="843"/>
                    </a:cubicBezTo>
                    <a:cubicBezTo>
                      <a:pt x="198" y="847"/>
                      <a:pt x="194" y="853"/>
                      <a:pt x="188" y="857"/>
                    </a:cubicBezTo>
                    <a:cubicBezTo>
                      <a:pt x="181" y="861"/>
                      <a:pt x="173" y="863"/>
                      <a:pt x="167" y="859"/>
                    </a:cubicBezTo>
                    <a:cubicBezTo>
                      <a:pt x="161" y="854"/>
                      <a:pt x="159" y="844"/>
                      <a:pt x="152" y="843"/>
                    </a:cubicBezTo>
                    <a:cubicBezTo>
                      <a:pt x="147" y="843"/>
                      <a:pt x="143" y="847"/>
                      <a:pt x="138" y="847"/>
                    </a:cubicBezTo>
                    <a:cubicBezTo>
                      <a:pt x="131" y="846"/>
                      <a:pt x="129" y="834"/>
                      <a:pt x="122" y="833"/>
                    </a:cubicBezTo>
                    <a:cubicBezTo>
                      <a:pt x="120" y="833"/>
                      <a:pt x="117" y="834"/>
                      <a:pt x="115" y="835"/>
                    </a:cubicBezTo>
                    <a:cubicBezTo>
                      <a:pt x="106" y="838"/>
                      <a:pt x="97" y="838"/>
                      <a:pt x="88" y="839"/>
                    </a:cubicBezTo>
                    <a:cubicBezTo>
                      <a:pt x="78" y="839"/>
                      <a:pt x="68" y="839"/>
                      <a:pt x="59" y="835"/>
                    </a:cubicBezTo>
                    <a:cubicBezTo>
                      <a:pt x="51" y="831"/>
                      <a:pt x="43" y="821"/>
                      <a:pt x="46" y="812"/>
                    </a:cubicBezTo>
                    <a:cubicBezTo>
                      <a:pt x="49" y="806"/>
                      <a:pt x="46" y="798"/>
                      <a:pt x="40" y="795"/>
                    </a:cubicBezTo>
                    <a:cubicBezTo>
                      <a:pt x="39" y="790"/>
                      <a:pt x="39" y="785"/>
                      <a:pt x="38" y="780"/>
                    </a:cubicBezTo>
                    <a:cubicBezTo>
                      <a:pt x="33" y="783"/>
                      <a:pt x="27" y="786"/>
                      <a:pt x="21" y="788"/>
                    </a:cubicBezTo>
                    <a:cubicBezTo>
                      <a:pt x="15" y="789"/>
                      <a:pt x="8" y="787"/>
                      <a:pt x="4" y="782"/>
                    </a:cubicBezTo>
                    <a:cubicBezTo>
                      <a:pt x="0" y="776"/>
                      <a:pt x="1" y="768"/>
                      <a:pt x="3" y="762"/>
                    </a:cubicBezTo>
                    <a:cubicBezTo>
                      <a:pt x="23" y="667"/>
                      <a:pt x="26" y="571"/>
                      <a:pt x="53" y="479"/>
                    </a:cubicBezTo>
                    <a:cubicBezTo>
                      <a:pt x="58" y="461"/>
                      <a:pt x="70" y="446"/>
                      <a:pt x="79" y="430"/>
                    </a:cubicBezTo>
                    <a:cubicBezTo>
                      <a:pt x="88" y="414"/>
                      <a:pt x="96" y="395"/>
                      <a:pt x="92" y="377"/>
                    </a:cubicBezTo>
                    <a:cubicBezTo>
                      <a:pt x="89" y="366"/>
                      <a:pt x="82" y="355"/>
                      <a:pt x="80" y="344"/>
                    </a:cubicBezTo>
                    <a:cubicBezTo>
                      <a:pt x="78" y="334"/>
                      <a:pt x="79" y="323"/>
                      <a:pt x="78" y="312"/>
                    </a:cubicBezTo>
                    <a:cubicBezTo>
                      <a:pt x="77" y="309"/>
                      <a:pt x="76" y="305"/>
                      <a:pt x="74" y="302"/>
                    </a:cubicBezTo>
                    <a:cubicBezTo>
                      <a:pt x="71" y="294"/>
                      <a:pt x="66" y="288"/>
                      <a:pt x="62" y="281"/>
                    </a:cubicBezTo>
                    <a:cubicBezTo>
                      <a:pt x="58" y="275"/>
                      <a:pt x="55" y="268"/>
                      <a:pt x="52" y="262"/>
                    </a:cubicBezTo>
                    <a:cubicBezTo>
                      <a:pt x="44" y="247"/>
                      <a:pt x="38" y="232"/>
                      <a:pt x="32" y="217"/>
                    </a:cubicBezTo>
                    <a:cubicBezTo>
                      <a:pt x="21" y="187"/>
                      <a:pt x="14" y="155"/>
                      <a:pt x="12" y="122"/>
                    </a:cubicBezTo>
                    <a:cubicBezTo>
                      <a:pt x="10" y="104"/>
                      <a:pt x="10" y="85"/>
                      <a:pt x="15" y="68"/>
                    </a:cubicBezTo>
                    <a:cubicBezTo>
                      <a:pt x="19" y="50"/>
                      <a:pt x="29" y="33"/>
                      <a:pt x="44" y="23"/>
                    </a:cubicBezTo>
                    <a:cubicBezTo>
                      <a:pt x="59" y="12"/>
                      <a:pt x="78" y="9"/>
                      <a:pt x="94" y="2"/>
                    </a:cubicBezTo>
                    <a:cubicBezTo>
                      <a:pt x="95" y="1"/>
                      <a:pt x="97" y="0"/>
                      <a:pt x="98" y="0"/>
                    </a:cubicBezTo>
                    <a:cubicBezTo>
                      <a:pt x="92" y="11"/>
                      <a:pt x="90" y="24"/>
                      <a:pt x="97" y="29"/>
                    </a:cubicBezTo>
                    <a:cubicBezTo>
                      <a:pt x="107" y="35"/>
                      <a:pt x="136" y="45"/>
                      <a:pt x="172" y="24"/>
                    </a:cubicBezTo>
                    <a:cubicBezTo>
                      <a:pt x="197" y="12"/>
                      <a:pt x="211" y="6"/>
                      <a:pt x="230" y="15"/>
                    </a:cubicBezTo>
                    <a:cubicBezTo>
                      <a:pt x="248" y="44"/>
                      <a:pt x="285" y="58"/>
                      <a:pt x="300" y="88"/>
                    </a:cubicBezTo>
                    <a:cubicBezTo>
                      <a:pt x="300" y="89"/>
                      <a:pt x="300" y="89"/>
                      <a:pt x="300" y="89"/>
                    </a:cubicBezTo>
                    <a:cubicBezTo>
                      <a:pt x="306" y="101"/>
                      <a:pt x="308" y="114"/>
                      <a:pt x="314" y="126"/>
                    </a:cubicBezTo>
                    <a:cubicBezTo>
                      <a:pt x="316" y="128"/>
                      <a:pt x="318" y="131"/>
                      <a:pt x="319" y="133"/>
                    </a:cubicBezTo>
                    <a:cubicBezTo>
                      <a:pt x="328" y="144"/>
                      <a:pt x="339" y="154"/>
                      <a:pt x="344" y="167"/>
                    </a:cubicBezTo>
                    <a:cubicBezTo>
                      <a:pt x="351" y="182"/>
                      <a:pt x="348" y="200"/>
                      <a:pt x="346" y="217"/>
                    </a:cubicBezTo>
                    <a:cubicBezTo>
                      <a:pt x="346" y="218"/>
                      <a:pt x="346" y="219"/>
                      <a:pt x="346" y="221"/>
                    </a:cubicBezTo>
                    <a:cubicBezTo>
                      <a:pt x="342" y="256"/>
                      <a:pt x="341" y="292"/>
                      <a:pt x="345" y="327"/>
                    </a:cubicBezTo>
                    <a:cubicBezTo>
                      <a:pt x="345" y="330"/>
                      <a:pt x="345" y="333"/>
                      <a:pt x="345" y="336"/>
                    </a:cubicBezTo>
                    <a:cubicBezTo>
                      <a:pt x="349" y="368"/>
                      <a:pt x="352" y="399"/>
                      <a:pt x="361" y="430"/>
                    </a:cubicBezTo>
                    <a:cubicBezTo>
                      <a:pt x="363" y="436"/>
                      <a:pt x="365" y="442"/>
                      <a:pt x="367" y="448"/>
                    </a:cubicBezTo>
                    <a:cubicBezTo>
                      <a:pt x="372" y="463"/>
                      <a:pt x="379" y="479"/>
                      <a:pt x="384" y="495"/>
                    </a:cubicBezTo>
                    <a:cubicBezTo>
                      <a:pt x="394" y="528"/>
                      <a:pt x="402" y="561"/>
                      <a:pt x="410" y="594"/>
                    </a:cubicBezTo>
                    <a:cubicBezTo>
                      <a:pt x="418" y="629"/>
                      <a:pt x="425" y="663"/>
                      <a:pt x="430" y="698"/>
                    </a:cubicBezTo>
                    <a:cubicBezTo>
                      <a:pt x="433" y="715"/>
                      <a:pt x="436" y="733"/>
                      <a:pt x="438" y="750"/>
                    </a:cubicBezTo>
                    <a:cubicBezTo>
                      <a:pt x="439" y="758"/>
                      <a:pt x="439" y="766"/>
                      <a:pt x="442" y="772"/>
                    </a:cubicBezTo>
                    <a:cubicBezTo>
                      <a:pt x="444" y="777"/>
                      <a:pt x="450" y="785"/>
                      <a:pt x="448" y="791"/>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89" name="Freeform 106">
                <a:extLst>
                  <a:ext uri="{FF2B5EF4-FFF2-40B4-BE49-F238E27FC236}">
                    <a16:creationId xmlns:a16="http://schemas.microsoft.com/office/drawing/2014/main" id="{B9234DE3-286B-4008-9CCE-961C7EE0F440}"/>
                  </a:ext>
                </a:extLst>
              </p:cNvPr>
              <p:cNvSpPr>
                <a:spLocks/>
              </p:cNvSpPr>
              <p:nvPr/>
            </p:nvSpPr>
            <p:spPr bwMode="auto">
              <a:xfrm>
                <a:off x="6242051" y="590550"/>
                <a:ext cx="801688" cy="839788"/>
              </a:xfrm>
              <a:custGeom>
                <a:avLst/>
                <a:gdLst>
                  <a:gd name="T0" fmla="*/ 172 w 220"/>
                  <a:gd name="T1" fmla="*/ 41 h 231"/>
                  <a:gd name="T2" fmla="*/ 135 w 220"/>
                  <a:gd name="T3" fmla="*/ 12 h 231"/>
                  <a:gd name="T4" fmla="*/ 90 w 220"/>
                  <a:gd name="T5" fmla="*/ 1 h 231"/>
                  <a:gd name="T6" fmla="*/ 38 w 220"/>
                  <a:gd name="T7" fmla="*/ 35 h 231"/>
                  <a:gd name="T8" fmla="*/ 13 w 220"/>
                  <a:gd name="T9" fmla="*/ 94 h 231"/>
                  <a:gd name="T10" fmla="*/ 4 w 220"/>
                  <a:gd name="T11" fmla="*/ 170 h 231"/>
                  <a:gd name="T12" fmla="*/ 16 w 220"/>
                  <a:gd name="T13" fmla="*/ 209 h 231"/>
                  <a:gd name="T14" fmla="*/ 24 w 220"/>
                  <a:gd name="T15" fmla="*/ 221 h 231"/>
                  <a:gd name="T16" fmla="*/ 34 w 220"/>
                  <a:gd name="T17" fmla="*/ 214 h 231"/>
                  <a:gd name="T18" fmla="*/ 66 w 220"/>
                  <a:gd name="T19" fmla="*/ 229 h 231"/>
                  <a:gd name="T20" fmla="*/ 99 w 220"/>
                  <a:gd name="T21" fmla="*/ 213 h 231"/>
                  <a:gd name="T22" fmla="*/ 122 w 220"/>
                  <a:gd name="T23" fmla="*/ 196 h 231"/>
                  <a:gd name="T24" fmla="*/ 144 w 220"/>
                  <a:gd name="T25" fmla="*/ 191 h 231"/>
                  <a:gd name="T26" fmla="*/ 190 w 220"/>
                  <a:gd name="T27" fmla="*/ 173 h 231"/>
                  <a:gd name="T28" fmla="*/ 217 w 220"/>
                  <a:gd name="T29" fmla="*/ 132 h 231"/>
                  <a:gd name="T30" fmla="*/ 207 w 220"/>
                  <a:gd name="T31" fmla="*/ 81 h 231"/>
                  <a:gd name="T32" fmla="*/ 172 w 220"/>
                  <a:gd name="T33" fmla="*/ 41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231">
                    <a:moveTo>
                      <a:pt x="172" y="41"/>
                    </a:moveTo>
                    <a:cubicBezTo>
                      <a:pt x="161" y="30"/>
                      <a:pt x="149" y="19"/>
                      <a:pt x="135" y="12"/>
                    </a:cubicBezTo>
                    <a:cubicBezTo>
                      <a:pt x="121" y="4"/>
                      <a:pt x="105" y="0"/>
                      <a:pt x="90" y="1"/>
                    </a:cubicBezTo>
                    <a:cubicBezTo>
                      <a:pt x="69" y="4"/>
                      <a:pt x="50" y="18"/>
                      <a:pt x="38" y="35"/>
                    </a:cubicBezTo>
                    <a:cubicBezTo>
                      <a:pt x="26" y="53"/>
                      <a:pt x="19" y="73"/>
                      <a:pt x="13" y="94"/>
                    </a:cubicBezTo>
                    <a:cubicBezTo>
                      <a:pt x="6" y="119"/>
                      <a:pt x="0" y="145"/>
                      <a:pt x="4" y="170"/>
                    </a:cubicBezTo>
                    <a:cubicBezTo>
                      <a:pt x="6" y="184"/>
                      <a:pt x="11" y="196"/>
                      <a:pt x="16" y="209"/>
                    </a:cubicBezTo>
                    <a:cubicBezTo>
                      <a:pt x="18" y="214"/>
                      <a:pt x="20" y="219"/>
                      <a:pt x="24" y="221"/>
                    </a:cubicBezTo>
                    <a:cubicBezTo>
                      <a:pt x="29" y="223"/>
                      <a:pt x="35" y="219"/>
                      <a:pt x="34" y="214"/>
                    </a:cubicBezTo>
                    <a:cubicBezTo>
                      <a:pt x="40" y="225"/>
                      <a:pt x="54" y="231"/>
                      <a:pt x="66" y="229"/>
                    </a:cubicBezTo>
                    <a:cubicBezTo>
                      <a:pt x="78" y="228"/>
                      <a:pt x="89" y="221"/>
                      <a:pt x="99" y="213"/>
                    </a:cubicBezTo>
                    <a:cubicBezTo>
                      <a:pt x="106" y="207"/>
                      <a:pt x="113" y="200"/>
                      <a:pt x="122" y="196"/>
                    </a:cubicBezTo>
                    <a:cubicBezTo>
                      <a:pt x="129" y="193"/>
                      <a:pt x="136" y="192"/>
                      <a:pt x="144" y="191"/>
                    </a:cubicBezTo>
                    <a:cubicBezTo>
                      <a:pt x="160" y="188"/>
                      <a:pt x="177" y="183"/>
                      <a:pt x="190" y="173"/>
                    </a:cubicBezTo>
                    <a:cubicBezTo>
                      <a:pt x="203" y="163"/>
                      <a:pt x="214" y="149"/>
                      <a:pt x="217" y="132"/>
                    </a:cubicBezTo>
                    <a:cubicBezTo>
                      <a:pt x="220" y="115"/>
                      <a:pt x="215" y="97"/>
                      <a:pt x="207" y="81"/>
                    </a:cubicBezTo>
                    <a:cubicBezTo>
                      <a:pt x="198" y="66"/>
                      <a:pt x="185" y="53"/>
                      <a:pt x="172" y="4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90" name="Freeform 107">
                <a:extLst>
                  <a:ext uri="{FF2B5EF4-FFF2-40B4-BE49-F238E27FC236}">
                    <a16:creationId xmlns:a16="http://schemas.microsoft.com/office/drawing/2014/main" id="{AE733041-52D0-440B-BF63-C7CEA36BF027}"/>
                  </a:ext>
                </a:extLst>
              </p:cNvPr>
              <p:cNvSpPr>
                <a:spLocks/>
              </p:cNvSpPr>
              <p:nvPr/>
            </p:nvSpPr>
            <p:spPr bwMode="auto">
              <a:xfrm>
                <a:off x="5967413" y="1135063"/>
                <a:ext cx="398463" cy="549275"/>
              </a:xfrm>
              <a:custGeom>
                <a:avLst/>
                <a:gdLst>
                  <a:gd name="T0" fmla="*/ 16 w 109"/>
                  <a:gd name="T1" fmla="*/ 135 h 151"/>
                  <a:gd name="T2" fmla="*/ 24 w 109"/>
                  <a:gd name="T3" fmla="*/ 151 h 151"/>
                  <a:gd name="T4" fmla="*/ 45 w 109"/>
                  <a:gd name="T5" fmla="*/ 143 h 151"/>
                  <a:gd name="T6" fmla="*/ 49 w 109"/>
                  <a:gd name="T7" fmla="*/ 141 h 151"/>
                  <a:gd name="T8" fmla="*/ 85 w 109"/>
                  <a:gd name="T9" fmla="*/ 106 h 151"/>
                  <a:gd name="T10" fmla="*/ 80 w 109"/>
                  <a:gd name="T11" fmla="*/ 102 h 151"/>
                  <a:gd name="T12" fmla="*/ 70 w 109"/>
                  <a:gd name="T13" fmla="*/ 92 h 151"/>
                  <a:gd name="T14" fmla="*/ 74 w 109"/>
                  <a:gd name="T15" fmla="*/ 73 h 151"/>
                  <a:gd name="T16" fmla="*/ 90 w 109"/>
                  <a:gd name="T17" fmla="*/ 48 h 151"/>
                  <a:gd name="T18" fmla="*/ 103 w 109"/>
                  <a:gd name="T19" fmla="*/ 34 h 151"/>
                  <a:gd name="T20" fmla="*/ 109 w 109"/>
                  <a:gd name="T21" fmla="*/ 16 h 151"/>
                  <a:gd name="T22" fmla="*/ 99 w 109"/>
                  <a:gd name="T23" fmla="*/ 1 h 151"/>
                  <a:gd name="T24" fmla="*/ 82 w 109"/>
                  <a:gd name="T25" fmla="*/ 4 h 151"/>
                  <a:gd name="T26" fmla="*/ 6 w 109"/>
                  <a:gd name="T27" fmla="*/ 91 h 151"/>
                  <a:gd name="T28" fmla="*/ 4 w 109"/>
                  <a:gd name="T29" fmla="*/ 119 h 151"/>
                  <a:gd name="T30" fmla="*/ 16 w 109"/>
                  <a:gd name="T31" fmla="*/ 13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151">
                    <a:moveTo>
                      <a:pt x="16" y="135"/>
                    </a:moveTo>
                    <a:cubicBezTo>
                      <a:pt x="20" y="139"/>
                      <a:pt x="24" y="145"/>
                      <a:pt x="24" y="151"/>
                    </a:cubicBezTo>
                    <a:cubicBezTo>
                      <a:pt x="31" y="148"/>
                      <a:pt x="38" y="146"/>
                      <a:pt x="45" y="143"/>
                    </a:cubicBezTo>
                    <a:cubicBezTo>
                      <a:pt x="46" y="142"/>
                      <a:pt x="48" y="141"/>
                      <a:pt x="49" y="141"/>
                    </a:cubicBezTo>
                    <a:cubicBezTo>
                      <a:pt x="64" y="133"/>
                      <a:pt x="76" y="121"/>
                      <a:pt x="85" y="106"/>
                    </a:cubicBezTo>
                    <a:cubicBezTo>
                      <a:pt x="84" y="105"/>
                      <a:pt x="82" y="103"/>
                      <a:pt x="80" y="102"/>
                    </a:cubicBezTo>
                    <a:cubicBezTo>
                      <a:pt x="76" y="99"/>
                      <a:pt x="72" y="97"/>
                      <a:pt x="70" y="92"/>
                    </a:cubicBezTo>
                    <a:cubicBezTo>
                      <a:pt x="68" y="86"/>
                      <a:pt x="71" y="79"/>
                      <a:pt x="74" y="73"/>
                    </a:cubicBezTo>
                    <a:cubicBezTo>
                      <a:pt x="79" y="65"/>
                      <a:pt x="84" y="56"/>
                      <a:pt x="90" y="48"/>
                    </a:cubicBezTo>
                    <a:cubicBezTo>
                      <a:pt x="94" y="43"/>
                      <a:pt x="99" y="39"/>
                      <a:pt x="103" y="34"/>
                    </a:cubicBezTo>
                    <a:cubicBezTo>
                      <a:pt x="107" y="29"/>
                      <a:pt x="109" y="22"/>
                      <a:pt x="109" y="16"/>
                    </a:cubicBezTo>
                    <a:cubicBezTo>
                      <a:pt x="109" y="9"/>
                      <a:pt x="105" y="3"/>
                      <a:pt x="99" y="1"/>
                    </a:cubicBezTo>
                    <a:cubicBezTo>
                      <a:pt x="93" y="0"/>
                      <a:pt x="88" y="2"/>
                      <a:pt x="82" y="4"/>
                    </a:cubicBezTo>
                    <a:cubicBezTo>
                      <a:pt x="47" y="22"/>
                      <a:pt x="20" y="54"/>
                      <a:pt x="6" y="91"/>
                    </a:cubicBezTo>
                    <a:cubicBezTo>
                      <a:pt x="3" y="100"/>
                      <a:pt x="0" y="110"/>
                      <a:pt x="4" y="119"/>
                    </a:cubicBezTo>
                    <a:cubicBezTo>
                      <a:pt x="6" y="125"/>
                      <a:pt x="12" y="130"/>
                      <a:pt x="16" y="135"/>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91" name="Freeform 108">
                <a:extLst>
                  <a:ext uri="{FF2B5EF4-FFF2-40B4-BE49-F238E27FC236}">
                    <a16:creationId xmlns:a16="http://schemas.microsoft.com/office/drawing/2014/main" id="{77FD36C1-B5B3-45F4-8D87-9FBA04AB92E2}"/>
                  </a:ext>
                </a:extLst>
              </p:cNvPr>
              <p:cNvSpPr>
                <a:spLocks/>
              </p:cNvSpPr>
              <p:nvPr/>
            </p:nvSpPr>
            <p:spPr bwMode="auto">
              <a:xfrm>
                <a:off x="6278563" y="1092200"/>
                <a:ext cx="149225" cy="163513"/>
              </a:xfrm>
              <a:custGeom>
                <a:avLst/>
                <a:gdLst>
                  <a:gd name="T0" fmla="*/ 38 w 41"/>
                  <a:gd name="T1" fmla="*/ 13 h 45"/>
                  <a:gd name="T2" fmla="*/ 26 w 41"/>
                  <a:gd name="T3" fmla="*/ 2 h 45"/>
                  <a:gd name="T4" fmla="*/ 12 w 41"/>
                  <a:gd name="T5" fmla="*/ 1 h 45"/>
                  <a:gd name="T6" fmla="*/ 2 w 41"/>
                  <a:gd name="T7" fmla="*/ 10 h 45"/>
                  <a:gd name="T8" fmla="*/ 0 w 41"/>
                  <a:gd name="T9" fmla="*/ 15 h 45"/>
                  <a:gd name="T10" fmla="*/ 14 w 41"/>
                  <a:gd name="T11" fmla="*/ 13 h 45"/>
                  <a:gd name="T12" fmla="*/ 24 w 41"/>
                  <a:gd name="T13" fmla="*/ 28 h 45"/>
                  <a:gd name="T14" fmla="*/ 18 w 41"/>
                  <a:gd name="T15" fmla="*/ 45 h 45"/>
                  <a:gd name="T16" fmla="*/ 23 w 41"/>
                  <a:gd name="T17" fmla="*/ 45 h 45"/>
                  <a:gd name="T18" fmla="*/ 32 w 41"/>
                  <a:gd name="T19" fmla="*/ 43 h 45"/>
                  <a:gd name="T20" fmla="*/ 39 w 41"/>
                  <a:gd name="T21" fmla="*/ 32 h 45"/>
                  <a:gd name="T22" fmla="*/ 38 w 41"/>
                  <a:gd name="T23"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 h="45">
                    <a:moveTo>
                      <a:pt x="38" y="13"/>
                    </a:moveTo>
                    <a:cubicBezTo>
                      <a:pt x="35" y="8"/>
                      <a:pt x="31" y="4"/>
                      <a:pt x="26" y="2"/>
                    </a:cubicBezTo>
                    <a:cubicBezTo>
                      <a:pt x="21" y="0"/>
                      <a:pt x="16" y="0"/>
                      <a:pt x="12" y="1"/>
                    </a:cubicBezTo>
                    <a:cubicBezTo>
                      <a:pt x="8" y="3"/>
                      <a:pt x="4" y="6"/>
                      <a:pt x="2" y="10"/>
                    </a:cubicBezTo>
                    <a:cubicBezTo>
                      <a:pt x="1" y="12"/>
                      <a:pt x="0" y="13"/>
                      <a:pt x="0" y="15"/>
                    </a:cubicBezTo>
                    <a:cubicBezTo>
                      <a:pt x="4" y="13"/>
                      <a:pt x="9" y="12"/>
                      <a:pt x="14" y="13"/>
                    </a:cubicBezTo>
                    <a:cubicBezTo>
                      <a:pt x="20" y="15"/>
                      <a:pt x="24" y="21"/>
                      <a:pt x="24" y="28"/>
                    </a:cubicBezTo>
                    <a:cubicBezTo>
                      <a:pt x="24" y="34"/>
                      <a:pt x="22" y="40"/>
                      <a:pt x="18" y="45"/>
                    </a:cubicBezTo>
                    <a:cubicBezTo>
                      <a:pt x="20" y="45"/>
                      <a:pt x="22" y="45"/>
                      <a:pt x="23" y="45"/>
                    </a:cubicBezTo>
                    <a:cubicBezTo>
                      <a:pt x="26" y="45"/>
                      <a:pt x="30" y="45"/>
                      <a:pt x="32" y="43"/>
                    </a:cubicBezTo>
                    <a:cubicBezTo>
                      <a:pt x="36" y="41"/>
                      <a:pt x="38" y="37"/>
                      <a:pt x="39" y="32"/>
                    </a:cubicBezTo>
                    <a:cubicBezTo>
                      <a:pt x="40" y="26"/>
                      <a:pt x="41" y="19"/>
                      <a:pt x="38" y="13"/>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92" name="Freeform 109">
                <a:extLst>
                  <a:ext uri="{FF2B5EF4-FFF2-40B4-BE49-F238E27FC236}">
                    <a16:creationId xmlns:a16="http://schemas.microsoft.com/office/drawing/2014/main" id="{00A8785D-2328-445C-9889-5DE20B97BBEC}"/>
                  </a:ext>
                </a:extLst>
              </p:cNvPr>
              <p:cNvSpPr>
                <a:spLocks/>
              </p:cNvSpPr>
              <p:nvPr/>
            </p:nvSpPr>
            <p:spPr bwMode="auto">
              <a:xfrm>
                <a:off x="6091238" y="2994025"/>
                <a:ext cx="1011238" cy="398463"/>
              </a:xfrm>
              <a:custGeom>
                <a:avLst/>
                <a:gdLst>
                  <a:gd name="T0" fmla="*/ 277 w 277"/>
                  <a:gd name="T1" fmla="*/ 55 h 110"/>
                  <a:gd name="T2" fmla="*/ 267 w 277"/>
                  <a:gd name="T3" fmla="*/ 8 h 110"/>
                  <a:gd name="T4" fmla="*/ 7 w 277"/>
                  <a:gd name="T5" fmla="*/ 0 h 110"/>
                  <a:gd name="T6" fmla="*/ 9 w 277"/>
                  <a:gd name="T7" fmla="*/ 7 h 110"/>
                  <a:gd name="T8" fmla="*/ 0 w 277"/>
                  <a:gd name="T9" fmla="*/ 52 h 110"/>
                  <a:gd name="T10" fmla="*/ 277 w 277"/>
                  <a:gd name="T11" fmla="*/ 55 h 110"/>
                </a:gdLst>
                <a:ahLst/>
                <a:cxnLst>
                  <a:cxn ang="0">
                    <a:pos x="T0" y="T1"/>
                  </a:cxn>
                  <a:cxn ang="0">
                    <a:pos x="T2" y="T3"/>
                  </a:cxn>
                  <a:cxn ang="0">
                    <a:pos x="T4" y="T5"/>
                  </a:cxn>
                  <a:cxn ang="0">
                    <a:pos x="T6" y="T7"/>
                  </a:cxn>
                  <a:cxn ang="0">
                    <a:pos x="T8" y="T9"/>
                  </a:cxn>
                  <a:cxn ang="0">
                    <a:pos x="T10" y="T11"/>
                  </a:cxn>
                </a:cxnLst>
                <a:rect l="0" t="0" r="r" b="b"/>
                <a:pathLst>
                  <a:path w="277" h="110">
                    <a:moveTo>
                      <a:pt x="277" y="55"/>
                    </a:moveTo>
                    <a:cubicBezTo>
                      <a:pt x="273" y="40"/>
                      <a:pt x="270" y="24"/>
                      <a:pt x="267" y="8"/>
                    </a:cubicBezTo>
                    <a:cubicBezTo>
                      <a:pt x="130" y="56"/>
                      <a:pt x="75" y="41"/>
                      <a:pt x="7" y="0"/>
                    </a:cubicBezTo>
                    <a:cubicBezTo>
                      <a:pt x="7" y="3"/>
                      <a:pt x="8" y="5"/>
                      <a:pt x="9" y="7"/>
                    </a:cubicBezTo>
                    <a:cubicBezTo>
                      <a:pt x="12" y="22"/>
                      <a:pt x="7" y="38"/>
                      <a:pt x="0" y="52"/>
                    </a:cubicBezTo>
                    <a:cubicBezTo>
                      <a:pt x="72" y="95"/>
                      <a:pt x="128" y="110"/>
                      <a:pt x="277" y="5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93" name="Freeform 110">
                <a:extLst>
                  <a:ext uri="{FF2B5EF4-FFF2-40B4-BE49-F238E27FC236}">
                    <a16:creationId xmlns:a16="http://schemas.microsoft.com/office/drawing/2014/main" id="{150CE8FB-0314-414B-B711-0319E3D90917}"/>
                  </a:ext>
                </a:extLst>
              </p:cNvPr>
              <p:cNvSpPr>
                <a:spLocks noEditPoints="1"/>
              </p:cNvSpPr>
              <p:nvPr/>
            </p:nvSpPr>
            <p:spPr bwMode="auto">
              <a:xfrm>
                <a:off x="6532563" y="1971675"/>
                <a:ext cx="1055688" cy="1330325"/>
              </a:xfrm>
              <a:custGeom>
                <a:avLst/>
                <a:gdLst>
                  <a:gd name="T0" fmla="*/ 288 w 289"/>
                  <a:gd name="T1" fmla="*/ 273 h 366"/>
                  <a:gd name="T2" fmla="*/ 287 w 289"/>
                  <a:gd name="T3" fmla="*/ 251 h 366"/>
                  <a:gd name="T4" fmla="*/ 281 w 289"/>
                  <a:gd name="T5" fmla="*/ 236 h 366"/>
                  <a:gd name="T6" fmla="*/ 269 w 289"/>
                  <a:gd name="T7" fmla="*/ 231 h 366"/>
                  <a:gd name="T8" fmla="*/ 273 w 289"/>
                  <a:gd name="T9" fmla="*/ 218 h 366"/>
                  <a:gd name="T10" fmla="*/ 268 w 289"/>
                  <a:gd name="T11" fmla="*/ 212 h 366"/>
                  <a:gd name="T12" fmla="*/ 263 w 289"/>
                  <a:gd name="T13" fmla="*/ 217 h 366"/>
                  <a:gd name="T14" fmla="*/ 254 w 289"/>
                  <a:gd name="T15" fmla="*/ 227 h 366"/>
                  <a:gd name="T16" fmla="*/ 247 w 289"/>
                  <a:gd name="T17" fmla="*/ 225 h 366"/>
                  <a:gd name="T18" fmla="*/ 240 w 289"/>
                  <a:gd name="T19" fmla="*/ 223 h 366"/>
                  <a:gd name="T20" fmla="*/ 234 w 289"/>
                  <a:gd name="T21" fmla="*/ 226 h 366"/>
                  <a:gd name="T22" fmla="*/ 237 w 289"/>
                  <a:gd name="T23" fmla="*/ 233 h 366"/>
                  <a:gd name="T24" fmla="*/ 244 w 289"/>
                  <a:gd name="T25" fmla="*/ 235 h 366"/>
                  <a:gd name="T26" fmla="*/ 245 w 289"/>
                  <a:gd name="T27" fmla="*/ 235 h 366"/>
                  <a:gd name="T28" fmla="*/ 227 w 289"/>
                  <a:gd name="T29" fmla="*/ 253 h 366"/>
                  <a:gd name="T30" fmla="*/ 217 w 289"/>
                  <a:gd name="T31" fmla="*/ 293 h 366"/>
                  <a:gd name="T32" fmla="*/ 217 w 289"/>
                  <a:gd name="T33" fmla="*/ 293 h 366"/>
                  <a:gd name="T34" fmla="*/ 203 w 289"/>
                  <a:gd name="T35" fmla="*/ 293 h 366"/>
                  <a:gd name="T36" fmla="*/ 168 w 289"/>
                  <a:gd name="T37" fmla="*/ 288 h 366"/>
                  <a:gd name="T38" fmla="*/ 156 w 289"/>
                  <a:gd name="T39" fmla="*/ 282 h 366"/>
                  <a:gd name="T40" fmla="*/ 151 w 289"/>
                  <a:gd name="T41" fmla="*/ 273 h 366"/>
                  <a:gd name="T42" fmla="*/ 141 w 289"/>
                  <a:gd name="T43" fmla="*/ 247 h 366"/>
                  <a:gd name="T44" fmla="*/ 140 w 289"/>
                  <a:gd name="T45" fmla="*/ 243 h 366"/>
                  <a:gd name="T46" fmla="*/ 115 w 289"/>
                  <a:gd name="T47" fmla="*/ 44 h 366"/>
                  <a:gd name="T48" fmla="*/ 110 w 289"/>
                  <a:gd name="T49" fmla="*/ 37 h 366"/>
                  <a:gd name="T50" fmla="*/ 96 w 289"/>
                  <a:gd name="T51" fmla="*/ 0 h 366"/>
                  <a:gd name="T52" fmla="*/ 6 w 289"/>
                  <a:gd name="T53" fmla="*/ 123 h 366"/>
                  <a:gd name="T54" fmla="*/ 18 w 289"/>
                  <a:gd name="T55" fmla="*/ 139 h 366"/>
                  <a:gd name="T56" fmla="*/ 35 w 289"/>
                  <a:gd name="T57" fmla="*/ 176 h 366"/>
                  <a:gd name="T58" fmla="*/ 48 w 289"/>
                  <a:gd name="T59" fmla="*/ 207 h 366"/>
                  <a:gd name="T60" fmla="*/ 78 w 289"/>
                  <a:gd name="T61" fmla="*/ 284 h 366"/>
                  <a:gd name="T62" fmla="*/ 82 w 289"/>
                  <a:gd name="T63" fmla="*/ 300 h 366"/>
                  <a:gd name="T64" fmla="*/ 86 w 289"/>
                  <a:gd name="T65" fmla="*/ 317 h 366"/>
                  <a:gd name="T66" fmla="*/ 102 w 289"/>
                  <a:gd name="T67" fmla="*/ 348 h 366"/>
                  <a:gd name="T68" fmla="*/ 122 w 289"/>
                  <a:gd name="T69" fmla="*/ 364 h 366"/>
                  <a:gd name="T70" fmla="*/ 147 w 289"/>
                  <a:gd name="T71" fmla="*/ 362 h 366"/>
                  <a:gd name="T72" fmla="*/ 163 w 289"/>
                  <a:gd name="T73" fmla="*/ 359 h 366"/>
                  <a:gd name="T74" fmla="*/ 198 w 289"/>
                  <a:gd name="T75" fmla="*/ 350 h 366"/>
                  <a:gd name="T76" fmla="*/ 243 w 289"/>
                  <a:gd name="T77" fmla="*/ 334 h 366"/>
                  <a:gd name="T78" fmla="*/ 278 w 289"/>
                  <a:gd name="T79" fmla="*/ 306 h 366"/>
                  <a:gd name="T80" fmla="*/ 285 w 289"/>
                  <a:gd name="T81" fmla="*/ 292 h 366"/>
                  <a:gd name="T82" fmla="*/ 288 w 289"/>
                  <a:gd name="T83" fmla="*/ 273 h 366"/>
                  <a:gd name="T84" fmla="*/ 267 w 289"/>
                  <a:gd name="T85" fmla="*/ 254 h 366"/>
                  <a:gd name="T86" fmla="*/ 262 w 289"/>
                  <a:gd name="T87" fmla="*/ 257 h 366"/>
                  <a:gd name="T88" fmla="*/ 254 w 289"/>
                  <a:gd name="T89" fmla="*/ 255 h 366"/>
                  <a:gd name="T90" fmla="*/ 253 w 289"/>
                  <a:gd name="T91" fmla="*/ 251 h 366"/>
                  <a:gd name="T92" fmla="*/ 255 w 289"/>
                  <a:gd name="T93" fmla="*/ 247 h 366"/>
                  <a:gd name="T94" fmla="*/ 260 w 289"/>
                  <a:gd name="T95" fmla="*/ 242 h 366"/>
                  <a:gd name="T96" fmla="*/ 260 w 289"/>
                  <a:gd name="T97" fmla="*/ 242 h 366"/>
                  <a:gd name="T98" fmla="*/ 266 w 289"/>
                  <a:gd name="T99" fmla="*/ 244 h 366"/>
                  <a:gd name="T100" fmla="*/ 270 w 289"/>
                  <a:gd name="T101" fmla="*/ 249 h 366"/>
                  <a:gd name="T102" fmla="*/ 267 w 289"/>
                  <a:gd name="T103" fmla="*/ 25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9" h="366">
                    <a:moveTo>
                      <a:pt x="288" y="273"/>
                    </a:moveTo>
                    <a:cubicBezTo>
                      <a:pt x="286" y="262"/>
                      <a:pt x="288" y="257"/>
                      <a:pt x="287" y="251"/>
                    </a:cubicBezTo>
                    <a:cubicBezTo>
                      <a:pt x="286" y="245"/>
                      <a:pt x="285" y="240"/>
                      <a:pt x="281" y="236"/>
                    </a:cubicBezTo>
                    <a:cubicBezTo>
                      <a:pt x="278" y="233"/>
                      <a:pt x="274" y="232"/>
                      <a:pt x="269" y="231"/>
                    </a:cubicBezTo>
                    <a:cubicBezTo>
                      <a:pt x="272" y="227"/>
                      <a:pt x="274" y="223"/>
                      <a:pt x="273" y="218"/>
                    </a:cubicBezTo>
                    <a:cubicBezTo>
                      <a:pt x="273" y="215"/>
                      <a:pt x="271" y="212"/>
                      <a:pt x="268" y="212"/>
                    </a:cubicBezTo>
                    <a:cubicBezTo>
                      <a:pt x="266" y="213"/>
                      <a:pt x="264" y="215"/>
                      <a:pt x="263" y="217"/>
                    </a:cubicBezTo>
                    <a:cubicBezTo>
                      <a:pt x="261" y="221"/>
                      <a:pt x="257" y="224"/>
                      <a:pt x="254" y="227"/>
                    </a:cubicBezTo>
                    <a:cubicBezTo>
                      <a:pt x="252" y="227"/>
                      <a:pt x="249" y="226"/>
                      <a:pt x="247" y="225"/>
                    </a:cubicBezTo>
                    <a:cubicBezTo>
                      <a:pt x="245" y="224"/>
                      <a:pt x="242" y="223"/>
                      <a:pt x="240" y="223"/>
                    </a:cubicBezTo>
                    <a:cubicBezTo>
                      <a:pt x="237" y="223"/>
                      <a:pt x="235" y="224"/>
                      <a:pt x="234" y="226"/>
                    </a:cubicBezTo>
                    <a:cubicBezTo>
                      <a:pt x="233" y="228"/>
                      <a:pt x="234" y="231"/>
                      <a:pt x="237" y="233"/>
                    </a:cubicBezTo>
                    <a:cubicBezTo>
                      <a:pt x="239" y="234"/>
                      <a:pt x="242" y="235"/>
                      <a:pt x="244" y="235"/>
                    </a:cubicBezTo>
                    <a:cubicBezTo>
                      <a:pt x="245" y="235"/>
                      <a:pt x="245" y="235"/>
                      <a:pt x="245" y="235"/>
                    </a:cubicBezTo>
                    <a:cubicBezTo>
                      <a:pt x="238" y="241"/>
                      <a:pt x="232" y="246"/>
                      <a:pt x="227" y="253"/>
                    </a:cubicBezTo>
                    <a:cubicBezTo>
                      <a:pt x="218" y="264"/>
                      <a:pt x="215" y="279"/>
                      <a:pt x="217" y="293"/>
                    </a:cubicBezTo>
                    <a:cubicBezTo>
                      <a:pt x="217" y="293"/>
                      <a:pt x="217" y="293"/>
                      <a:pt x="217" y="293"/>
                    </a:cubicBezTo>
                    <a:cubicBezTo>
                      <a:pt x="213" y="294"/>
                      <a:pt x="207" y="293"/>
                      <a:pt x="203" y="293"/>
                    </a:cubicBezTo>
                    <a:cubicBezTo>
                      <a:pt x="191" y="292"/>
                      <a:pt x="179" y="291"/>
                      <a:pt x="168" y="288"/>
                    </a:cubicBezTo>
                    <a:cubicBezTo>
                      <a:pt x="164" y="287"/>
                      <a:pt x="159" y="285"/>
                      <a:pt x="156" y="282"/>
                    </a:cubicBezTo>
                    <a:cubicBezTo>
                      <a:pt x="154" y="280"/>
                      <a:pt x="152" y="277"/>
                      <a:pt x="151" y="273"/>
                    </a:cubicBezTo>
                    <a:cubicBezTo>
                      <a:pt x="148" y="265"/>
                      <a:pt x="144" y="256"/>
                      <a:pt x="141" y="247"/>
                    </a:cubicBezTo>
                    <a:cubicBezTo>
                      <a:pt x="141" y="246"/>
                      <a:pt x="141" y="245"/>
                      <a:pt x="140" y="243"/>
                    </a:cubicBezTo>
                    <a:cubicBezTo>
                      <a:pt x="120" y="179"/>
                      <a:pt x="117" y="111"/>
                      <a:pt x="115" y="44"/>
                    </a:cubicBezTo>
                    <a:cubicBezTo>
                      <a:pt x="114" y="42"/>
                      <a:pt x="112" y="39"/>
                      <a:pt x="110" y="37"/>
                    </a:cubicBezTo>
                    <a:cubicBezTo>
                      <a:pt x="104" y="25"/>
                      <a:pt x="102" y="12"/>
                      <a:pt x="96" y="0"/>
                    </a:cubicBezTo>
                    <a:cubicBezTo>
                      <a:pt x="63" y="12"/>
                      <a:pt x="0" y="58"/>
                      <a:pt x="6" y="123"/>
                    </a:cubicBezTo>
                    <a:cubicBezTo>
                      <a:pt x="10" y="128"/>
                      <a:pt x="14" y="133"/>
                      <a:pt x="18" y="139"/>
                    </a:cubicBezTo>
                    <a:cubicBezTo>
                      <a:pt x="25" y="150"/>
                      <a:pt x="30" y="163"/>
                      <a:pt x="35" y="176"/>
                    </a:cubicBezTo>
                    <a:cubicBezTo>
                      <a:pt x="39" y="186"/>
                      <a:pt x="43" y="197"/>
                      <a:pt x="48" y="207"/>
                    </a:cubicBezTo>
                    <a:cubicBezTo>
                      <a:pt x="58" y="233"/>
                      <a:pt x="68" y="258"/>
                      <a:pt x="78" y="284"/>
                    </a:cubicBezTo>
                    <a:cubicBezTo>
                      <a:pt x="80" y="289"/>
                      <a:pt x="81" y="294"/>
                      <a:pt x="82" y="300"/>
                    </a:cubicBezTo>
                    <a:cubicBezTo>
                      <a:pt x="83" y="306"/>
                      <a:pt x="84" y="312"/>
                      <a:pt x="86" y="317"/>
                    </a:cubicBezTo>
                    <a:cubicBezTo>
                      <a:pt x="90" y="328"/>
                      <a:pt x="95" y="338"/>
                      <a:pt x="102" y="348"/>
                    </a:cubicBezTo>
                    <a:cubicBezTo>
                      <a:pt x="108" y="355"/>
                      <a:pt x="114" y="361"/>
                      <a:pt x="122" y="364"/>
                    </a:cubicBezTo>
                    <a:cubicBezTo>
                      <a:pt x="131" y="366"/>
                      <a:pt x="139" y="364"/>
                      <a:pt x="147" y="362"/>
                    </a:cubicBezTo>
                    <a:cubicBezTo>
                      <a:pt x="152" y="361"/>
                      <a:pt x="158" y="360"/>
                      <a:pt x="163" y="359"/>
                    </a:cubicBezTo>
                    <a:cubicBezTo>
                      <a:pt x="175" y="356"/>
                      <a:pt x="186" y="353"/>
                      <a:pt x="198" y="350"/>
                    </a:cubicBezTo>
                    <a:cubicBezTo>
                      <a:pt x="214" y="347"/>
                      <a:pt x="230" y="343"/>
                      <a:pt x="243" y="334"/>
                    </a:cubicBezTo>
                    <a:cubicBezTo>
                      <a:pt x="257" y="328"/>
                      <a:pt x="271" y="317"/>
                      <a:pt x="278" y="306"/>
                    </a:cubicBezTo>
                    <a:cubicBezTo>
                      <a:pt x="285" y="296"/>
                      <a:pt x="283" y="296"/>
                      <a:pt x="285" y="292"/>
                    </a:cubicBezTo>
                    <a:cubicBezTo>
                      <a:pt x="287" y="288"/>
                      <a:pt x="289" y="285"/>
                      <a:pt x="288" y="273"/>
                    </a:cubicBezTo>
                    <a:close/>
                    <a:moveTo>
                      <a:pt x="267" y="254"/>
                    </a:moveTo>
                    <a:cubicBezTo>
                      <a:pt x="265" y="256"/>
                      <a:pt x="263" y="256"/>
                      <a:pt x="262" y="257"/>
                    </a:cubicBezTo>
                    <a:cubicBezTo>
                      <a:pt x="259" y="257"/>
                      <a:pt x="255" y="258"/>
                      <a:pt x="254" y="255"/>
                    </a:cubicBezTo>
                    <a:cubicBezTo>
                      <a:pt x="253" y="254"/>
                      <a:pt x="252" y="252"/>
                      <a:pt x="253" y="251"/>
                    </a:cubicBezTo>
                    <a:cubicBezTo>
                      <a:pt x="253" y="249"/>
                      <a:pt x="254" y="248"/>
                      <a:pt x="255" y="247"/>
                    </a:cubicBezTo>
                    <a:cubicBezTo>
                      <a:pt x="257" y="245"/>
                      <a:pt x="258" y="243"/>
                      <a:pt x="260" y="242"/>
                    </a:cubicBezTo>
                    <a:cubicBezTo>
                      <a:pt x="260" y="242"/>
                      <a:pt x="260" y="242"/>
                      <a:pt x="260" y="242"/>
                    </a:cubicBezTo>
                    <a:cubicBezTo>
                      <a:pt x="262" y="242"/>
                      <a:pt x="265" y="243"/>
                      <a:pt x="266" y="244"/>
                    </a:cubicBezTo>
                    <a:cubicBezTo>
                      <a:pt x="268" y="245"/>
                      <a:pt x="270" y="247"/>
                      <a:pt x="270" y="249"/>
                    </a:cubicBezTo>
                    <a:cubicBezTo>
                      <a:pt x="270" y="251"/>
                      <a:pt x="269" y="253"/>
                      <a:pt x="267" y="25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94" name="Freeform 111">
                <a:extLst>
                  <a:ext uri="{FF2B5EF4-FFF2-40B4-BE49-F238E27FC236}">
                    <a16:creationId xmlns:a16="http://schemas.microsoft.com/office/drawing/2014/main" id="{B42347C9-EA94-43A2-82A9-1B2A9809F4FE}"/>
                  </a:ext>
                </a:extLst>
              </p:cNvPr>
              <p:cNvSpPr>
                <a:spLocks/>
              </p:cNvSpPr>
              <p:nvPr/>
            </p:nvSpPr>
            <p:spPr bwMode="auto">
              <a:xfrm>
                <a:off x="5846763" y="2281238"/>
                <a:ext cx="277813" cy="741363"/>
              </a:xfrm>
              <a:custGeom>
                <a:avLst/>
                <a:gdLst>
                  <a:gd name="T0" fmla="*/ 4 w 76"/>
                  <a:gd name="T1" fmla="*/ 134 h 204"/>
                  <a:gd name="T2" fmla="*/ 26 w 76"/>
                  <a:gd name="T3" fmla="*/ 190 h 204"/>
                  <a:gd name="T4" fmla="*/ 57 w 76"/>
                  <a:gd name="T5" fmla="*/ 203 h 204"/>
                  <a:gd name="T6" fmla="*/ 76 w 76"/>
                  <a:gd name="T7" fmla="*/ 203 h 204"/>
                  <a:gd name="T8" fmla="*/ 76 w 76"/>
                  <a:gd name="T9" fmla="*/ 203 h 204"/>
                  <a:gd name="T10" fmla="*/ 64 w 76"/>
                  <a:gd name="T11" fmla="*/ 170 h 204"/>
                  <a:gd name="T12" fmla="*/ 62 w 76"/>
                  <a:gd name="T13" fmla="*/ 138 h 204"/>
                  <a:gd name="T14" fmla="*/ 58 w 76"/>
                  <a:gd name="T15" fmla="*/ 128 h 204"/>
                  <a:gd name="T16" fmla="*/ 46 w 76"/>
                  <a:gd name="T17" fmla="*/ 107 h 204"/>
                  <a:gd name="T18" fmla="*/ 36 w 76"/>
                  <a:gd name="T19" fmla="*/ 88 h 204"/>
                  <a:gd name="T20" fmla="*/ 16 w 76"/>
                  <a:gd name="T21" fmla="*/ 43 h 204"/>
                  <a:gd name="T22" fmla="*/ 4 w 76"/>
                  <a:gd name="T23" fmla="*/ 0 h 204"/>
                  <a:gd name="T24" fmla="*/ 4 w 76"/>
                  <a:gd name="T25" fmla="*/ 13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204">
                    <a:moveTo>
                      <a:pt x="4" y="134"/>
                    </a:moveTo>
                    <a:cubicBezTo>
                      <a:pt x="6" y="155"/>
                      <a:pt x="11" y="177"/>
                      <a:pt x="26" y="190"/>
                    </a:cubicBezTo>
                    <a:cubicBezTo>
                      <a:pt x="35" y="198"/>
                      <a:pt x="46" y="201"/>
                      <a:pt x="57" y="203"/>
                    </a:cubicBezTo>
                    <a:cubicBezTo>
                      <a:pt x="63" y="203"/>
                      <a:pt x="69" y="204"/>
                      <a:pt x="76" y="203"/>
                    </a:cubicBezTo>
                    <a:cubicBezTo>
                      <a:pt x="76" y="203"/>
                      <a:pt x="76" y="203"/>
                      <a:pt x="76" y="203"/>
                    </a:cubicBezTo>
                    <a:cubicBezTo>
                      <a:pt x="73" y="192"/>
                      <a:pt x="66" y="181"/>
                      <a:pt x="64" y="170"/>
                    </a:cubicBezTo>
                    <a:cubicBezTo>
                      <a:pt x="62" y="160"/>
                      <a:pt x="63" y="149"/>
                      <a:pt x="62" y="138"/>
                    </a:cubicBezTo>
                    <a:cubicBezTo>
                      <a:pt x="61" y="135"/>
                      <a:pt x="60" y="131"/>
                      <a:pt x="58" y="128"/>
                    </a:cubicBezTo>
                    <a:cubicBezTo>
                      <a:pt x="55" y="120"/>
                      <a:pt x="50" y="114"/>
                      <a:pt x="46" y="107"/>
                    </a:cubicBezTo>
                    <a:cubicBezTo>
                      <a:pt x="42" y="101"/>
                      <a:pt x="39" y="94"/>
                      <a:pt x="36" y="88"/>
                    </a:cubicBezTo>
                    <a:cubicBezTo>
                      <a:pt x="28" y="73"/>
                      <a:pt x="22" y="58"/>
                      <a:pt x="16" y="43"/>
                    </a:cubicBezTo>
                    <a:cubicBezTo>
                      <a:pt x="11" y="29"/>
                      <a:pt x="7" y="15"/>
                      <a:pt x="4" y="0"/>
                    </a:cubicBezTo>
                    <a:cubicBezTo>
                      <a:pt x="1" y="45"/>
                      <a:pt x="0" y="90"/>
                      <a:pt x="4" y="13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95" name="Freeform 112">
                <a:extLst>
                  <a:ext uri="{FF2B5EF4-FFF2-40B4-BE49-F238E27FC236}">
                    <a16:creationId xmlns:a16="http://schemas.microsoft.com/office/drawing/2014/main" id="{B77D0F5F-8029-4970-880D-E4C25890D344}"/>
                  </a:ext>
                </a:extLst>
              </p:cNvPr>
              <p:cNvSpPr>
                <a:spLocks/>
              </p:cNvSpPr>
              <p:nvPr/>
            </p:nvSpPr>
            <p:spPr bwMode="auto">
              <a:xfrm>
                <a:off x="6054726" y="1647825"/>
                <a:ext cx="603250" cy="211138"/>
              </a:xfrm>
              <a:custGeom>
                <a:avLst/>
                <a:gdLst>
                  <a:gd name="T0" fmla="*/ 6 w 165"/>
                  <a:gd name="T1" fmla="*/ 35 h 58"/>
                  <a:gd name="T2" fmla="*/ 36 w 165"/>
                  <a:gd name="T3" fmla="*/ 56 h 58"/>
                  <a:gd name="T4" fmla="*/ 73 w 165"/>
                  <a:gd name="T5" fmla="*/ 54 h 58"/>
                  <a:gd name="T6" fmla="*/ 108 w 165"/>
                  <a:gd name="T7" fmla="*/ 41 h 58"/>
                  <a:gd name="T8" fmla="*/ 165 w 165"/>
                  <a:gd name="T9" fmla="*/ 25 h 58"/>
                  <a:gd name="T10" fmla="*/ 157 w 165"/>
                  <a:gd name="T11" fmla="*/ 15 h 58"/>
                  <a:gd name="T12" fmla="*/ 99 w 165"/>
                  <a:gd name="T13" fmla="*/ 24 h 58"/>
                  <a:gd name="T14" fmla="*/ 24 w 165"/>
                  <a:gd name="T15" fmla="*/ 29 h 58"/>
                  <a:gd name="T16" fmla="*/ 25 w 165"/>
                  <a:gd name="T17" fmla="*/ 0 h 58"/>
                  <a:gd name="T18" fmla="*/ 21 w 165"/>
                  <a:gd name="T19" fmla="*/ 2 h 58"/>
                  <a:gd name="T20" fmla="*/ 3 w 165"/>
                  <a:gd name="T21" fmla="*/ 9 h 58"/>
                  <a:gd name="T22" fmla="*/ 6 w 165"/>
                  <a:gd name="T23" fmla="*/ 3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5" h="58">
                    <a:moveTo>
                      <a:pt x="6" y="35"/>
                    </a:moveTo>
                    <a:cubicBezTo>
                      <a:pt x="12" y="46"/>
                      <a:pt x="23" y="53"/>
                      <a:pt x="36" y="56"/>
                    </a:cubicBezTo>
                    <a:cubicBezTo>
                      <a:pt x="48" y="58"/>
                      <a:pt x="61" y="57"/>
                      <a:pt x="73" y="54"/>
                    </a:cubicBezTo>
                    <a:cubicBezTo>
                      <a:pt x="85" y="50"/>
                      <a:pt x="96" y="45"/>
                      <a:pt x="108" y="41"/>
                    </a:cubicBezTo>
                    <a:cubicBezTo>
                      <a:pt x="126" y="33"/>
                      <a:pt x="145" y="26"/>
                      <a:pt x="165" y="25"/>
                    </a:cubicBezTo>
                    <a:cubicBezTo>
                      <a:pt x="162" y="21"/>
                      <a:pt x="160" y="18"/>
                      <a:pt x="157" y="15"/>
                    </a:cubicBezTo>
                    <a:cubicBezTo>
                      <a:pt x="138" y="6"/>
                      <a:pt x="124" y="12"/>
                      <a:pt x="99" y="24"/>
                    </a:cubicBezTo>
                    <a:cubicBezTo>
                      <a:pt x="63" y="45"/>
                      <a:pt x="34" y="35"/>
                      <a:pt x="24" y="29"/>
                    </a:cubicBezTo>
                    <a:cubicBezTo>
                      <a:pt x="17" y="24"/>
                      <a:pt x="19" y="11"/>
                      <a:pt x="25" y="0"/>
                    </a:cubicBezTo>
                    <a:cubicBezTo>
                      <a:pt x="24" y="0"/>
                      <a:pt x="22" y="1"/>
                      <a:pt x="21" y="2"/>
                    </a:cubicBezTo>
                    <a:cubicBezTo>
                      <a:pt x="15" y="4"/>
                      <a:pt x="9" y="7"/>
                      <a:pt x="3" y="9"/>
                    </a:cubicBezTo>
                    <a:cubicBezTo>
                      <a:pt x="0" y="17"/>
                      <a:pt x="1" y="27"/>
                      <a:pt x="6" y="35"/>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496" name="Freeform 113">
                <a:extLst>
                  <a:ext uri="{FF2B5EF4-FFF2-40B4-BE49-F238E27FC236}">
                    <a16:creationId xmlns:a16="http://schemas.microsoft.com/office/drawing/2014/main" id="{B603A053-D51A-4FA6-9599-27007AA471B9}"/>
                  </a:ext>
                </a:extLst>
              </p:cNvPr>
              <p:cNvSpPr>
                <a:spLocks/>
              </p:cNvSpPr>
              <p:nvPr/>
            </p:nvSpPr>
            <p:spPr bwMode="auto">
              <a:xfrm>
                <a:off x="6515101" y="1927225"/>
                <a:ext cx="368300" cy="492125"/>
              </a:xfrm>
              <a:custGeom>
                <a:avLst/>
                <a:gdLst>
                  <a:gd name="T0" fmla="*/ 101 w 101"/>
                  <a:gd name="T1" fmla="*/ 12 h 135"/>
                  <a:gd name="T2" fmla="*/ 101 w 101"/>
                  <a:gd name="T3" fmla="*/ 11 h 135"/>
                  <a:gd name="T4" fmla="*/ 94 w 101"/>
                  <a:gd name="T5" fmla="*/ 0 h 135"/>
                  <a:gd name="T6" fmla="*/ 29 w 101"/>
                  <a:gd name="T7" fmla="*/ 49 h 135"/>
                  <a:gd name="T8" fmla="*/ 11 w 101"/>
                  <a:gd name="T9" fmla="*/ 135 h 135"/>
                  <a:gd name="T10" fmla="*/ 101 w 101"/>
                  <a:gd name="T11" fmla="*/ 12 h 135"/>
                </a:gdLst>
                <a:ahLst/>
                <a:cxnLst>
                  <a:cxn ang="0">
                    <a:pos x="T0" y="T1"/>
                  </a:cxn>
                  <a:cxn ang="0">
                    <a:pos x="T2" y="T3"/>
                  </a:cxn>
                  <a:cxn ang="0">
                    <a:pos x="T4" y="T5"/>
                  </a:cxn>
                  <a:cxn ang="0">
                    <a:pos x="T6" y="T7"/>
                  </a:cxn>
                  <a:cxn ang="0">
                    <a:pos x="T8" y="T9"/>
                  </a:cxn>
                  <a:cxn ang="0">
                    <a:pos x="T10" y="T11"/>
                  </a:cxn>
                </a:cxnLst>
                <a:rect l="0" t="0" r="r" b="b"/>
                <a:pathLst>
                  <a:path w="101" h="135">
                    <a:moveTo>
                      <a:pt x="101" y="12"/>
                    </a:moveTo>
                    <a:cubicBezTo>
                      <a:pt x="101" y="12"/>
                      <a:pt x="101" y="12"/>
                      <a:pt x="101" y="11"/>
                    </a:cubicBezTo>
                    <a:cubicBezTo>
                      <a:pt x="99" y="7"/>
                      <a:pt x="97" y="3"/>
                      <a:pt x="94" y="0"/>
                    </a:cubicBezTo>
                    <a:cubicBezTo>
                      <a:pt x="79" y="8"/>
                      <a:pt x="50" y="26"/>
                      <a:pt x="29" y="49"/>
                    </a:cubicBezTo>
                    <a:cubicBezTo>
                      <a:pt x="0" y="83"/>
                      <a:pt x="0" y="115"/>
                      <a:pt x="11" y="135"/>
                    </a:cubicBezTo>
                    <a:cubicBezTo>
                      <a:pt x="5" y="70"/>
                      <a:pt x="68" y="24"/>
                      <a:pt x="101" y="12"/>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grpSp>
        <p:grpSp>
          <p:nvGrpSpPr>
            <p:cNvPr id="497" name="Group 496">
              <a:extLst>
                <a:ext uri="{FF2B5EF4-FFF2-40B4-BE49-F238E27FC236}">
                  <a16:creationId xmlns:a16="http://schemas.microsoft.com/office/drawing/2014/main" id="{A4B4CA39-AD07-4CA4-AEDD-11FC8E0567C1}"/>
                </a:ext>
              </a:extLst>
            </p:cNvPr>
            <p:cNvGrpSpPr/>
            <p:nvPr/>
          </p:nvGrpSpPr>
          <p:grpSpPr>
            <a:xfrm>
              <a:off x="6972098" y="2806187"/>
              <a:ext cx="514802" cy="1540093"/>
              <a:chOff x="1552576" y="414338"/>
              <a:chExt cx="1919286" cy="5983288"/>
            </a:xfrm>
          </p:grpSpPr>
          <p:sp>
            <p:nvSpPr>
              <p:cNvPr id="517" name="Freeform 1753">
                <a:extLst>
                  <a:ext uri="{FF2B5EF4-FFF2-40B4-BE49-F238E27FC236}">
                    <a16:creationId xmlns:a16="http://schemas.microsoft.com/office/drawing/2014/main" id="{BE5C5781-5FCE-4790-B39E-1440AF7EAC19}"/>
                  </a:ext>
                </a:extLst>
              </p:cNvPr>
              <p:cNvSpPr>
                <a:spLocks/>
              </p:cNvSpPr>
              <p:nvPr/>
            </p:nvSpPr>
            <p:spPr bwMode="auto">
              <a:xfrm>
                <a:off x="1552576" y="4086225"/>
                <a:ext cx="819150" cy="1812925"/>
              </a:xfrm>
              <a:custGeom>
                <a:avLst/>
                <a:gdLst>
                  <a:gd name="T0" fmla="*/ 76 w 221"/>
                  <a:gd name="T1" fmla="*/ 0 h 491"/>
                  <a:gd name="T2" fmla="*/ 9 w 221"/>
                  <a:gd name="T3" fmla="*/ 436 h 491"/>
                  <a:gd name="T4" fmla="*/ 20 w 221"/>
                  <a:gd name="T5" fmla="*/ 475 h 491"/>
                  <a:gd name="T6" fmla="*/ 66 w 221"/>
                  <a:gd name="T7" fmla="*/ 487 h 491"/>
                  <a:gd name="T8" fmla="*/ 106 w 221"/>
                  <a:gd name="T9" fmla="*/ 459 h 491"/>
                  <a:gd name="T10" fmla="*/ 167 w 221"/>
                  <a:gd name="T11" fmla="*/ 183 h 491"/>
                  <a:gd name="T12" fmla="*/ 221 w 221"/>
                  <a:gd name="T13" fmla="*/ 69 h 491"/>
                  <a:gd name="T14" fmla="*/ 76 w 221"/>
                  <a:gd name="T15" fmla="*/ 0 h 4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491">
                    <a:moveTo>
                      <a:pt x="76" y="0"/>
                    </a:moveTo>
                    <a:cubicBezTo>
                      <a:pt x="63" y="147"/>
                      <a:pt x="0" y="289"/>
                      <a:pt x="9" y="436"/>
                    </a:cubicBezTo>
                    <a:cubicBezTo>
                      <a:pt x="10" y="450"/>
                      <a:pt x="11" y="464"/>
                      <a:pt x="20" y="475"/>
                    </a:cubicBezTo>
                    <a:cubicBezTo>
                      <a:pt x="31" y="487"/>
                      <a:pt x="49" y="491"/>
                      <a:pt x="66" y="487"/>
                    </a:cubicBezTo>
                    <a:cubicBezTo>
                      <a:pt x="82" y="483"/>
                      <a:pt x="95" y="472"/>
                      <a:pt x="106" y="459"/>
                    </a:cubicBezTo>
                    <a:cubicBezTo>
                      <a:pt x="104" y="364"/>
                      <a:pt x="124" y="268"/>
                      <a:pt x="167" y="183"/>
                    </a:cubicBezTo>
                    <a:cubicBezTo>
                      <a:pt x="186" y="145"/>
                      <a:pt x="209" y="109"/>
                      <a:pt x="221" y="69"/>
                    </a:cubicBezTo>
                    <a:cubicBezTo>
                      <a:pt x="169" y="57"/>
                      <a:pt x="120" y="31"/>
                      <a:pt x="76" y="0"/>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18" name="Freeform 1754">
                <a:extLst>
                  <a:ext uri="{FF2B5EF4-FFF2-40B4-BE49-F238E27FC236}">
                    <a16:creationId xmlns:a16="http://schemas.microsoft.com/office/drawing/2014/main" id="{D8319EF3-ECB7-4661-85C3-4F1918E1E334}"/>
                  </a:ext>
                </a:extLst>
              </p:cNvPr>
              <p:cNvSpPr>
                <a:spLocks/>
              </p:cNvSpPr>
              <p:nvPr/>
            </p:nvSpPr>
            <p:spPr bwMode="auto">
              <a:xfrm>
                <a:off x="1616075" y="5703888"/>
                <a:ext cx="555625" cy="361950"/>
              </a:xfrm>
              <a:custGeom>
                <a:avLst/>
                <a:gdLst>
                  <a:gd name="T0" fmla="*/ 57 w 150"/>
                  <a:gd name="T1" fmla="*/ 91 h 98"/>
                  <a:gd name="T2" fmla="*/ 81 w 150"/>
                  <a:gd name="T3" fmla="*/ 75 h 98"/>
                  <a:gd name="T4" fmla="*/ 120 w 150"/>
                  <a:gd name="T5" fmla="*/ 61 h 98"/>
                  <a:gd name="T6" fmla="*/ 145 w 150"/>
                  <a:gd name="T7" fmla="*/ 43 h 98"/>
                  <a:gd name="T8" fmla="*/ 150 w 150"/>
                  <a:gd name="T9" fmla="*/ 25 h 98"/>
                  <a:gd name="T10" fmla="*/ 140 w 150"/>
                  <a:gd name="T11" fmla="*/ 5 h 98"/>
                  <a:gd name="T12" fmla="*/ 114 w 150"/>
                  <a:gd name="T13" fmla="*/ 1 h 98"/>
                  <a:gd name="T14" fmla="*/ 89 w 150"/>
                  <a:gd name="T15" fmla="*/ 6 h 98"/>
                  <a:gd name="T16" fmla="*/ 89 w 150"/>
                  <a:gd name="T17" fmla="*/ 21 h 98"/>
                  <a:gd name="T18" fmla="*/ 49 w 150"/>
                  <a:gd name="T19" fmla="*/ 49 h 98"/>
                  <a:gd name="T20" fmla="*/ 3 w 150"/>
                  <a:gd name="T21" fmla="*/ 37 h 98"/>
                  <a:gd name="T22" fmla="*/ 0 w 150"/>
                  <a:gd name="T23" fmla="*/ 32 h 98"/>
                  <a:gd name="T24" fmla="*/ 0 w 150"/>
                  <a:gd name="T25" fmla="*/ 86 h 98"/>
                  <a:gd name="T26" fmla="*/ 23 w 150"/>
                  <a:gd name="T27" fmla="*/ 96 h 98"/>
                  <a:gd name="T28" fmla="*/ 57 w 150"/>
                  <a:gd name="T29" fmla="*/ 9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98">
                    <a:moveTo>
                      <a:pt x="57" y="91"/>
                    </a:moveTo>
                    <a:cubicBezTo>
                      <a:pt x="66" y="86"/>
                      <a:pt x="73" y="80"/>
                      <a:pt x="81" y="75"/>
                    </a:cubicBezTo>
                    <a:cubicBezTo>
                      <a:pt x="93" y="69"/>
                      <a:pt x="107" y="67"/>
                      <a:pt x="120" y="61"/>
                    </a:cubicBezTo>
                    <a:cubicBezTo>
                      <a:pt x="130" y="57"/>
                      <a:pt x="138" y="51"/>
                      <a:pt x="145" y="43"/>
                    </a:cubicBezTo>
                    <a:cubicBezTo>
                      <a:pt x="148" y="38"/>
                      <a:pt x="150" y="32"/>
                      <a:pt x="150" y="25"/>
                    </a:cubicBezTo>
                    <a:cubicBezTo>
                      <a:pt x="150" y="18"/>
                      <a:pt x="147" y="10"/>
                      <a:pt x="140" y="5"/>
                    </a:cubicBezTo>
                    <a:cubicBezTo>
                      <a:pt x="133" y="0"/>
                      <a:pt x="123" y="0"/>
                      <a:pt x="114" y="1"/>
                    </a:cubicBezTo>
                    <a:cubicBezTo>
                      <a:pt x="106" y="3"/>
                      <a:pt x="97" y="4"/>
                      <a:pt x="89" y="6"/>
                    </a:cubicBezTo>
                    <a:cubicBezTo>
                      <a:pt x="89" y="11"/>
                      <a:pt x="89" y="16"/>
                      <a:pt x="89" y="21"/>
                    </a:cubicBezTo>
                    <a:cubicBezTo>
                      <a:pt x="78" y="34"/>
                      <a:pt x="65" y="45"/>
                      <a:pt x="49" y="49"/>
                    </a:cubicBezTo>
                    <a:cubicBezTo>
                      <a:pt x="32" y="53"/>
                      <a:pt x="14" y="49"/>
                      <a:pt x="3" y="37"/>
                    </a:cubicBezTo>
                    <a:cubicBezTo>
                      <a:pt x="2" y="35"/>
                      <a:pt x="1" y="34"/>
                      <a:pt x="0" y="32"/>
                    </a:cubicBezTo>
                    <a:cubicBezTo>
                      <a:pt x="0" y="86"/>
                      <a:pt x="0" y="86"/>
                      <a:pt x="0" y="86"/>
                    </a:cubicBezTo>
                    <a:cubicBezTo>
                      <a:pt x="7" y="91"/>
                      <a:pt x="15" y="94"/>
                      <a:pt x="23" y="96"/>
                    </a:cubicBezTo>
                    <a:cubicBezTo>
                      <a:pt x="34" y="98"/>
                      <a:pt x="47" y="96"/>
                      <a:pt x="57" y="91"/>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19" name="Freeform 1755">
                <a:extLst>
                  <a:ext uri="{FF2B5EF4-FFF2-40B4-BE49-F238E27FC236}">
                    <a16:creationId xmlns:a16="http://schemas.microsoft.com/office/drawing/2014/main" id="{9C3FF9AF-C245-4161-B408-F34ABD26D469}"/>
                  </a:ext>
                </a:extLst>
              </p:cNvPr>
              <p:cNvSpPr>
                <a:spLocks/>
              </p:cNvSpPr>
              <p:nvPr/>
            </p:nvSpPr>
            <p:spPr bwMode="auto">
              <a:xfrm>
                <a:off x="1616075" y="5862638"/>
                <a:ext cx="536575" cy="254000"/>
              </a:xfrm>
              <a:custGeom>
                <a:avLst/>
                <a:gdLst>
                  <a:gd name="T0" fmla="*/ 120 w 145"/>
                  <a:gd name="T1" fmla="*/ 18 h 69"/>
                  <a:gd name="T2" fmla="*/ 81 w 145"/>
                  <a:gd name="T3" fmla="*/ 32 h 69"/>
                  <a:gd name="T4" fmla="*/ 57 w 145"/>
                  <a:gd name="T5" fmla="*/ 48 h 69"/>
                  <a:gd name="T6" fmla="*/ 23 w 145"/>
                  <a:gd name="T7" fmla="*/ 53 h 69"/>
                  <a:gd name="T8" fmla="*/ 0 w 145"/>
                  <a:gd name="T9" fmla="*/ 43 h 69"/>
                  <a:gd name="T10" fmla="*/ 0 w 145"/>
                  <a:gd name="T11" fmla="*/ 53 h 69"/>
                  <a:gd name="T12" fmla="*/ 0 w 145"/>
                  <a:gd name="T13" fmla="*/ 56 h 69"/>
                  <a:gd name="T14" fmla="*/ 33 w 145"/>
                  <a:gd name="T15" fmla="*/ 69 h 69"/>
                  <a:gd name="T16" fmla="*/ 67 w 145"/>
                  <a:gd name="T17" fmla="*/ 60 h 69"/>
                  <a:gd name="T18" fmla="*/ 67 w 145"/>
                  <a:gd name="T19" fmla="*/ 46 h 69"/>
                  <a:gd name="T20" fmla="*/ 98 w 145"/>
                  <a:gd name="T21" fmla="*/ 33 h 69"/>
                  <a:gd name="T22" fmla="*/ 130 w 145"/>
                  <a:gd name="T23" fmla="*/ 23 h 69"/>
                  <a:gd name="T24" fmla="*/ 143 w 145"/>
                  <a:gd name="T25" fmla="*/ 4 h 69"/>
                  <a:gd name="T26" fmla="*/ 145 w 145"/>
                  <a:gd name="T27" fmla="*/ 0 h 69"/>
                  <a:gd name="T28" fmla="*/ 120 w 145"/>
                  <a:gd name="T29" fmla="*/ 1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5" h="69">
                    <a:moveTo>
                      <a:pt x="120" y="18"/>
                    </a:moveTo>
                    <a:cubicBezTo>
                      <a:pt x="107" y="24"/>
                      <a:pt x="93" y="26"/>
                      <a:pt x="81" y="32"/>
                    </a:cubicBezTo>
                    <a:cubicBezTo>
                      <a:pt x="73" y="37"/>
                      <a:pt x="66" y="43"/>
                      <a:pt x="57" y="48"/>
                    </a:cubicBezTo>
                    <a:cubicBezTo>
                      <a:pt x="47" y="53"/>
                      <a:pt x="34" y="55"/>
                      <a:pt x="23" y="53"/>
                    </a:cubicBezTo>
                    <a:cubicBezTo>
                      <a:pt x="15" y="51"/>
                      <a:pt x="7" y="48"/>
                      <a:pt x="0" y="43"/>
                    </a:cubicBezTo>
                    <a:cubicBezTo>
                      <a:pt x="0" y="53"/>
                      <a:pt x="0" y="53"/>
                      <a:pt x="0" y="53"/>
                    </a:cubicBezTo>
                    <a:cubicBezTo>
                      <a:pt x="0" y="54"/>
                      <a:pt x="0" y="55"/>
                      <a:pt x="0" y="56"/>
                    </a:cubicBezTo>
                    <a:cubicBezTo>
                      <a:pt x="9" y="65"/>
                      <a:pt x="21" y="69"/>
                      <a:pt x="33" y="69"/>
                    </a:cubicBezTo>
                    <a:cubicBezTo>
                      <a:pt x="45" y="69"/>
                      <a:pt x="57" y="65"/>
                      <a:pt x="67" y="60"/>
                    </a:cubicBezTo>
                    <a:cubicBezTo>
                      <a:pt x="67" y="46"/>
                      <a:pt x="67" y="46"/>
                      <a:pt x="67" y="46"/>
                    </a:cubicBezTo>
                    <a:cubicBezTo>
                      <a:pt x="75" y="38"/>
                      <a:pt x="87" y="36"/>
                      <a:pt x="98" y="33"/>
                    </a:cubicBezTo>
                    <a:cubicBezTo>
                      <a:pt x="109" y="31"/>
                      <a:pt x="121" y="29"/>
                      <a:pt x="130" y="23"/>
                    </a:cubicBezTo>
                    <a:cubicBezTo>
                      <a:pt x="136" y="18"/>
                      <a:pt x="140" y="11"/>
                      <a:pt x="143" y="4"/>
                    </a:cubicBezTo>
                    <a:cubicBezTo>
                      <a:pt x="144" y="3"/>
                      <a:pt x="145" y="2"/>
                      <a:pt x="145" y="0"/>
                    </a:cubicBezTo>
                    <a:cubicBezTo>
                      <a:pt x="138" y="8"/>
                      <a:pt x="130" y="14"/>
                      <a:pt x="120" y="18"/>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0" name="Freeform 1756">
                <a:extLst>
                  <a:ext uri="{FF2B5EF4-FFF2-40B4-BE49-F238E27FC236}">
                    <a16:creationId xmlns:a16="http://schemas.microsoft.com/office/drawing/2014/main" id="{46BC6F7F-62C7-430D-BD19-DAA0C715D9B2}"/>
                  </a:ext>
                </a:extLst>
              </p:cNvPr>
              <p:cNvSpPr>
                <a:spLocks/>
              </p:cNvSpPr>
              <p:nvPr/>
            </p:nvSpPr>
            <p:spPr bwMode="auto">
              <a:xfrm>
                <a:off x="2119313" y="3781425"/>
                <a:ext cx="744537" cy="2393950"/>
              </a:xfrm>
              <a:custGeom>
                <a:avLst/>
                <a:gdLst>
                  <a:gd name="T0" fmla="*/ 10 w 201"/>
                  <a:gd name="T1" fmla="*/ 623 h 649"/>
                  <a:gd name="T2" fmla="*/ 21 w 201"/>
                  <a:gd name="T3" fmla="*/ 421 h 649"/>
                  <a:gd name="T4" fmla="*/ 52 w 201"/>
                  <a:gd name="T5" fmla="*/ 311 h 649"/>
                  <a:gd name="T6" fmla="*/ 36 w 201"/>
                  <a:gd name="T7" fmla="*/ 150 h 649"/>
                  <a:gd name="T8" fmla="*/ 41 w 201"/>
                  <a:gd name="T9" fmla="*/ 105 h 649"/>
                  <a:gd name="T10" fmla="*/ 66 w 201"/>
                  <a:gd name="T11" fmla="*/ 41 h 649"/>
                  <a:gd name="T12" fmla="*/ 108 w 201"/>
                  <a:gd name="T13" fmla="*/ 8 h 649"/>
                  <a:gd name="T14" fmla="*/ 129 w 201"/>
                  <a:gd name="T15" fmla="*/ 1 h 649"/>
                  <a:gd name="T16" fmla="*/ 149 w 201"/>
                  <a:gd name="T17" fmla="*/ 9 h 649"/>
                  <a:gd name="T18" fmla="*/ 172 w 201"/>
                  <a:gd name="T19" fmla="*/ 30 h 649"/>
                  <a:gd name="T20" fmla="*/ 179 w 201"/>
                  <a:gd name="T21" fmla="*/ 62 h 649"/>
                  <a:gd name="T22" fmla="*/ 181 w 201"/>
                  <a:gd name="T23" fmla="*/ 95 h 649"/>
                  <a:gd name="T24" fmla="*/ 197 w 201"/>
                  <a:gd name="T25" fmla="*/ 126 h 649"/>
                  <a:gd name="T26" fmla="*/ 174 w 201"/>
                  <a:gd name="T27" fmla="*/ 352 h 649"/>
                  <a:gd name="T28" fmla="*/ 136 w 201"/>
                  <a:gd name="T29" fmla="*/ 483 h 649"/>
                  <a:gd name="T30" fmla="*/ 123 w 201"/>
                  <a:gd name="T31" fmla="*/ 618 h 649"/>
                  <a:gd name="T32" fmla="*/ 80 w 201"/>
                  <a:gd name="T33" fmla="*/ 646 h 649"/>
                  <a:gd name="T34" fmla="*/ 28 w 201"/>
                  <a:gd name="T35" fmla="*/ 638 h 649"/>
                  <a:gd name="T36" fmla="*/ 10 w 201"/>
                  <a:gd name="T37" fmla="*/ 623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649">
                    <a:moveTo>
                      <a:pt x="10" y="623"/>
                    </a:moveTo>
                    <a:cubicBezTo>
                      <a:pt x="4" y="557"/>
                      <a:pt x="0" y="485"/>
                      <a:pt x="21" y="421"/>
                    </a:cubicBezTo>
                    <a:cubicBezTo>
                      <a:pt x="33" y="385"/>
                      <a:pt x="54" y="349"/>
                      <a:pt x="52" y="311"/>
                    </a:cubicBezTo>
                    <a:cubicBezTo>
                      <a:pt x="49" y="257"/>
                      <a:pt x="44" y="203"/>
                      <a:pt x="36" y="150"/>
                    </a:cubicBezTo>
                    <a:cubicBezTo>
                      <a:pt x="34" y="135"/>
                      <a:pt x="37" y="120"/>
                      <a:pt x="41" y="105"/>
                    </a:cubicBezTo>
                    <a:cubicBezTo>
                      <a:pt x="46" y="83"/>
                      <a:pt x="52" y="60"/>
                      <a:pt x="66" y="41"/>
                    </a:cubicBezTo>
                    <a:cubicBezTo>
                      <a:pt x="77" y="27"/>
                      <a:pt x="92" y="16"/>
                      <a:pt x="108" y="8"/>
                    </a:cubicBezTo>
                    <a:cubicBezTo>
                      <a:pt x="114" y="4"/>
                      <a:pt x="122" y="0"/>
                      <a:pt x="129" y="1"/>
                    </a:cubicBezTo>
                    <a:cubicBezTo>
                      <a:pt x="136" y="1"/>
                      <a:pt x="143" y="5"/>
                      <a:pt x="149" y="9"/>
                    </a:cubicBezTo>
                    <a:cubicBezTo>
                      <a:pt x="157" y="15"/>
                      <a:pt x="166" y="21"/>
                      <a:pt x="172" y="30"/>
                    </a:cubicBezTo>
                    <a:cubicBezTo>
                      <a:pt x="177" y="40"/>
                      <a:pt x="179" y="51"/>
                      <a:pt x="179" y="62"/>
                    </a:cubicBezTo>
                    <a:cubicBezTo>
                      <a:pt x="179" y="73"/>
                      <a:pt x="179" y="84"/>
                      <a:pt x="181" y="95"/>
                    </a:cubicBezTo>
                    <a:cubicBezTo>
                      <a:pt x="184" y="106"/>
                      <a:pt x="191" y="116"/>
                      <a:pt x="197" y="126"/>
                    </a:cubicBezTo>
                    <a:cubicBezTo>
                      <a:pt x="201" y="202"/>
                      <a:pt x="193" y="278"/>
                      <a:pt x="174" y="352"/>
                    </a:cubicBezTo>
                    <a:cubicBezTo>
                      <a:pt x="163" y="396"/>
                      <a:pt x="147" y="439"/>
                      <a:pt x="136" y="483"/>
                    </a:cubicBezTo>
                    <a:cubicBezTo>
                      <a:pt x="125" y="527"/>
                      <a:pt x="118" y="572"/>
                      <a:pt x="123" y="618"/>
                    </a:cubicBezTo>
                    <a:cubicBezTo>
                      <a:pt x="114" y="633"/>
                      <a:pt x="98" y="643"/>
                      <a:pt x="80" y="646"/>
                    </a:cubicBezTo>
                    <a:cubicBezTo>
                      <a:pt x="62" y="649"/>
                      <a:pt x="44" y="645"/>
                      <a:pt x="28" y="638"/>
                    </a:cubicBezTo>
                    <a:cubicBezTo>
                      <a:pt x="21" y="635"/>
                      <a:pt x="13" y="631"/>
                      <a:pt x="10" y="623"/>
                    </a:cubicBezTo>
                    <a:close/>
                  </a:path>
                </a:pathLst>
              </a:custGeom>
              <a:solidFill>
                <a:srgbClr val="3A39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1" name="Freeform 1757">
                <a:extLst>
                  <a:ext uri="{FF2B5EF4-FFF2-40B4-BE49-F238E27FC236}">
                    <a16:creationId xmlns:a16="http://schemas.microsoft.com/office/drawing/2014/main" id="{6ABE7E89-4326-4E94-A89A-BC4A3319A17C}"/>
                  </a:ext>
                </a:extLst>
              </p:cNvPr>
              <p:cNvSpPr>
                <a:spLocks/>
              </p:cNvSpPr>
              <p:nvPr/>
            </p:nvSpPr>
            <p:spPr bwMode="auto">
              <a:xfrm>
                <a:off x="3082925" y="522288"/>
                <a:ext cx="388937" cy="663575"/>
              </a:xfrm>
              <a:custGeom>
                <a:avLst/>
                <a:gdLst>
                  <a:gd name="T0" fmla="*/ 33 w 105"/>
                  <a:gd name="T1" fmla="*/ 65 h 180"/>
                  <a:gd name="T2" fmla="*/ 39 w 105"/>
                  <a:gd name="T3" fmla="*/ 15 h 180"/>
                  <a:gd name="T4" fmla="*/ 42 w 105"/>
                  <a:gd name="T5" fmla="*/ 5 h 180"/>
                  <a:gd name="T6" fmla="*/ 51 w 105"/>
                  <a:gd name="T7" fmla="*/ 1 h 180"/>
                  <a:gd name="T8" fmla="*/ 55 w 105"/>
                  <a:gd name="T9" fmla="*/ 8 h 180"/>
                  <a:gd name="T10" fmla="*/ 55 w 105"/>
                  <a:gd name="T11" fmla="*/ 15 h 180"/>
                  <a:gd name="T12" fmla="*/ 48 w 105"/>
                  <a:gd name="T13" fmla="*/ 68 h 180"/>
                  <a:gd name="T14" fmla="*/ 58 w 105"/>
                  <a:gd name="T15" fmla="*/ 15 h 180"/>
                  <a:gd name="T16" fmla="*/ 60 w 105"/>
                  <a:gd name="T17" fmla="*/ 5 h 180"/>
                  <a:gd name="T18" fmla="*/ 69 w 105"/>
                  <a:gd name="T19" fmla="*/ 1 h 180"/>
                  <a:gd name="T20" fmla="*/ 73 w 105"/>
                  <a:gd name="T21" fmla="*/ 13 h 180"/>
                  <a:gd name="T22" fmla="*/ 69 w 105"/>
                  <a:gd name="T23" fmla="*/ 68 h 180"/>
                  <a:gd name="T24" fmla="*/ 76 w 105"/>
                  <a:gd name="T25" fmla="*/ 16 h 180"/>
                  <a:gd name="T26" fmla="*/ 79 w 105"/>
                  <a:gd name="T27" fmla="*/ 13 h 180"/>
                  <a:gd name="T28" fmla="*/ 86 w 105"/>
                  <a:gd name="T29" fmla="*/ 20 h 180"/>
                  <a:gd name="T30" fmla="*/ 88 w 105"/>
                  <a:gd name="T31" fmla="*/ 29 h 180"/>
                  <a:gd name="T32" fmla="*/ 87 w 105"/>
                  <a:gd name="T33" fmla="*/ 73 h 180"/>
                  <a:gd name="T34" fmla="*/ 92 w 105"/>
                  <a:gd name="T35" fmla="*/ 40 h 180"/>
                  <a:gd name="T36" fmla="*/ 93 w 105"/>
                  <a:gd name="T37" fmla="*/ 33 h 180"/>
                  <a:gd name="T38" fmla="*/ 99 w 105"/>
                  <a:gd name="T39" fmla="*/ 30 h 180"/>
                  <a:gd name="T40" fmla="*/ 102 w 105"/>
                  <a:gd name="T41" fmla="*/ 37 h 180"/>
                  <a:gd name="T42" fmla="*/ 95 w 105"/>
                  <a:gd name="T43" fmla="*/ 110 h 180"/>
                  <a:gd name="T44" fmla="*/ 61 w 105"/>
                  <a:gd name="T45" fmla="*/ 180 h 180"/>
                  <a:gd name="T46" fmla="*/ 26 w 105"/>
                  <a:gd name="T47" fmla="*/ 166 h 180"/>
                  <a:gd name="T48" fmla="*/ 19 w 105"/>
                  <a:gd name="T49" fmla="*/ 134 h 180"/>
                  <a:gd name="T50" fmla="*/ 5 w 105"/>
                  <a:gd name="T51" fmla="*/ 103 h 180"/>
                  <a:gd name="T52" fmla="*/ 0 w 105"/>
                  <a:gd name="T53" fmla="*/ 50 h 180"/>
                  <a:gd name="T54" fmla="*/ 5 w 105"/>
                  <a:gd name="T55" fmla="*/ 46 h 180"/>
                  <a:gd name="T56" fmla="*/ 16 w 105"/>
                  <a:gd name="T57" fmla="*/ 55 h 180"/>
                  <a:gd name="T58" fmla="*/ 20 w 105"/>
                  <a:gd name="T59" fmla="*/ 75 h 180"/>
                  <a:gd name="T60" fmla="*/ 22 w 105"/>
                  <a:gd name="T61" fmla="*/ 88 h 180"/>
                  <a:gd name="T62" fmla="*/ 28 w 105"/>
                  <a:gd name="T63" fmla="*/ 88 h 180"/>
                  <a:gd name="T64" fmla="*/ 33 w 105"/>
                  <a:gd name="T65" fmla="*/ 6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5" h="180">
                    <a:moveTo>
                      <a:pt x="33" y="65"/>
                    </a:moveTo>
                    <a:cubicBezTo>
                      <a:pt x="35" y="48"/>
                      <a:pt x="37" y="32"/>
                      <a:pt x="39" y="15"/>
                    </a:cubicBezTo>
                    <a:cubicBezTo>
                      <a:pt x="40" y="12"/>
                      <a:pt x="40" y="8"/>
                      <a:pt x="42" y="5"/>
                    </a:cubicBezTo>
                    <a:cubicBezTo>
                      <a:pt x="44" y="2"/>
                      <a:pt x="47" y="0"/>
                      <a:pt x="51" y="1"/>
                    </a:cubicBezTo>
                    <a:cubicBezTo>
                      <a:pt x="53" y="2"/>
                      <a:pt x="55" y="5"/>
                      <a:pt x="55" y="8"/>
                    </a:cubicBezTo>
                    <a:cubicBezTo>
                      <a:pt x="56" y="10"/>
                      <a:pt x="56" y="13"/>
                      <a:pt x="55" y="15"/>
                    </a:cubicBezTo>
                    <a:cubicBezTo>
                      <a:pt x="53" y="33"/>
                      <a:pt x="50" y="50"/>
                      <a:pt x="48" y="68"/>
                    </a:cubicBezTo>
                    <a:cubicBezTo>
                      <a:pt x="51" y="69"/>
                      <a:pt x="57" y="28"/>
                      <a:pt x="58" y="15"/>
                    </a:cubicBezTo>
                    <a:cubicBezTo>
                      <a:pt x="58" y="11"/>
                      <a:pt x="58" y="8"/>
                      <a:pt x="60" y="5"/>
                    </a:cubicBezTo>
                    <a:cubicBezTo>
                      <a:pt x="62" y="2"/>
                      <a:pt x="65" y="0"/>
                      <a:pt x="69" y="1"/>
                    </a:cubicBezTo>
                    <a:cubicBezTo>
                      <a:pt x="73" y="3"/>
                      <a:pt x="73" y="9"/>
                      <a:pt x="73" y="13"/>
                    </a:cubicBezTo>
                    <a:cubicBezTo>
                      <a:pt x="72" y="31"/>
                      <a:pt x="72" y="50"/>
                      <a:pt x="69" y="68"/>
                    </a:cubicBezTo>
                    <a:cubicBezTo>
                      <a:pt x="71" y="69"/>
                      <a:pt x="75" y="33"/>
                      <a:pt x="76" y="16"/>
                    </a:cubicBezTo>
                    <a:cubicBezTo>
                      <a:pt x="76" y="14"/>
                      <a:pt x="78" y="13"/>
                      <a:pt x="79" y="13"/>
                    </a:cubicBezTo>
                    <a:cubicBezTo>
                      <a:pt x="83" y="14"/>
                      <a:pt x="85" y="17"/>
                      <a:pt x="86" y="20"/>
                    </a:cubicBezTo>
                    <a:cubicBezTo>
                      <a:pt x="87" y="23"/>
                      <a:pt x="88" y="26"/>
                      <a:pt x="88" y="29"/>
                    </a:cubicBezTo>
                    <a:cubicBezTo>
                      <a:pt x="87" y="73"/>
                      <a:pt x="87" y="73"/>
                      <a:pt x="87" y="73"/>
                    </a:cubicBezTo>
                    <a:cubicBezTo>
                      <a:pt x="92" y="61"/>
                      <a:pt x="93" y="53"/>
                      <a:pt x="92" y="40"/>
                    </a:cubicBezTo>
                    <a:cubicBezTo>
                      <a:pt x="92" y="38"/>
                      <a:pt x="92" y="35"/>
                      <a:pt x="93" y="33"/>
                    </a:cubicBezTo>
                    <a:cubicBezTo>
                      <a:pt x="94" y="31"/>
                      <a:pt x="96" y="29"/>
                      <a:pt x="99" y="30"/>
                    </a:cubicBezTo>
                    <a:cubicBezTo>
                      <a:pt x="101" y="31"/>
                      <a:pt x="102" y="34"/>
                      <a:pt x="102" y="37"/>
                    </a:cubicBezTo>
                    <a:cubicBezTo>
                      <a:pt x="104" y="61"/>
                      <a:pt x="105" y="87"/>
                      <a:pt x="95" y="110"/>
                    </a:cubicBezTo>
                    <a:cubicBezTo>
                      <a:pt x="85" y="134"/>
                      <a:pt x="65" y="154"/>
                      <a:pt x="61" y="180"/>
                    </a:cubicBezTo>
                    <a:cubicBezTo>
                      <a:pt x="26" y="166"/>
                      <a:pt x="26" y="166"/>
                      <a:pt x="26" y="166"/>
                    </a:cubicBezTo>
                    <a:cubicBezTo>
                      <a:pt x="27" y="155"/>
                      <a:pt x="23" y="144"/>
                      <a:pt x="19" y="134"/>
                    </a:cubicBezTo>
                    <a:cubicBezTo>
                      <a:pt x="14" y="124"/>
                      <a:pt x="8" y="114"/>
                      <a:pt x="5" y="103"/>
                    </a:cubicBezTo>
                    <a:cubicBezTo>
                      <a:pt x="1" y="86"/>
                      <a:pt x="3" y="68"/>
                      <a:pt x="0" y="50"/>
                    </a:cubicBezTo>
                    <a:cubicBezTo>
                      <a:pt x="0" y="48"/>
                      <a:pt x="2" y="45"/>
                      <a:pt x="5" y="46"/>
                    </a:cubicBezTo>
                    <a:cubicBezTo>
                      <a:pt x="9" y="47"/>
                      <a:pt x="14" y="51"/>
                      <a:pt x="16" y="55"/>
                    </a:cubicBezTo>
                    <a:cubicBezTo>
                      <a:pt x="19" y="61"/>
                      <a:pt x="19" y="68"/>
                      <a:pt x="20" y="75"/>
                    </a:cubicBezTo>
                    <a:cubicBezTo>
                      <a:pt x="20" y="80"/>
                      <a:pt x="21" y="84"/>
                      <a:pt x="22" y="88"/>
                    </a:cubicBezTo>
                    <a:cubicBezTo>
                      <a:pt x="23" y="90"/>
                      <a:pt x="27" y="90"/>
                      <a:pt x="28" y="88"/>
                    </a:cubicBezTo>
                    <a:cubicBezTo>
                      <a:pt x="31" y="81"/>
                      <a:pt x="32" y="74"/>
                      <a:pt x="33" y="65"/>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2" name="Freeform 1758">
                <a:extLst>
                  <a:ext uri="{FF2B5EF4-FFF2-40B4-BE49-F238E27FC236}">
                    <a16:creationId xmlns:a16="http://schemas.microsoft.com/office/drawing/2014/main" id="{07DAEC31-0F3C-4B30-ACFD-F1C962D74D1E}"/>
                  </a:ext>
                </a:extLst>
              </p:cNvPr>
              <p:cNvSpPr>
                <a:spLocks/>
              </p:cNvSpPr>
              <p:nvPr/>
            </p:nvSpPr>
            <p:spPr bwMode="auto">
              <a:xfrm>
                <a:off x="1566863" y="1049338"/>
                <a:ext cx="1838325" cy="3325813"/>
              </a:xfrm>
              <a:custGeom>
                <a:avLst/>
                <a:gdLst>
                  <a:gd name="T0" fmla="*/ 376 w 496"/>
                  <a:gd name="T1" fmla="*/ 871 h 901"/>
                  <a:gd name="T2" fmla="*/ 351 w 496"/>
                  <a:gd name="T3" fmla="*/ 788 h 901"/>
                  <a:gd name="T4" fmla="*/ 331 w 496"/>
                  <a:gd name="T5" fmla="*/ 637 h 901"/>
                  <a:gd name="T6" fmla="*/ 360 w 496"/>
                  <a:gd name="T7" fmla="*/ 502 h 901"/>
                  <a:gd name="T8" fmla="*/ 357 w 496"/>
                  <a:gd name="T9" fmla="*/ 470 h 901"/>
                  <a:gd name="T10" fmla="*/ 357 w 496"/>
                  <a:gd name="T11" fmla="*/ 453 h 901"/>
                  <a:gd name="T12" fmla="*/ 363 w 496"/>
                  <a:gd name="T13" fmla="*/ 439 h 901"/>
                  <a:gd name="T14" fmla="*/ 380 w 496"/>
                  <a:gd name="T15" fmla="*/ 391 h 901"/>
                  <a:gd name="T16" fmla="*/ 398 w 496"/>
                  <a:gd name="T17" fmla="*/ 340 h 901"/>
                  <a:gd name="T18" fmla="*/ 432 w 496"/>
                  <a:gd name="T19" fmla="*/ 239 h 901"/>
                  <a:gd name="T20" fmla="*/ 462 w 496"/>
                  <a:gd name="T21" fmla="*/ 144 h 901"/>
                  <a:gd name="T22" fmla="*/ 478 w 496"/>
                  <a:gd name="T23" fmla="*/ 95 h 901"/>
                  <a:gd name="T24" fmla="*/ 493 w 496"/>
                  <a:gd name="T25" fmla="*/ 50 h 901"/>
                  <a:gd name="T26" fmla="*/ 455 w 496"/>
                  <a:gd name="T27" fmla="*/ 28 h 901"/>
                  <a:gd name="T28" fmla="*/ 415 w 496"/>
                  <a:gd name="T29" fmla="*/ 14 h 901"/>
                  <a:gd name="T30" fmla="*/ 400 w 496"/>
                  <a:gd name="T31" fmla="*/ 40 h 901"/>
                  <a:gd name="T32" fmla="*/ 378 w 496"/>
                  <a:gd name="T33" fmla="*/ 82 h 901"/>
                  <a:gd name="T34" fmla="*/ 359 w 496"/>
                  <a:gd name="T35" fmla="*/ 125 h 901"/>
                  <a:gd name="T36" fmla="*/ 341 w 496"/>
                  <a:gd name="T37" fmla="*/ 168 h 901"/>
                  <a:gd name="T38" fmla="*/ 323 w 496"/>
                  <a:gd name="T39" fmla="*/ 212 h 901"/>
                  <a:gd name="T40" fmla="*/ 305 w 496"/>
                  <a:gd name="T41" fmla="*/ 256 h 901"/>
                  <a:gd name="T42" fmla="*/ 286 w 496"/>
                  <a:gd name="T43" fmla="*/ 299 h 901"/>
                  <a:gd name="T44" fmla="*/ 266 w 496"/>
                  <a:gd name="T45" fmla="*/ 341 h 901"/>
                  <a:gd name="T46" fmla="*/ 254 w 496"/>
                  <a:gd name="T47" fmla="*/ 361 h 901"/>
                  <a:gd name="T48" fmla="*/ 248 w 496"/>
                  <a:gd name="T49" fmla="*/ 371 h 901"/>
                  <a:gd name="T50" fmla="*/ 245 w 496"/>
                  <a:gd name="T51" fmla="*/ 376 h 901"/>
                  <a:gd name="T52" fmla="*/ 242 w 496"/>
                  <a:gd name="T53" fmla="*/ 381 h 901"/>
                  <a:gd name="T54" fmla="*/ 184 w 496"/>
                  <a:gd name="T55" fmla="*/ 373 h 901"/>
                  <a:gd name="T56" fmla="*/ 127 w 496"/>
                  <a:gd name="T57" fmla="*/ 361 h 901"/>
                  <a:gd name="T58" fmla="*/ 123 w 496"/>
                  <a:gd name="T59" fmla="*/ 136 h 901"/>
                  <a:gd name="T60" fmla="*/ 137 w 496"/>
                  <a:gd name="T61" fmla="*/ 16 h 901"/>
                  <a:gd name="T62" fmla="*/ 61 w 496"/>
                  <a:gd name="T63" fmla="*/ 8 h 901"/>
                  <a:gd name="T64" fmla="*/ 13 w 496"/>
                  <a:gd name="T65" fmla="*/ 275 h 901"/>
                  <a:gd name="T66" fmla="*/ 45 w 496"/>
                  <a:gd name="T67" fmla="*/ 541 h 901"/>
                  <a:gd name="T68" fmla="*/ 89 w 496"/>
                  <a:gd name="T69" fmla="*/ 655 h 901"/>
                  <a:gd name="T70" fmla="*/ 81 w 496"/>
                  <a:gd name="T71" fmla="*/ 741 h 901"/>
                  <a:gd name="T72" fmla="*/ 52 w 496"/>
                  <a:gd name="T73" fmla="*/ 823 h 901"/>
                  <a:gd name="T74" fmla="*/ 151 w 496"/>
                  <a:gd name="T75" fmla="*/ 888 h 901"/>
                  <a:gd name="T76" fmla="*/ 272 w 496"/>
                  <a:gd name="T77" fmla="*/ 900 h 901"/>
                  <a:gd name="T78" fmla="*/ 279 w 496"/>
                  <a:gd name="T79" fmla="*/ 766 h 901"/>
                  <a:gd name="T80" fmla="*/ 287 w 496"/>
                  <a:gd name="T81" fmla="*/ 900 h 901"/>
                  <a:gd name="T82" fmla="*/ 376 w 496"/>
                  <a:gd name="T83" fmla="*/ 87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6" h="901">
                    <a:moveTo>
                      <a:pt x="376" y="871"/>
                    </a:moveTo>
                    <a:cubicBezTo>
                      <a:pt x="364" y="843"/>
                      <a:pt x="358" y="816"/>
                      <a:pt x="351" y="788"/>
                    </a:cubicBezTo>
                    <a:cubicBezTo>
                      <a:pt x="338" y="739"/>
                      <a:pt x="332" y="688"/>
                      <a:pt x="331" y="637"/>
                    </a:cubicBezTo>
                    <a:cubicBezTo>
                      <a:pt x="331" y="591"/>
                      <a:pt x="362" y="550"/>
                      <a:pt x="360" y="502"/>
                    </a:cubicBezTo>
                    <a:cubicBezTo>
                      <a:pt x="360" y="491"/>
                      <a:pt x="357" y="481"/>
                      <a:pt x="357" y="470"/>
                    </a:cubicBezTo>
                    <a:cubicBezTo>
                      <a:pt x="356" y="464"/>
                      <a:pt x="357" y="459"/>
                      <a:pt x="357" y="453"/>
                    </a:cubicBezTo>
                    <a:cubicBezTo>
                      <a:pt x="357" y="448"/>
                      <a:pt x="361" y="444"/>
                      <a:pt x="363" y="439"/>
                    </a:cubicBezTo>
                    <a:cubicBezTo>
                      <a:pt x="369" y="423"/>
                      <a:pt x="375" y="407"/>
                      <a:pt x="380" y="391"/>
                    </a:cubicBezTo>
                    <a:cubicBezTo>
                      <a:pt x="386" y="374"/>
                      <a:pt x="392" y="357"/>
                      <a:pt x="398" y="340"/>
                    </a:cubicBezTo>
                    <a:cubicBezTo>
                      <a:pt x="410" y="307"/>
                      <a:pt x="421" y="273"/>
                      <a:pt x="432" y="239"/>
                    </a:cubicBezTo>
                    <a:cubicBezTo>
                      <a:pt x="442" y="207"/>
                      <a:pt x="452" y="175"/>
                      <a:pt x="462" y="144"/>
                    </a:cubicBezTo>
                    <a:cubicBezTo>
                      <a:pt x="467" y="127"/>
                      <a:pt x="473" y="111"/>
                      <a:pt x="478" y="95"/>
                    </a:cubicBezTo>
                    <a:cubicBezTo>
                      <a:pt x="480" y="89"/>
                      <a:pt x="496" y="53"/>
                      <a:pt x="493" y="50"/>
                    </a:cubicBezTo>
                    <a:cubicBezTo>
                      <a:pt x="484" y="39"/>
                      <a:pt x="469" y="33"/>
                      <a:pt x="455" y="28"/>
                    </a:cubicBezTo>
                    <a:cubicBezTo>
                      <a:pt x="442" y="23"/>
                      <a:pt x="428" y="19"/>
                      <a:pt x="415" y="14"/>
                    </a:cubicBezTo>
                    <a:cubicBezTo>
                      <a:pt x="410" y="23"/>
                      <a:pt x="405" y="31"/>
                      <a:pt x="400" y="40"/>
                    </a:cubicBezTo>
                    <a:cubicBezTo>
                      <a:pt x="392" y="54"/>
                      <a:pt x="385" y="68"/>
                      <a:pt x="378" y="82"/>
                    </a:cubicBezTo>
                    <a:cubicBezTo>
                      <a:pt x="371" y="96"/>
                      <a:pt x="365" y="110"/>
                      <a:pt x="359" y="125"/>
                    </a:cubicBezTo>
                    <a:cubicBezTo>
                      <a:pt x="353" y="139"/>
                      <a:pt x="347" y="154"/>
                      <a:pt x="341" y="168"/>
                    </a:cubicBezTo>
                    <a:cubicBezTo>
                      <a:pt x="335" y="183"/>
                      <a:pt x="329" y="197"/>
                      <a:pt x="323" y="212"/>
                    </a:cubicBezTo>
                    <a:cubicBezTo>
                      <a:pt x="317" y="227"/>
                      <a:pt x="312" y="241"/>
                      <a:pt x="305" y="256"/>
                    </a:cubicBezTo>
                    <a:cubicBezTo>
                      <a:pt x="299" y="270"/>
                      <a:pt x="293" y="285"/>
                      <a:pt x="286" y="299"/>
                    </a:cubicBezTo>
                    <a:cubicBezTo>
                      <a:pt x="280" y="313"/>
                      <a:pt x="273" y="327"/>
                      <a:pt x="266" y="341"/>
                    </a:cubicBezTo>
                    <a:cubicBezTo>
                      <a:pt x="262" y="348"/>
                      <a:pt x="258" y="354"/>
                      <a:pt x="254" y="361"/>
                    </a:cubicBezTo>
                    <a:cubicBezTo>
                      <a:pt x="252" y="364"/>
                      <a:pt x="250" y="368"/>
                      <a:pt x="248" y="371"/>
                    </a:cubicBezTo>
                    <a:cubicBezTo>
                      <a:pt x="247" y="373"/>
                      <a:pt x="246" y="374"/>
                      <a:pt x="245" y="376"/>
                    </a:cubicBezTo>
                    <a:cubicBezTo>
                      <a:pt x="245" y="377"/>
                      <a:pt x="243" y="381"/>
                      <a:pt x="242" y="381"/>
                    </a:cubicBezTo>
                    <a:cubicBezTo>
                      <a:pt x="223" y="385"/>
                      <a:pt x="203" y="379"/>
                      <a:pt x="184" y="373"/>
                    </a:cubicBezTo>
                    <a:cubicBezTo>
                      <a:pt x="165" y="367"/>
                      <a:pt x="147" y="358"/>
                      <a:pt x="127" y="361"/>
                    </a:cubicBezTo>
                    <a:cubicBezTo>
                      <a:pt x="137" y="286"/>
                      <a:pt x="115" y="210"/>
                      <a:pt x="123" y="136"/>
                    </a:cubicBezTo>
                    <a:cubicBezTo>
                      <a:pt x="128" y="96"/>
                      <a:pt x="141" y="56"/>
                      <a:pt x="137" y="16"/>
                    </a:cubicBezTo>
                    <a:cubicBezTo>
                      <a:pt x="115" y="2"/>
                      <a:pt x="86" y="0"/>
                      <a:pt x="61" y="8"/>
                    </a:cubicBezTo>
                    <a:cubicBezTo>
                      <a:pt x="38" y="96"/>
                      <a:pt x="19" y="185"/>
                      <a:pt x="13" y="275"/>
                    </a:cubicBezTo>
                    <a:cubicBezTo>
                      <a:pt x="7" y="365"/>
                      <a:pt x="0" y="463"/>
                      <a:pt x="45" y="541"/>
                    </a:cubicBezTo>
                    <a:cubicBezTo>
                      <a:pt x="66" y="577"/>
                      <a:pt x="85" y="615"/>
                      <a:pt x="89" y="655"/>
                    </a:cubicBezTo>
                    <a:cubicBezTo>
                      <a:pt x="92" y="684"/>
                      <a:pt x="88" y="713"/>
                      <a:pt x="81" y="741"/>
                    </a:cubicBezTo>
                    <a:cubicBezTo>
                      <a:pt x="74" y="769"/>
                      <a:pt x="63" y="796"/>
                      <a:pt x="52" y="823"/>
                    </a:cubicBezTo>
                    <a:cubicBezTo>
                      <a:pt x="74" y="857"/>
                      <a:pt x="112" y="876"/>
                      <a:pt x="151" y="888"/>
                    </a:cubicBezTo>
                    <a:cubicBezTo>
                      <a:pt x="190" y="899"/>
                      <a:pt x="232" y="900"/>
                      <a:pt x="272" y="900"/>
                    </a:cubicBezTo>
                    <a:cubicBezTo>
                      <a:pt x="277" y="855"/>
                      <a:pt x="280" y="811"/>
                      <a:pt x="279" y="766"/>
                    </a:cubicBezTo>
                    <a:cubicBezTo>
                      <a:pt x="282" y="811"/>
                      <a:pt x="285" y="856"/>
                      <a:pt x="287" y="900"/>
                    </a:cubicBezTo>
                    <a:cubicBezTo>
                      <a:pt x="319" y="901"/>
                      <a:pt x="351" y="890"/>
                      <a:pt x="376" y="871"/>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3" name="Freeform 1759">
                <a:extLst>
                  <a:ext uri="{FF2B5EF4-FFF2-40B4-BE49-F238E27FC236}">
                    <a16:creationId xmlns:a16="http://schemas.microsoft.com/office/drawing/2014/main" id="{06D8BB8F-655C-4227-8345-C6D8FD4E61CA}"/>
                  </a:ext>
                </a:extLst>
              </p:cNvPr>
              <p:cNvSpPr>
                <a:spLocks/>
              </p:cNvSpPr>
              <p:nvPr/>
            </p:nvSpPr>
            <p:spPr bwMode="auto">
              <a:xfrm>
                <a:off x="1963738" y="2371725"/>
                <a:ext cx="500062" cy="157163"/>
              </a:xfrm>
              <a:custGeom>
                <a:avLst/>
                <a:gdLst>
                  <a:gd name="T0" fmla="*/ 42 w 135"/>
                  <a:gd name="T1" fmla="*/ 32 h 43"/>
                  <a:gd name="T2" fmla="*/ 86 w 135"/>
                  <a:gd name="T3" fmla="*/ 40 h 43"/>
                  <a:gd name="T4" fmla="*/ 135 w 135"/>
                  <a:gd name="T5" fmla="*/ 23 h 43"/>
                  <a:gd name="T6" fmla="*/ 77 w 135"/>
                  <a:gd name="T7" fmla="*/ 15 h 43"/>
                  <a:gd name="T8" fmla="*/ 20 w 135"/>
                  <a:gd name="T9" fmla="*/ 3 h 43"/>
                  <a:gd name="T10" fmla="*/ 0 w 135"/>
                  <a:gd name="T11" fmla="*/ 30 h 43"/>
                  <a:gd name="T12" fmla="*/ 42 w 135"/>
                  <a:gd name="T13" fmla="*/ 32 h 43"/>
                </a:gdLst>
                <a:ahLst/>
                <a:cxnLst>
                  <a:cxn ang="0">
                    <a:pos x="T0" y="T1"/>
                  </a:cxn>
                  <a:cxn ang="0">
                    <a:pos x="T2" y="T3"/>
                  </a:cxn>
                  <a:cxn ang="0">
                    <a:pos x="T4" y="T5"/>
                  </a:cxn>
                  <a:cxn ang="0">
                    <a:pos x="T6" y="T7"/>
                  </a:cxn>
                  <a:cxn ang="0">
                    <a:pos x="T8" y="T9"/>
                  </a:cxn>
                  <a:cxn ang="0">
                    <a:pos x="T10" y="T11"/>
                  </a:cxn>
                  <a:cxn ang="0">
                    <a:pos x="T12" y="T13"/>
                  </a:cxn>
                </a:cxnLst>
                <a:rect l="0" t="0" r="r" b="b"/>
                <a:pathLst>
                  <a:path w="135" h="43">
                    <a:moveTo>
                      <a:pt x="42" y="32"/>
                    </a:moveTo>
                    <a:cubicBezTo>
                      <a:pt x="52" y="34"/>
                      <a:pt x="70" y="43"/>
                      <a:pt x="86" y="40"/>
                    </a:cubicBezTo>
                    <a:cubicBezTo>
                      <a:pt x="103" y="37"/>
                      <a:pt x="135" y="23"/>
                      <a:pt x="135" y="23"/>
                    </a:cubicBezTo>
                    <a:cubicBezTo>
                      <a:pt x="116" y="27"/>
                      <a:pt x="96" y="21"/>
                      <a:pt x="77" y="15"/>
                    </a:cubicBezTo>
                    <a:cubicBezTo>
                      <a:pt x="58" y="9"/>
                      <a:pt x="40" y="0"/>
                      <a:pt x="20" y="3"/>
                    </a:cubicBezTo>
                    <a:cubicBezTo>
                      <a:pt x="0" y="30"/>
                      <a:pt x="0" y="30"/>
                      <a:pt x="0" y="30"/>
                    </a:cubicBezTo>
                    <a:cubicBezTo>
                      <a:pt x="0" y="30"/>
                      <a:pt x="32" y="30"/>
                      <a:pt x="42" y="32"/>
                    </a:cubicBezTo>
                    <a:close/>
                  </a:path>
                </a:pathLst>
              </a:custGeom>
              <a:solidFill>
                <a:srgbClr val="3231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4" name="Freeform 1760">
                <a:extLst>
                  <a:ext uri="{FF2B5EF4-FFF2-40B4-BE49-F238E27FC236}">
                    <a16:creationId xmlns:a16="http://schemas.microsoft.com/office/drawing/2014/main" id="{BC830D27-88E2-4CD7-BF5C-A5711DDB0BC2}"/>
                  </a:ext>
                </a:extLst>
              </p:cNvPr>
              <p:cNvSpPr>
                <a:spLocks/>
              </p:cNvSpPr>
              <p:nvPr/>
            </p:nvSpPr>
            <p:spPr bwMode="auto">
              <a:xfrm>
                <a:off x="2178050" y="6021388"/>
                <a:ext cx="755650" cy="309563"/>
              </a:xfrm>
              <a:custGeom>
                <a:avLst/>
                <a:gdLst>
                  <a:gd name="T0" fmla="*/ 57 w 204"/>
                  <a:gd name="T1" fmla="*/ 82 h 84"/>
                  <a:gd name="T2" fmla="*/ 153 w 204"/>
                  <a:gd name="T3" fmla="*/ 71 h 84"/>
                  <a:gd name="T4" fmla="*/ 202 w 204"/>
                  <a:gd name="T5" fmla="*/ 39 h 84"/>
                  <a:gd name="T6" fmla="*/ 198 w 204"/>
                  <a:gd name="T7" fmla="*/ 19 h 84"/>
                  <a:gd name="T8" fmla="*/ 183 w 204"/>
                  <a:gd name="T9" fmla="*/ 11 h 84"/>
                  <a:gd name="T10" fmla="*/ 165 w 204"/>
                  <a:gd name="T11" fmla="*/ 9 h 84"/>
                  <a:gd name="T12" fmla="*/ 106 w 204"/>
                  <a:gd name="T13" fmla="*/ 0 h 84"/>
                  <a:gd name="T14" fmla="*/ 107 w 204"/>
                  <a:gd name="T15" fmla="*/ 11 h 84"/>
                  <a:gd name="T16" fmla="*/ 64 w 204"/>
                  <a:gd name="T17" fmla="*/ 39 h 84"/>
                  <a:gd name="T18" fmla="*/ 12 w 204"/>
                  <a:gd name="T19" fmla="*/ 31 h 84"/>
                  <a:gd name="T20" fmla="*/ 4 w 204"/>
                  <a:gd name="T21" fmla="*/ 27 h 84"/>
                  <a:gd name="T22" fmla="*/ 0 w 204"/>
                  <a:gd name="T23" fmla="*/ 63 h 84"/>
                  <a:gd name="T24" fmla="*/ 23 w 204"/>
                  <a:gd name="T25" fmla="*/ 76 h 84"/>
                  <a:gd name="T26" fmla="*/ 57 w 204"/>
                  <a:gd name="T27" fmla="*/ 8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 h="84">
                    <a:moveTo>
                      <a:pt x="57" y="82"/>
                    </a:moveTo>
                    <a:cubicBezTo>
                      <a:pt x="89" y="84"/>
                      <a:pt x="123" y="84"/>
                      <a:pt x="153" y="71"/>
                    </a:cubicBezTo>
                    <a:cubicBezTo>
                      <a:pt x="171" y="64"/>
                      <a:pt x="187" y="52"/>
                      <a:pt x="202" y="39"/>
                    </a:cubicBezTo>
                    <a:cubicBezTo>
                      <a:pt x="204" y="32"/>
                      <a:pt x="203" y="25"/>
                      <a:pt x="198" y="19"/>
                    </a:cubicBezTo>
                    <a:cubicBezTo>
                      <a:pt x="194" y="15"/>
                      <a:pt x="189" y="12"/>
                      <a:pt x="183" y="11"/>
                    </a:cubicBezTo>
                    <a:cubicBezTo>
                      <a:pt x="177" y="10"/>
                      <a:pt x="171" y="10"/>
                      <a:pt x="165" y="9"/>
                    </a:cubicBezTo>
                    <a:cubicBezTo>
                      <a:pt x="145" y="9"/>
                      <a:pt x="125" y="5"/>
                      <a:pt x="106" y="0"/>
                    </a:cubicBezTo>
                    <a:cubicBezTo>
                      <a:pt x="106" y="3"/>
                      <a:pt x="106" y="7"/>
                      <a:pt x="107" y="11"/>
                    </a:cubicBezTo>
                    <a:cubicBezTo>
                      <a:pt x="98" y="26"/>
                      <a:pt x="82" y="36"/>
                      <a:pt x="64" y="39"/>
                    </a:cubicBezTo>
                    <a:cubicBezTo>
                      <a:pt x="46" y="42"/>
                      <a:pt x="28" y="38"/>
                      <a:pt x="12" y="31"/>
                    </a:cubicBezTo>
                    <a:cubicBezTo>
                      <a:pt x="9" y="30"/>
                      <a:pt x="7" y="29"/>
                      <a:pt x="4" y="27"/>
                    </a:cubicBezTo>
                    <a:cubicBezTo>
                      <a:pt x="2" y="39"/>
                      <a:pt x="1" y="51"/>
                      <a:pt x="0" y="63"/>
                    </a:cubicBezTo>
                    <a:cubicBezTo>
                      <a:pt x="7" y="69"/>
                      <a:pt x="14" y="73"/>
                      <a:pt x="23" y="76"/>
                    </a:cubicBezTo>
                    <a:cubicBezTo>
                      <a:pt x="34" y="80"/>
                      <a:pt x="45" y="81"/>
                      <a:pt x="57" y="82"/>
                    </a:cubicBez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5" name="Freeform 1761">
                <a:extLst>
                  <a:ext uri="{FF2B5EF4-FFF2-40B4-BE49-F238E27FC236}">
                    <a16:creationId xmlns:a16="http://schemas.microsoft.com/office/drawing/2014/main" id="{FF1A3F2E-0905-4ED8-B7CB-90E256177A4A}"/>
                  </a:ext>
                </a:extLst>
              </p:cNvPr>
              <p:cNvSpPr>
                <a:spLocks/>
              </p:cNvSpPr>
              <p:nvPr/>
            </p:nvSpPr>
            <p:spPr bwMode="auto">
              <a:xfrm>
                <a:off x="2178050" y="6164263"/>
                <a:ext cx="749300" cy="233363"/>
              </a:xfrm>
              <a:custGeom>
                <a:avLst/>
                <a:gdLst>
                  <a:gd name="T0" fmla="*/ 153 w 202"/>
                  <a:gd name="T1" fmla="*/ 32 h 63"/>
                  <a:gd name="T2" fmla="*/ 57 w 202"/>
                  <a:gd name="T3" fmla="*/ 43 h 63"/>
                  <a:gd name="T4" fmla="*/ 23 w 202"/>
                  <a:gd name="T5" fmla="*/ 37 h 63"/>
                  <a:gd name="T6" fmla="*/ 0 w 202"/>
                  <a:gd name="T7" fmla="*/ 24 h 63"/>
                  <a:gd name="T8" fmla="*/ 0 w 202"/>
                  <a:gd name="T9" fmla="*/ 37 h 63"/>
                  <a:gd name="T10" fmla="*/ 3 w 202"/>
                  <a:gd name="T11" fmla="*/ 50 h 63"/>
                  <a:gd name="T12" fmla="*/ 12 w 202"/>
                  <a:gd name="T13" fmla="*/ 58 h 63"/>
                  <a:gd name="T14" fmla="*/ 39 w 202"/>
                  <a:gd name="T15" fmla="*/ 63 h 63"/>
                  <a:gd name="T16" fmla="*/ 67 w 202"/>
                  <a:gd name="T17" fmla="*/ 60 h 63"/>
                  <a:gd name="T18" fmla="*/ 67 w 202"/>
                  <a:gd name="T19" fmla="*/ 50 h 63"/>
                  <a:gd name="T20" fmla="*/ 129 w 202"/>
                  <a:gd name="T21" fmla="*/ 46 h 63"/>
                  <a:gd name="T22" fmla="*/ 177 w 202"/>
                  <a:gd name="T23" fmla="*/ 29 h 63"/>
                  <a:gd name="T24" fmla="*/ 199 w 202"/>
                  <a:gd name="T25" fmla="*/ 9 h 63"/>
                  <a:gd name="T26" fmla="*/ 202 w 202"/>
                  <a:gd name="T27" fmla="*/ 0 h 63"/>
                  <a:gd name="T28" fmla="*/ 153 w 202"/>
                  <a:gd name="T29" fmla="*/ 3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2" h="63">
                    <a:moveTo>
                      <a:pt x="153" y="32"/>
                    </a:moveTo>
                    <a:cubicBezTo>
                      <a:pt x="123" y="45"/>
                      <a:pt x="89" y="45"/>
                      <a:pt x="57" y="43"/>
                    </a:cubicBezTo>
                    <a:cubicBezTo>
                      <a:pt x="45" y="42"/>
                      <a:pt x="34" y="41"/>
                      <a:pt x="23" y="37"/>
                    </a:cubicBezTo>
                    <a:cubicBezTo>
                      <a:pt x="14" y="34"/>
                      <a:pt x="7" y="30"/>
                      <a:pt x="0" y="24"/>
                    </a:cubicBezTo>
                    <a:cubicBezTo>
                      <a:pt x="0" y="28"/>
                      <a:pt x="0" y="33"/>
                      <a:pt x="0" y="37"/>
                    </a:cubicBezTo>
                    <a:cubicBezTo>
                      <a:pt x="0" y="41"/>
                      <a:pt x="1" y="46"/>
                      <a:pt x="3" y="50"/>
                    </a:cubicBezTo>
                    <a:cubicBezTo>
                      <a:pt x="5" y="53"/>
                      <a:pt x="9" y="56"/>
                      <a:pt x="12" y="58"/>
                    </a:cubicBezTo>
                    <a:cubicBezTo>
                      <a:pt x="20" y="62"/>
                      <a:pt x="30" y="63"/>
                      <a:pt x="39" y="63"/>
                    </a:cubicBezTo>
                    <a:cubicBezTo>
                      <a:pt x="48" y="63"/>
                      <a:pt x="58" y="62"/>
                      <a:pt x="67" y="60"/>
                    </a:cubicBezTo>
                    <a:cubicBezTo>
                      <a:pt x="67" y="50"/>
                      <a:pt x="67" y="50"/>
                      <a:pt x="67" y="50"/>
                    </a:cubicBezTo>
                    <a:cubicBezTo>
                      <a:pt x="88" y="47"/>
                      <a:pt x="108" y="50"/>
                      <a:pt x="129" y="46"/>
                    </a:cubicBezTo>
                    <a:cubicBezTo>
                      <a:pt x="146" y="44"/>
                      <a:pt x="162" y="37"/>
                      <a:pt x="177" y="29"/>
                    </a:cubicBezTo>
                    <a:cubicBezTo>
                      <a:pt x="185" y="23"/>
                      <a:pt x="194" y="17"/>
                      <a:pt x="199" y="9"/>
                    </a:cubicBezTo>
                    <a:cubicBezTo>
                      <a:pt x="200" y="6"/>
                      <a:pt x="202" y="3"/>
                      <a:pt x="202" y="0"/>
                    </a:cubicBezTo>
                    <a:cubicBezTo>
                      <a:pt x="187" y="13"/>
                      <a:pt x="171" y="25"/>
                      <a:pt x="153" y="32"/>
                    </a:cubicBezTo>
                    <a:close/>
                  </a:path>
                </a:pathLst>
              </a:custGeom>
              <a:solidFill>
                <a:srgbClr val="8082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6" name="Freeform 1762">
                <a:extLst>
                  <a:ext uri="{FF2B5EF4-FFF2-40B4-BE49-F238E27FC236}">
                    <a16:creationId xmlns:a16="http://schemas.microsoft.com/office/drawing/2014/main" id="{33C3E4AC-1D47-4B24-9233-1D06F7055861}"/>
                  </a:ext>
                </a:extLst>
              </p:cNvPr>
              <p:cNvSpPr>
                <a:spLocks/>
              </p:cNvSpPr>
              <p:nvPr/>
            </p:nvSpPr>
            <p:spPr bwMode="auto">
              <a:xfrm>
                <a:off x="2100263" y="1817688"/>
                <a:ext cx="500062" cy="627063"/>
              </a:xfrm>
              <a:custGeom>
                <a:avLst/>
                <a:gdLst>
                  <a:gd name="T0" fmla="*/ 135 w 135"/>
                  <a:gd name="T1" fmla="*/ 42 h 170"/>
                  <a:gd name="T2" fmla="*/ 126 w 135"/>
                  <a:gd name="T3" fmla="*/ 4 h 170"/>
                  <a:gd name="T4" fmla="*/ 124 w 135"/>
                  <a:gd name="T5" fmla="*/ 0 h 170"/>
                  <a:gd name="T6" fmla="*/ 117 w 135"/>
                  <a:gd name="T7" fmla="*/ 62 h 170"/>
                  <a:gd name="T8" fmla="*/ 117 w 135"/>
                  <a:gd name="T9" fmla="*/ 72 h 170"/>
                  <a:gd name="T10" fmla="*/ 109 w 135"/>
                  <a:gd name="T11" fmla="*/ 77 h 170"/>
                  <a:gd name="T12" fmla="*/ 101 w 135"/>
                  <a:gd name="T13" fmla="*/ 64 h 170"/>
                  <a:gd name="T14" fmla="*/ 84 w 135"/>
                  <a:gd name="T15" fmla="*/ 61 h 170"/>
                  <a:gd name="T16" fmla="*/ 74 w 135"/>
                  <a:gd name="T17" fmla="*/ 77 h 170"/>
                  <a:gd name="T18" fmla="*/ 72 w 135"/>
                  <a:gd name="T19" fmla="*/ 95 h 170"/>
                  <a:gd name="T20" fmla="*/ 66 w 135"/>
                  <a:gd name="T21" fmla="*/ 113 h 170"/>
                  <a:gd name="T22" fmla="*/ 35 w 135"/>
                  <a:gd name="T23" fmla="*/ 122 h 170"/>
                  <a:gd name="T24" fmla="*/ 10 w 135"/>
                  <a:gd name="T25" fmla="*/ 117 h 170"/>
                  <a:gd name="T26" fmla="*/ 2 w 135"/>
                  <a:gd name="T27" fmla="*/ 112 h 170"/>
                  <a:gd name="T28" fmla="*/ 1 w 135"/>
                  <a:gd name="T29" fmla="*/ 140 h 170"/>
                  <a:gd name="T30" fmla="*/ 1 w 135"/>
                  <a:gd name="T31" fmla="*/ 140 h 170"/>
                  <a:gd name="T32" fmla="*/ 94 w 135"/>
                  <a:gd name="T33" fmla="*/ 170 h 170"/>
                  <a:gd name="T34" fmla="*/ 94 w 135"/>
                  <a:gd name="T35" fmla="*/ 147 h 170"/>
                  <a:gd name="T36" fmla="*/ 96 w 135"/>
                  <a:gd name="T37" fmla="*/ 138 h 170"/>
                  <a:gd name="T38" fmla="*/ 106 w 135"/>
                  <a:gd name="T39" fmla="*/ 136 h 170"/>
                  <a:gd name="T40" fmla="*/ 125 w 135"/>
                  <a:gd name="T41" fmla="*/ 121 h 170"/>
                  <a:gd name="T42" fmla="*/ 131 w 135"/>
                  <a:gd name="T43" fmla="*/ 96 h 170"/>
                  <a:gd name="T44" fmla="*/ 135 w 135"/>
                  <a:gd name="T45" fmla="*/ 4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5" h="170">
                    <a:moveTo>
                      <a:pt x="135" y="42"/>
                    </a:moveTo>
                    <a:cubicBezTo>
                      <a:pt x="134" y="29"/>
                      <a:pt x="132" y="16"/>
                      <a:pt x="126" y="4"/>
                    </a:cubicBezTo>
                    <a:cubicBezTo>
                      <a:pt x="126" y="3"/>
                      <a:pt x="125" y="2"/>
                      <a:pt x="124" y="0"/>
                    </a:cubicBezTo>
                    <a:cubicBezTo>
                      <a:pt x="123" y="21"/>
                      <a:pt x="117" y="41"/>
                      <a:pt x="117" y="62"/>
                    </a:cubicBezTo>
                    <a:cubicBezTo>
                      <a:pt x="118" y="66"/>
                      <a:pt x="118" y="69"/>
                      <a:pt x="117" y="72"/>
                    </a:cubicBezTo>
                    <a:cubicBezTo>
                      <a:pt x="115" y="75"/>
                      <a:pt x="112" y="78"/>
                      <a:pt x="109" y="77"/>
                    </a:cubicBezTo>
                    <a:cubicBezTo>
                      <a:pt x="103" y="76"/>
                      <a:pt x="103" y="69"/>
                      <a:pt x="101" y="64"/>
                    </a:cubicBezTo>
                    <a:cubicBezTo>
                      <a:pt x="97" y="59"/>
                      <a:pt x="89" y="58"/>
                      <a:pt x="84" y="61"/>
                    </a:cubicBezTo>
                    <a:cubicBezTo>
                      <a:pt x="78" y="65"/>
                      <a:pt x="75" y="71"/>
                      <a:pt x="74" y="77"/>
                    </a:cubicBezTo>
                    <a:cubicBezTo>
                      <a:pt x="73" y="83"/>
                      <a:pt x="73" y="89"/>
                      <a:pt x="72" y="95"/>
                    </a:cubicBezTo>
                    <a:cubicBezTo>
                      <a:pt x="71" y="102"/>
                      <a:pt x="70" y="108"/>
                      <a:pt x="66" y="113"/>
                    </a:cubicBezTo>
                    <a:cubicBezTo>
                      <a:pt x="59" y="121"/>
                      <a:pt x="46" y="122"/>
                      <a:pt x="35" y="122"/>
                    </a:cubicBezTo>
                    <a:cubicBezTo>
                      <a:pt x="26" y="122"/>
                      <a:pt x="17" y="121"/>
                      <a:pt x="10" y="117"/>
                    </a:cubicBezTo>
                    <a:cubicBezTo>
                      <a:pt x="7" y="116"/>
                      <a:pt x="4" y="114"/>
                      <a:pt x="2" y="112"/>
                    </a:cubicBezTo>
                    <a:cubicBezTo>
                      <a:pt x="0" y="121"/>
                      <a:pt x="1" y="130"/>
                      <a:pt x="1" y="140"/>
                    </a:cubicBezTo>
                    <a:cubicBezTo>
                      <a:pt x="1" y="140"/>
                      <a:pt x="1" y="140"/>
                      <a:pt x="1" y="140"/>
                    </a:cubicBezTo>
                    <a:cubicBezTo>
                      <a:pt x="12" y="139"/>
                      <a:pt x="45" y="139"/>
                      <a:pt x="94" y="170"/>
                    </a:cubicBezTo>
                    <a:cubicBezTo>
                      <a:pt x="94" y="163"/>
                      <a:pt x="94" y="155"/>
                      <a:pt x="94" y="147"/>
                    </a:cubicBezTo>
                    <a:cubicBezTo>
                      <a:pt x="93" y="144"/>
                      <a:pt x="93" y="140"/>
                      <a:pt x="96" y="138"/>
                    </a:cubicBezTo>
                    <a:cubicBezTo>
                      <a:pt x="98" y="136"/>
                      <a:pt x="102" y="136"/>
                      <a:pt x="106" y="136"/>
                    </a:cubicBezTo>
                    <a:cubicBezTo>
                      <a:pt x="114" y="135"/>
                      <a:pt x="121" y="128"/>
                      <a:pt x="125" y="121"/>
                    </a:cubicBezTo>
                    <a:cubicBezTo>
                      <a:pt x="128" y="113"/>
                      <a:pt x="130" y="104"/>
                      <a:pt x="131" y="96"/>
                    </a:cubicBezTo>
                    <a:cubicBezTo>
                      <a:pt x="133" y="78"/>
                      <a:pt x="135" y="60"/>
                      <a:pt x="135" y="4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7" name="Freeform 1763">
                <a:extLst>
                  <a:ext uri="{FF2B5EF4-FFF2-40B4-BE49-F238E27FC236}">
                    <a16:creationId xmlns:a16="http://schemas.microsoft.com/office/drawing/2014/main" id="{A81DBC16-2F5D-4969-ADB9-D76DF76C288A}"/>
                  </a:ext>
                </a:extLst>
              </p:cNvPr>
              <p:cNvSpPr>
                <a:spLocks/>
              </p:cNvSpPr>
              <p:nvPr/>
            </p:nvSpPr>
            <p:spPr bwMode="auto">
              <a:xfrm>
                <a:off x="2038350" y="2305050"/>
                <a:ext cx="425450" cy="165100"/>
              </a:xfrm>
              <a:custGeom>
                <a:avLst/>
                <a:gdLst>
                  <a:gd name="T0" fmla="*/ 14 w 115"/>
                  <a:gd name="T1" fmla="*/ 9 h 45"/>
                  <a:gd name="T2" fmla="*/ 0 w 115"/>
                  <a:gd name="T3" fmla="*/ 21 h 45"/>
                  <a:gd name="T4" fmla="*/ 57 w 115"/>
                  <a:gd name="T5" fmla="*/ 33 h 45"/>
                  <a:gd name="T6" fmla="*/ 115 w 115"/>
                  <a:gd name="T7" fmla="*/ 41 h 45"/>
                  <a:gd name="T8" fmla="*/ 14 w 115"/>
                  <a:gd name="T9" fmla="*/ 9 h 45"/>
                </a:gdLst>
                <a:ahLst/>
                <a:cxnLst>
                  <a:cxn ang="0">
                    <a:pos x="T0" y="T1"/>
                  </a:cxn>
                  <a:cxn ang="0">
                    <a:pos x="T2" y="T3"/>
                  </a:cxn>
                  <a:cxn ang="0">
                    <a:pos x="T4" y="T5"/>
                  </a:cxn>
                  <a:cxn ang="0">
                    <a:pos x="T6" y="T7"/>
                  </a:cxn>
                  <a:cxn ang="0">
                    <a:pos x="T8" y="T9"/>
                  </a:cxn>
                </a:cxnLst>
                <a:rect l="0" t="0" r="r" b="b"/>
                <a:pathLst>
                  <a:path w="115" h="45">
                    <a:moveTo>
                      <a:pt x="14" y="9"/>
                    </a:moveTo>
                    <a:cubicBezTo>
                      <a:pt x="0" y="21"/>
                      <a:pt x="0" y="21"/>
                      <a:pt x="0" y="21"/>
                    </a:cubicBezTo>
                    <a:cubicBezTo>
                      <a:pt x="20" y="18"/>
                      <a:pt x="38" y="27"/>
                      <a:pt x="57" y="33"/>
                    </a:cubicBezTo>
                    <a:cubicBezTo>
                      <a:pt x="76" y="39"/>
                      <a:pt x="96" y="45"/>
                      <a:pt x="115" y="41"/>
                    </a:cubicBezTo>
                    <a:cubicBezTo>
                      <a:pt x="52" y="0"/>
                      <a:pt x="14" y="9"/>
                      <a:pt x="14" y="9"/>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8" name="Freeform 1764">
                <a:extLst>
                  <a:ext uri="{FF2B5EF4-FFF2-40B4-BE49-F238E27FC236}">
                    <a16:creationId xmlns:a16="http://schemas.microsoft.com/office/drawing/2014/main" id="{95B47153-00D1-4111-B7A7-0A7672A43CE6}"/>
                  </a:ext>
                </a:extLst>
              </p:cNvPr>
              <p:cNvSpPr>
                <a:spLocks/>
              </p:cNvSpPr>
              <p:nvPr/>
            </p:nvSpPr>
            <p:spPr bwMode="auto">
              <a:xfrm>
                <a:off x="1993900" y="1655763"/>
                <a:ext cx="569912" cy="611188"/>
              </a:xfrm>
              <a:custGeom>
                <a:avLst/>
                <a:gdLst>
                  <a:gd name="T0" fmla="*/ 64 w 154"/>
                  <a:gd name="T1" fmla="*/ 166 h 166"/>
                  <a:gd name="T2" fmla="*/ 39 w 154"/>
                  <a:gd name="T3" fmla="*/ 161 h 166"/>
                  <a:gd name="T4" fmla="*/ 19 w 154"/>
                  <a:gd name="T5" fmla="*/ 142 h 166"/>
                  <a:gd name="T6" fmla="*/ 12 w 154"/>
                  <a:gd name="T7" fmla="*/ 55 h 166"/>
                  <a:gd name="T8" fmla="*/ 81 w 154"/>
                  <a:gd name="T9" fmla="*/ 3 h 166"/>
                  <a:gd name="T10" fmla="*/ 131 w 154"/>
                  <a:gd name="T11" fmla="*/ 7 h 166"/>
                  <a:gd name="T12" fmla="*/ 147 w 154"/>
                  <a:gd name="T13" fmla="*/ 15 h 166"/>
                  <a:gd name="T14" fmla="*/ 153 w 154"/>
                  <a:gd name="T15" fmla="*/ 36 h 166"/>
                  <a:gd name="T16" fmla="*/ 146 w 154"/>
                  <a:gd name="T17" fmla="*/ 106 h 166"/>
                  <a:gd name="T18" fmla="*/ 146 w 154"/>
                  <a:gd name="T19" fmla="*/ 116 h 166"/>
                  <a:gd name="T20" fmla="*/ 138 w 154"/>
                  <a:gd name="T21" fmla="*/ 121 h 166"/>
                  <a:gd name="T22" fmla="*/ 130 w 154"/>
                  <a:gd name="T23" fmla="*/ 108 h 166"/>
                  <a:gd name="T24" fmla="*/ 113 w 154"/>
                  <a:gd name="T25" fmla="*/ 105 h 166"/>
                  <a:gd name="T26" fmla="*/ 103 w 154"/>
                  <a:gd name="T27" fmla="*/ 121 h 166"/>
                  <a:gd name="T28" fmla="*/ 101 w 154"/>
                  <a:gd name="T29" fmla="*/ 139 h 166"/>
                  <a:gd name="T30" fmla="*/ 95 w 154"/>
                  <a:gd name="T31" fmla="*/ 157 h 166"/>
                  <a:gd name="T32" fmla="*/ 64 w 154"/>
                  <a:gd name="T3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4" h="166">
                    <a:moveTo>
                      <a:pt x="64" y="166"/>
                    </a:moveTo>
                    <a:cubicBezTo>
                      <a:pt x="55" y="166"/>
                      <a:pt x="46" y="165"/>
                      <a:pt x="39" y="161"/>
                    </a:cubicBezTo>
                    <a:cubicBezTo>
                      <a:pt x="30" y="157"/>
                      <a:pt x="24" y="150"/>
                      <a:pt x="19" y="142"/>
                    </a:cubicBezTo>
                    <a:cubicBezTo>
                      <a:pt x="2" y="117"/>
                      <a:pt x="0" y="83"/>
                      <a:pt x="12" y="55"/>
                    </a:cubicBezTo>
                    <a:cubicBezTo>
                      <a:pt x="24" y="28"/>
                      <a:pt x="51" y="7"/>
                      <a:pt x="81" y="3"/>
                    </a:cubicBezTo>
                    <a:cubicBezTo>
                      <a:pt x="97" y="0"/>
                      <a:pt x="115" y="2"/>
                      <a:pt x="131" y="7"/>
                    </a:cubicBezTo>
                    <a:cubicBezTo>
                      <a:pt x="137" y="8"/>
                      <a:pt x="143" y="10"/>
                      <a:pt x="147" y="15"/>
                    </a:cubicBezTo>
                    <a:cubicBezTo>
                      <a:pt x="152" y="21"/>
                      <a:pt x="153" y="29"/>
                      <a:pt x="153" y="36"/>
                    </a:cubicBezTo>
                    <a:cubicBezTo>
                      <a:pt x="154" y="60"/>
                      <a:pt x="146" y="83"/>
                      <a:pt x="146" y="106"/>
                    </a:cubicBezTo>
                    <a:cubicBezTo>
                      <a:pt x="147" y="110"/>
                      <a:pt x="147" y="113"/>
                      <a:pt x="146" y="116"/>
                    </a:cubicBezTo>
                    <a:cubicBezTo>
                      <a:pt x="144" y="119"/>
                      <a:pt x="141" y="122"/>
                      <a:pt x="138" y="121"/>
                    </a:cubicBezTo>
                    <a:cubicBezTo>
                      <a:pt x="132" y="120"/>
                      <a:pt x="132" y="113"/>
                      <a:pt x="130" y="108"/>
                    </a:cubicBezTo>
                    <a:cubicBezTo>
                      <a:pt x="126" y="103"/>
                      <a:pt x="118" y="102"/>
                      <a:pt x="113" y="105"/>
                    </a:cubicBezTo>
                    <a:cubicBezTo>
                      <a:pt x="107" y="109"/>
                      <a:pt x="104" y="115"/>
                      <a:pt x="103" y="121"/>
                    </a:cubicBezTo>
                    <a:cubicBezTo>
                      <a:pt x="102" y="127"/>
                      <a:pt x="102" y="133"/>
                      <a:pt x="101" y="139"/>
                    </a:cubicBezTo>
                    <a:cubicBezTo>
                      <a:pt x="100" y="146"/>
                      <a:pt x="99" y="152"/>
                      <a:pt x="95" y="157"/>
                    </a:cubicBezTo>
                    <a:cubicBezTo>
                      <a:pt x="88" y="165"/>
                      <a:pt x="75" y="166"/>
                      <a:pt x="64" y="166"/>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29" name="Freeform 1765">
                <a:extLst>
                  <a:ext uri="{FF2B5EF4-FFF2-40B4-BE49-F238E27FC236}">
                    <a16:creationId xmlns:a16="http://schemas.microsoft.com/office/drawing/2014/main" id="{3EA1EF30-9E76-4773-B55A-A3843B122748}"/>
                  </a:ext>
                </a:extLst>
              </p:cNvPr>
              <p:cNvSpPr>
                <a:spLocks/>
              </p:cNvSpPr>
              <p:nvPr/>
            </p:nvSpPr>
            <p:spPr bwMode="auto">
              <a:xfrm>
                <a:off x="1738313" y="414338"/>
                <a:ext cx="333375" cy="650875"/>
              </a:xfrm>
              <a:custGeom>
                <a:avLst/>
                <a:gdLst>
                  <a:gd name="T0" fmla="*/ 37 w 90"/>
                  <a:gd name="T1" fmla="*/ 172 h 176"/>
                  <a:gd name="T2" fmla="*/ 28 w 90"/>
                  <a:gd name="T3" fmla="*/ 151 h 176"/>
                  <a:gd name="T4" fmla="*/ 5 w 90"/>
                  <a:gd name="T5" fmla="*/ 86 h 176"/>
                  <a:gd name="T6" fmla="*/ 3 w 90"/>
                  <a:gd name="T7" fmla="*/ 57 h 176"/>
                  <a:gd name="T8" fmla="*/ 26 w 90"/>
                  <a:gd name="T9" fmla="*/ 23 h 176"/>
                  <a:gd name="T10" fmla="*/ 29 w 90"/>
                  <a:gd name="T11" fmla="*/ 13 h 176"/>
                  <a:gd name="T12" fmla="*/ 33 w 90"/>
                  <a:gd name="T13" fmla="*/ 4 h 176"/>
                  <a:gd name="T14" fmla="*/ 43 w 90"/>
                  <a:gd name="T15" fmla="*/ 1 h 176"/>
                  <a:gd name="T16" fmla="*/ 46 w 90"/>
                  <a:gd name="T17" fmla="*/ 9 h 176"/>
                  <a:gd name="T18" fmla="*/ 57 w 90"/>
                  <a:gd name="T19" fmla="*/ 18 h 176"/>
                  <a:gd name="T20" fmla="*/ 55 w 90"/>
                  <a:gd name="T21" fmla="*/ 32 h 176"/>
                  <a:gd name="T22" fmla="*/ 48 w 90"/>
                  <a:gd name="T23" fmla="*/ 46 h 176"/>
                  <a:gd name="T24" fmla="*/ 55 w 90"/>
                  <a:gd name="T25" fmla="*/ 82 h 176"/>
                  <a:gd name="T26" fmla="*/ 67 w 90"/>
                  <a:gd name="T27" fmla="*/ 85 h 176"/>
                  <a:gd name="T28" fmla="*/ 70 w 90"/>
                  <a:gd name="T29" fmla="*/ 77 h 176"/>
                  <a:gd name="T30" fmla="*/ 68 w 90"/>
                  <a:gd name="T31" fmla="*/ 69 h 176"/>
                  <a:gd name="T32" fmla="*/ 68 w 90"/>
                  <a:gd name="T33" fmla="*/ 51 h 176"/>
                  <a:gd name="T34" fmla="*/ 74 w 90"/>
                  <a:gd name="T35" fmla="*/ 43 h 176"/>
                  <a:gd name="T36" fmla="*/ 83 w 90"/>
                  <a:gd name="T37" fmla="*/ 42 h 176"/>
                  <a:gd name="T38" fmla="*/ 87 w 90"/>
                  <a:gd name="T39" fmla="*/ 50 h 176"/>
                  <a:gd name="T40" fmla="*/ 86 w 90"/>
                  <a:gd name="T41" fmla="*/ 59 h 176"/>
                  <a:gd name="T42" fmla="*/ 89 w 90"/>
                  <a:gd name="T43" fmla="*/ 112 h 176"/>
                  <a:gd name="T44" fmla="*/ 76 w 90"/>
                  <a:gd name="T45" fmla="*/ 176 h 176"/>
                  <a:gd name="T46" fmla="*/ 37 w 90"/>
                  <a:gd name="T47" fmla="*/ 1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176">
                    <a:moveTo>
                      <a:pt x="37" y="172"/>
                    </a:moveTo>
                    <a:cubicBezTo>
                      <a:pt x="36" y="164"/>
                      <a:pt x="31" y="157"/>
                      <a:pt x="28" y="151"/>
                    </a:cubicBezTo>
                    <a:cubicBezTo>
                      <a:pt x="17" y="130"/>
                      <a:pt x="10" y="108"/>
                      <a:pt x="5" y="86"/>
                    </a:cubicBezTo>
                    <a:cubicBezTo>
                      <a:pt x="2" y="76"/>
                      <a:pt x="0" y="66"/>
                      <a:pt x="3" y="57"/>
                    </a:cubicBezTo>
                    <a:cubicBezTo>
                      <a:pt x="7" y="44"/>
                      <a:pt x="22" y="36"/>
                      <a:pt x="26" y="23"/>
                    </a:cubicBezTo>
                    <a:cubicBezTo>
                      <a:pt x="27" y="19"/>
                      <a:pt x="28" y="16"/>
                      <a:pt x="29" y="13"/>
                    </a:cubicBezTo>
                    <a:cubicBezTo>
                      <a:pt x="30" y="9"/>
                      <a:pt x="31" y="6"/>
                      <a:pt x="33" y="4"/>
                    </a:cubicBezTo>
                    <a:cubicBezTo>
                      <a:pt x="36" y="1"/>
                      <a:pt x="39" y="0"/>
                      <a:pt x="43" y="1"/>
                    </a:cubicBezTo>
                    <a:cubicBezTo>
                      <a:pt x="46" y="2"/>
                      <a:pt x="48" y="6"/>
                      <a:pt x="46" y="9"/>
                    </a:cubicBezTo>
                    <a:cubicBezTo>
                      <a:pt x="51" y="8"/>
                      <a:pt x="56" y="13"/>
                      <a:pt x="57" y="18"/>
                    </a:cubicBezTo>
                    <a:cubicBezTo>
                      <a:pt x="59" y="22"/>
                      <a:pt x="57" y="28"/>
                      <a:pt x="55" y="32"/>
                    </a:cubicBezTo>
                    <a:cubicBezTo>
                      <a:pt x="53" y="37"/>
                      <a:pt x="50" y="41"/>
                      <a:pt x="48" y="46"/>
                    </a:cubicBezTo>
                    <a:cubicBezTo>
                      <a:pt x="43" y="58"/>
                      <a:pt x="46" y="73"/>
                      <a:pt x="55" y="82"/>
                    </a:cubicBezTo>
                    <a:cubicBezTo>
                      <a:pt x="58" y="85"/>
                      <a:pt x="63" y="87"/>
                      <a:pt x="67" y="85"/>
                    </a:cubicBezTo>
                    <a:cubicBezTo>
                      <a:pt x="69" y="83"/>
                      <a:pt x="70" y="80"/>
                      <a:pt x="70" y="77"/>
                    </a:cubicBezTo>
                    <a:cubicBezTo>
                      <a:pt x="70" y="74"/>
                      <a:pt x="68" y="72"/>
                      <a:pt x="68" y="69"/>
                    </a:cubicBezTo>
                    <a:cubicBezTo>
                      <a:pt x="66" y="63"/>
                      <a:pt x="66" y="56"/>
                      <a:pt x="68" y="51"/>
                    </a:cubicBezTo>
                    <a:cubicBezTo>
                      <a:pt x="70" y="48"/>
                      <a:pt x="71" y="45"/>
                      <a:pt x="74" y="43"/>
                    </a:cubicBezTo>
                    <a:cubicBezTo>
                      <a:pt x="77" y="41"/>
                      <a:pt x="81" y="40"/>
                      <a:pt x="83" y="42"/>
                    </a:cubicBezTo>
                    <a:cubicBezTo>
                      <a:pt x="86" y="44"/>
                      <a:pt x="87" y="47"/>
                      <a:pt x="87" y="50"/>
                    </a:cubicBezTo>
                    <a:cubicBezTo>
                      <a:pt x="87" y="53"/>
                      <a:pt x="87" y="56"/>
                      <a:pt x="86" y="59"/>
                    </a:cubicBezTo>
                    <a:cubicBezTo>
                      <a:pt x="83" y="76"/>
                      <a:pt x="90" y="94"/>
                      <a:pt x="89" y="112"/>
                    </a:cubicBezTo>
                    <a:cubicBezTo>
                      <a:pt x="87" y="133"/>
                      <a:pt x="74" y="154"/>
                      <a:pt x="76" y="176"/>
                    </a:cubicBezTo>
                    <a:cubicBezTo>
                      <a:pt x="63" y="175"/>
                      <a:pt x="50" y="173"/>
                      <a:pt x="37" y="17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30" name="Freeform 1766">
                <a:extLst>
                  <a:ext uri="{FF2B5EF4-FFF2-40B4-BE49-F238E27FC236}">
                    <a16:creationId xmlns:a16="http://schemas.microsoft.com/office/drawing/2014/main" id="{28977BAF-83FE-4ECA-9826-2F7CB656DE2B}"/>
                  </a:ext>
                </a:extLst>
              </p:cNvPr>
              <p:cNvSpPr>
                <a:spLocks/>
              </p:cNvSpPr>
              <p:nvPr/>
            </p:nvSpPr>
            <p:spPr bwMode="auto">
              <a:xfrm>
                <a:off x="1822450" y="1031875"/>
                <a:ext cx="227012" cy="61913"/>
              </a:xfrm>
              <a:custGeom>
                <a:avLst/>
                <a:gdLst>
                  <a:gd name="T0" fmla="*/ 61 w 61"/>
                  <a:gd name="T1" fmla="*/ 17 h 17"/>
                  <a:gd name="T2" fmla="*/ 61 w 61"/>
                  <a:gd name="T3" fmla="*/ 11 h 17"/>
                  <a:gd name="T4" fmla="*/ 61 w 61"/>
                  <a:gd name="T5" fmla="*/ 8 h 17"/>
                  <a:gd name="T6" fmla="*/ 59 w 61"/>
                  <a:gd name="T7" fmla="*/ 7 h 17"/>
                  <a:gd name="T8" fmla="*/ 11 w 61"/>
                  <a:gd name="T9" fmla="*/ 0 h 17"/>
                  <a:gd name="T10" fmla="*/ 6 w 61"/>
                  <a:gd name="T11" fmla="*/ 1 h 17"/>
                  <a:gd name="T12" fmla="*/ 2 w 61"/>
                  <a:gd name="T13" fmla="*/ 7 h 17"/>
                  <a:gd name="T14" fmla="*/ 0 w 61"/>
                  <a:gd name="T15" fmla="*/ 11 h 17"/>
                  <a:gd name="T16" fmla="*/ 61 w 61"/>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7">
                    <a:moveTo>
                      <a:pt x="61" y="17"/>
                    </a:moveTo>
                    <a:cubicBezTo>
                      <a:pt x="61" y="15"/>
                      <a:pt x="61" y="13"/>
                      <a:pt x="61" y="11"/>
                    </a:cubicBezTo>
                    <a:cubicBezTo>
                      <a:pt x="61" y="10"/>
                      <a:pt x="61" y="9"/>
                      <a:pt x="61" y="8"/>
                    </a:cubicBezTo>
                    <a:cubicBezTo>
                      <a:pt x="60" y="7"/>
                      <a:pt x="60" y="7"/>
                      <a:pt x="59" y="7"/>
                    </a:cubicBezTo>
                    <a:cubicBezTo>
                      <a:pt x="44" y="2"/>
                      <a:pt x="27" y="0"/>
                      <a:pt x="11" y="0"/>
                    </a:cubicBezTo>
                    <a:cubicBezTo>
                      <a:pt x="9" y="0"/>
                      <a:pt x="7" y="0"/>
                      <a:pt x="6" y="1"/>
                    </a:cubicBezTo>
                    <a:cubicBezTo>
                      <a:pt x="4" y="2"/>
                      <a:pt x="2" y="5"/>
                      <a:pt x="2" y="7"/>
                    </a:cubicBezTo>
                    <a:cubicBezTo>
                      <a:pt x="1" y="9"/>
                      <a:pt x="1" y="10"/>
                      <a:pt x="0" y="11"/>
                    </a:cubicBezTo>
                    <a:cubicBezTo>
                      <a:pt x="20" y="7"/>
                      <a:pt x="42" y="8"/>
                      <a:pt x="61" y="17"/>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31" name="Freeform 1767">
                <a:extLst>
                  <a:ext uri="{FF2B5EF4-FFF2-40B4-BE49-F238E27FC236}">
                    <a16:creationId xmlns:a16="http://schemas.microsoft.com/office/drawing/2014/main" id="{97E4839B-08AD-4279-ACD8-B33AD4504E93}"/>
                  </a:ext>
                </a:extLst>
              </p:cNvPr>
              <p:cNvSpPr>
                <a:spLocks/>
              </p:cNvSpPr>
              <p:nvPr/>
            </p:nvSpPr>
            <p:spPr bwMode="auto">
              <a:xfrm>
                <a:off x="3127375" y="1065213"/>
                <a:ext cx="250825" cy="139700"/>
              </a:xfrm>
              <a:custGeom>
                <a:avLst/>
                <a:gdLst>
                  <a:gd name="T0" fmla="*/ 34 w 68"/>
                  <a:gd name="T1" fmla="*/ 24 h 38"/>
                  <a:gd name="T2" fmla="*/ 64 w 68"/>
                  <a:gd name="T3" fmla="*/ 38 h 38"/>
                  <a:gd name="T4" fmla="*/ 66 w 68"/>
                  <a:gd name="T5" fmla="*/ 35 h 38"/>
                  <a:gd name="T6" fmla="*/ 66 w 68"/>
                  <a:gd name="T7" fmla="*/ 23 h 38"/>
                  <a:gd name="T8" fmla="*/ 59 w 68"/>
                  <a:gd name="T9" fmla="*/ 18 h 38"/>
                  <a:gd name="T10" fmla="*/ 7 w 68"/>
                  <a:gd name="T11" fmla="*/ 1 h 38"/>
                  <a:gd name="T12" fmla="*/ 3 w 68"/>
                  <a:gd name="T13" fmla="*/ 1 h 38"/>
                  <a:gd name="T14" fmla="*/ 2 w 68"/>
                  <a:gd name="T15" fmla="*/ 3 h 38"/>
                  <a:gd name="T16" fmla="*/ 0 w 68"/>
                  <a:gd name="T17" fmla="*/ 9 h 38"/>
                  <a:gd name="T18" fmla="*/ 0 w 68"/>
                  <a:gd name="T19" fmla="*/ 12 h 38"/>
                  <a:gd name="T20" fmla="*/ 34 w 68"/>
                  <a:gd name="T21"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38">
                    <a:moveTo>
                      <a:pt x="34" y="24"/>
                    </a:moveTo>
                    <a:cubicBezTo>
                      <a:pt x="45" y="28"/>
                      <a:pt x="56" y="32"/>
                      <a:pt x="64" y="38"/>
                    </a:cubicBezTo>
                    <a:cubicBezTo>
                      <a:pt x="65" y="37"/>
                      <a:pt x="65" y="36"/>
                      <a:pt x="66" y="35"/>
                    </a:cubicBezTo>
                    <a:cubicBezTo>
                      <a:pt x="67" y="31"/>
                      <a:pt x="68" y="26"/>
                      <a:pt x="66" y="23"/>
                    </a:cubicBezTo>
                    <a:cubicBezTo>
                      <a:pt x="64" y="21"/>
                      <a:pt x="61" y="19"/>
                      <a:pt x="59" y="18"/>
                    </a:cubicBezTo>
                    <a:cubicBezTo>
                      <a:pt x="42" y="11"/>
                      <a:pt x="25" y="5"/>
                      <a:pt x="7" y="1"/>
                    </a:cubicBezTo>
                    <a:cubicBezTo>
                      <a:pt x="6" y="0"/>
                      <a:pt x="4" y="0"/>
                      <a:pt x="3" y="1"/>
                    </a:cubicBezTo>
                    <a:cubicBezTo>
                      <a:pt x="2" y="1"/>
                      <a:pt x="2" y="2"/>
                      <a:pt x="2" y="3"/>
                    </a:cubicBezTo>
                    <a:cubicBezTo>
                      <a:pt x="1" y="5"/>
                      <a:pt x="1" y="7"/>
                      <a:pt x="0" y="9"/>
                    </a:cubicBezTo>
                    <a:cubicBezTo>
                      <a:pt x="0" y="10"/>
                      <a:pt x="0" y="11"/>
                      <a:pt x="0" y="12"/>
                    </a:cubicBezTo>
                    <a:cubicBezTo>
                      <a:pt x="11" y="16"/>
                      <a:pt x="23" y="20"/>
                      <a:pt x="34" y="24"/>
                    </a:cubicBezTo>
                    <a:close/>
                  </a:path>
                </a:pathLst>
              </a:cu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32" name="Freeform 1768">
                <a:extLst>
                  <a:ext uri="{FF2B5EF4-FFF2-40B4-BE49-F238E27FC236}">
                    <a16:creationId xmlns:a16="http://schemas.microsoft.com/office/drawing/2014/main" id="{7D80CE81-4CD8-4096-89F9-B7C3D99F1F34}"/>
                  </a:ext>
                </a:extLst>
              </p:cNvPr>
              <p:cNvSpPr>
                <a:spLocks/>
              </p:cNvSpPr>
              <p:nvPr/>
            </p:nvSpPr>
            <p:spPr bwMode="auto">
              <a:xfrm>
                <a:off x="2000250" y="1765300"/>
                <a:ext cx="727075" cy="339725"/>
              </a:xfrm>
              <a:custGeom>
                <a:avLst/>
                <a:gdLst>
                  <a:gd name="T0" fmla="*/ 156 w 196"/>
                  <a:gd name="T1" fmla="*/ 5 h 92"/>
                  <a:gd name="T2" fmla="*/ 154 w 196"/>
                  <a:gd name="T3" fmla="*/ 21 h 92"/>
                  <a:gd name="T4" fmla="*/ 130 w 196"/>
                  <a:gd name="T5" fmla="*/ 42 h 92"/>
                  <a:gd name="T6" fmla="*/ 6 w 196"/>
                  <a:gd name="T7" fmla="*/ 71 h 92"/>
                  <a:gd name="T8" fmla="*/ 5 w 196"/>
                  <a:gd name="T9" fmla="*/ 68 h 92"/>
                  <a:gd name="T10" fmla="*/ 1 w 196"/>
                  <a:gd name="T11" fmla="*/ 81 h 92"/>
                  <a:gd name="T12" fmla="*/ 11 w 196"/>
                  <a:gd name="T13" fmla="*/ 90 h 92"/>
                  <a:gd name="T14" fmla="*/ 24 w 196"/>
                  <a:gd name="T15" fmla="*/ 91 h 92"/>
                  <a:gd name="T16" fmla="*/ 115 w 196"/>
                  <a:gd name="T17" fmla="*/ 66 h 92"/>
                  <a:gd name="T18" fmla="*/ 193 w 196"/>
                  <a:gd name="T19" fmla="*/ 12 h 92"/>
                  <a:gd name="T20" fmla="*/ 156 w 196"/>
                  <a:gd name="T21" fmla="*/ 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6" h="92">
                    <a:moveTo>
                      <a:pt x="156" y="5"/>
                    </a:moveTo>
                    <a:cubicBezTo>
                      <a:pt x="157" y="10"/>
                      <a:pt x="156" y="16"/>
                      <a:pt x="154" y="21"/>
                    </a:cubicBezTo>
                    <a:cubicBezTo>
                      <a:pt x="150" y="31"/>
                      <a:pt x="139" y="37"/>
                      <a:pt x="130" y="42"/>
                    </a:cubicBezTo>
                    <a:cubicBezTo>
                      <a:pt x="91" y="61"/>
                      <a:pt x="49" y="77"/>
                      <a:pt x="6" y="71"/>
                    </a:cubicBezTo>
                    <a:cubicBezTo>
                      <a:pt x="6" y="70"/>
                      <a:pt x="5" y="69"/>
                      <a:pt x="5" y="68"/>
                    </a:cubicBezTo>
                    <a:cubicBezTo>
                      <a:pt x="2" y="72"/>
                      <a:pt x="0" y="77"/>
                      <a:pt x="1" y="81"/>
                    </a:cubicBezTo>
                    <a:cubicBezTo>
                      <a:pt x="3" y="85"/>
                      <a:pt x="7" y="89"/>
                      <a:pt x="11" y="90"/>
                    </a:cubicBezTo>
                    <a:cubicBezTo>
                      <a:pt x="15" y="92"/>
                      <a:pt x="20" y="92"/>
                      <a:pt x="24" y="91"/>
                    </a:cubicBezTo>
                    <a:cubicBezTo>
                      <a:pt x="56" y="90"/>
                      <a:pt x="87" y="81"/>
                      <a:pt x="115" y="66"/>
                    </a:cubicBezTo>
                    <a:cubicBezTo>
                      <a:pt x="144" y="52"/>
                      <a:pt x="196" y="44"/>
                      <a:pt x="193" y="12"/>
                    </a:cubicBezTo>
                    <a:cubicBezTo>
                      <a:pt x="192" y="0"/>
                      <a:pt x="169" y="4"/>
                      <a:pt x="156" y="5"/>
                    </a:cubicBezTo>
                    <a:close/>
                  </a:path>
                </a:pathLst>
              </a:custGeom>
              <a:solidFill>
                <a:srgbClr val="FBB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33" name="Freeform 1769">
                <a:extLst>
                  <a:ext uri="{FF2B5EF4-FFF2-40B4-BE49-F238E27FC236}">
                    <a16:creationId xmlns:a16="http://schemas.microsoft.com/office/drawing/2014/main" id="{EEB7045C-B746-4EFB-9548-D9E45EA1CDE7}"/>
                  </a:ext>
                </a:extLst>
              </p:cNvPr>
              <p:cNvSpPr>
                <a:spLocks/>
              </p:cNvSpPr>
              <p:nvPr/>
            </p:nvSpPr>
            <p:spPr bwMode="auto">
              <a:xfrm>
                <a:off x="1971675" y="1528763"/>
                <a:ext cx="622300" cy="520700"/>
              </a:xfrm>
              <a:custGeom>
                <a:avLst/>
                <a:gdLst>
                  <a:gd name="T0" fmla="*/ 162 w 168"/>
                  <a:gd name="T1" fmla="*/ 85 h 141"/>
                  <a:gd name="T2" fmla="*/ 153 w 168"/>
                  <a:gd name="T3" fmla="*/ 42 h 141"/>
                  <a:gd name="T4" fmla="*/ 112 w 168"/>
                  <a:gd name="T5" fmla="*/ 6 h 141"/>
                  <a:gd name="T6" fmla="*/ 67 w 168"/>
                  <a:gd name="T7" fmla="*/ 3 h 141"/>
                  <a:gd name="T8" fmla="*/ 30 w 168"/>
                  <a:gd name="T9" fmla="*/ 19 h 141"/>
                  <a:gd name="T10" fmla="*/ 13 w 168"/>
                  <a:gd name="T11" fmla="*/ 45 h 141"/>
                  <a:gd name="T12" fmla="*/ 14 w 168"/>
                  <a:gd name="T13" fmla="*/ 135 h 141"/>
                  <a:gd name="T14" fmla="*/ 138 w 168"/>
                  <a:gd name="T15" fmla="*/ 106 h 141"/>
                  <a:gd name="T16" fmla="*/ 162 w 168"/>
                  <a:gd name="T17" fmla="*/ 8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41">
                    <a:moveTo>
                      <a:pt x="162" y="85"/>
                    </a:moveTo>
                    <a:cubicBezTo>
                      <a:pt x="168" y="71"/>
                      <a:pt x="161" y="55"/>
                      <a:pt x="153" y="42"/>
                    </a:cubicBezTo>
                    <a:cubicBezTo>
                      <a:pt x="142" y="27"/>
                      <a:pt x="129" y="12"/>
                      <a:pt x="112" y="6"/>
                    </a:cubicBezTo>
                    <a:cubicBezTo>
                      <a:pt x="98" y="0"/>
                      <a:pt x="82" y="0"/>
                      <a:pt x="67" y="3"/>
                    </a:cubicBezTo>
                    <a:cubicBezTo>
                      <a:pt x="54" y="5"/>
                      <a:pt x="40" y="9"/>
                      <a:pt x="30" y="19"/>
                    </a:cubicBezTo>
                    <a:cubicBezTo>
                      <a:pt x="22" y="26"/>
                      <a:pt x="17" y="36"/>
                      <a:pt x="13" y="45"/>
                    </a:cubicBezTo>
                    <a:cubicBezTo>
                      <a:pt x="2" y="74"/>
                      <a:pt x="0" y="108"/>
                      <a:pt x="14" y="135"/>
                    </a:cubicBezTo>
                    <a:cubicBezTo>
                      <a:pt x="57" y="141"/>
                      <a:pt x="99" y="125"/>
                      <a:pt x="138" y="106"/>
                    </a:cubicBezTo>
                    <a:cubicBezTo>
                      <a:pt x="147" y="101"/>
                      <a:pt x="158" y="95"/>
                      <a:pt x="162" y="85"/>
                    </a:cubicBez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34" name="Freeform 1770">
                <a:extLst>
                  <a:ext uri="{FF2B5EF4-FFF2-40B4-BE49-F238E27FC236}">
                    <a16:creationId xmlns:a16="http://schemas.microsoft.com/office/drawing/2014/main" id="{5D1FC0F6-3049-4930-9F07-B5521A332ECA}"/>
                  </a:ext>
                </a:extLst>
              </p:cNvPr>
              <p:cNvSpPr>
                <a:spLocks/>
              </p:cNvSpPr>
              <p:nvPr/>
            </p:nvSpPr>
            <p:spPr bwMode="auto">
              <a:xfrm>
                <a:off x="2174875" y="1533525"/>
                <a:ext cx="188912" cy="180975"/>
              </a:xfrm>
              <a:custGeom>
                <a:avLst/>
                <a:gdLst>
                  <a:gd name="T0" fmla="*/ 1 w 51"/>
                  <a:gd name="T1" fmla="*/ 39 h 49"/>
                  <a:gd name="T2" fmla="*/ 1 w 51"/>
                  <a:gd name="T3" fmla="*/ 46 h 49"/>
                  <a:gd name="T4" fmla="*/ 11 w 51"/>
                  <a:gd name="T5" fmla="*/ 47 h 49"/>
                  <a:gd name="T6" fmla="*/ 18 w 51"/>
                  <a:gd name="T7" fmla="*/ 39 h 49"/>
                  <a:gd name="T8" fmla="*/ 51 w 51"/>
                  <a:gd name="T9" fmla="*/ 3 h 49"/>
                  <a:gd name="T10" fmla="*/ 32 w 51"/>
                  <a:gd name="T11" fmla="*/ 0 h 49"/>
                  <a:gd name="T12" fmla="*/ 9 w 51"/>
                  <a:gd name="T13" fmla="*/ 24 h 49"/>
                  <a:gd name="T14" fmla="*/ 1 w 51"/>
                  <a:gd name="T15" fmla="*/ 39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49">
                    <a:moveTo>
                      <a:pt x="1" y="39"/>
                    </a:moveTo>
                    <a:cubicBezTo>
                      <a:pt x="0" y="41"/>
                      <a:pt x="0" y="44"/>
                      <a:pt x="1" y="46"/>
                    </a:cubicBezTo>
                    <a:cubicBezTo>
                      <a:pt x="3" y="49"/>
                      <a:pt x="8" y="49"/>
                      <a:pt x="11" y="47"/>
                    </a:cubicBezTo>
                    <a:cubicBezTo>
                      <a:pt x="14" y="45"/>
                      <a:pt x="16" y="42"/>
                      <a:pt x="18" y="39"/>
                    </a:cubicBezTo>
                    <a:cubicBezTo>
                      <a:pt x="27" y="25"/>
                      <a:pt x="38" y="13"/>
                      <a:pt x="51" y="3"/>
                    </a:cubicBezTo>
                    <a:cubicBezTo>
                      <a:pt x="45" y="1"/>
                      <a:pt x="39" y="0"/>
                      <a:pt x="32" y="0"/>
                    </a:cubicBezTo>
                    <a:cubicBezTo>
                      <a:pt x="24" y="7"/>
                      <a:pt x="16" y="15"/>
                      <a:pt x="9" y="24"/>
                    </a:cubicBezTo>
                    <a:cubicBezTo>
                      <a:pt x="6" y="28"/>
                      <a:pt x="2" y="33"/>
                      <a:pt x="1" y="39"/>
                    </a:cubicBezTo>
                    <a:close/>
                  </a:path>
                </a:pathLst>
              </a:custGeom>
              <a:solidFill>
                <a:srgbClr val="FBB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35" name="Freeform 1771">
                <a:extLst>
                  <a:ext uri="{FF2B5EF4-FFF2-40B4-BE49-F238E27FC236}">
                    <a16:creationId xmlns:a16="http://schemas.microsoft.com/office/drawing/2014/main" id="{30C9A975-E842-48C9-AE06-D727952B9EBB}"/>
                  </a:ext>
                </a:extLst>
              </p:cNvPr>
              <p:cNvSpPr>
                <a:spLocks/>
              </p:cNvSpPr>
              <p:nvPr/>
            </p:nvSpPr>
            <p:spPr bwMode="auto">
              <a:xfrm>
                <a:off x="2055813" y="1539875"/>
                <a:ext cx="171450" cy="196850"/>
              </a:xfrm>
              <a:custGeom>
                <a:avLst/>
                <a:gdLst>
                  <a:gd name="T0" fmla="*/ 2 w 46"/>
                  <a:gd name="T1" fmla="*/ 40 h 53"/>
                  <a:gd name="T2" fmla="*/ 0 w 46"/>
                  <a:gd name="T3" fmla="*/ 48 h 53"/>
                  <a:gd name="T4" fmla="*/ 2 w 46"/>
                  <a:gd name="T5" fmla="*/ 51 h 53"/>
                  <a:gd name="T6" fmla="*/ 7 w 46"/>
                  <a:gd name="T7" fmla="*/ 52 h 53"/>
                  <a:gd name="T8" fmla="*/ 12 w 46"/>
                  <a:gd name="T9" fmla="*/ 49 h 53"/>
                  <a:gd name="T10" fmla="*/ 28 w 46"/>
                  <a:gd name="T11" fmla="*/ 24 h 53"/>
                  <a:gd name="T12" fmla="*/ 46 w 46"/>
                  <a:gd name="T13" fmla="*/ 0 h 53"/>
                  <a:gd name="T14" fmla="*/ 44 w 46"/>
                  <a:gd name="T15" fmla="*/ 0 h 53"/>
                  <a:gd name="T16" fmla="*/ 27 w 46"/>
                  <a:gd name="T17" fmla="*/ 4 h 53"/>
                  <a:gd name="T18" fmla="*/ 17 w 46"/>
                  <a:gd name="T19" fmla="*/ 16 h 53"/>
                  <a:gd name="T20" fmla="*/ 2 w 46"/>
                  <a:gd name="T21" fmla="*/ 4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 h="53">
                    <a:moveTo>
                      <a:pt x="2" y="40"/>
                    </a:moveTo>
                    <a:cubicBezTo>
                      <a:pt x="1" y="43"/>
                      <a:pt x="0" y="45"/>
                      <a:pt x="0" y="48"/>
                    </a:cubicBezTo>
                    <a:cubicBezTo>
                      <a:pt x="0" y="49"/>
                      <a:pt x="1" y="50"/>
                      <a:pt x="2" y="51"/>
                    </a:cubicBezTo>
                    <a:cubicBezTo>
                      <a:pt x="3" y="53"/>
                      <a:pt x="5" y="53"/>
                      <a:pt x="7" y="52"/>
                    </a:cubicBezTo>
                    <a:cubicBezTo>
                      <a:pt x="9" y="52"/>
                      <a:pt x="10" y="50"/>
                      <a:pt x="12" y="49"/>
                    </a:cubicBezTo>
                    <a:cubicBezTo>
                      <a:pt x="19" y="42"/>
                      <a:pt x="23" y="32"/>
                      <a:pt x="28" y="24"/>
                    </a:cubicBezTo>
                    <a:cubicBezTo>
                      <a:pt x="33" y="15"/>
                      <a:pt x="39" y="7"/>
                      <a:pt x="46" y="0"/>
                    </a:cubicBezTo>
                    <a:cubicBezTo>
                      <a:pt x="45" y="0"/>
                      <a:pt x="45" y="0"/>
                      <a:pt x="44" y="0"/>
                    </a:cubicBezTo>
                    <a:cubicBezTo>
                      <a:pt x="38" y="1"/>
                      <a:pt x="33" y="2"/>
                      <a:pt x="27" y="4"/>
                    </a:cubicBezTo>
                    <a:cubicBezTo>
                      <a:pt x="23" y="7"/>
                      <a:pt x="20" y="11"/>
                      <a:pt x="17" y="16"/>
                    </a:cubicBezTo>
                    <a:cubicBezTo>
                      <a:pt x="11" y="23"/>
                      <a:pt x="7" y="32"/>
                      <a:pt x="2" y="40"/>
                    </a:cubicBezTo>
                    <a:close/>
                  </a:path>
                </a:pathLst>
              </a:custGeom>
              <a:solidFill>
                <a:srgbClr val="FBB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grpSp>
        <p:grpSp>
          <p:nvGrpSpPr>
            <p:cNvPr id="1903" name="Group 1902"/>
            <p:cNvGrpSpPr/>
            <p:nvPr/>
          </p:nvGrpSpPr>
          <p:grpSpPr>
            <a:xfrm>
              <a:off x="6831561" y="3971925"/>
              <a:ext cx="487362" cy="762000"/>
              <a:chOff x="6453188" y="3971925"/>
              <a:chExt cx="487362" cy="762000"/>
            </a:xfrm>
          </p:grpSpPr>
          <p:sp>
            <p:nvSpPr>
              <p:cNvPr id="1877" name="Freeform 530"/>
              <p:cNvSpPr>
                <a:spLocks/>
              </p:cNvSpPr>
              <p:nvPr/>
            </p:nvSpPr>
            <p:spPr bwMode="auto">
              <a:xfrm>
                <a:off x="6619875" y="4645025"/>
                <a:ext cx="155575" cy="88900"/>
              </a:xfrm>
              <a:custGeom>
                <a:avLst/>
                <a:gdLst>
                  <a:gd name="T0" fmla="*/ 33 w 40"/>
                  <a:gd name="T1" fmla="*/ 4 h 23"/>
                  <a:gd name="T2" fmla="*/ 33 w 40"/>
                  <a:gd name="T3" fmla="*/ 19 h 23"/>
                  <a:gd name="T4" fmla="*/ 7 w 40"/>
                  <a:gd name="T5" fmla="*/ 19 h 23"/>
                  <a:gd name="T6" fmla="*/ 7 w 40"/>
                  <a:gd name="T7" fmla="*/ 4 h 23"/>
                  <a:gd name="T8" fmla="*/ 33 w 40"/>
                  <a:gd name="T9" fmla="*/ 4 h 23"/>
                </a:gdLst>
                <a:ahLst/>
                <a:cxnLst>
                  <a:cxn ang="0">
                    <a:pos x="T0" y="T1"/>
                  </a:cxn>
                  <a:cxn ang="0">
                    <a:pos x="T2" y="T3"/>
                  </a:cxn>
                  <a:cxn ang="0">
                    <a:pos x="T4" y="T5"/>
                  </a:cxn>
                  <a:cxn ang="0">
                    <a:pos x="T6" y="T7"/>
                  </a:cxn>
                  <a:cxn ang="0">
                    <a:pos x="T8" y="T9"/>
                  </a:cxn>
                </a:cxnLst>
                <a:rect l="0" t="0" r="r" b="b"/>
                <a:pathLst>
                  <a:path w="40" h="23">
                    <a:moveTo>
                      <a:pt x="33" y="4"/>
                    </a:moveTo>
                    <a:cubicBezTo>
                      <a:pt x="40" y="8"/>
                      <a:pt x="40" y="15"/>
                      <a:pt x="33" y="19"/>
                    </a:cubicBezTo>
                    <a:cubicBezTo>
                      <a:pt x="26" y="23"/>
                      <a:pt x="14" y="23"/>
                      <a:pt x="7" y="19"/>
                    </a:cubicBezTo>
                    <a:cubicBezTo>
                      <a:pt x="0" y="15"/>
                      <a:pt x="0" y="8"/>
                      <a:pt x="7" y="4"/>
                    </a:cubicBezTo>
                    <a:cubicBezTo>
                      <a:pt x="14" y="0"/>
                      <a:pt x="26" y="0"/>
                      <a:pt x="33" y="4"/>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78" name="Freeform 531"/>
              <p:cNvSpPr>
                <a:spLocks/>
              </p:cNvSpPr>
              <p:nvPr/>
            </p:nvSpPr>
            <p:spPr bwMode="auto">
              <a:xfrm>
                <a:off x="6597650" y="4540250"/>
                <a:ext cx="200025" cy="166688"/>
              </a:xfrm>
              <a:custGeom>
                <a:avLst/>
                <a:gdLst>
                  <a:gd name="T0" fmla="*/ 52 w 52"/>
                  <a:gd name="T1" fmla="*/ 0 h 43"/>
                  <a:gd name="T2" fmla="*/ 52 w 52"/>
                  <a:gd name="T3" fmla="*/ 26 h 43"/>
                  <a:gd name="T4" fmla="*/ 44 w 52"/>
                  <a:gd name="T5" fmla="*/ 37 h 43"/>
                  <a:gd name="T6" fmla="*/ 8 w 52"/>
                  <a:gd name="T7" fmla="*/ 37 h 43"/>
                  <a:gd name="T8" fmla="*/ 0 w 52"/>
                  <a:gd name="T9" fmla="*/ 26 h 43"/>
                  <a:gd name="T10" fmla="*/ 0 w 52"/>
                  <a:gd name="T11" fmla="*/ 0 h 43"/>
                  <a:gd name="T12" fmla="*/ 8 w 52"/>
                  <a:gd name="T13" fmla="*/ 11 h 43"/>
                  <a:gd name="T14" fmla="*/ 44 w 52"/>
                  <a:gd name="T15" fmla="*/ 11 h 43"/>
                  <a:gd name="T16" fmla="*/ 52 w 5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43">
                    <a:moveTo>
                      <a:pt x="52" y="0"/>
                    </a:moveTo>
                    <a:cubicBezTo>
                      <a:pt x="52" y="26"/>
                      <a:pt x="52" y="26"/>
                      <a:pt x="52" y="26"/>
                    </a:cubicBezTo>
                    <a:cubicBezTo>
                      <a:pt x="52" y="30"/>
                      <a:pt x="49" y="34"/>
                      <a:pt x="44" y="37"/>
                    </a:cubicBezTo>
                    <a:cubicBezTo>
                      <a:pt x="34" y="43"/>
                      <a:pt x="18" y="43"/>
                      <a:pt x="8" y="37"/>
                    </a:cubicBezTo>
                    <a:cubicBezTo>
                      <a:pt x="3" y="34"/>
                      <a:pt x="0" y="30"/>
                      <a:pt x="0" y="26"/>
                    </a:cubicBezTo>
                    <a:cubicBezTo>
                      <a:pt x="0" y="0"/>
                      <a:pt x="0" y="0"/>
                      <a:pt x="0" y="0"/>
                    </a:cubicBezTo>
                    <a:cubicBezTo>
                      <a:pt x="0" y="4"/>
                      <a:pt x="3" y="8"/>
                      <a:pt x="8" y="11"/>
                    </a:cubicBezTo>
                    <a:cubicBezTo>
                      <a:pt x="18" y="17"/>
                      <a:pt x="34" y="17"/>
                      <a:pt x="44" y="11"/>
                    </a:cubicBezTo>
                    <a:cubicBezTo>
                      <a:pt x="49" y="8"/>
                      <a:pt x="52" y="4"/>
                      <a:pt x="52" y="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79" name="Freeform 532"/>
              <p:cNvSpPr>
                <a:spLocks/>
              </p:cNvSpPr>
              <p:nvPr/>
            </p:nvSpPr>
            <p:spPr bwMode="auto">
              <a:xfrm>
                <a:off x="6589713" y="4478338"/>
                <a:ext cx="215900" cy="127000"/>
              </a:xfrm>
              <a:custGeom>
                <a:avLst/>
                <a:gdLst>
                  <a:gd name="T0" fmla="*/ 10 w 56"/>
                  <a:gd name="T1" fmla="*/ 6 h 33"/>
                  <a:gd name="T2" fmla="*/ 46 w 56"/>
                  <a:gd name="T3" fmla="*/ 6 h 33"/>
                  <a:gd name="T4" fmla="*/ 46 w 56"/>
                  <a:gd name="T5" fmla="*/ 27 h 33"/>
                  <a:gd name="T6" fmla="*/ 10 w 56"/>
                  <a:gd name="T7" fmla="*/ 27 h 33"/>
                  <a:gd name="T8" fmla="*/ 10 w 56"/>
                  <a:gd name="T9" fmla="*/ 6 h 33"/>
                </a:gdLst>
                <a:ahLst/>
                <a:cxnLst>
                  <a:cxn ang="0">
                    <a:pos x="T0" y="T1"/>
                  </a:cxn>
                  <a:cxn ang="0">
                    <a:pos x="T2" y="T3"/>
                  </a:cxn>
                  <a:cxn ang="0">
                    <a:pos x="T4" y="T5"/>
                  </a:cxn>
                  <a:cxn ang="0">
                    <a:pos x="T6" y="T7"/>
                  </a:cxn>
                  <a:cxn ang="0">
                    <a:pos x="T8" y="T9"/>
                  </a:cxn>
                </a:cxnLst>
                <a:rect l="0" t="0" r="r" b="b"/>
                <a:pathLst>
                  <a:path w="56" h="33">
                    <a:moveTo>
                      <a:pt x="10" y="6"/>
                    </a:moveTo>
                    <a:cubicBezTo>
                      <a:pt x="20" y="0"/>
                      <a:pt x="36" y="0"/>
                      <a:pt x="46" y="6"/>
                    </a:cubicBezTo>
                    <a:cubicBezTo>
                      <a:pt x="56" y="11"/>
                      <a:pt x="56" y="21"/>
                      <a:pt x="46" y="27"/>
                    </a:cubicBezTo>
                    <a:cubicBezTo>
                      <a:pt x="36" y="33"/>
                      <a:pt x="20" y="33"/>
                      <a:pt x="10" y="27"/>
                    </a:cubicBezTo>
                    <a:cubicBezTo>
                      <a:pt x="0" y="21"/>
                      <a:pt x="0" y="11"/>
                      <a:pt x="10" y="6"/>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80" name="Freeform 533"/>
              <p:cNvSpPr>
                <a:spLocks/>
              </p:cNvSpPr>
              <p:nvPr/>
            </p:nvSpPr>
            <p:spPr bwMode="auto">
              <a:xfrm>
                <a:off x="6581775" y="4219575"/>
                <a:ext cx="231775" cy="358775"/>
              </a:xfrm>
              <a:custGeom>
                <a:avLst/>
                <a:gdLst>
                  <a:gd name="T0" fmla="*/ 17 w 60"/>
                  <a:gd name="T1" fmla="*/ 93 h 93"/>
                  <a:gd name="T2" fmla="*/ 15 w 60"/>
                  <a:gd name="T3" fmla="*/ 92 h 93"/>
                  <a:gd name="T4" fmla="*/ 0 w 60"/>
                  <a:gd name="T5" fmla="*/ 34 h 93"/>
                  <a:gd name="T6" fmla="*/ 1 w 60"/>
                  <a:gd name="T7" fmla="*/ 33 h 93"/>
                  <a:gd name="T8" fmla="*/ 2 w 60"/>
                  <a:gd name="T9" fmla="*/ 33 h 93"/>
                  <a:gd name="T10" fmla="*/ 13 w 60"/>
                  <a:gd name="T11" fmla="*/ 37 h 93"/>
                  <a:gd name="T12" fmla="*/ 22 w 60"/>
                  <a:gd name="T13" fmla="*/ 19 h 93"/>
                  <a:gd name="T14" fmla="*/ 23 w 60"/>
                  <a:gd name="T15" fmla="*/ 18 h 93"/>
                  <a:gd name="T16" fmla="*/ 24 w 60"/>
                  <a:gd name="T17" fmla="*/ 18 h 93"/>
                  <a:gd name="T18" fmla="*/ 30 w 60"/>
                  <a:gd name="T19" fmla="*/ 25 h 93"/>
                  <a:gd name="T20" fmla="*/ 35 w 60"/>
                  <a:gd name="T21" fmla="*/ 11 h 93"/>
                  <a:gd name="T22" fmla="*/ 37 w 60"/>
                  <a:gd name="T23" fmla="*/ 10 h 93"/>
                  <a:gd name="T24" fmla="*/ 38 w 60"/>
                  <a:gd name="T25" fmla="*/ 10 h 93"/>
                  <a:gd name="T26" fmla="*/ 46 w 60"/>
                  <a:gd name="T27" fmla="*/ 18 h 93"/>
                  <a:gd name="T28" fmla="*/ 57 w 60"/>
                  <a:gd name="T29" fmla="*/ 1 h 93"/>
                  <a:gd name="T30" fmla="*/ 59 w 60"/>
                  <a:gd name="T31" fmla="*/ 0 h 93"/>
                  <a:gd name="T32" fmla="*/ 60 w 60"/>
                  <a:gd name="T33" fmla="*/ 2 h 93"/>
                  <a:gd name="T34" fmla="*/ 45 w 60"/>
                  <a:gd name="T35" fmla="*/ 76 h 93"/>
                  <a:gd name="T36" fmla="*/ 43 w 60"/>
                  <a:gd name="T37" fmla="*/ 78 h 93"/>
                  <a:gd name="T38" fmla="*/ 42 w 60"/>
                  <a:gd name="T39" fmla="*/ 76 h 93"/>
                  <a:gd name="T40" fmla="*/ 55 w 60"/>
                  <a:gd name="T41" fmla="*/ 10 h 93"/>
                  <a:gd name="T42" fmla="*/ 48 w 60"/>
                  <a:gd name="T43" fmla="*/ 22 h 93"/>
                  <a:gd name="T44" fmla="*/ 46 w 60"/>
                  <a:gd name="T45" fmla="*/ 22 h 93"/>
                  <a:gd name="T46" fmla="*/ 45 w 60"/>
                  <a:gd name="T47" fmla="*/ 22 h 93"/>
                  <a:gd name="T48" fmla="*/ 38 w 60"/>
                  <a:gd name="T49" fmla="*/ 14 h 93"/>
                  <a:gd name="T50" fmla="*/ 32 w 60"/>
                  <a:gd name="T51" fmla="*/ 29 h 93"/>
                  <a:gd name="T52" fmla="*/ 30 w 60"/>
                  <a:gd name="T53" fmla="*/ 30 h 93"/>
                  <a:gd name="T54" fmla="*/ 29 w 60"/>
                  <a:gd name="T55" fmla="*/ 30 h 93"/>
                  <a:gd name="T56" fmla="*/ 23 w 60"/>
                  <a:gd name="T57" fmla="*/ 23 h 93"/>
                  <a:gd name="T58" fmla="*/ 15 w 60"/>
                  <a:gd name="T59" fmla="*/ 40 h 93"/>
                  <a:gd name="T60" fmla="*/ 13 w 60"/>
                  <a:gd name="T61" fmla="*/ 41 h 93"/>
                  <a:gd name="T62" fmla="*/ 4 w 60"/>
                  <a:gd name="T63" fmla="*/ 37 h 93"/>
                  <a:gd name="T64" fmla="*/ 18 w 60"/>
                  <a:gd name="T65" fmla="*/ 91 h 93"/>
                  <a:gd name="T66" fmla="*/ 17 w 60"/>
                  <a:gd name="T67" fmla="*/ 93 h 93"/>
                  <a:gd name="T68" fmla="*/ 17 w 60"/>
                  <a:gd name="T6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0" h="93">
                    <a:moveTo>
                      <a:pt x="17" y="93"/>
                    </a:moveTo>
                    <a:cubicBezTo>
                      <a:pt x="16" y="93"/>
                      <a:pt x="15" y="93"/>
                      <a:pt x="15" y="92"/>
                    </a:cubicBezTo>
                    <a:cubicBezTo>
                      <a:pt x="0" y="34"/>
                      <a:pt x="0" y="34"/>
                      <a:pt x="0" y="34"/>
                    </a:cubicBezTo>
                    <a:cubicBezTo>
                      <a:pt x="0" y="34"/>
                      <a:pt x="0" y="33"/>
                      <a:pt x="1" y="33"/>
                    </a:cubicBezTo>
                    <a:cubicBezTo>
                      <a:pt x="1" y="32"/>
                      <a:pt x="2" y="32"/>
                      <a:pt x="2" y="33"/>
                    </a:cubicBezTo>
                    <a:cubicBezTo>
                      <a:pt x="13" y="37"/>
                      <a:pt x="13" y="37"/>
                      <a:pt x="13" y="37"/>
                    </a:cubicBezTo>
                    <a:cubicBezTo>
                      <a:pt x="22" y="19"/>
                      <a:pt x="22" y="19"/>
                      <a:pt x="22" y="19"/>
                    </a:cubicBezTo>
                    <a:cubicBezTo>
                      <a:pt x="22" y="18"/>
                      <a:pt x="22" y="18"/>
                      <a:pt x="23" y="18"/>
                    </a:cubicBezTo>
                    <a:cubicBezTo>
                      <a:pt x="24" y="18"/>
                      <a:pt x="24" y="18"/>
                      <a:pt x="24" y="18"/>
                    </a:cubicBezTo>
                    <a:cubicBezTo>
                      <a:pt x="30" y="25"/>
                      <a:pt x="30" y="25"/>
                      <a:pt x="30" y="25"/>
                    </a:cubicBezTo>
                    <a:cubicBezTo>
                      <a:pt x="35" y="11"/>
                      <a:pt x="35" y="11"/>
                      <a:pt x="35" y="11"/>
                    </a:cubicBezTo>
                    <a:cubicBezTo>
                      <a:pt x="36" y="10"/>
                      <a:pt x="36" y="10"/>
                      <a:pt x="37" y="10"/>
                    </a:cubicBezTo>
                    <a:cubicBezTo>
                      <a:pt x="37" y="10"/>
                      <a:pt x="38" y="10"/>
                      <a:pt x="38" y="10"/>
                    </a:cubicBezTo>
                    <a:cubicBezTo>
                      <a:pt x="46" y="18"/>
                      <a:pt x="46" y="18"/>
                      <a:pt x="46" y="18"/>
                    </a:cubicBezTo>
                    <a:cubicBezTo>
                      <a:pt x="57" y="1"/>
                      <a:pt x="57" y="1"/>
                      <a:pt x="57" y="1"/>
                    </a:cubicBezTo>
                    <a:cubicBezTo>
                      <a:pt x="57" y="0"/>
                      <a:pt x="58" y="0"/>
                      <a:pt x="59" y="0"/>
                    </a:cubicBezTo>
                    <a:cubicBezTo>
                      <a:pt x="60" y="0"/>
                      <a:pt x="60" y="1"/>
                      <a:pt x="60" y="2"/>
                    </a:cubicBezTo>
                    <a:cubicBezTo>
                      <a:pt x="45" y="76"/>
                      <a:pt x="45" y="76"/>
                      <a:pt x="45" y="76"/>
                    </a:cubicBezTo>
                    <a:cubicBezTo>
                      <a:pt x="45" y="77"/>
                      <a:pt x="44" y="78"/>
                      <a:pt x="43" y="78"/>
                    </a:cubicBezTo>
                    <a:cubicBezTo>
                      <a:pt x="42" y="77"/>
                      <a:pt x="42" y="77"/>
                      <a:pt x="42" y="76"/>
                    </a:cubicBezTo>
                    <a:cubicBezTo>
                      <a:pt x="55" y="10"/>
                      <a:pt x="55" y="10"/>
                      <a:pt x="55" y="10"/>
                    </a:cubicBezTo>
                    <a:cubicBezTo>
                      <a:pt x="48" y="22"/>
                      <a:pt x="48" y="22"/>
                      <a:pt x="48" y="22"/>
                    </a:cubicBezTo>
                    <a:cubicBezTo>
                      <a:pt x="47" y="22"/>
                      <a:pt x="47" y="22"/>
                      <a:pt x="46" y="22"/>
                    </a:cubicBezTo>
                    <a:cubicBezTo>
                      <a:pt x="46" y="22"/>
                      <a:pt x="45" y="22"/>
                      <a:pt x="45" y="22"/>
                    </a:cubicBezTo>
                    <a:cubicBezTo>
                      <a:pt x="38" y="14"/>
                      <a:pt x="38" y="14"/>
                      <a:pt x="38" y="14"/>
                    </a:cubicBezTo>
                    <a:cubicBezTo>
                      <a:pt x="32" y="29"/>
                      <a:pt x="32" y="29"/>
                      <a:pt x="32" y="29"/>
                    </a:cubicBezTo>
                    <a:cubicBezTo>
                      <a:pt x="31" y="30"/>
                      <a:pt x="31" y="30"/>
                      <a:pt x="30" y="30"/>
                    </a:cubicBezTo>
                    <a:cubicBezTo>
                      <a:pt x="30" y="30"/>
                      <a:pt x="29" y="30"/>
                      <a:pt x="29" y="30"/>
                    </a:cubicBezTo>
                    <a:cubicBezTo>
                      <a:pt x="23" y="23"/>
                      <a:pt x="23" y="23"/>
                      <a:pt x="23" y="23"/>
                    </a:cubicBezTo>
                    <a:cubicBezTo>
                      <a:pt x="15" y="40"/>
                      <a:pt x="15" y="40"/>
                      <a:pt x="15" y="40"/>
                    </a:cubicBezTo>
                    <a:cubicBezTo>
                      <a:pt x="15" y="41"/>
                      <a:pt x="14" y="41"/>
                      <a:pt x="13" y="41"/>
                    </a:cubicBezTo>
                    <a:cubicBezTo>
                      <a:pt x="4" y="37"/>
                      <a:pt x="4" y="37"/>
                      <a:pt x="4" y="37"/>
                    </a:cubicBezTo>
                    <a:cubicBezTo>
                      <a:pt x="18" y="91"/>
                      <a:pt x="18" y="91"/>
                      <a:pt x="18" y="91"/>
                    </a:cubicBezTo>
                    <a:cubicBezTo>
                      <a:pt x="18" y="92"/>
                      <a:pt x="18" y="93"/>
                      <a:pt x="17" y="93"/>
                    </a:cubicBezTo>
                    <a:cubicBezTo>
                      <a:pt x="17" y="93"/>
                      <a:pt x="17" y="93"/>
                      <a:pt x="17" y="93"/>
                    </a:cubicBezTo>
                    <a:close/>
                  </a:path>
                </a:pathLst>
              </a:custGeom>
              <a:solidFill>
                <a:srgbClr val="2140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81" name="Freeform 534"/>
              <p:cNvSpPr>
                <a:spLocks/>
              </p:cNvSpPr>
              <p:nvPr/>
            </p:nvSpPr>
            <p:spPr bwMode="auto">
              <a:xfrm>
                <a:off x="6453188" y="3971925"/>
                <a:ext cx="487362" cy="633413"/>
              </a:xfrm>
              <a:custGeom>
                <a:avLst/>
                <a:gdLst>
                  <a:gd name="T0" fmla="*/ 126 w 126"/>
                  <a:gd name="T1" fmla="*/ 63 h 164"/>
                  <a:gd name="T2" fmla="*/ 111 w 126"/>
                  <a:gd name="T3" fmla="*/ 104 h 164"/>
                  <a:gd name="T4" fmla="*/ 96 w 126"/>
                  <a:gd name="T5" fmla="*/ 142 h 164"/>
                  <a:gd name="T6" fmla="*/ 96 w 126"/>
                  <a:gd name="T7" fmla="*/ 143 h 164"/>
                  <a:gd name="T8" fmla="*/ 94 w 126"/>
                  <a:gd name="T9" fmla="*/ 150 h 164"/>
                  <a:gd name="T10" fmla="*/ 87 w 126"/>
                  <a:gd name="T11" fmla="*/ 157 h 164"/>
                  <a:gd name="T12" fmla="*/ 40 w 126"/>
                  <a:gd name="T13" fmla="*/ 157 h 164"/>
                  <a:gd name="T14" fmla="*/ 32 w 126"/>
                  <a:gd name="T15" fmla="*/ 150 h 164"/>
                  <a:gd name="T16" fmla="*/ 30 w 126"/>
                  <a:gd name="T17" fmla="*/ 143 h 164"/>
                  <a:gd name="T18" fmla="*/ 30 w 126"/>
                  <a:gd name="T19" fmla="*/ 142 h 164"/>
                  <a:gd name="T20" fmla="*/ 15 w 126"/>
                  <a:gd name="T21" fmla="*/ 104 h 164"/>
                  <a:gd name="T22" fmla="*/ 0 w 126"/>
                  <a:gd name="T23" fmla="*/ 63 h 164"/>
                  <a:gd name="T24" fmla="*/ 63 w 126"/>
                  <a:gd name="T25" fmla="*/ 0 h 164"/>
                  <a:gd name="T26" fmla="*/ 126 w 126"/>
                  <a:gd name="T27" fmla="*/ 6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 h="164">
                    <a:moveTo>
                      <a:pt x="126" y="63"/>
                    </a:moveTo>
                    <a:cubicBezTo>
                      <a:pt x="126" y="79"/>
                      <a:pt x="120" y="93"/>
                      <a:pt x="111" y="104"/>
                    </a:cubicBezTo>
                    <a:cubicBezTo>
                      <a:pt x="97" y="124"/>
                      <a:pt x="96" y="142"/>
                      <a:pt x="96" y="142"/>
                    </a:cubicBezTo>
                    <a:cubicBezTo>
                      <a:pt x="96" y="143"/>
                      <a:pt x="96" y="143"/>
                      <a:pt x="96" y="143"/>
                    </a:cubicBezTo>
                    <a:cubicBezTo>
                      <a:pt x="96" y="146"/>
                      <a:pt x="95" y="148"/>
                      <a:pt x="94" y="150"/>
                    </a:cubicBezTo>
                    <a:cubicBezTo>
                      <a:pt x="92" y="152"/>
                      <a:pt x="90" y="155"/>
                      <a:pt x="87" y="157"/>
                    </a:cubicBezTo>
                    <a:cubicBezTo>
                      <a:pt x="74" y="164"/>
                      <a:pt x="53" y="164"/>
                      <a:pt x="40" y="157"/>
                    </a:cubicBezTo>
                    <a:cubicBezTo>
                      <a:pt x="36" y="155"/>
                      <a:pt x="34" y="152"/>
                      <a:pt x="32" y="150"/>
                    </a:cubicBezTo>
                    <a:cubicBezTo>
                      <a:pt x="31" y="148"/>
                      <a:pt x="30" y="146"/>
                      <a:pt x="30" y="143"/>
                    </a:cubicBezTo>
                    <a:cubicBezTo>
                      <a:pt x="30" y="142"/>
                      <a:pt x="30" y="142"/>
                      <a:pt x="30" y="142"/>
                    </a:cubicBezTo>
                    <a:cubicBezTo>
                      <a:pt x="30" y="142"/>
                      <a:pt x="29" y="124"/>
                      <a:pt x="15" y="104"/>
                    </a:cubicBezTo>
                    <a:cubicBezTo>
                      <a:pt x="6" y="93"/>
                      <a:pt x="0" y="79"/>
                      <a:pt x="0" y="63"/>
                    </a:cubicBezTo>
                    <a:cubicBezTo>
                      <a:pt x="0" y="28"/>
                      <a:pt x="28" y="0"/>
                      <a:pt x="63" y="0"/>
                    </a:cubicBezTo>
                    <a:cubicBezTo>
                      <a:pt x="98" y="0"/>
                      <a:pt x="126" y="28"/>
                      <a:pt x="126" y="63"/>
                    </a:cubicBezTo>
                    <a:close/>
                  </a:path>
                </a:pathLst>
              </a:custGeom>
              <a:gradFill flip="none" rotWithShape="1">
                <a:gsLst>
                  <a:gs pos="0">
                    <a:schemeClr val="accent2"/>
                  </a:gs>
                  <a:gs pos="100000">
                    <a:schemeClr val="accent1">
                      <a:lumMod val="99000"/>
                      <a:alpha val="78000"/>
                    </a:schemeClr>
                  </a:gs>
                </a:gsLst>
                <a:path path="circle">
                  <a:fillToRect l="50000" t="50000" r="50000" b="50000"/>
                </a:path>
                <a:tileRect/>
              </a:gradFill>
              <a:ln>
                <a:noFill/>
              </a:ln>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82" name="Freeform 535"/>
              <p:cNvSpPr>
                <a:spLocks/>
              </p:cNvSpPr>
              <p:nvPr/>
            </p:nvSpPr>
            <p:spPr bwMode="auto">
              <a:xfrm>
                <a:off x="6597650" y="4621213"/>
                <a:ext cx="200025" cy="77788"/>
              </a:xfrm>
              <a:custGeom>
                <a:avLst/>
                <a:gdLst>
                  <a:gd name="T0" fmla="*/ 52 w 52"/>
                  <a:gd name="T1" fmla="*/ 0 h 20"/>
                  <a:gd name="T2" fmla="*/ 50 w 52"/>
                  <a:gd name="T3" fmla="*/ 5 h 20"/>
                  <a:gd name="T4" fmla="*/ 2 w 52"/>
                  <a:gd name="T5" fmla="*/ 6 h 20"/>
                  <a:gd name="T6" fmla="*/ 0 w 52"/>
                  <a:gd name="T7" fmla="*/ 0 h 20"/>
                  <a:gd name="T8" fmla="*/ 52 w 52"/>
                  <a:gd name="T9" fmla="*/ 0 h 20"/>
                </a:gdLst>
                <a:ahLst/>
                <a:cxnLst>
                  <a:cxn ang="0">
                    <a:pos x="T0" y="T1"/>
                  </a:cxn>
                  <a:cxn ang="0">
                    <a:pos x="T2" y="T3"/>
                  </a:cxn>
                  <a:cxn ang="0">
                    <a:pos x="T4" y="T5"/>
                  </a:cxn>
                  <a:cxn ang="0">
                    <a:pos x="T6" y="T7"/>
                  </a:cxn>
                  <a:cxn ang="0">
                    <a:pos x="T8" y="T9"/>
                  </a:cxn>
                </a:cxnLst>
                <a:rect l="0" t="0" r="r" b="b"/>
                <a:pathLst>
                  <a:path w="52" h="20">
                    <a:moveTo>
                      <a:pt x="52" y="0"/>
                    </a:moveTo>
                    <a:cubicBezTo>
                      <a:pt x="52" y="2"/>
                      <a:pt x="52" y="4"/>
                      <a:pt x="50" y="5"/>
                    </a:cubicBezTo>
                    <a:cubicBezTo>
                      <a:pt x="42" y="20"/>
                      <a:pt x="10" y="20"/>
                      <a:pt x="2" y="6"/>
                    </a:cubicBezTo>
                    <a:cubicBezTo>
                      <a:pt x="1" y="4"/>
                      <a:pt x="0" y="2"/>
                      <a:pt x="0" y="0"/>
                    </a:cubicBezTo>
                    <a:cubicBezTo>
                      <a:pt x="3" y="18"/>
                      <a:pt x="50" y="19"/>
                      <a:pt x="52" y="0"/>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83" name="Freeform 536"/>
              <p:cNvSpPr>
                <a:spLocks/>
              </p:cNvSpPr>
              <p:nvPr/>
            </p:nvSpPr>
            <p:spPr bwMode="auto">
              <a:xfrm>
                <a:off x="6597650" y="4594225"/>
                <a:ext cx="200025" cy="77788"/>
              </a:xfrm>
              <a:custGeom>
                <a:avLst/>
                <a:gdLst>
                  <a:gd name="T0" fmla="*/ 52 w 52"/>
                  <a:gd name="T1" fmla="*/ 0 h 20"/>
                  <a:gd name="T2" fmla="*/ 50 w 52"/>
                  <a:gd name="T3" fmla="*/ 6 h 20"/>
                  <a:gd name="T4" fmla="*/ 2 w 52"/>
                  <a:gd name="T5" fmla="*/ 6 h 20"/>
                  <a:gd name="T6" fmla="*/ 0 w 52"/>
                  <a:gd name="T7" fmla="*/ 0 h 20"/>
                  <a:gd name="T8" fmla="*/ 52 w 52"/>
                  <a:gd name="T9" fmla="*/ 0 h 20"/>
                </a:gdLst>
                <a:ahLst/>
                <a:cxnLst>
                  <a:cxn ang="0">
                    <a:pos x="T0" y="T1"/>
                  </a:cxn>
                  <a:cxn ang="0">
                    <a:pos x="T2" y="T3"/>
                  </a:cxn>
                  <a:cxn ang="0">
                    <a:pos x="T4" y="T5"/>
                  </a:cxn>
                  <a:cxn ang="0">
                    <a:pos x="T6" y="T7"/>
                  </a:cxn>
                  <a:cxn ang="0">
                    <a:pos x="T8" y="T9"/>
                  </a:cxn>
                </a:cxnLst>
                <a:rect l="0" t="0" r="r" b="b"/>
                <a:pathLst>
                  <a:path w="52" h="20">
                    <a:moveTo>
                      <a:pt x="52" y="0"/>
                    </a:moveTo>
                    <a:cubicBezTo>
                      <a:pt x="52" y="2"/>
                      <a:pt x="52" y="4"/>
                      <a:pt x="50" y="6"/>
                    </a:cubicBezTo>
                    <a:cubicBezTo>
                      <a:pt x="42" y="20"/>
                      <a:pt x="10" y="20"/>
                      <a:pt x="2" y="6"/>
                    </a:cubicBezTo>
                    <a:cubicBezTo>
                      <a:pt x="1" y="4"/>
                      <a:pt x="0" y="2"/>
                      <a:pt x="0" y="0"/>
                    </a:cubicBezTo>
                    <a:cubicBezTo>
                      <a:pt x="3" y="19"/>
                      <a:pt x="50" y="19"/>
                      <a:pt x="52" y="0"/>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884" name="Freeform 537"/>
              <p:cNvSpPr>
                <a:spLocks/>
              </p:cNvSpPr>
              <p:nvPr/>
            </p:nvSpPr>
            <p:spPr bwMode="auto">
              <a:xfrm>
                <a:off x="6597650" y="4567238"/>
                <a:ext cx="200025" cy="77788"/>
              </a:xfrm>
              <a:custGeom>
                <a:avLst/>
                <a:gdLst>
                  <a:gd name="T0" fmla="*/ 52 w 52"/>
                  <a:gd name="T1" fmla="*/ 0 h 20"/>
                  <a:gd name="T2" fmla="*/ 50 w 52"/>
                  <a:gd name="T3" fmla="*/ 6 h 20"/>
                  <a:gd name="T4" fmla="*/ 2 w 52"/>
                  <a:gd name="T5" fmla="*/ 6 h 20"/>
                  <a:gd name="T6" fmla="*/ 0 w 52"/>
                  <a:gd name="T7" fmla="*/ 0 h 20"/>
                  <a:gd name="T8" fmla="*/ 52 w 52"/>
                  <a:gd name="T9" fmla="*/ 0 h 20"/>
                </a:gdLst>
                <a:ahLst/>
                <a:cxnLst>
                  <a:cxn ang="0">
                    <a:pos x="T0" y="T1"/>
                  </a:cxn>
                  <a:cxn ang="0">
                    <a:pos x="T2" y="T3"/>
                  </a:cxn>
                  <a:cxn ang="0">
                    <a:pos x="T4" y="T5"/>
                  </a:cxn>
                  <a:cxn ang="0">
                    <a:pos x="T6" y="T7"/>
                  </a:cxn>
                  <a:cxn ang="0">
                    <a:pos x="T8" y="T9"/>
                  </a:cxn>
                </a:cxnLst>
                <a:rect l="0" t="0" r="r" b="b"/>
                <a:pathLst>
                  <a:path w="52" h="20">
                    <a:moveTo>
                      <a:pt x="52" y="0"/>
                    </a:moveTo>
                    <a:cubicBezTo>
                      <a:pt x="52" y="2"/>
                      <a:pt x="52" y="4"/>
                      <a:pt x="50" y="6"/>
                    </a:cubicBezTo>
                    <a:cubicBezTo>
                      <a:pt x="42" y="20"/>
                      <a:pt x="10" y="20"/>
                      <a:pt x="2" y="6"/>
                    </a:cubicBezTo>
                    <a:cubicBezTo>
                      <a:pt x="1" y="4"/>
                      <a:pt x="0" y="2"/>
                      <a:pt x="0" y="0"/>
                    </a:cubicBezTo>
                    <a:cubicBezTo>
                      <a:pt x="3" y="19"/>
                      <a:pt x="50" y="20"/>
                      <a:pt x="52" y="0"/>
                    </a:cubicBezTo>
                    <a:close/>
                  </a:path>
                </a:pathLst>
              </a:custGeom>
              <a:solidFill>
                <a:srgbClr val="053D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536" name="Group 535">
              <a:extLst>
                <a:ext uri="{FF2B5EF4-FFF2-40B4-BE49-F238E27FC236}">
                  <a16:creationId xmlns:a16="http://schemas.microsoft.com/office/drawing/2014/main" id="{D2A15607-64E7-4127-8871-9624F1A003C0}"/>
                </a:ext>
              </a:extLst>
            </p:cNvPr>
            <p:cNvGrpSpPr/>
            <p:nvPr/>
          </p:nvGrpSpPr>
          <p:grpSpPr>
            <a:xfrm>
              <a:off x="9071956" y="2291328"/>
              <a:ext cx="443645" cy="1131675"/>
              <a:chOff x="4491038" y="1014413"/>
              <a:chExt cx="2028826" cy="5175251"/>
            </a:xfrm>
          </p:grpSpPr>
          <p:sp>
            <p:nvSpPr>
              <p:cNvPr id="540" name="Freeform 150">
                <a:extLst>
                  <a:ext uri="{FF2B5EF4-FFF2-40B4-BE49-F238E27FC236}">
                    <a16:creationId xmlns:a16="http://schemas.microsoft.com/office/drawing/2014/main" id="{EBD89788-4427-4CA7-AC1A-1756AB2FDAFB}"/>
                  </a:ext>
                </a:extLst>
              </p:cNvPr>
              <p:cNvSpPr>
                <a:spLocks/>
              </p:cNvSpPr>
              <p:nvPr/>
            </p:nvSpPr>
            <p:spPr bwMode="auto">
              <a:xfrm>
                <a:off x="5092701" y="4837113"/>
                <a:ext cx="558800" cy="1239838"/>
              </a:xfrm>
              <a:custGeom>
                <a:avLst/>
                <a:gdLst>
                  <a:gd name="T0" fmla="*/ 0 w 173"/>
                  <a:gd name="T1" fmla="*/ 366 h 385"/>
                  <a:gd name="T2" fmla="*/ 8 w 173"/>
                  <a:gd name="T3" fmla="*/ 371 h 385"/>
                  <a:gd name="T4" fmla="*/ 75 w 173"/>
                  <a:gd name="T5" fmla="*/ 383 h 385"/>
                  <a:gd name="T6" fmla="*/ 142 w 173"/>
                  <a:gd name="T7" fmla="*/ 364 h 385"/>
                  <a:gd name="T8" fmla="*/ 165 w 173"/>
                  <a:gd name="T9" fmla="*/ 351 h 385"/>
                  <a:gd name="T10" fmla="*/ 159 w 173"/>
                  <a:gd name="T11" fmla="*/ 343 h 385"/>
                  <a:gd name="T12" fmla="*/ 156 w 173"/>
                  <a:gd name="T13" fmla="*/ 331 h 385"/>
                  <a:gd name="T14" fmla="*/ 157 w 173"/>
                  <a:gd name="T15" fmla="*/ 300 h 385"/>
                  <a:gd name="T16" fmla="*/ 161 w 173"/>
                  <a:gd name="T17" fmla="*/ 250 h 385"/>
                  <a:gd name="T18" fmla="*/ 164 w 173"/>
                  <a:gd name="T19" fmla="*/ 216 h 385"/>
                  <a:gd name="T20" fmla="*/ 170 w 173"/>
                  <a:gd name="T21" fmla="*/ 157 h 385"/>
                  <a:gd name="T22" fmla="*/ 168 w 173"/>
                  <a:gd name="T23" fmla="*/ 91 h 385"/>
                  <a:gd name="T24" fmla="*/ 158 w 173"/>
                  <a:gd name="T25" fmla="*/ 0 h 385"/>
                  <a:gd name="T26" fmla="*/ 104 w 173"/>
                  <a:gd name="T27" fmla="*/ 10 h 385"/>
                  <a:gd name="T28" fmla="*/ 59 w 173"/>
                  <a:gd name="T29" fmla="*/ 10 h 385"/>
                  <a:gd name="T30" fmla="*/ 68 w 173"/>
                  <a:gd name="T31" fmla="*/ 58 h 385"/>
                  <a:gd name="T32" fmla="*/ 92 w 173"/>
                  <a:gd name="T33" fmla="*/ 226 h 385"/>
                  <a:gd name="T34" fmla="*/ 86 w 173"/>
                  <a:gd name="T35" fmla="*/ 301 h 385"/>
                  <a:gd name="T36" fmla="*/ 56 w 173"/>
                  <a:gd name="T37" fmla="*/ 325 h 385"/>
                  <a:gd name="T38" fmla="*/ 30 w 173"/>
                  <a:gd name="T39" fmla="*/ 326 h 385"/>
                  <a:gd name="T40" fmla="*/ 13 w 173"/>
                  <a:gd name="T41" fmla="*/ 338 h 385"/>
                  <a:gd name="T42" fmla="*/ 0 w 173"/>
                  <a:gd name="T43"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3" h="385">
                    <a:moveTo>
                      <a:pt x="0" y="366"/>
                    </a:moveTo>
                    <a:cubicBezTo>
                      <a:pt x="2" y="368"/>
                      <a:pt x="5" y="369"/>
                      <a:pt x="8" y="371"/>
                    </a:cubicBezTo>
                    <a:cubicBezTo>
                      <a:pt x="28" y="382"/>
                      <a:pt x="52" y="385"/>
                      <a:pt x="75" y="383"/>
                    </a:cubicBezTo>
                    <a:cubicBezTo>
                      <a:pt x="98" y="381"/>
                      <a:pt x="121" y="373"/>
                      <a:pt x="142" y="364"/>
                    </a:cubicBezTo>
                    <a:cubicBezTo>
                      <a:pt x="150" y="360"/>
                      <a:pt x="158" y="356"/>
                      <a:pt x="165" y="351"/>
                    </a:cubicBezTo>
                    <a:cubicBezTo>
                      <a:pt x="163" y="348"/>
                      <a:pt x="161" y="346"/>
                      <a:pt x="159" y="343"/>
                    </a:cubicBezTo>
                    <a:cubicBezTo>
                      <a:pt x="157" y="340"/>
                      <a:pt x="156" y="335"/>
                      <a:pt x="156" y="331"/>
                    </a:cubicBezTo>
                    <a:cubicBezTo>
                      <a:pt x="155" y="320"/>
                      <a:pt x="156" y="310"/>
                      <a:pt x="157" y="300"/>
                    </a:cubicBezTo>
                    <a:cubicBezTo>
                      <a:pt x="158" y="283"/>
                      <a:pt x="159" y="266"/>
                      <a:pt x="161" y="250"/>
                    </a:cubicBezTo>
                    <a:cubicBezTo>
                      <a:pt x="162" y="238"/>
                      <a:pt x="163" y="227"/>
                      <a:pt x="164" y="216"/>
                    </a:cubicBezTo>
                    <a:cubicBezTo>
                      <a:pt x="165" y="196"/>
                      <a:pt x="167" y="176"/>
                      <a:pt x="170" y="157"/>
                    </a:cubicBezTo>
                    <a:cubicBezTo>
                      <a:pt x="173" y="135"/>
                      <a:pt x="170" y="113"/>
                      <a:pt x="168" y="91"/>
                    </a:cubicBezTo>
                    <a:cubicBezTo>
                      <a:pt x="165" y="61"/>
                      <a:pt x="158" y="30"/>
                      <a:pt x="158" y="0"/>
                    </a:cubicBezTo>
                    <a:cubicBezTo>
                      <a:pt x="141" y="4"/>
                      <a:pt x="122" y="8"/>
                      <a:pt x="104" y="10"/>
                    </a:cubicBezTo>
                    <a:cubicBezTo>
                      <a:pt x="89" y="12"/>
                      <a:pt x="73" y="16"/>
                      <a:pt x="59" y="10"/>
                    </a:cubicBezTo>
                    <a:cubicBezTo>
                      <a:pt x="62" y="26"/>
                      <a:pt x="65" y="42"/>
                      <a:pt x="68" y="58"/>
                    </a:cubicBezTo>
                    <a:cubicBezTo>
                      <a:pt x="78" y="114"/>
                      <a:pt x="88" y="169"/>
                      <a:pt x="92" y="226"/>
                    </a:cubicBezTo>
                    <a:cubicBezTo>
                      <a:pt x="94" y="251"/>
                      <a:pt x="94" y="277"/>
                      <a:pt x="86" y="301"/>
                    </a:cubicBezTo>
                    <a:cubicBezTo>
                      <a:pt x="82" y="314"/>
                      <a:pt x="69" y="322"/>
                      <a:pt x="56" y="325"/>
                    </a:cubicBezTo>
                    <a:cubicBezTo>
                      <a:pt x="47" y="327"/>
                      <a:pt x="39" y="327"/>
                      <a:pt x="30" y="326"/>
                    </a:cubicBezTo>
                    <a:cubicBezTo>
                      <a:pt x="24" y="329"/>
                      <a:pt x="18" y="333"/>
                      <a:pt x="13" y="338"/>
                    </a:cubicBezTo>
                    <a:cubicBezTo>
                      <a:pt x="6" y="345"/>
                      <a:pt x="0" y="355"/>
                      <a:pt x="0" y="366"/>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41" name="Freeform 151">
                <a:extLst>
                  <a:ext uri="{FF2B5EF4-FFF2-40B4-BE49-F238E27FC236}">
                    <a16:creationId xmlns:a16="http://schemas.microsoft.com/office/drawing/2014/main" id="{D79B4894-9B88-4F21-9B41-730749DA9324}"/>
                  </a:ext>
                </a:extLst>
              </p:cNvPr>
              <p:cNvSpPr>
                <a:spLocks/>
              </p:cNvSpPr>
              <p:nvPr/>
            </p:nvSpPr>
            <p:spPr bwMode="auto">
              <a:xfrm>
                <a:off x="4927601" y="5873751"/>
                <a:ext cx="727075" cy="315913"/>
              </a:xfrm>
              <a:custGeom>
                <a:avLst/>
                <a:gdLst>
                  <a:gd name="T0" fmla="*/ 217 w 225"/>
                  <a:gd name="T1" fmla="*/ 30 h 98"/>
                  <a:gd name="T2" fmla="*/ 216 w 225"/>
                  <a:gd name="T3" fmla="*/ 29 h 98"/>
                  <a:gd name="T4" fmla="*/ 193 w 225"/>
                  <a:gd name="T5" fmla="*/ 42 h 98"/>
                  <a:gd name="T6" fmla="*/ 126 w 225"/>
                  <a:gd name="T7" fmla="*/ 61 h 98"/>
                  <a:gd name="T8" fmla="*/ 59 w 225"/>
                  <a:gd name="T9" fmla="*/ 49 h 98"/>
                  <a:gd name="T10" fmla="*/ 51 w 225"/>
                  <a:gd name="T11" fmla="*/ 44 h 98"/>
                  <a:gd name="T12" fmla="*/ 64 w 225"/>
                  <a:gd name="T13" fmla="*/ 16 h 98"/>
                  <a:gd name="T14" fmla="*/ 81 w 225"/>
                  <a:gd name="T15" fmla="*/ 4 h 98"/>
                  <a:gd name="T16" fmla="*/ 75 w 225"/>
                  <a:gd name="T17" fmla="*/ 3 h 98"/>
                  <a:gd name="T18" fmla="*/ 44 w 225"/>
                  <a:gd name="T19" fmla="*/ 1 h 98"/>
                  <a:gd name="T20" fmla="*/ 2 w 225"/>
                  <a:gd name="T21" fmla="*/ 11 h 98"/>
                  <a:gd name="T22" fmla="*/ 5 w 225"/>
                  <a:gd name="T23" fmla="*/ 29 h 98"/>
                  <a:gd name="T24" fmla="*/ 41 w 225"/>
                  <a:gd name="T25" fmla="*/ 70 h 98"/>
                  <a:gd name="T26" fmla="*/ 56 w 225"/>
                  <a:gd name="T27" fmla="*/ 80 h 98"/>
                  <a:gd name="T28" fmla="*/ 105 w 225"/>
                  <a:gd name="T29" fmla="*/ 91 h 98"/>
                  <a:gd name="T30" fmla="*/ 157 w 225"/>
                  <a:gd name="T31" fmla="*/ 94 h 98"/>
                  <a:gd name="T32" fmla="*/ 181 w 225"/>
                  <a:gd name="T33" fmla="*/ 98 h 98"/>
                  <a:gd name="T34" fmla="*/ 219 w 225"/>
                  <a:gd name="T35" fmla="*/ 85 h 98"/>
                  <a:gd name="T36" fmla="*/ 225 w 225"/>
                  <a:gd name="T37" fmla="*/ 70 h 98"/>
                  <a:gd name="T38" fmla="*/ 221 w 225"/>
                  <a:gd name="T39" fmla="*/ 42 h 98"/>
                  <a:gd name="T40" fmla="*/ 217 w 225"/>
                  <a:gd name="T41" fmla="*/ 3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5" h="98">
                    <a:moveTo>
                      <a:pt x="217" y="30"/>
                    </a:moveTo>
                    <a:cubicBezTo>
                      <a:pt x="217" y="29"/>
                      <a:pt x="217" y="29"/>
                      <a:pt x="216" y="29"/>
                    </a:cubicBezTo>
                    <a:cubicBezTo>
                      <a:pt x="209" y="34"/>
                      <a:pt x="201" y="38"/>
                      <a:pt x="193" y="42"/>
                    </a:cubicBezTo>
                    <a:cubicBezTo>
                      <a:pt x="172" y="51"/>
                      <a:pt x="149" y="59"/>
                      <a:pt x="126" y="61"/>
                    </a:cubicBezTo>
                    <a:cubicBezTo>
                      <a:pt x="103" y="63"/>
                      <a:pt x="79" y="60"/>
                      <a:pt x="59" y="49"/>
                    </a:cubicBezTo>
                    <a:cubicBezTo>
                      <a:pt x="56" y="47"/>
                      <a:pt x="53" y="46"/>
                      <a:pt x="51" y="44"/>
                    </a:cubicBezTo>
                    <a:cubicBezTo>
                      <a:pt x="51" y="33"/>
                      <a:pt x="57" y="23"/>
                      <a:pt x="64" y="16"/>
                    </a:cubicBezTo>
                    <a:cubicBezTo>
                      <a:pt x="69" y="11"/>
                      <a:pt x="75" y="7"/>
                      <a:pt x="81" y="4"/>
                    </a:cubicBezTo>
                    <a:cubicBezTo>
                      <a:pt x="79" y="4"/>
                      <a:pt x="77" y="3"/>
                      <a:pt x="75" y="3"/>
                    </a:cubicBezTo>
                    <a:cubicBezTo>
                      <a:pt x="65" y="2"/>
                      <a:pt x="54" y="0"/>
                      <a:pt x="44" y="1"/>
                    </a:cubicBezTo>
                    <a:cubicBezTo>
                      <a:pt x="29" y="1"/>
                      <a:pt x="15" y="5"/>
                      <a:pt x="2" y="11"/>
                    </a:cubicBezTo>
                    <a:cubicBezTo>
                      <a:pt x="0" y="17"/>
                      <a:pt x="2" y="23"/>
                      <a:pt x="5" y="29"/>
                    </a:cubicBezTo>
                    <a:cubicBezTo>
                      <a:pt x="14" y="45"/>
                      <a:pt x="26" y="59"/>
                      <a:pt x="41" y="70"/>
                    </a:cubicBezTo>
                    <a:cubicBezTo>
                      <a:pt x="45" y="74"/>
                      <a:pt x="50" y="77"/>
                      <a:pt x="56" y="80"/>
                    </a:cubicBezTo>
                    <a:cubicBezTo>
                      <a:pt x="71" y="88"/>
                      <a:pt x="88" y="90"/>
                      <a:pt x="105" y="91"/>
                    </a:cubicBezTo>
                    <a:cubicBezTo>
                      <a:pt x="123" y="92"/>
                      <a:pt x="140" y="92"/>
                      <a:pt x="157" y="94"/>
                    </a:cubicBezTo>
                    <a:cubicBezTo>
                      <a:pt x="165" y="96"/>
                      <a:pt x="173" y="98"/>
                      <a:pt x="181" y="98"/>
                    </a:cubicBezTo>
                    <a:cubicBezTo>
                      <a:pt x="194" y="98"/>
                      <a:pt x="208" y="94"/>
                      <a:pt x="219" y="85"/>
                    </a:cubicBezTo>
                    <a:cubicBezTo>
                      <a:pt x="223" y="82"/>
                      <a:pt x="224" y="76"/>
                      <a:pt x="225" y="70"/>
                    </a:cubicBezTo>
                    <a:cubicBezTo>
                      <a:pt x="225" y="61"/>
                      <a:pt x="223" y="51"/>
                      <a:pt x="221" y="42"/>
                    </a:cubicBezTo>
                    <a:cubicBezTo>
                      <a:pt x="220" y="38"/>
                      <a:pt x="219" y="33"/>
                      <a:pt x="217" y="3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42" name="Freeform 152">
                <a:extLst>
                  <a:ext uri="{FF2B5EF4-FFF2-40B4-BE49-F238E27FC236}">
                    <a16:creationId xmlns:a16="http://schemas.microsoft.com/office/drawing/2014/main" id="{D8BAAA4C-D982-467B-9A09-1632325E7B6E}"/>
                  </a:ext>
                </a:extLst>
              </p:cNvPr>
              <p:cNvSpPr>
                <a:spLocks/>
              </p:cNvSpPr>
              <p:nvPr/>
            </p:nvSpPr>
            <p:spPr bwMode="auto">
              <a:xfrm>
                <a:off x="5880101" y="4611688"/>
                <a:ext cx="352425" cy="968375"/>
              </a:xfrm>
              <a:custGeom>
                <a:avLst/>
                <a:gdLst>
                  <a:gd name="T0" fmla="*/ 0 w 109"/>
                  <a:gd name="T1" fmla="*/ 38 h 301"/>
                  <a:gd name="T2" fmla="*/ 5 w 109"/>
                  <a:gd name="T3" fmla="*/ 86 h 301"/>
                  <a:gd name="T4" fmla="*/ 9 w 109"/>
                  <a:gd name="T5" fmla="*/ 110 h 301"/>
                  <a:gd name="T6" fmla="*/ 33 w 109"/>
                  <a:gd name="T7" fmla="*/ 188 h 301"/>
                  <a:gd name="T8" fmla="*/ 46 w 109"/>
                  <a:gd name="T9" fmla="*/ 261 h 301"/>
                  <a:gd name="T10" fmla="*/ 46 w 109"/>
                  <a:gd name="T11" fmla="*/ 268 h 301"/>
                  <a:gd name="T12" fmla="*/ 43 w 109"/>
                  <a:gd name="T13" fmla="*/ 289 h 301"/>
                  <a:gd name="T14" fmla="*/ 53 w 109"/>
                  <a:gd name="T15" fmla="*/ 295 h 301"/>
                  <a:gd name="T16" fmla="*/ 109 w 109"/>
                  <a:gd name="T17" fmla="*/ 296 h 301"/>
                  <a:gd name="T18" fmla="*/ 100 w 109"/>
                  <a:gd name="T19" fmla="*/ 233 h 301"/>
                  <a:gd name="T20" fmla="*/ 92 w 109"/>
                  <a:gd name="T21" fmla="*/ 214 h 301"/>
                  <a:gd name="T22" fmla="*/ 89 w 109"/>
                  <a:gd name="T23" fmla="*/ 196 h 301"/>
                  <a:gd name="T24" fmla="*/ 88 w 109"/>
                  <a:gd name="T25" fmla="*/ 97 h 301"/>
                  <a:gd name="T26" fmla="*/ 72 w 109"/>
                  <a:gd name="T27" fmla="*/ 0 h 301"/>
                  <a:gd name="T28" fmla="*/ 35 w 109"/>
                  <a:gd name="T29" fmla="*/ 19 h 301"/>
                  <a:gd name="T30" fmla="*/ 0 w 109"/>
                  <a:gd name="T31" fmla="*/ 3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301">
                    <a:moveTo>
                      <a:pt x="0" y="38"/>
                    </a:moveTo>
                    <a:cubicBezTo>
                      <a:pt x="2" y="54"/>
                      <a:pt x="3" y="70"/>
                      <a:pt x="5" y="86"/>
                    </a:cubicBezTo>
                    <a:cubicBezTo>
                      <a:pt x="6" y="94"/>
                      <a:pt x="7" y="102"/>
                      <a:pt x="9" y="110"/>
                    </a:cubicBezTo>
                    <a:cubicBezTo>
                      <a:pt x="15" y="137"/>
                      <a:pt x="27" y="162"/>
                      <a:pt x="33" y="188"/>
                    </a:cubicBezTo>
                    <a:cubicBezTo>
                      <a:pt x="38" y="212"/>
                      <a:pt x="41" y="237"/>
                      <a:pt x="46" y="261"/>
                    </a:cubicBezTo>
                    <a:cubicBezTo>
                      <a:pt x="46" y="264"/>
                      <a:pt x="46" y="266"/>
                      <a:pt x="46" y="268"/>
                    </a:cubicBezTo>
                    <a:cubicBezTo>
                      <a:pt x="47" y="275"/>
                      <a:pt x="45" y="282"/>
                      <a:pt x="43" y="289"/>
                    </a:cubicBezTo>
                    <a:cubicBezTo>
                      <a:pt x="45" y="292"/>
                      <a:pt x="49" y="294"/>
                      <a:pt x="53" y="295"/>
                    </a:cubicBezTo>
                    <a:cubicBezTo>
                      <a:pt x="71" y="301"/>
                      <a:pt x="91" y="301"/>
                      <a:pt x="109" y="296"/>
                    </a:cubicBezTo>
                    <a:cubicBezTo>
                      <a:pt x="108" y="275"/>
                      <a:pt x="107" y="253"/>
                      <a:pt x="100" y="233"/>
                    </a:cubicBezTo>
                    <a:cubicBezTo>
                      <a:pt x="97" y="227"/>
                      <a:pt x="94" y="221"/>
                      <a:pt x="92" y="214"/>
                    </a:cubicBezTo>
                    <a:cubicBezTo>
                      <a:pt x="90" y="208"/>
                      <a:pt x="89" y="202"/>
                      <a:pt x="89" y="196"/>
                    </a:cubicBezTo>
                    <a:cubicBezTo>
                      <a:pt x="86" y="163"/>
                      <a:pt x="88" y="130"/>
                      <a:pt x="88" y="97"/>
                    </a:cubicBezTo>
                    <a:cubicBezTo>
                      <a:pt x="88" y="64"/>
                      <a:pt x="86" y="30"/>
                      <a:pt x="72" y="0"/>
                    </a:cubicBezTo>
                    <a:cubicBezTo>
                      <a:pt x="63" y="11"/>
                      <a:pt x="48" y="14"/>
                      <a:pt x="35" y="19"/>
                    </a:cubicBezTo>
                    <a:cubicBezTo>
                      <a:pt x="23" y="24"/>
                      <a:pt x="11" y="31"/>
                      <a:pt x="0" y="38"/>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43" name="Freeform 153">
                <a:extLst>
                  <a:ext uri="{FF2B5EF4-FFF2-40B4-BE49-F238E27FC236}">
                    <a16:creationId xmlns:a16="http://schemas.microsoft.com/office/drawing/2014/main" id="{3613CFD5-C32B-436F-8EE8-6422F5C0D3D2}"/>
                  </a:ext>
                </a:extLst>
              </p:cNvPr>
              <p:cNvSpPr>
                <a:spLocks/>
              </p:cNvSpPr>
              <p:nvPr/>
            </p:nvSpPr>
            <p:spPr bwMode="auto">
              <a:xfrm>
                <a:off x="5908676" y="5384801"/>
                <a:ext cx="123825" cy="153988"/>
              </a:xfrm>
              <a:custGeom>
                <a:avLst/>
                <a:gdLst>
                  <a:gd name="T0" fmla="*/ 14 w 38"/>
                  <a:gd name="T1" fmla="*/ 2 h 48"/>
                  <a:gd name="T2" fmla="*/ 4 w 38"/>
                  <a:gd name="T3" fmla="*/ 7 h 48"/>
                  <a:gd name="T4" fmla="*/ 0 w 38"/>
                  <a:gd name="T5" fmla="*/ 11 h 48"/>
                  <a:gd name="T6" fmla="*/ 2 w 38"/>
                  <a:gd name="T7" fmla="*/ 18 h 48"/>
                  <a:gd name="T8" fmla="*/ 17 w 38"/>
                  <a:gd name="T9" fmla="*/ 37 h 48"/>
                  <a:gd name="T10" fmla="*/ 34 w 38"/>
                  <a:gd name="T11" fmla="*/ 48 h 48"/>
                  <a:gd name="T12" fmla="*/ 37 w 38"/>
                  <a:gd name="T13" fmla="*/ 28 h 48"/>
                  <a:gd name="T14" fmla="*/ 37 w 38"/>
                  <a:gd name="T15" fmla="*/ 21 h 48"/>
                  <a:gd name="T16" fmla="*/ 33 w 38"/>
                  <a:gd name="T17" fmla="*/ 2 h 48"/>
                  <a:gd name="T18" fmla="*/ 14 w 38"/>
                  <a:gd name="T19"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48">
                    <a:moveTo>
                      <a:pt x="14" y="2"/>
                    </a:moveTo>
                    <a:cubicBezTo>
                      <a:pt x="11" y="3"/>
                      <a:pt x="7" y="5"/>
                      <a:pt x="4" y="7"/>
                    </a:cubicBezTo>
                    <a:cubicBezTo>
                      <a:pt x="3" y="8"/>
                      <a:pt x="1" y="9"/>
                      <a:pt x="0" y="11"/>
                    </a:cubicBezTo>
                    <a:cubicBezTo>
                      <a:pt x="0" y="13"/>
                      <a:pt x="1" y="16"/>
                      <a:pt x="2" y="18"/>
                    </a:cubicBezTo>
                    <a:cubicBezTo>
                      <a:pt x="7" y="25"/>
                      <a:pt x="11" y="31"/>
                      <a:pt x="17" y="37"/>
                    </a:cubicBezTo>
                    <a:cubicBezTo>
                      <a:pt x="22" y="42"/>
                      <a:pt x="28" y="46"/>
                      <a:pt x="34" y="48"/>
                    </a:cubicBezTo>
                    <a:cubicBezTo>
                      <a:pt x="36" y="41"/>
                      <a:pt x="38" y="35"/>
                      <a:pt x="37" y="28"/>
                    </a:cubicBezTo>
                    <a:cubicBezTo>
                      <a:pt x="37" y="26"/>
                      <a:pt x="37" y="24"/>
                      <a:pt x="37" y="21"/>
                    </a:cubicBezTo>
                    <a:cubicBezTo>
                      <a:pt x="35" y="15"/>
                      <a:pt x="34" y="9"/>
                      <a:pt x="33" y="2"/>
                    </a:cubicBezTo>
                    <a:cubicBezTo>
                      <a:pt x="27" y="0"/>
                      <a:pt x="20" y="0"/>
                      <a:pt x="14" y="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44" name="Freeform 154">
                <a:extLst>
                  <a:ext uri="{FF2B5EF4-FFF2-40B4-BE49-F238E27FC236}">
                    <a16:creationId xmlns:a16="http://schemas.microsoft.com/office/drawing/2014/main" id="{E1F866EA-D456-414A-A23F-2BA0B049A108}"/>
                  </a:ext>
                </a:extLst>
              </p:cNvPr>
              <p:cNvSpPr>
                <a:spLocks/>
              </p:cNvSpPr>
              <p:nvPr/>
            </p:nvSpPr>
            <p:spPr bwMode="auto">
              <a:xfrm>
                <a:off x="5873751" y="5307013"/>
                <a:ext cx="381000" cy="425450"/>
              </a:xfrm>
              <a:custGeom>
                <a:avLst/>
                <a:gdLst>
                  <a:gd name="T0" fmla="*/ 111 w 118"/>
                  <a:gd name="T1" fmla="*/ 80 h 132"/>
                  <a:gd name="T2" fmla="*/ 55 w 118"/>
                  <a:gd name="T3" fmla="*/ 79 h 132"/>
                  <a:gd name="T4" fmla="*/ 45 w 118"/>
                  <a:gd name="T5" fmla="*/ 73 h 132"/>
                  <a:gd name="T6" fmla="*/ 45 w 118"/>
                  <a:gd name="T7" fmla="*/ 72 h 132"/>
                  <a:gd name="T8" fmla="*/ 28 w 118"/>
                  <a:gd name="T9" fmla="*/ 61 h 132"/>
                  <a:gd name="T10" fmla="*/ 13 w 118"/>
                  <a:gd name="T11" fmla="*/ 42 h 132"/>
                  <a:gd name="T12" fmla="*/ 11 w 118"/>
                  <a:gd name="T13" fmla="*/ 35 h 132"/>
                  <a:gd name="T14" fmla="*/ 15 w 118"/>
                  <a:gd name="T15" fmla="*/ 31 h 132"/>
                  <a:gd name="T16" fmla="*/ 25 w 118"/>
                  <a:gd name="T17" fmla="*/ 26 h 132"/>
                  <a:gd name="T18" fmla="*/ 44 w 118"/>
                  <a:gd name="T19" fmla="*/ 26 h 132"/>
                  <a:gd name="T20" fmla="*/ 41 w 118"/>
                  <a:gd name="T21" fmla="*/ 5 h 132"/>
                  <a:gd name="T22" fmla="*/ 27 w 118"/>
                  <a:gd name="T23" fmla="*/ 0 h 132"/>
                  <a:gd name="T24" fmla="*/ 23 w 118"/>
                  <a:gd name="T25" fmla="*/ 0 h 132"/>
                  <a:gd name="T26" fmla="*/ 22 w 118"/>
                  <a:gd name="T27" fmla="*/ 1 h 132"/>
                  <a:gd name="T28" fmla="*/ 1 w 118"/>
                  <a:gd name="T29" fmla="*/ 39 h 132"/>
                  <a:gd name="T30" fmla="*/ 1 w 118"/>
                  <a:gd name="T31" fmla="*/ 51 h 132"/>
                  <a:gd name="T32" fmla="*/ 12 w 118"/>
                  <a:gd name="T33" fmla="*/ 71 h 132"/>
                  <a:gd name="T34" fmla="*/ 31 w 118"/>
                  <a:gd name="T35" fmla="*/ 86 h 132"/>
                  <a:gd name="T36" fmla="*/ 38 w 118"/>
                  <a:gd name="T37" fmla="*/ 91 h 132"/>
                  <a:gd name="T38" fmla="*/ 52 w 118"/>
                  <a:gd name="T39" fmla="*/ 115 h 132"/>
                  <a:gd name="T40" fmla="*/ 60 w 118"/>
                  <a:gd name="T41" fmla="*/ 127 h 132"/>
                  <a:gd name="T42" fmla="*/ 75 w 118"/>
                  <a:gd name="T43" fmla="*/ 131 h 132"/>
                  <a:gd name="T44" fmla="*/ 96 w 118"/>
                  <a:gd name="T45" fmla="*/ 130 h 132"/>
                  <a:gd name="T46" fmla="*/ 113 w 118"/>
                  <a:gd name="T47" fmla="*/ 117 h 132"/>
                  <a:gd name="T48" fmla="*/ 111 w 118"/>
                  <a:gd name="T49" fmla="*/ 8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8" h="132">
                    <a:moveTo>
                      <a:pt x="111" y="80"/>
                    </a:moveTo>
                    <a:cubicBezTo>
                      <a:pt x="93" y="85"/>
                      <a:pt x="73" y="85"/>
                      <a:pt x="55" y="79"/>
                    </a:cubicBezTo>
                    <a:cubicBezTo>
                      <a:pt x="51" y="78"/>
                      <a:pt x="47" y="76"/>
                      <a:pt x="45" y="73"/>
                    </a:cubicBezTo>
                    <a:cubicBezTo>
                      <a:pt x="45" y="72"/>
                      <a:pt x="45" y="72"/>
                      <a:pt x="45" y="72"/>
                    </a:cubicBezTo>
                    <a:cubicBezTo>
                      <a:pt x="39" y="70"/>
                      <a:pt x="33" y="66"/>
                      <a:pt x="28" y="61"/>
                    </a:cubicBezTo>
                    <a:cubicBezTo>
                      <a:pt x="22" y="55"/>
                      <a:pt x="18" y="49"/>
                      <a:pt x="13" y="42"/>
                    </a:cubicBezTo>
                    <a:cubicBezTo>
                      <a:pt x="12" y="40"/>
                      <a:pt x="11" y="37"/>
                      <a:pt x="11" y="35"/>
                    </a:cubicBezTo>
                    <a:cubicBezTo>
                      <a:pt x="12" y="33"/>
                      <a:pt x="14" y="32"/>
                      <a:pt x="15" y="31"/>
                    </a:cubicBezTo>
                    <a:cubicBezTo>
                      <a:pt x="18" y="29"/>
                      <a:pt x="22" y="27"/>
                      <a:pt x="25" y="26"/>
                    </a:cubicBezTo>
                    <a:cubicBezTo>
                      <a:pt x="31" y="24"/>
                      <a:pt x="38" y="24"/>
                      <a:pt x="44" y="26"/>
                    </a:cubicBezTo>
                    <a:cubicBezTo>
                      <a:pt x="43" y="19"/>
                      <a:pt x="42" y="12"/>
                      <a:pt x="41" y="5"/>
                    </a:cubicBezTo>
                    <a:cubicBezTo>
                      <a:pt x="37" y="3"/>
                      <a:pt x="31" y="1"/>
                      <a:pt x="27" y="0"/>
                    </a:cubicBezTo>
                    <a:cubicBezTo>
                      <a:pt x="26" y="0"/>
                      <a:pt x="24" y="0"/>
                      <a:pt x="23" y="0"/>
                    </a:cubicBezTo>
                    <a:cubicBezTo>
                      <a:pt x="23" y="0"/>
                      <a:pt x="22" y="1"/>
                      <a:pt x="22" y="1"/>
                    </a:cubicBezTo>
                    <a:cubicBezTo>
                      <a:pt x="10" y="10"/>
                      <a:pt x="2" y="24"/>
                      <a:pt x="1" y="39"/>
                    </a:cubicBezTo>
                    <a:cubicBezTo>
                      <a:pt x="0" y="43"/>
                      <a:pt x="0" y="47"/>
                      <a:pt x="1" y="51"/>
                    </a:cubicBezTo>
                    <a:cubicBezTo>
                      <a:pt x="3" y="59"/>
                      <a:pt x="7" y="66"/>
                      <a:pt x="12" y="71"/>
                    </a:cubicBezTo>
                    <a:cubicBezTo>
                      <a:pt x="18" y="77"/>
                      <a:pt x="24" y="82"/>
                      <a:pt x="31" y="86"/>
                    </a:cubicBezTo>
                    <a:cubicBezTo>
                      <a:pt x="34" y="87"/>
                      <a:pt x="36" y="89"/>
                      <a:pt x="38" y="91"/>
                    </a:cubicBezTo>
                    <a:cubicBezTo>
                      <a:pt x="46" y="97"/>
                      <a:pt x="48" y="107"/>
                      <a:pt x="52" y="115"/>
                    </a:cubicBezTo>
                    <a:cubicBezTo>
                      <a:pt x="54" y="119"/>
                      <a:pt x="56" y="124"/>
                      <a:pt x="60" y="127"/>
                    </a:cubicBezTo>
                    <a:cubicBezTo>
                      <a:pt x="65" y="130"/>
                      <a:pt x="70" y="130"/>
                      <a:pt x="75" y="131"/>
                    </a:cubicBezTo>
                    <a:cubicBezTo>
                      <a:pt x="82" y="132"/>
                      <a:pt x="90" y="132"/>
                      <a:pt x="96" y="130"/>
                    </a:cubicBezTo>
                    <a:cubicBezTo>
                      <a:pt x="103" y="128"/>
                      <a:pt x="110" y="123"/>
                      <a:pt x="113" y="117"/>
                    </a:cubicBezTo>
                    <a:cubicBezTo>
                      <a:pt x="118" y="109"/>
                      <a:pt x="111" y="80"/>
                      <a:pt x="111" y="8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45" name="Freeform 155">
                <a:extLst>
                  <a:ext uri="{FF2B5EF4-FFF2-40B4-BE49-F238E27FC236}">
                    <a16:creationId xmlns:a16="http://schemas.microsoft.com/office/drawing/2014/main" id="{CEA22344-6C19-42D9-B37C-F4E2A0F4778B}"/>
                  </a:ext>
                </a:extLst>
              </p:cNvPr>
              <p:cNvSpPr>
                <a:spLocks/>
              </p:cNvSpPr>
              <p:nvPr/>
            </p:nvSpPr>
            <p:spPr bwMode="auto">
              <a:xfrm>
                <a:off x="4522788" y="1906588"/>
                <a:ext cx="117475" cy="84138"/>
              </a:xfrm>
              <a:custGeom>
                <a:avLst/>
                <a:gdLst>
                  <a:gd name="T0" fmla="*/ 16 w 36"/>
                  <a:gd name="T1" fmla="*/ 22 h 26"/>
                  <a:gd name="T2" fmla="*/ 23 w 36"/>
                  <a:gd name="T3" fmla="*/ 25 h 26"/>
                  <a:gd name="T4" fmla="*/ 30 w 36"/>
                  <a:gd name="T5" fmla="*/ 26 h 26"/>
                  <a:gd name="T6" fmla="*/ 33 w 36"/>
                  <a:gd name="T7" fmla="*/ 25 h 26"/>
                  <a:gd name="T8" fmla="*/ 34 w 36"/>
                  <a:gd name="T9" fmla="*/ 23 h 26"/>
                  <a:gd name="T10" fmla="*/ 36 w 36"/>
                  <a:gd name="T11" fmla="*/ 18 h 26"/>
                  <a:gd name="T12" fmla="*/ 36 w 36"/>
                  <a:gd name="T13" fmla="*/ 16 h 26"/>
                  <a:gd name="T14" fmla="*/ 35 w 36"/>
                  <a:gd name="T15" fmla="*/ 15 h 26"/>
                  <a:gd name="T16" fmla="*/ 30 w 36"/>
                  <a:gd name="T17" fmla="*/ 11 h 26"/>
                  <a:gd name="T18" fmla="*/ 19 w 36"/>
                  <a:gd name="T19" fmla="*/ 6 h 26"/>
                  <a:gd name="T20" fmla="*/ 1 w 36"/>
                  <a:gd name="T21" fmla="*/ 0 h 26"/>
                  <a:gd name="T22" fmla="*/ 3 w 36"/>
                  <a:gd name="T23" fmla="*/ 11 h 26"/>
                  <a:gd name="T24" fmla="*/ 8 w 36"/>
                  <a:gd name="T25" fmla="*/ 16 h 26"/>
                  <a:gd name="T26" fmla="*/ 16 w 36"/>
                  <a:gd name="T27"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26">
                    <a:moveTo>
                      <a:pt x="16" y="22"/>
                    </a:moveTo>
                    <a:cubicBezTo>
                      <a:pt x="18" y="23"/>
                      <a:pt x="20" y="25"/>
                      <a:pt x="23" y="25"/>
                    </a:cubicBezTo>
                    <a:cubicBezTo>
                      <a:pt x="25" y="26"/>
                      <a:pt x="27" y="26"/>
                      <a:pt x="30" y="26"/>
                    </a:cubicBezTo>
                    <a:cubicBezTo>
                      <a:pt x="31" y="26"/>
                      <a:pt x="32" y="26"/>
                      <a:pt x="33" y="25"/>
                    </a:cubicBezTo>
                    <a:cubicBezTo>
                      <a:pt x="33" y="25"/>
                      <a:pt x="34" y="24"/>
                      <a:pt x="34" y="23"/>
                    </a:cubicBezTo>
                    <a:cubicBezTo>
                      <a:pt x="35" y="21"/>
                      <a:pt x="35" y="20"/>
                      <a:pt x="36" y="18"/>
                    </a:cubicBezTo>
                    <a:cubicBezTo>
                      <a:pt x="36" y="17"/>
                      <a:pt x="36" y="17"/>
                      <a:pt x="36" y="16"/>
                    </a:cubicBezTo>
                    <a:cubicBezTo>
                      <a:pt x="36" y="15"/>
                      <a:pt x="35" y="15"/>
                      <a:pt x="35" y="15"/>
                    </a:cubicBezTo>
                    <a:cubicBezTo>
                      <a:pt x="33" y="13"/>
                      <a:pt x="32" y="12"/>
                      <a:pt x="30" y="11"/>
                    </a:cubicBezTo>
                    <a:cubicBezTo>
                      <a:pt x="27" y="9"/>
                      <a:pt x="23" y="8"/>
                      <a:pt x="19" y="6"/>
                    </a:cubicBezTo>
                    <a:cubicBezTo>
                      <a:pt x="13" y="4"/>
                      <a:pt x="7" y="2"/>
                      <a:pt x="1" y="0"/>
                    </a:cubicBezTo>
                    <a:cubicBezTo>
                      <a:pt x="0" y="4"/>
                      <a:pt x="1" y="8"/>
                      <a:pt x="3" y="11"/>
                    </a:cubicBezTo>
                    <a:cubicBezTo>
                      <a:pt x="4" y="13"/>
                      <a:pt x="6" y="15"/>
                      <a:pt x="8" y="16"/>
                    </a:cubicBezTo>
                    <a:cubicBezTo>
                      <a:pt x="11" y="18"/>
                      <a:pt x="14" y="20"/>
                      <a:pt x="16" y="2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46" name="Freeform 156">
                <a:extLst>
                  <a:ext uri="{FF2B5EF4-FFF2-40B4-BE49-F238E27FC236}">
                    <a16:creationId xmlns:a16="http://schemas.microsoft.com/office/drawing/2014/main" id="{AE2400B6-F089-41D3-8C98-7791C84D9F58}"/>
                  </a:ext>
                </a:extLst>
              </p:cNvPr>
              <p:cNvSpPr>
                <a:spLocks/>
              </p:cNvSpPr>
              <p:nvPr/>
            </p:nvSpPr>
            <p:spPr bwMode="auto">
              <a:xfrm>
                <a:off x="4491038" y="1646238"/>
                <a:ext cx="774700" cy="808038"/>
              </a:xfrm>
              <a:custGeom>
                <a:avLst/>
                <a:gdLst>
                  <a:gd name="T0" fmla="*/ 227 w 240"/>
                  <a:gd name="T1" fmla="*/ 161 h 251"/>
                  <a:gd name="T2" fmla="*/ 129 w 240"/>
                  <a:gd name="T3" fmla="*/ 173 h 251"/>
                  <a:gd name="T4" fmla="*/ 110 w 240"/>
                  <a:gd name="T5" fmla="*/ 120 h 251"/>
                  <a:gd name="T6" fmla="*/ 105 w 240"/>
                  <a:gd name="T7" fmla="*/ 109 h 251"/>
                  <a:gd name="T8" fmla="*/ 103 w 240"/>
                  <a:gd name="T9" fmla="*/ 100 h 251"/>
                  <a:gd name="T10" fmla="*/ 99 w 240"/>
                  <a:gd name="T11" fmla="*/ 68 h 251"/>
                  <a:gd name="T12" fmla="*/ 98 w 240"/>
                  <a:gd name="T13" fmla="*/ 52 h 251"/>
                  <a:gd name="T14" fmla="*/ 89 w 240"/>
                  <a:gd name="T15" fmla="*/ 39 h 251"/>
                  <a:gd name="T16" fmla="*/ 81 w 240"/>
                  <a:gd name="T17" fmla="*/ 34 h 251"/>
                  <a:gd name="T18" fmla="*/ 68 w 240"/>
                  <a:gd name="T19" fmla="*/ 31 h 251"/>
                  <a:gd name="T20" fmla="*/ 50 w 240"/>
                  <a:gd name="T21" fmla="*/ 29 h 251"/>
                  <a:gd name="T22" fmla="*/ 39 w 240"/>
                  <a:gd name="T23" fmla="*/ 19 h 251"/>
                  <a:gd name="T24" fmla="*/ 7 w 240"/>
                  <a:gd name="T25" fmla="*/ 2 h 251"/>
                  <a:gd name="T26" fmla="*/ 2 w 240"/>
                  <a:gd name="T27" fmla="*/ 1 h 251"/>
                  <a:gd name="T28" fmla="*/ 0 w 240"/>
                  <a:gd name="T29" fmla="*/ 7 h 251"/>
                  <a:gd name="T30" fmla="*/ 6 w 240"/>
                  <a:gd name="T31" fmla="*/ 14 h 251"/>
                  <a:gd name="T32" fmla="*/ 18 w 240"/>
                  <a:gd name="T33" fmla="*/ 22 h 251"/>
                  <a:gd name="T34" fmla="*/ 24 w 240"/>
                  <a:gd name="T35" fmla="*/ 30 h 251"/>
                  <a:gd name="T36" fmla="*/ 17 w 240"/>
                  <a:gd name="T37" fmla="*/ 34 h 251"/>
                  <a:gd name="T38" fmla="*/ 12 w 240"/>
                  <a:gd name="T39" fmla="*/ 40 h 251"/>
                  <a:gd name="T40" fmla="*/ 11 w 240"/>
                  <a:gd name="T41" fmla="*/ 48 h 251"/>
                  <a:gd name="T42" fmla="*/ 9 w 240"/>
                  <a:gd name="T43" fmla="*/ 51 h 251"/>
                  <a:gd name="T44" fmla="*/ 7 w 240"/>
                  <a:gd name="T45" fmla="*/ 61 h 251"/>
                  <a:gd name="T46" fmla="*/ 8 w 240"/>
                  <a:gd name="T47" fmla="*/ 71 h 251"/>
                  <a:gd name="T48" fmla="*/ 6 w 240"/>
                  <a:gd name="T49" fmla="*/ 74 h 251"/>
                  <a:gd name="T50" fmla="*/ 8 w 240"/>
                  <a:gd name="T51" fmla="*/ 85 h 251"/>
                  <a:gd name="T52" fmla="*/ 19 w 240"/>
                  <a:gd name="T53" fmla="*/ 89 h 251"/>
                  <a:gd name="T54" fmla="*/ 45 w 240"/>
                  <a:gd name="T55" fmla="*/ 100 h 251"/>
                  <a:gd name="T56" fmla="*/ 53 w 240"/>
                  <a:gd name="T57" fmla="*/ 104 h 251"/>
                  <a:gd name="T58" fmla="*/ 56 w 240"/>
                  <a:gd name="T59" fmla="*/ 112 h 251"/>
                  <a:gd name="T60" fmla="*/ 60 w 240"/>
                  <a:gd name="T61" fmla="*/ 200 h 251"/>
                  <a:gd name="T62" fmla="*/ 62 w 240"/>
                  <a:gd name="T63" fmla="*/ 213 h 251"/>
                  <a:gd name="T64" fmla="*/ 84 w 240"/>
                  <a:gd name="T65" fmla="*/ 237 h 251"/>
                  <a:gd name="T66" fmla="*/ 115 w 240"/>
                  <a:gd name="T67" fmla="*/ 245 h 251"/>
                  <a:gd name="T68" fmla="*/ 240 w 240"/>
                  <a:gd name="T69" fmla="*/ 250 h 251"/>
                  <a:gd name="T70" fmla="*/ 232 w 240"/>
                  <a:gd name="T71" fmla="*/ 211 h 251"/>
                  <a:gd name="T72" fmla="*/ 227 w 240"/>
                  <a:gd name="T73" fmla="*/ 16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0" h="251">
                    <a:moveTo>
                      <a:pt x="227" y="161"/>
                    </a:moveTo>
                    <a:cubicBezTo>
                      <a:pt x="194" y="162"/>
                      <a:pt x="161" y="165"/>
                      <a:pt x="129" y="173"/>
                    </a:cubicBezTo>
                    <a:cubicBezTo>
                      <a:pt x="123" y="155"/>
                      <a:pt x="118" y="137"/>
                      <a:pt x="110" y="120"/>
                    </a:cubicBezTo>
                    <a:cubicBezTo>
                      <a:pt x="108" y="117"/>
                      <a:pt x="106" y="113"/>
                      <a:pt x="105" y="109"/>
                    </a:cubicBezTo>
                    <a:cubicBezTo>
                      <a:pt x="104" y="106"/>
                      <a:pt x="104" y="103"/>
                      <a:pt x="103" y="100"/>
                    </a:cubicBezTo>
                    <a:cubicBezTo>
                      <a:pt x="102" y="90"/>
                      <a:pt x="100" y="79"/>
                      <a:pt x="99" y="68"/>
                    </a:cubicBezTo>
                    <a:cubicBezTo>
                      <a:pt x="99" y="63"/>
                      <a:pt x="99" y="57"/>
                      <a:pt x="98" y="52"/>
                    </a:cubicBezTo>
                    <a:cubicBezTo>
                      <a:pt x="96" y="47"/>
                      <a:pt x="94" y="42"/>
                      <a:pt x="89" y="39"/>
                    </a:cubicBezTo>
                    <a:cubicBezTo>
                      <a:pt x="86" y="38"/>
                      <a:pt x="84" y="35"/>
                      <a:pt x="81" y="34"/>
                    </a:cubicBezTo>
                    <a:cubicBezTo>
                      <a:pt x="77" y="32"/>
                      <a:pt x="73" y="32"/>
                      <a:pt x="68" y="31"/>
                    </a:cubicBezTo>
                    <a:cubicBezTo>
                      <a:pt x="62" y="30"/>
                      <a:pt x="56" y="29"/>
                      <a:pt x="50" y="29"/>
                    </a:cubicBezTo>
                    <a:cubicBezTo>
                      <a:pt x="48" y="25"/>
                      <a:pt x="43" y="21"/>
                      <a:pt x="39" y="19"/>
                    </a:cubicBezTo>
                    <a:cubicBezTo>
                      <a:pt x="29" y="12"/>
                      <a:pt x="19" y="6"/>
                      <a:pt x="7" y="2"/>
                    </a:cubicBezTo>
                    <a:cubicBezTo>
                      <a:pt x="6" y="1"/>
                      <a:pt x="3" y="0"/>
                      <a:pt x="2" y="1"/>
                    </a:cubicBezTo>
                    <a:cubicBezTo>
                      <a:pt x="1" y="3"/>
                      <a:pt x="0" y="5"/>
                      <a:pt x="0" y="7"/>
                    </a:cubicBezTo>
                    <a:cubicBezTo>
                      <a:pt x="0" y="10"/>
                      <a:pt x="3" y="12"/>
                      <a:pt x="6" y="14"/>
                    </a:cubicBezTo>
                    <a:cubicBezTo>
                      <a:pt x="10" y="17"/>
                      <a:pt x="14" y="19"/>
                      <a:pt x="18" y="22"/>
                    </a:cubicBezTo>
                    <a:cubicBezTo>
                      <a:pt x="21" y="24"/>
                      <a:pt x="24" y="27"/>
                      <a:pt x="24" y="30"/>
                    </a:cubicBezTo>
                    <a:cubicBezTo>
                      <a:pt x="22" y="32"/>
                      <a:pt x="19" y="32"/>
                      <a:pt x="17" y="34"/>
                    </a:cubicBezTo>
                    <a:cubicBezTo>
                      <a:pt x="15" y="35"/>
                      <a:pt x="12" y="37"/>
                      <a:pt x="12" y="40"/>
                    </a:cubicBezTo>
                    <a:cubicBezTo>
                      <a:pt x="11" y="42"/>
                      <a:pt x="13" y="46"/>
                      <a:pt x="11" y="48"/>
                    </a:cubicBezTo>
                    <a:cubicBezTo>
                      <a:pt x="11" y="50"/>
                      <a:pt x="10" y="50"/>
                      <a:pt x="9" y="51"/>
                    </a:cubicBezTo>
                    <a:cubicBezTo>
                      <a:pt x="7" y="54"/>
                      <a:pt x="6" y="57"/>
                      <a:pt x="7" y="61"/>
                    </a:cubicBezTo>
                    <a:cubicBezTo>
                      <a:pt x="8" y="64"/>
                      <a:pt x="10" y="68"/>
                      <a:pt x="8" y="71"/>
                    </a:cubicBezTo>
                    <a:cubicBezTo>
                      <a:pt x="8" y="72"/>
                      <a:pt x="7" y="73"/>
                      <a:pt x="6" y="74"/>
                    </a:cubicBezTo>
                    <a:cubicBezTo>
                      <a:pt x="3" y="77"/>
                      <a:pt x="5" y="82"/>
                      <a:pt x="8" y="85"/>
                    </a:cubicBezTo>
                    <a:cubicBezTo>
                      <a:pt x="11" y="87"/>
                      <a:pt x="15" y="88"/>
                      <a:pt x="19" y="89"/>
                    </a:cubicBezTo>
                    <a:cubicBezTo>
                      <a:pt x="28" y="92"/>
                      <a:pt x="37" y="96"/>
                      <a:pt x="45" y="100"/>
                    </a:cubicBezTo>
                    <a:cubicBezTo>
                      <a:pt x="48" y="101"/>
                      <a:pt x="51" y="102"/>
                      <a:pt x="53" y="104"/>
                    </a:cubicBezTo>
                    <a:cubicBezTo>
                      <a:pt x="55" y="106"/>
                      <a:pt x="56" y="109"/>
                      <a:pt x="56" y="112"/>
                    </a:cubicBezTo>
                    <a:cubicBezTo>
                      <a:pt x="50" y="141"/>
                      <a:pt x="59" y="170"/>
                      <a:pt x="60" y="200"/>
                    </a:cubicBezTo>
                    <a:cubicBezTo>
                      <a:pt x="60" y="204"/>
                      <a:pt x="61" y="209"/>
                      <a:pt x="62" y="213"/>
                    </a:cubicBezTo>
                    <a:cubicBezTo>
                      <a:pt x="65" y="224"/>
                      <a:pt x="74" y="232"/>
                      <a:pt x="84" y="237"/>
                    </a:cubicBezTo>
                    <a:cubicBezTo>
                      <a:pt x="94" y="241"/>
                      <a:pt x="105" y="243"/>
                      <a:pt x="115" y="245"/>
                    </a:cubicBezTo>
                    <a:cubicBezTo>
                      <a:pt x="157" y="250"/>
                      <a:pt x="199" y="251"/>
                      <a:pt x="240" y="250"/>
                    </a:cubicBezTo>
                    <a:cubicBezTo>
                      <a:pt x="235" y="238"/>
                      <a:pt x="234" y="224"/>
                      <a:pt x="232" y="211"/>
                    </a:cubicBezTo>
                    <a:cubicBezTo>
                      <a:pt x="231" y="195"/>
                      <a:pt x="229" y="178"/>
                      <a:pt x="227" y="161"/>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47" name="Freeform 157">
                <a:extLst>
                  <a:ext uri="{FF2B5EF4-FFF2-40B4-BE49-F238E27FC236}">
                    <a16:creationId xmlns:a16="http://schemas.microsoft.com/office/drawing/2014/main" id="{A3F457FB-EF97-47A3-AC80-947970F64B62}"/>
                  </a:ext>
                </a:extLst>
              </p:cNvPr>
              <p:cNvSpPr>
                <a:spLocks/>
              </p:cNvSpPr>
              <p:nvPr/>
            </p:nvSpPr>
            <p:spPr bwMode="auto">
              <a:xfrm>
                <a:off x="5159376" y="1966913"/>
                <a:ext cx="1360488" cy="1793875"/>
              </a:xfrm>
              <a:custGeom>
                <a:avLst/>
                <a:gdLst>
                  <a:gd name="T0" fmla="*/ 415 w 421"/>
                  <a:gd name="T1" fmla="*/ 79 h 557"/>
                  <a:gd name="T2" fmla="*/ 377 w 421"/>
                  <a:gd name="T3" fmla="*/ 21 h 557"/>
                  <a:gd name="T4" fmla="*/ 363 w 421"/>
                  <a:gd name="T5" fmla="*/ 10 h 557"/>
                  <a:gd name="T6" fmla="*/ 340 w 421"/>
                  <a:gd name="T7" fmla="*/ 3 h 557"/>
                  <a:gd name="T8" fmla="*/ 316 w 421"/>
                  <a:gd name="T9" fmla="*/ 0 h 557"/>
                  <a:gd name="T10" fmla="*/ 273 w 421"/>
                  <a:gd name="T11" fmla="*/ 31 h 557"/>
                  <a:gd name="T12" fmla="*/ 246 w 421"/>
                  <a:gd name="T13" fmla="*/ 35 h 557"/>
                  <a:gd name="T14" fmla="*/ 212 w 421"/>
                  <a:gd name="T15" fmla="*/ 30 h 557"/>
                  <a:gd name="T16" fmla="*/ 192 w 421"/>
                  <a:gd name="T17" fmla="*/ 22 h 557"/>
                  <a:gd name="T18" fmla="*/ 110 w 421"/>
                  <a:gd name="T19" fmla="*/ 19 h 557"/>
                  <a:gd name="T20" fmla="*/ 80 w 421"/>
                  <a:gd name="T21" fmla="*/ 33 h 557"/>
                  <a:gd name="T22" fmla="*/ 15 w 421"/>
                  <a:gd name="T23" fmla="*/ 55 h 557"/>
                  <a:gd name="T24" fmla="*/ 1 w 421"/>
                  <a:gd name="T25" fmla="*/ 93 h 557"/>
                  <a:gd name="T26" fmla="*/ 30 w 421"/>
                  <a:gd name="T27" fmla="*/ 155 h 557"/>
                  <a:gd name="T28" fmla="*/ 58 w 421"/>
                  <a:gd name="T29" fmla="*/ 158 h 557"/>
                  <a:gd name="T30" fmla="*/ 60 w 421"/>
                  <a:gd name="T31" fmla="*/ 269 h 557"/>
                  <a:gd name="T32" fmla="*/ 49 w 421"/>
                  <a:gd name="T33" fmla="*/ 381 h 557"/>
                  <a:gd name="T34" fmla="*/ 16 w 421"/>
                  <a:gd name="T35" fmla="*/ 496 h 557"/>
                  <a:gd name="T36" fmla="*/ 87 w 421"/>
                  <a:gd name="T37" fmla="*/ 541 h 557"/>
                  <a:gd name="T38" fmla="*/ 220 w 421"/>
                  <a:gd name="T39" fmla="*/ 550 h 557"/>
                  <a:gd name="T40" fmla="*/ 346 w 421"/>
                  <a:gd name="T41" fmla="*/ 507 h 557"/>
                  <a:gd name="T42" fmla="*/ 311 w 421"/>
                  <a:gd name="T43" fmla="*/ 359 h 557"/>
                  <a:gd name="T44" fmla="*/ 302 w 421"/>
                  <a:gd name="T45" fmla="*/ 332 h 557"/>
                  <a:gd name="T46" fmla="*/ 305 w 421"/>
                  <a:gd name="T47" fmla="*/ 284 h 557"/>
                  <a:gd name="T48" fmla="*/ 376 w 421"/>
                  <a:gd name="T49" fmla="*/ 159 h 557"/>
                  <a:gd name="T50" fmla="*/ 401 w 421"/>
                  <a:gd name="T51" fmla="*/ 131 h 557"/>
                  <a:gd name="T52" fmla="*/ 415 w 421"/>
                  <a:gd name="T53" fmla="*/ 79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1" h="557">
                    <a:moveTo>
                      <a:pt x="415" y="79"/>
                    </a:moveTo>
                    <a:cubicBezTo>
                      <a:pt x="407" y="57"/>
                      <a:pt x="394" y="37"/>
                      <a:pt x="377" y="21"/>
                    </a:cubicBezTo>
                    <a:cubicBezTo>
                      <a:pt x="373" y="17"/>
                      <a:pt x="368" y="13"/>
                      <a:pt x="363" y="10"/>
                    </a:cubicBezTo>
                    <a:cubicBezTo>
                      <a:pt x="356" y="6"/>
                      <a:pt x="348" y="4"/>
                      <a:pt x="340" y="3"/>
                    </a:cubicBezTo>
                    <a:cubicBezTo>
                      <a:pt x="332" y="1"/>
                      <a:pt x="324" y="0"/>
                      <a:pt x="316" y="0"/>
                    </a:cubicBezTo>
                    <a:cubicBezTo>
                      <a:pt x="304" y="12"/>
                      <a:pt x="290" y="25"/>
                      <a:pt x="273" y="31"/>
                    </a:cubicBezTo>
                    <a:cubicBezTo>
                      <a:pt x="264" y="34"/>
                      <a:pt x="255" y="34"/>
                      <a:pt x="246" y="35"/>
                    </a:cubicBezTo>
                    <a:cubicBezTo>
                      <a:pt x="234" y="35"/>
                      <a:pt x="223" y="34"/>
                      <a:pt x="212" y="30"/>
                    </a:cubicBezTo>
                    <a:cubicBezTo>
                      <a:pt x="205" y="28"/>
                      <a:pt x="199" y="25"/>
                      <a:pt x="192" y="22"/>
                    </a:cubicBezTo>
                    <a:cubicBezTo>
                      <a:pt x="167" y="11"/>
                      <a:pt x="137" y="10"/>
                      <a:pt x="110" y="19"/>
                    </a:cubicBezTo>
                    <a:cubicBezTo>
                      <a:pt x="100" y="23"/>
                      <a:pt x="90" y="28"/>
                      <a:pt x="80" y="33"/>
                    </a:cubicBezTo>
                    <a:cubicBezTo>
                      <a:pt x="59" y="42"/>
                      <a:pt x="37" y="49"/>
                      <a:pt x="15" y="55"/>
                    </a:cubicBezTo>
                    <a:cubicBezTo>
                      <a:pt x="1" y="59"/>
                      <a:pt x="0" y="79"/>
                      <a:pt x="1" y="93"/>
                    </a:cubicBezTo>
                    <a:cubicBezTo>
                      <a:pt x="2" y="116"/>
                      <a:pt x="13" y="139"/>
                      <a:pt x="30" y="155"/>
                    </a:cubicBezTo>
                    <a:cubicBezTo>
                      <a:pt x="39" y="157"/>
                      <a:pt x="49" y="158"/>
                      <a:pt x="58" y="158"/>
                    </a:cubicBezTo>
                    <a:cubicBezTo>
                      <a:pt x="61" y="195"/>
                      <a:pt x="61" y="232"/>
                      <a:pt x="60" y="269"/>
                    </a:cubicBezTo>
                    <a:cubicBezTo>
                      <a:pt x="59" y="306"/>
                      <a:pt x="54" y="344"/>
                      <a:pt x="49" y="381"/>
                    </a:cubicBezTo>
                    <a:cubicBezTo>
                      <a:pt x="44" y="421"/>
                      <a:pt x="38" y="462"/>
                      <a:pt x="16" y="496"/>
                    </a:cubicBezTo>
                    <a:cubicBezTo>
                      <a:pt x="32" y="520"/>
                      <a:pt x="60" y="532"/>
                      <a:pt x="87" y="541"/>
                    </a:cubicBezTo>
                    <a:cubicBezTo>
                      <a:pt x="130" y="554"/>
                      <a:pt x="176" y="557"/>
                      <a:pt x="220" y="550"/>
                    </a:cubicBezTo>
                    <a:cubicBezTo>
                      <a:pt x="264" y="543"/>
                      <a:pt x="307" y="528"/>
                      <a:pt x="346" y="507"/>
                    </a:cubicBezTo>
                    <a:cubicBezTo>
                      <a:pt x="350" y="456"/>
                      <a:pt x="331" y="406"/>
                      <a:pt x="311" y="359"/>
                    </a:cubicBezTo>
                    <a:cubicBezTo>
                      <a:pt x="308" y="350"/>
                      <a:pt x="304" y="341"/>
                      <a:pt x="302" y="332"/>
                    </a:cubicBezTo>
                    <a:cubicBezTo>
                      <a:pt x="299" y="316"/>
                      <a:pt x="301" y="300"/>
                      <a:pt x="305" y="284"/>
                    </a:cubicBezTo>
                    <a:cubicBezTo>
                      <a:pt x="316" y="237"/>
                      <a:pt x="341" y="193"/>
                      <a:pt x="376" y="159"/>
                    </a:cubicBezTo>
                    <a:cubicBezTo>
                      <a:pt x="385" y="150"/>
                      <a:pt x="395" y="142"/>
                      <a:pt x="401" y="131"/>
                    </a:cubicBezTo>
                    <a:cubicBezTo>
                      <a:pt x="410" y="117"/>
                      <a:pt x="421" y="96"/>
                      <a:pt x="415" y="79"/>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48" name="Freeform 158">
                <a:extLst>
                  <a:ext uri="{FF2B5EF4-FFF2-40B4-BE49-F238E27FC236}">
                    <a16:creationId xmlns:a16="http://schemas.microsoft.com/office/drawing/2014/main" id="{94931D74-A2E2-41AE-BE1E-1B3771CF88DB}"/>
                  </a:ext>
                </a:extLst>
              </p:cNvPr>
              <p:cNvSpPr>
                <a:spLocks/>
              </p:cNvSpPr>
              <p:nvPr/>
            </p:nvSpPr>
            <p:spPr bwMode="auto">
              <a:xfrm>
                <a:off x="6364288" y="2266951"/>
                <a:ext cx="149225" cy="222250"/>
              </a:xfrm>
              <a:custGeom>
                <a:avLst/>
                <a:gdLst>
                  <a:gd name="T0" fmla="*/ 44 w 46"/>
                  <a:gd name="T1" fmla="*/ 0 h 69"/>
                  <a:gd name="T2" fmla="*/ 28 w 46"/>
                  <a:gd name="T3" fmla="*/ 38 h 69"/>
                  <a:gd name="T4" fmla="*/ 3 w 46"/>
                  <a:gd name="T5" fmla="*/ 66 h 69"/>
                  <a:gd name="T6" fmla="*/ 0 w 46"/>
                  <a:gd name="T7" fmla="*/ 69 h 69"/>
                  <a:gd name="T8" fmla="*/ 23 w 46"/>
                  <a:gd name="T9" fmla="*/ 65 h 69"/>
                  <a:gd name="T10" fmla="*/ 29 w 46"/>
                  <a:gd name="T11" fmla="*/ 63 h 69"/>
                  <a:gd name="T12" fmla="*/ 35 w 46"/>
                  <a:gd name="T13" fmla="*/ 55 h 69"/>
                  <a:gd name="T14" fmla="*/ 45 w 46"/>
                  <a:gd name="T15" fmla="*/ 21 h 69"/>
                  <a:gd name="T16" fmla="*/ 46 w 46"/>
                  <a:gd name="T17" fmla="*/ 13 h 69"/>
                  <a:gd name="T18" fmla="*/ 44 w 46"/>
                  <a:gd name="T19"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69">
                    <a:moveTo>
                      <a:pt x="44" y="0"/>
                    </a:moveTo>
                    <a:cubicBezTo>
                      <a:pt x="42" y="13"/>
                      <a:pt x="35" y="27"/>
                      <a:pt x="28" y="38"/>
                    </a:cubicBezTo>
                    <a:cubicBezTo>
                      <a:pt x="22" y="49"/>
                      <a:pt x="12" y="57"/>
                      <a:pt x="3" y="66"/>
                    </a:cubicBezTo>
                    <a:cubicBezTo>
                      <a:pt x="2" y="67"/>
                      <a:pt x="1" y="68"/>
                      <a:pt x="0" y="69"/>
                    </a:cubicBezTo>
                    <a:cubicBezTo>
                      <a:pt x="8" y="68"/>
                      <a:pt x="16" y="67"/>
                      <a:pt x="23" y="65"/>
                    </a:cubicBezTo>
                    <a:cubicBezTo>
                      <a:pt x="25" y="64"/>
                      <a:pt x="27" y="64"/>
                      <a:pt x="29" y="63"/>
                    </a:cubicBezTo>
                    <a:cubicBezTo>
                      <a:pt x="32" y="61"/>
                      <a:pt x="33" y="58"/>
                      <a:pt x="35" y="55"/>
                    </a:cubicBezTo>
                    <a:cubicBezTo>
                      <a:pt x="40" y="44"/>
                      <a:pt x="42" y="32"/>
                      <a:pt x="45" y="21"/>
                    </a:cubicBezTo>
                    <a:cubicBezTo>
                      <a:pt x="45" y="18"/>
                      <a:pt x="46" y="16"/>
                      <a:pt x="46" y="13"/>
                    </a:cubicBezTo>
                    <a:cubicBezTo>
                      <a:pt x="46" y="9"/>
                      <a:pt x="45" y="4"/>
                      <a:pt x="44" y="0"/>
                    </a:cubicBezTo>
                    <a:close/>
                  </a:path>
                </a:pathLst>
              </a:custGeom>
              <a:solidFill>
                <a:srgbClr val="0757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49" name="Freeform 159">
                <a:extLst>
                  <a:ext uri="{FF2B5EF4-FFF2-40B4-BE49-F238E27FC236}">
                    <a16:creationId xmlns:a16="http://schemas.microsoft.com/office/drawing/2014/main" id="{6D9F1718-A787-4628-9416-EDFC32706D64}"/>
                  </a:ext>
                </a:extLst>
              </p:cNvPr>
              <p:cNvSpPr>
                <a:spLocks/>
              </p:cNvSpPr>
              <p:nvPr/>
            </p:nvSpPr>
            <p:spPr bwMode="auto">
              <a:xfrm>
                <a:off x="6126163" y="2470151"/>
                <a:ext cx="331788" cy="650875"/>
              </a:xfrm>
              <a:custGeom>
                <a:avLst/>
                <a:gdLst>
                  <a:gd name="T0" fmla="*/ 97 w 103"/>
                  <a:gd name="T1" fmla="*/ 2 h 202"/>
                  <a:gd name="T2" fmla="*/ 74 w 103"/>
                  <a:gd name="T3" fmla="*/ 6 h 202"/>
                  <a:gd name="T4" fmla="*/ 6 w 103"/>
                  <a:gd name="T5" fmla="*/ 128 h 202"/>
                  <a:gd name="T6" fmla="*/ 3 w 103"/>
                  <a:gd name="T7" fmla="*/ 176 h 202"/>
                  <a:gd name="T8" fmla="*/ 12 w 103"/>
                  <a:gd name="T9" fmla="*/ 202 h 202"/>
                  <a:gd name="T10" fmla="*/ 41 w 103"/>
                  <a:gd name="T11" fmla="*/ 169 h 202"/>
                  <a:gd name="T12" fmla="*/ 57 w 103"/>
                  <a:gd name="T13" fmla="*/ 149 h 202"/>
                  <a:gd name="T14" fmla="*/ 72 w 103"/>
                  <a:gd name="T15" fmla="*/ 105 h 202"/>
                  <a:gd name="T16" fmla="*/ 75 w 103"/>
                  <a:gd name="T17" fmla="*/ 87 h 202"/>
                  <a:gd name="T18" fmla="*/ 82 w 103"/>
                  <a:gd name="T19" fmla="*/ 69 h 202"/>
                  <a:gd name="T20" fmla="*/ 92 w 103"/>
                  <a:gd name="T21" fmla="*/ 42 h 202"/>
                  <a:gd name="T22" fmla="*/ 101 w 103"/>
                  <a:gd name="T23" fmla="*/ 0 h 202"/>
                  <a:gd name="T24" fmla="*/ 97 w 103"/>
                  <a:gd name="T25" fmla="*/ 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 h="202">
                    <a:moveTo>
                      <a:pt x="97" y="2"/>
                    </a:moveTo>
                    <a:cubicBezTo>
                      <a:pt x="90" y="4"/>
                      <a:pt x="82" y="5"/>
                      <a:pt x="74" y="6"/>
                    </a:cubicBezTo>
                    <a:cubicBezTo>
                      <a:pt x="50" y="24"/>
                      <a:pt x="17" y="81"/>
                      <a:pt x="6" y="128"/>
                    </a:cubicBezTo>
                    <a:cubicBezTo>
                      <a:pt x="2" y="144"/>
                      <a:pt x="0" y="160"/>
                      <a:pt x="3" y="176"/>
                    </a:cubicBezTo>
                    <a:cubicBezTo>
                      <a:pt x="5" y="185"/>
                      <a:pt x="8" y="194"/>
                      <a:pt x="12" y="202"/>
                    </a:cubicBezTo>
                    <a:cubicBezTo>
                      <a:pt x="22" y="191"/>
                      <a:pt x="31" y="180"/>
                      <a:pt x="41" y="169"/>
                    </a:cubicBezTo>
                    <a:cubicBezTo>
                      <a:pt x="47" y="163"/>
                      <a:pt x="52" y="156"/>
                      <a:pt x="57" y="149"/>
                    </a:cubicBezTo>
                    <a:cubicBezTo>
                      <a:pt x="65" y="136"/>
                      <a:pt x="70" y="120"/>
                      <a:pt x="72" y="105"/>
                    </a:cubicBezTo>
                    <a:cubicBezTo>
                      <a:pt x="73" y="99"/>
                      <a:pt x="74" y="93"/>
                      <a:pt x="75" y="87"/>
                    </a:cubicBezTo>
                    <a:cubicBezTo>
                      <a:pt x="77" y="81"/>
                      <a:pt x="79" y="75"/>
                      <a:pt x="82" y="69"/>
                    </a:cubicBezTo>
                    <a:cubicBezTo>
                      <a:pt x="85" y="60"/>
                      <a:pt x="89" y="51"/>
                      <a:pt x="92" y="42"/>
                    </a:cubicBezTo>
                    <a:cubicBezTo>
                      <a:pt x="98" y="29"/>
                      <a:pt x="103" y="14"/>
                      <a:pt x="101" y="0"/>
                    </a:cubicBezTo>
                    <a:cubicBezTo>
                      <a:pt x="100" y="1"/>
                      <a:pt x="99" y="1"/>
                      <a:pt x="97" y="2"/>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50" name="Freeform 160">
                <a:extLst>
                  <a:ext uri="{FF2B5EF4-FFF2-40B4-BE49-F238E27FC236}">
                    <a16:creationId xmlns:a16="http://schemas.microsoft.com/office/drawing/2014/main" id="{F6D35A8B-6A8A-4AC6-A40D-7CDBB73591C8}"/>
                  </a:ext>
                </a:extLst>
              </p:cNvPr>
              <p:cNvSpPr>
                <a:spLocks/>
              </p:cNvSpPr>
              <p:nvPr/>
            </p:nvSpPr>
            <p:spPr bwMode="auto">
              <a:xfrm>
                <a:off x="5078413" y="3606801"/>
                <a:ext cx="1173163" cy="1323975"/>
              </a:xfrm>
              <a:custGeom>
                <a:avLst/>
                <a:gdLst>
                  <a:gd name="T0" fmla="*/ 352 w 363"/>
                  <a:gd name="T1" fmla="*/ 210 h 411"/>
                  <a:gd name="T2" fmla="*/ 354 w 363"/>
                  <a:gd name="T3" fmla="*/ 141 h 411"/>
                  <a:gd name="T4" fmla="*/ 353 w 363"/>
                  <a:gd name="T5" fmla="*/ 7 h 411"/>
                  <a:gd name="T6" fmla="*/ 245 w 363"/>
                  <a:gd name="T7" fmla="*/ 41 h 411"/>
                  <a:gd name="T8" fmla="*/ 112 w 363"/>
                  <a:gd name="T9" fmla="*/ 32 h 411"/>
                  <a:gd name="T10" fmla="*/ 52 w 363"/>
                  <a:gd name="T11" fmla="*/ 0 h 411"/>
                  <a:gd name="T12" fmla="*/ 39 w 363"/>
                  <a:gd name="T13" fmla="*/ 91 h 411"/>
                  <a:gd name="T14" fmla="*/ 19 w 363"/>
                  <a:gd name="T15" fmla="*/ 228 h 411"/>
                  <a:gd name="T16" fmla="*/ 13 w 363"/>
                  <a:gd name="T17" fmla="*/ 265 h 411"/>
                  <a:gd name="T18" fmla="*/ 6 w 363"/>
                  <a:gd name="T19" fmla="*/ 314 h 411"/>
                  <a:gd name="T20" fmla="*/ 19 w 363"/>
                  <a:gd name="T21" fmla="*/ 390 h 411"/>
                  <a:gd name="T22" fmla="*/ 62 w 363"/>
                  <a:gd name="T23" fmla="*/ 408 h 411"/>
                  <a:gd name="T24" fmla="*/ 138 w 363"/>
                  <a:gd name="T25" fmla="*/ 404 h 411"/>
                  <a:gd name="T26" fmla="*/ 184 w 363"/>
                  <a:gd name="T27" fmla="*/ 389 h 411"/>
                  <a:gd name="T28" fmla="*/ 335 w 363"/>
                  <a:gd name="T29" fmla="*/ 316 h 411"/>
                  <a:gd name="T30" fmla="*/ 356 w 363"/>
                  <a:gd name="T31" fmla="*/ 297 h 411"/>
                  <a:gd name="T32" fmla="*/ 354 w 363"/>
                  <a:gd name="T33" fmla="*/ 252 h 411"/>
                  <a:gd name="T34" fmla="*/ 352 w 363"/>
                  <a:gd name="T35" fmla="*/ 21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3" h="411">
                    <a:moveTo>
                      <a:pt x="352" y="210"/>
                    </a:moveTo>
                    <a:cubicBezTo>
                      <a:pt x="352" y="187"/>
                      <a:pt x="353" y="164"/>
                      <a:pt x="354" y="141"/>
                    </a:cubicBezTo>
                    <a:cubicBezTo>
                      <a:pt x="356" y="96"/>
                      <a:pt x="359" y="51"/>
                      <a:pt x="353" y="7"/>
                    </a:cubicBezTo>
                    <a:cubicBezTo>
                      <a:pt x="319" y="23"/>
                      <a:pt x="282" y="35"/>
                      <a:pt x="245" y="41"/>
                    </a:cubicBezTo>
                    <a:cubicBezTo>
                      <a:pt x="201" y="48"/>
                      <a:pt x="155" y="45"/>
                      <a:pt x="112" y="32"/>
                    </a:cubicBezTo>
                    <a:cubicBezTo>
                      <a:pt x="90" y="25"/>
                      <a:pt x="68" y="16"/>
                      <a:pt x="52" y="0"/>
                    </a:cubicBezTo>
                    <a:cubicBezTo>
                      <a:pt x="47" y="30"/>
                      <a:pt x="43" y="61"/>
                      <a:pt x="39" y="91"/>
                    </a:cubicBezTo>
                    <a:cubicBezTo>
                      <a:pt x="32" y="137"/>
                      <a:pt x="25" y="183"/>
                      <a:pt x="19" y="228"/>
                    </a:cubicBezTo>
                    <a:cubicBezTo>
                      <a:pt x="17" y="241"/>
                      <a:pt x="15" y="253"/>
                      <a:pt x="13" y="265"/>
                    </a:cubicBezTo>
                    <a:cubicBezTo>
                      <a:pt x="11" y="281"/>
                      <a:pt x="9" y="298"/>
                      <a:pt x="6" y="314"/>
                    </a:cubicBezTo>
                    <a:cubicBezTo>
                      <a:pt x="3" y="340"/>
                      <a:pt x="0" y="371"/>
                      <a:pt x="19" y="390"/>
                    </a:cubicBezTo>
                    <a:cubicBezTo>
                      <a:pt x="30" y="401"/>
                      <a:pt x="46" y="406"/>
                      <a:pt x="62" y="408"/>
                    </a:cubicBezTo>
                    <a:cubicBezTo>
                      <a:pt x="87" y="411"/>
                      <a:pt x="113" y="410"/>
                      <a:pt x="138" y="404"/>
                    </a:cubicBezTo>
                    <a:cubicBezTo>
                      <a:pt x="154" y="401"/>
                      <a:pt x="169" y="395"/>
                      <a:pt x="184" y="389"/>
                    </a:cubicBezTo>
                    <a:cubicBezTo>
                      <a:pt x="236" y="369"/>
                      <a:pt x="287" y="344"/>
                      <a:pt x="335" y="316"/>
                    </a:cubicBezTo>
                    <a:cubicBezTo>
                      <a:pt x="343" y="311"/>
                      <a:pt x="352" y="305"/>
                      <a:pt x="356" y="297"/>
                    </a:cubicBezTo>
                    <a:cubicBezTo>
                      <a:pt x="363" y="283"/>
                      <a:pt x="356" y="267"/>
                      <a:pt x="354" y="252"/>
                    </a:cubicBezTo>
                    <a:cubicBezTo>
                      <a:pt x="351" y="238"/>
                      <a:pt x="351" y="224"/>
                      <a:pt x="352" y="210"/>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51" name="Freeform 161">
                <a:extLst>
                  <a:ext uri="{FF2B5EF4-FFF2-40B4-BE49-F238E27FC236}">
                    <a16:creationId xmlns:a16="http://schemas.microsoft.com/office/drawing/2014/main" id="{1873AF0D-1543-431D-B8DE-93DFBCF76B2B}"/>
                  </a:ext>
                </a:extLst>
              </p:cNvPr>
              <p:cNvSpPr>
                <a:spLocks/>
              </p:cNvSpPr>
              <p:nvPr/>
            </p:nvSpPr>
            <p:spPr bwMode="auto">
              <a:xfrm>
                <a:off x="5078413" y="3606801"/>
                <a:ext cx="277813" cy="1301750"/>
              </a:xfrm>
              <a:custGeom>
                <a:avLst/>
                <a:gdLst>
                  <a:gd name="T0" fmla="*/ 43 w 86"/>
                  <a:gd name="T1" fmla="*/ 371 h 404"/>
                  <a:gd name="T2" fmla="*/ 58 w 86"/>
                  <a:gd name="T3" fmla="*/ 249 h 404"/>
                  <a:gd name="T4" fmla="*/ 67 w 86"/>
                  <a:gd name="T5" fmla="*/ 178 h 404"/>
                  <a:gd name="T6" fmla="*/ 86 w 86"/>
                  <a:gd name="T7" fmla="*/ 22 h 404"/>
                  <a:gd name="T8" fmla="*/ 52 w 86"/>
                  <a:gd name="T9" fmla="*/ 0 h 404"/>
                  <a:gd name="T10" fmla="*/ 39 w 86"/>
                  <a:gd name="T11" fmla="*/ 91 h 404"/>
                  <a:gd name="T12" fmla="*/ 19 w 86"/>
                  <a:gd name="T13" fmla="*/ 228 h 404"/>
                  <a:gd name="T14" fmla="*/ 13 w 86"/>
                  <a:gd name="T15" fmla="*/ 265 h 404"/>
                  <a:gd name="T16" fmla="*/ 6 w 86"/>
                  <a:gd name="T17" fmla="*/ 314 h 404"/>
                  <a:gd name="T18" fmla="*/ 19 w 86"/>
                  <a:gd name="T19" fmla="*/ 390 h 404"/>
                  <a:gd name="T20" fmla="*/ 43 w 86"/>
                  <a:gd name="T21" fmla="*/ 404 h 404"/>
                  <a:gd name="T22" fmla="*/ 43 w 86"/>
                  <a:gd name="T23"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404">
                    <a:moveTo>
                      <a:pt x="43" y="371"/>
                    </a:moveTo>
                    <a:cubicBezTo>
                      <a:pt x="48" y="330"/>
                      <a:pt x="53" y="290"/>
                      <a:pt x="58" y="249"/>
                    </a:cubicBezTo>
                    <a:cubicBezTo>
                      <a:pt x="61" y="226"/>
                      <a:pt x="64" y="202"/>
                      <a:pt x="67" y="178"/>
                    </a:cubicBezTo>
                    <a:cubicBezTo>
                      <a:pt x="74" y="126"/>
                      <a:pt x="84" y="74"/>
                      <a:pt x="86" y="22"/>
                    </a:cubicBezTo>
                    <a:cubicBezTo>
                      <a:pt x="73" y="17"/>
                      <a:pt x="61" y="9"/>
                      <a:pt x="52" y="0"/>
                    </a:cubicBezTo>
                    <a:cubicBezTo>
                      <a:pt x="47" y="30"/>
                      <a:pt x="43" y="61"/>
                      <a:pt x="39" y="91"/>
                    </a:cubicBezTo>
                    <a:cubicBezTo>
                      <a:pt x="32" y="137"/>
                      <a:pt x="25" y="183"/>
                      <a:pt x="19" y="228"/>
                    </a:cubicBezTo>
                    <a:cubicBezTo>
                      <a:pt x="17" y="241"/>
                      <a:pt x="15" y="253"/>
                      <a:pt x="13" y="265"/>
                    </a:cubicBezTo>
                    <a:cubicBezTo>
                      <a:pt x="11" y="281"/>
                      <a:pt x="9" y="298"/>
                      <a:pt x="6" y="314"/>
                    </a:cubicBezTo>
                    <a:cubicBezTo>
                      <a:pt x="3" y="340"/>
                      <a:pt x="0" y="371"/>
                      <a:pt x="19" y="390"/>
                    </a:cubicBezTo>
                    <a:cubicBezTo>
                      <a:pt x="25" y="397"/>
                      <a:pt x="34" y="401"/>
                      <a:pt x="43" y="404"/>
                    </a:cubicBezTo>
                    <a:cubicBezTo>
                      <a:pt x="40" y="393"/>
                      <a:pt x="42" y="381"/>
                      <a:pt x="43" y="371"/>
                    </a:cubicBezTo>
                    <a:close/>
                  </a:path>
                </a:pathLst>
              </a:custGeom>
              <a:solidFill>
                <a:srgbClr val="FE26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52" name="Freeform 162">
                <a:extLst>
                  <a:ext uri="{FF2B5EF4-FFF2-40B4-BE49-F238E27FC236}">
                    <a16:creationId xmlns:a16="http://schemas.microsoft.com/office/drawing/2014/main" id="{AB7E8864-B0BE-47D1-82A7-A460FED67767}"/>
                  </a:ext>
                </a:extLst>
              </p:cNvPr>
              <p:cNvSpPr>
                <a:spLocks/>
              </p:cNvSpPr>
              <p:nvPr/>
            </p:nvSpPr>
            <p:spPr bwMode="auto">
              <a:xfrm>
                <a:off x="5554663" y="1104901"/>
                <a:ext cx="625475" cy="974725"/>
              </a:xfrm>
              <a:custGeom>
                <a:avLst/>
                <a:gdLst>
                  <a:gd name="T0" fmla="*/ 22 w 194"/>
                  <a:gd name="T1" fmla="*/ 184 h 303"/>
                  <a:gd name="T2" fmla="*/ 47 w 194"/>
                  <a:gd name="T3" fmla="*/ 202 h 303"/>
                  <a:gd name="T4" fmla="*/ 52 w 194"/>
                  <a:gd name="T5" fmla="*/ 204 h 303"/>
                  <a:gd name="T6" fmla="*/ 53 w 194"/>
                  <a:gd name="T7" fmla="*/ 207 h 303"/>
                  <a:gd name="T8" fmla="*/ 58 w 194"/>
                  <a:gd name="T9" fmla="*/ 236 h 303"/>
                  <a:gd name="T10" fmla="*/ 49 w 194"/>
                  <a:gd name="T11" fmla="*/ 271 h 303"/>
                  <a:gd name="T12" fmla="*/ 45 w 194"/>
                  <a:gd name="T13" fmla="*/ 283 h 303"/>
                  <a:gd name="T14" fmla="*/ 70 w 194"/>
                  <a:gd name="T15" fmla="*/ 290 h 303"/>
                  <a:gd name="T16" fmla="*/ 90 w 194"/>
                  <a:gd name="T17" fmla="*/ 298 h 303"/>
                  <a:gd name="T18" fmla="*/ 124 w 194"/>
                  <a:gd name="T19" fmla="*/ 303 h 303"/>
                  <a:gd name="T20" fmla="*/ 151 w 194"/>
                  <a:gd name="T21" fmla="*/ 299 h 303"/>
                  <a:gd name="T22" fmla="*/ 194 w 194"/>
                  <a:gd name="T23" fmla="*/ 268 h 303"/>
                  <a:gd name="T24" fmla="*/ 180 w 194"/>
                  <a:gd name="T25" fmla="*/ 262 h 303"/>
                  <a:gd name="T26" fmla="*/ 170 w 194"/>
                  <a:gd name="T27" fmla="*/ 244 h 303"/>
                  <a:gd name="T28" fmla="*/ 167 w 194"/>
                  <a:gd name="T29" fmla="*/ 233 h 303"/>
                  <a:gd name="T30" fmla="*/ 166 w 194"/>
                  <a:gd name="T31" fmla="*/ 224 h 303"/>
                  <a:gd name="T32" fmla="*/ 165 w 194"/>
                  <a:gd name="T33" fmla="*/ 190 h 303"/>
                  <a:gd name="T34" fmla="*/ 167 w 194"/>
                  <a:gd name="T35" fmla="*/ 180 h 303"/>
                  <a:gd name="T36" fmla="*/ 170 w 194"/>
                  <a:gd name="T37" fmla="*/ 154 h 303"/>
                  <a:gd name="T38" fmla="*/ 174 w 194"/>
                  <a:gd name="T39" fmla="*/ 91 h 303"/>
                  <a:gd name="T40" fmla="*/ 175 w 194"/>
                  <a:gd name="T41" fmla="*/ 45 h 303"/>
                  <a:gd name="T42" fmla="*/ 169 w 194"/>
                  <a:gd name="T43" fmla="*/ 25 h 303"/>
                  <a:gd name="T44" fmla="*/ 161 w 194"/>
                  <a:gd name="T45" fmla="*/ 17 h 303"/>
                  <a:gd name="T46" fmla="*/ 97 w 194"/>
                  <a:gd name="T47" fmla="*/ 1 h 303"/>
                  <a:gd name="T48" fmla="*/ 39 w 194"/>
                  <a:gd name="T49" fmla="*/ 19 h 303"/>
                  <a:gd name="T50" fmla="*/ 5 w 194"/>
                  <a:gd name="T51" fmla="*/ 93 h 303"/>
                  <a:gd name="T52" fmla="*/ 10 w 194"/>
                  <a:gd name="T53" fmla="*/ 140 h 303"/>
                  <a:gd name="T54" fmla="*/ 22 w 194"/>
                  <a:gd name="T55" fmla="*/ 18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4" h="303">
                    <a:moveTo>
                      <a:pt x="22" y="184"/>
                    </a:moveTo>
                    <a:cubicBezTo>
                      <a:pt x="26" y="194"/>
                      <a:pt x="36" y="201"/>
                      <a:pt x="47" y="202"/>
                    </a:cubicBezTo>
                    <a:cubicBezTo>
                      <a:pt x="49" y="202"/>
                      <a:pt x="50" y="203"/>
                      <a:pt x="52" y="204"/>
                    </a:cubicBezTo>
                    <a:cubicBezTo>
                      <a:pt x="52" y="204"/>
                      <a:pt x="53" y="206"/>
                      <a:pt x="53" y="207"/>
                    </a:cubicBezTo>
                    <a:cubicBezTo>
                      <a:pt x="56" y="216"/>
                      <a:pt x="58" y="226"/>
                      <a:pt x="58" y="236"/>
                    </a:cubicBezTo>
                    <a:cubicBezTo>
                      <a:pt x="58" y="248"/>
                      <a:pt x="54" y="260"/>
                      <a:pt x="49" y="271"/>
                    </a:cubicBezTo>
                    <a:cubicBezTo>
                      <a:pt x="48" y="275"/>
                      <a:pt x="47" y="279"/>
                      <a:pt x="45" y="283"/>
                    </a:cubicBezTo>
                    <a:cubicBezTo>
                      <a:pt x="53" y="284"/>
                      <a:pt x="62" y="286"/>
                      <a:pt x="70" y="290"/>
                    </a:cubicBezTo>
                    <a:cubicBezTo>
                      <a:pt x="77" y="293"/>
                      <a:pt x="83" y="296"/>
                      <a:pt x="90" y="298"/>
                    </a:cubicBezTo>
                    <a:cubicBezTo>
                      <a:pt x="101" y="302"/>
                      <a:pt x="112" y="303"/>
                      <a:pt x="124" y="303"/>
                    </a:cubicBezTo>
                    <a:cubicBezTo>
                      <a:pt x="133" y="302"/>
                      <a:pt x="142" y="302"/>
                      <a:pt x="151" y="299"/>
                    </a:cubicBezTo>
                    <a:cubicBezTo>
                      <a:pt x="168" y="293"/>
                      <a:pt x="182" y="280"/>
                      <a:pt x="194" y="268"/>
                    </a:cubicBezTo>
                    <a:cubicBezTo>
                      <a:pt x="192" y="266"/>
                      <a:pt x="182" y="264"/>
                      <a:pt x="180" y="262"/>
                    </a:cubicBezTo>
                    <a:cubicBezTo>
                      <a:pt x="174" y="257"/>
                      <a:pt x="172" y="250"/>
                      <a:pt x="170" y="244"/>
                    </a:cubicBezTo>
                    <a:cubicBezTo>
                      <a:pt x="169" y="240"/>
                      <a:pt x="168" y="237"/>
                      <a:pt x="167" y="233"/>
                    </a:cubicBezTo>
                    <a:cubicBezTo>
                      <a:pt x="167" y="230"/>
                      <a:pt x="166" y="227"/>
                      <a:pt x="166" y="224"/>
                    </a:cubicBezTo>
                    <a:cubicBezTo>
                      <a:pt x="165" y="213"/>
                      <a:pt x="164" y="201"/>
                      <a:pt x="165" y="190"/>
                    </a:cubicBezTo>
                    <a:cubicBezTo>
                      <a:pt x="166" y="187"/>
                      <a:pt x="166" y="183"/>
                      <a:pt x="167" y="180"/>
                    </a:cubicBezTo>
                    <a:cubicBezTo>
                      <a:pt x="168" y="171"/>
                      <a:pt x="169" y="162"/>
                      <a:pt x="170" y="154"/>
                    </a:cubicBezTo>
                    <a:cubicBezTo>
                      <a:pt x="171" y="133"/>
                      <a:pt x="173" y="112"/>
                      <a:pt x="174" y="91"/>
                    </a:cubicBezTo>
                    <a:cubicBezTo>
                      <a:pt x="175" y="75"/>
                      <a:pt x="176" y="60"/>
                      <a:pt x="175" y="45"/>
                    </a:cubicBezTo>
                    <a:cubicBezTo>
                      <a:pt x="174" y="38"/>
                      <a:pt x="173" y="31"/>
                      <a:pt x="169" y="25"/>
                    </a:cubicBezTo>
                    <a:cubicBezTo>
                      <a:pt x="167" y="22"/>
                      <a:pt x="164" y="19"/>
                      <a:pt x="161" y="17"/>
                    </a:cubicBezTo>
                    <a:cubicBezTo>
                      <a:pt x="143" y="4"/>
                      <a:pt x="119" y="0"/>
                      <a:pt x="97" y="1"/>
                    </a:cubicBezTo>
                    <a:cubicBezTo>
                      <a:pt x="76" y="2"/>
                      <a:pt x="55" y="7"/>
                      <a:pt x="39" y="19"/>
                    </a:cubicBezTo>
                    <a:cubicBezTo>
                      <a:pt x="17" y="36"/>
                      <a:pt x="7" y="65"/>
                      <a:pt x="5" y="93"/>
                    </a:cubicBezTo>
                    <a:cubicBezTo>
                      <a:pt x="5" y="110"/>
                      <a:pt x="0" y="127"/>
                      <a:pt x="10" y="140"/>
                    </a:cubicBezTo>
                    <a:cubicBezTo>
                      <a:pt x="19" y="152"/>
                      <a:pt x="16" y="170"/>
                      <a:pt x="22" y="184"/>
                    </a:cubicBezTo>
                    <a:close/>
                  </a:path>
                </a:pathLst>
              </a:custGeom>
              <a:solidFill>
                <a:srgbClr val="FDC9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sp>
            <p:nvSpPr>
              <p:cNvPr id="553" name="Freeform 163">
                <a:extLst>
                  <a:ext uri="{FF2B5EF4-FFF2-40B4-BE49-F238E27FC236}">
                    <a16:creationId xmlns:a16="http://schemas.microsoft.com/office/drawing/2014/main" id="{3E8456A0-197A-43C0-9056-0F30205BEF72}"/>
                  </a:ext>
                </a:extLst>
              </p:cNvPr>
              <p:cNvSpPr>
                <a:spLocks/>
              </p:cNvSpPr>
              <p:nvPr/>
            </p:nvSpPr>
            <p:spPr bwMode="auto">
              <a:xfrm>
                <a:off x="5480051" y="1014413"/>
                <a:ext cx="765175" cy="1074738"/>
              </a:xfrm>
              <a:custGeom>
                <a:avLst/>
                <a:gdLst>
                  <a:gd name="T0" fmla="*/ 113 w 237"/>
                  <a:gd name="T1" fmla="*/ 2 h 334"/>
                  <a:gd name="T2" fmla="*/ 177 w 237"/>
                  <a:gd name="T3" fmla="*/ 11 h 334"/>
                  <a:gd name="T4" fmla="*/ 222 w 237"/>
                  <a:gd name="T5" fmla="*/ 54 h 334"/>
                  <a:gd name="T6" fmla="*/ 232 w 237"/>
                  <a:gd name="T7" fmla="*/ 74 h 334"/>
                  <a:gd name="T8" fmla="*/ 236 w 237"/>
                  <a:gd name="T9" fmla="*/ 98 h 334"/>
                  <a:gd name="T10" fmla="*/ 217 w 237"/>
                  <a:gd name="T11" fmla="*/ 194 h 334"/>
                  <a:gd name="T12" fmla="*/ 211 w 237"/>
                  <a:gd name="T13" fmla="*/ 206 h 334"/>
                  <a:gd name="T14" fmla="*/ 218 w 237"/>
                  <a:gd name="T15" fmla="*/ 231 h 334"/>
                  <a:gd name="T16" fmla="*/ 212 w 237"/>
                  <a:gd name="T17" fmla="*/ 267 h 334"/>
                  <a:gd name="T18" fmla="*/ 187 w 237"/>
                  <a:gd name="T19" fmla="*/ 296 h 334"/>
                  <a:gd name="T20" fmla="*/ 175 w 237"/>
                  <a:gd name="T21" fmla="*/ 306 h 334"/>
                  <a:gd name="T22" fmla="*/ 155 w 237"/>
                  <a:gd name="T23" fmla="*/ 309 h 334"/>
                  <a:gd name="T24" fmla="*/ 77 w 237"/>
                  <a:gd name="T25" fmla="*/ 301 h 334"/>
                  <a:gd name="T26" fmla="*/ 35 w 237"/>
                  <a:gd name="T27" fmla="*/ 305 h 334"/>
                  <a:gd name="T28" fmla="*/ 22 w 237"/>
                  <a:gd name="T29" fmla="*/ 334 h 334"/>
                  <a:gd name="T30" fmla="*/ 14 w 237"/>
                  <a:gd name="T31" fmla="*/ 278 h 334"/>
                  <a:gd name="T32" fmla="*/ 56 w 237"/>
                  <a:gd name="T33" fmla="*/ 262 h 334"/>
                  <a:gd name="T34" fmla="*/ 101 w 237"/>
                  <a:gd name="T35" fmla="*/ 265 h 334"/>
                  <a:gd name="T36" fmla="*/ 149 w 237"/>
                  <a:gd name="T37" fmla="*/ 254 h 334"/>
                  <a:gd name="T38" fmla="*/ 166 w 237"/>
                  <a:gd name="T39" fmla="*/ 243 h 334"/>
                  <a:gd name="T40" fmla="*/ 172 w 237"/>
                  <a:gd name="T41" fmla="*/ 225 h 334"/>
                  <a:gd name="T42" fmla="*/ 128 w 237"/>
                  <a:gd name="T43" fmla="*/ 232 h 334"/>
                  <a:gd name="T44" fmla="*/ 94 w 237"/>
                  <a:gd name="T45" fmla="*/ 214 h 334"/>
                  <a:gd name="T46" fmla="*/ 69 w 237"/>
                  <a:gd name="T47" fmla="*/ 193 h 334"/>
                  <a:gd name="T48" fmla="*/ 46 w 237"/>
                  <a:gd name="T49" fmla="*/ 163 h 334"/>
                  <a:gd name="T50" fmla="*/ 33 w 237"/>
                  <a:gd name="T51" fmla="*/ 152 h 334"/>
                  <a:gd name="T52" fmla="*/ 24 w 237"/>
                  <a:gd name="T53" fmla="*/ 137 h 334"/>
                  <a:gd name="T54" fmla="*/ 25 w 237"/>
                  <a:gd name="T55" fmla="*/ 58 h 334"/>
                  <a:gd name="T56" fmla="*/ 84 w 237"/>
                  <a:gd name="T57" fmla="*/ 6 h 334"/>
                  <a:gd name="T58" fmla="*/ 113 w 237"/>
                  <a:gd name="T59" fmla="*/ 2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7" h="334">
                    <a:moveTo>
                      <a:pt x="113" y="2"/>
                    </a:moveTo>
                    <a:cubicBezTo>
                      <a:pt x="134" y="0"/>
                      <a:pt x="157" y="1"/>
                      <a:pt x="177" y="11"/>
                    </a:cubicBezTo>
                    <a:cubicBezTo>
                      <a:pt x="196" y="20"/>
                      <a:pt x="211" y="36"/>
                      <a:pt x="222" y="54"/>
                    </a:cubicBezTo>
                    <a:cubicBezTo>
                      <a:pt x="226" y="60"/>
                      <a:pt x="230" y="67"/>
                      <a:pt x="232" y="74"/>
                    </a:cubicBezTo>
                    <a:cubicBezTo>
                      <a:pt x="235" y="82"/>
                      <a:pt x="235" y="90"/>
                      <a:pt x="236" y="98"/>
                    </a:cubicBezTo>
                    <a:cubicBezTo>
                      <a:pt x="237" y="131"/>
                      <a:pt x="234" y="166"/>
                      <a:pt x="217" y="194"/>
                    </a:cubicBezTo>
                    <a:cubicBezTo>
                      <a:pt x="214" y="198"/>
                      <a:pt x="212" y="202"/>
                      <a:pt x="211" y="206"/>
                    </a:cubicBezTo>
                    <a:cubicBezTo>
                      <a:pt x="209" y="215"/>
                      <a:pt x="215" y="223"/>
                      <a:pt x="218" y="231"/>
                    </a:cubicBezTo>
                    <a:cubicBezTo>
                      <a:pt x="221" y="243"/>
                      <a:pt x="218" y="256"/>
                      <a:pt x="212" y="267"/>
                    </a:cubicBezTo>
                    <a:cubicBezTo>
                      <a:pt x="205" y="278"/>
                      <a:pt x="196" y="287"/>
                      <a:pt x="187" y="296"/>
                    </a:cubicBezTo>
                    <a:cubicBezTo>
                      <a:pt x="184" y="300"/>
                      <a:pt x="180" y="304"/>
                      <a:pt x="175" y="306"/>
                    </a:cubicBezTo>
                    <a:cubicBezTo>
                      <a:pt x="169" y="309"/>
                      <a:pt x="162" y="309"/>
                      <a:pt x="155" y="309"/>
                    </a:cubicBezTo>
                    <a:cubicBezTo>
                      <a:pt x="129" y="308"/>
                      <a:pt x="103" y="306"/>
                      <a:pt x="77" y="301"/>
                    </a:cubicBezTo>
                    <a:cubicBezTo>
                      <a:pt x="63" y="299"/>
                      <a:pt x="47" y="296"/>
                      <a:pt x="35" y="305"/>
                    </a:cubicBezTo>
                    <a:cubicBezTo>
                      <a:pt x="26" y="311"/>
                      <a:pt x="22" y="323"/>
                      <a:pt x="22" y="334"/>
                    </a:cubicBezTo>
                    <a:cubicBezTo>
                      <a:pt x="4" y="322"/>
                      <a:pt x="0" y="294"/>
                      <a:pt x="14" y="278"/>
                    </a:cubicBezTo>
                    <a:cubicBezTo>
                      <a:pt x="24" y="267"/>
                      <a:pt x="40" y="263"/>
                      <a:pt x="56" y="262"/>
                    </a:cubicBezTo>
                    <a:cubicBezTo>
                      <a:pt x="71" y="262"/>
                      <a:pt x="86" y="265"/>
                      <a:pt x="101" y="265"/>
                    </a:cubicBezTo>
                    <a:cubicBezTo>
                      <a:pt x="118" y="265"/>
                      <a:pt x="134" y="261"/>
                      <a:pt x="149" y="254"/>
                    </a:cubicBezTo>
                    <a:cubicBezTo>
                      <a:pt x="155" y="252"/>
                      <a:pt x="161" y="248"/>
                      <a:pt x="166" y="243"/>
                    </a:cubicBezTo>
                    <a:cubicBezTo>
                      <a:pt x="170" y="238"/>
                      <a:pt x="173" y="232"/>
                      <a:pt x="172" y="225"/>
                    </a:cubicBezTo>
                    <a:cubicBezTo>
                      <a:pt x="159" y="234"/>
                      <a:pt x="143" y="236"/>
                      <a:pt x="128" y="232"/>
                    </a:cubicBezTo>
                    <a:cubicBezTo>
                      <a:pt x="116" y="229"/>
                      <a:pt x="105" y="221"/>
                      <a:pt x="94" y="214"/>
                    </a:cubicBezTo>
                    <a:cubicBezTo>
                      <a:pt x="85" y="207"/>
                      <a:pt x="76" y="201"/>
                      <a:pt x="69" y="193"/>
                    </a:cubicBezTo>
                    <a:cubicBezTo>
                      <a:pt x="61" y="183"/>
                      <a:pt x="56" y="172"/>
                      <a:pt x="46" y="163"/>
                    </a:cubicBezTo>
                    <a:cubicBezTo>
                      <a:pt x="42" y="159"/>
                      <a:pt x="37" y="156"/>
                      <a:pt x="33" y="152"/>
                    </a:cubicBezTo>
                    <a:cubicBezTo>
                      <a:pt x="29" y="147"/>
                      <a:pt x="26" y="142"/>
                      <a:pt x="24" y="137"/>
                    </a:cubicBezTo>
                    <a:cubicBezTo>
                      <a:pt x="13" y="112"/>
                      <a:pt x="13" y="82"/>
                      <a:pt x="25" y="58"/>
                    </a:cubicBezTo>
                    <a:cubicBezTo>
                      <a:pt x="36" y="33"/>
                      <a:pt x="58" y="14"/>
                      <a:pt x="84" y="6"/>
                    </a:cubicBezTo>
                    <a:cubicBezTo>
                      <a:pt x="94" y="4"/>
                      <a:pt x="103" y="2"/>
                      <a:pt x="113" y="2"/>
                    </a:cubicBezTo>
                    <a:close/>
                  </a:path>
                </a:pathLst>
              </a:custGeom>
              <a:solidFill>
                <a:srgbClr val="414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ru-RU" sz="7200"/>
              </a:p>
            </p:txBody>
          </p:sp>
        </p:grpSp>
      </p:grpSp>
    </p:spTree>
    <p:extLst>
      <p:ext uri="{BB962C8B-B14F-4D97-AF65-F5344CB8AC3E}">
        <p14:creationId xmlns:p14="http://schemas.microsoft.com/office/powerpoint/2010/main" val="3379251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A7BC1-DAC6-4B23-9C98-FCFE5DF1F155}"/>
              </a:ext>
            </a:extLst>
          </p:cNvPr>
          <p:cNvSpPr>
            <a:spLocks noGrp="1"/>
          </p:cNvSpPr>
          <p:nvPr>
            <p:ph type="body" sz="quarter" idx="13"/>
          </p:nvPr>
        </p:nvSpPr>
        <p:spPr/>
        <p:txBody>
          <a:bodyPr/>
          <a:lstStyle/>
          <a:p>
            <a:endParaRPr lang="en-CA" dirty="0"/>
          </a:p>
        </p:txBody>
      </p:sp>
      <p:sp>
        <p:nvSpPr>
          <p:cNvPr id="3" name="Footer Placeholder 2">
            <a:extLst>
              <a:ext uri="{FF2B5EF4-FFF2-40B4-BE49-F238E27FC236}">
                <a16:creationId xmlns:a16="http://schemas.microsoft.com/office/drawing/2014/main" id="{E9F90D30-9A9B-487F-82E6-6D65028A0C74}"/>
              </a:ext>
            </a:extLst>
          </p:cNvPr>
          <p:cNvSpPr>
            <a:spLocks noGrp="1"/>
          </p:cNvSpPr>
          <p:nvPr>
            <p:ph type="ftr" sz="quarter" idx="11"/>
          </p:nvPr>
        </p:nvSpPr>
        <p:spPr/>
        <p:txBody>
          <a:bodyPr/>
          <a:lstStyle/>
          <a:p>
            <a:r>
              <a:rPr lang="en-US" dirty="0"/>
              <a:t>SOLAR CAR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A51591DD-B2F8-4828-A96C-4B0F775A6D4C}"/>
              </a:ext>
            </a:extLst>
          </p:cNvPr>
          <p:cNvSpPr>
            <a:spLocks noGrp="1"/>
          </p:cNvSpPr>
          <p:nvPr>
            <p:ph type="sldNum" sz="quarter" idx="12"/>
          </p:nvPr>
        </p:nvSpPr>
        <p:spPr/>
        <p:txBody>
          <a:bodyPr/>
          <a:lstStyle/>
          <a:p>
            <a:pPr algn="l"/>
            <a:fld id="{2D2DCC53-359D-4AC0-B579-A2E51425B465}" type="slidenum">
              <a:rPr lang="en-CA" smtClean="0"/>
              <a:pPr algn="l"/>
              <a:t>20</a:t>
            </a:fld>
            <a:endParaRPr lang="en-CA" dirty="0"/>
          </a:p>
        </p:txBody>
      </p:sp>
      <p:sp>
        <p:nvSpPr>
          <p:cNvPr id="5" name="Title 4">
            <a:extLst>
              <a:ext uri="{FF2B5EF4-FFF2-40B4-BE49-F238E27FC236}">
                <a16:creationId xmlns:a16="http://schemas.microsoft.com/office/drawing/2014/main" id="{00388B99-6C4F-47BA-B710-B6E5978965CD}"/>
              </a:ext>
            </a:extLst>
          </p:cNvPr>
          <p:cNvSpPr>
            <a:spLocks noGrp="1"/>
          </p:cNvSpPr>
          <p:nvPr>
            <p:ph type="title"/>
          </p:nvPr>
        </p:nvSpPr>
        <p:spPr/>
        <p:txBody>
          <a:bodyPr/>
          <a:lstStyle/>
          <a:p>
            <a:r>
              <a:rPr lang="en-CA" dirty="0"/>
              <a:t>SOLAR CAR</a:t>
            </a:r>
            <a:br>
              <a:rPr lang="en-CA" dirty="0"/>
            </a:br>
            <a:r>
              <a:rPr lang="en-CA" dirty="0"/>
              <a:t>CHALLENGE</a:t>
            </a:r>
          </a:p>
        </p:txBody>
      </p:sp>
    </p:spTree>
    <p:extLst>
      <p:ext uri="{BB962C8B-B14F-4D97-AF65-F5344CB8AC3E}">
        <p14:creationId xmlns:p14="http://schemas.microsoft.com/office/powerpoint/2010/main" val="1163059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Instructional Materials</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21</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CA" sz="5400" dirty="0"/>
              <a:t>The included instructions from the manufacturer (Flynn Scientific).</a:t>
            </a:r>
          </a:p>
          <a:p>
            <a:pPr lvl="1"/>
            <a:r>
              <a:rPr lang="en-CA" sz="5400" dirty="0"/>
              <a:t>I will e-mail instructional materials of my own design today which is a more condensed version of the manufactures instructions</a:t>
            </a:r>
          </a:p>
          <a:p>
            <a:pPr lvl="1"/>
            <a:r>
              <a:rPr lang="en-CA" sz="5400" dirty="0"/>
              <a:t>Each school can designate two members of staff to access online materials from Flynn.</a:t>
            </a:r>
          </a:p>
          <a:p>
            <a:pPr lvl="1"/>
            <a:endParaRPr lang="en-CA" sz="3600" dirty="0"/>
          </a:p>
        </p:txBody>
      </p:sp>
    </p:spTree>
    <p:extLst>
      <p:ext uri="{BB962C8B-B14F-4D97-AF65-F5344CB8AC3E}">
        <p14:creationId xmlns:p14="http://schemas.microsoft.com/office/powerpoint/2010/main" val="4015386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38460-4B80-464A-8BFB-DD39E49765F0}"/>
              </a:ext>
            </a:extLst>
          </p:cNvPr>
          <p:cNvSpPr>
            <a:spLocks noGrp="1"/>
          </p:cNvSpPr>
          <p:nvPr>
            <p:ph type="title"/>
          </p:nvPr>
        </p:nvSpPr>
        <p:spPr/>
        <p:txBody>
          <a:bodyPr/>
          <a:lstStyle/>
          <a:p>
            <a:r>
              <a:rPr lang="en-CA" dirty="0"/>
              <a:t>The Challenge</a:t>
            </a:r>
          </a:p>
        </p:txBody>
      </p:sp>
      <p:sp>
        <p:nvSpPr>
          <p:cNvPr id="3" name="Footer Placeholder 2">
            <a:extLst>
              <a:ext uri="{FF2B5EF4-FFF2-40B4-BE49-F238E27FC236}">
                <a16:creationId xmlns:a16="http://schemas.microsoft.com/office/drawing/2014/main" id="{853FF567-C654-4CAD-B313-080C0470588E}"/>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5999CD93-341D-46B1-83E5-D21C4C76BC9D}"/>
              </a:ext>
            </a:extLst>
          </p:cNvPr>
          <p:cNvSpPr>
            <a:spLocks noGrp="1"/>
          </p:cNvSpPr>
          <p:nvPr>
            <p:ph type="sldNum" sz="quarter" idx="12"/>
          </p:nvPr>
        </p:nvSpPr>
        <p:spPr/>
        <p:txBody>
          <a:bodyPr/>
          <a:lstStyle/>
          <a:p>
            <a:pPr algn="l"/>
            <a:fld id="{2D2DCC53-359D-4AC0-B579-A2E51425B465}" type="slidenum">
              <a:rPr lang="en-CA" smtClean="0"/>
              <a:pPr algn="l"/>
              <a:t>22</a:t>
            </a:fld>
            <a:endParaRPr lang="en-CA" dirty="0"/>
          </a:p>
        </p:txBody>
      </p:sp>
      <p:sp>
        <p:nvSpPr>
          <p:cNvPr id="5" name="Text Placeholder 4">
            <a:extLst>
              <a:ext uri="{FF2B5EF4-FFF2-40B4-BE49-F238E27FC236}">
                <a16:creationId xmlns:a16="http://schemas.microsoft.com/office/drawing/2014/main" id="{B3BF84AA-924B-47A2-9316-1D9D0525AF7C}"/>
              </a:ext>
            </a:extLst>
          </p:cNvPr>
          <p:cNvSpPr>
            <a:spLocks noGrp="1"/>
          </p:cNvSpPr>
          <p:nvPr>
            <p:ph type="body" sz="quarter" idx="13"/>
          </p:nvPr>
        </p:nvSpPr>
        <p:spPr/>
        <p:txBody>
          <a:bodyPr/>
          <a:lstStyle/>
          <a:p>
            <a:r>
              <a:rPr lang="en-CA" dirty="0"/>
              <a:t>The lesson is designed for groups to use the materials presented to design and build solar cars that will travel the fastest over a set amount of time. </a:t>
            </a:r>
          </a:p>
          <a:p>
            <a:r>
              <a:rPr lang="en-CA" dirty="0"/>
              <a:t>This can be amended to your own classroom goals by include constraints</a:t>
            </a:r>
          </a:p>
          <a:p>
            <a:pPr lvl="1"/>
            <a:r>
              <a:rPr lang="en-CA" dirty="0"/>
              <a:t>Example focus on altering the angle of the solar panel</a:t>
            </a:r>
          </a:p>
          <a:p>
            <a:pPr lvl="1"/>
            <a:r>
              <a:rPr lang="en-CA" dirty="0"/>
              <a:t>Constrain what gears can be used</a:t>
            </a:r>
          </a:p>
          <a:p>
            <a:pPr lvl="1"/>
            <a:r>
              <a:rPr lang="en-CA" dirty="0"/>
              <a:t>Control other aspects of the design</a:t>
            </a:r>
            <a:endParaRPr lang="en-US" dirty="0"/>
          </a:p>
        </p:txBody>
      </p:sp>
    </p:spTree>
    <p:extLst>
      <p:ext uri="{BB962C8B-B14F-4D97-AF65-F5344CB8AC3E}">
        <p14:creationId xmlns:p14="http://schemas.microsoft.com/office/powerpoint/2010/main" val="2852098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A6DAD-918D-629E-BB58-A85B488A7658}"/>
              </a:ext>
            </a:extLst>
          </p:cNvPr>
          <p:cNvSpPr>
            <a:spLocks noGrp="1"/>
          </p:cNvSpPr>
          <p:nvPr>
            <p:ph type="title"/>
          </p:nvPr>
        </p:nvSpPr>
        <p:spPr/>
        <p:txBody>
          <a:bodyPr/>
          <a:lstStyle/>
          <a:p>
            <a:r>
              <a:rPr lang="en-CA" dirty="0"/>
              <a:t>The Challenge</a:t>
            </a:r>
            <a:endParaRPr lang="en-US" dirty="0"/>
          </a:p>
        </p:txBody>
      </p:sp>
      <p:sp>
        <p:nvSpPr>
          <p:cNvPr id="3" name="Footer Placeholder 2">
            <a:extLst>
              <a:ext uri="{FF2B5EF4-FFF2-40B4-BE49-F238E27FC236}">
                <a16:creationId xmlns:a16="http://schemas.microsoft.com/office/drawing/2014/main" id="{2AF875F1-5A33-202E-5FC5-A0EC3E021184}"/>
              </a:ext>
            </a:extLst>
          </p:cNvPr>
          <p:cNvSpPr>
            <a:spLocks noGrp="1"/>
          </p:cNvSpPr>
          <p:nvPr>
            <p:ph type="ftr" sz="quarter" idx="11"/>
          </p:nvPr>
        </p:nvSpPr>
        <p:spPr/>
        <p:txBody>
          <a:bodyPr/>
          <a:lstStyle/>
          <a:p>
            <a:r>
              <a:rPr lang="en-US" dirty="0"/>
              <a:t>INSERT SLIDESHOW TITLE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FBCD85EA-8810-E41D-F0A8-49FD41DAE255}"/>
              </a:ext>
            </a:extLst>
          </p:cNvPr>
          <p:cNvSpPr>
            <a:spLocks noGrp="1"/>
          </p:cNvSpPr>
          <p:nvPr>
            <p:ph type="sldNum" sz="quarter" idx="12"/>
          </p:nvPr>
        </p:nvSpPr>
        <p:spPr/>
        <p:txBody>
          <a:bodyPr/>
          <a:lstStyle/>
          <a:p>
            <a:pPr algn="l"/>
            <a:fld id="{2D2DCC53-359D-4AC0-B579-A2E51425B465}" type="slidenum">
              <a:rPr lang="en-CA" smtClean="0"/>
              <a:pPr algn="l"/>
              <a:t>23</a:t>
            </a:fld>
            <a:endParaRPr lang="en-CA" dirty="0"/>
          </a:p>
        </p:txBody>
      </p:sp>
      <p:sp>
        <p:nvSpPr>
          <p:cNvPr id="5" name="Text Placeholder 4">
            <a:extLst>
              <a:ext uri="{FF2B5EF4-FFF2-40B4-BE49-F238E27FC236}">
                <a16:creationId xmlns:a16="http://schemas.microsoft.com/office/drawing/2014/main" id="{79011772-2893-A1CD-60AD-1610A8E65C31}"/>
              </a:ext>
            </a:extLst>
          </p:cNvPr>
          <p:cNvSpPr>
            <a:spLocks noGrp="1"/>
          </p:cNvSpPr>
          <p:nvPr>
            <p:ph type="body" sz="quarter" idx="13"/>
          </p:nvPr>
        </p:nvSpPr>
        <p:spPr/>
        <p:txBody>
          <a:bodyPr/>
          <a:lstStyle/>
          <a:p>
            <a:r>
              <a:rPr lang="en-CA" dirty="0"/>
              <a:t>Sample Week Plan that uses the DBTL – Model</a:t>
            </a:r>
          </a:p>
          <a:p>
            <a:pPr lvl="1"/>
            <a:r>
              <a:rPr lang="en-CA" sz="4800" b="1" dirty="0"/>
              <a:t>Learn</a:t>
            </a:r>
            <a:r>
              <a:rPr lang="en-CA" sz="4800" dirty="0"/>
              <a:t> – Direct Instruction, Research</a:t>
            </a:r>
          </a:p>
          <a:p>
            <a:pPr lvl="1"/>
            <a:r>
              <a:rPr lang="en-CA" sz="4800" b="1" dirty="0"/>
              <a:t>Design</a:t>
            </a:r>
            <a:r>
              <a:rPr lang="en-CA" sz="4800" dirty="0"/>
              <a:t> – Use variables presented to make the best design</a:t>
            </a:r>
          </a:p>
          <a:p>
            <a:pPr lvl="1"/>
            <a:r>
              <a:rPr lang="en-CA" sz="4800" b="1" dirty="0"/>
              <a:t>Build</a:t>
            </a:r>
            <a:r>
              <a:rPr lang="en-CA" sz="4800" dirty="0"/>
              <a:t> – Make the Design</a:t>
            </a:r>
          </a:p>
          <a:p>
            <a:pPr lvl="1"/>
            <a:r>
              <a:rPr lang="en-CA" sz="4800" b="1" dirty="0"/>
              <a:t>Test</a:t>
            </a:r>
            <a:r>
              <a:rPr lang="en-CA" sz="4800" dirty="0"/>
              <a:t> – Measure and analysis</a:t>
            </a:r>
          </a:p>
          <a:p>
            <a:pPr marL="914400" lvl="1" indent="0">
              <a:buNone/>
            </a:pPr>
            <a:endParaRPr lang="en-US" dirty="0"/>
          </a:p>
        </p:txBody>
      </p:sp>
      <p:pic>
        <p:nvPicPr>
          <p:cNvPr id="9" name="Picture 8">
            <a:extLst>
              <a:ext uri="{FF2B5EF4-FFF2-40B4-BE49-F238E27FC236}">
                <a16:creationId xmlns:a16="http://schemas.microsoft.com/office/drawing/2014/main" id="{878205B8-597B-2816-D7A2-76149356B6D4}"/>
              </a:ext>
            </a:extLst>
          </p:cNvPr>
          <p:cNvPicPr>
            <a:picLocks noChangeAspect="1"/>
          </p:cNvPicPr>
          <p:nvPr/>
        </p:nvPicPr>
        <p:blipFill>
          <a:blip r:embed="rId2"/>
          <a:stretch>
            <a:fillRect/>
          </a:stretch>
        </p:blipFill>
        <p:spPr>
          <a:xfrm>
            <a:off x="11572818" y="373668"/>
            <a:ext cx="12193057" cy="12497883"/>
          </a:xfrm>
          <a:prstGeom prst="rect">
            <a:avLst/>
          </a:prstGeom>
        </p:spPr>
      </p:pic>
    </p:spTree>
    <p:extLst>
      <p:ext uri="{BB962C8B-B14F-4D97-AF65-F5344CB8AC3E}">
        <p14:creationId xmlns:p14="http://schemas.microsoft.com/office/powerpoint/2010/main" val="305268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3DA84-063A-413E-8281-71B8430B863D}"/>
              </a:ext>
            </a:extLst>
          </p:cNvPr>
          <p:cNvSpPr>
            <a:spLocks noGrp="1"/>
          </p:cNvSpPr>
          <p:nvPr>
            <p:ph type="title"/>
          </p:nvPr>
        </p:nvSpPr>
        <p:spPr>
          <a:xfrm>
            <a:off x="916578" y="273190"/>
            <a:ext cx="15281366" cy="2011680"/>
          </a:xfrm>
        </p:spPr>
        <p:txBody>
          <a:bodyPr/>
          <a:lstStyle/>
          <a:p>
            <a:r>
              <a:rPr lang="en-CA" dirty="0"/>
              <a:t>Sample Week Lesson Plan</a:t>
            </a:r>
          </a:p>
        </p:txBody>
      </p:sp>
      <p:sp>
        <p:nvSpPr>
          <p:cNvPr id="3" name="Footer Placeholder 2">
            <a:extLst>
              <a:ext uri="{FF2B5EF4-FFF2-40B4-BE49-F238E27FC236}">
                <a16:creationId xmlns:a16="http://schemas.microsoft.com/office/drawing/2014/main" id="{B3701C07-97FB-49F3-A700-83EFF10EF6E9}"/>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BD9E0F45-C26D-496F-9B5A-3D219DB8D3C5}"/>
              </a:ext>
            </a:extLst>
          </p:cNvPr>
          <p:cNvSpPr>
            <a:spLocks noGrp="1"/>
          </p:cNvSpPr>
          <p:nvPr>
            <p:ph type="sldNum" sz="quarter" idx="12"/>
          </p:nvPr>
        </p:nvSpPr>
        <p:spPr/>
        <p:txBody>
          <a:bodyPr/>
          <a:lstStyle/>
          <a:p>
            <a:pPr algn="l"/>
            <a:fld id="{2D2DCC53-359D-4AC0-B579-A2E51425B465}" type="slidenum">
              <a:rPr lang="en-CA" smtClean="0"/>
              <a:pPr algn="l"/>
              <a:t>24</a:t>
            </a:fld>
            <a:endParaRPr lang="en-CA" dirty="0"/>
          </a:p>
        </p:txBody>
      </p:sp>
      <p:graphicFrame>
        <p:nvGraphicFramePr>
          <p:cNvPr id="11" name="Table 11">
            <a:extLst>
              <a:ext uri="{FF2B5EF4-FFF2-40B4-BE49-F238E27FC236}">
                <a16:creationId xmlns:a16="http://schemas.microsoft.com/office/drawing/2014/main" id="{6F3D50A1-92DB-C1B0-476A-020499440A8E}"/>
              </a:ext>
            </a:extLst>
          </p:cNvPr>
          <p:cNvGraphicFramePr>
            <a:graphicFrameLocks noGrp="1"/>
          </p:cNvGraphicFramePr>
          <p:nvPr>
            <p:extLst>
              <p:ext uri="{D42A27DB-BD31-4B8C-83A1-F6EECF244321}">
                <p14:modId xmlns:p14="http://schemas.microsoft.com/office/powerpoint/2010/main" val="1730478170"/>
              </p:ext>
            </p:extLst>
          </p:nvPr>
        </p:nvGraphicFramePr>
        <p:xfrm>
          <a:off x="1142999" y="2407993"/>
          <a:ext cx="22262125" cy="9246252"/>
        </p:xfrm>
        <a:graphic>
          <a:graphicData uri="http://schemas.openxmlformats.org/drawingml/2006/table">
            <a:tbl>
              <a:tblPr firstRow="1" bandRow="1">
                <a:tableStyleId>{5C22544A-7EE6-4342-B048-85BDC9FD1C3A}</a:tableStyleId>
              </a:tblPr>
              <a:tblGrid>
                <a:gridCol w="4452425">
                  <a:extLst>
                    <a:ext uri="{9D8B030D-6E8A-4147-A177-3AD203B41FA5}">
                      <a16:colId xmlns:a16="http://schemas.microsoft.com/office/drawing/2014/main" val="4238531607"/>
                    </a:ext>
                  </a:extLst>
                </a:gridCol>
                <a:gridCol w="4452425">
                  <a:extLst>
                    <a:ext uri="{9D8B030D-6E8A-4147-A177-3AD203B41FA5}">
                      <a16:colId xmlns:a16="http://schemas.microsoft.com/office/drawing/2014/main" val="2497563151"/>
                    </a:ext>
                  </a:extLst>
                </a:gridCol>
                <a:gridCol w="4452425">
                  <a:extLst>
                    <a:ext uri="{9D8B030D-6E8A-4147-A177-3AD203B41FA5}">
                      <a16:colId xmlns:a16="http://schemas.microsoft.com/office/drawing/2014/main" val="1483944075"/>
                    </a:ext>
                  </a:extLst>
                </a:gridCol>
                <a:gridCol w="4452425">
                  <a:extLst>
                    <a:ext uri="{9D8B030D-6E8A-4147-A177-3AD203B41FA5}">
                      <a16:colId xmlns:a16="http://schemas.microsoft.com/office/drawing/2014/main" val="684312588"/>
                    </a:ext>
                  </a:extLst>
                </a:gridCol>
                <a:gridCol w="4452425">
                  <a:extLst>
                    <a:ext uri="{9D8B030D-6E8A-4147-A177-3AD203B41FA5}">
                      <a16:colId xmlns:a16="http://schemas.microsoft.com/office/drawing/2014/main" val="3393049180"/>
                    </a:ext>
                  </a:extLst>
                </a:gridCol>
              </a:tblGrid>
              <a:tr h="864252">
                <a:tc>
                  <a:txBody>
                    <a:bodyPr/>
                    <a:lstStyle/>
                    <a:p>
                      <a:r>
                        <a:rPr lang="en-CA" dirty="0"/>
                        <a:t>Day 1</a:t>
                      </a:r>
                      <a:endParaRPr lang="en-US" dirty="0"/>
                    </a:p>
                  </a:txBody>
                  <a:tcPr/>
                </a:tc>
                <a:tc>
                  <a:txBody>
                    <a:bodyPr/>
                    <a:lstStyle/>
                    <a:p>
                      <a:r>
                        <a:rPr lang="en-CA" dirty="0"/>
                        <a:t>Day 2</a:t>
                      </a:r>
                      <a:endParaRPr lang="en-US" dirty="0"/>
                    </a:p>
                  </a:txBody>
                  <a:tcPr/>
                </a:tc>
                <a:tc>
                  <a:txBody>
                    <a:bodyPr/>
                    <a:lstStyle/>
                    <a:p>
                      <a:r>
                        <a:rPr lang="en-CA" dirty="0"/>
                        <a:t>Day 3</a:t>
                      </a:r>
                      <a:endParaRPr lang="en-US" dirty="0"/>
                    </a:p>
                  </a:txBody>
                  <a:tcPr/>
                </a:tc>
                <a:tc>
                  <a:txBody>
                    <a:bodyPr/>
                    <a:lstStyle/>
                    <a:p>
                      <a:r>
                        <a:rPr lang="en-CA" dirty="0"/>
                        <a:t>Day 4</a:t>
                      </a:r>
                      <a:endParaRPr lang="en-US" dirty="0"/>
                    </a:p>
                  </a:txBody>
                  <a:tcPr/>
                </a:tc>
                <a:tc>
                  <a:txBody>
                    <a:bodyPr/>
                    <a:lstStyle/>
                    <a:p>
                      <a:r>
                        <a:rPr lang="en-CA" dirty="0"/>
                        <a:t>Day 5</a:t>
                      </a:r>
                      <a:endParaRPr lang="en-US" dirty="0"/>
                    </a:p>
                  </a:txBody>
                  <a:tcPr/>
                </a:tc>
                <a:extLst>
                  <a:ext uri="{0D108BD9-81ED-4DB2-BD59-A6C34878D82A}">
                    <a16:rowId xmlns:a16="http://schemas.microsoft.com/office/drawing/2014/main" val="1896379388"/>
                  </a:ext>
                </a:extLst>
              </a:tr>
              <a:tr h="2703038">
                <a:tc>
                  <a:txBody>
                    <a:bodyPr/>
                    <a:lstStyle/>
                    <a:p>
                      <a:r>
                        <a:rPr lang="en-CA" sz="3400" b="1" dirty="0"/>
                        <a:t>Learn</a:t>
                      </a:r>
                    </a:p>
                    <a:p>
                      <a:r>
                        <a:rPr lang="en-CA" sz="3400" dirty="0"/>
                        <a:t>Introduction to Solar Power</a:t>
                      </a:r>
                    </a:p>
                    <a:p>
                      <a:pPr marL="571500" indent="-571500">
                        <a:buFont typeface="Arial" panose="020B0604020202020204" pitchFamily="34" charset="0"/>
                        <a:buChar char="•"/>
                      </a:pPr>
                      <a:r>
                        <a:rPr lang="en-CA" sz="3400" dirty="0"/>
                        <a:t>Consider the following Videos:</a:t>
                      </a:r>
                    </a:p>
                    <a:p>
                      <a:pPr marL="571500" indent="-571500">
                        <a:buFont typeface="Arial" panose="020B0604020202020204" pitchFamily="34" charset="0"/>
                        <a:buChar char="•"/>
                      </a:pPr>
                      <a:r>
                        <a:rPr lang="en-US" sz="3400" dirty="0">
                          <a:hlinkClick r:id="rId2"/>
                        </a:rPr>
                        <a:t>How do solar panels work? - Richard Komp (youtube.com)</a:t>
                      </a:r>
                      <a:endParaRPr lang="en-US" sz="3400" dirty="0"/>
                    </a:p>
                    <a:p>
                      <a:pPr marL="571500" indent="-571500">
                        <a:buFont typeface="Arial" panose="020B0604020202020204" pitchFamily="34" charset="0"/>
                        <a:buChar char="•"/>
                      </a:pPr>
                      <a:r>
                        <a:rPr lang="en-US" sz="3400" dirty="0">
                          <a:hlinkClick r:id="rId3"/>
                        </a:rPr>
                        <a:t>How do Solar cells work? (youtube.com)</a:t>
                      </a:r>
                      <a:endParaRPr lang="en-CA" sz="3400" dirty="0"/>
                    </a:p>
                    <a:p>
                      <a:pPr marL="571500" indent="-571500">
                        <a:buFont typeface="Arial" panose="020B0604020202020204" pitchFamily="34" charset="0"/>
                        <a:buChar char="•"/>
                      </a:pPr>
                      <a:r>
                        <a:rPr lang="en-CA" sz="3400" dirty="0"/>
                        <a:t>Have Students Research Solar Energy.</a:t>
                      </a:r>
                    </a:p>
                    <a:p>
                      <a:pPr marL="571500" indent="-571500">
                        <a:buFont typeface="Arial" panose="020B0604020202020204" pitchFamily="34" charset="0"/>
                        <a:buChar char="•"/>
                      </a:pPr>
                      <a:r>
                        <a:rPr lang="en-CA" sz="3400" dirty="0"/>
                        <a:t>Direct Instruction.</a:t>
                      </a:r>
                    </a:p>
                    <a:p>
                      <a:pPr marL="0" indent="0">
                        <a:buFont typeface="Arial" panose="020B0604020202020204" pitchFamily="34" charset="0"/>
                        <a:buNone/>
                      </a:pPr>
                      <a:endParaRPr lang="en-CA" sz="3400" dirty="0"/>
                    </a:p>
                  </a:txBody>
                  <a:tcPr/>
                </a:tc>
                <a:tc>
                  <a:txBody>
                    <a:bodyPr/>
                    <a:lstStyle/>
                    <a:p>
                      <a:r>
                        <a:rPr lang="en-CA" sz="3400" b="1" dirty="0"/>
                        <a:t>Design</a:t>
                      </a:r>
                    </a:p>
                    <a:p>
                      <a:pPr marL="0" indent="0">
                        <a:buFont typeface="Arial" panose="020B0604020202020204" pitchFamily="34" charset="0"/>
                        <a:buNone/>
                      </a:pPr>
                      <a:r>
                        <a:rPr lang="en-CA" sz="3400" b="0" dirty="0"/>
                        <a:t>Break students into groups</a:t>
                      </a:r>
                    </a:p>
                    <a:p>
                      <a:pPr marL="571500" indent="-571500">
                        <a:buFont typeface="Arial" panose="020B0604020202020204" pitchFamily="34" charset="0"/>
                        <a:buChar char="•"/>
                      </a:pPr>
                      <a:r>
                        <a:rPr lang="en-CA" sz="3400" b="0" dirty="0"/>
                        <a:t>Students use research to inform a design.</a:t>
                      </a:r>
                    </a:p>
                    <a:p>
                      <a:pPr marL="571500" indent="-571500">
                        <a:buFont typeface="Arial" panose="020B0604020202020204" pitchFamily="34" charset="0"/>
                        <a:buChar char="•"/>
                      </a:pPr>
                      <a:r>
                        <a:rPr lang="en-CA" sz="3400" b="0" dirty="0"/>
                        <a:t>Have them design their car.</a:t>
                      </a:r>
                    </a:p>
                  </a:txBody>
                  <a:tcPr/>
                </a:tc>
                <a:tc>
                  <a:txBody>
                    <a:bodyPr/>
                    <a:lstStyle/>
                    <a:p>
                      <a:r>
                        <a:rPr lang="en-CA" sz="3400" b="1" dirty="0"/>
                        <a:t>Build</a:t>
                      </a:r>
                    </a:p>
                    <a:p>
                      <a:r>
                        <a:rPr lang="en-CA" sz="3400" b="0" dirty="0"/>
                        <a:t>Break Students into their groups</a:t>
                      </a:r>
                    </a:p>
                    <a:p>
                      <a:pPr marL="571500" indent="-571500">
                        <a:buFont typeface="Arial" panose="020B0604020202020204" pitchFamily="34" charset="0"/>
                        <a:buChar char="•"/>
                      </a:pPr>
                      <a:r>
                        <a:rPr lang="en-CA" sz="3400" b="0" dirty="0"/>
                        <a:t>Build and test their designs.</a:t>
                      </a:r>
                    </a:p>
                    <a:p>
                      <a:pPr marL="571500" indent="-571500">
                        <a:buFont typeface="Arial" panose="020B0604020202020204" pitchFamily="34" charset="0"/>
                        <a:buChar char="•"/>
                      </a:pPr>
                      <a:r>
                        <a:rPr lang="en-CA" sz="3400" b="0" dirty="0"/>
                        <a:t>Have students test and take measurements of their designs and allow for changes</a:t>
                      </a:r>
                    </a:p>
                  </a:txBody>
                  <a:tcPr/>
                </a:tc>
                <a:tc>
                  <a:txBody>
                    <a:bodyPr/>
                    <a:lstStyle/>
                    <a:p>
                      <a:r>
                        <a:rPr lang="en-CA" sz="3400" b="1" dirty="0"/>
                        <a:t>Learn</a:t>
                      </a:r>
                    </a:p>
                    <a:p>
                      <a:r>
                        <a:rPr lang="en-CA" sz="3400" b="0" dirty="0"/>
                        <a:t>Break students into their groups</a:t>
                      </a:r>
                    </a:p>
                    <a:p>
                      <a:pPr marL="457200" indent="-457200">
                        <a:buFont typeface="Arial" panose="020B0604020202020204" pitchFamily="34" charset="0"/>
                        <a:buChar char="•"/>
                      </a:pPr>
                      <a:r>
                        <a:rPr lang="en-CA" sz="3400" b="0" dirty="0"/>
                        <a:t>Conduct the race with the students designs.</a:t>
                      </a:r>
                    </a:p>
                    <a:p>
                      <a:pPr marL="571500" indent="-571500">
                        <a:buFont typeface="Arial" panose="020B0604020202020204" pitchFamily="34" charset="0"/>
                        <a:buChar char="•"/>
                      </a:pPr>
                      <a:r>
                        <a:rPr lang="en-CA" sz="3400" b="0" dirty="0"/>
                        <a:t>Talk about the designs that worked best and how they may change things.</a:t>
                      </a:r>
                    </a:p>
                    <a:p>
                      <a:pPr marL="571500" indent="-571500">
                        <a:buFont typeface="Arial" panose="020B0604020202020204" pitchFamily="34" charset="0"/>
                        <a:buChar char="•"/>
                      </a:pPr>
                      <a:r>
                        <a:rPr lang="en-CA" sz="3400" b="0" dirty="0"/>
                        <a:t>Share designs and data.</a:t>
                      </a:r>
                    </a:p>
                    <a:p>
                      <a:pPr marL="571500" indent="-571500">
                        <a:buFont typeface="Arial" panose="020B0604020202020204" pitchFamily="34" charset="0"/>
                        <a:buChar char="•"/>
                      </a:pPr>
                      <a:endParaRPr lang="en-US" sz="3400" b="0" dirty="0"/>
                    </a:p>
                  </a:txBody>
                  <a:tcPr/>
                </a:tc>
                <a:tc>
                  <a:txBody>
                    <a:bodyPr/>
                    <a:lstStyle/>
                    <a:p>
                      <a:r>
                        <a:rPr lang="en-CA" sz="3400" b="1" dirty="0"/>
                        <a:t>Reflection</a:t>
                      </a:r>
                    </a:p>
                    <a:p>
                      <a:r>
                        <a:rPr lang="en-CA" sz="3400" b="0" dirty="0"/>
                        <a:t>Class Discussion</a:t>
                      </a:r>
                    </a:p>
                    <a:p>
                      <a:pPr marL="571500" indent="-571500">
                        <a:buFont typeface="Arial" panose="020B0604020202020204" pitchFamily="34" charset="0"/>
                        <a:buChar char="•"/>
                      </a:pPr>
                      <a:r>
                        <a:rPr lang="en-CA" sz="3400" b="0" dirty="0"/>
                        <a:t>Share Data and Design.</a:t>
                      </a:r>
                    </a:p>
                    <a:p>
                      <a:pPr marL="571500" indent="-571500">
                        <a:buFont typeface="Arial" panose="020B0604020202020204" pitchFamily="34" charset="0"/>
                        <a:buChar char="•"/>
                      </a:pPr>
                      <a:r>
                        <a:rPr lang="en-CA" sz="3400" b="0" dirty="0"/>
                        <a:t>Share what was learned.</a:t>
                      </a:r>
                    </a:p>
                    <a:p>
                      <a:pPr marL="571500" indent="-571500">
                        <a:buFont typeface="Arial" panose="020B0604020202020204" pitchFamily="34" charset="0"/>
                        <a:buChar char="•"/>
                      </a:pPr>
                      <a:r>
                        <a:rPr lang="en-CA" sz="3400" b="0" dirty="0"/>
                        <a:t>Assessment Ideas.</a:t>
                      </a:r>
                    </a:p>
                    <a:p>
                      <a:pPr marL="571500" indent="-571500">
                        <a:buFont typeface="Arial" panose="020B0604020202020204" pitchFamily="34" charset="0"/>
                        <a:buChar char="•"/>
                      </a:pPr>
                      <a:endParaRPr lang="en-CA" sz="3400" b="0" dirty="0"/>
                    </a:p>
                    <a:p>
                      <a:pPr marL="571500" indent="-571500">
                        <a:buFont typeface="Arial" panose="020B0604020202020204" pitchFamily="34" charset="0"/>
                        <a:buChar char="•"/>
                      </a:pPr>
                      <a:endParaRPr lang="en-US" sz="3400" b="0" dirty="0"/>
                    </a:p>
                  </a:txBody>
                  <a:tcPr/>
                </a:tc>
                <a:extLst>
                  <a:ext uri="{0D108BD9-81ED-4DB2-BD59-A6C34878D82A}">
                    <a16:rowId xmlns:a16="http://schemas.microsoft.com/office/drawing/2014/main" val="2875864660"/>
                  </a:ext>
                </a:extLst>
              </a:tr>
            </a:tbl>
          </a:graphicData>
        </a:graphic>
      </p:graphicFrame>
    </p:spTree>
    <p:extLst>
      <p:ext uri="{BB962C8B-B14F-4D97-AF65-F5344CB8AC3E}">
        <p14:creationId xmlns:p14="http://schemas.microsoft.com/office/powerpoint/2010/main" val="1656412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For Best Results</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25</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CA" dirty="0"/>
              <a:t>Make sure your materials are in a central location for students to easily obtain. </a:t>
            </a:r>
          </a:p>
          <a:p>
            <a:pPr lvl="1"/>
            <a:r>
              <a:rPr lang="en-CA" dirty="0"/>
              <a:t>Start small consider going through the design process with them as a sample, depending on your group or learner needs.</a:t>
            </a:r>
          </a:p>
          <a:p>
            <a:pPr lvl="1"/>
            <a:r>
              <a:rPr lang="en-CA" dirty="0"/>
              <a:t>Consider focusing on one variable while holding others constant.</a:t>
            </a:r>
          </a:p>
          <a:p>
            <a:pPr lvl="1"/>
            <a:r>
              <a:rPr lang="en-CA" dirty="0"/>
              <a:t>Make sure the challenge occurs on a sunny (preferably warm) day.</a:t>
            </a:r>
          </a:p>
          <a:p>
            <a:pPr lvl="1"/>
            <a:r>
              <a:rPr lang="en-CA" dirty="0"/>
              <a:t>Be sure to collect the materials for use with another class – so ask the students to handle with care.</a:t>
            </a:r>
          </a:p>
          <a:p>
            <a:endParaRPr lang="en-CA" dirty="0"/>
          </a:p>
          <a:p>
            <a:endParaRPr lang="en-CA" dirty="0"/>
          </a:p>
        </p:txBody>
      </p:sp>
    </p:spTree>
    <p:extLst>
      <p:ext uri="{BB962C8B-B14F-4D97-AF65-F5344CB8AC3E}">
        <p14:creationId xmlns:p14="http://schemas.microsoft.com/office/powerpoint/2010/main" val="4108524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Assessment</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26</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CA" dirty="0"/>
              <a:t>Assessment can be done through the DBTL process through a rubric or checklist</a:t>
            </a:r>
          </a:p>
          <a:p>
            <a:pPr lvl="1"/>
            <a:r>
              <a:rPr lang="en-CA" dirty="0"/>
              <a:t>Formal Lab Report</a:t>
            </a:r>
          </a:p>
          <a:p>
            <a:pPr lvl="1"/>
            <a:r>
              <a:rPr lang="en-CA" dirty="0"/>
              <a:t>Essay on solar energy and renewable energy</a:t>
            </a:r>
          </a:p>
          <a:p>
            <a:pPr lvl="1"/>
            <a:r>
              <a:rPr lang="en-CA" dirty="0"/>
              <a:t>Class presentation on their results and why they choose their designs and how they improved over the process. </a:t>
            </a:r>
          </a:p>
          <a:p>
            <a:endParaRPr lang="en-CA" dirty="0"/>
          </a:p>
          <a:p>
            <a:endParaRPr lang="en-CA" dirty="0"/>
          </a:p>
        </p:txBody>
      </p:sp>
    </p:spTree>
    <p:extLst>
      <p:ext uri="{BB962C8B-B14F-4D97-AF65-F5344CB8AC3E}">
        <p14:creationId xmlns:p14="http://schemas.microsoft.com/office/powerpoint/2010/main" val="117406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86BB-105C-4EF1-8EE1-516CE7C089B1}"/>
              </a:ext>
            </a:extLst>
          </p:cNvPr>
          <p:cNvSpPr>
            <a:spLocks noGrp="1"/>
          </p:cNvSpPr>
          <p:nvPr>
            <p:ph type="title"/>
          </p:nvPr>
        </p:nvSpPr>
        <p:spPr>
          <a:xfrm>
            <a:off x="13066414" y="576856"/>
            <a:ext cx="10241280" cy="2011680"/>
          </a:xfrm>
        </p:spPr>
        <p:txBody>
          <a:bodyPr/>
          <a:lstStyle/>
          <a:p>
            <a:r>
              <a:rPr lang="en-CA" dirty="0"/>
              <a:t>Extension</a:t>
            </a:r>
          </a:p>
        </p:txBody>
      </p:sp>
      <p:sp>
        <p:nvSpPr>
          <p:cNvPr id="3" name="Footer Placeholder 2">
            <a:extLst>
              <a:ext uri="{FF2B5EF4-FFF2-40B4-BE49-F238E27FC236}">
                <a16:creationId xmlns:a16="http://schemas.microsoft.com/office/drawing/2014/main" id="{A19DA372-E032-4E35-BBC7-DD29FB829C91}"/>
              </a:ext>
            </a:extLst>
          </p:cNvPr>
          <p:cNvSpPr>
            <a:spLocks noGrp="1"/>
          </p:cNvSpPr>
          <p:nvPr>
            <p:ph type="ftr" sz="quarter" idx="11"/>
          </p:nvPr>
        </p:nvSpPr>
        <p:spPr/>
        <p:txBody>
          <a:bodyPr/>
          <a:lstStyle/>
          <a:p>
            <a:r>
              <a:rPr lang="en-US" dirty="0"/>
              <a:t>INSERT SLIDESHOW TITLE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082C51BB-E4D0-4C47-B6FF-2DE176F47FDF}"/>
              </a:ext>
            </a:extLst>
          </p:cNvPr>
          <p:cNvSpPr>
            <a:spLocks noGrp="1"/>
          </p:cNvSpPr>
          <p:nvPr>
            <p:ph type="sldNum" sz="quarter" idx="12"/>
          </p:nvPr>
        </p:nvSpPr>
        <p:spPr/>
        <p:txBody>
          <a:bodyPr/>
          <a:lstStyle/>
          <a:p>
            <a:pPr algn="l"/>
            <a:fld id="{2D2DCC53-359D-4AC0-B579-A2E51425B465}" type="slidenum">
              <a:rPr lang="en-CA" smtClean="0"/>
              <a:pPr algn="l"/>
              <a:t>27</a:t>
            </a:fld>
            <a:endParaRPr lang="en-CA" dirty="0"/>
          </a:p>
        </p:txBody>
      </p:sp>
      <p:sp>
        <p:nvSpPr>
          <p:cNvPr id="5" name="Text Placeholder 4">
            <a:extLst>
              <a:ext uri="{FF2B5EF4-FFF2-40B4-BE49-F238E27FC236}">
                <a16:creationId xmlns:a16="http://schemas.microsoft.com/office/drawing/2014/main" id="{1A75D238-2283-42D0-A25E-EF8B3BF8B01A}"/>
              </a:ext>
            </a:extLst>
          </p:cNvPr>
          <p:cNvSpPr>
            <a:spLocks noGrp="1"/>
          </p:cNvSpPr>
          <p:nvPr>
            <p:ph type="body" sz="quarter" idx="13"/>
          </p:nvPr>
        </p:nvSpPr>
        <p:spPr>
          <a:xfrm>
            <a:off x="13679786" y="3218130"/>
            <a:ext cx="8685292" cy="7696200"/>
          </a:xfrm>
        </p:spPr>
        <p:txBody>
          <a:bodyPr/>
          <a:lstStyle/>
          <a:p>
            <a:r>
              <a:rPr lang="en-CA" dirty="0"/>
              <a:t>Each kit has also been included with 1 additional solar panel – 2V, 400 mA for those students that want more of a challenge.</a:t>
            </a:r>
          </a:p>
        </p:txBody>
      </p:sp>
      <p:pic>
        <p:nvPicPr>
          <p:cNvPr id="12" name="Picture Placeholder 11" descr="A black rectangular object with red and black wires&#10;&#10;Description automatically generated">
            <a:extLst>
              <a:ext uri="{FF2B5EF4-FFF2-40B4-BE49-F238E27FC236}">
                <a16:creationId xmlns:a16="http://schemas.microsoft.com/office/drawing/2014/main" id="{5A7229DA-62AC-1DD3-982C-25669588392A}"/>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1553" r="11553"/>
          <a:stretch>
            <a:fillRect/>
          </a:stretch>
        </p:blipFill>
        <p:spPr>
          <a:xfrm rot="5400000">
            <a:off x="-153988" y="153988"/>
            <a:ext cx="12499976" cy="12192000"/>
          </a:xfrm>
        </p:spPr>
      </p:pic>
    </p:spTree>
    <p:extLst>
      <p:ext uri="{BB962C8B-B14F-4D97-AF65-F5344CB8AC3E}">
        <p14:creationId xmlns:p14="http://schemas.microsoft.com/office/powerpoint/2010/main" val="1584367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51F7-5D92-467B-90F5-17748C499C04}"/>
              </a:ext>
            </a:extLst>
          </p:cNvPr>
          <p:cNvSpPr>
            <a:spLocks noGrp="1"/>
          </p:cNvSpPr>
          <p:nvPr>
            <p:ph type="title"/>
          </p:nvPr>
        </p:nvSpPr>
        <p:spPr/>
        <p:txBody>
          <a:bodyPr/>
          <a:lstStyle/>
          <a:p>
            <a:r>
              <a:rPr lang="en-CA" dirty="0"/>
              <a:t>Other Science 10 Resources on COE-Energy Website</a:t>
            </a:r>
          </a:p>
        </p:txBody>
      </p:sp>
      <p:sp>
        <p:nvSpPr>
          <p:cNvPr id="3" name="Footer Placeholder 2">
            <a:extLst>
              <a:ext uri="{FF2B5EF4-FFF2-40B4-BE49-F238E27FC236}">
                <a16:creationId xmlns:a16="http://schemas.microsoft.com/office/drawing/2014/main" id="{5C68E764-08E7-46F7-9812-E4DB7CB63749}"/>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822A5B82-BD91-42D8-B55E-536CE0574C1A}"/>
              </a:ext>
            </a:extLst>
          </p:cNvPr>
          <p:cNvSpPr>
            <a:spLocks noGrp="1"/>
          </p:cNvSpPr>
          <p:nvPr>
            <p:ph type="sldNum" sz="quarter" idx="12"/>
          </p:nvPr>
        </p:nvSpPr>
        <p:spPr/>
        <p:txBody>
          <a:bodyPr/>
          <a:lstStyle/>
          <a:p>
            <a:pPr algn="l"/>
            <a:fld id="{2D2DCC53-359D-4AC0-B579-A2E51425B465}" type="slidenum">
              <a:rPr lang="en-CA" smtClean="0"/>
              <a:pPr algn="l"/>
              <a:t>28</a:t>
            </a:fld>
            <a:endParaRPr lang="en-CA" dirty="0"/>
          </a:p>
        </p:txBody>
      </p:sp>
      <p:sp>
        <p:nvSpPr>
          <p:cNvPr id="5" name="Text Placeholder 4">
            <a:extLst>
              <a:ext uri="{FF2B5EF4-FFF2-40B4-BE49-F238E27FC236}">
                <a16:creationId xmlns:a16="http://schemas.microsoft.com/office/drawing/2014/main" id="{525B47E6-006C-4E6A-B1E2-0DB298BEDAA3}"/>
              </a:ext>
            </a:extLst>
          </p:cNvPr>
          <p:cNvSpPr>
            <a:spLocks noGrp="1"/>
          </p:cNvSpPr>
          <p:nvPr>
            <p:ph type="body" sz="quarter" idx="13"/>
          </p:nvPr>
        </p:nvSpPr>
        <p:spPr/>
        <p:txBody>
          <a:bodyPr/>
          <a:lstStyle/>
          <a:p>
            <a:pPr lvl="1"/>
            <a:r>
              <a:rPr lang="en-US" sz="2800" dirty="0">
                <a:hlinkClick r:id="rId2"/>
              </a:rPr>
              <a:t>Horsepower Inquiry Activity Challange | Centre of Excellence for Energy (centresofexcellencenb.ca)</a:t>
            </a:r>
            <a:endParaRPr lang="en-US" sz="2800" dirty="0"/>
          </a:p>
          <a:p>
            <a:pPr lvl="1"/>
            <a:r>
              <a:rPr lang="en-US" sz="2800" dirty="0">
                <a:hlinkClick r:id="rId3"/>
              </a:rPr>
              <a:t>What is Energy? Lab Activity for Grade 10 Science | Centre of Excellence for Energy (centresofexcellencenb.ca)</a:t>
            </a:r>
            <a:endParaRPr lang="en-US" sz="2800" dirty="0"/>
          </a:p>
          <a:p>
            <a:pPr lvl="1"/>
            <a:r>
              <a:rPr lang="en-US" sz="2800" dirty="0">
                <a:hlinkClick r:id="rId4"/>
              </a:rPr>
              <a:t>Energy Content of a Dorito | Centre of Excellence for Energy (centresofexcellencenb.ca)</a:t>
            </a:r>
            <a:endParaRPr lang="en-US" sz="2800" dirty="0"/>
          </a:p>
          <a:p>
            <a:pPr lvl="1"/>
            <a:r>
              <a:rPr lang="en-US" sz="2800" dirty="0">
                <a:hlinkClick r:id="rId5"/>
              </a:rPr>
              <a:t>Wind Energy Challenge | Centre of Excellence for Energy (centresofexcellencenb.ca)</a:t>
            </a:r>
            <a:endParaRPr lang="en-US" sz="2800" dirty="0"/>
          </a:p>
          <a:p>
            <a:pPr lvl="1"/>
            <a:r>
              <a:rPr lang="en-US" sz="2800" dirty="0">
                <a:hlinkClick r:id="rId6"/>
              </a:rPr>
              <a:t>Science 10 Energy Unit Resources | Centre of Excellence for Energy (centresofexcellencenb.ca)</a:t>
            </a:r>
            <a:endParaRPr lang="en-US" sz="2800" dirty="0"/>
          </a:p>
          <a:p>
            <a:pPr lvl="1"/>
            <a:r>
              <a:rPr lang="en-US" sz="2800" dirty="0">
                <a:hlinkClick r:id="rId7"/>
              </a:rPr>
              <a:t>Baseload vs Peak Demand | Centre of Excellence for Energy (centresofexcellencenb.ca)</a:t>
            </a:r>
            <a:endParaRPr lang="en-US" sz="2800" dirty="0"/>
          </a:p>
          <a:p>
            <a:pPr lvl="1"/>
            <a:r>
              <a:rPr lang="en-US" sz="2800" dirty="0">
                <a:hlinkClick r:id="rId8"/>
              </a:rPr>
              <a:t>Build a Passive Solar Home | Centre of Excellence for Energy (centresofexcellencenb.ca)</a:t>
            </a:r>
            <a:endParaRPr lang="en-US" sz="2800" dirty="0"/>
          </a:p>
          <a:p>
            <a:pPr lvl="1"/>
            <a:r>
              <a:rPr lang="en-US" sz="2800" dirty="0">
                <a:hlinkClick r:id="rId9"/>
              </a:rPr>
              <a:t>Scrappy Circuits | Centre of Excellence for Energy (centresofexcellencenb.ca)</a:t>
            </a:r>
            <a:endParaRPr lang="en-US" sz="2800" dirty="0"/>
          </a:p>
          <a:p>
            <a:pPr lvl="1"/>
            <a:r>
              <a:rPr lang="en-US" sz="2800" dirty="0">
                <a:hlinkClick r:id="rId10"/>
              </a:rPr>
              <a:t>Build Your Own Hydroelectric Generator | Centre of Excellence for Energy (centresofexcellencenb.ca)</a:t>
            </a:r>
            <a:endParaRPr lang="en-US" sz="2800" dirty="0"/>
          </a:p>
          <a:p>
            <a:pPr lvl="1"/>
            <a:r>
              <a:rPr lang="en-US" sz="2800" dirty="0">
                <a:hlinkClick r:id="rId11"/>
              </a:rPr>
              <a:t>Exploring Canada’s Energy Future | Centre of Excellence for Energy (centresofexcellencenb.ca)</a:t>
            </a:r>
            <a:endParaRPr lang="en-US" sz="2800" dirty="0"/>
          </a:p>
          <a:p>
            <a:pPr lvl="1"/>
            <a:r>
              <a:rPr lang="en-US" sz="2800" dirty="0">
                <a:hlinkClick r:id="rId12"/>
              </a:rPr>
              <a:t>Mission Possible Energy Challenge | Centre of Excellence for Energy (centresofexcellencenb.ca)</a:t>
            </a:r>
            <a:endParaRPr lang="en-CA" sz="2800" dirty="0"/>
          </a:p>
        </p:txBody>
      </p:sp>
    </p:spTree>
    <p:extLst>
      <p:ext uri="{BB962C8B-B14F-4D97-AF65-F5344CB8AC3E}">
        <p14:creationId xmlns:p14="http://schemas.microsoft.com/office/powerpoint/2010/main" val="31825905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88271-66ED-4696-971D-AE3AE059FEEE}"/>
              </a:ext>
            </a:extLst>
          </p:cNvPr>
          <p:cNvSpPr>
            <a:spLocks noGrp="1"/>
          </p:cNvSpPr>
          <p:nvPr>
            <p:ph type="body" sz="quarter" idx="13"/>
          </p:nvPr>
        </p:nvSpPr>
        <p:spPr/>
        <p:txBody>
          <a:bodyPr/>
          <a:lstStyle/>
          <a:p>
            <a:r>
              <a:rPr lang="en-CA" dirty="0"/>
              <a:t>Website: </a:t>
            </a:r>
            <a:r>
              <a:rPr lang="en-CA" dirty="0">
                <a:solidFill>
                  <a:srgbClr val="FF0000"/>
                </a:solidFill>
                <a:hlinkClick r:id="rId2">
                  <a:extLst>
                    <a:ext uri="{A12FA001-AC4F-418D-AE19-62706E023703}">
                      <ahyp:hlinkClr xmlns:ahyp="http://schemas.microsoft.com/office/drawing/2018/hyperlinkcolor" val="tx"/>
                    </a:ext>
                  </a:extLst>
                </a:hlinkClick>
              </a:rPr>
              <a:t>Centre of Excellence for Energy</a:t>
            </a:r>
            <a:endParaRPr lang="en-CA" dirty="0">
              <a:solidFill>
                <a:srgbClr val="FF0000"/>
              </a:solidFill>
            </a:endParaRPr>
          </a:p>
          <a:p>
            <a:r>
              <a:rPr lang="en-CA" dirty="0"/>
              <a:t>Email: </a:t>
            </a:r>
            <a:r>
              <a:rPr lang="en-CA" dirty="0">
                <a:solidFill>
                  <a:srgbClr val="FF0000"/>
                </a:solidFill>
                <a:hlinkClick r:id="rId3">
                  <a:extLst>
                    <a:ext uri="{A12FA001-AC4F-418D-AE19-62706E023703}">
                      <ahyp:hlinkClr xmlns:ahyp="http://schemas.microsoft.com/office/drawing/2018/hyperlinkcolor" val="tx"/>
                    </a:ext>
                  </a:extLst>
                </a:hlinkClick>
              </a:rPr>
              <a:t>warren.coombs@gnb.ca</a:t>
            </a:r>
            <a:endParaRPr lang="en-CA" dirty="0">
              <a:solidFill>
                <a:srgbClr val="FF0000"/>
              </a:solidFill>
            </a:endParaRPr>
          </a:p>
          <a:p>
            <a:endParaRPr lang="en-CA" dirty="0"/>
          </a:p>
        </p:txBody>
      </p:sp>
      <p:sp>
        <p:nvSpPr>
          <p:cNvPr id="3" name="Footer Placeholder 2">
            <a:extLst>
              <a:ext uri="{FF2B5EF4-FFF2-40B4-BE49-F238E27FC236}">
                <a16:creationId xmlns:a16="http://schemas.microsoft.com/office/drawing/2014/main" id="{A9E686F2-8006-47A4-BE11-E37E663E931D}"/>
              </a:ext>
            </a:extLst>
          </p:cNvPr>
          <p:cNvSpPr>
            <a:spLocks noGrp="1"/>
          </p:cNvSpPr>
          <p:nvPr>
            <p:ph type="ftr" sz="quarter" idx="11"/>
          </p:nvPr>
        </p:nvSpPr>
        <p:spPr/>
        <p:txBody>
          <a:bodyPr/>
          <a:lstStyle/>
          <a:p>
            <a:r>
              <a:rPr lang="en-US" dirty="0"/>
              <a:t>WIND TURBINE CHALLENGE |  Centre of Excellence for Energy  |  Partners in NB Education</a:t>
            </a:r>
            <a:endParaRPr lang="en-CA" dirty="0"/>
          </a:p>
        </p:txBody>
      </p:sp>
      <p:sp>
        <p:nvSpPr>
          <p:cNvPr id="4" name="Slide Number Placeholder 3">
            <a:extLst>
              <a:ext uri="{FF2B5EF4-FFF2-40B4-BE49-F238E27FC236}">
                <a16:creationId xmlns:a16="http://schemas.microsoft.com/office/drawing/2014/main" id="{12A0D97E-0EC4-434E-A5F5-16CFD23EE70A}"/>
              </a:ext>
            </a:extLst>
          </p:cNvPr>
          <p:cNvSpPr>
            <a:spLocks noGrp="1"/>
          </p:cNvSpPr>
          <p:nvPr>
            <p:ph type="sldNum" sz="quarter" idx="12"/>
          </p:nvPr>
        </p:nvSpPr>
        <p:spPr/>
        <p:txBody>
          <a:bodyPr/>
          <a:lstStyle/>
          <a:p>
            <a:pPr algn="l"/>
            <a:fld id="{2D2DCC53-359D-4AC0-B579-A2E51425B465}" type="slidenum">
              <a:rPr lang="en-CA" smtClean="0"/>
              <a:pPr algn="l"/>
              <a:t>29</a:t>
            </a:fld>
            <a:endParaRPr lang="en-CA" dirty="0"/>
          </a:p>
        </p:txBody>
      </p:sp>
      <p:sp>
        <p:nvSpPr>
          <p:cNvPr id="5" name="Title 4">
            <a:extLst>
              <a:ext uri="{FF2B5EF4-FFF2-40B4-BE49-F238E27FC236}">
                <a16:creationId xmlns:a16="http://schemas.microsoft.com/office/drawing/2014/main" id="{288E0545-8DCB-41CA-81AF-CEE823E8855A}"/>
              </a:ext>
            </a:extLst>
          </p:cNvPr>
          <p:cNvSpPr>
            <a:spLocks noGrp="1"/>
          </p:cNvSpPr>
          <p:nvPr>
            <p:ph type="title"/>
          </p:nvPr>
        </p:nvSpPr>
        <p:spPr/>
        <p:txBody>
          <a:bodyPr/>
          <a:lstStyle/>
          <a:p>
            <a:r>
              <a:rPr lang="en-CA" dirty="0"/>
              <a:t>Questions?</a:t>
            </a:r>
          </a:p>
        </p:txBody>
      </p:sp>
    </p:spTree>
    <p:extLst>
      <p:ext uri="{BB962C8B-B14F-4D97-AF65-F5344CB8AC3E}">
        <p14:creationId xmlns:p14="http://schemas.microsoft.com/office/powerpoint/2010/main" val="2356026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6351" y="2892695"/>
            <a:ext cx="8658226" cy="4616450"/>
            <a:chOff x="3175" y="2071688"/>
            <a:chExt cx="4329113" cy="2308225"/>
          </a:xfrm>
          <a:solidFill>
            <a:srgbClr val="16AD5E"/>
          </a:solidFill>
        </p:grpSpPr>
        <p:sp>
          <p:nvSpPr>
            <p:cNvPr id="6" name="Freeform 6"/>
            <p:cNvSpPr>
              <a:spLocks/>
            </p:cNvSpPr>
            <p:nvPr/>
          </p:nvSpPr>
          <p:spPr bwMode="auto">
            <a:xfrm>
              <a:off x="3175" y="4170363"/>
              <a:ext cx="1979613" cy="209550"/>
            </a:xfrm>
            <a:custGeom>
              <a:avLst/>
              <a:gdLst>
                <a:gd name="T0" fmla="*/ 420 w 520"/>
                <a:gd name="T1" fmla="*/ 0 h 55"/>
                <a:gd name="T2" fmla="*/ 0 w 520"/>
                <a:gd name="T3" fmla="*/ 0 h 55"/>
                <a:gd name="T4" fmla="*/ 0 w 520"/>
                <a:gd name="T5" fmla="*/ 55 h 55"/>
                <a:gd name="T6" fmla="*/ 520 w 520"/>
                <a:gd name="T7" fmla="*/ 55 h 55"/>
                <a:gd name="T8" fmla="*/ 420 w 520"/>
                <a:gd name="T9" fmla="*/ 0 h 55"/>
              </a:gdLst>
              <a:ahLst/>
              <a:cxnLst>
                <a:cxn ang="0">
                  <a:pos x="T0" y="T1"/>
                </a:cxn>
                <a:cxn ang="0">
                  <a:pos x="T2" y="T3"/>
                </a:cxn>
                <a:cxn ang="0">
                  <a:pos x="T4" y="T5"/>
                </a:cxn>
                <a:cxn ang="0">
                  <a:pos x="T6" y="T7"/>
                </a:cxn>
                <a:cxn ang="0">
                  <a:pos x="T8" y="T9"/>
                </a:cxn>
              </a:cxnLst>
              <a:rect l="0" t="0" r="r" b="b"/>
              <a:pathLst>
                <a:path w="520" h="55">
                  <a:moveTo>
                    <a:pt x="420" y="0"/>
                  </a:moveTo>
                  <a:cubicBezTo>
                    <a:pt x="0" y="0"/>
                    <a:pt x="0" y="0"/>
                    <a:pt x="0" y="0"/>
                  </a:cubicBezTo>
                  <a:cubicBezTo>
                    <a:pt x="0" y="55"/>
                    <a:pt x="0" y="55"/>
                    <a:pt x="0" y="55"/>
                  </a:cubicBezTo>
                  <a:cubicBezTo>
                    <a:pt x="520" y="55"/>
                    <a:pt x="520" y="55"/>
                    <a:pt x="520" y="55"/>
                  </a:cubicBezTo>
                  <a:cubicBezTo>
                    <a:pt x="483" y="42"/>
                    <a:pt x="450" y="23"/>
                    <a:pt x="4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7" name="Freeform 7"/>
            <p:cNvSpPr>
              <a:spLocks/>
            </p:cNvSpPr>
            <p:nvPr/>
          </p:nvSpPr>
          <p:spPr bwMode="auto">
            <a:xfrm>
              <a:off x="1217613" y="2071688"/>
              <a:ext cx="3114675" cy="2308225"/>
            </a:xfrm>
            <a:custGeom>
              <a:avLst/>
              <a:gdLst>
                <a:gd name="T0" fmla="*/ 785 w 818"/>
                <a:gd name="T1" fmla="*/ 551 h 606"/>
                <a:gd name="T2" fmla="*/ 302 w 818"/>
                <a:gd name="T3" fmla="*/ 551 h 606"/>
                <a:gd name="T4" fmla="*/ 55 w 818"/>
                <a:gd name="T5" fmla="*/ 303 h 606"/>
                <a:gd name="T6" fmla="*/ 302 w 818"/>
                <a:gd name="T7" fmla="*/ 55 h 606"/>
                <a:gd name="T8" fmla="*/ 550 w 818"/>
                <a:gd name="T9" fmla="*/ 303 h 606"/>
                <a:gd name="T10" fmla="*/ 391 w 818"/>
                <a:gd name="T11" fmla="*/ 534 h 606"/>
                <a:gd name="T12" fmla="*/ 497 w 818"/>
                <a:gd name="T13" fmla="*/ 534 h 606"/>
                <a:gd name="T14" fmla="*/ 605 w 818"/>
                <a:gd name="T15" fmla="*/ 303 h 606"/>
                <a:gd name="T16" fmla="*/ 302 w 818"/>
                <a:gd name="T17" fmla="*/ 0 h 606"/>
                <a:gd name="T18" fmla="*/ 0 w 818"/>
                <a:gd name="T19" fmla="*/ 303 h 606"/>
                <a:gd name="T20" fmla="*/ 302 w 818"/>
                <a:gd name="T21" fmla="*/ 606 h 606"/>
                <a:gd name="T22" fmla="*/ 785 w 818"/>
                <a:gd name="T23" fmla="*/ 606 h 606"/>
                <a:gd name="T24" fmla="*/ 818 w 818"/>
                <a:gd name="T25" fmla="*/ 578 h 606"/>
                <a:gd name="T26" fmla="*/ 785 w 818"/>
                <a:gd name="T27" fmla="*/ 55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8" h="606">
                  <a:moveTo>
                    <a:pt x="785" y="551"/>
                  </a:moveTo>
                  <a:cubicBezTo>
                    <a:pt x="302" y="551"/>
                    <a:pt x="302" y="551"/>
                    <a:pt x="302" y="551"/>
                  </a:cubicBezTo>
                  <a:cubicBezTo>
                    <a:pt x="166" y="551"/>
                    <a:pt x="55" y="439"/>
                    <a:pt x="55" y="303"/>
                  </a:cubicBezTo>
                  <a:cubicBezTo>
                    <a:pt x="55" y="167"/>
                    <a:pt x="166" y="55"/>
                    <a:pt x="302" y="55"/>
                  </a:cubicBezTo>
                  <a:cubicBezTo>
                    <a:pt x="439" y="55"/>
                    <a:pt x="550" y="167"/>
                    <a:pt x="550" y="303"/>
                  </a:cubicBezTo>
                  <a:cubicBezTo>
                    <a:pt x="550" y="408"/>
                    <a:pt x="484" y="498"/>
                    <a:pt x="391" y="534"/>
                  </a:cubicBezTo>
                  <a:cubicBezTo>
                    <a:pt x="497" y="534"/>
                    <a:pt x="497" y="534"/>
                    <a:pt x="497" y="534"/>
                  </a:cubicBezTo>
                  <a:cubicBezTo>
                    <a:pt x="563" y="478"/>
                    <a:pt x="605" y="396"/>
                    <a:pt x="605" y="303"/>
                  </a:cubicBezTo>
                  <a:cubicBezTo>
                    <a:pt x="605" y="136"/>
                    <a:pt x="469" y="0"/>
                    <a:pt x="302" y="0"/>
                  </a:cubicBezTo>
                  <a:cubicBezTo>
                    <a:pt x="135" y="0"/>
                    <a:pt x="0" y="136"/>
                    <a:pt x="0" y="303"/>
                  </a:cubicBezTo>
                  <a:cubicBezTo>
                    <a:pt x="0" y="470"/>
                    <a:pt x="135" y="606"/>
                    <a:pt x="302" y="606"/>
                  </a:cubicBezTo>
                  <a:cubicBezTo>
                    <a:pt x="785" y="606"/>
                    <a:pt x="785" y="606"/>
                    <a:pt x="785" y="606"/>
                  </a:cubicBezTo>
                  <a:cubicBezTo>
                    <a:pt x="818" y="578"/>
                    <a:pt x="818" y="578"/>
                    <a:pt x="818" y="578"/>
                  </a:cubicBezTo>
                  <a:lnTo>
                    <a:pt x="785" y="5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7" name="Group 16"/>
          <p:cNvGrpSpPr/>
          <p:nvPr/>
        </p:nvGrpSpPr>
        <p:grpSpPr>
          <a:xfrm>
            <a:off x="8610600" y="2892695"/>
            <a:ext cx="7518400" cy="4616450"/>
            <a:chOff x="4305300" y="2071688"/>
            <a:chExt cx="3759200" cy="2308225"/>
          </a:xfrm>
          <a:solidFill>
            <a:srgbClr val="FFD000"/>
          </a:solidFill>
        </p:grpSpPr>
        <p:sp>
          <p:nvSpPr>
            <p:cNvPr id="8" name="Freeform 8"/>
            <p:cNvSpPr>
              <a:spLocks/>
            </p:cNvSpPr>
            <p:nvPr/>
          </p:nvSpPr>
          <p:spPr bwMode="auto">
            <a:xfrm>
              <a:off x="4305300" y="4170363"/>
              <a:ext cx="1409700" cy="209550"/>
            </a:xfrm>
            <a:custGeom>
              <a:avLst/>
              <a:gdLst>
                <a:gd name="T0" fmla="*/ 370 w 370"/>
                <a:gd name="T1" fmla="*/ 55 h 55"/>
                <a:gd name="T2" fmla="*/ 270 w 370"/>
                <a:gd name="T3" fmla="*/ 0 h 55"/>
                <a:gd name="T4" fmla="*/ 0 w 370"/>
                <a:gd name="T5" fmla="*/ 0 h 55"/>
                <a:gd name="T6" fmla="*/ 33 w 370"/>
                <a:gd name="T7" fmla="*/ 27 h 55"/>
                <a:gd name="T8" fmla="*/ 0 w 370"/>
                <a:gd name="T9" fmla="*/ 55 h 55"/>
                <a:gd name="T10" fmla="*/ 370 w 370"/>
                <a:gd name="T11" fmla="*/ 55 h 55"/>
              </a:gdLst>
              <a:ahLst/>
              <a:cxnLst>
                <a:cxn ang="0">
                  <a:pos x="T0" y="T1"/>
                </a:cxn>
                <a:cxn ang="0">
                  <a:pos x="T2" y="T3"/>
                </a:cxn>
                <a:cxn ang="0">
                  <a:pos x="T4" y="T5"/>
                </a:cxn>
                <a:cxn ang="0">
                  <a:pos x="T6" y="T7"/>
                </a:cxn>
                <a:cxn ang="0">
                  <a:pos x="T8" y="T9"/>
                </a:cxn>
                <a:cxn ang="0">
                  <a:pos x="T10" y="T11"/>
                </a:cxn>
              </a:cxnLst>
              <a:rect l="0" t="0" r="r" b="b"/>
              <a:pathLst>
                <a:path w="370" h="55">
                  <a:moveTo>
                    <a:pt x="370" y="55"/>
                  </a:moveTo>
                  <a:cubicBezTo>
                    <a:pt x="333" y="42"/>
                    <a:pt x="300" y="23"/>
                    <a:pt x="270" y="0"/>
                  </a:cubicBezTo>
                  <a:cubicBezTo>
                    <a:pt x="0" y="0"/>
                    <a:pt x="0" y="0"/>
                    <a:pt x="0" y="0"/>
                  </a:cubicBezTo>
                  <a:cubicBezTo>
                    <a:pt x="33" y="27"/>
                    <a:pt x="33" y="27"/>
                    <a:pt x="33" y="27"/>
                  </a:cubicBezTo>
                  <a:cubicBezTo>
                    <a:pt x="0" y="55"/>
                    <a:pt x="0" y="55"/>
                    <a:pt x="0" y="55"/>
                  </a:cubicBezTo>
                  <a:lnTo>
                    <a:pt x="37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9" name="Freeform 9"/>
            <p:cNvSpPr>
              <a:spLocks/>
            </p:cNvSpPr>
            <p:nvPr/>
          </p:nvSpPr>
          <p:spPr bwMode="auto">
            <a:xfrm>
              <a:off x="4949825" y="2071688"/>
              <a:ext cx="3114675" cy="2308225"/>
            </a:xfrm>
            <a:custGeom>
              <a:avLst/>
              <a:gdLst>
                <a:gd name="T0" fmla="*/ 785 w 818"/>
                <a:gd name="T1" fmla="*/ 551 h 606"/>
                <a:gd name="T2" fmla="*/ 302 w 818"/>
                <a:gd name="T3" fmla="*/ 551 h 606"/>
                <a:gd name="T4" fmla="*/ 55 w 818"/>
                <a:gd name="T5" fmla="*/ 303 h 606"/>
                <a:gd name="T6" fmla="*/ 302 w 818"/>
                <a:gd name="T7" fmla="*/ 55 h 606"/>
                <a:gd name="T8" fmla="*/ 550 w 818"/>
                <a:gd name="T9" fmla="*/ 303 h 606"/>
                <a:gd name="T10" fmla="*/ 391 w 818"/>
                <a:gd name="T11" fmla="*/ 534 h 606"/>
                <a:gd name="T12" fmla="*/ 497 w 818"/>
                <a:gd name="T13" fmla="*/ 534 h 606"/>
                <a:gd name="T14" fmla="*/ 605 w 818"/>
                <a:gd name="T15" fmla="*/ 303 h 606"/>
                <a:gd name="T16" fmla="*/ 302 w 818"/>
                <a:gd name="T17" fmla="*/ 0 h 606"/>
                <a:gd name="T18" fmla="*/ 0 w 818"/>
                <a:gd name="T19" fmla="*/ 303 h 606"/>
                <a:gd name="T20" fmla="*/ 302 w 818"/>
                <a:gd name="T21" fmla="*/ 606 h 606"/>
                <a:gd name="T22" fmla="*/ 785 w 818"/>
                <a:gd name="T23" fmla="*/ 606 h 606"/>
                <a:gd name="T24" fmla="*/ 818 w 818"/>
                <a:gd name="T25" fmla="*/ 578 h 606"/>
                <a:gd name="T26" fmla="*/ 785 w 818"/>
                <a:gd name="T27" fmla="*/ 55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8" h="606">
                  <a:moveTo>
                    <a:pt x="785" y="551"/>
                  </a:moveTo>
                  <a:cubicBezTo>
                    <a:pt x="302" y="551"/>
                    <a:pt x="302" y="551"/>
                    <a:pt x="302" y="551"/>
                  </a:cubicBezTo>
                  <a:cubicBezTo>
                    <a:pt x="166" y="551"/>
                    <a:pt x="55" y="439"/>
                    <a:pt x="55" y="303"/>
                  </a:cubicBezTo>
                  <a:cubicBezTo>
                    <a:pt x="55" y="167"/>
                    <a:pt x="166" y="55"/>
                    <a:pt x="302" y="55"/>
                  </a:cubicBezTo>
                  <a:cubicBezTo>
                    <a:pt x="439" y="55"/>
                    <a:pt x="550" y="167"/>
                    <a:pt x="550" y="303"/>
                  </a:cubicBezTo>
                  <a:cubicBezTo>
                    <a:pt x="550" y="408"/>
                    <a:pt x="484" y="498"/>
                    <a:pt x="391" y="534"/>
                  </a:cubicBezTo>
                  <a:cubicBezTo>
                    <a:pt x="497" y="534"/>
                    <a:pt x="497" y="534"/>
                    <a:pt x="497" y="534"/>
                  </a:cubicBezTo>
                  <a:cubicBezTo>
                    <a:pt x="563" y="478"/>
                    <a:pt x="605" y="396"/>
                    <a:pt x="605" y="303"/>
                  </a:cubicBezTo>
                  <a:cubicBezTo>
                    <a:pt x="605" y="136"/>
                    <a:pt x="469" y="0"/>
                    <a:pt x="302" y="0"/>
                  </a:cubicBezTo>
                  <a:cubicBezTo>
                    <a:pt x="135" y="0"/>
                    <a:pt x="0" y="136"/>
                    <a:pt x="0" y="303"/>
                  </a:cubicBezTo>
                  <a:cubicBezTo>
                    <a:pt x="0" y="470"/>
                    <a:pt x="135" y="606"/>
                    <a:pt x="302" y="606"/>
                  </a:cubicBezTo>
                  <a:cubicBezTo>
                    <a:pt x="785" y="606"/>
                    <a:pt x="785" y="606"/>
                    <a:pt x="785" y="606"/>
                  </a:cubicBezTo>
                  <a:cubicBezTo>
                    <a:pt x="818" y="578"/>
                    <a:pt x="818" y="578"/>
                    <a:pt x="818" y="578"/>
                  </a:cubicBezTo>
                  <a:lnTo>
                    <a:pt x="785" y="5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grpSp>
        <p:nvGrpSpPr>
          <p:cNvPr id="18" name="Group 17"/>
          <p:cNvGrpSpPr/>
          <p:nvPr/>
        </p:nvGrpSpPr>
        <p:grpSpPr>
          <a:xfrm>
            <a:off x="16129000" y="2892695"/>
            <a:ext cx="8302624" cy="4616450"/>
            <a:chOff x="8037513" y="2071688"/>
            <a:chExt cx="4151312" cy="2308225"/>
          </a:xfrm>
          <a:solidFill>
            <a:srgbClr val="0070C0"/>
          </a:solidFill>
        </p:grpSpPr>
        <p:sp>
          <p:nvSpPr>
            <p:cNvPr id="10" name="Freeform 10"/>
            <p:cNvSpPr>
              <a:spLocks/>
            </p:cNvSpPr>
            <p:nvPr/>
          </p:nvSpPr>
          <p:spPr bwMode="auto">
            <a:xfrm>
              <a:off x="8037513" y="4170363"/>
              <a:ext cx="1409700" cy="209550"/>
            </a:xfrm>
            <a:custGeom>
              <a:avLst/>
              <a:gdLst>
                <a:gd name="T0" fmla="*/ 370 w 370"/>
                <a:gd name="T1" fmla="*/ 55 h 55"/>
                <a:gd name="T2" fmla="*/ 270 w 370"/>
                <a:gd name="T3" fmla="*/ 0 h 55"/>
                <a:gd name="T4" fmla="*/ 0 w 370"/>
                <a:gd name="T5" fmla="*/ 0 h 55"/>
                <a:gd name="T6" fmla="*/ 33 w 370"/>
                <a:gd name="T7" fmla="*/ 27 h 55"/>
                <a:gd name="T8" fmla="*/ 0 w 370"/>
                <a:gd name="T9" fmla="*/ 55 h 55"/>
                <a:gd name="T10" fmla="*/ 370 w 370"/>
                <a:gd name="T11" fmla="*/ 55 h 55"/>
              </a:gdLst>
              <a:ahLst/>
              <a:cxnLst>
                <a:cxn ang="0">
                  <a:pos x="T0" y="T1"/>
                </a:cxn>
                <a:cxn ang="0">
                  <a:pos x="T2" y="T3"/>
                </a:cxn>
                <a:cxn ang="0">
                  <a:pos x="T4" y="T5"/>
                </a:cxn>
                <a:cxn ang="0">
                  <a:pos x="T6" y="T7"/>
                </a:cxn>
                <a:cxn ang="0">
                  <a:pos x="T8" y="T9"/>
                </a:cxn>
                <a:cxn ang="0">
                  <a:pos x="T10" y="T11"/>
                </a:cxn>
              </a:cxnLst>
              <a:rect l="0" t="0" r="r" b="b"/>
              <a:pathLst>
                <a:path w="370" h="55">
                  <a:moveTo>
                    <a:pt x="370" y="55"/>
                  </a:moveTo>
                  <a:cubicBezTo>
                    <a:pt x="333" y="42"/>
                    <a:pt x="300" y="23"/>
                    <a:pt x="270" y="0"/>
                  </a:cubicBezTo>
                  <a:cubicBezTo>
                    <a:pt x="0" y="0"/>
                    <a:pt x="0" y="0"/>
                    <a:pt x="0" y="0"/>
                  </a:cubicBezTo>
                  <a:cubicBezTo>
                    <a:pt x="33" y="27"/>
                    <a:pt x="33" y="27"/>
                    <a:pt x="33" y="27"/>
                  </a:cubicBezTo>
                  <a:cubicBezTo>
                    <a:pt x="0" y="55"/>
                    <a:pt x="0" y="55"/>
                    <a:pt x="0" y="55"/>
                  </a:cubicBezTo>
                  <a:lnTo>
                    <a:pt x="370" y="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sp>
          <p:nvSpPr>
            <p:cNvPr id="11" name="Freeform 11"/>
            <p:cNvSpPr>
              <a:spLocks/>
            </p:cNvSpPr>
            <p:nvPr/>
          </p:nvSpPr>
          <p:spPr bwMode="auto">
            <a:xfrm>
              <a:off x="8680450" y="2071688"/>
              <a:ext cx="3508375" cy="2308225"/>
            </a:xfrm>
            <a:custGeom>
              <a:avLst/>
              <a:gdLst>
                <a:gd name="T0" fmla="*/ 921 w 921"/>
                <a:gd name="T1" fmla="*/ 551 h 606"/>
                <a:gd name="T2" fmla="*/ 302 w 921"/>
                <a:gd name="T3" fmla="*/ 551 h 606"/>
                <a:gd name="T4" fmla="*/ 55 w 921"/>
                <a:gd name="T5" fmla="*/ 303 h 606"/>
                <a:gd name="T6" fmla="*/ 302 w 921"/>
                <a:gd name="T7" fmla="*/ 55 h 606"/>
                <a:gd name="T8" fmla="*/ 550 w 921"/>
                <a:gd name="T9" fmla="*/ 303 h 606"/>
                <a:gd name="T10" fmla="*/ 391 w 921"/>
                <a:gd name="T11" fmla="*/ 534 h 606"/>
                <a:gd name="T12" fmla="*/ 497 w 921"/>
                <a:gd name="T13" fmla="*/ 534 h 606"/>
                <a:gd name="T14" fmla="*/ 605 w 921"/>
                <a:gd name="T15" fmla="*/ 303 h 606"/>
                <a:gd name="T16" fmla="*/ 302 w 921"/>
                <a:gd name="T17" fmla="*/ 0 h 606"/>
                <a:gd name="T18" fmla="*/ 0 w 921"/>
                <a:gd name="T19" fmla="*/ 303 h 606"/>
                <a:gd name="T20" fmla="*/ 302 w 921"/>
                <a:gd name="T21" fmla="*/ 606 h 606"/>
                <a:gd name="T22" fmla="*/ 921 w 921"/>
                <a:gd name="T23" fmla="*/ 606 h 606"/>
                <a:gd name="T24" fmla="*/ 921 w 921"/>
                <a:gd name="T25" fmla="*/ 551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1" h="606">
                  <a:moveTo>
                    <a:pt x="921" y="551"/>
                  </a:moveTo>
                  <a:cubicBezTo>
                    <a:pt x="302" y="551"/>
                    <a:pt x="302" y="551"/>
                    <a:pt x="302" y="551"/>
                  </a:cubicBezTo>
                  <a:cubicBezTo>
                    <a:pt x="166" y="551"/>
                    <a:pt x="55" y="439"/>
                    <a:pt x="55" y="303"/>
                  </a:cubicBezTo>
                  <a:cubicBezTo>
                    <a:pt x="55" y="167"/>
                    <a:pt x="166" y="55"/>
                    <a:pt x="302" y="55"/>
                  </a:cubicBezTo>
                  <a:cubicBezTo>
                    <a:pt x="439" y="55"/>
                    <a:pt x="550" y="167"/>
                    <a:pt x="550" y="303"/>
                  </a:cubicBezTo>
                  <a:cubicBezTo>
                    <a:pt x="550" y="408"/>
                    <a:pt x="484" y="498"/>
                    <a:pt x="391" y="534"/>
                  </a:cubicBezTo>
                  <a:cubicBezTo>
                    <a:pt x="497" y="534"/>
                    <a:pt x="497" y="534"/>
                    <a:pt x="497" y="534"/>
                  </a:cubicBezTo>
                  <a:cubicBezTo>
                    <a:pt x="563" y="478"/>
                    <a:pt x="605" y="396"/>
                    <a:pt x="605" y="303"/>
                  </a:cubicBezTo>
                  <a:cubicBezTo>
                    <a:pt x="605" y="136"/>
                    <a:pt x="469" y="0"/>
                    <a:pt x="302" y="0"/>
                  </a:cubicBezTo>
                  <a:cubicBezTo>
                    <a:pt x="135" y="0"/>
                    <a:pt x="0" y="136"/>
                    <a:pt x="0" y="303"/>
                  </a:cubicBezTo>
                  <a:cubicBezTo>
                    <a:pt x="0" y="470"/>
                    <a:pt x="135" y="606"/>
                    <a:pt x="302" y="606"/>
                  </a:cubicBezTo>
                  <a:cubicBezTo>
                    <a:pt x="921" y="606"/>
                    <a:pt x="921" y="606"/>
                    <a:pt x="921" y="606"/>
                  </a:cubicBezTo>
                  <a:lnTo>
                    <a:pt x="921" y="5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Open Sans"/>
              </a:endParaRPr>
            </a:p>
          </p:txBody>
        </p:sp>
      </p:grpSp>
      <p:sp>
        <p:nvSpPr>
          <p:cNvPr id="28" name="Text Placeholder 27"/>
          <p:cNvSpPr>
            <a:spLocks noGrp="1"/>
          </p:cNvSpPr>
          <p:nvPr>
            <p:ph type="body" sz="quarter" idx="10"/>
          </p:nvPr>
        </p:nvSpPr>
        <p:spPr>
          <a:xfrm>
            <a:off x="9196062" y="10189286"/>
            <a:ext cx="5832000" cy="2720976"/>
          </a:xfrm>
        </p:spPr>
        <p:txBody>
          <a:bodyPr/>
          <a:lstStyle/>
          <a:p>
            <a:pPr lvl="0"/>
            <a:r>
              <a:rPr lang="en-US" dirty="0"/>
              <a:t>Remove barriers that make it difficult for teachers to include outside experts in their teaching.</a:t>
            </a:r>
            <a:endParaRPr lang="ru-RU" dirty="0"/>
          </a:p>
        </p:txBody>
      </p:sp>
      <p:sp>
        <p:nvSpPr>
          <p:cNvPr id="29" name="Text Placeholder 28"/>
          <p:cNvSpPr>
            <a:spLocks noGrp="1"/>
          </p:cNvSpPr>
          <p:nvPr>
            <p:ph type="body" sz="quarter" idx="15"/>
          </p:nvPr>
        </p:nvSpPr>
        <p:spPr>
          <a:xfrm>
            <a:off x="9185404" y="7774294"/>
            <a:ext cx="5976000" cy="2414992"/>
          </a:xfrm>
        </p:spPr>
        <p:txBody>
          <a:bodyPr/>
          <a:lstStyle/>
          <a:p>
            <a:r>
              <a:rPr lang="en-US" dirty="0"/>
              <a:t>Make it easier for teachers and outside experts to connect.</a:t>
            </a:r>
            <a:endParaRPr lang="ru-RU" dirty="0"/>
          </a:p>
        </p:txBody>
      </p:sp>
      <p:sp>
        <p:nvSpPr>
          <p:cNvPr id="30" name="Text Placeholder 29"/>
          <p:cNvSpPr>
            <a:spLocks noGrp="1"/>
          </p:cNvSpPr>
          <p:nvPr>
            <p:ph type="body" sz="quarter" idx="16"/>
          </p:nvPr>
        </p:nvSpPr>
        <p:spPr>
          <a:xfrm>
            <a:off x="1914696" y="10200662"/>
            <a:ext cx="5590396" cy="2720976"/>
          </a:xfrm>
        </p:spPr>
        <p:txBody>
          <a:bodyPr/>
          <a:lstStyle/>
          <a:p>
            <a:r>
              <a:rPr lang="en-US" dirty="0"/>
              <a:t>Make learning more authentic and engaging by connecting it to real-world opportunities.</a:t>
            </a:r>
            <a:endParaRPr lang="ru-RU" dirty="0"/>
          </a:p>
        </p:txBody>
      </p:sp>
      <p:sp>
        <p:nvSpPr>
          <p:cNvPr id="31" name="Text Placeholder 30"/>
          <p:cNvSpPr>
            <a:spLocks noGrp="1"/>
          </p:cNvSpPr>
          <p:nvPr>
            <p:ph type="body" sz="quarter" idx="17"/>
          </p:nvPr>
        </p:nvSpPr>
        <p:spPr>
          <a:xfrm>
            <a:off x="1933992" y="7785670"/>
            <a:ext cx="5904000" cy="2414992"/>
          </a:xfrm>
        </p:spPr>
        <p:txBody>
          <a:bodyPr/>
          <a:lstStyle/>
          <a:p>
            <a:r>
              <a:rPr lang="en-US" dirty="0"/>
              <a:t>Increase student and teacher focus on career-connected learning.</a:t>
            </a:r>
            <a:endParaRPr lang="ru-RU" dirty="0"/>
          </a:p>
        </p:txBody>
      </p:sp>
      <p:sp>
        <p:nvSpPr>
          <p:cNvPr id="32" name="Text Placeholder 31"/>
          <p:cNvSpPr>
            <a:spLocks noGrp="1"/>
          </p:cNvSpPr>
          <p:nvPr>
            <p:ph type="body" sz="quarter" idx="18"/>
          </p:nvPr>
        </p:nvSpPr>
        <p:spPr>
          <a:xfrm>
            <a:off x="16784559" y="10189286"/>
            <a:ext cx="5665450" cy="2035836"/>
          </a:xfrm>
        </p:spPr>
        <p:txBody>
          <a:bodyPr/>
          <a:lstStyle/>
          <a:p>
            <a:pPr lvl="0"/>
            <a:r>
              <a:rPr lang="en-US" dirty="0"/>
              <a:t>Get students excited about opportunities they didn’t know existed within the province.</a:t>
            </a:r>
            <a:endParaRPr lang="ru-RU" dirty="0"/>
          </a:p>
          <a:p>
            <a:endParaRPr lang="ru-RU" dirty="0"/>
          </a:p>
        </p:txBody>
      </p:sp>
      <p:sp>
        <p:nvSpPr>
          <p:cNvPr id="33" name="Text Placeholder 32"/>
          <p:cNvSpPr>
            <a:spLocks noGrp="1"/>
          </p:cNvSpPr>
          <p:nvPr>
            <p:ph type="body" sz="quarter" idx="19"/>
          </p:nvPr>
        </p:nvSpPr>
        <p:spPr>
          <a:xfrm>
            <a:off x="16784560" y="7774294"/>
            <a:ext cx="5904000" cy="2414992"/>
          </a:xfrm>
        </p:spPr>
        <p:txBody>
          <a:bodyPr/>
          <a:lstStyle/>
          <a:p>
            <a:r>
              <a:rPr lang="en-US" dirty="0"/>
              <a:t>Show students they can make a living, and a life, in New Brunswick.</a:t>
            </a:r>
            <a:endParaRPr lang="ru-RU" dirty="0"/>
          </a:p>
        </p:txBody>
      </p:sp>
      <p:sp>
        <p:nvSpPr>
          <p:cNvPr id="21" name="Rectangle 20">
            <a:extLst>
              <a:ext uri="{FF2B5EF4-FFF2-40B4-BE49-F238E27FC236}">
                <a16:creationId xmlns:a16="http://schemas.microsoft.com/office/drawing/2014/main" id="{BBB9AD1F-5588-45D4-B33F-BC301D452259}"/>
              </a:ext>
            </a:extLst>
          </p:cNvPr>
          <p:cNvSpPr/>
          <p:nvPr/>
        </p:nvSpPr>
        <p:spPr>
          <a:xfrm>
            <a:off x="1977683" y="698374"/>
            <a:ext cx="20472326" cy="1292662"/>
          </a:xfrm>
          <a:prstGeom prst="rect">
            <a:avLst/>
          </a:prstGeom>
        </p:spPr>
        <p:txBody>
          <a:bodyPr wrap="square" lIns="182880" tIns="91440" rIns="182880" bIns="91440" anchor="t">
            <a:spAutoFit/>
          </a:bodyPr>
          <a:lstStyle/>
          <a:p>
            <a:pPr algn="ctr">
              <a:defRPr/>
            </a:pPr>
            <a:r>
              <a:rPr lang="en-CA" sz="7200" b="1" dirty="0">
                <a:solidFill>
                  <a:srgbClr val="414042"/>
                </a:solidFill>
                <a:latin typeface="Open Sans Extrabold"/>
                <a:ea typeface="Open Sans Extrabold"/>
                <a:cs typeface="Open Sans Extrabold"/>
              </a:rPr>
              <a:t>Centre of Excellence Goals</a:t>
            </a:r>
          </a:p>
        </p:txBody>
      </p:sp>
      <p:sp>
        <p:nvSpPr>
          <p:cNvPr id="22" name="Freeform 20">
            <a:extLst>
              <a:ext uri="{FF2B5EF4-FFF2-40B4-BE49-F238E27FC236}">
                <a16:creationId xmlns:a16="http://schemas.microsoft.com/office/drawing/2014/main" id="{677E699E-B802-49A6-8FF7-83585F44E3BB}"/>
              </a:ext>
            </a:extLst>
          </p:cNvPr>
          <p:cNvSpPr>
            <a:spLocks noEditPoints="1"/>
          </p:cNvSpPr>
          <p:nvPr/>
        </p:nvSpPr>
        <p:spPr bwMode="auto">
          <a:xfrm>
            <a:off x="18889320" y="4385388"/>
            <a:ext cx="1600200" cy="1701800"/>
          </a:xfrm>
          <a:custGeom>
            <a:avLst/>
            <a:gdLst>
              <a:gd name="T0" fmla="*/ 51 w 132"/>
              <a:gd name="T1" fmla="*/ 27 h 131"/>
              <a:gd name="T2" fmla="*/ 66 w 132"/>
              <a:gd name="T3" fmla="*/ 12 h 131"/>
              <a:gd name="T4" fmla="*/ 81 w 132"/>
              <a:gd name="T5" fmla="*/ 27 h 131"/>
              <a:gd name="T6" fmla="*/ 66 w 132"/>
              <a:gd name="T7" fmla="*/ 42 h 131"/>
              <a:gd name="T8" fmla="*/ 51 w 132"/>
              <a:gd name="T9" fmla="*/ 27 h 131"/>
              <a:gd name="T10" fmla="*/ 85 w 132"/>
              <a:gd name="T11" fmla="*/ 48 h 131"/>
              <a:gd name="T12" fmla="*/ 47 w 132"/>
              <a:gd name="T13" fmla="*/ 48 h 131"/>
              <a:gd name="T14" fmla="*/ 42 w 132"/>
              <a:gd name="T15" fmla="*/ 53 h 131"/>
              <a:gd name="T16" fmla="*/ 42 w 132"/>
              <a:gd name="T17" fmla="*/ 86 h 131"/>
              <a:gd name="T18" fmla="*/ 47 w 132"/>
              <a:gd name="T19" fmla="*/ 91 h 131"/>
              <a:gd name="T20" fmla="*/ 51 w 132"/>
              <a:gd name="T21" fmla="*/ 91 h 131"/>
              <a:gd name="T22" fmla="*/ 51 w 132"/>
              <a:gd name="T23" fmla="*/ 126 h 131"/>
              <a:gd name="T24" fmla="*/ 56 w 132"/>
              <a:gd name="T25" fmla="*/ 131 h 131"/>
              <a:gd name="T26" fmla="*/ 76 w 132"/>
              <a:gd name="T27" fmla="*/ 131 h 131"/>
              <a:gd name="T28" fmla="*/ 81 w 132"/>
              <a:gd name="T29" fmla="*/ 126 h 131"/>
              <a:gd name="T30" fmla="*/ 81 w 132"/>
              <a:gd name="T31" fmla="*/ 91 h 131"/>
              <a:gd name="T32" fmla="*/ 85 w 132"/>
              <a:gd name="T33" fmla="*/ 91 h 131"/>
              <a:gd name="T34" fmla="*/ 90 w 132"/>
              <a:gd name="T35" fmla="*/ 86 h 131"/>
              <a:gd name="T36" fmla="*/ 90 w 132"/>
              <a:gd name="T37" fmla="*/ 53 h 131"/>
              <a:gd name="T38" fmla="*/ 85 w 132"/>
              <a:gd name="T39" fmla="*/ 48 h 131"/>
              <a:gd name="T40" fmla="*/ 109 w 132"/>
              <a:gd name="T41" fmla="*/ 27 h 131"/>
              <a:gd name="T42" fmla="*/ 123 w 132"/>
              <a:gd name="T43" fmla="*/ 13 h 131"/>
              <a:gd name="T44" fmla="*/ 109 w 132"/>
              <a:gd name="T45" fmla="*/ 0 h 131"/>
              <a:gd name="T46" fmla="*/ 96 w 132"/>
              <a:gd name="T47" fmla="*/ 13 h 131"/>
              <a:gd name="T48" fmla="*/ 109 w 132"/>
              <a:gd name="T49" fmla="*/ 27 h 131"/>
              <a:gd name="T50" fmla="*/ 127 w 132"/>
              <a:gd name="T51" fmla="*/ 33 h 131"/>
              <a:gd name="T52" fmla="*/ 91 w 132"/>
              <a:gd name="T53" fmla="*/ 33 h 131"/>
              <a:gd name="T54" fmla="*/ 87 w 132"/>
              <a:gd name="T55" fmla="*/ 37 h 131"/>
              <a:gd name="T56" fmla="*/ 87 w 132"/>
              <a:gd name="T57" fmla="*/ 38 h 131"/>
              <a:gd name="T58" fmla="*/ 100 w 132"/>
              <a:gd name="T59" fmla="*/ 53 h 131"/>
              <a:gd name="T60" fmla="*/ 100 w 132"/>
              <a:gd name="T61" fmla="*/ 86 h 131"/>
              <a:gd name="T62" fmla="*/ 96 w 132"/>
              <a:gd name="T63" fmla="*/ 97 h 131"/>
              <a:gd name="T64" fmla="*/ 96 w 132"/>
              <a:gd name="T65" fmla="*/ 105 h 131"/>
              <a:gd name="T66" fmla="*/ 100 w 132"/>
              <a:gd name="T67" fmla="*/ 110 h 131"/>
              <a:gd name="T68" fmla="*/ 118 w 132"/>
              <a:gd name="T69" fmla="*/ 110 h 131"/>
              <a:gd name="T70" fmla="*/ 123 w 132"/>
              <a:gd name="T71" fmla="*/ 105 h 131"/>
              <a:gd name="T72" fmla="*/ 123 w 132"/>
              <a:gd name="T73" fmla="*/ 73 h 131"/>
              <a:gd name="T74" fmla="*/ 127 w 132"/>
              <a:gd name="T75" fmla="*/ 73 h 131"/>
              <a:gd name="T76" fmla="*/ 132 w 132"/>
              <a:gd name="T77" fmla="*/ 68 h 131"/>
              <a:gd name="T78" fmla="*/ 132 w 132"/>
              <a:gd name="T79" fmla="*/ 37 h 131"/>
              <a:gd name="T80" fmla="*/ 127 w 132"/>
              <a:gd name="T81" fmla="*/ 33 h 131"/>
              <a:gd name="T82" fmla="*/ 36 w 132"/>
              <a:gd name="T83" fmla="*/ 13 h 131"/>
              <a:gd name="T84" fmla="*/ 23 w 132"/>
              <a:gd name="T85" fmla="*/ 0 h 131"/>
              <a:gd name="T86" fmla="*/ 9 w 132"/>
              <a:gd name="T87" fmla="*/ 13 h 131"/>
              <a:gd name="T88" fmla="*/ 23 w 132"/>
              <a:gd name="T89" fmla="*/ 27 h 131"/>
              <a:gd name="T90" fmla="*/ 36 w 132"/>
              <a:gd name="T91" fmla="*/ 13 h 131"/>
              <a:gd name="T92" fmla="*/ 0 w 132"/>
              <a:gd name="T93" fmla="*/ 37 h 131"/>
              <a:gd name="T94" fmla="*/ 0 w 132"/>
              <a:gd name="T95" fmla="*/ 68 h 131"/>
              <a:gd name="T96" fmla="*/ 4 w 132"/>
              <a:gd name="T97" fmla="*/ 73 h 131"/>
              <a:gd name="T98" fmla="*/ 9 w 132"/>
              <a:gd name="T99" fmla="*/ 73 h 131"/>
              <a:gd name="T100" fmla="*/ 9 w 132"/>
              <a:gd name="T101" fmla="*/ 105 h 131"/>
              <a:gd name="T102" fmla="*/ 13 w 132"/>
              <a:gd name="T103" fmla="*/ 110 h 131"/>
              <a:gd name="T104" fmla="*/ 31 w 132"/>
              <a:gd name="T105" fmla="*/ 110 h 131"/>
              <a:gd name="T106" fmla="*/ 36 w 132"/>
              <a:gd name="T107" fmla="*/ 105 h 131"/>
              <a:gd name="T108" fmla="*/ 36 w 132"/>
              <a:gd name="T109" fmla="*/ 97 h 131"/>
              <a:gd name="T110" fmla="*/ 31 w 132"/>
              <a:gd name="T111" fmla="*/ 86 h 131"/>
              <a:gd name="T112" fmla="*/ 31 w 132"/>
              <a:gd name="T113" fmla="*/ 53 h 131"/>
              <a:gd name="T114" fmla="*/ 45 w 132"/>
              <a:gd name="T115" fmla="*/ 38 h 131"/>
              <a:gd name="T116" fmla="*/ 45 w 132"/>
              <a:gd name="T117" fmla="*/ 37 h 131"/>
              <a:gd name="T118" fmla="*/ 40 w 132"/>
              <a:gd name="T119" fmla="*/ 33 h 131"/>
              <a:gd name="T120" fmla="*/ 4 w 132"/>
              <a:gd name="T121" fmla="*/ 33 h 131"/>
              <a:gd name="T122" fmla="*/ 0 w 132"/>
              <a:gd name="T123" fmla="*/ 3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2" h="131">
                <a:moveTo>
                  <a:pt x="51" y="27"/>
                </a:moveTo>
                <a:cubicBezTo>
                  <a:pt x="51" y="19"/>
                  <a:pt x="58" y="12"/>
                  <a:pt x="66" y="12"/>
                </a:cubicBezTo>
                <a:cubicBezTo>
                  <a:pt x="74" y="12"/>
                  <a:pt x="81" y="19"/>
                  <a:pt x="81" y="27"/>
                </a:cubicBezTo>
                <a:cubicBezTo>
                  <a:pt x="81" y="35"/>
                  <a:pt x="74" y="42"/>
                  <a:pt x="66" y="42"/>
                </a:cubicBezTo>
                <a:cubicBezTo>
                  <a:pt x="58" y="42"/>
                  <a:pt x="51" y="35"/>
                  <a:pt x="51" y="27"/>
                </a:cubicBezTo>
                <a:close/>
                <a:moveTo>
                  <a:pt x="85" y="48"/>
                </a:moveTo>
                <a:cubicBezTo>
                  <a:pt x="47" y="48"/>
                  <a:pt x="47" y="48"/>
                  <a:pt x="47" y="48"/>
                </a:cubicBezTo>
                <a:cubicBezTo>
                  <a:pt x="44" y="48"/>
                  <a:pt x="42" y="50"/>
                  <a:pt x="42" y="53"/>
                </a:cubicBezTo>
                <a:cubicBezTo>
                  <a:pt x="42" y="86"/>
                  <a:pt x="42" y="86"/>
                  <a:pt x="42" y="86"/>
                </a:cubicBezTo>
                <a:cubicBezTo>
                  <a:pt x="42" y="89"/>
                  <a:pt x="44" y="91"/>
                  <a:pt x="47" y="91"/>
                </a:cubicBezTo>
                <a:cubicBezTo>
                  <a:pt x="51" y="91"/>
                  <a:pt x="51" y="91"/>
                  <a:pt x="51" y="91"/>
                </a:cubicBezTo>
                <a:cubicBezTo>
                  <a:pt x="51" y="126"/>
                  <a:pt x="51" y="126"/>
                  <a:pt x="51" y="126"/>
                </a:cubicBezTo>
                <a:cubicBezTo>
                  <a:pt x="51" y="129"/>
                  <a:pt x="54" y="131"/>
                  <a:pt x="56" y="131"/>
                </a:cubicBezTo>
                <a:cubicBezTo>
                  <a:pt x="76" y="131"/>
                  <a:pt x="76" y="131"/>
                  <a:pt x="76" y="131"/>
                </a:cubicBezTo>
                <a:cubicBezTo>
                  <a:pt x="79" y="131"/>
                  <a:pt x="81" y="129"/>
                  <a:pt x="81" y="126"/>
                </a:cubicBezTo>
                <a:cubicBezTo>
                  <a:pt x="81" y="91"/>
                  <a:pt x="81" y="91"/>
                  <a:pt x="81" y="91"/>
                </a:cubicBezTo>
                <a:cubicBezTo>
                  <a:pt x="85" y="91"/>
                  <a:pt x="85" y="91"/>
                  <a:pt x="85" y="91"/>
                </a:cubicBezTo>
                <a:cubicBezTo>
                  <a:pt x="88" y="91"/>
                  <a:pt x="90" y="89"/>
                  <a:pt x="90" y="86"/>
                </a:cubicBezTo>
                <a:cubicBezTo>
                  <a:pt x="90" y="53"/>
                  <a:pt x="90" y="53"/>
                  <a:pt x="90" y="53"/>
                </a:cubicBezTo>
                <a:cubicBezTo>
                  <a:pt x="90" y="50"/>
                  <a:pt x="88" y="48"/>
                  <a:pt x="85" y="48"/>
                </a:cubicBezTo>
                <a:close/>
                <a:moveTo>
                  <a:pt x="109" y="27"/>
                </a:moveTo>
                <a:cubicBezTo>
                  <a:pt x="117" y="27"/>
                  <a:pt x="123" y="21"/>
                  <a:pt x="123" y="13"/>
                </a:cubicBezTo>
                <a:cubicBezTo>
                  <a:pt x="123" y="6"/>
                  <a:pt x="117" y="0"/>
                  <a:pt x="109" y="0"/>
                </a:cubicBezTo>
                <a:cubicBezTo>
                  <a:pt x="102" y="0"/>
                  <a:pt x="96" y="6"/>
                  <a:pt x="96" y="13"/>
                </a:cubicBezTo>
                <a:cubicBezTo>
                  <a:pt x="96" y="21"/>
                  <a:pt x="102" y="27"/>
                  <a:pt x="109" y="27"/>
                </a:cubicBezTo>
                <a:close/>
                <a:moveTo>
                  <a:pt x="127" y="33"/>
                </a:moveTo>
                <a:cubicBezTo>
                  <a:pt x="91" y="33"/>
                  <a:pt x="91" y="33"/>
                  <a:pt x="91" y="33"/>
                </a:cubicBezTo>
                <a:cubicBezTo>
                  <a:pt x="89" y="33"/>
                  <a:pt x="87" y="35"/>
                  <a:pt x="87" y="37"/>
                </a:cubicBezTo>
                <a:cubicBezTo>
                  <a:pt x="87" y="38"/>
                  <a:pt x="87" y="38"/>
                  <a:pt x="87" y="38"/>
                </a:cubicBezTo>
                <a:cubicBezTo>
                  <a:pt x="94" y="39"/>
                  <a:pt x="100" y="45"/>
                  <a:pt x="100" y="53"/>
                </a:cubicBezTo>
                <a:cubicBezTo>
                  <a:pt x="100" y="86"/>
                  <a:pt x="100" y="86"/>
                  <a:pt x="100" y="86"/>
                </a:cubicBezTo>
                <a:cubicBezTo>
                  <a:pt x="100" y="90"/>
                  <a:pt x="99" y="94"/>
                  <a:pt x="96" y="97"/>
                </a:cubicBezTo>
                <a:cubicBezTo>
                  <a:pt x="96" y="105"/>
                  <a:pt x="96" y="105"/>
                  <a:pt x="96" y="105"/>
                </a:cubicBezTo>
                <a:cubicBezTo>
                  <a:pt x="96" y="108"/>
                  <a:pt x="98" y="110"/>
                  <a:pt x="100" y="110"/>
                </a:cubicBezTo>
                <a:cubicBezTo>
                  <a:pt x="118" y="110"/>
                  <a:pt x="118" y="110"/>
                  <a:pt x="118" y="110"/>
                </a:cubicBezTo>
                <a:cubicBezTo>
                  <a:pt x="121" y="110"/>
                  <a:pt x="123" y="108"/>
                  <a:pt x="123" y="105"/>
                </a:cubicBezTo>
                <a:cubicBezTo>
                  <a:pt x="123" y="73"/>
                  <a:pt x="123" y="73"/>
                  <a:pt x="123" y="73"/>
                </a:cubicBezTo>
                <a:cubicBezTo>
                  <a:pt x="127" y="73"/>
                  <a:pt x="127" y="73"/>
                  <a:pt x="127" y="73"/>
                </a:cubicBezTo>
                <a:cubicBezTo>
                  <a:pt x="130" y="73"/>
                  <a:pt x="132" y="71"/>
                  <a:pt x="132" y="68"/>
                </a:cubicBezTo>
                <a:cubicBezTo>
                  <a:pt x="132" y="37"/>
                  <a:pt x="132" y="37"/>
                  <a:pt x="132" y="37"/>
                </a:cubicBezTo>
                <a:cubicBezTo>
                  <a:pt x="132" y="35"/>
                  <a:pt x="130" y="33"/>
                  <a:pt x="127" y="33"/>
                </a:cubicBezTo>
                <a:close/>
                <a:moveTo>
                  <a:pt x="36" y="13"/>
                </a:moveTo>
                <a:cubicBezTo>
                  <a:pt x="36" y="6"/>
                  <a:pt x="30" y="0"/>
                  <a:pt x="23" y="0"/>
                </a:cubicBezTo>
                <a:cubicBezTo>
                  <a:pt x="15" y="0"/>
                  <a:pt x="9" y="6"/>
                  <a:pt x="9" y="13"/>
                </a:cubicBezTo>
                <a:cubicBezTo>
                  <a:pt x="9" y="21"/>
                  <a:pt x="15" y="27"/>
                  <a:pt x="23" y="27"/>
                </a:cubicBezTo>
                <a:cubicBezTo>
                  <a:pt x="30" y="27"/>
                  <a:pt x="36" y="21"/>
                  <a:pt x="36" y="13"/>
                </a:cubicBezTo>
                <a:close/>
                <a:moveTo>
                  <a:pt x="0" y="37"/>
                </a:moveTo>
                <a:cubicBezTo>
                  <a:pt x="0" y="68"/>
                  <a:pt x="0" y="68"/>
                  <a:pt x="0" y="68"/>
                </a:cubicBezTo>
                <a:cubicBezTo>
                  <a:pt x="0" y="71"/>
                  <a:pt x="2" y="73"/>
                  <a:pt x="4" y="73"/>
                </a:cubicBezTo>
                <a:cubicBezTo>
                  <a:pt x="9" y="73"/>
                  <a:pt x="9" y="73"/>
                  <a:pt x="9" y="73"/>
                </a:cubicBezTo>
                <a:cubicBezTo>
                  <a:pt x="9" y="105"/>
                  <a:pt x="9" y="105"/>
                  <a:pt x="9" y="105"/>
                </a:cubicBezTo>
                <a:cubicBezTo>
                  <a:pt x="9" y="108"/>
                  <a:pt x="11" y="110"/>
                  <a:pt x="13" y="110"/>
                </a:cubicBezTo>
                <a:cubicBezTo>
                  <a:pt x="31" y="110"/>
                  <a:pt x="31" y="110"/>
                  <a:pt x="31" y="110"/>
                </a:cubicBezTo>
                <a:cubicBezTo>
                  <a:pt x="34" y="110"/>
                  <a:pt x="36" y="108"/>
                  <a:pt x="36" y="105"/>
                </a:cubicBezTo>
                <a:cubicBezTo>
                  <a:pt x="36" y="97"/>
                  <a:pt x="36" y="97"/>
                  <a:pt x="36" y="97"/>
                </a:cubicBezTo>
                <a:cubicBezTo>
                  <a:pt x="33" y="94"/>
                  <a:pt x="31" y="90"/>
                  <a:pt x="31" y="86"/>
                </a:cubicBezTo>
                <a:cubicBezTo>
                  <a:pt x="31" y="53"/>
                  <a:pt x="31" y="53"/>
                  <a:pt x="31" y="53"/>
                </a:cubicBezTo>
                <a:cubicBezTo>
                  <a:pt x="31" y="45"/>
                  <a:pt x="37" y="39"/>
                  <a:pt x="45" y="38"/>
                </a:cubicBezTo>
                <a:cubicBezTo>
                  <a:pt x="45" y="37"/>
                  <a:pt x="45" y="37"/>
                  <a:pt x="45" y="37"/>
                </a:cubicBezTo>
                <a:cubicBezTo>
                  <a:pt x="45" y="35"/>
                  <a:pt x="43" y="33"/>
                  <a:pt x="40" y="33"/>
                </a:cubicBezTo>
                <a:cubicBezTo>
                  <a:pt x="4" y="33"/>
                  <a:pt x="4" y="33"/>
                  <a:pt x="4" y="33"/>
                </a:cubicBezTo>
                <a:cubicBezTo>
                  <a:pt x="2" y="33"/>
                  <a:pt x="0" y="35"/>
                  <a:pt x="0" y="37"/>
                </a:cubicBezTo>
                <a:close/>
              </a:path>
            </a:pathLst>
          </a:custGeom>
          <a:solidFill>
            <a:srgbClr val="0070C0"/>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Calibri" panose="020F0502020204030204"/>
            </a:endParaRPr>
          </a:p>
        </p:txBody>
      </p:sp>
      <p:sp>
        <p:nvSpPr>
          <p:cNvPr id="25" name="Freeform 21">
            <a:extLst>
              <a:ext uri="{FF2B5EF4-FFF2-40B4-BE49-F238E27FC236}">
                <a16:creationId xmlns:a16="http://schemas.microsoft.com/office/drawing/2014/main" id="{43FB9407-27D3-41C1-9DD4-EA7842187142}"/>
              </a:ext>
            </a:extLst>
          </p:cNvPr>
          <p:cNvSpPr>
            <a:spLocks noEditPoints="1"/>
          </p:cNvSpPr>
          <p:nvPr/>
        </p:nvSpPr>
        <p:spPr bwMode="auto">
          <a:xfrm>
            <a:off x="11046279" y="4547658"/>
            <a:ext cx="2335130" cy="1377260"/>
          </a:xfrm>
          <a:custGeom>
            <a:avLst/>
            <a:gdLst>
              <a:gd name="T0" fmla="*/ 39 w 188"/>
              <a:gd name="T1" fmla="*/ 71 h 111"/>
              <a:gd name="T2" fmla="*/ 40 w 188"/>
              <a:gd name="T3" fmla="*/ 64 h 111"/>
              <a:gd name="T4" fmla="*/ 60 w 188"/>
              <a:gd name="T5" fmla="*/ 48 h 111"/>
              <a:gd name="T6" fmla="*/ 65 w 188"/>
              <a:gd name="T7" fmla="*/ 54 h 111"/>
              <a:gd name="T8" fmla="*/ 47 w 188"/>
              <a:gd name="T9" fmla="*/ 72 h 111"/>
              <a:gd name="T10" fmla="*/ 56 w 188"/>
              <a:gd name="T11" fmla="*/ 85 h 111"/>
              <a:gd name="T12" fmla="*/ 79 w 188"/>
              <a:gd name="T13" fmla="*/ 60 h 111"/>
              <a:gd name="T14" fmla="*/ 71 w 188"/>
              <a:gd name="T15" fmla="*/ 60 h 111"/>
              <a:gd name="T16" fmla="*/ 49 w 188"/>
              <a:gd name="T17" fmla="*/ 85 h 111"/>
              <a:gd name="T18" fmla="*/ 56 w 188"/>
              <a:gd name="T19" fmla="*/ 85 h 111"/>
              <a:gd name="T20" fmla="*/ 84 w 188"/>
              <a:gd name="T21" fmla="*/ 84 h 111"/>
              <a:gd name="T22" fmla="*/ 81 w 188"/>
              <a:gd name="T23" fmla="*/ 75 h 111"/>
              <a:gd name="T24" fmla="*/ 62 w 188"/>
              <a:gd name="T25" fmla="*/ 89 h 111"/>
              <a:gd name="T26" fmla="*/ 65 w 188"/>
              <a:gd name="T27" fmla="*/ 98 h 111"/>
              <a:gd name="T28" fmla="*/ 80 w 188"/>
              <a:gd name="T29" fmla="*/ 110 h 111"/>
              <a:gd name="T30" fmla="*/ 90 w 188"/>
              <a:gd name="T31" fmla="*/ 95 h 111"/>
              <a:gd name="T32" fmla="*/ 82 w 188"/>
              <a:gd name="T33" fmla="*/ 94 h 111"/>
              <a:gd name="T34" fmla="*/ 73 w 188"/>
              <a:gd name="T35" fmla="*/ 109 h 111"/>
              <a:gd name="T36" fmla="*/ 80 w 188"/>
              <a:gd name="T37" fmla="*/ 110 h 111"/>
              <a:gd name="T38" fmla="*/ 188 w 188"/>
              <a:gd name="T39" fmla="*/ 33 h 111"/>
              <a:gd name="T40" fmla="*/ 150 w 188"/>
              <a:gd name="T41" fmla="*/ 16 h 111"/>
              <a:gd name="T42" fmla="*/ 167 w 188"/>
              <a:gd name="T43" fmla="*/ 45 h 111"/>
              <a:gd name="T44" fmla="*/ 151 w 188"/>
              <a:gd name="T45" fmla="*/ 52 h 111"/>
              <a:gd name="T46" fmla="*/ 144 w 188"/>
              <a:gd name="T47" fmla="*/ 18 h 111"/>
              <a:gd name="T48" fmla="*/ 91 w 188"/>
              <a:gd name="T49" fmla="*/ 10 h 111"/>
              <a:gd name="T50" fmla="*/ 88 w 188"/>
              <a:gd name="T51" fmla="*/ 11 h 111"/>
              <a:gd name="T52" fmla="*/ 56 w 188"/>
              <a:gd name="T53" fmla="*/ 29 h 111"/>
              <a:gd name="T54" fmla="*/ 61 w 188"/>
              <a:gd name="T55" fmla="*/ 35 h 111"/>
              <a:gd name="T56" fmla="*/ 93 w 188"/>
              <a:gd name="T57" fmla="*/ 20 h 111"/>
              <a:gd name="T58" fmla="*/ 94 w 188"/>
              <a:gd name="T59" fmla="*/ 20 h 111"/>
              <a:gd name="T60" fmla="*/ 148 w 188"/>
              <a:gd name="T61" fmla="*/ 57 h 111"/>
              <a:gd name="T62" fmla="*/ 101 w 188"/>
              <a:gd name="T63" fmla="*/ 102 h 111"/>
              <a:gd name="T64" fmla="*/ 93 w 188"/>
              <a:gd name="T65" fmla="*/ 107 h 111"/>
              <a:gd name="T66" fmla="*/ 96 w 188"/>
              <a:gd name="T67" fmla="*/ 110 h 111"/>
              <a:gd name="T68" fmla="*/ 114 w 188"/>
              <a:gd name="T69" fmla="*/ 101 h 111"/>
              <a:gd name="T70" fmla="*/ 116 w 188"/>
              <a:gd name="T71" fmla="*/ 94 h 111"/>
              <a:gd name="T72" fmla="*/ 111 w 188"/>
              <a:gd name="T73" fmla="*/ 79 h 111"/>
              <a:gd name="T74" fmla="*/ 124 w 188"/>
              <a:gd name="T75" fmla="*/ 92 h 111"/>
              <a:gd name="T76" fmla="*/ 131 w 188"/>
              <a:gd name="T77" fmla="*/ 94 h 111"/>
              <a:gd name="T78" fmla="*/ 132 w 188"/>
              <a:gd name="T79" fmla="*/ 87 h 111"/>
              <a:gd name="T80" fmla="*/ 125 w 188"/>
              <a:gd name="T81" fmla="*/ 68 h 111"/>
              <a:gd name="T82" fmla="*/ 138 w 188"/>
              <a:gd name="T83" fmla="*/ 83 h 111"/>
              <a:gd name="T84" fmla="*/ 145 w 188"/>
              <a:gd name="T85" fmla="*/ 85 h 111"/>
              <a:gd name="T86" fmla="*/ 135 w 188"/>
              <a:gd name="T87" fmla="*/ 65 h 111"/>
              <a:gd name="T88" fmla="*/ 66 w 188"/>
              <a:gd name="T89" fmla="*/ 40 h 111"/>
              <a:gd name="T90" fmla="*/ 52 w 188"/>
              <a:gd name="T91" fmla="*/ 37 h 111"/>
              <a:gd name="T92" fmla="*/ 56 w 188"/>
              <a:gd name="T93" fmla="*/ 20 h 111"/>
              <a:gd name="T94" fmla="*/ 45 w 188"/>
              <a:gd name="T95" fmla="*/ 20 h 111"/>
              <a:gd name="T96" fmla="*/ 36 w 188"/>
              <a:gd name="T97" fmla="*/ 59 h 111"/>
              <a:gd name="T98" fmla="*/ 60 w 188"/>
              <a:gd name="T99" fmla="*/ 42 h 111"/>
              <a:gd name="T100" fmla="*/ 72 w 188"/>
              <a:gd name="T101" fmla="*/ 52 h 111"/>
              <a:gd name="T102" fmla="*/ 83 w 188"/>
              <a:gd name="T103" fmla="*/ 56 h 111"/>
              <a:gd name="T104" fmla="*/ 90 w 188"/>
              <a:gd name="T105" fmla="*/ 73 h 111"/>
              <a:gd name="T106" fmla="*/ 94 w 188"/>
              <a:gd name="T107" fmla="*/ 91 h 111"/>
              <a:gd name="T108" fmla="*/ 107 w 188"/>
              <a:gd name="T109" fmla="*/ 98 h 111"/>
              <a:gd name="T110" fmla="*/ 112 w 188"/>
              <a:gd name="T111" fmla="*/ 102 h 111"/>
              <a:gd name="T112" fmla="*/ 16 w 188"/>
              <a:gd name="T113" fmla="*/ 40 h 111"/>
              <a:gd name="T114" fmla="*/ 24 w 188"/>
              <a:gd name="T115" fmla="*/ 0 h 111"/>
              <a:gd name="T116" fmla="*/ 16 w 188"/>
              <a:gd name="T117" fmla="*/ 4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8" h="111">
                <a:moveTo>
                  <a:pt x="43" y="73"/>
                </a:moveTo>
                <a:cubicBezTo>
                  <a:pt x="42" y="73"/>
                  <a:pt x="40" y="72"/>
                  <a:pt x="39" y="71"/>
                </a:cubicBezTo>
                <a:cubicBezTo>
                  <a:pt x="38" y="70"/>
                  <a:pt x="38" y="68"/>
                  <a:pt x="38" y="67"/>
                </a:cubicBezTo>
                <a:cubicBezTo>
                  <a:pt x="38" y="66"/>
                  <a:pt x="39" y="65"/>
                  <a:pt x="40" y="64"/>
                </a:cubicBezTo>
                <a:cubicBezTo>
                  <a:pt x="57" y="50"/>
                  <a:pt x="57" y="50"/>
                  <a:pt x="57" y="50"/>
                </a:cubicBezTo>
                <a:cubicBezTo>
                  <a:pt x="58" y="49"/>
                  <a:pt x="59" y="48"/>
                  <a:pt x="60" y="48"/>
                </a:cubicBezTo>
                <a:cubicBezTo>
                  <a:pt x="62" y="48"/>
                  <a:pt x="63" y="49"/>
                  <a:pt x="64" y="50"/>
                </a:cubicBezTo>
                <a:cubicBezTo>
                  <a:pt x="65" y="51"/>
                  <a:pt x="65" y="53"/>
                  <a:pt x="65" y="54"/>
                </a:cubicBezTo>
                <a:cubicBezTo>
                  <a:pt x="65" y="55"/>
                  <a:pt x="65" y="57"/>
                  <a:pt x="63" y="57"/>
                </a:cubicBezTo>
                <a:cubicBezTo>
                  <a:pt x="47" y="72"/>
                  <a:pt x="47" y="72"/>
                  <a:pt x="47" y="72"/>
                </a:cubicBezTo>
                <a:cubicBezTo>
                  <a:pt x="46" y="72"/>
                  <a:pt x="44" y="73"/>
                  <a:pt x="43" y="73"/>
                </a:cubicBezTo>
                <a:close/>
                <a:moveTo>
                  <a:pt x="56" y="85"/>
                </a:moveTo>
                <a:cubicBezTo>
                  <a:pt x="78" y="68"/>
                  <a:pt x="78" y="68"/>
                  <a:pt x="78" y="68"/>
                </a:cubicBezTo>
                <a:cubicBezTo>
                  <a:pt x="80" y="66"/>
                  <a:pt x="80" y="62"/>
                  <a:pt x="79" y="60"/>
                </a:cubicBezTo>
                <a:cubicBezTo>
                  <a:pt x="78" y="59"/>
                  <a:pt x="76" y="58"/>
                  <a:pt x="75" y="58"/>
                </a:cubicBezTo>
                <a:cubicBezTo>
                  <a:pt x="73" y="58"/>
                  <a:pt x="72" y="59"/>
                  <a:pt x="71" y="60"/>
                </a:cubicBezTo>
                <a:cubicBezTo>
                  <a:pt x="50" y="78"/>
                  <a:pt x="50" y="78"/>
                  <a:pt x="50" y="78"/>
                </a:cubicBezTo>
                <a:cubicBezTo>
                  <a:pt x="47" y="79"/>
                  <a:pt x="47" y="83"/>
                  <a:pt x="49" y="85"/>
                </a:cubicBezTo>
                <a:cubicBezTo>
                  <a:pt x="50" y="86"/>
                  <a:pt x="51" y="87"/>
                  <a:pt x="53" y="87"/>
                </a:cubicBezTo>
                <a:cubicBezTo>
                  <a:pt x="54" y="87"/>
                  <a:pt x="55" y="86"/>
                  <a:pt x="56" y="85"/>
                </a:cubicBezTo>
                <a:close/>
                <a:moveTo>
                  <a:pt x="68" y="97"/>
                </a:moveTo>
                <a:cubicBezTo>
                  <a:pt x="84" y="84"/>
                  <a:pt x="84" y="84"/>
                  <a:pt x="84" y="84"/>
                </a:cubicBezTo>
                <a:cubicBezTo>
                  <a:pt x="86" y="82"/>
                  <a:pt x="86" y="79"/>
                  <a:pt x="85" y="77"/>
                </a:cubicBezTo>
                <a:cubicBezTo>
                  <a:pt x="84" y="76"/>
                  <a:pt x="82" y="75"/>
                  <a:pt x="81" y="75"/>
                </a:cubicBezTo>
                <a:cubicBezTo>
                  <a:pt x="80" y="75"/>
                  <a:pt x="78" y="76"/>
                  <a:pt x="78" y="76"/>
                </a:cubicBezTo>
                <a:cubicBezTo>
                  <a:pt x="62" y="89"/>
                  <a:pt x="62" y="89"/>
                  <a:pt x="62" y="89"/>
                </a:cubicBezTo>
                <a:cubicBezTo>
                  <a:pt x="60" y="91"/>
                  <a:pt x="59" y="94"/>
                  <a:pt x="61" y="97"/>
                </a:cubicBezTo>
                <a:cubicBezTo>
                  <a:pt x="62" y="98"/>
                  <a:pt x="64" y="98"/>
                  <a:pt x="65" y="98"/>
                </a:cubicBezTo>
                <a:cubicBezTo>
                  <a:pt x="66" y="98"/>
                  <a:pt x="67" y="98"/>
                  <a:pt x="68" y="97"/>
                </a:cubicBezTo>
                <a:close/>
                <a:moveTo>
                  <a:pt x="80" y="110"/>
                </a:moveTo>
                <a:cubicBezTo>
                  <a:pt x="89" y="102"/>
                  <a:pt x="89" y="102"/>
                  <a:pt x="89" y="102"/>
                </a:cubicBezTo>
                <a:cubicBezTo>
                  <a:pt x="91" y="100"/>
                  <a:pt x="91" y="97"/>
                  <a:pt x="90" y="95"/>
                </a:cubicBezTo>
                <a:cubicBezTo>
                  <a:pt x="89" y="94"/>
                  <a:pt x="87" y="93"/>
                  <a:pt x="86" y="93"/>
                </a:cubicBezTo>
                <a:cubicBezTo>
                  <a:pt x="84" y="93"/>
                  <a:pt x="83" y="94"/>
                  <a:pt x="82" y="94"/>
                </a:cubicBezTo>
                <a:cubicBezTo>
                  <a:pt x="73" y="102"/>
                  <a:pt x="73" y="102"/>
                  <a:pt x="73" y="102"/>
                </a:cubicBezTo>
                <a:cubicBezTo>
                  <a:pt x="71" y="104"/>
                  <a:pt x="71" y="107"/>
                  <a:pt x="73" y="109"/>
                </a:cubicBezTo>
                <a:cubicBezTo>
                  <a:pt x="74" y="110"/>
                  <a:pt x="75" y="111"/>
                  <a:pt x="77" y="111"/>
                </a:cubicBezTo>
                <a:cubicBezTo>
                  <a:pt x="78" y="111"/>
                  <a:pt x="79" y="110"/>
                  <a:pt x="80" y="110"/>
                </a:cubicBezTo>
                <a:close/>
                <a:moveTo>
                  <a:pt x="167" y="45"/>
                </a:moveTo>
                <a:cubicBezTo>
                  <a:pt x="188" y="33"/>
                  <a:pt x="188" y="33"/>
                  <a:pt x="188" y="33"/>
                </a:cubicBezTo>
                <a:cubicBezTo>
                  <a:pt x="172" y="4"/>
                  <a:pt x="172" y="4"/>
                  <a:pt x="172" y="4"/>
                </a:cubicBezTo>
                <a:cubicBezTo>
                  <a:pt x="164" y="8"/>
                  <a:pt x="154" y="14"/>
                  <a:pt x="150" y="16"/>
                </a:cubicBezTo>
                <a:cubicBezTo>
                  <a:pt x="152" y="19"/>
                  <a:pt x="157" y="27"/>
                  <a:pt x="166" y="44"/>
                </a:cubicBezTo>
                <a:lnTo>
                  <a:pt x="167" y="45"/>
                </a:lnTo>
                <a:close/>
                <a:moveTo>
                  <a:pt x="148" y="57"/>
                </a:moveTo>
                <a:cubicBezTo>
                  <a:pt x="149" y="55"/>
                  <a:pt x="150" y="53"/>
                  <a:pt x="151" y="52"/>
                </a:cubicBezTo>
                <a:cubicBezTo>
                  <a:pt x="152" y="51"/>
                  <a:pt x="157" y="48"/>
                  <a:pt x="160" y="46"/>
                </a:cubicBezTo>
                <a:cubicBezTo>
                  <a:pt x="157" y="41"/>
                  <a:pt x="147" y="24"/>
                  <a:pt x="144" y="18"/>
                </a:cubicBezTo>
                <a:cubicBezTo>
                  <a:pt x="126" y="11"/>
                  <a:pt x="111" y="10"/>
                  <a:pt x="100" y="10"/>
                </a:cubicBezTo>
                <a:cubicBezTo>
                  <a:pt x="97" y="10"/>
                  <a:pt x="94" y="10"/>
                  <a:pt x="91" y="10"/>
                </a:cubicBezTo>
                <a:cubicBezTo>
                  <a:pt x="90" y="10"/>
                  <a:pt x="90" y="10"/>
                  <a:pt x="90" y="10"/>
                </a:cubicBezTo>
                <a:cubicBezTo>
                  <a:pt x="89" y="10"/>
                  <a:pt x="89" y="11"/>
                  <a:pt x="88" y="11"/>
                </a:cubicBezTo>
                <a:cubicBezTo>
                  <a:pt x="59" y="26"/>
                  <a:pt x="59" y="26"/>
                  <a:pt x="59" y="26"/>
                </a:cubicBezTo>
                <a:cubicBezTo>
                  <a:pt x="57" y="26"/>
                  <a:pt x="57" y="27"/>
                  <a:pt x="56" y="29"/>
                </a:cubicBezTo>
                <a:cubicBezTo>
                  <a:pt x="56" y="30"/>
                  <a:pt x="56" y="31"/>
                  <a:pt x="56" y="32"/>
                </a:cubicBezTo>
                <a:cubicBezTo>
                  <a:pt x="57" y="34"/>
                  <a:pt x="59" y="35"/>
                  <a:pt x="61" y="35"/>
                </a:cubicBezTo>
                <a:cubicBezTo>
                  <a:pt x="62" y="35"/>
                  <a:pt x="63" y="35"/>
                  <a:pt x="63" y="35"/>
                </a:cubicBezTo>
                <a:cubicBezTo>
                  <a:pt x="93" y="20"/>
                  <a:pt x="93" y="20"/>
                  <a:pt x="93" y="20"/>
                </a:cubicBezTo>
                <a:cubicBezTo>
                  <a:pt x="94" y="20"/>
                  <a:pt x="94" y="20"/>
                  <a:pt x="94" y="20"/>
                </a:cubicBezTo>
                <a:cubicBezTo>
                  <a:pt x="94" y="20"/>
                  <a:pt x="94" y="20"/>
                  <a:pt x="94" y="20"/>
                </a:cubicBezTo>
                <a:cubicBezTo>
                  <a:pt x="113" y="33"/>
                  <a:pt x="137" y="58"/>
                  <a:pt x="143" y="63"/>
                </a:cubicBezTo>
                <a:cubicBezTo>
                  <a:pt x="144" y="62"/>
                  <a:pt x="146" y="59"/>
                  <a:pt x="148" y="57"/>
                </a:cubicBezTo>
                <a:close/>
                <a:moveTo>
                  <a:pt x="99" y="109"/>
                </a:moveTo>
                <a:cubicBezTo>
                  <a:pt x="101" y="108"/>
                  <a:pt x="102" y="105"/>
                  <a:pt x="101" y="102"/>
                </a:cubicBezTo>
                <a:cubicBezTo>
                  <a:pt x="97" y="99"/>
                  <a:pt x="97" y="99"/>
                  <a:pt x="97" y="99"/>
                </a:cubicBezTo>
                <a:cubicBezTo>
                  <a:pt x="97" y="102"/>
                  <a:pt x="95" y="105"/>
                  <a:pt x="93" y="107"/>
                </a:cubicBezTo>
                <a:cubicBezTo>
                  <a:pt x="93" y="107"/>
                  <a:pt x="93" y="107"/>
                  <a:pt x="93" y="107"/>
                </a:cubicBezTo>
                <a:cubicBezTo>
                  <a:pt x="94" y="109"/>
                  <a:pt x="96" y="110"/>
                  <a:pt x="96" y="110"/>
                </a:cubicBezTo>
                <a:cubicBezTo>
                  <a:pt x="97" y="110"/>
                  <a:pt x="98" y="109"/>
                  <a:pt x="99" y="109"/>
                </a:cubicBezTo>
                <a:close/>
                <a:moveTo>
                  <a:pt x="114" y="101"/>
                </a:moveTo>
                <a:cubicBezTo>
                  <a:pt x="117" y="100"/>
                  <a:pt x="118" y="97"/>
                  <a:pt x="117" y="95"/>
                </a:cubicBezTo>
                <a:cubicBezTo>
                  <a:pt x="117" y="95"/>
                  <a:pt x="117" y="94"/>
                  <a:pt x="116" y="94"/>
                </a:cubicBezTo>
                <a:cubicBezTo>
                  <a:pt x="105" y="83"/>
                  <a:pt x="105" y="83"/>
                  <a:pt x="105" y="83"/>
                </a:cubicBezTo>
                <a:cubicBezTo>
                  <a:pt x="111" y="79"/>
                  <a:pt x="111" y="79"/>
                  <a:pt x="111" y="79"/>
                </a:cubicBezTo>
                <a:cubicBezTo>
                  <a:pt x="123" y="91"/>
                  <a:pt x="123" y="91"/>
                  <a:pt x="123" y="91"/>
                </a:cubicBezTo>
                <a:cubicBezTo>
                  <a:pt x="124" y="92"/>
                  <a:pt x="124" y="92"/>
                  <a:pt x="124" y="92"/>
                </a:cubicBezTo>
                <a:cubicBezTo>
                  <a:pt x="126" y="94"/>
                  <a:pt x="127" y="95"/>
                  <a:pt x="128" y="95"/>
                </a:cubicBezTo>
                <a:cubicBezTo>
                  <a:pt x="129" y="95"/>
                  <a:pt x="130" y="94"/>
                  <a:pt x="131" y="94"/>
                </a:cubicBezTo>
                <a:cubicBezTo>
                  <a:pt x="132" y="93"/>
                  <a:pt x="133" y="91"/>
                  <a:pt x="133" y="90"/>
                </a:cubicBezTo>
                <a:cubicBezTo>
                  <a:pt x="133" y="88"/>
                  <a:pt x="133" y="87"/>
                  <a:pt x="132" y="87"/>
                </a:cubicBezTo>
                <a:cubicBezTo>
                  <a:pt x="119" y="73"/>
                  <a:pt x="119" y="73"/>
                  <a:pt x="119" y="73"/>
                </a:cubicBezTo>
                <a:cubicBezTo>
                  <a:pt x="125" y="68"/>
                  <a:pt x="125" y="68"/>
                  <a:pt x="125" y="68"/>
                </a:cubicBezTo>
                <a:cubicBezTo>
                  <a:pt x="138" y="82"/>
                  <a:pt x="138" y="82"/>
                  <a:pt x="138" y="82"/>
                </a:cubicBezTo>
                <a:cubicBezTo>
                  <a:pt x="138" y="83"/>
                  <a:pt x="138" y="83"/>
                  <a:pt x="138" y="83"/>
                </a:cubicBezTo>
                <a:cubicBezTo>
                  <a:pt x="140" y="85"/>
                  <a:pt x="141" y="85"/>
                  <a:pt x="143" y="85"/>
                </a:cubicBezTo>
                <a:cubicBezTo>
                  <a:pt x="144" y="85"/>
                  <a:pt x="144" y="85"/>
                  <a:pt x="145" y="85"/>
                </a:cubicBezTo>
                <a:cubicBezTo>
                  <a:pt x="148" y="84"/>
                  <a:pt x="149" y="81"/>
                  <a:pt x="147" y="78"/>
                </a:cubicBezTo>
                <a:cubicBezTo>
                  <a:pt x="135" y="65"/>
                  <a:pt x="135" y="65"/>
                  <a:pt x="135" y="65"/>
                </a:cubicBezTo>
                <a:cubicBezTo>
                  <a:pt x="128" y="57"/>
                  <a:pt x="109" y="38"/>
                  <a:pt x="93" y="27"/>
                </a:cubicBezTo>
                <a:cubicBezTo>
                  <a:pt x="66" y="40"/>
                  <a:pt x="66" y="40"/>
                  <a:pt x="66" y="40"/>
                </a:cubicBezTo>
                <a:cubicBezTo>
                  <a:pt x="64" y="41"/>
                  <a:pt x="63" y="42"/>
                  <a:pt x="61" y="42"/>
                </a:cubicBezTo>
                <a:cubicBezTo>
                  <a:pt x="57" y="42"/>
                  <a:pt x="54" y="40"/>
                  <a:pt x="52" y="37"/>
                </a:cubicBezTo>
                <a:cubicBezTo>
                  <a:pt x="50" y="34"/>
                  <a:pt x="49" y="31"/>
                  <a:pt x="50" y="27"/>
                </a:cubicBezTo>
                <a:cubicBezTo>
                  <a:pt x="51" y="24"/>
                  <a:pt x="53" y="21"/>
                  <a:pt x="56" y="20"/>
                </a:cubicBezTo>
                <a:cubicBezTo>
                  <a:pt x="58" y="18"/>
                  <a:pt x="58" y="18"/>
                  <a:pt x="58" y="18"/>
                </a:cubicBezTo>
                <a:cubicBezTo>
                  <a:pt x="45" y="20"/>
                  <a:pt x="45" y="20"/>
                  <a:pt x="45" y="20"/>
                </a:cubicBezTo>
                <a:cubicBezTo>
                  <a:pt x="22" y="43"/>
                  <a:pt x="22" y="43"/>
                  <a:pt x="22" y="43"/>
                </a:cubicBezTo>
                <a:cubicBezTo>
                  <a:pt x="36" y="59"/>
                  <a:pt x="36" y="59"/>
                  <a:pt x="36" y="59"/>
                </a:cubicBezTo>
                <a:cubicBezTo>
                  <a:pt x="36" y="59"/>
                  <a:pt x="53" y="45"/>
                  <a:pt x="53" y="45"/>
                </a:cubicBezTo>
                <a:cubicBezTo>
                  <a:pt x="55" y="43"/>
                  <a:pt x="58" y="42"/>
                  <a:pt x="60" y="42"/>
                </a:cubicBezTo>
                <a:cubicBezTo>
                  <a:pt x="64" y="42"/>
                  <a:pt x="67" y="44"/>
                  <a:pt x="69" y="46"/>
                </a:cubicBezTo>
                <a:cubicBezTo>
                  <a:pt x="71" y="48"/>
                  <a:pt x="71" y="50"/>
                  <a:pt x="72" y="52"/>
                </a:cubicBezTo>
                <a:cubicBezTo>
                  <a:pt x="73" y="52"/>
                  <a:pt x="74" y="52"/>
                  <a:pt x="75" y="52"/>
                </a:cubicBezTo>
                <a:cubicBezTo>
                  <a:pt x="78" y="52"/>
                  <a:pt x="81" y="54"/>
                  <a:pt x="83" y="56"/>
                </a:cubicBezTo>
                <a:cubicBezTo>
                  <a:pt x="87" y="60"/>
                  <a:pt x="87" y="65"/>
                  <a:pt x="84" y="69"/>
                </a:cubicBezTo>
                <a:cubicBezTo>
                  <a:pt x="86" y="70"/>
                  <a:pt x="88" y="71"/>
                  <a:pt x="90" y="73"/>
                </a:cubicBezTo>
                <a:cubicBezTo>
                  <a:pt x="93" y="77"/>
                  <a:pt x="93" y="83"/>
                  <a:pt x="90" y="88"/>
                </a:cubicBezTo>
                <a:cubicBezTo>
                  <a:pt x="91" y="88"/>
                  <a:pt x="93" y="89"/>
                  <a:pt x="94" y="91"/>
                </a:cubicBezTo>
                <a:cubicBezTo>
                  <a:pt x="97" y="89"/>
                  <a:pt x="97" y="89"/>
                  <a:pt x="97" y="89"/>
                </a:cubicBezTo>
                <a:cubicBezTo>
                  <a:pt x="107" y="98"/>
                  <a:pt x="107" y="98"/>
                  <a:pt x="107" y="98"/>
                </a:cubicBezTo>
                <a:cubicBezTo>
                  <a:pt x="108" y="99"/>
                  <a:pt x="108" y="100"/>
                  <a:pt x="109" y="100"/>
                </a:cubicBezTo>
                <a:cubicBezTo>
                  <a:pt x="110" y="101"/>
                  <a:pt x="111" y="102"/>
                  <a:pt x="112" y="102"/>
                </a:cubicBezTo>
                <a:cubicBezTo>
                  <a:pt x="113" y="102"/>
                  <a:pt x="114" y="102"/>
                  <a:pt x="114" y="101"/>
                </a:cubicBezTo>
                <a:close/>
                <a:moveTo>
                  <a:pt x="16" y="40"/>
                </a:moveTo>
                <a:cubicBezTo>
                  <a:pt x="40" y="16"/>
                  <a:pt x="40" y="16"/>
                  <a:pt x="40" y="16"/>
                </a:cubicBezTo>
                <a:cubicBezTo>
                  <a:pt x="24" y="0"/>
                  <a:pt x="24" y="0"/>
                  <a:pt x="24" y="0"/>
                </a:cubicBezTo>
                <a:cubicBezTo>
                  <a:pt x="0" y="24"/>
                  <a:pt x="0" y="24"/>
                  <a:pt x="0" y="24"/>
                </a:cubicBezTo>
                <a:lnTo>
                  <a:pt x="16" y="40"/>
                </a:lnTo>
                <a:close/>
              </a:path>
            </a:pathLst>
          </a:custGeom>
          <a:solidFill>
            <a:srgbClr val="FFD000"/>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Calibri" panose="020F0502020204030204"/>
            </a:endParaRPr>
          </a:p>
        </p:txBody>
      </p:sp>
      <p:sp>
        <p:nvSpPr>
          <p:cNvPr id="27" name="Freeform 22">
            <a:extLst>
              <a:ext uri="{FF2B5EF4-FFF2-40B4-BE49-F238E27FC236}">
                <a16:creationId xmlns:a16="http://schemas.microsoft.com/office/drawing/2014/main" id="{612941C3-1179-4033-9129-544917011E70}"/>
              </a:ext>
            </a:extLst>
          </p:cNvPr>
          <p:cNvSpPr>
            <a:spLocks noEditPoints="1"/>
          </p:cNvSpPr>
          <p:nvPr/>
        </p:nvSpPr>
        <p:spPr bwMode="auto">
          <a:xfrm>
            <a:off x="4026879" y="4261852"/>
            <a:ext cx="1344614" cy="1948872"/>
          </a:xfrm>
          <a:custGeom>
            <a:avLst/>
            <a:gdLst>
              <a:gd name="T0" fmla="*/ 47 w 103"/>
              <a:gd name="T1" fmla="*/ 73 h 149"/>
              <a:gd name="T2" fmla="*/ 56 w 103"/>
              <a:gd name="T3" fmla="*/ 73 h 149"/>
              <a:gd name="T4" fmla="*/ 56 w 103"/>
              <a:gd name="T5" fmla="*/ 118 h 149"/>
              <a:gd name="T6" fmla="*/ 47 w 103"/>
              <a:gd name="T7" fmla="*/ 118 h 149"/>
              <a:gd name="T8" fmla="*/ 47 w 103"/>
              <a:gd name="T9" fmla="*/ 73 h 149"/>
              <a:gd name="T10" fmla="*/ 51 w 103"/>
              <a:gd name="T11" fmla="*/ 0 h 149"/>
              <a:gd name="T12" fmla="*/ 0 w 103"/>
              <a:gd name="T13" fmla="*/ 52 h 149"/>
              <a:gd name="T14" fmla="*/ 10 w 103"/>
              <a:gd name="T15" fmla="*/ 83 h 149"/>
              <a:gd name="T16" fmla="*/ 22 w 103"/>
              <a:gd name="T17" fmla="*/ 107 h 149"/>
              <a:gd name="T18" fmla="*/ 33 w 103"/>
              <a:gd name="T19" fmla="*/ 118 h 149"/>
              <a:gd name="T20" fmla="*/ 39 w 103"/>
              <a:gd name="T21" fmla="*/ 118 h 149"/>
              <a:gd name="T22" fmla="*/ 39 w 103"/>
              <a:gd name="T23" fmla="*/ 73 h 149"/>
              <a:gd name="T24" fmla="*/ 31 w 103"/>
              <a:gd name="T25" fmla="*/ 73 h 149"/>
              <a:gd name="T26" fmla="*/ 16 w 103"/>
              <a:gd name="T27" fmla="*/ 58 h 149"/>
              <a:gd name="T28" fmla="*/ 31 w 103"/>
              <a:gd name="T29" fmla="*/ 43 h 149"/>
              <a:gd name="T30" fmla="*/ 46 w 103"/>
              <a:gd name="T31" fmla="*/ 58 h 149"/>
              <a:gd name="T32" fmla="*/ 44 w 103"/>
              <a:gd name="T33" fmla="*/ 65 h 149"/>
              <a:gd name="T34" fmla="*/ 58 w 103"/>
              <a:gd name="T35" fmla="*/ 65 h 149"/>
              <a:gd name="T36" fmla="*/ 56 w 103"/>
              <a:gd name="T37" fmla="*/ 58 h 149"/>
              <a:gd name="T38" fmla="*/ 71 w 103"/>
              <a:gd name="T39" fmla="*/ 43 h 149"/>
              <a:gd name="T40" fmla="*/ 86 w 103"/>
              <a:gd name="T41" fmla="*/ 58 h 149"/>
              <a:gd name="T42" fmla="*/ 71 w 103"/>
              <a:gd name="T43" fmla="*/ 73 h 149"/>
              <a:gd name="T44" fmla="*/ 64 w 103"/>
              <a:gd name="T45" fmla="*/ 73 h 149"/>
              <a:gd name="T46" fmla="*/ 64 w 103"/>
              <a:gd name="T47" fmla="*/ 118 h 149"/>
              <a:gd name="T48" fmla="*/ 70 w 103"/>
              <a:gd name="T49" fmla="*/ 118 h 149"/>
              <a:gd name="T50" fmla="*/ 80 w 103"/>
              <a:gd name="T51" fmla="*/ 107 h 149"/>
              <a:gd name="T52" fmla="*/ 92 w 103"/>
              <a:gd name="T53" fmla="*/ 83 h 149"/>
              <a:gd name="T54" fmla="*/ 103 w 103"/>
              <a:gd name="T55" fmla="*/ 52 h 149"/>
              <a:gd name="T56" fmla="*/ 51 w 103"/>
              <a:gd name="T57" fmla="*/ 0 h 149"/>
              <a:gd name="T58" fmla="*/ 24 w 103"/>
              <a:gd name="T59" fmla="*/ 58 h 149"/>
              <a:gd name="T60" fmla="*/ 31 w 103"/>
              <a:gd name="T61" fmla="*/ 65 h 149"/>
              <a:gd name="T62" fmla="*/ 38 w 103"/>
              <a:gd name="T63" fmla="*/ 58 h 149"/>
              <a:gd name="T64" fmla="*/ 31 w 103"/>
              <a:gd name="T65" fmla="*/ 51 h 149"/>
              <a:gd name="T66" fmla="*/ 24 w 103"/>
              <a:gd name="T67" fmla="*/ 58 h 149"/>
              <a:gd name="T68" fmla="*/ 78 w 103"/>
              <a:gd name="T69" fmla="*/ 58 h 149"/>
              <a:gd name="T70" fmla="*/ 71 w 103"/>
              <a:gd name="T71" fmla="*/ 51 h 149"/>
              <a:gd name="T72" fmla="*/ 64 w 103"/>
              <a:gd name="T73" fmla="*/ 58 h 149"/>
              <a:gd name="T74" fmla="*/ 71 w 103"/>
              <a:gd name="T75" fmla="*/ 65 h 149"/>
              <a:gd name="T76" fmla="*/ 78 w 103"/>
              <a:gd name="T77" fmla="*/ 58 h 149"/>
              <a:gd name="T78" fmla="*/ 75 w 103"/>
              <a:gd name="T79" fmla="*/ 130 h 149"/>
              <a:gd name="T80" fmla="*/ 71 w 103"/>
              <a:gd name="T81" fmla="*/ 126 h 149"/>
              <a:gd name="T82" fmla="*/ 31 w 103"/>
              <a:gd name="T83" fmla="*/ 126 h 149"/>
              <a:gd name="T84" fmla="*/ 27 w 103"/>
              <a:gd name="T85" fmla="*/ 130 h 149"/>
              <a:gd name="T86" fmla="*/ 31 w 103"/>
              <a:gd name="T87" fmla="*/ 134 h 149"/>
              <a:gd name="T88" fmla="*/ 71 w 103"/>
              <a:gd name="T89" fmla="*/ 134 h 149"/>
              <a:gd name="T90" fmla="*/ 75 w 103"/>
              <a:gd name="T91" fmla="*/ 130 h 149"/>
              <a:gd name="T92" fmla="*/ 70 w 103"/>
              <a:gd name="T93" fmla="*/ 145 h 149"/>
              <a:gd name="T94" fmla="*/ 66 w 103"/>
              <a:gd name="T95" fmla="*/ 141 h 149"/>
              <a:gd name="T96" fmla="*/ 36 w 103"/>
              <a:gd name="T97" fmla="*/ 141 h 149"/>
              <a:gd name="T98" fmla="*/ 32 w 103"/>
              <a:gd name="T99" fmla="*/ 145 h 149"/>
              <a:gd name="T100" fmla="*/ 36 w 103"/>
              <a:gd name="T101" fmla="*/ 149 h 149"/>
              <a:gd name="T102" fmla="*/ 66 w 103"/>
              <a:gd name="T103" fmla="*/ 149 h 149"/>
              <a:gd name="T104" fmla="*/ 70 w 103"/>
              <a:gd name="T105" fmla="*/ 145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3" h="149">
                <a:moveTo>
                  <a:pt x="47" y="73"/>
                </a:moveTo>
                <a:cubicBezTo>
                  <a:pt x="56" y="73"/>
                  <a:pt x="56" y="73"/>
                  <a:pt x="56" y="73"/>
                </a:cubicBezTo>
                <a:cubicBezTo>
                  <a:pt x="56" y="118"/>
                  <a:pt x="56" y="118"/>
                  <a:pt x="56" y="118"/>
                </a:cubicBezTo>
                <a:cubicBezTo>
                  <a:pt x="47" y="118"/>
                  <a:pt x="47" y="118"/>
                  <a:pt x="47" y="118"/>
                </a:cubicBezTo>
                <a:lnTo>
                  <a:pt x="47" y="73"/>
                </a:lnTo>
                <a:close/>
                <a:moveTo>
                  <a:pt x="51" y="0"/>
                </a:moveTo>
                <a:cubicBezTo>
                  <a:pt x="23" y="0"/>
                  <a:pt x="0" y="23"/>
                  <a:pt x="0" y="52"/>
                </a:cubicBezTo>
                <a:cubicBezTo>
                  <a:pt x="0" y="64"/>
                  <a:pt x="4" y="74"/>
                  <a:pt x="10" y="83"/>
                </a:cubicBezTo>
                <a:cubicBezTo>
                  <a:pt x="20" y="96"/>
                  <a:pt x="22" y="101"/>
                  <a:pt x="22" y="107"/>
                </a:cubicBezTo>
                <a:cubicBezTo>
                  <a:pt x="22" y="113"/>
                  <a:pt x="27" y="118"/>
                  <a:pt x="33" y="118"/>
                </a:cubicBezTo>
                <a:cubicBezTo>
                  <a:pt x="39" y="118"/>
                  <a:pt x="39" y="118"/>
                  <a:pt x="39" y="118"/>
                </a:cubicBezTo>
                <a:cubicBezTo>
                  <a:pt x="39" y="73"/>
                  <a:pt x="39" y="73"/>
                  <a:pt x="39" y="73"/>
                </a:cubicBezTo>
                <a:cubicBezTo>
                  <a:pt x="31" y="73"/>
                  <a:pt x="31" y="73"/>
                  <a:pt x="31" y="73"/>
                </a:cubicBezTo>
                <a:cubicBezTo>
                  <a:pt x="23" y="73"/>
                  <a:pt x="16" y="66"/>
                  <a:pt x="16" y="58"/>
                </a:cubicBezTo>
                <a:cubicBezTo>
                  <a:pt x="16" y="50"/>
                  <a:pt x="23" y="43"/>
                  <a:pt x="31" y="43"/>
                </a:cubicBezTo>
                <a:cubicBezTo>
                  <a:pt x="39" y="43"/>
                  <a:pt x="46" y="50"/>
                  <a:pt x="46" y="58"/>
                </a:cubicBezTo>
                <a:cubicBezTo>
                  <a:pt x="46" y="60"/>
                  <a:pt x="45" y="63"/>
                  <a:pt x="44" y="65"/>
                </a:cubicBezTo>
                <a:cubicBezTo>
                  <a:pt x="58" y="65"/>
                  <a:pt x="58" y="65"/>
                  <a:pt x="58" y="65"/>
                </a:cubicBezTo>
                <a:cubicBezTo>
                  <a:pt x="57" y="63"/>
                  <a:pt x="56" y="60"/>
                  <a:pt x="56" y="58"/>
                </a:cubicBezTo>
                <a:cubicBezTo>
                  <a:pt x="56" y="50"/>
                  <a:pt x="63" y="43"/>
                  <a:pt x="71" y="43"/>
                </a:cubicBezTo>
                <a:cubicBezTo>
                  <a:pt x="80" y="43"/>
                  <a:pt x="86" y="50"/>
                  <a:pt x="86" y="58"/>
                </a:cubicBezTo>
                <a:cubicBezTo>
                  <a:pt x="86" y="66"/>
                  <a:pt x="80" y="73"/>
                  <a:pt x="71" y="73"/>
                </a:cubicBezTo>
                <a:cubicBezTo>
                  <a:pt x="64" y="73"/>
                  <a:pt x="64" y="73"/>
                  <a:pt x="64" y="73"/>
                </a:cubicBezTo>
                <a:cubicBezTo>
                  <a:pt x="64" y="118"/>
                  <a:pt x="64" y="118"/>
                  <a:pt x="64" y="118"/>
                </a:cubicBezTo>
                <a:cubicBezTo>
                  <a:pt x="70" y="118"/>
                  <a:pt x="70" y="118"/>
                  <a:pt x="70" y="118"/>
                </a:cubicBezTo>
                <a:cubicBezTo>
                  <a:pt x="76" y="118"/>
                  <a:pt x="80" y="113"/>
                  <a:pt x="80" y="107"/>
                </a:cubicBezTo>
                <a:cubicBezTo>
                  <a:pt x="80" y="101"/>
                  <a:pt x="83" y="96"/>
                  <a:pt x="92" y="83"/>
                </a:cubicBezTo>
                <a:cubicBezTo>
                  <a:pt x="99" y="74"/>
                  <a:pt x="103" y="64"/>
                  <a:pt x="103" y="52"/>
                </a:cubicBezTo>
                <a:cubicBezTo>
                  <a:pt x="103" y="23"/>
                  <a:pt x="80" y="0"/>
                  <a:pt x="51" y="0"/>
                </a:cubicBezTo>
                <a:close/>
                <a:moveTo>
                  <a:pt x="24" y="58"/>
                </a:moveTo>
                <a:cubicBezTo>
                  <a:pt x="24" y="62"/>
                  <a:pt x="27" y="65"/>
                  <a:pt x="31" y="65"/>
                </a:cubicBezTo>
                <a:cubicBezTo>
                  <a:pt x="35" y="65"/>
                  <a:pt x="38" y="62"/>
                  <a:pt x="38" y="58"/>
                </a:cubicBezTo>
                <a:cubicBezTo>
                  <a:pt x="38" y="54"/>
                  <a:pt x="35" y="51"/>
                  <a:pt x="31" y="51"/>
                </a:cubicBezTo>
                <a:cubicBezTo>
                  <a:pt x="27" y="51"/>
                  <a:pt x="24" y="54"/>
                  <a:pt x="24" y="58"/>
                </a:cubicBezTo>
                <a:close/>
                <a:moveTo>
                  <a:pt x="78" y="58"/>
                </a:moveTo>
                <a:cubicBezTo>
                  <a:pt x="78" y="54"/>
                  <a:pt x="75" y="51"/>
                  <a:pt x="71" y="51"/>
                </a:cubicBezTo>
                <a:cubicBezTo>
                  <a:pt x="67" y="51"/>
                  <a:pt x="64" y="54"/>
                  <a:pt x="64" y="58"/>
                </a:cubicBezTo>
                <a:cubicBezTo>
                  <a:pt x="64" y="62"/>
                  <a:pt x="67" y="65"/>
                  <a:pt x="71" y="65"/>
                </a:cubicBezTo>
                <a:cubicBezTo>
                  <a:pt x="75" y="65"/>
                  <a:pt x="78" y="62"/>
                  <a:pt x="78" y="58"/>
                </a:cubicBezTo>
                <a:close/>
                <a:moveTo>
                  <a:pt x="75" y="130"/>
                </a:moveTo>
                <a:cubicBezTo>
                  <a:pt x="75" y="128"/>
                  <a:pt x="74" y="126"/>
                  <a:pt x="71" y="126"/>
                </a:cubicBezTo>
                <a:cubicBezTo>
                  <a:pt x="31" y="126"/>
                  <a:pt x="31" y="126"/>
                  <a:pt x="31" y="126"/>
                </a:cubicBezTo>
                <a:cubicBezTo>
                  <a:pt x="29" y="126"/>
                  <a:pt x="27" y="128"/>
                  <a:pt x="27" y="130"/>
                </a:cubicBezTo>
                <a:cubicBezTo>
                  <a:pt x="27" y="132"/>
                  <a:pt x="29" y="134"/>
                  <a:pt x="31" y="134"/>
                </a:cubicBezTo>
                <a:cubicBezTo>
                  <a:pt x="71" y="134"/>
                  <a:pt x="71" y="134"/>
                  <a:pt x="71" y="134"/>
                </a:cubicBezTo>
                <a:cubicBezTo>
                  <a:pt x="74" y="134"/>
                  <a:pt x="75" y="132"/>
                  <a:pt x="75" y="130"/>
                </a:cubicBezTo>
                <a:close/>
                <a:moveTo>
                  <a:pt x="70" y="145"/>
                </a:moveTo>
                <a:cubicBezTo>
                  <a:pt x="70" y="143"/>
                  <a:pt x="69" y="141"/>
                  <a:pt x="66" y="141"/>
                </a:cubicBezTo>
                <a:cubicBezTo>
                  <a:pt x="36" y="141"/>
                  <a:pt x="36" y="141"/>
                  <a:pt x="36" y="141"/>
                </a:cubicBezTo>
                <a:cubicBezTo>
                  <a:pt x="34" y="141"/>
                  <a:pt x="32" y="143"/>
                  <a:pt x="32" y="145"/>
                </a:cubicBezTo>
                <a:cubicBezTo>
                  <a:pt x="32" y="147"/>
                  <a:pt x="34" y="149"/>
                  <a:pt x="36" y="149"/>
                </a:cubicBezTo>
                <a:cubicBezTo>
                  <a:pt x="66" y="149"/>
                  <a:pt x="66" y="149"/>
                  <a:pt x="66" y="149"/>
                </a:cubicBezTo>
                <a:cubicBezTo>
                  <a:pt x="69" y="149"/>
                  <a:pt x="70" y="147"/>
                  <a:pt x="70" y="145"/>
                </a:cubicBezTo>
                <a:close/>
              </a:path>
            </a:pathLst>
          </a:custGeom>
          <a:solidFill>
            <a:srgbClr val="16AD5E"/>
          </a:solidFill>
          <a:ln>
            <a:noFill/>
          </a:ln>
        </p:spPr>
        <p:txBody>
          <a:bodyPr vert="horz" wrap="square" lIns="182880" tIns="91440" rIns="182880" bIns="91440" numCol="1" anchor="t" anchorCtr="0" compatLnSpc="1">
            <a:prstTxWarp prst="textNoShape">
              <a:avLst/>
            </a:prstTxWarp>
          </a:bodyPr>
          <a:lstStyle/>
          <a:p>
            <a:pPr>
              <a:defRPr/>
            </a:pPr>
            <a:endParaRPr lang="ru-RU">
              <a:solidFill>
                <a:srgbClr val="414042"/>
              </a:solidFill>
              <a:latin typeface="Calibri" panose="020F0502020204030204"/>
            </a:endParaRPr>
          </a:p>
        </p:txBody>
      </p:sp>
      <p:sp>
        <p:nvSpPr>
          <p:cNvPr id="2" name="TextBox 1">
            <a:extLst>
              <a:ext uri="{FF2B5EF4-FFF2-40B4-BE49-F238E27FC236}">
                <a16:creationId xmlns:a16="http://schemas.microsoft.com/office/drawing/2014/main" id="{59DEFE4C-ED31-4E4A-8726-A7D65D5D35D3}"/>
              </a:ext>
            </a:extLst>
          </p:cNvPr>
          <p:cNvSpPr txBox="1"/>
          <p:nvPr/>
        </p:nvSpPr>
        <p:spPr>
          <a:xfrm>
            <a:off x="8200287" y="4589887"/>
            <a:ext cx="1107226" cy="1200329"/>
          </a:xfrm>
          <a:prstGeom prst="rect">
            <a:avLst/>
          </a:prstGeom>
          <a:noFill/>
        </p:spPr>
        <p:txBody>
          <a:bodyPr wrap="square" rtlCol="0">
            <a:spAutoFit/>
          </a:bodyPr>
          <a:lstStyle/>
          <a:p>
            <a:pPr>
              <a:defRPr/>
            </a:pPr>
            <a:r>
              <a:rPr lang="en-CA" sz="7200" b="1" dirty="0">
                <a:solidFill>
                  <a:srgbClr val="414042"/>
                </a:solidFill>
                <a:latin typeface="Calibri" panose="020F0502020204030204"/>
              </a:rPr>
              <a:t>+</a:t>
            </a:r>
          </a:p>
        </p:txBody>
      </p:sp>
      <p:sp>
        <p:nvSpPr>
          <p:cNvPr id="23" name="TextBox 22">
            <a:extLst>
              <a:ext uri="{FF2B5EF4-FFF2-40B4-BE49-F238E27FC236}">
                <a16:creationId xmlns:a16="http://schemas.microsoft.com/office/drawing/2014/main" id="{10EA510D-6FDE-45FA-9996-A70121C4E878}"/>
              </a:ext>
            </a:extLst>
          </p:cNvPr>
          <p:cNvSpPr txBox="1"/>
          <p:nvPr/>
        </p:nvSpPr>
        <p:spPr>
          <a:xfrm>
            <a:off x="15570425" y="4464959"/>
            <a:ext cx="1107226" cy="1323439"/>
          </a:xfrm>
          <a:prstGeom prst="rect">
            <a:avLst/>
          </a:prstGeom>
          <a:noFill/>
        </p:spPr>
        <p:txBody>
          <a:bodyPr wrap="square" rtlCol="0">
            <a:spAutoFit/>
          </a:bodyPr>
          <a:lstStyle/>
          <a:p>
            <a:pPr>
              <a:defRPr/>
            </a:pPr>
            <a:r>
              <a:rPr lang="en-CA" sz="8000" b="1" dirty="0">
                <a:solidFill>
                  <a:srgbClr val="414042"/>
                </a:solidFill>
                <a:latin typeface="Calibri" panose="020F0502020204030204"/>
              </a:rPr>
              <a:t>=</a:t>
            </a:r>
          </a:p>
        </p:txBody>
      </p:sp>
    </p:spTree>
    <p:extLst>
      <p:ext uri="{BB962C8B-B14F-4D97-AF65-F5344CB8AC3E}">
        <p14:creationId xmlns:p14="http://schemas.microsoft.com/office/powerpoint/2010/main" val="332222570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28">
                                            <p:txEl>
                                              <p:pRg st="0" end="0"/>
                                            </p:txEl>
                                          </p:spTgt>
                                        </p:tgtEl>
                                        <p:attrNameLst>
                                          <p:attrName>style.visibility</p:attrName>
                                        </p:attrNameLst>
                                      </p:cBhvr>
                                      <p:to>
                                        <p:strVal val="visible"/>
                                      </p:to>
                                    </p:set>
                                    <p:anim calcmode="lin" valueType="num">
                                      <p:cBhvr additive="base">
                                        <p:cTn id="28" dur="500" fill="hold"/>
                                        <p:tgtEl>
                                          <p:spTgt spid="28">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8">
                                            <p:txEl>
                                              <p:pRg st="0" end="0"/>
                                            </p:txEl>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 calcmode="lin" valueType="num">
                                      <p:cBhvr additive="base">
                                        <p:cTn id="32"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0">
                                            <p:txEl>
                                              <p:pRg st="0" end="0"/>
                                            </p:txEl>
                                          </p:spTgt>
                                        </p:tgtEl>
                                        <p:attrNameLst>
                                          <p:attrName>style.visibility</p:attrName>
                                        </p:attrNameLst>
                                      </p:cBhvr>
                                      <p:to>
                                        <p:strVal val="visible"/>
                                      </p:to>
                                    </p:set>
                                    <p:anim calcmode="lin" valueType="num">
                                      <p:cBhvr additive="base">
                                        <p:cTn id="36" dur="500" fill="hold"/>
                                        <p:tgtEl>
                                          <p:spTgt spid="30">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0">
                                            <p:txEl>
                                              <p:pRg st="0" end="0"/>
                                            </p:txEl>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31">
                                            <p:txEl>
                                              <p:pRg st="0" end="0"/>
                                            </p:txEl>
                                          </p:spTgt>
                                        </p:tgtEl>
                                        <p:attrNameLst>
                                          <p:attrName>style.visibility</p:attrName>
                                        </p:attrNameLst>
                                      </p:cBhvr>
                                      <p:to>
                                        <p:strVal val="visible"/>
                                      </p:to>
                                    </p:set>
                                    <p:anim calcmode="lin" valueType="num">
                                      <p:cBhvr additive="base">
                                        <p:cTn id="40"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 calcmode="lin" valueType="num">
                                      <p:cBhvr additive="base">
                                        <p:cTn id="44"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33">
                                            <p:txEl>
                                              <p:pRg st="0" end="0"/>
                                            </p:txEl>
                                          </p:spTgt>
                                        </p:tgtEl>
                                        <p:attrNameLst>
                                          <p:attrName>style.visibility</p:attrName>
                                        </p:attrNameLst>
                                      </p:cBhvr>
                                      <p:to>
                                        <p:strVal val="visible"/>
                                      </p:to>
                                    </p:set>
                                    <p:anim calcmode="lin" valueType="num">
                                      <p:cBhvr additive="base">
                                        <p:cTn id="48"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bldP spid="29" grpId="0" build="p"/>
      <p:bldP spid="30" grpId="0" build="p"/>
      <p:bldP spid="31" grpId="0" build="p"/>
      <p:bldP spid="32" grpId="0" build="p"/>
      <p:bldP spid="33" grpId="0" build="p"/>
      <p:bldP spid="22" grpId="0" animBg="1"/>
      <p:bldP spid="25" grpId="0" animBg="1"/>
      <p:bldP spid="2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670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18B562-8A26-4211-B1B7-585C3C8DD207}"/>
              </a:ext>
            </a:extLst>
          </p:cNvPr>
          <p:cNvPicPr>
            <a:picLocks noChangeAspect="1"/>
          </p:cNvPicPr>
          <p:nvPr/>
        </p:nvPicPr>
        <p:blipFill>
          <a:blip r:embed="rId2"/>
          <a:stretch>
            <a:fillRect/>
          </a:stretch>
        </p:blipFill>
        <p:spPr>
          <a:xfrm rot="791354">
            <a:off x="14850834" y="7407112"/>
            <a:ext cx="430936" cy="628728"/>
          </a:xfrm>
          <a:prstGeom prst="rect">
            <a:avLst/>
          </a:prstGeom>
        </p:spPr>
      </p:pic>
      <p:sp>
        <p:nvSpPr>
          <p:cNvPr id="9" name="Oval 7"/>
          <p:cNvSpPr>
            <a:spLocks noChangeArrowheads="1"/>
          </p:cNvSpPr>
          <p:nvPr/>
        </p:nvSpPr>
        <p:spPr bwMode="auto">
          <a:xfrm>
            <a:off x="16983871" y="1944684"/>
            <a:ext cx="1898650" cy="1901824"/>
          </a:xfrm>
          <a:prstGeom prst="ellipse">
            <a:avLst/>
          </a:prstGeom>
          <a:solidFill>
            <a:schemeClr val="accent5"/>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10" name="Freeform 8"/>
          <p:cNvSpPr>
            <a:spLocks/>
          </p:cNvSpPr>
          <p:nvPr/>
        </p:nvSpPr>
        <p:spPr bwMode="auto">
          <a:xfrm>
            <a:off x="18657095" y="1944684"/>
            <a:ext cx="4746626" cy="1901824"/>
          </a:xfrm>
          <a:custGeom>
            <a:avLst/>
            <a:gdLst>
              <a:gd name="T0" fmla="*/ 184 w 230"/>
              <a:gd name="T1" fmla="*/ 0 h 92"/>
              <a:gd name="T2" fmla="*/ 0 w 230"/>
              <a:gd name="T3" fmla="*/ 0 h 92"/>
              <a:gd name="T4" fmla="*/ 23 w 230"/>
              <a:gd name="T5" fmla="*/ 46 h 92"/>
              <a:gd name="T6" fmla="*/ 0 w 230"/>
              <a:gd name="T7" fmla="*/ 92 h 92"/>
              <a:gd name="T8" fmla="*/ 184 w 230"/>
              <a:gd name="T9" fmla="*/ 92 h 92"/>
              <a:gd name="T10" fmla="*/ 230 w 230"/>
              <a:gd name="T11" fmla="*/ 46 h 92"/>
              <a:gd name="T12" fmla="*/ 230 w 230"/>
              <a:gd name="T13" fmla="*/ 46 h 92"/>
              <a:gd name="T14" fmla="*/ 184 w 230"/>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 h="92">
                <a:moveTo>
                  <a:pt x="184" y="0"/>
                </a:moveTo>
                <a:cubicBezTo>
                  <a:pt x="0" y="0"/>
                  <a:pt x="0" y="0"/>
                  <a:pt x="0" y="0"/>
                </a:cubicBezTo>
                <a:cubicBezTo>
                  <a:pt x="14" y="11"/>
                  <a:pt x="23" y="27"/>
                  <a:pt x="23" y="46"/>
                </a:cubicBezTo>
                <a:cubicBezTo>
                  <a:pt x="23" y="65"/>
                  <a:pt x="14" y="82"/>
                  <a:pt x="0" y="92"/>
                </a:cubicBezTo>
                <a:cubicBezTo>
                  <a:pt x="184" y="92"/>
                  <a:pt x="184" y="92"/>
                  <a:pt x="184" y="92"/>
                </a:cubicBezTo>
                <a:cubicBezTo>
                  <a:pt x="209" y="92"/>
                  <a:pt x="230" y="72"/>
                  <a:pt x="230" y="46"/>
                </a:cubicBezTo>
                <a:cubicBezTo>
                  <a:pt x="230" y="46"/>
                  <a:pt x="230" y="46"/>
                  <a:pt x="230" y="46"/>
                </a:cubicBezTo>
                <a:cubicBezTo>
                  <a:pt x="230" y="21"/>
                  <a:pt x="209" y="0"/>
                  <a:pt x="184" y="0"/>
                </a:cubicBezTo>
                <a:close/>
              </a:path>
            </a:pathLst>
          </a:custGeom>
          <a:solidFill>
            <a:schemeClr val="accent5"/>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11" name="Freeform 9"/>
          <p:cNvSpPr>
            <a:spLocks/>
          </p:cNvSpPr>
          <p:nvPr/>
        </p:nvSpPr>
        <p:spPr bwMode="auto">
          <a:xfrm>
            <a:off x="14135894" y="2770184"/>
            <a:ext cx="3822704" cy="2730500"/>
          </a:xfrm>
          <a:custGeom>
            <a:avLst/>
            <a:gdLst>
              <a:gd name="T0" fmla="*/ 8 w 185"/>
              <a:gd name="T1" fmla="*/ 131 h 131"/>
              <a:gd name="T2" fmla="*/ 0 w 185"/>
              <a:gd name="T3" fmla="*/ 122 h 131"/>
              <a:gd name="T4" fmla="*/ 115 w 185"/>
              <a:gd name="T5" fmla="*/ 5 h 131"/>
              <a:gd name="T6" fmla="*/ 125 w 185"/>
              <a:gd name="T7" fmla="*/ 0 h 131"/>
              <a:gd name="T8" fmla="*/ 185 w 185"/>
              <a:gd name="T9" fmla="*/ 0 h 131"/>
              <a:gd name="T10" fmla="*/ 185 w 185"/>
              <a:gd name="T11" fmla="*/ 12 h 131"/>
              <a:gd name="T12" fmla="*/ 130 w 185"/>
              <a:gd name="T13" fmla="*/ 12 h 131"/>
              <a:gd name="T14" fmla="*/ 120 w 185"/>
              <a:gd name="T15" fmla="*/ 17 h 131"/>
              <a:gd name="T16" fmla="*/ 8 w 185"/>
              <a:gd name="T1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31">
                <a:moveTo>
                  <a:pt x="8" y="131"/>
                </a:moveTo>
                <a:cubicBezTo>
                  <a:pt x="0" y="122"/>
                  <a:pt x="0" y="122"/>
                  <a:pt x="0" y="122"/>
                </a:cubicBezTo>
                <a:cubicBezTo>
                  <a:pt x="115" y="5"/>
                  <a:pt x="115" y="5"/>
                  <a:pt x="115" y="5"/>
                </a:cubicBezTo>
                <a:cubicBezTo>
                  <a:pt x="117" y="2"/>
                  <a:pt x="121" y="0"/>
                  <a:pt x="125" y="0"/>
                </a:cubicBezTo>
                <a:cubicBezTo>
                  <a:pt x="185" y="0"/>
                  <a:pt x="185" y="0"/>
                  <a:pt x="185" y="0"/>
                </a:cubicBezTo>
                <a:cubicBezTo>
                  <a:pt x="185" y="12"/>
                  <a:pt x="185" y="12"/>
                  <a:pt x="185" y="12"/>
                </a:cubicBezTo>
                <a:cubicBezTo>
                  <a:pt x="130" y="12"/>
                  <a:pt x="130" y="12"/>
                  <a:pt x="130" y="12"/>
                </a:cubicBezTo>
                <a:cubicBezTo>
                  <a:pt x="126" y="12"/>
                  <a:pt x="122" y="14"/>
                  <a:pt x="120" y="17"/>
                </a:cubicBezTo>
                <a:lnTo>
                  <a:pt x="8" y="131"/>
                </a:lnTo>
                <a:close/>
              </a:path>
            </a:pathLst>
          </a:custGeom>
          <a:solidFill>
            <a:schemeClr val="accent5"/>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12" name="Freeform 10"/>
          <p:cNvSpPr>
            <a:spLocks noEditPoints="1"/>
          </p:cNvSpPr>
          <p:nvPr/>
        </p:nvSpPr>
        <p:spPr bwMode="auto">
          <a:xfrm>
            <a:off x="8773321" y="4465634"/>
            <a:ext cx="6397626" cy="6413500"/>
          </a:xfrm>
          <a:custGeom>
            <a:avLst/>
            <a:gdLst>
              <a:gd name="T0" fmla="*/ 298 w 310"/>
              <a:gd name="T1" fmla="*/ 143 h 310"/>
              <a:gd name="T2" fmla="*/ 288 w 310"/>
              <a:gd name="T3" fmla="*/ 101 h 310"/>
              <a:gd name="T4" fmla="*/ 299 w 310"/>
              <a:gd name="T5" fmla="*/ 95 h 310"/>
              <a:gd name="T6" fmla="*/ 310 w 310"/>
              <a:gd name="T7" fmla="*/ 143 h 310"/>
              <a:gd name="T8" fmla="*/ 298 w 310"/>
              <a:gd name="T9" fmla="*/ 143 h 310"/>
              <a:gd name="T10" fmla="*/ 299 w 310"/>
              <a:gd name="T11" fmla="*/ 215 h 310"/>
              <a:gd name="T12" fmla="*/ 310 w 310"/>
              <a:gd name="T13" fmla="*/ 167 h 310"/>
              <a:gd name="T14" fmla="*/ 298 w 310"/>
              <a:gd name="T15" fmla="*/ 167 h 310"/>
              <a:gd name="T16" fmla="*/ 288 w 310"/>
              <a:gd name="T17" fmla="*/ 210 h 310"/>
              <a:gd name="T18" fmla="*/ 299 w 310"/>
              <a:gd name="T19" fmla="*/ 215 h 310"/>
              <a:gd name="T20" fmla="*/ 264 w 310"/>
              <a:gd name="T21" fmla="*/ 249 h 310"/>
              <a:gd name="T22" fmla="*/ 272 w 310"/>
              <a:gd name="T23" fmla="*/ 257 h 310"/>
              <a:gd name="T24" fmla="*/ 288 w 310"/>
              <a:gd name="T25" fmla="*/ 236 h 310"/>
              <a:gd name="T26" fmla="*/ 277 w 310"/>
              <a:gd name="T27" fmla="*/ 231 h 310"/>
              <a:gd name="T28" fmla="*/ 264 w 310"/>
              <a:gd name="T29" fmla="*/ 249 h 310"/>
              <a:gd name="T30" fmla="*/ 247 w 310"/>
              <a:gd name="T31" fmla="*/ 266 h 310"/>
              <a:gd name="T32" fmla="*/ 155 w 310"/>
              <a:gd name="T33" fmla="*/ 299 h 310"/>
              <a:gd name="T34" fmla="*/ 12 w 310"/>
              <a:gd name="T35" fmla="*/ 155 h 310"/>
              <a:gd name="T36" fmla="*/ 155 w 310"/>
              <a:gd name="T37" fmla="*/ 12 h 310"/>
              <a:gd name="T38" fmla="*/ 277 w 310"/>
              <a:gd name="T39" fmla="*/ 80 h 310"/>
              <a:gd name="T40" fmla="*/ 288 w 310"/>
              <a:gd name="T41" fmla="*/ 74 h 310"/>
              <a:gd name="T42" fmla="*/ 155 w 310"/>
              <a:gd name="T43" fmla="*/ 0 h 310"/>
              <a:gd name="T44" fmla="*/ 0 w 310"/>
              <a:gd name="T45" fmla="*/ 155 h 310"/>
              <a:gd name="T46" fmla="*/ 155 w 310"/>
              <a:gd name="T47" fmla="*/ 310 h 310"/>
              <a:gd name="T48" fmla="*/ 255 w 310"/>
              <a:gd name="T49" fmla="*/ 274 h 310"/>
              <a:gd name="T50" fmla="*/ 247 w 310"/>
              <a:gd name="T51" fmla="*/ 266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10" h="310">
                <a:moveTo>
                  <a:pt x="298" y="143"/>
                </a:moveTo>
                <a:cubicBezTo>
                  <a:pt x="297" y="128"/>
                  <a:pt x="294" y="114"/>
                  <a:pt x="288" y="101"/>
                </a:cubicBezTo>
                <a:cubicBezTo>
                  <a:pt x="299" y="95"/>
                  <a:pt x="299" y="95"/>
                  <a:pt x="299" y="95"/>
                </a:cubicBezTo>
                <a:cubicBezTo>
                  <a:pt x="305" y="110"/>
                  <a:pt x="309" y="126"/>
                  <a:pt x="310" y="143"/>
                </a:cubicBezTo>
                <a:lnTo>
                  <a:pt x="298" y="143"/>
                </a:lnTo>
                <a:close/>
                <a:moveTo>
                  <a:pt x="299" y="215"/>
                </a:moveTo>
                <a:cubicBezTo>
                  <a:pt x="305" y="200"/>
                  <a:pt x="309" y="184"/>
                  <a:pt x="310" y="167"/>
                </a:cubicBezTo>
                <a:cubicBezTo>
                  <a:pt x="298" y="167"/>
                  <a:pt x="298" y="167"/>
                  <a:pt x="298" y="167"/>
                </a:cubicBezTo>
                <a:cubicBezTo>
                  <a:pt x="297" y="182"/>
                  <a:pt x="294" y="196"/>
                  <a:pt x="288" y="210"/>
                </a:cubicBezTo>
                <a:lnTo>
                  <a:pt x="299" y="215"/>
                </a:lnTo>
                <a:close/>
                <a:moveTo>
                  <a:pt x="264" y="249"/>
                </a:moveTo>
                <a:cubicBezTo>
                  <a:pt x="272" y="257"/>
                  <a:pt x="272" y="257"/>
                  <a:pt x="272" y="257"/>
                </a:cubicBezTo>
                <a:cubicBezTo>
                  <a:pt x="278" y="251"/>
                  <a:pt x="283" y="244"/>
                  <a:pt x="288" y="236"/>
                </a:cubicBezTo>
                <a:cubicBezTo>
                  <a:pt x="277" y="231"/>
                  <a:pt x="277" y="231"/>
                  <a:pt x="277" y="231"/>
                </a:cubicBezTo>
                <a:cubicBezTo>
                  <a:pt x="273" y="237"/>
                  <a:pt x="269" y="243"/>
                  <a:pt x="264" y="249"/>
                </a:cubicBezTo>
                <a:close/>
                <a:moveTo>
                  <a:pt x="247" y="266"/>
                </a:moveTo>
                <a:cubicBezTo>
                  <a:pt x="222" y="286"/>
                  <a:pt x="190" y="299"/>
                  <a:pt x="155" y="299"/>
                </a:cubicBezTo>
                <a:cubicBezTo>
                  <a:pt x="76" y="299"/>
                  <a:pt x="12" y="234"/>
                  <a:pt x="12" y="155"/>
                </a:cubicBezTo>
                <a:cubicBezTo>
                  <a:pt x="12" y="76"/>
                  <a:pt x="76" y="12"/>
                  <a:pt x="155" y="12"/>
                </a:cubicBezTo>
                <a:cubicBezTo>
                  <a:pt x="207" y="12"/>
                  <a:pt x="252" y="39"/>
                  <a:pt x="277" y="80"/>
                </a:cubicBezTo>
                <a:cubicBezTo>
                  <a:pt x="288" y="74"/>
                  <a:pt x="288" y="74"/>
                  <a:pt x="288" y="74"/>
                </a:cubicBezTo>
                <a:cubicBezTo>
                  <a:pt x="260" y="30"/>
                  <a:pt x="211" y="0"/>
                  <a:pt x="155" y="0"/>
                </a:cubicBezTo>
                <a:cubicBezTo>
                  <a:pt x="70" y="0"/>
                  <a:pt x="0" y="70"/>
                  <a:pt x="0" y="155"/>
                </a:cubicBezTo>
                <a:cubicBezTo>
                  <a:pt x="0" y="241"/>
                  <a:pt x="70" y="310"/>
                  <a:pt x="155" y="310"/>
                </a:cubicBezTo>
                <a:cubicBezTo>
                  <a:pt x="193" y="310"/>
                  <a:pt x="228" y="297"/>
                  <a:pt x="255" y="274"/>
                </a:cubicBezTo>
                <a:lnTo>
                  <a:pt x="247" y="266"/>
                </a:lnTo>
                <a:close/>
              </a:path>
            </a:pathLst>
          </a:custGeom>
          <a:solidFill>
            <a:schemeClr val="accent5"/>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13" name="Oval 11"/>
          <p:cNvSpPr>
            <a:spLocks noChangeArrowheads="1"/>
          </p:cNvSpPr>
          <p:nvPr/>
        </p:nvSpPr>
        <p:spPr bwMode="auto">
          <a:xfrm>
            <a:off x="17602995" y="5121800"/>
            <a:ext cx="1898650" cy="1905000"/>
          </a:xfrm>
          <a:prstGeom prst="ellipse">
            <a:avLst/>
          </a:prstGeom>
          <a:solidFill>
            <a:schemeClr val="accent4"/>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14" name="Freeform 12"/>
          <p:cNvSpPr>
            <a:spLocks/>
          </p:cNvSpPr>
          <p:nvPr/>
        </p:nvSpPr>
        <p:spPr bwMode="auto">
          <a:xfrm>
            <a:off x="19276221" y="5121800"/>
            <a:ext cx="4746626" cy="1905000"/>
          </a:xfrm>
          <a:custGeom>
            <a:avLst/>
            <a:gdLst>
              <a:gd name="T0" fmla="*/ 184 w 230"/>
              <a:gd name="T1" fmla="*/ 0 h 92"/>
              <a:gd name="T2" fmla="*/ 0 w 230"/>
              <a:gd name="T3" fmla="*/ 0 h 92"/>
              <a:gd name="T4" fmla="*/ 23 w 230"/>
              <a:gd name="T5" fmla="*/ 46 h 92"/>
              <a:gd name="T6" fmla="*/ 0 w 230"/>
              <a:gd name="T7" fmla="*/ 92 h 92"/>
              <a:gd name="T8" fmla="*/ 184 w 230"/>
              <a:gd name="T9" fmla="*/ 92 h 92"/>
              <a:gd name="T10" fmla="*/ 230 w 230"/>
              <a:gd name="T11" fmla="*/ 46 h 92"/>
              <a:gd name="T12" fmla="*/ 230 w 230"/>
              <a:gd name="T13" fmla="*/ 46 h 92"/>
              <a:gd name="T14" fmla="*/ 184 w 230"/>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 h="92">
                <a:moveTo>
                  <a:pt x="184" y="0"/>
                </a:moveTo>
                <a:cubicBezTo>
                  <a:pt x="0" y="0"/>
                  <a:pt x="0" y="0"/>
                  <a:pt x="0" y="0"/>
                </a:cubicBezTo>
                <a:cubicBezTo>
                  <a:pt x="14" y="10"/>
                  <a:pt x="23" y="27"/>
                  <a:pt x="23" y="46"/>
                </a:cubicBezTo>
                <a:cubicBezTo>
                  <a:pt x="23" y="65"/>
                  <a:pt x="14" y="81"/>
                  <a:pt x="0" y="92"/>
                </a:cubicBezTo>
                <a:cubicBezTo>
                  <a:pt x="184" y="92"/>
                  <a:pt x="184" y="92"/>
                  <a:pt x="184" y="92"/>
                </a:cubicBezTo>
                <a:cubicBezTo>
                  <a:pt x="209" y="92"/>
                  <a:pt x="230" y="71"/>
                  <a:pt x="230" y="46"/>
                </a:cubicBezTo>
                <a:cubicBezTo>
                  <a:pt x="230" y="46"/>
                  <a:pt x="230" y="46"/>
                  <a:pt x="230" y="46"/>
                </a:cubicBezTo>
                <a:cubicBezTo>
                  <a:pt x="230" y="20"/>
                  <a:pt x="209" y="0"/>
                  <a:pt x="184" y="0"/>
                </a:cubicBezTo>
                <a:close/>
              </a:path>
            </a:pathLst>
          </a:custGeom>
          <a:solidFill>
            <a:schemeClr val="accent4"/>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15" name="Freeform 13"/>
          <p:cNvSpPr>
            <a:spLocks/>
          </p:cNvSpPr>
          <p:nvPr/>
        </p:nvSpPr>
        <p:spPr bwMode="auto">
          <a:xfrm>
            <a:off x="13755871" y="5939681"/>
            <a:ext cx="4311650" cy="1425574"/>
          </a:xfrm>
          <a:custGeom>
            <a:avLst/>
            <a:gdLst>
              <a:gd name="T0" fmla="*/ 6 w 209"/>
              <a:gd name="T1" fmla="*/ 69 h 69"/>
              <a:gd name="T2" fmla="*/ 0 w 209"/>
              <a:gd name="T3" fmla="*/ 58 h 69"/>
              <a:gd name="T4" fmla="*/ 112 w 209"/>
              <a:gd name="T5" fmla="*/ 1 h 69"/>
              <a:gd name="T6" fmla="*/ 119 w 209"/>
              <a:gd name="T7" fmla="*/ 0 h 69"/>
              <a:gd name="T8" fmla="*/ 209 w 209"/>
              <a:gd name="T9" fmla="*/ 0 h 69"/>
              <a:gd name="T10" fmla="*/ 209 w 209"/>
              <a:gd name="T11" fmla="*/ 12 h 69"/>
              <a:gd name="T12" fmla="*/ 121 w 209"/>
              <a:gd name="T13" fmla="*/ 12 h 69"/>
              <a:gd name="T14" fmla="*/ 115 w 209"/>
              <a:gd name="T15" fmla="*/ 13 h 69"/>
              <a:gd name="T16" fmla="*/ 6 w 209"/>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69">
                <a:moveTo>
                  <a:pt x="6" y="69"/>
                </a:moveTo>
                <a:cubicBezTo>
                  <a:pt x="0" y="58"/>
                  <a:pt x="0" y="58"/>
                  <a:pt x="0" y="58"/>
                </a:cubicBezTo>
                <a:cubicBezTo>
                  <a:pt x="112" y="1"/>
                  <a:pt x="112" y="1"/>
                  <a:pt x="112" y="1"/>
                </a:cubicBezTo>
                <a:cubicBezTo>
                  <a:pt x="114" y="0"/>
                  <a:pt x="116" y="0"/>
                  <a:pt x="119" y="0"/>
                </a:cubicBezTo>
                <a:cubicBezTo>
                  <a:pt x="209" y="0"/>
                  <a:pt x="209" y="0"/>
                  <a:pt x="209" y="0"/>
                </a:cubicBezTo>
                <a:cubicBezTo>
                  <a:pt x="209" y="12"/>
                  <a:pt x="209" y="12"/>
                  <a:pt x="209" y="12"/>
                </a:cubicBezTo>
                <a:cubicBezTo>
                  <a:pt x="121" y="12"/>
                  <a:pt x="121" y="12"/>
                  <a:pt x="121" y="12"/>
                </a:cubicBezTo>
                <a:cubicBezTo>
                  <a:pt x="119" y="12"/>
                  <a:pt x="117" y="12"/>
                  <a:pt x="115" y="13"/>
                </a:cubicBezTo>
                <a:lnTo>
                  <a:pt x="6" y="69"/>
                </a:lnTo>
                <a:close/>
              </a:path>
            </a:pathLst>
          </a:custGeom>
          <a:solidFill>
            <a:schemeClr val="accent4"/>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16" name="Freeform 14"/>
          <p:cNvSpPr>
            <a:spLocks noEditPoints="1"/>
          </p:cNvSpPr>
          <p:nvPr/>
        </p:nvSpPr>
        <p:spPr bwMode="auto">
          <a:xfrm>
            <a:off x="9351171" y="5046661"/>
            <a:ext cx="5241926" cy="5251450"/>
          </a:xfrm>
          <a:custGeom>
            <a:avLst/>
            <a:gdLst>
              <a:gd name="T0" fmla="*/ 242 w 254"/>
              <a:gd name="T1" fmla="*/ 139 h 254"/>
              <a:gd name="T2" fmla="*/ 254 w 254"/>
              <a:gd name="T3" fmla="*/ 139 h 254"/>
              <a:gd name="T4" fmla="*/ 245 w 254"/>
              <a:gd name="T5" fmla="*/ 174 h 254"/>
              <a:gd name="T6" fmla="*/ 235 w 254"/>
              <a:gd name="T7" fmla="*/ 169 h 254"/>
              <a:gd name="T8" fmla="*/ 242 w 254"/>
              <a:gd name="T9" fmla="*/ 139 h 254"/>
              <a:gd name="T10" fmla="*/ 199 w 254"/>
              <a:gd name="T11" fmla="*/ 217 h 254"/>
              <a:gd name="T12" fmla="*/ 127 w 254"/>
              <a:gd name="T13" fmla="*/ 242 h 254"/>
              <a:gd name="T14" fmla="*/ 12 w 254"/>
              <a:gd name="T15" fmla="*/ 127 h 254"/>
              <a:gd name="T16" fmla="*/ 127 w 254"/>
              <a:gd name="T17" fmla="*/ 12 h 254"/>
              <a:gd name="T18" fmla="*/ 242 w 254"/>
              <a:gd name="T19" fmla="*/ 115 h 254"/>
              <a:gd name="T20" fmla="*/ 254 w 254"/>
              <a:gd name="T21" fmla="*/ 115 h 254"/>
              <a:gd name="T22" fmla="*/ 127 w 254"/>
              <a:gd name="T23" fmla="*/ 0 h 254"/>
              <a:gd name="T24" fmla="*/ 0 w 254"/>
              <a:gd name="T25" fmla="*/ 127 h 254"/>
              <a:gd name="T26" fmla="*/ 127 w 254"/>
              <a:gd name="T27" fmla="*/ 254 h 254"/>
              <a:gd name="T28" fmla="*/ 207 w 254"/>
              <a:gd name="T29" fmla="*/ 226 h 254"/>
              <a:gd name="T30" fmla="*/ 199 w 254"/>
              <a:gd name="T31" fmla="*/ 217 h 254"/>
              <a:gd name="T32" fmla="*/ 224 w 254"/>
              <a:gd name="T33" fmla="*/ 190 h 254"/>
              <a:gd name="T34" fmla="*/ 216 w 254"/>
              <a:gd name="T35" fmla="*/ 201 h 254"/>
              <a:gd name="T36" fmla="*/ 224 w 254"/>
              <a:gd name="T37" fmla="*/ 209 h 254"/>
              <a:gd name="T38" fmla="*/ 234 w 254"/>
              <a:gd name="T39" fmla="*/ 195 h 254"/>
              <a:gd name="T40" fmla="*/ 224 w 254"/>
              <a:gd name="T41" fmla="*/ 19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254">
                <a:moveTo>
                  <a:pt x="242" y="139"/>
                </a:moveTo>
                <a:cubicBezTo>
                  <a:pt x="254" y="139"/>
                  <a:pt x="254" y="139"/>
                  <a:pt x="254" y="139"/>
                </a:cubicBezTo>
                <a:cubicBezTo>
                  <a:pt x="253" y="151"/>
                  <a:pt x="250" y="163"/>
                  <a:pt x="245" y="174"/>
                </a:cubicBezTo>
                <a:cubicBezTo>
                  <a:pt x="235" y="169"/>
                  <a:pt x="235" y="169"/>
                  <a:pt x="235" y="169"/>
                </a:cubicBezTo>
                <a:cubicBezTo>
                  <a:pt x="238" y="159"/>
                  <a:pt x="241" y="149"/>
                  <a:pt x="242" y="139"/>
                </a:cubicBezTo>
                <a:close/>
                <a:moveTo>
                  <a:pt x="199" y="217"/>
                </a:moveTo>
                <a:cubicBezTo>
                  <a:pt x="179" y="233"/>
                  <a:pt x="154" y="242"/>
                  <a:pt x="127" y="242"/>
                </a:cubicBezTo>
                <a:cubicBezTo>
                  <a:pt x="64" y="242"/>
                  <a:pt x="12" y="191"/>
                  <a:pt x="12" y="127"/>
                </a:cubicBezTo>
                <a:cubicBezTo>
                  <a:pt x="12" y="64"/>
                  <a:pt x="64" y="12"/>
                  <a:pt x="127" y="12"/>
                </a:cubicBezTo>
                <a:cubicBezTo>
                  <a:pt x="187" y="12"/>
                  <a:pt x="236" y="57"/>
                  <a:pt x="242" y="115"/>
                </a:cubicBezTo>
                <a:cubicBezTo>
                  <a:pt x="254" y="115"/>
                  <a:pt x="254" y="115"/>
                  <a:pt x="254" y="115"/>
                </a:cubicBezTo>
                <a:cubicBezTo>
                  <a:pt x="248" y="51"/>
                  <a:pt x="193" y="0"/>
                  <a:pt x="127" y="0"/>
                </a:cubicBezTo>
                <a:cubicBezTo>
                  <a:pt x="57" y="0"/>
                  <a:pt x="0" y="57"/>
                  <a:pt x="0" y="127"/>
                </a:cubicBezTo>
                <a:cubicBezTo>
                  <a:pt x="0" y="197"/>
                  <a:pt x="57" y="254"/>
                  <a:pt x="127" y="254"/>
                </a:cubicBezTo>
                <a:cubicBezTo>
                  <a:pt x="158" y="254"/>
                  <a:pt x="185" y="243"/>
                  <a:pt x="207" y="226"/>
                </a:cubicBezTo>
                <a:lnTo>
                  <a:pt x="199" y="217"/>
                </a:lnTo>
                <a:close/>
                <a:moveTo>
                  <a:pt x="224" y="190"/>
                </a:moveTo>
                <a:cubicBezTo>
                  <a:pt x="221" y="194"/>
                  <a:pt x="219" y="197"/>
                  <a:pt x="216" y="201"/>
                </a:cubicBezTo>
                <a:cubicBezTo>
                  <a:pt x="224" y="209"/>
                  <a:pt x="224" y="209"/>
                  <a:pt x="224" y="209"/>
                </a:cubicBezTo>
                <a:cubicBezTo>
                  <a:pt x="228" y="205"/>
                  <a:pt x="231" y="200"/>
                  <a:pt x="234" y="195"/>
                </a:cubicBezTo>
                <a:lnTo>
                  <a:pt x="224" y="190"/>
                </a:lnTo>
                <a:close/>
              </a:path>
            </a:pathLst>
          </a:custGeom>
          <a:solidFill>
            <a:schemeClr val="accent4"/>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18" name="Freeform 16"/>
          <p:cNvSpPr>
            <a:spLocks/>
          </p:cNvSpPr>
          <p:nvPr/>
        </p:nvSpPr>
        <p:spPr bwMode="auto">
          <a:xfrm rot="10800000">
            <a:off x="962029" y="6765918"/>
            <a:ext cx="4746626" cy="1905000"/>
          </a:xfrm>
          <a:custGeom>
            <a:avLst/>
            <a:gdLst>
              <a:gd name="T0" fmla="*/ 184 w 230"/>
              <a:gd name="T1" fmla="*/ 0 h 92"/>
              <a:gd name="T2" fmla="*/ 0 w 230"/>
              <a:gd name="T3" fmla="*/ 0 h 92"/>
              <a:gd name="T4" fmla="*/ 23 w 230"/>
              <a:gd name="T5" fmla="*/ 46 h 92"/>
              <a:gd name="T6" fmla="*/ 0 w 230"/>
              <a:gd name="T7" fmla="*/ 92 h 92"/>
              <a:gd name="T8" fmla="*/ 184 w 230"/>
              <a:gd name="T9" fmla="*/ 92 h 92"/>
              <a:gd name="T10" fmla="*/ 230 w 230"/>
              <a:gd name="T11" fmla="*/ 46 h 92"/>
              <a:gd name="T12" fmla="*/ 230 w 230"/>
              <a:gd name="T13" fmla="*/ 46 h 92"/>
              <a:gd name="T14" fmla="*/ 184 w 230"/>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 h="92">
                <a:moveTo>
                  <a:pt x="184" y="0"/>
                </a:moveTo>
                <a:cubicBezTo>
                  <a:pt x="0" y="0"/>
                  <a:pt x="0" y="0"/>
                  <a:pt x="0" y="0"/>
                </a:cubicBezTo>
                <a:cubicBezTo>
                  <a:pt x="14" y="11"/>
                  <a:pt x="23" y="27"/>
                  <a:pt x="23" y="46"/>
                </a:cubicBezTo>
                <a:cubicBezTo>
                  <a:pt x="23" y="65"/>
                  <a:pt x="14" y="82"/>
                  <a:pt x="0" y="92"/>
                </a:cubicBezTo>
                <a:cubicBezTo>
                  <a:pt x="184" y="92"/>
                  <a:pt x="184" y="92"/>
                  <a:pt x="184" y="92"/>
                </a:cubicBezTo>
                <a:cubicBezTo>
                  <a:pt x="210" y="92"/>
                  <a:pt x="230" y="72"/>
                  <a:pt x="230" y="46"/>
                </a:cubicBezTo>
                <a:cubicBezTo>
                  <a:pt x="230" y="46"/>
                  <a:pt x="230" y="46"/>
                  <a:pt x="230" y="46"/>
                </a:cubicBezTo>
                <a:cubicBezTo>
                  <a:pt x="230" y="21"/>
                  <a:pt x="210" y="0"/>
                  <a:pt x="184" y="0"/>
                </a:cubicBezTo>
                <a:close/>
              </a:path>
            </a:pathLst>
          </a:custGeom>
          <a:solidFill>
            <a:srgbClr val="16AD5E"/>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20" name="Freeform 18"/>
          <p:cNvSpPr>
            <a:spLocks noEditPoints="1"/>
          </p:cNvSpPr>
          <p:nvPr/>
        </p:nvSpPr>
        <p:spPr bwMode="auto">
          <a:xfrm>
            <a:off x="9909970" y="5605460"/>
            <a:ext cx="4127500" cy="4137024"/>
          </a:xfrm>
          <a:custGeom>
            <a:avLst/>
            <a:gdLst>
              <a:gd name="T0" fmla="*/ 153 w 200"/>
              <a:gd name="T1" fmla="*/ 171 h 200"/>
              <a:gd name="T2" fmla="*/ 161 w 200"/>
              <a:gd name="T3" fmla="*/ 179 h 200"/>
              <a:gd name="T4" fmla="*/ 100 w 200"/>
              <a:gd name="T5" fmla="*/ 200 h 200"/>
              <a:gd name="T6" fmla="*/ 0 w 200"/>
              <a:gd name="T7" fmla="*/ 100 h 200"/>
              <a:gd name="T8" fmla="*/ 100 w 200"/>
              <a:gd name="T9" fmla="*/ 0 h 200"/>
              <a:gd name="T10" fmla="*/ 200 w 200"/>
              <a:gd name="T11" fmla="*/ 100 h 200"/>
              <a:gd name="T12" fmla="*/ 194 w 200"/>
              <a:gd name="T13" fmla="*/ 135 h 200"/>
              <a:gd name="T14" fmla="*/ 184 w 200"/>
              <a:gd name="T15" fmla="*/ 129 h 200"/>
              <a:gd name="T16" fmla="*/ 189 w 200"/>
              <a:gd name="T17" fmla="*/ 100 h 200"/>
              <a:gd name="T18" fmla="*/ 100 w 200"/>
              <a:gd name="T19" fmla="*/ 12 h 200"/>
              <a:gd name="T20" fmla="*/ 12 w 200"/>
              <a:gd name="T21" fmla="*/ 100 h 200"/>
              <a:gd name="T22" fmla="*/ 100 w 200"/>
              <a:gd name="T23" fmla="*/ 189 h 200"/>
              <a:gd name="T24" fmla="*/ 153 w 200"/>
              <a:gd name="T25" fmla="*/ 171 h 200"/>
              <a:gd name="T26" fmla="*/ 173 w 200"/>
              <a:gd name="T27" fmla="*/ 150 h 200"/>
              <a:gd name="T28" fmla="*/ 170 w 200"/>
              <a:gd name="T29" fmla="*/ 154 h 200"/>
              <a:gd name="T30" fmla="*/ 178 w 200"/>
              <a:gd name="T31" fmla="*/ 163 h 200"/>
              <a:gd name="T32" fmla="*/ 183 w 200"/>
              <a:gd name="T33" fmla="*/ 156 h 200"/>
              <a:gd name="T34" fmla="*/ 173 w 200"/>
              <a:gd name="T35" fmla="*/ 15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0" h="200">
                <a:moveTo>
                  <a:pt x="153" y="171"/>
                </a:moveTo>
                <a:cubicBezTo>
                  <a:pt x="161" y="179"/>
                  <a:pt x="161" y="179"/>
                  <a:pt x="161" y="179"/>
                </a:cubicBezTo>
                <a:cubicBezTo>
                  <a:pt x="144" y="193"/>
                  <a:pt x="123" y="200"/>
                  <a:pt x="100" y="200"/>
                </a:cubicBezTo>
                <a:cubicBezTo>
                  <a:pt x="45" y="200"/>
                  <a:pt x="0" y="155"/>
                  <a:pt x="0" y="100"/>
                </a:cubicBezTo>
                <a:cubicBezTo>
                  <a:pt x="0" y="45"/>
                  <a:pt x="45" y="0"/>
                  <a:pt x="100" y="0"/>
                </a:cubicBezTo>
                <a:cubicBezTo>
                  <a:pt x="156" y="0"/>
                  <a:pt x="200" y="45"/>
                  <a:pt x="200" y="100"/>
                </a:cubicBezTo>
                <a:cubicBezTo>
                  <a:pt x="200" y="112"/>
                  <a:pt x="198" y="124"/>
                  <a:pt x="194" y="135"/>
                </a:cubicBezTo>
                <a:cubicBezTo>
                  <a:pt x="184" y="129"/>
                  <a:pt x="184" y="129"/>
                  <a:pt x="184" y="129"/>
                </a:cubicBezTo>
                <a:cubicBezTo>
                  <a:pt x="187" y="120"/>
                  <a:pt x="189" y="110"/>
                  <a:pt x="189" y="100"/>
                </a:cubicBezTo>
                <a:cubicBezTo>
                  <a:pt x="189" y="51"/>
                  <a:pt x="149" y="12"/>
                  <a:pt x="100" y="12"/>
                </a:cubicBezTo>
                <a:cubicBezTo>
                  <a:pt x="52" y="12"/>
                  <a:pt x="12" y="51"/>
                  <a:pt x="12" y="100"/>
                </a:cubicBezTo>
                <a:cubicBezTo>
                  <a:pt x="12" y="149"/>
                  <a:pt x="52" y="189"/>
                  <a:pt x="100" y="189"/>
                </a:cubicBezTo>
                <a:cubicBezTo>
                  <a:pt x="120" y="189"/>
                  <a:pt x="138" y="182"/>
                  <a:pt x="153" y="171"/>
                </a:cubicBezTo>
                <a:close/>
                <a:moveTo>
                  <a:pt x="173" y="150"/>
                </a:moveTo>
                <a:cubicBezTo>
                  <a:pt x="172" y="152"/>
                  <a:pt x="171" y="153"/>
                  <a:pt x="170" y="154"/>
                </a:cubicBezTo>
                <a:cubicBezTo>
                  <a:pt x="178" y="163"/>
                  <a:pt x="178" y="163"/>
                  <a:pt x="178" y="163"/>
                </a:cubicBezTo>
                <a:cubicBezTo>
                  <a:pt x="180" y="161"/>
                  <a:pt x="182" y="158"/>
                  <a:pt x="183" y="156"/>
                </a:cubicBezTo>
                <a:lnTo>
                  <a:pt x="173" y="150"/>
                </a:lnTo>
                <a:close/>
              </a:path>
            </a:pathLst>
          </a:custGeom>
          <a:solidFill>
            <a:schemeClr val="accent3"/>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21" name="Oval 19"/>
          <p:cNvSpPr>
            <a:spLocks noChangeArrowheads="1"/>
          </p:cNvSpPr>
          <p:nvPr/>
        </p:nvSpPr>
        <p:spPr bwMode="auto">
          <a:xfrm>
            <a:off x="17602995" y="8302093"/>
            <a:ext cx="1898650" cy="1920874"/>
          </a:xfrm>
          <a:prstGeom prst="ellipse">
            <a:avLst/>
          </a:prstGeom>
          <a:solidFill>
            <a:schemeClr val="accent2"/>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22" name="Freeform 20"/>
          <p:cNvSpPr>
            <a:spLocks/>
          </p:cNvSpPr>
          <p:nvPr/>
        </p:nvSpPr>
        <p:spPr bwMode="auto">
          <a:xfrm>
            <a:off x="19276221" y="8302093"/>
            <a:ext cx="4746626" cy="1920874"/>
          </a:xfrm>
          <a:custGeom>
            <a:avLst/>
            <a:gdLst>
              <a:gd name="T0" fmla="*/ 184 w 230"/>
              <a:gd name="T1" fmla="*/ 0 h 93"/>
              <a:gd name="T2" fmla="*/ 0 w 230"/>
              <a:gd name="T3" fmla="*/ 0 h 93"/>
              <a:gd name="T4" fmla="*/ 23 w 230"/>
              <a:gd name="T5" fmla="*/ 47 h 93"/>
              <a:gd name="T6" fmla="*/ 0 w 230"/>
              <a:gd name="T7" fmla="*/ 93 h 93"/>
              <a:gd name="T8" fmla="*/ 184 w 230"/>
              <a:gd name="T9" fmla="*/ 93 h 93"/>
              <a:gd name="T10" fmla="*/ 230 w 230"/>
              <a:gd name="T11" fmla="*/ 47 h 93"/>
              <a:gd name="T12" fmla="*/ 230 w 230"/>
              <a:gd name="T13" fmla="*/ 47 h 93"/>
              <a:gd name="T14" fmla="*/ 184 w 230"/>
              <a:gd name="T15" fmla="*/ 0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 h="93">
                <a:moveTo>
                  <a:pt x="184" y="0"/>
                </a:moveTo>
                <a:cubicBezTo>
                  <a:pt x="0" y="0"/>
                  <a:pt x="0" y="0"/>
                  <a:pt x="0" y="0"/>
                </a:cubicBezTo>
                <a:cubicBezTo>
                  <a:pt x="14" y="11"/>
                  <a:pt x="23" y="28"/>
                  <a:pt x="23" y="47"/>
                </a:cubicBezTo>
                <a:cubicBezTo>
                  <a:pt x="23" y="65"/>
                  <a:pt x="14" y="82"/>
                  <a:pt x="0" y="93"/>
                </a:cubicBezTo>
                <a:cubicBezTo>
                  <a:pt x="184" y="93"/>
                  <a:pt x="184" y="93"/>
                  <a:pt x="184" y="93"/>
                </a:cubicBezTo>
                <a:cubicBezTo>
                  <a:pt x="209" y="93"/>
                  <a:pt x="230" y="72"/>
                  <a:pt x="230" y="47"/>
                </a:cubicBezTo>
                <a:cubicBezTo>
                  <a:pt x="230" y="47"/>
                  <a:pt x="230" y="47"/>
                  <a:pt x="230" y="47"/>
                </a:cubicBezTo>
                <a:cubicBezTo>
                  <a:pt x="230" y="21"/>
                  <a:pt x="209" y="0"/>
                  <a:pt x="184" y="0"/>
                </a:cubicBezTo>
                <a:close/>
              </a:path>
            </a:pathLst>
          </a:custGeom>
          <a:solidFill>
            <a:schemeClr val="accent2"/>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23" name="Freeform 21"/>
          <p:cNvSpPr>
            <a:spLocks/>
          </p:cNvSpPr>
          <p:nvPr/>
        </p:nvSpPr>
        <p:spPr bwMode="auto">
          <a:xfrm>
            <a:off x="12695424" y="7465797"/>
            <a:ext cx="5372096" cy="1924050"/>
          </a:xfrm>
          <a:custGeom>
            <a:avLst/>
            <a:gdLst>
              <a:gd name="T0" fmla="*/ 256 w 256"/>
              <a:gd name="T1" fmla="*/ 93 h 93"/>
              <a:gd name="T2" fmla="*/ 166 w 256"/>
              <a:gd name="T3" fmla="*/ 93 h 93"/>
              <a:gd name="T4" fmla="*/ 159 w 256"/>
              <a:gd name="T5" fmla="*/ 92 h 93"/>
              <a:gd name="T6" fmla="*/ 0 w 256"/>
              <a:gd name="T7" fmla="*/ 11 h 93"/>
              <a:gd name="T8" fmla="*/ 5 w 256"/>
              <a:gd name="T9" fmla="*/ 0 h 93"/>
              <a:gd name="T10" fmla="*/ 162 w 256"/>
              <a:gd name="T11" fmla="*/ 80 h 93"/>
              <a:gd name="T12" fmla="*/ 168 w 256"/>
              <a:gd name="T13" fmla="*/ 82 h 93"/>
              <a:gd name="T14" fmla="*/ 256 w 256"/>
              <a:gd name="T15" fmla="*/ 82 h 93"/>
              <a:gd name="T16" fmla="*/ 256 w 256"/>
              <a:gd name="T1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93">
                <a:moveTo>
                  <a:pt x="256" y="93"/>
                </a:moveTo>
                <a:cubicBezTo>
                  <a:pt x="166" y="93"/>
                  <a:pt x="166" y="93"/>
                  <a:pt x="166" y="93"/>
                </a:cubicBezTo>
                <a:cubicBezTo>
                  <a:pt x="163" y="93"/>
                  <a:pt x="161" y="93"/>
                  <a:pt x="159" y="92"/>
                </a:cubicBezTo>
                <a:cubicBezTo>
                  <a:pt x="0" y="11"/>
                  <a:pt x="0" y="11"/>
                  <a:pt x="0" y="11"/>
                </a:cubicBezTo>
                <a:cubicBezTo>
                  <a:pt x="5" y="0"/>
                  <a:pt x="5" y="0"/>
                  <a:pt x="5" y="0"/>
                </a:cubicBezTo>
                <a:cubicBezTo>
                  <a:pt x="162" y="80"/>
                  <a:pt x="162" y="80"/>
                  <a:pt x="162" y="80"/>
                </a:cubicBezTo>
                <a:cubicBezTo>
                  <a:pt x="164" y="81"/>
                  <a:pt x="166" y="82"/>
                  <a:pt x="168" y="82"/>
                </a:cubicBezTo>
                <a:cubicBezTo>
                  <a:pt x="256" y="82"/>
                  <a:pt x="256" y="82"/>
                  <a:pt x="256" y="82"/>
                </a:cubicBezTo>
                <a:lnTo>
                  <a:pt x="256" y="93"/>
                </a:lnTo>
                <a:close/>
              </a:path>
            </a:pathLst>
          </a:custGeom>
          <a:solidFill>
            <a:schemeClr val="accent2"/>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24" name="Freeform 22"/>
          <p:cNvSpPr>
            <a:spLocks/>
          </p:cNvSpPr>
          <p:nvPr/>
        </p:nvSpPr>
        <p:spPr bwMode="auto">
          <a:xfrm>
            <a:off x="10465594" y="6164261"/>
            <a:ext cx="3035300" cy="3038474"/>
          </a:xfrm>
          <a:custGeom>
            <a:avLst/>
            <a:gdLst>
              <a:gd name="T0" fmla="*/ 107 w 147"/>
              <a:gd name="T1" fmla="*/ 125 h 147"/>
              <a:gd name="T2" fmla="*/ 73 w 147"/>
              <a:gd name="T3" fmla="*/ 135 h 147"/>
              <a:gd name="T4" fmla="*/ 11 w 147"/>
              <a:gd name="T5" fmla="*/ 73 h 147"/>
              <a:gd name="T6" fmla="*/ 73 w 147"/>
              <a:gd name="T7" fmla="*/ 11 h 147"/>
              <a:gd name="T8" fmla="*/ 135 w 147"/>
              <a:gd name="T9" fmla="*/ 73 h 147"/>
              <a:gd name="T10" fmla="*/ 124 w 147"/>
              <a:gd name="T11" fmla="*/ 108 h 147"/>
              <a:gd name="T12" fmla="*/ 133 w 147"/>
              <a:gd name="T13" fmla="*/ 117 h 147"/>
              <a:gd name="T14" fmla="*/ 147 w 147"/>
              <a:gd name="T15" fmla="*/ 73 h 147"/>
              <a:gd name="T16" fmla="*/ 73 w 147"/>
              <a:gd name="T17" fmla="*/ 0 h 147"/>
              <a:gd name="T18" fmla="*/ 0 w 147"/>
              <a:gd name="T19" fmla="*/ 73 h 147"/>
              <a:gd name="T20" fmla="*/ 73 w 147"/>
              <a:gd name="T21" fmla="*/ 147 h 147"/>
              <a:gd name="T22" fmla="*/ 116 w 147"/>
              <a:gd name="T23" fmla="*/ 133 h 147"/>
              <a:gd name="T24" fmla="*/ 107 w 147"/>
              <a:gd name="T25" fmla="*/ 12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47">
                <a:moveTo>
                  <a:pt x="107" y="125"/>
                </a:moveTo>
                <a:cubicBezTo>
                  <a:pt x="98" y="131"/>
                  <a:pt x="86" y="135"/>
                  <a:pt x="73" y="135"/>
                </a:cubicBezTo>
                <a:cubicBezTo>
                  <a:pt x="39" y="135"/>
                  <a:pt x="11" y="107"/>
                  <a:pt x="11" y="73"/>
                </a:cubicBezTo>
                <a:cubicBezTo>
                  <a:pt x="11" y="39"/>
                  <a:pt x="39" y="11"/>
                  <a:pt x="73" y="11"/>
                </a:cubicBezTo>
                <a:cubicBezTo>
                  <a:pt x="107" y="11"/>
                  <a:pt x="135" y="39"/>
                  <a:pt x="135" y="73"/>
                </a:cubicBezTo>
                <a:cubicBezTo>
                  <a:pt x="135" y="86"/>
                  <a:pt x="131" y="98"/>
                  <a:pt x="124" y="108"/>
                </a:cubicBezTo>
                <a:cubicBezTo>
                  <a:pt x="133" y="117"/>
                  <a:pt x="133" y="117"/>
                  <a:pt x="133" y="117"/>
                </a:cubicBezTo>
                <a:cubicBezTo>
                  <a:pt x="142" y="105"/>
                  <a:pt x="147" y="89"/>
                  <a:pt x="147" y="73"/>
                </a:cubicBezTo>
                <a:cubicBezTo>
                  <a:pt x="147" y="33"/>
                  <a:pt x="114" y="0"/>
                  <a:pt x="73" y="0"/>
                </a:cubicBezTo>
                <a:cubicBezTo>
                  <a:pt x="33" y="0"/>
                  <a:pt x="0" y="33"/>
                  <a:pt x="0" y="73"/>
                </a:cubicBezTo>
                <a:cubicBezTo>
                  <a:pt x="0" y="114"/>
                  <a:pt x="33" y="147"/>
                  <a:pt x="73" y="147"/>
                </a:cubicBezTo>
                <a:cubicBezTo>
                  <a:pt x="89" y="147"/>
                  <a:pt x="104" y="142"/>
                  <a:pt x="116" y="133"/>
                </a:cubicBezTo>
                <a:lnTo>
                  <a:pt x="107" y="125"/>
                </a:lnTo>
                <a:close/>
              </a:path>
            </a:pathLst>
          </a:custGeom>
          <a:solidFill>
            <a:schemeClr val="accent2"/>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25" name="Freeform 23"/>
          <p:cNvSpPr>
            <a:spLocks noEditPoints="1"/>
          </p:cNvSpPr>
          <p:nvPr/>
        </p:nvSpPr>
        <p:spPr bwMode="auto">
          <a:xfrm>
            <a:off x="11024395" y="6719884"/>
            <a:ext cx="1898650" cy="1905000"/>
          </a:xfrm>
          <a:custGeom>
            <a:avLst/>
            <a:gdLst>
              <a:gd name="T0" fmla="*/ 46 w 92"/>
              <a:gd name="T1" fmla="*/ 92 h 92"/>
              <a:gd name="T2" fmla="*/ 0 w 92"/>
              <a:gd name="T3" fmla="*/ 46 h 92"/>
              <a:gd name="T4" fmla="*/ 46 w 92"/>
              <a:gd name="T5" fmla="*/ 0 h 92"/>
              <a:gd name="T6" fmla="*/ 92 w 92"/>
              <a:gd name="T7" fmla="*/ 46 h 92"/>
              <a:gd name="T8" fmla="*/ 46 w 92"/>
              <a:gd name="T9" fmla="*/ 92 h 92"/>
              <a:gd name="T10" fmla="*/ 46 w 92"/>
              <a:gd name="T11" fmla="*/ 12 h 92"/>
              <a:gd name="T12" fmla="*/ 12 w 92"/>
              <a:gd name="T13" fmla="*/ 46 h 92"/>
              <a:gd name="T14" fmla="*/ 46 w 92"/>
              <a:gd name="T15" fmla="*/ 81 h 92"/>
              <a:gd name="T16" fmla="*/ 81 w 92"/>
              <a:gd name="T17" fmla="*/ 46 h 92"/>
              <a:gd name="T18" fmla="*/ 46 w 92"/>
              <a:gd name="T19" fmla="*/ 1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92">
                <a:moveTo>
                  <a:pt x="46" y="92"/>
                </a:moveTo>
                <a:cubicBezTo>
                  <a:pt x="21" y="92"/>
                  <a:pt x="0" y="72"/>
                  <a:pt x="0" y="46"/>
                </a:cubicBezTo>
                <a:cubicBezTo>
                  <a:pt x="0" y="21"/>
                  <a:pt x="21" y="0"/>
                  <a:pt x="46" y="0"/>
                </a:cubicBezTo>
                <a:cubicBezTo>
                  <a:pt x="72" y="0"/>
                  <a:pt x="92" y="21"/>
                  <a:pt x="92" y="46"/>
                </a:cubicBezTo>
                <a:cubicBezTo>
                  <a:pt x="92" y="72"/>
                  <a:pt x="72" y="92"/>
                  <a:pt x="46" y="92"/>
                </a:cubicBezTo>
                <a:close/>
                <a:moveTo>
                  <a:pt x="46" y="12"/>
                </a:moveTo>
                <a:cubicBezTo>
                  <a:pt x="27" y="12"/>
                  <a:pt x="12" y="27"/>
                  <a:pt x="12" y="46"/>
                </a:cubicBezTo>
                <a:cubicBezTo>
                  <a:pt x="12" y="65"/>
                  <a:pt x="27" y="81"/>
                  <a:pt x="46" y="81"/>
                </a:cubicBezTo>
                <a:cubicBezTo>
                  <a:pt x="65" y="81"/>
                  <a:pt x="81" y="65"/>
                  <a:pt x="81" y="46"/>
                </a:cubicBezTo>
                <a:cubicBezTo>
                  <a:pt x="81" y="27"/>
                  <a:pt x="65" y="12"/>
                  <a:pt x="46" y="12"/>
                </a:cubicBezTo>
                <a:close/>
              </a:path>
            </a:pathLst>
          </a:custGeom>
          <a:solidFill>
            <a:schemeClr val="accent1"/>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26" name="Oval 24"/>
          <p:cNvSpPr>
            <a:spLocks noChangeArrowheads="1"/>
          </p:cNvSpPr>
          <p:nvPr/>
        </p:nvSpPr>
        <p:spPr bwMode="auto">
          <a:xfrm>
            <a:off x="16983871" y="11498260"/>
            <a:ext cx="1898650" cy="1905000"/>
          </a:xfrm>
          <a:prstGeom prst="ellipse">
            <a:avLst/>
          </a:prstGeom>
          <a:solidFill>
            <a:schemeClr val="accent1"/>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27" name="Freeform 25"/>
          <p:cNvSpPr>
            <a:spLocks/>
          </p:cNvSpPr>
          <p:nvPr/>
        </p:nvSpPr>
        <p:spPr bwMode="auto">
          <a:xfrm>
            <a:off x="18657095" y="11498260"/>
            <a:ext cx="4746626" cy="1905000"/>
          </a:xfrm>
          <a:custGeom>
            <a:avLst/>
            <a:gdLst>
              <a:gd name="T0" fmla="*/ 184 w 230"/>
              <a:gd name="T1" fmla="*/ 0 h 92"/>
              <a:gd name="T2" fmla="*/ 0 w 230"/>
              <a:gd name="T3" fmla="*/ 0 h 92"/>
              <a:gd name="T4" fmla="*/ 23 w 230"/>
              <a:gd name="T5" fmla="*/ 46 h 92"/>
              <a:gd name="T6" fmla="*/ 0 w 230"/>
              <a:gd name="T7" fmla="*/ 92 h 92"/>
              <a:gd name="T8" fmla="*/ 184 w 230"/>
              <a:gd name="T9" fmla="*/ 92 h 92"/>
              <a:gd name="T10" fmla="*/ 230 w 230"/>
              <a:gd name="T11" fmla="*/ 46 h 92"/>
              <a:gd name="T12" fmla="*/ 230 w 230"/>
              <a:gd name="T13" fmla="*/ 46 h 92"/>
              <a:gd name="T14" fmla="*/ 184 w 230"/>
              <a:gd name="T15" fmla="*/ 0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0" h="92">
                <a:moveTo>
                  <a:pt x="184" y="0"/>
                </a:moveTo>
                <a:cubicBezTo>
                  <a:pt x="0" y="0"/>
                  <a:pt x="0" y="0"/>
                  <a:pt x="0" y="0"/>
                </a:cubicBezTo>
                <a:cubicBezTo>
                  <a:pt x="14" y="10"/>
                  <a:pt x="23" y="27"/>
                  <a:pt x="23" y="46"/>
                </a:cubicBezTo>
                <a:cubicBezTo>
                  <a:pt x="23" y="65"/>
                  <a:pt x="14" y="82"/>
                  <a:pt x="0" y="92"/>
                </a:cubicBezTo>
                <a:cubicBezTo>
                  <a:pt x="184" y="92"/>
                  <a:pt x="184" y="92"/>
                  <a:pt x="184" y="92"/>
                </a:cubicBezTo>
                <a:cubicBezTo>
                  <a:pt x="209" y="92"/>
                  <a:pt x="230" y="71"/>
                  <a:pt x="230" y="46"/>
                </a:cubicBezTo>
                <a:cubicBezTo>
                  <a:pt x="230" y="46"/>
                  <a:pt x="230" y="46"/>
                  <a:pt x="230" y="46"/>
                </a:cubicBezTo>
                <a:cubicBezTo>
                  <a:pt x="230" y="21"/>
                  <a:pt x="209" y="0"/>
                  <a:pt x="184" y="0"/>
                </a:cubicBezTo>
                <a:close/>
              </a:path>
            </a:pathLst>
          </a:custGeom>
          <a:solidFill>
            <a:schemeClr val="accent1"/>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28" name="Freeform 26"/>
          <p:cNvSpPr>
            <a:spLocks/>
          </p:cNvSpPr>
          <p:nvPr/>
        </p:nvSpPr>
        <p:spPr bwMode="auto">
          <a:xfrm>
            <a:off x="12462670" y="8296339"/>
            <a:ext cx="5495928" cy="4324350"/>
          </a:xfrm>
          <a:custGeom>
            <a:avLst/>
            <a:gdLst>
              <a:gd name="T0" fmla="*/ 262 w 262"/>
              <a:gd name="T1" fmla="*/ 208 h 208"/>
              <a:gd name="T2" fmla="*/ 202 w 262"/>
              <a:gd name="T3" fmla="*/ 208 h 208"/>
              <a:gd name="T4" fmla="*/ 192 w 262"/>
              <a:gd name="T5" fmla="*/ 203 h 208"/>
              <a:gd name="T6" fmla="*/ 0 w 262"/>
              <a:gd name="T7" fmla="*/ 8 h 208"/>
              <a:gd name="T8" fmla="*/ 9 w 262"/>
              <a:gd name="T9" fmla="*/ 0 h 208"/>
              <a:gd name="T10" fmla="*/ 197 w 262"/>
              <a:gd name="T11" fmla="*/ 192 h 208"/>
              <a:gd name="T12" fmla="*/ 207 w 262"/>
              <a:gd name="T13" fmla="*/ 196 h 208"/>
              <a:gd name="T14" fmla="*/ 262 w 262"/>
              <a:gd name="T15" fmla="*/ 196 h 208"/>
              <a:gd name="T16" fmla="*/ 262 w 262"/>
              <a:gd name="T17"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08">
                <a:moveTo>
                  <a:pt x="262" y="208"/>
                </a:moveTo>
                <a:cubicBezTo>
                  <a:pt x="202" y="208"/>
                  <a:pt x="202" y="208"/>
                  <a:pt x="202" y="208"/>
                </a:cubicBezTo>
                <a:cubicBezTo>
                  <a:pt x="198" y="208"/>
                  <a:pt x="194" y="206"/>
                  <a:pt x="192" y="203"/>
                </a:cubicBezTo>
                <a:cubicBezTo>
                  <a:pt x="0" y="8"/>
                  <a:pt x="0" y="8"/>
                  <a:pt x="0" y="8"/>
                </a:cubicBezTo>
                <a:cubicBezTo>
                  <a:pt x="9" y="0"/>
                  <a:pt x="9" y="0"/>
                  <a:pt x="9" y="0"/>
                </a:cubicBezTo>
                <a:cubicBezTo>
                  <a:pt x="197" y="192"/>
                  <a:pt x="197" y="192"/>
                  <a:pt x="197" y="192"/>
                </a:cubicBezTo>
                <a:cubicBezTo>
                  <a:pt x="199" y="195"/>
                  <a:pt x="203" y="196"/>
                  <a:pt x="207" y="196"/>
                </a:cubicBezTo>
                <a:cubicBezTo>
                  <a:pt x="262" y="196"/>
                  <a:pt x="262" y="196"/>
                  <a:pt x="262" y="196"/>
                </a:cubicBezTo>
                <a:lnTo>
                  <a:pt x="262" y="208"/>
                </a:lnTo>
                <a:close/>
              </a:path>
            </a:pathLst>
          </a:custGeom>
          <a:solidFill>
            <a:schemeClr val="accent1"/>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30" name="Freeform 28"/>
          <p:cNvSpPr>
            <a:spLocks noEditPoints="1"/>
          </p:cNvSpPr>
          <p:nvPr/>
        </p:nvSpPr>
        <p:spPr bwMode="auto">
          <a:xfrm>
            <a:off x="18070117" y="5668960"/>
            <a:ext cx="949326" cy="723900"/>
          </a:xfrm>
          <a:custGeom>
            <a:avLst/>
            <a:gdLst>
              <a:gd name="T0" fmla="*/ 33 w 46"/>
              <a:gd name="T1" fmla="*/ 16 h 35"/>
              <a:gd name="T2" fmla="*/ 40 w 46"/>
              <a:gd name="T3" fmla="*/ 9 h 35"/>
              <a:gd name="T4" fmla="*/ 40 w 46"/>
              <a:gd name="T5" fmla="*/ 35 h 35"/>
              <a:gd name="T6" fmla="*/ 33 w 46"/>
              <a:gd name="T7" fmla="*/ 35 h 35"/>
              <a:gd name="T8" fmla="*/ 33 w 46"/>
              <a:gd name="T9" fmla="*/ 16 h 35"/>
              <a:gd name="T10" fmla="*/ 23 w 46"/>
              <a:gd name="T11" fmla="*/ 35 h 35"/>
              <a:gd name="T12" fmla="*/ 31 w 46"/>
              <a:gd name="T13" fmla="*/ 35 h 35"/>
              <a:gd name="T14" fmla="*/ 31 w 46"/>
              <a:gd name="T15" fmla="*/ 18 h 35"/>
              <a:gd name="T16" fmla="*/ 23 w 46"/>
              <a:gd name="T17" fmla="*/ 24 h 35"/>
              <a:gd name="T18" fmla="*/ 23 w 46"/>
              <a:gd name="T19" fmla="*/ 35 h 35"/>
              <a:gd name="T20" fmla="*/ 13 w 46"/>
              <a:gd name="T21" fmla="*/ 35 h 35"/>
              <a:gd name="T22" fmla="*/ 21 w 46"/>
              <a:gd name="T23" fmla="*/ 35 h 35"/>
              <a:gd name="T24" fmla="*/ 21 w 46"/>
              <a:gd name="T25" fmla="*/ 25 h 35"/>
              <a:gd name="T26" fmla="*/ 13 w 46"/>
              <a:gd name="T27" fmla="*/ 16 h 35"/>
              <a:gd name="T28" fmla="*/ 13 w 46"/>
              <a:gd name="T29" fmla="*/ 35 h 35"/>
              <a:gd name="T30" fmla="*/ 4 w 46"/>
              <a:gd name="T31" fmla="*/ 35 h 35"/>
              <a:gd name="T32" fmla="*/ 11 w 46"/>
              <a:gd name="T33" fmla="*/ 35 h 35"/>
              <a:gd name="T34" fmla="*/ 11 w 46"/>
              <a:gd name="T35" fmla="*/ 15 h 35"/>
              <a:gd name="T36" fmla="*/ 4 w 46"/>
              <a:gd name="T37" fmla="*/ 22 h 35"/>
              <a:gd name="T38" fmla="*/ 4 w 46"/>
              <a:gd name="T39" fmla="*/ 35 h 35"/>
              <a:gd name="T40" fmla="*/ 45 w 46"/>
              <a:gd name="T41" fmla="*/ 0 h 35"/>
              <a:gd name="T42" fmla="*/ 38 w 46"/>
              <a:gd name="T43" fmla="*/ 0 h 35"/>
              <a:gd name="T44" fmla="*/ 37 w 46"/>
              <a:gd name="T45" fmla="*/ 1 h 35"/>
              <a:gd name="T46" fmla="*/ 39 w 46"/>
              <a:gd name="T47" fmla="*/ 3 h 35"/>
              <a:gd name="T48" fmla="*/ 22 w 46"/>
              <a:gd name="T49" fmla="*/ 18 h 35"/>
              <a:gd name="T50" fmla="*/ 13 w 46"/>
              <a:gd name="T51" fmla="*/ 9 h 35"/>
              <a:gd name="T52" fmla="*/ 11 w 46"/>
              <a:gd name="T53" fmla="*/ 9 h 35"/>
              <a:gd name="T54" fmla="*/ 1 w 46"/>
              <a:gd name="T55" fmla="*/ 17 h 35"/>
              <a:gd name="T56" fmla="*/ 1 w 46"/>
              <a:gd name="T57" fmla="*/ 19 h 35"/>
              <a:gd name="T58" fmla="*/ 3 w 46"/>
              <a:gd name="T59" fmla="*/ 19 h 35"/>
              <a:gd name="T60" fmla="*/ 12 w 46"/>
              <a:gd name="T61" fmla="*/ 12 h 35"/>
              <a:gd name="T62" fmla="*/ 21 w 46"/>
              <a:gd name="T63" fmla="*/ 21 h 35"/>
              <a:gd name="T64" fmla="*/ 22 w 46"/>
              <a:gd name="T65" fmla="*/ 22 h 35"/>
              <a:gd name="T66" fmla="*/ 23 w 46"/>
              <a:gd name="T67" fmla="*/ 21 h 35"/>
              <a:gd name="T68" fmla="*/ 41 w 46"/>
              <a:gd name="T69" fmla="*/ 6 h 35"/>
              <a:gd name="T70" fmla="*/ 44 w 46"/>
              <a:gd name="T71" fmla="*/ 8 h 35"/>
              <a:gd name="T72" fmla="*/ 45 w 46"/>
              <a:gd name="T73" fmla="*/ 8 h 35"/>
              <a:gd name="T74" fmla="*/ 46 w 46"/>
              <a:gd name="T75" fmla="*/ 1 h 35"/>
              <a:gd name="T76" fmla="*/ 45 w 46"/>
              <a:gd name="T7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 h="35">
                <a:moveTo>
                  <a:pt x="33" y="16"/>
                </a:moveTo>
                <a:cubicBezTo>
                  <a:pt x="40" y="9"/>
                  <a:pt x="40" y="9"/>
                  <a:pt x="40" y="9"/>
                </a:cubicBezTo>
                <a:cubicBezTo>
                  <a:pt x="40" y="35"/>
                  <a:pt x="40" y="35"/>
                  <a:pt x="40" y="35"/>
                </a:cubicBezTo>
                <a:cubicBezTo>
                  <a:pt x="33" y="35"/>
                  <a:pt x="33" y="35"/>
                  <a:pt x="33" y="35"/>
                </a:cubicBezTo>
                <a:lnTo>
                  <a:pt x="33" y="16"/>
                </a:lnTo>
                <a:close/>
                <a:moveTo>
                  <a:pt x="23" y="35"/>
                </a:moveTo>
                <a:cubicBezTo>
                  <a:pt x="31" y="35"/>
                  <a:pt x="31" y="35"/>
                  <a:pt x="31" y="35"/>
                </a:cubicBezTo>
                <a:cubicBezTo>
                  <a:pt x="31" y="18"/>
                  <a:pt x="31" y="18"/>
                  <a:pt x="31" y="18"/>
                </a:cubicBezTo>
                <a:cubicBezTo>
                  <a:pt x="23" y="24"/>
                  <a:pt x="23" y="24"/>
                  <a:pt x="23" y="24"/>
                </a:cubicBezTo>
                <a:lnTo>
                  <a:pt x="23" y="35"/>
                </a:lnTo>
                <a:close/>
                <a:moveTo>
                  <a:pt x="13" y="35"/>
                </a:moveTo>
                <a:cubicBezTo>
                  <a:pt x="21" y="35"/>
                  <a:pt x="21" y="35"/>
                  <a:pt x="21" y="35"/>
                </a:cubicBezTo>
                <a:cubicBezTo>
                  <a:pt x="21" y="25"/>
                  <a:pt x="21" y="25"/>
                  <a:pt x="21" y="25"/>
                </a:cubicBezTo>
                <a:cubicBezTo>
                  <a:pt x="13" y="16"/>
                  <a:pt x="13" y="16"/>
                  <a:pt x="13" y="16"/>
                </a:cubicBezTo>
                <a:lnTo>
                  <a:pt x="13" y="35"/>
                </a:lnTo>
                <a:close/>
                <a:moveTo>
                  <a:pt x="4" y="35"/>
                </a:moveTo>
                <a:cubicBezTo>
                  <a:pt x="11" y="35"/>
                  <a:pt x="11" y="35"/>
                  <a:pt x="11" y="35"/>
                </a:cubicBezTo>
                <a:cubicBezTo>
                  <a:pt x="11" y="15"/>
                  <a:pt x="11" y="15"/>
                  <a:pt x="11" y="15"/>
                </a:cubicBezTo>
                <a:cubicBezTo>
                  <a:pt x="4" y="22"/>
                  <a:pt x="4" y="22"/>
                  <a:pt x="4" y="22"/>
                </a:cubicBezTo>
                <a:lnTo>
                  <a:pt x="4" y="35"/>
                </a:lnTo>
                <a:close/>
                <a:moveTo>
                  <a:pt x="45" y="0"/>
                </a:moveTo>
                <a:cubicBezTo>
                  <a:pt x="38" y="0"/>
                  <a:pt x="38" y="0"/>
                  <a:pt x="38" y="0"/>
                </a:cubicBezTo>
                <a:cubicBezTo>
                  <a:pt x="37" y="0"/>
                  <a:pt x="37" y="0"/>
                  <a:pt x="37" y="1"/>
                </a:cubicBezTo>
                <a:cubicBezTo>
                  <a:pt x="39" y="3"/>
                  <a:pt x="39" y="3"/>
                  <a:pt x="39" y="3"/>
                </a:cubicBezTo>
                <a:cubicBezTo>
                  <a:pt x="22" y="18"/>
                  <a:pt x="22" y="18"/>
                  <a:pt x="22" y="18"/>
                </a:cubicBezTo>
                <a:cubicBezTo>
                  <a:pt x="13" y="9"/>
                  <a:pt x="13" y="9"/>
                  <a:pt x="13" y="9"/>
                </a:cubicBezTo>
                <a:cubicBezTo>
                  <a:pt x="13" y="8"/>
                  <a:pt x="12" y="8"/>
                  <a:pt x="11" y="9"/>
                </a:cubicBezTo>
                <a:cubicBezTo>
                  <a:pt x="1" y="17"/>
                  <a:pt x="1" y="17"/>
                  <a:pt x="1" y="17"/>
                </a:cubicBezTo>
                <a:cubicBezTo>
                  <a:pt x="0" y="17"/>
                  <a:pt x="0" y="18"/>
                  <a:pt x="1" y="19"/>
                </a:cubicBezTo>
                <a:cubicBezTo>
                  <a:pt x="1" y="20"/>
                  <a:pt x="2" y="20"/>
                  <a:pt x="3" y="19"/>
                </a:cubicBezTo>
                <a:cubicBezTo>
                  <a:pt x="12" y="12"/>
                  <a:pt x="12" y="12"/>
                  <a:pt x="12" y="12"/>
                </a:cubicBezTo>
                <a:cubicBezTo>
                  <a:pt x="21" y="21"/>
                  <a:pt x="21" y="21"/>
                  <a:pt x="21" y="21"/>
                </a:cubicBezTo>
                <a:cubicBezTo>
                  <a:pt x="21" y="22"/>
                  <a:pt x="22" y="22"/>
                  <a:pt x="22" y="22"/>
                </a:cubicBezTo>
                <a:cubicBezTo>
                  <a:pt x="22" y="22"/>
                  <a:pt x="23" y="22"/>
                  <a:pt x="23" y="21"/>
                </a:cubicBezTo>
                <a:cubicBezTo>
                  <a:pt x="41" y="6"/>
                  <a:pt x="41" y="6"/>
                  <a:pt x="41" y="6"/>
                </a:cubicBezTo>
                <a:cubicBezTo>
                  <a:pt x="44" y="8"/>
                  <a:pt x="44" y="8"/>
                  <a:pt x="44" y="8"/>
                </a:cubicBezTo>
                <a:cubicBezTo>
                  <a:pt x="44" y="9"/>
                  <a:pt x="45" y="9"/>
                  <a:pt x="45" y="8"/>
                </a:cubicBezTo>
                <a:cubicBezTo>
                  <a:pt x="46" y="1"/>
                  <a:pt x="46" y="1"/>
                  <a:pt x="46" y="1"/>
                </a:cubicBezTo>
                <a:cubicBezTo>
                  <a:pt x="46" y="0"/>
                  <a:pt x="46" y="0"/>
                  <a:pt x="45" y="0"/>
                </a:cubicBezTo>
                <a:close/>
              </a:path>
            </a:pathLst>
          </a:custGeom>
          <a:solidFill>
            <a:schemeClr val="bg1"/>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32" name="Freeform 30"/>
          <p:cNvSpPr>
            <a:spLocks noEditPoints="1"/>
          </p:cNvSpPr>
          <p:nvPr/>
        </p:nvSpPr>
        <p:spPr bwMode="auto">
          <a:xfrm>
            <a:off x="18069718" y="8785224"/>
            <a:ext cx="927100" cy="1012824"/>
          </a:xfrm>
          <a:custGeom>
            <a:avLst/>
            <a:gdLst>
              <a:gd name="T0" fmla="*/ 0 w 45"/>
              <a:gd name="T1" fmla="*/ 16 h 49"/>
              <a:gd name="T2" fmla="*/ 7 w 45"/>
              <a:gd name="T3" fmla="*/ 10 h 49"/>
              <a:gd name="T4" fmla="*/ 13 w 45"/>
              <a:gd name="T5" fmla="*/ 19 h 49"/>
              <a:gd name="T6" fmla="*/ 10 w 45"/>
              <a:gd name="T7" fmla="*/ 25 h 49"/>
              <a:gd name="T8" fmla="*/ 20 w 45"/>
              <a:gd name="T9" fmla="*/ 37 h 49"/>
              <a:gd name="T10" fmla="*/ 25 w 45"/>
              <a:gd name="T11" fmla="*/ 34 h 49"/>
              <a:gd name="T12" fmla="*/ 34 w 45"/>
              <a:gd name="T13" fmla="*/ 38 h 49"/>
              <a:gd name="T14" fmla="*/ 29 w 45"/>
              <a:gd name="T15" fmla="*/ 47 h 49"/>
              <a:gd name="T16" fmla="*/ 10 w 45"/>
              <a:gd name="T17" fmla="*/ 37 h 49"/>
              <a:gd name="T18" fmla="*/ 0 w 45"/>
              <a:gd name="T19" fmla="*/ 16 h 49"/>
              <a:gd name="T20" fmla="*/ 32 w 45"/>
              <a:gd name="T21" fmla="*/ 20 h 49"/>
              <a:gd name="T22" fmla="*/ 25 w 45"/>
              <a:gd name="T23" fmla="*/ 20 h 49"/>
              <a:gd name="T24" fmla="*/ 25 w 45"/>
              <a:gd name="T25" fmla="*/ 12 h 49"/>
              <a:gd name="T26" fmla="*/ 24 w 45"/>
              <a:gd name="T27" fmla="*/ 11 h 49"/>
              <a:gd name="T28" fmla="*/ 22 w 45"/>
              <a:gd name="T29" fmla="*/ 12 h 49"/>
              <a:gd name="T30" fmla="*/ 22 w 45"/>
              <a:gd name="T31" fmla="*/ 22 h 49"/>
              <a:gd name="T32" fmla="*/ 24 w 45"/>
              <a:gd name="T33" fmla="*/ 23 h 49"/>
              <a:gd name="T34" fmla="*/ 32 w 45"/>
              <a:gd name="T35" fmla="*/ 23 h 49"/>
              <a:gd name="T36" fmla="*/ 34 w 45"/>
              <a:gd name="T37" fmla="*/ 22 h 49"/>
              <a:gd name="T38" fmla="*/ 32 w 45"/>
              <a:gd name="T39" fmla="*/ 20 h 49"/>
              <a:gd name="T40" fmla="*/ 24 w 45"/>
              <a:gd name="T41" fmla="*/ 0 h 49"/>
              <a:gd name="T42" fmla="*/ 8 w 45"/>
              <a:gd name="T43" fmla="*/ 8 h 49"/>
              <a:gd name="T44" fmla="*/ 11 w 45"/>
              <a:gd name="T45" fmla="*/ 9 h 49"/>
              <a:gd name="T46" fmla="*/ 22 w 45"/>
              <a:gd name="T47" fmla="*/ 3 h 49"/>
              <a:gd name="T48" fmla="*/ 22 w 45"/>
              <a:gd name="T49" fmla="*/ 6 h 49"/>
              <a:gd name="T50" fmla="*/ 24 w 45"/>
              <a:gd name="T51" fmla="*/ 8 h 49"/>
              <a:gd name="T52" fmla="*/ 25 w 45"/>
              <a:gd name="T53" fmla="*/ 6 h 49"/>
              <a:gd name="T54" fmla="*/ 25 w 45"/>
              <a:gd name="T55" fmla="*/ 3 h 49"/>
              <a:gd name="T56" fmla="*/ 42 w 45"/>
              <a:gd name="T57" fmla="*/ 20 h 49"/>
              <a:gd name="T58" fmla="*/ 40 w 45"/>
              <a:gd name="T59" fmla="*/ 20 h 49"/>
              <a:gd name="T60" fmla="*/ 38 w 45"/>
              <a:gd name="T61" fmla="*/ 22 h 49"/>
              <a:gd name="T62" fmla="*/ 40 w 45"/>
              <a:gd name="T63" fmla="*/ 23 h 49"/>
              <a:gd name="T64" fmla="*/ 42 w 45"/>
              <a:gd name="T65" fmla="*/ 23 h 49"/>
              <a:gd name="T66" fmla="*/ 35 w 45"/>
              <a:gd name="T67" fmla="*/ 36 h 49"/>
              <a:gd name="T68" fmla="*/ 35 w 45"/>
              <a:gd name="T69" fmla="*/ 37 h 49"/>
              <a:gd name="T70" fmla="*/ 36 w 45"/>
              <a:gd name="T71" fmla="*/ 37 h 49"/>
              <a:gd name="T72" fmla="*/ 36 w 45"/>
              <a:gd name="T73" fmla="*/ 37 h 49"/>
              <a:gd name="T74" fmla="*/ 37 w 45"/>
              <a:gd name="T75" fmla="*/ 39 h 49"/>
              <a:gd name="T76" fmla="*/ 45 w 45"/>
              <a:gd name="T77" fmla="*/ 22 h 49"/>
              <a:gd name="T78" fmla="*/ 24 w 45"/>
              <a:gd name="T79"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 h="49">
                <a:moveTo>
                  <a:pt x="0" y="16"/>
                </a:moveTo>
                <a:cubicBezTo>
                  <a:pt x="1" y="13"/>
                  <a:pt x="4" y="11"/>
                  <a:pt x="7" y="10"/>
                </a:cubicBezTo>
                <a:cubicBezTo>
                  <a:pt x="9" y="10"/>
                  <a:pt x="14" y="16"/>
                  <a:pt x="13" y="19"/>
                </a:cubicBezTo>
                <a:cubicBezTo>
                  <a:pt x="12" y="22"/>
                  <a:pt x="10" y="23"/>
                  <a:pt x="10" y="25"/>
                </a:cubicBezTo>
                <a:cubicBezTo>
                  <a:pt x="14" y="32"/>
                  <a:pt x="17" y="35"/>
                  <a:pt x="20" y="37"/>
                </a:cubicBezTo>
                <a:cubicBezTo>
                  <a:pt x="22" y="37"/>
                  <a:pt x="23" y="36"/>
                  <a:pt x="25" y="34"/>
                </a:cubicBezTo>
                <a:cubicBezTo>
                  <a:pt x="28" y="32"/>
                  <a:pt x="32" y="36"/>
                  <a:pt x="34" y="38"/>
                </a:cubicBezTo>
                <a:cubicBezTo>
                  <a:pt x="35" y="41"/>
                  <a:pt x="35" y="43"/>
                  <a:pt x="29" y="47"/>
                </a:cubicBezTo>
                <a:cubicBezTo>
                  <a:pt x="20" y="49"/>
                  <a:pt x="10" y="37"/>
                  <a:pt x="10" y="37"/>
                </a:cubicBezTo>
                <a:cubicBezTo>
                  <a:pt x="0" y="26"/>
                  <a:pt x="0" y="18"/>
                  <a:pt x="0" y="16"/>
                </a:cubicBezTo>
                <a:close/>
                <a:moveTo>
                  <a:pt x="32" y="20"/>
                </a:moveTo>
                <a:cubicBezTo>
                  <a:pt x="25" y="20"/>
                  <a:pt x="25" y="20"/>
                  <a:pt x="25" y="20"/>
                </a:cubicBezTo>
                <a:cubicBezTo>
                  <a:pt x="25" y="12"/>
                  <a:pt x="25" y="12"/>
                  <a:pt x="25" y="12"/>
                </a:cubicBezTo>
                <a:cubicBezTo>
                  <a:pt x="25" y="11"/>
                  <a:pt x="25" y="11"/>
                  <a:pt x="24" y="11"/>
                </a:cubicBezTo>
                <a:cubicBezTo>
                  <a:pt x="23" y="11"/>
                  <a:pt x="22" y="11"/>
                  <a:pt x="22" y="12"/>
                </a:cubicBezTo>
                <a:cubicBezTo>
                  <a:pt x="22" y="22"/>
                  <a:pt x="22" y="22"/>
                  <a:pt x="22" y="22"/>
                </a:cubicBezTo>
                <a:cubicBezTo>
                  <a:pt x="22" y="23"/>
                  <a:pt x="23" y="23"/>
                  <a:pt x="24" y="23"/>
                </a:cubicBezTo>
                <a:cubicBezTo>
                  <a:pt x="32" y="23"/>
                  <a:pt x="32" y="23"/>
                  <a:pt x="32" y="23"/>
                </a:cubicBezTo>
                <a:cubicBezTo>
                  <a:pt x="33" y="23"/>
                  <a:pt x="34" y="23"/>
                  <a:pt x="34" y="22"/>
                </a:cubicBezTo>
                <a:cubicBezTo>
                  <a:pt x="34" y="21"/>
                  <a:pt x="33" y="20"/>
                  <a:pt x="32" y="20"/>
                </a:cubicBezTo>
                <a:close/>
                <a:moveTo>
                  <a:pt x="24" y="0"/>
                </a:moveTo>
                <a:cubicBezTo>
                  <a:pt x="18" y="0"/>
                  <a:pt x="12" y="3"/>
                  <a:pt x="8" y="8"/>
                </a:cubicBezTo>
                <a:cubicBezTo>
                  <a:pt x="9" y="8"/>
                  <a:pt x="10" y="8"/>
                  <a:pt x="11" y="9"/>
                </a:cubicBezTo>
                <a:cubicBezTo>
                  <a:pt x="14" y="6"/>
                  <a:pt x="18" y="4"/>
                  <a:pt x="22" y="3"/>
                </a:cubicBezTo>
                <a:cubicBezTo>
                  <a:pt x="22" y="6"/>
                  <a:pt x="22" y="6"/>
                  <a:pt x="22" y="6"/>
                </a:cubicBezTo>
                <a:cubicBezTo>
                  <a:pt x="22" y="7"/>
                  <a:pt x="23" y="8"/>
                  <a:pt x="24" y="8"/>
                </a:cubicBezTo>
                <a:cubicBezTo>
                  <a:pt x="25" y="8"/>
                  <a:pt x="25" y="7"/>
                  <a:pt x="25" y="6"/>
                </a:cubicBezTo>
                <a:cubicBezTo>
                  <a:pt x="25" y="3"/>
                  <a:pt x="25" y="3"/>
                  <a:pt x="25" y="3"/>
                </a:cubicBezTo>
                <a:cubicBezTo>
                  <a:pt x="34" y="4"/>
                  <a:pt x="42" y="11"/>
                  <a:pt x="42" y="20"/>
                </a:cubicBezTo>
                <a:cubicBezTo>
                  <a:pt x="40" y="20"/>
                  <a:pt x="40" y="20"/>
                  <a:pt x="40" y="20"/>
                </a:cubicBezTo>
                <a:cubicBezTo>
                  <a:pt x="39" y="20"/>
                  <a:pt x="38" y="21"/>
                  <a:pt x="38" y="22"/>
                </a:cubicBezTo>
                <a:cubicBezTo>
                  <a:pt x="38" y="23"/>
                  <a:pt x="39" y="23"/>
                  <a:pt x="40" y="23"/>
                </a:cubicBezTo>
                <a:cubicBezTo>
                  <a:pt x="42" y="23"/>
                  <a:pt x="42" y="23"/>
                  <a:pt x="42" y="23"/>
                </a:cubicBezTo>
                <a:cubicBezTo>
                  <a:pt x="42" y="29"/>
                  <a:pt x="39" y="33"/>
                  <a:pt x="35" y="36"/>
                </a:cubicBezTo>
                <a:cubicBezTo>
                  <a:pt x="35" y="37"/>
                  <a:pt x="35" y="37"/>
                  <a:pt x="35" y="37"/>
                </a:cubicBezTo>
                <a:cubicBezTo>
                  <a:pt x="36" y="37"/>
                  <a:pt x="36" y="37"/>
                  <a:pt x="36" y="37"/>
                </a:cubicBezTo>
                <a:cubicBezTo>
                  <a:pt x="36" y="37"/>
                  <a:pt x="36" y="37"/>
                  <a:pt x="36" y="37"/>
                </a:cubicBezTo>
                <a:cubicBezTo>
                  <a:pt x="36" y="38"/>
                  <a:pt x="36" y="38"/>
                  <a:pt x="37" y="39"/>
                </a:cubicBezTo>
                <a:cubicBezTo>
                  <a:pt x="42" y="35"/>
                  <a:pt x="45" y="29"/>
                  <a:pt x="45" y="22"/>
                </a:cubicBezTo>
                <a:cubicBezTo>
                  <a:pt x="45" y="10"/>
                  <a:pt x="36" y="0"/>
                  <a:pt x="24" y="0"/>
                </a:cubicBezTo>
                <a:close/>
              </a:path>
            </a:pathLst>
          </a:custGeom>
          <a:solidFill>
            <a:schemeClr val="bg1"/>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33" name="Freeform 31"/>
          <p:cNvSpPr>
            <a:spLocks noEditPoints="1"/>
          </p:cNvSpPr>
          <p:nvPr/>
        </p:nvSpPr>
        <p:spPr bwMode="auto">
          <a:xfrm>
            <a:off x="17354750" y="2533646"/>
            <a:ext cx="1219200" cy="723900"/>
          </a:xfrm>
          <a:custGeom>
            <a:avLst/>
            <a:gdLst>
              <a:gd name="T0" fmla="*/ 12 w 59"/>
              <a:gd name="T1" fmla="*/ 23 h 35"/>
              <a:gd name="T2" fmla="*/ 12 w 59"/>
              <a:gd name="T3" fmla="*/ 20 h 35"/>
              <a:gd name="T4" fmla="*/ 19 w 59"/>
              <a:gd name="T5" fmla="*/ 16 h 35"/>
              <a:gd name="T6" fmla="*/ 20 w 59"/>
              <a:gd name="T7" fmla="*/ 17 h 35"/>
              <a:gd name="T8" fmla="*/ 14 w 59"/>
              <a:gd name="T9" fmla="*/ 23 h 35"/>
              <a:gd name="T10" fmla="*/ 17 w 59"/>
              <a:gd name="T11" fmla="*/ 27 h 35"/>
              <a:gd name="T12" fmla="*/ 24 w 59"/>
              <a:gd name="T13" fmla="*/ 19 h 35"/>
              <a:gd name="T14" fmla="*/ 22 w 59"/>
              <a:gd name="T15" fmla="*/ 19 h 35"/>
              <a:gd name="T16" fmla="*/ 15 w 59"/>
              <a:gd name="T17" fmla="*/ 27 h 35"/>
              <a:gd name="T18" fmla="*/ 17 w 59"/>
              <a:gd name="T19" fmla="*/ 27 h 35"/>
              <a:gd name="T20" fmla="*/ 26 w 59"/>
              <a:gd name="T21" fmla="*/ 27 h 35"/>
              <a:gd name="T22" fmla="*/ 25 w 59"/>
              <a:gd name="T23" fmla="*/ 24 h 35"/>
              <a:gd name="T24" fmla="*/ 19 w 59"/>
              <a:gd name="T25" fmla="*/ 28 h 35"/>
              <a:gd name="T26" fmla="*/ 20 w 59"/>
              <a:gd name="T27" fmla="*/ 31 h 35"/>
              <a:gd name="T28" fmla="*/ 25 w 59"/>
              <a:gd name="T29" fmla="*/ 35 h 35"/>
              <a:gd name="T30" fmla="*/ 28 w 59"/>
              <a:gd name="T31" fmla="*/ 30 h 35"/>
              <a:gd name="T32" fmla="*/ 26 w 59"/>
              <a:gd name="T33" fmla="*/ 30 h 35"/>
              <a:gd name="T34" fmla="*/ 22 w 59"/>
              <a:gd name="T35" fmla="*/ 35 h 35"/>
              <a:gd name="T36" fmla="*/ 25 w 59"/>
              <a:gd name="T37" fmla="*/ 35 h 35"/>
              <a:gd name="T38" fmla="*/ 59 w 59"/>
              <a:gd name="T39" fmla="*/ 11 h 35"/>
              <a:gd name="T40" fmla="*/ 47 w 59"/>
              <a:gd name="T41" fmla="*/ 5 h 35"/>
              <a:gd name="T42" fmla="*/ 46 w 59"/>
              <a:gd name="T43" fmla="*/ 18 h 35"/>
              <a:gd name="T44" fmla="*/ 50 w 59"/>
              <a:gd name="T45" fmla="*/ 15 h 35"/>
              <a:gd name="T46" fmla="*/ 31 w 59"/>
              <a:gd name="T47" fmla="*/ 4 h 35"/>
              <a:gd name="T48" fmla="*/ 28 w 59"/>
              <a:gd name="T49" fmla="*/ 4 h 35"/>
              <a:gd name="T50" fmla="*/ 18 w 59"/>
              <a:gd name="T51" fmla="*/ 8 h 35"/>
              <a:gd name="T52" fmla="*/ 17 w 59"/>
              <a:gd name="T53" fmla="*/ 11 h 35"/>
              <a:gd name="T54" fmla="*/ 20 w 59"/>
              <a:gd name="T55" fmla="*/ 11 h 35"/>
              <a:gd name="T56" fmla="*/ 29 w 59"/>
              <a:gd name="T57" fmla="*/ 7 h 35"/>
              <a:gd name="T58" fmla="*/ 44 w 59"/>
              <a:gd name="T59" fmla="*/ 20 h 35"/>
              <a:gd name="T60" fmla="*/ 31 w 59"/>
              <a:gd name="T61" fmla="*/ 35 h 35"/>
              <a:gd name="T62" fmla="*/ 30 w 59"/>
              <a:gd name="T63" fmla="*/ 31 h 35"/>
              <a:gd name="T64" fmla="*/ 29 w 59"/>
              <a:gd name="T65" fmla="*/ 34 h 35"/>
              <a:gd name="T66" fmla="*/ 31 w 59"/>
              <a:gd name="T67" fmla="*/ 35 h 35"/>
              <a:gd name="T68" fmla="*/ 36 w 59"/>
              <a:gd name="T69" fmla="*/ 30 h 35"/>
              <a:gd name="T70" fmla="*/ 33 w 59"/>
              <a:gd name="T71" fmla="*/ 26 h 35"/>
              <a:gd name="T72" fmla="*/ 38 w 59"/>
              <a:gd name="T73" fmla="*/ 29 h 35"/>
              <a:gd name="T74" fmla="*/ 40 w 59"/>
              <a:gd name="T75" fmla="*/ 30 h 35"/>
              <a:gd name="T76" fmla="*/ 42 w 59"/>
              <a:gd name="T77" fmla="*/ 29 h 35"/>
              <a:gd name="T78" fmla="*/ 37 w 59"/>
              <a:gd name="T79" fmla="*/ 23 h 35"/>
              <a:gd name="T80" fmla="*/ 43 w 59"/>
              <a:gd name="T81" fmla="*/ 26 h 35"/>
              <a:gd name="T82" fmla="*/ 45 w 59"/>
              <a:gd name="T83" fmla="*/ 27 h 35"/>
              <a:gd name="T84" fmla="*/ 46 w 59"/>
              <a:gd name="T85" fmla="*/ 25 h 35"/>
              <a:gd name="T86" fmla="*/ 29 w 59"/>
              <a:gd name="T87" fmla="*/ 9 h 35"/>
              <a:gd name="T88" fmla="*/ 19 w 59"/>
              <a:gd name="T89" fmla="*/ 13 h 35"/>
              <a:gd name="T90" fmla="*/ 15 w 59"/>
              <a:gd name="T91" fmla="*/ 9 h 35"/>
              <a:gd name="T92" fmla="*/ 18 w 59"/>
              <a:gd name="T93" fmla="*/ 6 h 35"/>
              <a:gd name="T94" fmla="*/ 7 w 59"/>
              <a:gd name="T95" fmla="*/ 14 h 35"/>
              <a:gd name="T96" fmla="*/ 16 w 59"/>
              <a:gd name="T97" fmla="*/ 14 h 35"/>
              <a:gd name="T98" fmla="*/ 21 w 59"/>
              <a:gd name="T99" fmla="*/ 15 h 35"/>
              <a:gd name="T100" fmla="*/ 23 w 59"/>
              <a:gd name="T101" fmla="*/ 17 h 35"/>
              <a:gd name="T102" fmla="*/ 26 w 59"/>
              <a:gd name="T103" fmla="*/ 22 h 35"/>
              <a:gd name="T104" fmla="*/ 28 w 59"/>
              <a:gd name="T105" fmla="*/ 28 h 35"/>
              <a:gd name="T106" fmla="*/ 30 w 59"/>
              <a:gd name="T107" fmla="*/ 28 h 35"/>
              <a:gd name="T108" fmla="*/ 34 w 59"/>
              <a:gd name="T109" fmla="*/ 32 h 35"/>
              <a:gd name="T110" fmla="*/ 36 w 59"/>
              <a:gd name="T111" fmla="*/ 32 h 35"/>
              <a:gd name="T112" fmla="*/ 12 w 59"/>
              <a:gd name="T113" fmla="*/ 5 h 35"/>
              <a:gd name="T114" fmla="*/ 0 w 59"/>
              <a:gd name="T115" fmla="*/ 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 h="35">
                <a:moveTo>
                  <a:pt x="13" y="23"/>
                </a:moveTo>
                <a:cubicBezTo>
                  <a:pt x="13" y="23"/>
                  <a:pt x="12" y="23"/>
                  <a:pt x="12" y="23"/>
                </a:cubicBezTo>
                <a:cubicBezTo>
                  <a:pt x="12" y="22"/>
                  <a:pt x="12" y="22"/>
                  <a:pt x="12" y="21"/>
                </a:cubicBezTo>
                <a:cubicBezTo>
                  <a:pt x="12" y="21"/>
                  <a:pt x="12" y="21"/>
                  <a:pt x="12" y="20"/>
                </a:cubicBezTo>
                <a:cubicBezTo>
                  <a:pt x="18" y="16"/>
                  <a:pt x="18" y="16"/>
                  <a:pt x="18" y="16"/>
                </a:cubicBezTo>
                <a:cubicBezTo>
                  <a:pt x="18" y="16"/>
                  <a:pt x="18" y="16"/>
                  <a:pt x="19" y="16"/>
                </a:cubicBezTo>
                <a:cubicBezTo>
                  <a:pt x="19" y="16"/>
                  <a:pt x="20" y="16"/>
                  <a:pt x="20" y="16"/>
                </a:cubicBezTo>
                <a:cubicBezTo>
                  <a:pt x="20" y="17"/>
                  <a:pt x="20" y="17"/>
                  <a:pt x="20" y="17"/>
                </a:cubicBezTo>
                <a:cubicBezTo>
                  <a:pt x="20" y="18"/>
                  <a:pt x="20" y="18"/>
                  <a:pt x="20" y="18"/>
                </a:cubicBezTo>
                <a:cubicBezTo>
                  <a:pt x="14" y="23"/>
                  <a:pt x="14" y="23"/>
                  <a:pt x="14" y="23"/>
                </a:cubicBezTo>
                <a:cubicBezTo>
                  <a:pt x="14" y="23"/>
                  <a:pt x="14" y="23"/>
                  <a:pt x="13" y="23"/>
                </a:cubicBezTo>
                <a:close/>
                <a:moveTo>
                  <a:pt x="17" y="27"/>
                </a:moveTo>
                <a:cubicBezTo>
                  <a:pt x="24" y="22"/>
                  <a:pt x="24" y="22"/>
                  <a:pt x="24" y="22"/>
                </a:cubicBezTo>
                <a:cubicBezTo>
                  <a:pt x="25" y="21"/>
                  <a:pt x="25" y="20"/>
                  <a:pt x="24" y="19"/>
                </a:cubicBezTo>
                <a:cubicBezTo>
                  <a:pt x="24" y="19"/>
                  <a:pt x="24" y="19"/>
                  <a:pt x="23" y="19"/>
                </a:cubicBezTo>
                <a:cubicBezTo>
                  <a:pt x="23" y="19"/>
                  <a:pt x="22" y="19"/>
                  <a:pt x="22" y="19"/>
                </a:cubicBezTo>
                <a:cubicBezTo>
                  <a:pt x="15" y="25"/>
                  <a:pt x="15" y="25"/>
                  <a:pt x="15" y="25"/>
                </a:cubicBezTo>
                <a:cubicBezTo>
                  <a:pt x="15" y="25"/>
                  <a:pt x="14" y="26"/>
                  <a:pt x="15" y="27"/>
                </a:cubicBezTo>
                <a:cubicBezTo>
                  <a:pt x="15" y="27"/>
                  <a:pt x="16" y="28"/>
                  <a:pt x="16" y="28"/>
                </a:cubicBezTo>
                <a:cubicBezTo>
                  <a:pt x="17" y="28"/>
                  <a:pt x="17" y="27"/>
                  <a:pt x="17" y="27"/>
                </a:cubicBezTo>
                <a:close/>
                <a:moveTo>
                  <a:pt x="21" y="31"/>
                </a:moveTo>
                <a:cubicBezTo>
                  <a:pt x="26" y="27"/>
                  <a:pt x="26" y="27"/>
                  <a:pt x="26" y="27"/>
                </a:cubicBezTo>
                <a:cubicBezTo>
                  <a:pt x="27" y="26"/>
                  <a:pt x="27" y="25"/>
                  <a:pt x="26" y="25"/>
                </a:cubicBezTo>
                <a:cubicBezTo>
                  <a:pt x="26" y="24"/>
                  <a:pt x="26" y="24"/>
                  <a:pt x="25" y="24"/>
                </a:cubicBezTo>
                <a:cubicBezTo>
                  <a:pt x="25" y="24"/>
                  <a:pt x="24" y="24"/>
                  <a:pt x="24" y="24"/>
                </a:cubicBezTo>
                <a:cubicBezTo>
                  <a:pt x="19" y="28"/>
                  <a:pt x="19" y="28"/>
                  <a:pt x="19" y="28"/>
                </a:cubicBezTo>
                <a:cubicBezTo>
                  <a:pt x="18" y="29"/>
                  <a:pt x="18" y="30"/>
                  <a:pt x="19" y="31"/>
                </a:cubicBezTo>
                <a:cubicBezTo>
                  <a:pt x="19" y="31"/>
                  <a:pt x="20" y="31"/>
                  <a:pt x="20" y="31"/>
                </a:cubicBezTo>
                <a:cubicBezTo>
                  <a:pt x="20" y="31"/>
                  <a:pt x="21" y="31"/>
                  <a:pt x="21" y="31"/>
                </a:cubicBezTo>
                <a:close/>
                <a:moveTo>
                  <a:pt x="25" y="35"/>
                </a:moveTo>
                <a:cubicBezTo>
                  <a:pt x="28" y="32"/>
                  <a:pt x="28" y="32"/>
                  <a:pt x="28" y="32"/>
                </a:cubicBezTo>
                <a:cubicBezTo>
                  <a:pt x="28" y="32"/>
                  <a:pt x="28" y="31"/>
                  <a:pt x="28" y="30"/>
                </a:cubicBezTo>
                <a:cubicBezTo>
                  <a:pt x="27" y="30"/>
                  <a:pt x="27" y="30"/>
                  <a:pt x="27" y="30"/>
                </a:cubicBezTo>
                <a:cubicBezTo>
                  <a:pt x="26" y="30"/>
                  <a:pt x="26" y="30"/>
                  <a:pt x="26" y="30"/>
                </a:cubicBezTo>
                <a:cubicBezTo>
                  <a:pt x="23" y="32"/>
                  <a:pt x="23" y="32"/>
                  <a:pt x="23" y="32"/>
                </a:cubicBezTo>
                <a:cubicBezTo>
                  <a:pt x="22" y="33"/>
                  <a:pt x="22" y="34"/>
                  <a:pt x="22" y="35"/>
                </a:cubicBezTo>
                <a:cubicBezTo>
                  <a:pt x="23" y="35"/>
                  <a:pt x="23" y="35"/>
                  <a:pt x="24" y="35"/>
                </a:cubicBezTo>
                <a:cubicBezTo>
                  <a:pt x="24" y="35"/>
                  <a:pt x="24" y="35"/>
                  <a:pt x="25" y="35"/>
                </a:cubicBezTo>
                <a:close/>
                <a:moveTo>
                  <a:pt x="52" y="14"/>
                </a:moveTo>
                <a:cubicBezTo>
                  <a:pt x="59" y="11"/>
                  <a:pt x="59" y="11"/>
                  <a:pt x="59" y="11"/>
                </a:cubicBezTo>
                <a:cubicBezTo>
                  <a:pt x="54" y="2"/>
                  <a:pt x="54" y="2"/>
                  <a:pt x="54" y="2"/>
                </a:cubicBezTo>
                <a:cubicBezTo>
                  <a:pt x="51" y="3"/>
                  <a:pt x="48" y="5"/>
                  <a:pt x="47" y="5"/>
                </a:cubicBezTo>
                <a:cubicBezTo>
                  <a:pt x="47" y="6"/>
                  <a:pt x="49" y="9"/>
                  <a:pt x="52" y="14"/>
                </a:cubicBezTo>
                <a:close/>
                <a:moveTo>
                  <a:pt x="46" y="18"/>
                </a:moveTo>
                <a:cubicBezTo>
                  <a:pt x="46" y="18"/>
                  <a:pt x="47" y="17"/>
                  <a:pt x="47" y="17"/>
                </a:cubicBezTo>
                <a:cubicBezTo>
                  <a:pt x="47" y="16"/>
                  <a:pt x="49" y="16"/>
                  <a:pt x="50" y="15"/>
                </a:cubicBezTo>
                <a:cubicBezTo>
                  <a:pt x="49" y="13"/>
                  <a:pt x="46" y="8"/>
                  <a:pt x="45" y="6"/>
                </a:cubicBezTo>
                <a:cubicBezTo>
                  <a:pt x="39" y="4"/>
                  <a:pt x="34" y="4"/>
                  <a:pt x="31" y="4"/>
                </a:cubicBezTo>
                <a:cubicBezTo>
                  <a:pt x="30" y="4"/>
                  <a:pt x="29" y="4"/>
                  <a:pt x="28" y="4"/>
                </a:cubicBezTo>
                <a:cubicBezTo>
                  <a:pt x="28" y="4"/>
                  <a:pt x="28" y="4"/>
                  <a:pt x="28" y="4"/>
                </a:cubicBezTo>
                <a:cubicBezTo>
                  <a:pt x="28" y="4"/>
                  <a:pt x="27" y="4"/>
                  <a:pt x="27" y="4"/>
                </a:cubicBezTo>
                <a:cubicBezTo>
                  <a:pt x="18" y="8"/>
                  <a:pt x="18" y="8"/>
                  <a:pt x="18" y="8"/>
                </a:cubicBezTo>
                <a:cubicBezTo>
                  <a:pt x="18" y="9"/>
                  <a:pt x="17" y="9"/>
                  <a:pt x="17" y="9"/>
                </a:cubicBezTo>
                <a:cubicBezTo>
                  <a:pt x="17" y="10"/>
                  <a:pt x="17" y="10"/>
                  <a:pt x="17" y="11"/>
                </a:cubicBezTo>
                <a:cubicBezTo>
                  <a:pt x="18" y="11"/>
                  <a:pt x="18" y="11"/>
                  <a:pt x="19" y="11"/>
                </a:cubicBezTo>
                <a:cubicBezTo>
                  <a:pt x="19" y="11"/>
                  <a:pt x="19" y="11"/>
                  <a:pt x="20" y="11"/>
                </a:cubicBezTo>
                <a:cubicBezTo>
                  <a:pt x="29" y="7"/>
                  <a:pt x="29" y="7"/>
                  <a:pt x="29" y="7"/>
                </a:cubicBezTo>
                <a:cubicBezTo>
                  <a:pt x="29" y="7"/>
                  <a:pt x="29" y="7"/>
                  <a:pt x="29" y="7"/>
                </a:cubicBezTo>
                <a:cubicBezTo>
                  <a:pt x="29" y="7"/>
                  <a:pt x="29" y="7"/>
                  <a:pt x="29" y="7"/>
                </a:cubicBezTo>
                <a:cubicBezTo>
                  <a:pt x="35" y="11"/>
                  <a:pt x="43" y="19"/>
                  <a:pt x="44" y="20"/>
                </a:cubicBezTo>
                <a:cubicBezTo>
                  <a:pt x="45" y="20"/>
                  <a:pt x="46" y="19"/>
                  <a:pt x="46" y="18"/>
                </a:cubicBezTo>
                <a:close/>
                <a:moveTo>
                  <a:pt x="31" y="35"/>
                </a:moveTo>
                <a:cubicBezTo>
                  <a:pt x="31" y="34"/>
                  <a:pt x="32" y="33"/>
                  <a:pt x="31" y="33"/>
                </a:cubicBezTo>
                <a:cubicBezTo>
                  <a:pt x="30" y="31"/>
                  <a:pt x="30" y="31"/>
                  <a:pt x="30" y="31"/>
                </a:cubicBezTo>
                <a:cubicBezTo>
                  <a:pt x="30" y="32"/>
                  <a:pt x="30" y="33"/>
                  <a:pt x="29" y="34"/>
                </a:cubicBezTo>
                <a:cubicBezTo>
                  <a:pt x="29" y="34"/>
                  <a:pt x="29" y="34"/>
                  <a:pt x="29" y="34"/>
                </a:cubicBezTo>
                <a:cubicBezTo>
                  <a:pt x="29" y="35"/>
                  <a:pt x="30" y="35"/>
                  <a:pt x="30" y="35"/>
                </a:cubicBezTo>
                <a:cubicBezTo>
                  <a:pt x="30" y="35"/>
                  <a:pt x="30" y="35"/>
                  <a:pt x="31" y="35"/>
                </a:cubicBezTo>
                <a:close/>
                <a:moveTo>
                  <a:pt x="36" y="32"/>
                </a:moveTo>
                <a:cubicBezTo>
                  <a:pt x="36" y="32"/>
                  <a:pt x="37" y="31"/>
                  <a:pt x="36" y="30"/>
                </a:cubicBezTo>
                <a:cubicBezTo>
                  <a:pt x="36" y="30"/>
                  <a:pt x="36" y="30"/>
                  <a:pt x="36" y="30"/>
                </a:cubicBezTo>
                <a:cubicBezTo>
                  <a:pt x="33" y="26"/>
                  <a:pt x="33" y="26"/>
                  <a:pt x="33" y="26"/>
                </a:cubicBezTo>
                <a:cubicBezTo>
                  <a:pt x="34" y="25"/>
                  <a:pt x="34" y="25"/>
                  <a:pt x="34" y="25"/>
                </a:cubicBezTo>
                <a:cubicBezTo>
                  <a:pt x="38" y="29"/>
                  <a:pt x="38" y="29"/>
                  <a:pt x="38" y="29"/>
                </a:cubicBezTo>
                <a:cubicBezTo>
                  <a:pt x="39" y="29"/>
                  <a:pt x="39" y="29"/>
                  <a:pt x="39" y="29"/>
                </a:cubicBezTo>
                <a:cubicBezTo>
                  <a:pt x="39" y="30"/>
                  <a:pt x="40" y="30"/>
                  <a:pt x="40" y="30"/>
                </a:cubicBezTo>
                <a:cubicBezTo>
                  <a:pt x="40" y="30"/>
                  <a:pt x="40" y="30"/>
                  <a:pt x="41" y="30"/>
                </a:cubicBezTo>
                <a:cubicBezTo>
                  <a:pt x="41" y="30"/>
                  <a:pt x="42" y="29"/>
                  <a:pt x="42" y="29"/>
                </a:cubicBezTo>
                <a:cubicBezTo>
                  <a:pt x="42" y="28"/>
                  <a:pt x="41" y="28"/>
                  <a:pt x="41" y="28"/>
                </a:cubicBezTo>
                <a:cubicBezTo>
                  <a:pt x="37" y="23"/>
                  <a:pt x="37" y="23"/>
                  <a:pt x="37" y="23"/>
                </a:cubicBezTo>
                <a:cubicBezTo>
                  <a:pt x="39" y="22"/>
                  <a:pt x="39" y="22"/>
                  <a:pt x="39" y="22"/>
                </a:cubicBezTo>
                <a:cubicBezTo>
                  <a:pt x="43" y="26"/>
                  <a:pt x="43" y="26"/>
                  <a:pt x="43" y="26"/>
                </a:cubicBezTo>
                <a:cubicBezTo>
                  <a:pt x="43" y="26"/>
                  <a:pt x="43" y="26"/>
                  <a:pt x="43" y="26"/>
                </a:cubicBezTo>
                <a:cubicBezTo>
                  <a:pt x="44" y="27"/>
                  <a:pt x="44" y="27"/>
                  <a:pt x="45" y="27"/>
                </a:cubicBezTo>
                <a:cubicBezTo>
                  <a:pt x="45" y="27"/>
                  <a:pt x="45" y="27"/>
                  <a:pt x="45" y="27"/>
                </a:cubicBezTo>
                <a:cubicBezTo>
                  <a:pt x="46" y="27"/>
                  <a:pt x="46" y="26"/>
                  <a:pt x="46" y="25"/>
                </a:cubicBezTo>
                <a:cubicBezTo>
                  <a:pt x="42" y="21"/>
                  <a:pt x="42" y="21"/>
                  <a:pt x="42" y="21"/>
                </a:cubicBezTo>
                <a:cubicBezTo>
                  <a:pt x="40" y="18"/>
                  <a:pt x="34" y="12"/>
                  <a:pt x="29" y="9"/>
                </a:cubicBezTo>
                <a:cubicBezTo>
                  <a:pt x="20" y="13"/>
                  <a:pt x="20" y="13"/>
                  <a:pt x="20" y="13"/>
                </a:cubicBezTo>
                <a:cubicBezTo>
                  <a:pt x="20" y="13"/>
                  <a:pt x="19" y="13"/>
                  <a:pt x="19" y="13"/>
                </a:cubicBezTo>
                <a:cubicBezTo>
                  <a:pt x="18" y="13"/>
                  <a:pt x="17" y="13"/>
                  <a:pt x="16" y="12"/>
                </a:cubicBezTo>
                <a:cubicBezTo>
                  <a:pt x="15" y="11"/>
                  <a:pt x="15" y="10"/>
                  <a:pt x="15" y="9"/>
                </a:cubicBezTo>
                <a:cubicBezTo>
                  <a:pt x="16" y="8"/>
                  <a:pt x="16" y="7"/>
                  <a:pt x="17" y="7"/>
                </a:cubicBezTo>
                <a:cubicBezTo>
                  <a:pt x="18" y="6"/>
                  <a:pt x="18" y="6"/>
                  <a:pt x="18" y="6"/>
                </a:cubicBezTo>
                <a:cubicBezTo>
                  <a:pt x="14" y="7"/>
                  <a:pt x="14" y="7"/>
                  <a:pt x="14" y="7"/>
                </a:cubicBezTo>
                <a:cubicBezTo>
                  <a:pt x="7" y="14"/>
                  <a:pt x="7" y="14"/>
                  <a:pt x="7" y="14"/>
                </a:cubicBezTo>
                <a:cubicBezTo>
                  <a:pt x="11" y="19"/>
                  <a:pt x="11" y="19"/>
                  <a:pt x="11" y="19"/>
                </a:cubicBezTo>
                <a:cubicBezTo>
                  <a:pt x="11" y="19"/>
                  <a:pt x="16" y="14"/>
                  <a:pt x="16" y="14"/>
                </a:cubicBezTo>
                <a:cubicBezTo>
                  <a:pt x="17" y="14"/>
                  <a:pt x="18" y="14"/>
                  <a:pt x="19" y="14"/>
                </a:cubicBezTo>
                <a:cubicBezTo>
                  <a:pt x="20" y="14"/>
                  <a:pt x="21" y="14"/>
                  <a:pt x="21" y="15"/>
                </a:cubicBezTo>
                <a:cubicBezTo>
                  <a:pt x="22" y="15"/>
                  <a:pt x="22" y="16"/>
                  <a:pt x="22" y="17"/>
                </a:cubicBezTo>
                <a:cubicBezTo>
                  <a:pt x="22" y="17"/>
                  <a:pt x="23" y="17"/>
                  <a:pt x="23" y="17"/>
                </a:cubicBezTo>
                <a:cubicBezTo>
                  <a:pt x="24" y="17"/>
                  <a:pt x="25" y="17"/>
                  <a:pt x="26" y="18"/>
                </a:cubicBezTo>
                <a:cubicBezTo>
                  <a:pt x="27" y="19"/>
                  <a:pt x="27" y="21"/>
                  <a:pt x="26" y="22"/>
                </a:cubicBezTo>
                <a:cubicBezTo>
                  <a:pt x="27" y="22"/>
                  <a:pt x="27" y="23"/>
                  <a:pt x="28" y="23"/>
                </a:cubicBezTo>
                <a:cubicBezTo>
                  <a:pt x="29" y="25"/>
                  <a:pt x="29" y="27"/>
                  <a:pt x="28" y="28"/>
                </a:cubicBezTo>
                <a:cubicBezTo>
                  <a:pt x="28" y="28"/>
                  <a:pt x="29" y="28"/>
                  <a:pt x="29" y="29"/>
                </a:cubicBezTo>
                <a:cubicBezTo>
                  <a:pt x="30" y="28"/>
                  <a:pt x="30" y="28"/>
                  <a:pt x="30" y="28"/>
                </a:cubicBezTo>
                <a:cubicBezTo>
                  <a:pt x="33" y="31"/>
                  <a:pt x="33" y="31"/>
                  <a:pt x="33" y="31"/>
                </a:cubicBezTo>
                <a:cubicBezTo>
                  <a:pt x="33" y="31"/>
                  <a:pt x="34" y="32"/>
                  <a:pt x="34" y="32"/>
                </a:cubicBezTo>
                <a:cubicBezTo>
                  <a:pt x="34" y="32"/>
                  <a:pt x="34" y="32"/>
                  <a:pt x="35" y="32"/>
                </a:cubicBezTo>
                <a:cubicBezTo>
                  <a:pt x="35" y="32"/>
                  <a:pt x="35" y="32"/>
                  <a:pt x="36" y="32"/>
                </a:cubicBezTo>
                <a:close/>
                <a:moveTo>
                  <a:pt x="5" y="13"/>
                </a:moveTo>
                <a:cubicBezTo>
                  <a:pt x="12" y="5"/>
                  <a:pt x="12" y="5"/>
                  <a:pt x="12" y="5"/>
                </a:cubicBezTo>
                <a:cubicBezTo>
                  <a:pt x="7" y="0"/>
                  <a:pt x="7" y="0"/>
                  <a:pt x="7" y="0"/>
                </a:cubicBezTo>
                <a:cubicBezTo>
                  <a:pt x="0" y="8"/>
                  <a:pt x="0" y="8"/>
                  <a:pt x="0" y="8"/>
                </a:cubicBezTo>
                <a:lnTo>
                  <a:pt x="5" y="13"/>
                </a:lnTo>
                <a:close/>
              </a:path>
            </a:pathLst>
          </a:custGeom>
          <a:solidFill>
            <a:schemeClr val="bg1"/>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34" name="Rectangle 32"/>
          <p:cNvSpPr>
            <a:spLocks noChangeArrowheads="1"/>
          </p:cNvSpPr>
          <p:nvPr/>
        </p:nvSpPr>
        <p:spPr bwMode="auto">
          <a:xfrm>
            <a:off x="19276221" y="11850048"/>
            <a:ext cx="3983463"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4000" b="1" dirty="0">
                <a:solidFill>
                  <a:prstClr val="white"/>
                </a:solidFill>
                <a:latin typeface="Open Sans" panose="020B0606030504020204" pitchFamily="34" charset="0"/>
              </a:rPr>
              <a:t>Other Partners </a:t>
            </a:r>
          </a:p>
          <a:p>
            <a:pPr>
              <a:defRPr/>
            </a:pPr>
            <a:r>
              <a:rPr lang="en-US" altLang="ru-RU" sz="4000" b="1" dirty="0">
                <a:solidFill>
                  <a:prstClr val="white"/>
                </a:solidFill>
                <a:latin typeface="Open Sans" panose="020B0606030504020204" pitchFamily="34" charset="0"/>
              </a:rPr>
              <a:t>and Agencies</a:t>
            </a:r>
            <a:endParaRPr lang="ru-RU" altLang="ru-RU" dirty="0">
              <a:solidFill>
                <a:prstClr val="white"/>
              </a:solidFill>
              <a:latin typeface="Open Sans" panose="020B0606030504020204" pitchFamily="34" charset="0"/>
            </a:endParaRPr>
          </a:p>
        </p:txBody>
      </p:sp>
      <p:sp>
        <p:nvSpPr>
          <p:cNvPr id="35" name="Rectangle 33"/>
          <p:cNvSpPr>
            <a:spLocks noChangeArrowheads="1"/>
          </p:cNvSpPr>
          <p:nvPr/>
        </p:nvSpPr>
        <p:spPr bwMode="auto">
          <a:xfrm>
            <a:off x="19969164" y="8329659"/>
            <a:ext cx="3393558"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4000" b="1" dirty="0">
                <a:solidFill>
                  <a:prstClr val="white"/>
                </a:solidFill>
                <a:latin typeface="Open Sans" panose="020B0606030504020204" pitchFamily="34" charset="0"/>
              </a:rPr>
              <a:t>Other </a:t>
            </a:r>
            <a:br>
              <a:rPr lang="en-US" altLang="ru-RU" sz="4000" b="1" dirty="0">
                <a:solidFill>
                  <a:prstClr val="white"/>
                </a:solidFill>
                <a:latin typeface="Open Sans" panose="020B0606030504020204" pitchFamily="34" charset="0"/>
              </a:rPr>
            </a:br>
            <a:r>
              <a:rPr lang="en-US" altLang="ru-RU" sz="4000" b="1" dirty="0">
                <a:solidFill>
                  <a:prstClr val="white"/>
                </a:solidFill>
                <a:latin typeface="Open Sans" panose="020B0606030504020204" pitchFamily="34" charset="0"/>
              </a:rPr>
              <a:t>Government </a:t>
            </a:r>
            <a:br>
              <a:rPr lang="en-US" altLang="ru-RU" sz="4000" b="1" dirty="0">
                <a:solidFill>
                  <a:prstClr val="white"/>
                </a:solidFill>
                <a:latin typeface="Open Sans" panose="020B0606030504020204" pitchFamily="34" charset="0"/>
              </a:rPr>
            </a:br>
            <a:r>
              <a:rPr lang="en-US" altLang="ru-RU" sz="4000" b="1" dirty="0">
                <a:solidFill>
                  <a:prstClr val="white"/>
                </a:solidFill>
                <a:latin typeface="Open Sans" panose="020B0606030504020204" pitchFamily="34" charset="0"/>
              </a:rPr>
              <a:t>Departments</a:t>
            </a:r>
            <a:endParaRPr lang="ru-RU" altLang="ru-RU" dirty="0">
              <a:solidFill>
                <a:prstClr val="white"/>
              </a:solidFill>
              <a:latin typeface="Open Sans" panose="020B0606030504020204" pitchFamily="34" charset="0"/>
            </a:endParaRPr>
          </a:p>
        </p:txBody>
      </p:sp>
      <p:sp>
        <p:nvSpPr>
          <p:cNvPr id="36" name="Rectangle 34"/>
          <p:cNvSpPr>
            <a:spLocks noChangeArrowheads="1"/>
          </p:cNvSpPr>
          <p:nvPr/>
        </p:nvSpPr>
        <p:spPr bwMode="auto">
          <a:xfrm>
            <a:off x="2015117" y="7180654"/>
            <a:ext cx="2901435"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4000" b="1" dirty="0">
                <a:solidFill>
                  <a:prstClr val="white"/>
                </a:solidFill>
                <a:latin typeface="Open Sans" panose="020B0606030504020204" pitchFamily="34" charset="0"/>
              </a:rPr>
              <a:t>K-12 School</a:t>
            </a:r>
            <a:br>
              <a:rPr lang="en-US" altLang="ru-RU" sz="4000" b="1" dirty="0">
                <a:solidFill>
                  <a:prstClr val="white"/>
                </a:solidFill>
                <a:latin typeface="Open Sans" panose="020B0606030504020204" pitchFamily="34" charset="0"/>
              </a:rPr>
            </a:br>
            <a:r>
              <a:rPr lang="en-US" altLang="ru-RU" sz="4000" b="1" dirty="0">
                <a:solidFill>
                  <a:prstClr val="white"/>
                </a:solidFill>
                <a:latin typeface="Open Sans" panose="020B0606030504020204" pitchFamily="34" charset="0"/>
              </a:rPr>
              <a:t>System</a:t>
            </a:r>
            <a:endParaRPr lang="ru-RU" altLang="ru-RU" dirty="0">
              <a:solidFill>
                <a:prstClr val="white"/>
              </a:solidFill>
              <a:latin typeface="Open Sans" panose="020B0606030504020204" pitchFamily="34" charset="0"/>
            </a:endParaRPr>
          </a:p>
        </p:txBody>
      </p:sp>
      <p:sp>
        <p:nvSpPr>
          <p:cNvPr id="37" name="Rectangle 35"/>
          <p:cNvSpPr>
            <a:spLocks noChangeArrowheads="1"/>
          </p:cNvSpPr>
          <p:nvPr/>
        </p:nvSpPr>
        <p:spPr bwMode="auto">
          <a:xfrm>
            <a:off x="19491962" y="2308018"/>
            <a:ext cx="2213748"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4000" b="1" dirty="0">
                <a:solidFill>
                  <a:prstClr val="white"/>
                </a:solidFill>
                <a:latin typeface="Open Sans" panose="020B0606030504020204" pitchFamily="34" charset="0"/>
              </a:rPr>
              <a:t>Sector </a:t>
            </a:r>
            <a:br>
              <a:rPr lang="en-US" altLang="ru-RU" sz="4000" b="1" dirty="0">
                <a:solidFill>
                  <a:prstClr val="white"/>
                </a:solidFill>
                <a:latin typeface="Open Sans" panose="020B0606030504020204" pitchFamily="34" charset="0"/>
              </a:rPr>
            </a:br>
            <a:r>
              <a:rPr lang="en-US" altLang="ru-RU" sz="4000" b="1" dirty="0">
                <a:solidFill>
                  <a:prstClr val="white"/>
                </a:solidFill>
                <a:latin typeface="Open Sans" panose="020B0606030504020204" pitchFamily="34" charset="0"/>
              </a:rPr>
              <a:t>Partners</a:t>
            </a:r>
            <a:endParaRPr lang="ru-RU" altLang="ru-RU" dirty="0">
              <a:solidFill>
                <a:prstClr val="white"/>
              </a:solidFill>
              <a:latin typeface="Open Sans" panose="020B0606030504020204" pitchFamily="34" charset="0"/>
            </a:endParaRPr>
          </a:p>
        </p:txBody>
      </p:sp>
      <p:sp>
        <p:nvSpPr>
          <p:cNvPr id="38" name="Rectangle 36"/>
          <p:cNvSpPr>
            <a:spLocks noChangeArrowheads="1"/>
          </p:cNvSpPr>
          <p:nvPr/>
        </p:nvSpPr>
        <p:spPr bwMode="auto">
          <a:xfrm>
            <a:off x="19864389" y="5474010"/>
            <a:ext cx="394499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4000" b="1" dirty="0">
                <a:solidFill>
                  <a:prstClr val="white"/>
                </a:solidFill>
                <a:latin typeface="Open Sans" panose="020B0606030504020204" pitchFamily="34" charset="0"/>
              </a:rPr>
              <a:t>Post-Secondary</a:t>
            </a:r>
            <a:br>
              <a:rPr lang="en-US" altLang="ru-RU" sz="4000" b="1" dirty="0">
                <a:solidFill>
                  <a:prstClr val="white"/>
                </a:solidFill>
                <a:latin typeface="Open Sans" panose="020B0606030504020204" pitchFamily="34" charset="0"/>
              </a:rPr>
            </a:br>
            <a:r>
              <a:rPr lang="en-US" altLang="ru-RU" sz="4000" b="1" dirty="0">
                <a:solidFill>
                  <a:prstClr val="white"/>
                </a:solidFill>
                <a:latin typeface="Open Sans" panose="020B0606030504020204" pitchFamily="34" charset="0"/>
              </a:rPr>
              <a:t>Education</a:t>
            </a:r>
            <a:endParaRPr lang="ru-RU" altLang="ru-RU" dirty="0">
              <a:solidFill>
                <a:prstClr val="white"/>
              </a:solidFill>
              <a:latin typeface="Open Sans" panose="020B0606030504020204" pitchFamily="34" charset="0"/>
            </a:endParaRPr>
          </a:p>
        </p:txBody>
      </p:sp>
      <p:sp>
        <p:nvSpPr>
          <p:cNvPr id="39" name="Rectangle 38">
            <a:extLst>
              <a:ext uri="{FF2B5EF4-FFF2-40B4-BE49-F238E27FC236}">
                <a16:creationId xmlns:a16="http://schemas.microsoft.com/office/drawing/2014/main" id="{5CF7B178-EA8E-4626-BA1A-C247097E6B12}"/>
              </a:ext>
            </a:extLst>
          </p:cNvPr>
          <p:cNvSpPr/>
          <p:nvPr/>
        </p:nvSpPr>
        <p:spPr>
          <a:xfrm>
            <a:off x="8662269" y="7421387"/>
            <a:ext cx="1173298" cy="5247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200" dirty="0">
              <a:latin typeface="Open Sans" panose="020B0606030504020204" pitchFamily="34" charset="0"/>
            </a:endParaRPr>
          </a:p>
        </p:txBody>
      </p:sp>
      <p:sp>
        <p:nvSpPr>
          <p:cNvPr id="3" name="Rectangle 2">
            <a:extLst>
              <a:ext uri="{FF2B5EF4-FFF2-40B4-BE49-F238E27FC236}">
                <a16:creationId xmlns:a16="http://schemas.microsoft.com/office/drawing/2014/main" id="{FEA3F28A-83C6-4959-817E-4F61020B68DE}"/>
              </a:ext>
            </a:extLst>
          </p:cNvPr>
          <p:cNvSpPr/>
          <p:nvPr/>
        </p:nvSpPr>
        <p:spPr>
          <a:xfrm>
            <a:off x="14349046" y="7421387"/>
            <a:ext cx="244048" cy="525754"/>
          </a:xfrm>
          <a:prstGeom prst="rect">
            <a:avLst/>
          </a:prstGeom>
          <a:solidFill>
            <a:srgbClr val="03A9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200" dirty="0">
              <a:latin typeface="Open Sans" panose="020B0606030504020204" pitchFamily="34" charset="0"/>
            </a:endParaRPr>
          </a:p>
        </p:txBody>
      </p:sp>
      <p:sp>
        <p:nvSpPr>
          <p:cNvPr id="19" name="Rectangle 17"/>
          <p:cNvSpPr>
            <a:spLocks noChangeArrowheads="1"/>
          </p:cNvSpPr>
          <p:nvPr/>
        </p:nvSpPr>
        <p:spPr bwMode="auto">
          <a:xfrm>
            <a:off x="5866610" y="7480190"/>
            <a:ext cx="3547268" cy="432000"/>
          </a:xfrm>
          <a:prstGeom prst="rect">
            <a:avLst/>
          </a:prstGeom>
          <a:solidFill>
            <a:srgbClr val="16AD5E"/>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17" name="Oval 15"/>
          <p:cNvSpPr>
            <a:spLocks noChangeArrowheads="1"/>
          </p:cNvSpPr>
          <p:nvPr/>
        </p:nvSpPr>
        <p:spPr bwMode="auto">
          <a:xfrm>
            <a:off x="5465767" y="6786558"/>
            <a:ext cx="1898650" cy="1905000"/>
          </a:xfrm>
          <a:prstGeom prst="ellipse">
            <a:avLst/>
          </a:prstGeom>
          <a:solidFill>
            <a:srgbClr val="16AD5E"/>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31" name="Freeform 29"/>
          <p:cNvSpPr>
            <a:spLocks noEditPoints="1"/>
          </p:cNvSpPr>
          <p:nvPr/>
        </p:nvSpPr>
        <p:spPr bwMode="auto">
          <a:xfrm>
            <a:off x="5980116" y="7326308"/>
            <a:ext cx="866776" cy="847724"/>
          </a:xfrm>
          <a:custGeom>
            <a:avLst/>
            <a:gdLst>
              <a:gd name="T0" fmla="*/ 17 w 42"/>
              <a:gd name="T1" fmla="*/ 8 h 41"/>
              <a:gd name="T2" fmla="*/ 21 w 42"/>
              <a:gd name="T3" fmla="*/ 4 h 41"/>
              <a:gd name="T4" fmla="*/ 26 w 42"/>
              <a:gd name="T5" fmla="*/ 8 h 41"/>
              <a:gd name="T6" fmla="*/ 21 w 42"/>
              <a:gd name="T7" fmla="*/ 13 h 41"/>
              <a:gd name="T8" fmla="*/ 17 w 42"/>
              <a:gd name="T9" fmla="*/ 8 h 41"/>
              <a:gd name="T10" fmla="*/ 27 w 42"/>
              <a:gd name="T11" fmla="*/ 15 h 41"/>
              <a:gd name="T12" fmla="*/ 15 w 42"/>
              <a:gd name="T13" fmla="*/ 15 h 41"/>
              <a:gd name="T14" fmla="*/ 14 w 42"/>
              <a:gd name="T15" fmla="*/ 16 h 41"/>
              <a:gd name="T16" fmla="*/ 14 w 42"/>
              <a:gd name="T17" fmla="*/ 27 h 41"/>
              <a:gd name="T18" fmla="*/ 15 w 42"/>
              <a:gd name="T19" fmla="*/ 28 h 41"/>
              <a:gd name="T20" fmla="*/ 17 w 42"/>
              <a:gd name="T21" fmla="*/ 28 h 41"/>
              <a:gd name="T22" fmla="*/ 17 w 42"/>
              <a:gd name="T23" fmla="*/ 39 h 41"/>
              <a:gd name="T24" fmla="*/ 18 w 42"/>
              <a:gd name="T25" fmla="*/ 41 h 41"/>
              <a:gd name="T26" fmla="*/ 24 w 42"/>
              <a:gd name="T27" fmla="*/ 41 h 41"/>
              <a:gd name="T28" fmla="*/ 26 w 42"/>
              <a:gd name="T29" fmla="*/ 39 h 41"/>
              <a:gd name="T30" fmla="*/ 26 w 42"/>
              <a:gd name="T31" fmla="*/ 28 h 41"/>
              <a:gd name="T32" fmla="*/ 27 w 42"/>
              <a:gd name="T33" fmla="*/ 28 h 41"/>
              <a:gd name="T34" fmla="*/ 29 w 42"/>
              <a:gd name="T35" fmla="*/ 27 h 41"/>
              <a:gd name="T36" fmla="*/ 29 w 42"/>
              <a:gd name="T37" fmla="*/ 16 h 41"/>
              <a:gd name="T38" fmla="*/ 27 w 42"/>
              <a:gd name="T39" fmla="*/ 15 h 41"/>
              <a:gd name="T40" fmla="*/ 35 w 42"/>
              <a:gd name="T41" fmla="*/ 8 h 41"/>
              <a:gd name="T42" fmla="*/ 39 w 42"/>
              <a:gd name="T43" fmla="*/ 4 h 41"/>
              <a:gd name="T44" fmla="*/ 35 w 42"/>
              <a:gd name="T45" fmla="*/ 0 h 41"/>
              <a:gd name="T46" fmla="*/ 31 w 42"/>
              <a:gd name="T47" fmla="*/ 4 h 41"/>
              <a:gd name="T48" fmla="*/ 35 w 42"/>
              <a:gd name="T49" fmla="*/ 8 h 41"/>
              <a:gd name="T50" fmla="*/ 41 w 42"/>
              <a:gd name="T51" fmla="*/ 10 h 41"/>
              <a:gd name="T52" fmla="*/ 29 w 42"/>
              <a:gd name="T53" fmla="*/ 10 h 41"/>
              <a:gd name="T54" fmla="*/ 28 w 42"/>
              <a:gd name="T55" fmla="*/ 11 h 41"/>
              <a:gd name="T56" fmla="*/ 28 w 42"/>
              <a:gd name="T57" fmla="*/ 12 h 41"/>
              <a:gd name="T58" fmla="*/ 32 w 42"/>
              <a:gd name="T59" fmla="*/ 16 h 41"/>
              <a:gd name="T60" fmla="*/ 32 w 42"/>
              <a:gd name="T61" fmla="*/ 27 h 41"/>
              <a:gd name="T62" fmla="*/ 31 w 42"/>
              <a:gd name="T63" fmla="*/ 30 h 41"/>
              <a:gd name="T64" fmla="*/ 31 w 42"/>
              <a:gd name="T65" fmla="*/ 33 h 41"/>
              <a:gd name="T66" fmla="*/ 32 w 42"/>
              <a:gd name="T67" fmla="*/ 34 h 41"/>
              <a:gd name="T68" fmla="*/ 38 w 42"/>
              <a:gd name="T69" fmla="*/ 34 h 41"/>
              <a:gd name="T70" fmla="*/ 39 w 42"/>
              <a:gd name="T71" fmla="*/ 33 h 41"/>
              <a:gd name="T72" fmla="*/ 39 w 42"/>
              <a:gd name="T73" fmla="*/ 23 h 41"/>
              <a:gd name="T74" fmla="*/ 41 w 42"/>
              <a:gd name="T75" fmla="*/ 23 h 41"/>
              <a:gd name="T76" fmla="*/ 42 w 42"/>
              <a:gd name="T77" fmla="*/ 21 h 41"/>
              <a:gd name="T78" fmla="*/ 42 w 42"/>
              <a:gd name="T79" fmla="*/ 11 h 41"/>
              <a:gd name="T80" fmla="*/ 41 w 42"/>
              <a:gd name="T81" fmla="*/ 10 h 41"/>
              <a:gd name="T82" fmla="*/ 12 w 42"/>
              <a:gd name="T83" fmla="*/ 4 h 41"/>
              <a:gd name="T84" fmla="*/ 8 w 42"/>
              <a:gd name="T85" fmla="*/ 0 h 41"/>
              <a:gd name="T86" fmla="*/ 3 w 42"/>
              <a:gd name="T87" fmla="*/ 4 h 41"/>
              <a:gd name="T88" fmla="*/ 8 w 42"/>
              <a:gd name="T89" fmla="*/ 8 h 41"/>
              <a:gd name="T90" fmla="*/ 12 w 42"/>
              <a:gd name="T91" fmla="*/ 4 h 41"/>
              <a:gd name="T92" fmla="*/ 0 w 42"/>
              <a:gd name="T93" fmla="*/ 11 h 41"/>
              <a:gd name="T94" fmla="*/ 0 w 42"/>
              <a:gd name="T95" fmla="*/ 21 h 41"/>
              <a:gd name="T96" fmla="*/ 2 w 42"/>
              <a:gd name="T97" fmla="*/ 23 h 41"/>
              <a:gd name="T98" fmla="*/ 3 w 42"/>
              <a:gd name="T99" fmla="*/ 23 h 41"/>
              <a:gd name="T100" fmla="*/ 3 w 42"/>
              <a:gd name="T101" fmla="*/ 33 h 41"/>
              <a:gd name="T102" fmla="*/ 5 w 42"/>
              <a:gd name="T103" fmla="*/ 34 h 41"/>
              <a:gd name="T104" fmla="*/ 10 w 42"/>
              <a:gd name="T105" fmla="*/ 34 h 41"/>
              <a:gd name="T106" fmla="*/ 12 w 42"/>
              <a:gd name="T107" fmla="*/ 33 h 41"/>
              <a:gd name="T108" fmla="*/ 12 w 42"/>
              <a:gd name="T109" fmla="*/ 30 h 41"/>
              <a:gd name="T110" fmla="*/ 10 w 42"/>
              <a:gd name="T111" fmla="*/ 27 h 41"/>
              <a:gd name="T112" fmla="*/ 10 w 42"/>
              <a:gd name="T113" fmla="*/ 16 h 41"/>
              <a:gd name="T114" fmla="*/ 15 w 42"/>
              <a:gd name="T115" fmla="*/ 12 h 41"/>
              <a:gd name="T116" fmla="*/ 15 w 42"/>
              <a:gd name="T117" fmla="*/ 11 h 41"/>
              <a:gd name="T118" fmla="*/ 13 w 42"/>
              <a:gd name="T119" fmla="*/ 10 h 41"/>
              <a:gd name="T120" fmla="*/ 2 w 42"/>
              <a:gd name="T121" fmla="*/ 10 h 41"/>
              <a:gd name="T122" fmla="*/ 0 w 42"/>
              <a:gd name="T123"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 h="41">
                <a:moveTo>
                  <a:pt x="17" y="8"/>
                </a:moveTo>
                <a:cubicBezTo>
                  <a:pt x="17" y="6"/>
                  <a:pt x="19" y="4"/>
                  <a:pt x="21" y="4"/>
                </a:cubicBezTo>
                <a:cubicBezTo>
                  <a:pt x="24" y="4"/>
                  <a:pt x="26" y="6"/>
                  <a:pt x="26" y="8"/>
                </a:cubicBezTo>
                <a:cubicBezTo>
                  <a:pt x="26" y="11"/>
                  <a:pt x="24" y="13"/>
                  <a:pt x="21" y="13"/>
                </a:cubicBezTo>
                <a:cubicBezTo>
                  <a:pt x="19" y="13"/>
                  <a:pt x="17" y="11"/>
                  <a:pt x="17" y="8"/>
                </a:cubicBezTo>
                <a:close/>
                <a:moveTo>
                  <a:pt x="27" y="15"/>
                </a:moveTo>
                <a:cubicBezTo>
                  <a:pt x="15" y="15"/>
                  <a:pt x="15" y="15"/>
                  <a:pt x="15" y="15"/>
                </a:cubicBezTo>
                <a:cubicBezTo>
                  <a:pt x="14" y="15"/>
                  <a:pt x="14" y="15"/>
                  <a:pt x="14" y="16"/>
                </a:cubicBezTo>
                <a:cubicBezTo>
                  <a:pt x="14" y="27"/>
                  <a:pt x="14" y="27"/>
                  <a:pt x="14" y="27"/>
                </a:cubicBezTo>
                <a:cubicBezTo>
                  <a:pt x="14" y="28"/>
                  <a:pt x="14" y="28"/>
                  <a:pt x="15" y="28"/>
                </a:cubicBezTo>
                <a:cubicBezTo>
                  <a:pt x="17" y="28"/>
                  <a:pt x="17" y="28"/>
                  <a:pt x="17" y="28"/>
                </a:cubicBezTo>
                <a:cubicBezTo>
                  <a:pt x="17" y="39"/>
                  <a:pt x="17" y="39"/>
                  <a:pt x="17" y="39"/>
                </a:cubicBezTo>
                <a:cubicBezTo>
                  <a:pt x="17" y="40"/>
                  <a:pt x="17" y="41"/>
                  <a:pt x="18" y="41"/>
                </a:cubicBezTo>
                <a:cubicBezTo>
                  <a:pt x="24" y="41"/>
                  <a:pt x="24" y="41"/>
                  <a:pt x="24" y="41"/>
                </a:cubicBezTo>
                <a:cubicBezTo>
                  <a:pt x="25" y="41"/>
                  <a:pt x="26" y="40"/>
                  <a:pt x="26" y="39"/>
                </a:cubicBezTo>
                <a:cubicBezTo>
                  <a:pt x="26" y="28"/>
                  <a:pt x="26" y="28"/>
                  <a:pt x="26" y="28"/>
                </a:cubicBezTo>
                <a:cubicBezTo>
                  <a:pt x="27" y="28"/>
                  <a:pt x="27" y="28"/>
                  <a:pt x="27" y="28"/>
                </a:cubicBezTo>
                <a:cubicBezTo>
                  <a:pt x="28" y="28"/>
                  <a:pt x="29" y="28"/>
                  <a:pt x="29" y="27"/>
                </a:cubicBezTo>
                <a:cubicBezTo>
                  <a:pt x="29" y="16"/>
                  <a:pt x="29" y="16"/>
                  <a:pt x="29" y="16"/>
                </a:cubicBezTo>
                <a:cubicBezTo>
                  <a:pt x="29" y="15"/>
                  <a:pt x="28" y="15"/>
                  <a:pt x="27" y="15"/>
                </a:cubicBezTo>
                <a:close/>
                <a:moveTo>
                  <a:pt x="35" y="8"/>
                </a:moveTo>
                <a:cubicBezTo>
                  <a:pt x="37" y="8"/>
                  <a:pt x="39" y="6"/>
                  <a:pt x="39" y="4"/>
                </a:cubicBezTo>
                <a:cubicBezTo>
                  <a:pt x="39" y="1"/>
                  <a:pt x="37" y="0"/>
                  <a:pt x="35" y="0"/>
                </a:cubicBezTo>
                <a:cubicBezTo>
                  <a:pt x="32" y="0"/>
                  <a:pt x="31" y="1"/>
                  <a:pt x="31" y="4"/>
                </a:cubicBezTo>
                <a:cubicBezTo>
                  <a:pt x="31" y="6"/>
                  <a:pt x="32" y="8"/>
                  <a:pt x="35" y="8"/>
                </a:cubicBezTo>
                <a:close/>
                <a:moveTo>
                  <a:pt x="41" y="10"/>
                </a:moveTo>
                <a:cubicBezTo>
                  <a:pt x="29" y="10"/>
                  <a:pt x="29" y="10"/>
                  <a:pt x="29" y="10"/>
                </a:cubicBezTo>
                <a:cubicBezTo>
                  <a:pt x="28" y="10"/>
                  <a:pt x="28" y="11"/>
                  <a:pt x="28" y="11"/>
                </a:cubicBezTo>
                <a:cubicBezTo>
                  <a:pt x="28" y="12"/>
                  <a:pt x="28" y="12"/>
                  <a:pt x="28" y="12"/>
                </a:cubicBezTo>
                <a:cubicBezTo>
                  <a:pt x="30" y="12"/>
                  <a:pt x="32" y="14"/>
                  <a:pt x="32" y="16"/>
                </a:cubicBezTo>
                <a:cubicBezTo>
                  <a:pt x="32" y="27"/>
                  <a:pt x="32" y="27"/>
                  <a:pt x="32" y="27"/>
                </a:cubicBezTo>
                <a:cubicBezTo>
                  <a:pt x="32" y="28"/>
                  <a:pt x="31" y="29"/>
                  <a:pt x="31" y="30"/>
                </a:cubicBezTo>
                <a:cubicBezTo>
                  <a:pt x="31" y="33"/>
                  <a:pt x="31" y="33"/>
                  <a:pt x="31" y="33"/>
                </a:cubicBezTo>
                <a:cubicBezTo>
                  <a:pt x="31" y="34"/>
                  <a:pt x="31" y="34"/>
                  <a:pt x="32" y="34"/>
                </a:cubicBezTo>
                <a:cubicBezTo>
                  <a:pt x="38" y="34"/>
                  <a:pt x="38" y="34"/>
                  <a:pt x="38" y="34"/>
                </a:cubicBezTo>
                <a:cubicBezTo>
                  <a:pt x="39" y="34"/>
                  <a:pt x="39" y="34"/>
                  <a:pt x="39" y="33"/>
                </a:cubicBezTo>
                <a:cubicBezTo>
                  <a:pt x="39" y="23"/>
                  <a:pt x="39" y="23"/>
                  <a:pt x="39" y="23"/>
                </a:cubicBezTo>
                <a:cubicBezTo>
                  <a:pt x="41" y="23"/>
                  <a:pt x="41" y="23"/>
                  <a:pt x="41" y="23"/>
                </a:cubicBezTo>
                <a:cubicBezTo>
                  <a:pt x="41" y="23"/>
                  <a:pt x="42" y="22"/>
                  <a:pt x="42" y="21"/>
                </a:cubicBezTo>
                <a:cubicBezTo>
                  <a:pt x="42" y="11"/>
                  <a:pt x="42" y="11"/>
                  <a:pt x="42" y="11"/>
                </a:cubicBezTo>
                <a:cubicBezTo>
                  <a:pt x="42" y="11"/>
                  <a:pt x="41" y="10"/>
                  <a:pt x="41" y="10"/>
                </a:cubicBezTo>
                <a:close/>
                <a:moveTo>
                  <a:pt x="12" y="4"/>
                </a:moveTo>
                <a:cubicBezTo>
                  <a:pt x="12" y="1"/>
                  <a:pt x="10" y="0"/>
                  <a:pt x="8" y="0"/>
                </a:cubicBezTo>
                <a:cubicBezTo>
                  <a:pt x="5" y="0"/>
                  <a:pt x="3" y="1"/>
                  <a:pt x="3" y="4"/>
                </a:cubicBezTo>
                <a:cubicBezTo>
                  <a:pt x="3" y="6"/>
                  <a:pt x="5" y="8"/>
                  <a:pt x="8" y="8"/>
                </a:cubicBezTo>
                <a:cubicBezTo>
                  <a:pt x="10" y="8"/>
                  <a:pt x="12" y="6"/>
                  <a:pt x="12" y="4"/>
                </a:cubicBezTo>
                <a:close/>
                <a:moveTo>
                  <a:pt x="0" y="11"/>
                </a:moveTo>
                <a:cubicBezTo>
                  <a:pt x="0" y="21"/>
                  <a:pt x="0" y="21"/>
                  <a:pt x="0" y="21"/>
                </a:cubicBezTo>
                <a:cubicBezTo>
                  <a:pt x="0" y="22"/>
                  <a:pt x="1" y="23"/>
                  <a:pt x="2" y="23"/>
                </a:cubicBezTo>
                <a:cubicBezTo>
                  <a:pt x="3" y="23"/>
                  <a:pt x="3" y="23"/>
                  <a:pt x="3" y="23"/>
                </a:cubicBezTo>
                <a:cubicBezTo>
                  <a:pt x="3" y="33"/>
                  <a:pt x="3" y="33"/>
                  <a:pt x="3" y="33"/>
                </a:cubicBezTo>
                <a:cubicBezTo>
                  <a:pt x="3" y="34"/>
                  <a:pt x="4" y="34"/>
                  <a:pt x="5" y="34"/>
                </a:cubicBezTo>
                <a:cubicBezTo>
                  <a:pt x="10" y="34"/>
                  <a:pt x="10" y="34"/>
                  <a:pt x="10" y="34"/>
                </a:cubicBezTo>
                <a:cubicBezTo>
                  <a:pt x="11" y="34"/>
                  <a:pt x="12" y="34"/>
                  <a:pt x="12" y="33"/>
                </a:cubicBezTo>
                <a:cubicBezTo>
                  <a:pt x="12" y="30"/>
                  <a:pt x="12" y="30"/>
                  <a:pt x="12" y="30"/>
                </a:cubicBezTo>
                <a:cubicBezTo>
                  <a:pt x="11" y="29"/>
                  <a:pt x="10" y="28"/>
                  <a:pt x="10" y="27"/>
                </a:cubicBezTo>
                <a:cubicBezTo>
                  <a:pt x="10" y="16"/>
                  <a:pt x="10" y="16"/>
                  <a:pt x="10" y="16"/>
                </a:cubicBezTo>
                <a:cubicBezTo>
                  <a:pt x="10" y="14"/>
                  <a:pt x="12" y="12"/>
                  <a:pt x="15" y="12"/>
                </a:cubicBezTo>
                <a:cubicBezTo>
                  <a:pt x="15" y="11"/>
                  <a:pt x="15" y="11"/>
                  <a:pt x="15" y="11"/>
                </a:cubicBezTo>
                <a:cubicBezTo>
                  <a:pt x="15" y="11"/>
                  <a:pt x="14" y="10"/>
                  <a:pt x="13" y="10"/>
                </a:cubicBezTo>
                <a:cubicBezTo>
                  <a:pt x="2" y="10"/>
                  <a:pt x="2" y="10"/>
                  <a:pt x="2" y="10"/>
                </a:cubicBezTo>
                <a:cubicBezTo>
                  <a:pt x="1" y="10"/>
                  <a:pt x="0" y="11"/>
                  <a:pt x="0" y="11"/>
                </a:cubicBezTo>
                <a:close/>
              </a:path>
            </a:pathLst>
          </a:custGeom>
          <a:solidFill>
            <a:schemeClr val="bg1"/>
          </a:solidFill>
          <a:ln>
            <a:noFill/>
          </a:ln>
        </p:spPr>
        <p:txBody>
          <a:bodyPr vert="horz" wrap="square" lIns="182880" tIns="91440" rIns="182880" bIns="91440" numCol="1" anchor="t" anchorCtr="0" compatLnSpc="1">
            <a:prstTxWarp prst="textNoShape">
              <a:avLst/>
            </a:prstTxWarp>
          </a:bodyPr>
          <a:lstStyle/>
          <a:p>
            <a:pPr>
              <a:defRPr/>
            </a:pPr>
            <a:endParaRPr lang="ru-RU" dirty="0">
              <a:solidFill>
                <a:srgbClr val="414042"/>
              </a:solidFill>
              <a:latin typeface="Open Sans" panose="020B0606030504020204" pitchFamily="34" charset="0"/>
            </a:endParaRPr>
          </a:p>
        </p:txBody>
      </p:sp>
      <p:sp>
        <p:nvSpPr>
          <p:cNvPr id="42" name="Rectangle 31">
            <a:extLst>
              <a:ext uri="{FF2B5EF4-FFF2-40B4-BE49-F238E27FC236}">
                <a16:creationId xmlns:a16="http://schemas.microsoft.com/office/drawing/2014/main" id="{A7714E8F-A5B8-44F8-A0F5-FEA5FB411B1E}"/>
              </a:ext>
            </a:extLst>
          </p:cNvPr>
          <p:cNvSpPr>
            <a:spLocks noChangeArrowheads="1"/>
          </p:cNvSpPr>
          <p:nvPr/>
        </p:nvSpPr>
        <p:spPr bwMode="auto">
          <a:xfrm>
            <a:off x="962028" y="1415466"/>
            <a:ext cx="1490526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defRPr/>
            </a:pPr>
            <a:r>
              <a:rPr lang="en-US" altLang="ru-RU" sz="7200" b="1" dirty="0">
                <a:solidFill>
                  <a:srgbClr val="414042"/>
                </a:solidFill>
                <a:latin typeface="Open Sans Extrabold"/>
                <a:ea typeface="Open Sans Extrabold"/>
                <a:cs typeface="Open Sans Extrabold"/>
              </a:rPr>
              <a:t>Centre of Excellence Structure</a:t>
            </a:r>
          </a:p>
          <a:p>
            <a:pPr>
              <a:defRPr/>
            </a:pPr>
            <a:r>
              <a:rPr lang="en-US" altLang="ru-RU" sz="4800" b="1" dirty="0">
                <a:solidFill>
                  <a:srgbClr val="414042"/>
                </a:solidFill>
                <a:latin typeface="Open Sans" panose="020B0606030504020204" pitchFamily="34" charset="0"/>
              </a:rPr>
              <a:t>A single point of access for schools and partners</a:t>
            </a:r>
            <a:endParaRPr lang="ru-RU" altLang="ru-RU" sz="2800" dirty="0">
              <a:solidFill>
                <a:srgbClr val="414042"/>
              </a:solidFill>
              <a:latin typeface="Open Sans" panose="020B0606030504020204" pitchFamily="34" charset="0"/>
            </a:endParaRPr>
          </a:p>
        </p:txBody>
      </p:sp>
      <p:sp>
        <p:nvSpPr>
          <p:cNvPr id="44" name="Freeform 36">
            <a:extLst>
              <a:ext uri="{FF2B5EF4-FFF2-40B4-BE49-F238E27FC236}">
                <a16:creationId xmlns:a16="http://schemas.microsoft.com/office/drawing/2014/main" id="{4F2C6577-0FC9-43F1-A909-A11AA0F228DB}"/>
              </a:ext>
            </a:extLst>
          </p:cNvPr>
          <p:cNvSpPr>
            <a:spLocks noEditPoints="1"/>
          </p:cNvSpPr>
          <p:nvPr/>
        </p:nvSpPr>
        <p:spPr bwMode="auto">
          <a:xfrm>
            <a:off x="17364782" y="11828460"/>
            <a:ext cx="1193800" cy="1196976"/>
          </a:xfrm>
          <a:custGeom>
            <a:avLst/>
            <a:gdLst>
              <a:gd name="T0" fmla="*/ 59 w 68"/>
              <a:gd name="T1" fmla="*/ 42 h 68"/>
              <a:gd name="T2" fmla="*/ 57 w 68"/>
              <a:gd name="T3" fmla="*/ 45 h 68"/>
              <a:gd name="T4" fmla="*/ 61 w 68"/>
              <a:gd name="T5" fmla="*/ 55 h 68"/>
              <a:gd name="T6" fmla="*/ 55 w 68"/>
              <a:gd name="T7" fmla="*/ 61 h 68"/>
              <a:gd name="T8" fmla="*/ 46 w 68"/>
              <a:gd name="T9" fmla="*/ 57 h 68"/>
              <a:gd name="T10" fmla="*/ 42 w 68"/>
              <a:gd name="T11" fmla="*/ 58 h 68"/>
              <a:gd name="T12" fmla="*/ 38 w 68"/>
              <a:gd name="T13" fmla="*/ 68 h 68"/>
              <a:gd name="T14" fmla="*/ 30 w 68"/>
              <a:gd name="T15" fmla="*/ 68 h 68"/>
              <a:gd name="T16" fmla="*/ 26 w 68"/>
              <a:gd name="T17" fmla="*/ 58 h 68"/>
              <a:gd name="T18" fmla="*/ 23 w 68"/>
              <a:gd name="T19" fmla="*/ 57 h 68"/>
              <a:gd name="T20" fmla="*/ 13 w 68"/>
              <a:gd name="T21" fmla="*/ 61 h 68"/>
              <a:gd name="T22" fmla="*/ 7 w 68"/>
              <a:gd name="T23" fmla="*/ 55 h 68"/>
              <a:gd name="T24" fmla="*/ 11 w 68"/>
              <a:gd name="T25" fmla="*/ 45 h 68"/>
              <a:gd name="T26" fmla="*/ 10 w 68"/>
              <a:gd name="T27" fmla="*/ 42 h 68"/>
              <a:gd name="T28" fmla="*/ 0 w 68"/>
              <a:gd name="T29" fmla="*/ 38 h 68"/>
              <a:gd name="T30" fmla="*/ 0 w 68"/>
              <a:gd name="T31" fmla="*/ 30 h 68"/>
              <a:gd name="T32" fmla="*/ 10 w 68"/>
              <a:gd name="T33" fmla="*/ 26 h 68"/>
              <a:gd name="T34" fmla="*/ 11 w 68"/>
              <a:gd name="T35" fmla="*/ 22 h 68"/>
              <a:gd name="T36" fmla="*/ 7 w 68"/>
              <a:gd name="T37" fmla="*/ 13 h 68"/>
              <a:gd name="T38" fmla="*/ 13 w 68"/>
              <a:gd name="T39" fmla="*/ 7 h 68"/>
              <a:gd name="T40" fmla="*/ 23 w 68"/>
              <a:gd name="T41" fmla="*/ 11 h 68"/>
              <a:gd name="T42" fmla="*/ 26 w 68"/>
              <a:gd name="T43" fmla="*/ 9 h 68"/>
              <a:gd name="T44" fmla="*/ 30 w 68"/>
              <a:gd name="T45" fmla="*/ 0 h 68"/>
              <a:gd name="T46" fmla="*/ 38 w 68"/>
              <a:gd name="T47" fmla="*/ 0 h 68"/>
              <a:gd name="T48" fmla="*/ 42 w 68"/>
              <a:gd name="T49" fmla="*/ 9 h 68"/>
              <a:gd name="T50" fmla="*/ 46 w 68"/>
              <a:gd name="T51" fmla="*/ 11 h 68"/>
              <a:gd name="T52" fmla="*/ 55 w 68"/>
              <a:gd name="T53" fmla="*/ 7 h 68"/>
              <a:gd name="T54" fmla="*/ 61 w 68"/>
              <a:gd name="T55" fmla="*/ 13 h 68"/>
              <a:gd name="T56" fmla="*/ 57 w 68"/>
              <a:gd name="T57" fmla="*/ 22 h 68"/>
              <a:gd name="T58" fmla="*/ 59 w 68"/>
              <a:gd name="T59" fmla="*/ 26 h 68"/>
              <a:gd name="T60" fmla="*/ 68 w 68"/>
              <a:gd name="T61" fmla="*/ 30 h 68"/>
              <a:gd name="T62" fmla="*/ 68 w 68"/>
              <a:gd name="T63" fmla="*/ 38 h 68"/>
              <a:gd name="T64" fmla="*/ 59 w 68"/>
              <a:gd name="T65" fmla="*/ 42 h 68"/>
              <a:gd name="T66" fmla="*/ 31 w 68"/>
              <a:gd name="T67" fmla="*/ 35 h 68"/>
              <a:gd name="T68" fmla="*/ 13 w 68"/>
              <a:gd name="T69" fmla="*/ 29 h 68"/>
              <a:gd name="T70" fmla="*/ 12 w 68"/>
              <a:gd name="T71" fmla="*/ 34 h 68"/>
              <a:gd name="T72" fmla="*/ 20 w 68"/>
              <a:gd name="T73" fmla="*/ 50 h 68"/>
              <a:gd name="T74" fmla="*/ 31 w 68"/>
              <a:gd name="T75" fmla="*/ 35 h 68"/>
              <a:gd name="T76" fmla="*/ 32 w 68"/>
              <a:gd name="T77" fmla="*/ 31 h 68"/>
              <a:gd name="T78" fmla="*/ 32 w 68"/>
              <a:gd name="T79" fmla="*/ 12 h 68"/>
              <a:gd name="T80" fmla="*/ 14 w 68"/>
              <a:gd name="T81" fmla="*/ 25 h 68"/>
              <a:gd name="T82" fmla="*/ 32 w 68"/>
              <a:gd name="T83" fmla="*/ 31 h 68"/>
              <a:gd name="T84" fmla="*/ 36 w 68"/>
              <a:gd name="T85" fmla="*/ 31 h 68"/>
              <a:gd name="T86" fmla="*/ 54 w 68"/>
              <a:gd name="T87" fmla="*/ 25 h 68"/>
              <a:gd name="T88" fmla="*/ 36 w 68"/>
              <a:gd name="T89" fmla="*/ 12 h 68"/>
              <a:gd name="T90" fmla="*/ 36 w 68"/>
              <a:gd name="T91" fmla="*/ 31 h 68"/>
              <a:gd name="T92" fmla="*/ 49 w 68"/>
              <a:gd name="T93" fmla="*/ 50 h 68"/>
              <a:gd name="T94" fmla="*/ 56 w 68"/>
              <a:gd name="T95" fmla="*/ 34 h 68"/>
              <a:gd name="T96" fmla="*/ 55 w 68"/>
              <a:gd name="T97" fmla="*/ 29 h 68"/>
              <a:gd name="T98" fmla="*/ 38 w 68"/>
              <a:gd name="T99" fmla="*/ 35 h 68"/>
              <a:gd name="T100" fmla="*/ 49 w 68"/>
              <a:gd name="T101" fmla="*/ 50 h 68"/>
              <a:gd name="T102" fmla="*/ 45 w 68"/>
              <a:gd name="T103" fmla="*/ 53 h 68"/>
              <a:gd name="T104" fmla="*/ 34 w 68"/>
              <a:gd name="T105" fmla="*/ 38 h 68"/>
              <a:gd name="T106" fmla="*/ 23 w 68"/>
              <a:gd name="T107" fmla="*/ 53 h 68"/>
              <a:gd name="T108" fmla="*/ 34 w 68"/>
              <a:gd name="T109" fmla="*/ 56 h 68"/>
              <a:gd name="T110" fmla="*/ 45 w 68"/>
              <a:gd name="T111" fmla="*/ 5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 h="68">
                <a:moveTo>
                  <a:pt x="59" y="42"/>
                </a:moveTo>
                <a:cubicBezTo>
                  <a:pt x="58" y="43"/>
                  <a:pt x="58" y="44"/>
                  <a:pt x="57" y="45"/>
                </a:cubicBezTo>
                <a:cubicBezTo>
                  <a:pt x="61" y="55"/>
                  <a:pt x="61" y="55"/>
                  <a:pt x="61" y="55"/>
                </a:cubicBezTo>
                <a:cubicBezTo>
                  <a:pt x="55" y="61"/>
                  <a:pt x="55" y="61"/>
                  <a:pt x="55" y="61"/>
                </a:cubicBezTo>
                <a:cubicBezTo>
                  <a:pt x="46" y="57"/>
                  <a:pt x="46" y="57"/>
                  <a:pt x="46" y="57"/>
                </a:cubicBezTo>
                <a:cubicBezTo>
                  <a:pt x="45" y="58"/>
                  <a:pt x="43" y="58"/>
                  <a:pt x="42" y="58"/>
                </a:cubicBezTo>
                <a:cubicBezTo>
                  <a:pt x="38" y="68"/>
                  <a:pt x="38" y="68"/>
                  <a:pt x="38" y="68"/>
                </a:cubicBezTo>
                <a:cubicBezTo>
                  <a:pt x="30" y="68"/>
                  <a:pt x="30" y="68"/>
                  <a:pt x="30" y="68"/>
                </a:cubicBezTo>
                <a:cubicBezTo>
                  <a:pt x="26" y="58"/>
                  <a:pt x="26" y="58"/>
                  <a:pt x="26" y="58"/>
                </a:cubicBezTo>
                <a:cubicBezTo>
                  <a:pt x="25" y="58"/>
                  <a:pt x="24" y="58"/>
                  <a:pt x="23" y="57"/>
                </a:cubicBezTo>
                <a:cubicBezTo>
                  <a:pt x="13" y="61"/>
                  <a:pt x="13" y="61"/>
                  <a:pt x="13" y="61"/>
                </a:cubicBezTo>
                <a:cubicBezTo>
                  <a:pt x="7" y="55"/>
                  <a:pt x="7" y="55"/>
                  <a:pt x="7" y="55"/>
                </a:cubicBezTo>
                <a:cubicBezTo>
                  <a:pt x="11" y="45"/>
                  <a:pt x="11" y="45"/>
                  <a:pt x="11" y="45"/>
                </a:cubicBezTo>
                <a:cubicBezTo>
                  <a:pt x="10" y="44"/>
                  <a:pt x="10" y="43"/>
                  <a:pt x="10" y="42"/>
                </a:cubicBezTo>
                <a:cubicBezTo>
                  <a:pt x="0" y="38"/>
                  <a:pt x="0" y="38"/>
                  <a:pt x="0" y="38"/>
                </a:cubicBezTo>
                <a:cubicBezTo>
                  <a:pt x="0" y="30"/>
                  <a:pt x="0" y="30"/>
                  <a:pt x="0" y="30"/>
                </a:cubicBezTo>
                <a:cubicBezTo>
                  <a:pt x="10" y="26"/>
                  <a:pt x="10" y="26"/>
                  <a:pt x="10" y="26"/>
                </a:cubicBezTo>
                <a:cubicBezTo>
                  <a:pt x="10" y="25"/>
                  <a:pt x="10" y="23"/>
                  <a:pt x="11" y="22"/>
                </a:cubicBezTo>
                <a:cubicBezTo>
                  <a:pt x="7" y="13"/>
                  <a:pt x="7" y="13"/>
                  <a:pt x="7" y="13"/>
                </a:cubicBezTo>
                <a:cubicBezTo>
                  <a:pt x="13" y="7"/>
                  <a:pt x="13" y="7"/>
                  <a:pt x="13" y="7"/>
                </a:cubicBezTo>
                <a:cubicBezTo>
                  <a:pt x="23" y="11"/>
                  <a:pt x="23" y="11"/>
                  <a:pt x="23" y="11"/>
                </a:cubicBezTo>
                <a:cubicBezTo>
                  <a:pt x="24" y="10"/>
                  <a:pt x="25" y="10"/>
                  <a:pt x="26" y="9"/>
                </a:cubicBezTo>
                <a:cubicBezTo>
                  <a:pt x="30" y="0"/>
                  <a:pt x="30" y="0"/>
                  <a:pt x="30" y="0"/>
                </a:cubicBezTo>
                <a:cubicBezTo>
                  <a:pt x="38" y="0"/>
                  <a:pt x="38" y="0"/>
                  <a:pt x="38" y="0"/>
                </a:cubicBezTo>
                <a:cubicBezTo>
                  <a:pt x="42" y="9"/>
                  <a:pt x="42" y="9"/>
                  <a:pt x="42" y="9"/>
                </a:cubicBezTo>
                <a:cubicBezTo>
                  <a:pt x="43" y="10"/>
                  <a:pt x="45" y="10"/>
                  <a:pt x="46" y="11"/>
                </a:cubicBezTo>
                <a:cubicBezTo>
                  <a:pt x="55" y="7"/>
                  <a:pt x="55" y="7"/>
                  <a:pt x="55" y="7"/>
                </a:cubicBezTo>
                <a:cubicBezTo>
                  <a:pt x="61" y="13"/>
                  <a:pt x="61" y="13"/>
                  <a:pt x="61" y="13"/>
                </a:cubicBezTo>
                <a:cubicBezTo>
                  <a:pt x="57" y="22"/>
                  <a:pt x="57" y="22"/>
                  <a:pt x="57" y="22"/>
                </a:cubicBezTo>
                <a:cubicBezTo>
                  <a:pt x="58" y="23"/>
                  <a:pt x="58" y="25"/>
                  <a:pt x="59" y="26"/>
                </a:cubicBezTo>
                <a:cubicBezTo>
                  <a:pt x="68" y="30"/>
                  <a:pt x="68" y="30"/>
                  <a:pt x="68" y="30"/>
                </a:cubicBezTo>
                <a:cubicBezTo>
                  <a:pt x="68" y="38"/>
                  <a:pt x="68" y="38"/>
                  <a:pt x="68" y="38"/>
                </a:cubicBezTo>
                <a:lnTo>
                  <a:pt x="59" y="42"/>
                </a:lnTo>
                <a:close/>
                <a:moveTo>
                  <a:pt x="31" y="35"/>
                </a:moveTo>
                <a:cubicBezTo>
                  <a:pt x="13" y="29"/>
                  <a:pt x="13" y="29"/>
                  <a:pt x="13" y="29"/>
                </a:cubicBezTo>
                <a:cubicBezTo>
                  <a:pt x="13" y="31"/>
                  <a:pt x="12" y="32"/>
                  <a:pt x="12" y="34"/>
                </a:cubicBezTo>
                <a:cubicBezTo>
                  <a:pt x="12" y="40"/>
                  <a:pt x="15" y="46"/>
                  <a:pt x="20" y="50"/>
                </a:cubicBezTo>
                <a:lnTo>
                  <a:pt x="31" y="35"/>
                </a:lnTo>
                <a:close/>
                <a:moveTo>
                  <a:pt x="32" y="31"/>
                </a:moveTo>
                <a:cubicBezTo>
                  <a:pt x="32" y="12"/>
                  <a:pt x="32" y="12"/>
                  <a:pt x="32" y="12"/>
                </a:cubicBezTo>
                <a:cubicBezTo>
                  <a:pt x="24" y="13"/>
                  <a:pt x="17" y="18"/>
                  <a:pt x="14" y="25"/>
                </a:cubicBezTo>
                <a:lnTo>
                  <a:pt x="32" y="31"/>
                </a:lnTo>
                <a:close/>
                <a:moveTo>
                  <a:pt x="36" y="31"/>
                </a:moveTo>
                <a:cubicBezTo>
                  <a:pt x="54" y="25"/>
                  <a:pt x="54" y="25"/>
                  <a:pt x="54" y="25"/>
                </a:cubicBezTo>
                <a:cubicBezTo>
                  <a:pt x="51" y="18"/>
                  <a:pt x="44" y="13"/>
                  <a:pt x="36" y="12"/>
                </a:cubicBezTo>
                <a:lnTo>
                  <a:pt x="36" y="31"/>
                </a:lnTo>
                <a:close/>
                <a:moveTo>
                  <a:pt x="49" y="50"/>
                </a:moveTo>
                <a:cubicBezTo>
                  <a:pt x="53" y="46"/>
                  <a:pt x="56" y="40"/>
                  <a:pt x="56" y="34"/>
                </a:cubicBezTo>
                <a:cubicBezTo>
                  <a:pt x="56" y="32"/>
                  <a:pt x="56" y="31"/>
                  <a:pt x="55" y="29"/>
                </a:cubicBezTo>
                <a:cubicBezTo>
                  <a:pt x="38" y="35"/>
                  <a:pt x="38" y="35"/>
                  <a:pt x="38" y="35"/>
                </a:cubicBezTo>
                <a:lnTo>
                  <a:pt x="49" y="50"/>
                </a:lnTo>
                <a:close/>
                <a:moveTo>
                  <a:pt x="45" y="53"/>
                </a:moveTo>
                <a:cubicBezTo>
                  <a:pt x="34" y="38"/>
                  <a:pt x="34" y="38"/>
                  <a:pt x="34" y="38"/>
                </a:cubicBezTo>
                <a:cubicBezTo>
                  <a:pt x="23" y="53"/>
                  <a:pt x="23" y="53"/>
                  <a:pt x="23" y="53"/>
                </a:cubicBezTo>
                <a:cubicBezTo>
                  <a:pt x="27" y="54"/>
                  <a:pt x="30" y="56"/>
                  <a:pt x="34" y="56"/>
                </a:cubicBezTo>
                <a:cubicBezTo>
                  <a:pt x="38" y="56"/>
                  <a:pt x="42" y="54"/>
                  <a:pt x="45" y="53"/>
                </a:cubicBezTo>
                <a:close/>
              </a:path>
            </a:pathLst>
          </a:custGeom>
          <a:noFill/>
          <a:ln w="190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82880" tIns="91440" rIns="182880" bIns="91440" numCol="1" anchor="t" anchorCtr="0" compatLnSpc="1">
            <a:prstTxWarp prst="textNoShape">
              <a:avLst/>
            </a:prstTxWarp>
          </a:bodyPr>
          <a:lstStyle/>
          <a:p>
            <a:endParaRPr lang="ru-RU" sz="7200" dirty="0">
              <a:latin typeface="Open Sans" panose="020B0606030504020204" pitchFamily="34" charset="0"/>
            </a:endParaRPr>
          </a:p>
        </p:txBody>
      </p:sp>
      <p:sp>
        <p:nvSpPr>
          <p:cNvPr id="2" name="Oval 1">
            <a:extLst>
              <a:ext uri="{FF2B5EF4-FFF2-40B4-BE49-F238E27FC236}">
                <a16:creationId xmlns:a16="http://schemas.microsoft.com/office/drawing/2014/main" id="{8D4146D8-5B34-4203-8AC0-D119BDD139C7}"/>
              </a:ext>
            </a:extLst>
          </p:cNvPr>
          <p:cNvSpPr/>
          <p:nvPr/>
        </p:nvSpPr>
        <p:spPr>
          <a:xfrm>
            <a:off x="8773320" y="4465634"/>
            <a:ext cx="6408000" cy="6408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6400" dirty="0">
                <a:latin typeface="Open Sans" panose="020B0606030504020204" pitchFamily="34" charset="0"/>
              </a:rPr>
              <a:t>Centre of Excellence</a:t>
            </a:r>
          </a:p>
        </p:txBody>
      </p:sp>
      <p:sp>
        <p:nvSpPr>
          <p:cNvPr id="40" name="TextBox 39">
            <a:extLst>
              <a:ext uri="{FF2B5EF4-FFF2-40B4-BE49-F238E27FC236}">
                <a16:creationId xmlns:a16="http://schemas.microsoft.com/office/drawing/2014/main" id="{8D4B5355-1BCB-465A-93F0-64E1551B85B3}"/>
              </a:ext>
            </a:extLst>
          </p:cNvPr>
          <p:cNvSpPr txBox="1"/>
          <p:nvPr/>
        </p:nvSpPr>
        <p:spPr>
          <a:xfrm>
            <a:off x="9999494" y="4694130"/>
            <a:ext cx="3669680" cy="4524315"/>
          </a:xfrm>
          <a:prstGeom prst="rect">
            <a:avLst/>
          </a:prstGeom>
          <a:noFill/>
        </p:spPr>
        <p:txBody>
          <a:bodyPr wrap="square" rtlCol="0">
            <a:spAutoFit/>
          </a:bodyPr>
          <a:lstStyle/>
          <a:p>
            <a:pPr algn="ctr"/>
            <a:r>
              <a:rPr lang="en-CA" sz="7200" b="1" dirty="0">
                <a:solidFill>
                  <a:schemeClr val="tx1">
                    <a:lumMod val="75000"/>
                    <a:lumOff val="25000"/>
                  </a:schemeClr>
                </a:solidFill>
                <a:latin typeface="Open Sans" panose="020B0606030504020204" pitchFamily="34" charset="0"/>
              </a:rPr>
              <a:t>Centre of Excellence</a:t>
            </a:r>
          </a:p>
        </p:txBody>
      </p:sp>
      <p:graphicFrame>
        <p:nvGraphicFramePr>
          <p:cNvPr id="41" name="Diagram 40">
            <a:extLst>
              <a:ext uri="{FF2B5EF4-FFF2-40B4-BE49-F238E27FC236}">
                <a16:creationId xmlns:a16="http://schemas.microsoft.com/office/drawing/2014/main" id="{11CF3EEA-55FB-418A-A102-CB13B94040DF}"/>
              </a:ext>
            </a:extLst>
          </p:cNvPr>
          <p:cNvGraphicFramePr/>
          <p:nvPr/>
        </p:nvGraphicFramePr>
        <p:xfrm>
          <a:off x="8890349" y="5572619"/>
          <a:ext cx="6017130" cy="4950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Oval 3">
            <a:extLst>
              <a:ext uri="{FF2B5EF4-FFF2-40B4-BE49-F238E27FC236}">
                <a16:creationId xmlns:a16="http://schemas.microsoft.com/office/drawing/2014/main" id="{9FA9E413-38D7-4997-8B87-353289CCF8B1}"/>
              </a:ext>
            </a:extLst>
          </p:cNvPr>
          <p:cNvSpPr/>
          <p:nvPr/>
        </p:nvSpPr>
        <p:spPr>
          <a:xfrm>
            <a:off x="8786962" y="4454520"/>
            <a:ext cx="6408000" cy="6408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7200" dirty="0">
              <a:latin typeface="Open Sans" panose="020B0606030504020204" pitchFamily="34" charset="0"/>
            </a:endParaRPr>
          </a:p>
        </p:txBody>
      </p:sp>
    </p:spTree>
    <p:extLst>
      <p:ext uri="{BB962C8B-B14F-4D97-AF65-F5344CB8AC3E}">
        <p14:creationId xmlns:p14="http://schemas.microsoft.com/office/powerpoint/2010/main" val="2542315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2"/>
                                        </p:tgtEl>
                                        <p:attrNameLst>
                                          <p:attrName>fillcolor</p:attrName>
                                        </p:attrNameLst>
                                      </p:cBhvr>
                                      <p:to>
                                        <a:srgbClr val="FFFFFF"/>
                                      </p:to>
                                    </p:animClr>
                                    <p:set>
                                      <p:cBhvr>
                                        <p:cTn id="7" dur="500" fill="hold"/>
                                        <p:tgtEl>
                                          <p:spTgt spid="2"/>
                                        </p:tgtEl>
                                        <p:attrNameLst>
                                          <p:attrName>fill.type</p:attrName>
                                        </p:attrNameLst>
                                      </p:cBhvr>
                                      <p:to>
                                        <p:strVal val="solid"/>
                                      </p:to>
                                    </p:set>
                                    <p:set>
                                      <p:cBhvr>
                                        <p:cTn id="8" dur="500" fill="hold"/>
                                        <p:tgtEl>
                                          <p:spTgt spid="2"/>
                                        </p:tgtEl>
                                        <p:attrNameLst>
                                          <p:attrName>fill.on</p:attrName>
                                        </p:attrNameLst>
                                      </p:cBhvr>
                                      <p:to>
                                        <p:strVal val="tru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Graphic spid="41"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79"/>
          <p:cNvSpPr>
            <a:spLocks/>
          </p:cNvSpPr>
          <p:nvPr/>
        </p:nvSpPr>
        <p:spPr bwMode="auto">
          <a:xfrm>
            <a:off x="16030745" y="2525578"/>
            <a:ext cx="6891246" cy="10010772"/>
          </a:xfrm>
          <a:custGeom>
            <a:avLst/>
            <a:gdLst>
              <a:gd name="T0" fmla="*/ 3616669 w 868"/>
              <a:gd name="T1" fmla="*/ 5090272 h 1263"/>
              <a:gd name="T2" fmla="*/ 738616 w 868"/>
              <a:gd name="T3" fmla="*/ 114436 h 1263"/>
              <a:gd name="T4" fmla="*/ 437226 w 868"/>
              <a:gd name="T5" fmla="*/ 114436 h 1263"/>
              <a:gd name="T6" fmla="*/ 0 w 868"/>
              <a:gd name="T7" fmla="*/ 873102 h 1263"/>
              <a:gd name="T8" fmla="*/ 50939 w 868"/>
              <a:gd name="T9" fmla="*/ 868864 h 1263"/>
              <a:gd name="T10" fmla="*/ 50939 w 868"/>
              <a:gd name="T11" fmla="*/ 868864 h 1263"/>
              <a:gd name="T12" fmla="*/ 280165 w 868"/>
              <a:gd name="T13" fmla="*/ 1000253 h 1263"/>
              <a:gd name="T14" fmla="*/ 2619114 w 868"/>
              <a:gd name="T15" fmla="*/ 5043650 h 1263"/>
              <a:gd name="T16" fmla="*/ 2619114 w 868"/>
              <a:gd name="T17" fmla="*/ 5310666 h 1263"/>
              <a:gd name="T18" fmla="*/ 2589399 w 868"/>
              <a:gd name="T19" fmla="*/ 5353050 h 1263"/>
              <a:gd name="T20" fmla="*/ 3463852 w 868"/>
              <a:gd name="T21" fmla="*/ 5353050 h 1263"/>
              <a:gd name="T22" fmla="*/ 3616669 w 868"/>
              <a:gd name="T23" fmla="*/ 5090272 h 12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68" h="1263">
                <a:moveTo>
                  <a:pt x="852" y="1201"/>
                </a:moveTo>
                <a:cubicBezTo>
                  <a:pt x="174" y="27"/>
                  <a:pt x="174" y="27"/>
                  <a:pt x="174" y="27"/>
                </a:cubicBezTo>
                <a:cubicBezTo>
                  <a:pt x="158" y="0"/>
                  <a:pt x="119" y="0"/>
                  <a:pt x="103" y="27"/>
                </a:cubicBezTo>
                <a:cubicBezTo>
                  <a:pt x="0" y="206"/>
                  <a:pt x="0" y="206"/>
                  <a:pt x="0" y="206"/>
                </a:cubicBezTo>
                <a:cubicBezTo>
                  <a:pt x="4" y="205"/>
                  <a:pt x="8" y="205"/>
                  <a:pt x="12" y="205"/>
                </a:cubicBezTo>
                <a:cubicBezTo>
                  <a:pt x="12" y="205"/>
                  <a:pt x="12" y="205"/>
                  <a:pt x="12" y="205"/>
                </a:cubicBezTo>
                <a:cubicBezTo>
                  <a:pt x="35" y="205"/>
                  <a:pt x="55" y="216"/>
                  <a:pt x="66" y="236"/>
                </a:cubicBezTo>
                <a:cubicBezTo>
                  <a:pt x="617" y="1190"/>
                  <a:pt x="617" y="1190"/>
                  <a:pt x="617" y="1190"/>
                </a:cubicBezTo>
                <a:cubicBezTo>
                  <a:pt x="628" y="1210"/>
                  <a:pt x="628" y="1233"/>
                  <a:pt x="617" y="1253"/>
                </a:cubicBezTo>
                <a:cubicBezTo>
                  <a:pt x="615" y="1256"/>
                  <a:pt x="613" y="1260"/>
                  <a:pt x="610" y="1263"/>
                </a:cubicBezTo>
                <a:cubicBezTo>
                  <a:pt x="816" y="1263"/>
                  <a:pt x="816" y="1263"/>
                  <a:pt x="816" y="1263"/>
                </a:cubicBezTo>
                <a:cubicBezTo>
                  <a:pt x="848" y="1263"/>
                  <a:pt x="868" y="1228"/>
                  <a:pt x="852" y="1201"/>
                </a:cubicBezTo>
                <a:close/>
              </a:path>
            </a:pathLst>
          </a:custGeom>
          <a:solidFill>
            <a:schemeClr val="accent5"/>
          </a:solidFill>
          <a:ln>
            <a:noFill/>
          </a:ln>
        </p:spPr>
        <p:txBody>
          <a:bodyPr/>
          <a:lstStyle/>
          <a:p>
            <a:pPr>
              <a:defRPr/>
            </a:pPr>
            <a:endParaRPr lang="ru-RU">
              <a:solidFill>
                <a:srgbClr val="414042"/>
              </a:solidFill>
              <a:latin typeface="Open Sans"/>
            </a:endParaRPr>
          </a:p>
        </p:txBody>
      </p:sp>
      <p:sp>
        <p:nvSpPr>
          <p:cNvPr id="14" name="Freeform 80"/>
          <p:cNvSpPr>
            <a:spLocks/>
          </p:cNvSpPr>
          <p:nvPr/>
        </p:nvSpPr>
        <p:spPr bwMode="auto">
          <a:xfrm>
            <a:off x="14967813" y="4262324"/>
            <a:ext cx="5938170" cy="8274028"/>
          </a:xfrm>
          <a:custGeom>
            <a:avLst/>
            <a:gdLst>
              <a:gd name="T0" fmla="*/ 3107086 w 748"/>
              <a:gd name="T1" fmla="*/ 4161613 h 1044"/>
              <a:gd name="T2" fmla="*/ 772527 w 748"/>
              <a:gd name="T3" fmla="*/ 118661 h 1044"/>
              <a:gd name="T4" fmla="*/ 466912 w 748"/>
              <a:gd name="T5" fmla="*/ 118661 h 1044"/>
              <a:gd name="T6" fmla="*/ 0 w 748"/>
              <a:gd name="T7" fmla="*/ 928099 h 1044"/>
              <a:gd name="T8" fmla="*/ 50936 w 748"/>
              <a:gd name="T9" fmla="*/ 919623 h 1044"/>
              <a:gd name="T10" fmla="*/ 280147 w 748"/>
              <a:gd name="T11" fmla="*/ 1055236 h 1044"/>
              <a:gd name="T12" fmla="*/ 2050167 w 748"/>
              <a:gd name="T13" fmla="*/ 4114997 h 1044"/>
              <a:gd name="T14" fmla="*/ 2050167 w 748"/>
              <a:gd name="T15" fmla="*/ 4381984 h 1044"/>
              <a:gd name="T16" fmla="*/ 2020455 w 748"/>
              <a:gd name="T17" fmla="*/ 4424363 h 1044"/>
              <a:gd name="T18" fmla="*/ 2958523 w 748"/>
              <a:gd name="T19" fmla="*/ 4424363 h 1044"/>
              <a:gd name="T20" fmla="*/ 3107086 w 748"/>
              <a:gd name="T21" fmla="*/ 4161613 h 104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48" h="1044">
                <a:moveTo>
                  <a:pt x="732" y="982"/>
                </a:moveTo>
                <a:cubicBezTo>
                  <a:pt x="182" y="28"/>
                  <a:pt x="182" y="28"/>
                  <a:pt x="182" y="28"/>
                </a:cubicBezTo>
                <a:cubicBezTo>
                  <a:pt x="166" y="0"/>
                  <a:pt x="126" y="0"/>
                  <a:pt x="110" y="28"/>
                </a:cubicBezTo>
                <a:cubicBezTo>
                  <a:pt x="0" y="219"/>
                  <a:pt x="0" y="219"/>
                  <a:pt x="0" y="219"/>
                </a:cubicBezTo>
                <a:cubicBezTo>
                  <a:pt x="4" y="218"/>
                  <a:pt x="8" y="217"/>
                  <a:pt x="12" y="217"/>
                </a:cubicBezTo>
                <a:cubicBezTo>
                  <a:pt x="35" y="217"/>
                  <a:pt x="55" y="229"/>
                  <a:pt x="66" y="249"/>
                </a:cubicBezTo>
                <a:cubicBezTo>
                  <a:pt x="483" y="971"/>
                  <a:pt x="483" y="971"/>
                  <a:pt x="483" y="971"/>
                </a:cubicBezTo>
                <a:cubicBezTo>
                  <a:pt x="495" y="991"/>
                  <a:pt x="495" y="1014"/>
                  <a:pt x="483" y="1034"/>
                </a:cubicBezTo>
                <a:cubicBezTo>
                  <a:pt x="481" y="1037"/>
                  <a:pt x="479" y="1041"/>
                  <a:pt x="476" y="1044"/>
                </a:cubicBezTo>
                <a:cubicBezTo>
                  <a:pt x="697" y="1044"/>
                  <a:pt x="697" y="1044"/>
                  <a:pt x="697" y="1044"/>
                </a:cubicBezTo>
                <a:cubicBezTo>
                  <a:pt x="728" y="1044"/>
                  <a:pt x="748" y="1009"/>
                  <a:pt x="732" y="982"/>
                </a:cubicBezTo>
                <a:close/>
              </a:path>
            </a:pathLst>
          </a:custGeom>
          <a:solidFill>
            <a:schemeClr val="accent4"/>
          </a:solidFill>
          <a:ln>
            <a:noFill/>
          </a:ln>
        </p:spPr>
        <p:txBody>
          <a:bodyPr/>
          <a:lstStyle/>
          <a:p>
            <a:pPr>
              <a:defRPr/>
            </a:pPr>
            <a:endParaRPr lang="ru-RU">
              <a:solidFill>
                <a:srgbClr val="414042"/>
              </a:solidFill>
              <a:latin typeface="Open Sans"/>
            </a:endParaRPr>
          </a:p>
        </p:txBody>
      </p:sp>
      <p:sp>
        <p:nvSpPr>
          <p:cNvPr id="15" name="Freeform 81"/>
          <p:cNvSpPr>
            <a:spLocks/>
          </p:cNvSpPr>
          <p:nvPr/>
        </p:nvSpPr>
        <p:spPr bwMode="auto">
          <a:xfrm>
            <a:off x="13872220" y="6100006"/>
            <a:ext cx="4913836" cy="6436344"/>
          </a:xfrm>
          <a:custGeom>
            <a:avLst/>
            <a:gdLst>
              <a:gd name="T0" fmla="*/ 2559402 w 619"/>
              <a:gd name="T1" fmla="*/ 3178910 h 812"/>
              <a:gd name="T2" fmla="*/ 789467 w 619"/>
              <a:gd name="T3" fmla="*/ 118679 h 812"/>
              <a:gd name="T4" fmla="*/ 483867 w 619"/>
              <a:gd name="T5" fmla="*/ 118679 h 812"/>
              <a:gd name="T6" fmla="*/ 0 w 619"/>
              <a:gd name="T7" fmla="*/ 957912 h 812"/>
              <a:gd name="T8" fmla="*/ 50933 w 619"/>
              <a:gd name="T9" fmla="*/ 953673 h 812"/>
              <a:gd name="T10" fmla="*/ 280134 w 619"/>
              <a:gd name="T11" fmla="*/ 1085068 h 812"/>
              <a:gd name="T12" fmla="*/ 1464334 w 619"/>
              <a:gd name="T13" fmla="*/ 3132286 h 812"/>
              <a:gd name="T14" fmla="*/ 1464334 w 619"/>
              <a:gd name="T15" fmla="*/ 3399315 h 812"/>
              <a:gd name="T16" fmla="*/ 1434623 w 619"/>
              <a:gd name="T17" fmla="*/ 3441700 h 812"/>
              <a:gd name="T18" fmla="*/ 2406602 w 619"/>
              <a:gd name="T19" fmla="*/ 3441700 h 812"/>
              <a:gd name="T20" fmla="*/ 2559402 w 619"/>
              <a:gd name="T21" fmla="*/ 3178910 h 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9" h="812">
                <a:moveTo>
                  <a:pt x="603" y="750"/>
                </a:moveTo>
                <a:cubicBezTo>
                  <a:pt x="186" y="28"/>
                  <a:pt x="186" y="28"/>
                  <a:pt x="186" y="28"/>
                </a:cubicBezTo>
                <a:cubicBezTo>
                  <a:pt x="170" y="0"/>
                  <a:pt x="130" y="0"/>
                  <a:pt x="114" y="28"/>
                </a:cubicBezTo>
                <a:cubicBezTo>
                  <a:pt x="0" y="226"/>
                  <a:pt x="0" y="226"/>
                  <a:pt x="0" y="226"/>
                </a:cubicBezTo>
                <a:cubicBezTo>
                  <a:pt x="4" y="225"/>
                  <a:pt x="8" y="225"/>
                  <a:pt x="12" y="225"/>
                </a:cubicBezTo>
                <a:cubicBezTo>
                  <a:pt x="35" y="225"/>
                  <a:pt x="55" y="236"/>
                  <a:pt x="66" y="256"/>
                </a:cubicBezTo>
                <a:cubicBezTo>
                  <a:pt x="345" y="739"/>
                  <a:pt x="345" y="739"/>
                  <a:pt x="345" y="739"/>
                </a:cubicBezTo>
                <a:cubicBezTo>
                  <a:pt x="357" y="759"/>
                  <a:pt x="357" y="782"/>
                  <a:pt x="345" y="802"/>
                </a:cubicBezTo>
                <a:cubicBezTo>
                  <a:pt x="343" y="805"/>
                  <a:pt x="341" y="809"/>
                  <a:pt x="338" y="812"/>
                </a:cubicBezTo>
                <a:cubicBezTo>
                  <a:pt x="567" y="812"/>
                  <a:pt x="567" y="812"/>
                  <a:pt x="567" y="812"/>
                </a:cubicBezTo>
                <a:cubicBezTo>
                  <a:pt x="599" y="812"/>
                  <a:pt x="619" y="777"/>
                  <a:pt x="603" y="750"/>
                </a:cubicBezTo>
                <a:close/>
              </a:path>
            </a:pathLst>
          </a:custGeom>
          <a:ln/>
        </p:spPr>
        <p:style>
          <a:lnRef idx="3">
            <a:schemeClr val="lt1"/>
          </a:lnRef>
          <a:fillRef idx="1">
            <a:schemeClr val="accent2"/>
          </a:fillRef>
          <a:effectRef idx="1">
            <a:schemeClr val="accent2"/>
          </a:effectRef>
          <a:fontRef idx="minor">
            <a:schemeClr val="lt1"/>
          </a:fontRef>
        </p:style>
        <p:txBody>
          <a:bodyPr/>
          <a:lstStyle/>
          <a:p>
            <a:pPr>
              <a:defRPr/>
            </a:pPr>
            <a:endParaRPr lang="ru-RU">
              <a:solidFill>
                <a:srgbClr val="414042"/>
              </a:solidFill>
              <a:latin typeface="Open Sans"/>
            </a:endParaRPr>
          </a:p>
        </p:txBody>
      </p:sp>
      <p:sp>
        <p:nvSpPr>
          <p:cNvPr id="16" name="Freeform 82"/>
          <p:cNvSpPr>
            <a:spLocks/>
          </p:cNvSpPr>
          <p:nvPr/>
        </p:nvSpPr>
        <p:spPr bwMode="auto">
          <a:xfrm>
            <a:off x="11339591" y="7994097"/>
            <a:ext cx="5246374" cy="4542254"/>
          </a:xfrm>
          <a:custGeom>
            <a:avLst/>
            <a:gdLst>
              <a:gd name="T0" fmla="*/ 67900 w 661"/>
              <a:gd name="T1" fmla="*/ 2166065 h 573"/>
              <a:gd name="T2" fmla="*/ 1251904 w 661"/>
              <a:gd name="T3" fmla="*/ 118688 h 573"/>
              <a:gd name="T4" fmla="*/ 1557453 w 661"/>
              <a:gd name="T5" fmla="*/ 118688 h 573"/>
              <a:gd name="T6" fmla="*/ 2737213 w 661"/>
              <a:gd name="T7" fmla="*/ 2166065 h 573"/>
              <a:gd name="T8" fmla="*/ 2588682 w 661"/>
              <a:gd name="T9" fmla="*/ 2428875 h 573"/>
              <a:gd name="T10" fmla="*/ 220675 w 661"/>
              <a:gd name="T11" fmla="*/ 2428875 h 573"/>
              <a:gd name="T12" fmla="*/ 67900 w 661"/>
              <a:gd name="T13" fmla="*/ 2166065 h 5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61" h="573">
                <a:moveTo>
                  <a:pt x="16" y="511"/>
                </a:moveTo>
                <a:cubicBezTo>
                  <a:pt x="295" y="28"/>
                  <a:pt x="295" y="28"/>
                  <a:pt x="295" y="28"/>
                </a:cubicBezTo>
                <a:cubicBezTo>
                  <a:pt x="311" y="0"/>
                  <a:pt x="351" y="0"/>
                  <a:pt x="367" y="28"/>
                </a:cubicBezTo>
                <a:cubicBezTo>
                  <a:pt x="645" y="511"/>
                  <a:pt x="645" y="511"/>
                  <a:pt x="645" y="511"/>
                </a:cubicBezTo>
                <a:cubicBezTo>
                  <a:pt x="661" y="538"/>
                  <a:pt x="642" y="573"/>
                  <a:pt x="610" y="573"/>
                </a:cubicBezTo>
                <a:cubicBezTo>
                  <a:pt x="52" y="573"/>
                  <a:pt x="52" y="573"/>
                  <a:pt x="52" y="573"/>
                </a:cubicBezTo>
                <a:cubicBezTo>
                  <a:pt x="20" y="573"/>
                  <a:pt x="0" y="538"/>
                  <a:pt x="16" y="511"/>
                </a:cubicBezTo>
                <a:close/>
              </a:path>
            </a:pathLst>
          </a:custGeom>
          <a:solidFill>
            <a:schemeClr val="accent1"/>
          </a:solidFill>
          <a:ln>
            <a:noFill/>
          </a:ln>
        </p:spPr>
        <p:txBody>
          <a:bodyPr/>
          <a:lstStyle/>
          <a:p>
            <a:pPr>
              <a:defRPr/>
            </a:pPr>
            <a:endParaRPr lang="ru-RU">
              <a:solidFill>
                <a:srgbClr val="414042"/>
              </a:solidFill>
              <a:latin typeface="Open Sans"/>
            </a:endParaRPr>
          </a:p>
        </p:txBody>
      </p:sp>
      <p:sp>
        <p:nvSpPr>
          <p:cNvPr id="18" name="Rectangle 75"/>
          <p:cNvSpPr>
            <a:spLocks noChangeArrowheads="1"/>
          </p:cNvSpPr>
          <p:nvPr/>
        </p:nvSpPr>
        <p:spPr bwMode="auto">
          <a:xfrm rot="3600000">
            <a:off x="15827309" y="7442057"/>
            <a:ext cx="708527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ru-RU" sz="6400" b="1" dirty="0">
                <a:solidFill>
                  <a:schemeClr val="bg1"/>
                </a:solidFill>
                <a:latin typeface="Open Sans"/>
              </a:rPr>
              <a:t>Career Readiness</a:t>
            </a:r>
            <a:endParaRPr lang="ru-RU" altLang="ru-RU" sz="5600" dirty="0">
              <a:solidFill>
                <a:schemeClr val="bg1"/>
              </a:solidFill>
              <a:latin typeface="Open Sans"/>
            </a:endParaRPr>
          </a:p>
        </p:txBody>
      </p:sp>
      <p:sp>
        <p:nvSpPr>
          <p:cNvPr id="19" name="Rectangle 75"/>
          <p:cNvSpPr>
            <a:spLocks noChangeArrowheads="1"/>
          </p:cNvSpPr>
          <p:nvPr/>
        </p:nvSpPr>
        <p:spPr bwMode="auto">
          <a:xfrm rot="3600000">
            <a:off x="14710921" y="8365385"/>
            <a:ext cx="63238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altLang="ru-RU" sz="5400" b="1" dirty="0">
                <a:solidFill>
                  <a:schemeClr val="bg1"/>
                </a:solidFill>
                <a:latin typeface="Open Sans"/>
              </a:rPr>
              <a:t>Active Exploration</a:t>
            </a:r>
            <a:endParaRPr lang="ru-RU" altLang="ru-RU" sz="5400" dirty="0">
              <a:solidFill>
                <a:schemeClr val="bg1"/>
              </a:solidFill>
              <a:latin typeface="Open Sans"/>
            </a:endParaRPr>
          </a:p>
        </p:txBody>
      </p:sp>
      <p:sp>
        <p:nvSpPr>
          <p:cNvPr id="20" name="Rectangle 75"/>
          <p:cNvSpPr>
            <a:spLocks noChangeArrowheads="1"/>
          </p:cNvSpPr>
          <p:nvPr/>
        </p:nvSpPr>
        <p:spPr bwMode="auto">
          <a:xfrm rot="3600000">
            <a:off x="14232576" y="8947950"/>
            <a:ext cx="424956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altLang="ru-RU" sz="4800" b="1" dirty="0">
                <a:solidFill>
                  <a:schemeClr val="bg1"/>
                </a:solidFill>
                <a:latin typeface="Open Sans"/>
              </a:rPr>
              <a:t>Foundational </a:t>
            </a:r>
            <a:br>
              <a:rPr lang="en-US" altLang="ru-RU" sz="4800" b="1" dirty="0">
                <a:solidFill>
                  <a:schemeClr val="bg1"/>
                </a:solidFill>
                <a:latin typeface="Open Sans"/>
              </a:rPr>
            </a:br>
            <a:r>
              <a:rPr lang="en-US" altLang="ru-RU" sz="4800" b="1" dirty="0">
                <a:solidFill>
                  <a:schemeClr val="bg1"/>
                </a:solidFill>
                <a:latin typeface="Open Sans"/>
              </a:rPr>
              <a:t>Awareness</a:t>
            </a:r>
            <a:endParaRPr lang="ru-RU" altLang="ru-RU" sz="4000" dirty="0">
              <a:solidFill>
                <a:schemeClr val="bg1"/>
              </a:solidFill>
              <a:latin typeface="Open Sans"/>
            </a:endParaRPr>
          </a:p>
        </p:txBody>
      </p:sp>
      <p:sp>
        <p:nvSpPr>
          <p:cNvPr id="21" name="Rectangle 90"/>
          <p:cNvSpPr>
            <a:spLocks noChangeArrowheads="1"/>
          </p:cNvSpPr>
          <p:nvPr/>
        </p:nvSpPr>
        <p:spPr bwMode="auto">
          <a:xfrm>
            <a:off x="12286057" y="11125034"/>
            <a:ext cx="345767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US" altLang="ru-RU" sz="4800" b="1" dirty="0">
                <a:solidFill>
                  <a:schemeClr val="bg1"/>
                </a:solidFill>
                <a:latin typeface="Open Sans"/>
              </a:rPr>
              <a:t>Curriculum</a:t>
            </a:r>
            <a:endParaRPr lang="ru-RU" altLang="ru-RU" sz="1800" dirty="0">
              <a:solidFill>
                <a:schemeClr val="bg1"/>
              </a:solidFill>
              <a:latin typeface="Open Sans"/>
            </a:endParaRPr>
          </a:p>
        </p:txBody>
      </p:sp>
      <p:sp>
        <p:nvSpPr>
          <p:cNvPr id="22" name="Rectangle 21">
            <a:extLst>
              <a:ext uri="{FF2B5EF4-FFF2-40B4-BE49-F238E27FC236}">
                <a16:creationId xmlns:a16="http://schemas.microsoft.com/office/drawing/2014/main" id="{7828C6BE-C16A-4663-9A35-2F3EFBC48B9D}"/>
              </a:ext>
            </a:extLst>
          </p:cNvPr>
          <p:cNvSpPr/>
          <p:nvPr/>
        </p:nvSpPr>
        <p:spPr>
          <a:xfrm>
            <a:off x="2673425" y="698374"/>
            <a:ext cx="20472326" cy="1200329"/>
          </a:xfrm>
          <a:prstGeom prst="rect">
            <a:avLst/>
          </a:prstGeom>
        </p:spPr>
        <p:txBody>
          <a:bodyPr wrap="square">
            <a:spAutoFit/>
          </a:bodyPr>
          <a:lstStyle/>
          <a:p>
            <a:r>
              <a:rPr lang="en-CA" sz="7200" dirty="0"/>
              <a:t>COE Learning and Engagement Model for K-12</a:t>
            </a:r>
          </a:p>
        </p:txBody>
      </p:sp>
      <p:sp>
        <p:nvSpPr>
          <p:cNvPr id="38" name="Freeform 68">
            <a:extLst>
              <a:ext uri="{FF2B5EF4-FFF2-40B4-BE49-F238E27FC236}">
                <a16:creationId xmlns:a16="http://schemas.microsoft.com/office/drawing/2014/main" id="{1A437650-CA82-4810-B05D-FBC58BCF158F}"/>
              </a:ext>
            </a:extLst>
          </p:cNvPr>
          <p:cNvSpPr>
            <a:spLocks/>
          </p:cNvSpPr>
          <p:nvPr/>
        </p:nvSpPr>
        <p:spPr bwMode="auto">
          <a:xfrm>
            <a:off x="2634485" y="3416870"/>
            <a:ext cx="1089026" cy="1257300"/>
          </a:xfrm>
          <a:custGeom>
            <a:avLst/>
            <a:gdLst>
              <a:gd name="T0" fmla="*/ 0 w 343"/>
              <a:gd name="T1" fmla="*/ 0 h 396"/>
              <a:gd name="T2" fmla="*/ 544513 w 343"/>
              <a:gd name="T3" fmla="*/ 315913 h 396"/>
              <a:gd name="T4" fmla="*/ 0 w 343"/>
              <a:gd name="T5" fmla="*/ 628650 h 396"/>
              <a:gd name="T6" fmla="*/ 0 w 343"/>
              <a:gd name="T7" fmla="*/ 0 h 3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3" h="396">
                <a:moveTo>
                  <a:pt x="0" y="0"/>
                </a:moveTo>
                <a:lnTo>
                  <a:pt x="343" y="199"/>
                </a:lnTo>
                <a:lnTo>
                  <a:pt x="0" y="396"/>
                </a:lnTo>
                <a:lnTo>
                  <a:pt x="0" y="0"/>
                </a:lnTo>
                <a:close/>
              </a:path>
            </a:pathLst>
          </a:custGeom>
          <a:solidFill>
            <a:schemeClr val="accent5"/>
          </a:solidFill>
          <a:ln>
            <a:noFill/>
          </a:ln>
        </p:spPr>
        <p:txBody>
          <a:bodyPr/>
          <a:lstStyle/>
          <a:p>
            <a:pPr>
              <a:defRPr/>
            </a:pPr>
            <a:endParaRPr lang="ru-RU">
              <a:solidFill>
                <a:srgbClr val="414042"/>
              </a:solidFill>
              <a:latin typeface="Open Sans"/>
            </a:endParaRPr>
          </a:p>
        </p:txBody>
      </p:sp>
      <p:sp>
        <p:nvSpPr>
          <p:cNvPr id="39" name="Freeform 69">
            <a:extLst>
              <a:ext uri="{FF2B5EF4-FFF2-40B4-BE49-F238E27FC236}">
                <a16:creationId xmlns:a16="http://schemas.microsoft.com/office/drawing/2014/main" id="{74397FE5-E42D-47A5-90CE-260ED87CAE8D}"/>
              </a:ext>
            </a:extLst>
          </p:cNvPr>
          <p:cNvSpPr>
            <a:spLocks/>
          </p:cNvSpPr>
          <p:nvPr/>
        </p:nvSpPr>
        <p:spPr bwMode="auto">
          <a:xfrm>
            <a:off x="2634485" y="5838741"/>
            <a:ext cx="1089026" cy="1254126"/>
          </a:xfrm>
          <a:custGeom>
            <a:avLst/>
            <a:gdLst>
              <a:gd name="T0" fmla="*/ 0 w 343"/>
              <a:gd name="T1" fmla="*/ 0 h 395"/>
              <a:gd name="T2" fmla="*/ 544513 w 343"/>
              <a:gd name="T3" fmla="*/ 315913 h 395"/>
              <a:gd name="T4" fmla="*/ 0 w 343"/>
              <a:gd name="T5" fmla="*/ 627063 h 395"/>
              <a:gd name="T6" fmla="*/ 0 w 343"/>
              <a:gd name="T7" fmla="*/ 0 h 3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3" h="395">
                <a:moveTo>
                  <a:pt x="0" y="0"/>
                </a:moveTo>
                <a:lnTo>
                  <a:pt x="343" y="199"/>
                </a:lnTo>
                <a:lnTo>
                  <a:pt x="0" y="395"/>
                </a:lnTo>
                <a:lnTo>
                  <a:pt x="0" y="0"/>
                </a:lnTo>
                <a:close/>
              </a:path>
            </a:pathLst>
          </a:custGeom>
          <a:solidFill>
            <a:schemeClr val="accent4"/>
          </a:solidFill>
          <a:ln>
            <a:noFill/>
          </a:ln>
        </p:spPr>
        <p:txBody>
          <a:bodyPr/>
          <a:lstStyle/>
          <a:p>
            <a:pPr>
              <a:defRPr/>
            </a:pPr>
            <a:endParaRPr lang="ru-RU">
              <a:solidFill>
                <a:srgbClr val="414042"/>
              </a:solidFill>
              <a:latin typeface="Open Sans"/>
            </a:endParaRPr>
          </a:p>
        </p:txBody>
      </p:sp>
      <p:sp>
        <p:nvSpPr>
          <p:cNvPr id="40" name="Freeform 70">
            <a:extLst>
              <a:ext uri="{FF2B5EF4-FFF2-40B4-BE49-F238E27FC236}">
                <a16:creationId xmlns:a16="http://schemas.microsoft.com/office/drawing/2014/main" id="{AD12C6AA-47F3-4EE6-AC98-5A00B9CB1CEA}"/>
              </a:ext>
            </a:extLst>
          </p:cNvPr>
          <p:cNvSpPr>
            <a:spLocks/>
          </p:cNvSpPr>
          <p:nvPr/>
        </p:nvSpPr>
        <p:spPr bwMode="auto">
          <a:xfrm>
            <a:off x="2578735" y="8061484"/>
            <a:ext cx="1089026" cy="1257300"/>
          </a:xfrm>
          <a:custGeom>
            <a:avLst/>
            <a:gdLst>
              <a:gd name="T0" fmla="*/ 0 w 343"/>
              <a:gd name="T1" fmla="*/ 0 h 396"/>
              <a:gd name="T2" fmla="*/ 544513 w 343"/>
              <a:gd name="T3" fmla="*/ 315913 h 396"/>
              <a:gd name="T4" fmla="*/ 0 w 343"/>
              <a:gd name="T5" fmla="*/ 628650 h 396"/>
              <a:gd name="T6" fmla="*/ 0 w 343"/>
              <a:gd name="T7" fmla="*/ 0 h 3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3" h="396">
                <a:moveTo>
                  <a:pt x="0" y="0"/>
                </a:moveTo>
                <a:lnTo>
                  <a:pt x="343" y="199"/>
                </a:lnTo>
                <a:lnTo>
                  <a:pt x="0" y="396"/>
                </a:lnTo>
                <a:lnTo>
                  <a:pt x="0" y="0"/>
                </a:lnTo>
                <a:close/>
              </a:path>
            </a:pathLst>
          </a:custGeom>
          <a:solidFill>
            <a:srgbClr val="FFD000"/>
          </a:solidFill>
          <a:ln>
            <a:noFill/>
          </a:ln>
        </p:spPr>
        <p:txBody>
          <a:bodyPr/>
          <a:lstStyle/>
          <a:p>
            <a:pPr>
              <a:defRPr/>
            </a:pPr>
            <a:endParaRPr lang="ru-RU">
              <a:solidFill>
                <a:srgbClr val="414042"/>
              </a:solidFill>
              <a:latin typeface="Open Sans"/>
            </a:endParaRPr>
          </a:p>
        </p:txBody>
      </p:sp>
      <p:sp>
        <p:nvSpPr>
          <p:cNvPr id="41" name="Freeform 71">
            <a:extLst>
              <a:ext uri="{FF2B5EF4-FFF2-40B4-BE49-F238E27FC236}">
                <a16:creationId xmlns:a16="http://schemas.microsoft.com/office/drawing/2014/main" id="{2E37419A-C10D-472D-ACE5-666567C4854A}"/>
              </a:ext>
            </a:extLst>
          </p:cNvPr>
          <p:cNvSpPr>
            <a:spLocks/>
          </p:cNvSpPr>
          <p:nvPr/>
        </p:nvSpPr>
        <p:spPr bwMode="auto">
          <a:xfrm>
            <a:off x="2548567" y="10497971"/>
            <a:ext cx="1089026" cy="1254126"/>
          </a:xfrm>
          <a:custGeom>
            <a:avLst/>
            <a:gdLst>
              <a:gd name="T0" fmla="*/ 0 w 343"/>
              <a:gd name="T1" fmla="*/ 0 h 395"/>
              <a:gd name="T2" fmla="*/ 544513 w 343"/>
              <a:gd name="T3" fmla="*/ 315913 h 395"/>
              <a:gd name="T4" fmla="*/ 0 w 343"/>
              <a:gd name="T5" fmla="*/ 627063 h 395"/>
              <a:gd name="T6" fmla="*/ 0 w 343"/>
              <a:gd name="T7" fmla="*/ 0 h 39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3" h="395">
                <a:moveTo>
                  <a:pt x="0" y="0"/>
                </a:moveTo>
                <a:lnTo>
                  <a:pt x="343" y="199"/>
                </a:lnTo>
                <a:lnTo>
                  <a:pt x="0" y="395"/>
                </a:lnTo>
                <a:lnTo>
                  <a:pt x="0" y="0"/>
                </a:lnTo>
                <a:close/>
              </a:path>
            </a:pathLst>
          </a:custGeom>
          <a:solidFill>
            <a:schemeClr val="accent1"/>
          </a:solidFill>
          <a:ln>
            <a:noFill/>
          </a:ln>
        </p:spPr>
        <p:txBody>
          <a:bodyPr/>
          <a:lstStyle/>
          <a:p>
            <a:pPr>
              <a:defRPr/>
            </a:pPr>
            <a:endParaRPr lang="ru-RU">
              <a:solidFill>
                <a:srgbClr val="414042"/>
              </a:solidFill>
              <a:latin typeface="Open Sans"/>
            </a:endParaRPr>
          </a:p>
        </p:txBody>
      </p:sp>
      <p:sp>
        <p:nvSpPr>
          <p:cNvPr id="42" name="Rectangle 72">
            <a:extLst>
              <a:ext uri="{FF2B5EF4-FFF2-40B4-BE49-F238E27FC236}">
                <a16:creationId xmlns:a16="http://schemas.microsoft.com/office/drawing/2014/main" id="{224E92F8-BB60-4D79-9E5A-ECC6B3B348DE}"/>
              </a:ext>
            </a:extLst>
          </p:cNvPr>
          <p:cNvSpPr>
            <a:spLocks noChangeArrowheads="1"/>
          </p:cNvSpPr>
          <p:nvPr/>
        </p:nvSpPr>
        <p:spPr bwMode="auto">
          <a:xfrm>
            <a:off x="4022745" y="3271320"/>
            <a:ext cx="398185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ru-RU" b="1" dirty="0">
                <a:solidFill>
                  <a:srgbClr val="065381"/>
                </a:solidFill>
                <a:latin typeface="Open Sans"/>
              </a:rPr>
              <a:t>Career Readiness</a:t>
            </a:r>
            <a:endParaRPr lang="ru-RU" altLang="ru-RU" sz="2800" dirty="0">
              <a:solidFill>
                <a:srgbClr val="065381"/>
              </a:solidFill>
              <a:latin typeface="Open Sans"/>
            </a:endParaRPr>
          </a:p>
        </p:txBody>
      </p:sp>
      <p:sp>
        <p:nvSpPr>
          <p:cNvPr id="43" name="Rectangle 73">
            <a:extLst>
              <a:ext uri="{FF2B5EF4-FFF2-40B4-BE49-F238E27FC236}">
                <a16:creationId xmlns:a16="http://schemas.microsoft.com/office/drawing/2014/main" id="{81413A9E-AF7E-4BEB-92D9-DFFA9F413A83}"/>
              </a:ext>
            </a:extLst>
          </p:cNvPr>
          <p:cNvSpPr>
            <a:spLocks noChangeArrowheads="1"/>
          </p:cNvSpPr>
          <p:nvPr/>
        </p:nvSpPr>
        <p:spPr bwMode="auto">
          <a:xfrm>
            <a:off x="4022744" y="5469856"/>
            <a:ext cx="421589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ru-RU" b="1" dirty="0">
                <a:solidFill>
                  <a:srgbClr val="03A9F4"/>
                </a:solidFill>
                <a:latin typeface="Open Sans"/>
              </a:rPr>
              <a:t>Active Exploration</a:t>
            </a:r>
            <a:endParaRPr lang="ru-RU" altLang="ru-RU" sz="2800" dirty="0">
              <a:solidFill>
                <a:srgbClr val="03A9F4"/>
              </a:solidFill>
              <a:latin typeface="Open Sans"/>
            </a:endParaRPr>
          </a:p>
        </p:txBody>
      </p:sp>
      <p:sp>
        <p:nvSpPr>
          <p:cNvPr id="44" name="Rectangle 74">
            <a:extLst>
              <a:ext uri="{FF2B5EF4-FFF2-40B4-BE49-F238E27FC236}">
                <a16:creationId xmlns:a16="http://schemas.microsoft.com/office/drawing/2014/main" id="{DAC07FFA-5D71-4012-9F3B-9E158A2D90D4}"/>
              </a:ext>
            </a:extLst>
          </p:cNvPr>
          <p:cNvSpPr>
            <a:spLocks noChangeArrowheads="1"/>
          </p:cNvSpPr>
          <p:nvPr/>
        </p:nvSpPr>
        <p:spPr bwMode="auto">
          <a:xfrm>
            <a:off x="4022744" y="7784392"/>
            <a:ext cx="569547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ru-RU" b="1" dirty="0">
                <a:solidFill>
                  <a:srgbClr val="FFD000"/>
                </a:solidFill>
                <a:latin typeface="Open Sans"/>
              </a:rPr>
              <a:t>Foundational Awareness</a:t>
            </a:r>
            <a:endParaRPr lang="ru-RU" altLang="ru-RU" sz="2800" dirty="0">
              <a:solidFill>
                <a:srgbClr val="FFD000"/>
              </a:solidFill>
              <a:latin typeface="Open Sans"/>
            </a:endParaRPr>
          </a:p>
        </p:txBody>
      </p:sp>
      <p:sp>
        <p:nvSpPr>
          <p:cNvPr id="45" name="Rectangle 75">
            <a:extLst>
              <a:ext uri="{FF2B5EF4-FFF2-40B4-BE49-F238E27FC236}">
                <a16:creationId xmlns:a16="http://schemas.microsoft.com/office/drawing/2014/main" id="{09A66BC2-8DB6-46A4-B7BF-B8BD33CE7714}"/>
              </a:ext>
            </a:extLst>
          </p:cNvPr>
          <p:cNvSpPr>
            <a:spLocks noChangeArrowheads="1"/>
          </p:cNvSpPr>
          <p:nvPr/>
        </p:nvSpPr>
        <p:spPr bwMode="auto">
          <a:xfrm>
            <a:off x="4022745" y="10086235"/>
            <a:ext cx="5691046"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ru-RU" sz="7200" b="1" dirty="0">
                <a:solidFill>
                  <a:srgbClr val="FE2635"/>
                </a:solidFill>
                <a:latin typeface="Open Sans"/>
              </a:rPr>
              <a:t>Curriculum Focused </a:t>
            </a:r>
            <a:endParaRPr lang="ru-RU" altLang="ru-RU" sz="2800" dirty="0">
              <a:solidFill>
                <a:srgbClr val="FE2635"/>
              </a:solidFill>
              <a:latin typeface="Open Sans"/>
            </a:endParaRPr>
          </a:p>
        </p:txBody>
      </p:sp>
      <p:sp>
        <p:nvSpPr>
          <p:cNvPr id="46" name="TextBox 102">
            <a:extLst>
              <a:ext uri="{FF2B5EF4-FFF2-40B4-BE49-F238E27FC236}">
                <a16:creationId xmlns:a16="http://schemas.microsoft.com/office/drawing/2014/main" id="{92E80BD7-F040-499A-81A3-FF100B8665DA}"/>
              </a:ext>
            </a:extLst>
          </p:cNvPr>
          <p:cNvSpPr txBox="1">
            <a:spLocks noChangeArrowheads="1"/>
          </p:cNvSpPr>
          <p:nvPr/>
        </p:nvSpPr>
        <p:spPr bwMode="auto">
          <a:xfrm>
            <a:off x="3887181" y="10581969"/>
            <a:ext cx="6219194"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US" altLang="ru-RU" sz="2200" dirty="0">
                <a:solidFill>
                  <a:srgbClr val="414042"/>
                </a:solidFill>
                <a:latin typeface="Open Sans" panose="020B0606030504020204" pitchFamily="34" charset="0"/>
                <a:cs typeface="Open Sans" panose="020B0606030504020204" pitchFamily="34" charset="0"/>
              </a:rPr>
              <a:t>Builds across K-12 curriculum outcomes. </a:t>
            </a:r>
          </a:p>
          <a:p>
            <a:pPr>
              <a:defRPr/>
            </a:pPr>
            <a:r>
              <a:rPr lang="en-US" altLang="ru-RU" sz="2200" dirty="0">
                <a:solidFill>
                  <a:srgbClr val="414042"/>
                </a:solidFill>
                <a:latin typeface="Open Sans" panose="020B0606030504020204" pitchFamily="34" charset="0"/>
                <a:cs typeface="Open Sans" panose="020B0606030504020204" pitchFamily="34" charset="0"/>
              </a:rPr>
              <a:t>Augments existing curriculum using examples found in real-world practice</a:t>
            </a:r>
          </a:p>
          <a:p>
            <a:pPr>
              <a:spcBef>
                <a:spcPts val="600"/>
              </a:spcBef>
              <a:defRPr/>
            </a:pPr>
            <a:r>
              <a:rPr lang="en-US" altLang="ru-RU" sz="2200" dirty="0">
                <a:solidFill>
                  <a:srgbClr val="414042"/>
                </a:solidFill>
                <a:latin typeface="Open Sans" panose="020B0606030504020204" pitchFamily="34" charset="0"/>
                <a:cs typeface="Open Sans" panose="020B0606030504020204" pitchFamily="34" charset="0"/>
              </a:rPr>
              <a:t>EECD’s 10-Year Education Plan </a:t>
            </a:r>
            <a:br>
              <a:rPr lang="en-US" altLang="ru-RU" sz="2200" dirty="0">
                <a:solidFill>
                  <a:srgbClr val="414042"/>
                </a:solidFill>
                <a:latin typeface="Open Sans" panose="020B0606030504020204" pitchFamily="34" charset="0"/>
                <a:cs typeface="Open Sans" panose="020B0606030504020204" pitchFamily="34" charset="0"/>
              </a:rPr>
            </a:br>
            <a:r>
              <a:rPr lang="en-US" altLang="ru-RU" sz="2200" dirty="0">
                <a:solidFill>
                  <a:srgbClr val="414042"/>
                </a:solidFill>
                <a:latin typeface="Open Sans" panose="020B0606030504020204" pitchFamily="34" charset="0"/>
                <a:cs typeface="Open Sans" panose="020B0606030504020204" pitchFamily="34" charset="0"/>
              </a:rPr>
              <a:t>Global competencies, SDGs, Essential Skills</a:t>
            </a:r>
          </a:p>
        </p:txBody>
      </p:sp>
      <p:sp>
        <p:nvSpPr>
          <p:cNvPr id="47" name="TextBox 102">
            <a:extLst>
              <a:ext uri="{FF2B5EF4-FFF2-40B4-BE49-F238E27FC236}">
                <a16:creationId xmlns:a16="http://schemas.microsoft.com/office/drawing/2014/main" id="{7F22B100-5DA9-4EDA-A964-0B18A92C84C1}"/>
              </a:ext>
            </a:extLst>
          </p:cNvPr>
          <p:cNvSpPr txBox="1">
            <a:spLocks noChangeArrowheads="1"/>
          </p:cNvSpPr>
          <p:nvPr/>
        </p:nvSpPr>
        <p:spPr bwMode="auto">
          <a:xfrm>
            <a:off x="3887181" y="8309258"/>
            <a:ext cx="587057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r>
              <a:rPr lang="en-CA" sz="2200" dirty="0">
                <a:solidFill>
                  <a:srgbClr val="414042"/>
                </a:solidFill>
                <a:latin typeface="Open Sans" panose="020B0606030504020204" pitchFamily="34" charset="0"/>
                <a:cs typeface="Open Sans" panose="020B0606030504020204" pitchFamily="34" charset="0"/>
              </a:rPr>
              <a:t>Introducing concepts, classroom connected supports: speakers, activities, virtual tours, research</a:t>
            </a:r>
          </a:p>
        </p:txBody>
      </p:sp>
      <p:sp>
        <p:nvSpPr>
          <p:cNvPr id="48" name="TextBox 102">
            <a:extLst>
              <a:ext uri="{FF2B5EF4-FFF2-40B4-BE49-F238E27FC236}">
                <a16:creationId xmlns:a16="http://schemas.microsoft.com/office/drawing/2014/main" id="{7FC9A995-45CE-4B21-9D60-EF4B20BE55FB}"/>
              </a:ext>
            </a:extLst>
          </p:cNvPr>
          <p:cNvSpPr txBox="1">
            <a:spLocks noChangeArrowheads="1"/>
          </p:cNvSpPr>
          <p:nvPr/>
        </p:nvSpPr>
        <p:spPr bwMode="auto">
          <a:xfrm>
            <a:off x="3859451" y="6009289"/>
            <a:ext cx="587057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r>
              <a:rPr lang="en-CA" sz="2200" dirty="0">
                <a:solidFill>
                  <a:srgbClr val="414042"/>
                </a:solidFill>
                <a:latin typeface="Open Sans" panose="020B0606030504020204" pitchFamily="34" charset="0"/>
                <a:cs typeface="Open Sans" panose="020B0606030504020204" pitchFamily="34" charset="0"/>
              </a:rPr>
              <a:t>Deeper engagement in sector-specific experiences; problem and project-based learning, site visits, applied research</a:t>
            </a:r>
          </a:p>
        </p:txBody>
      </p:sp>
      <p:sp>
        <p:nvSpPr>
          <p:cNvPr id="49" name="TextBox 102">
            <a:extLst>
              <a:ext uri="{FF2B5EF4-FFF2-40B4-BE49-F238E27FC236}">
                <a16:creationId xmlns:a16="http://schemas.microsoft.com/office/drawing/2014/main" id="{23114278-7AA5-4073-BB5A-5FA9C43E4B7C}"/>
              </a:ext>
            </a:extLst>
          </p:cNvPr>
          <p:cNvSpPr txBox="1">
            <a:spLocks noChangeArrowheads="1"/>
          </p:cNvSpPr>
          <p:nvPr/>
        </p:nvSpPr>
        <p:spPr bwMode="auto">
          <a:xfrm>
            <a:off x="3887181" y="3748940"/>
            <a:ext cx="587057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r>
              <a:rPr lang="en-CA" sz="2200" dirty="0">
                <a:solidFill>
                  <a:srgbClr val="414042"/>
                </a:solidFill>
                <a:latin typeface="Open Sans" panose="020B0606030504020204" pitchFamily="34" charset="0"/>
                <a:cs typeface="Open Sans" panose="020B0606030504020204" pitchFamily="34" charset="0"/>
              </a:rPr>
              <a:t>Direct sector-specific experiential learning; coop placements, mentoring, volunteering</a:t>
            </a:r>
            <a:r>
              <a:rPr lang="en-US" sz="2200" dirty="0">
                <a:solidFill>
                  <a:srgbClr val="414042"/>
                </a:solidFill>
                <a:latin typeface="Open Sans" panose="020B0606030504020204" pitchFamily="34" charset="0"/>
                <a:cs typeface="Open Sans" panose="020B0606030504020204" pitchFamily="34" charset="0"/>
              </a:rPr>
              <a:t>, capstone projects</a:t>
            </a:r>
            <a:endParaRPr lang="ru-RU" sz="2200" dirty="0">
              <a:solidFill>
                <a:srgbClr val="414042"/>
              </a:solidFill>
              <a:latin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95931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510916-DA6D-481A-8B09-55608DC0B4BD}"/>
              </a:ext>
            </a:extLst>
          </p:cNvPr>
          <p:cNvSpPr/>
          <p:nvPr/>
        </p:nvSpPr>
        <p:spPr>
          <a:xfrm>
            <a:off x="0" y="0"/>
            <a:ext cx="24384000" cy="13716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9" name="Rectangle: Rounded Corners 8">
            <a:extLst>
              <a:ext uri="{FF2B5EF4-FFF2-40B4-BE49-F238E27FC236}">
                <a16:creationId xmlns:a16="http://schemas.microsoft.com/office/drawing/2014/main" id="{80203C2B-DAB0-4467-8E77-344E328E8E1C}"/>
              </a:ext>
            </a:extLst>
          </p:cNvPr>
          <p:cNvSpPr/>
          <p:nvPr/>
        </p:nvSpPr>
        <p:spPr>
          <a:xfrm>
            <a:off x="268455" y="1991910"/>
            <a:ext cx="4379046" cy="9813968"/>
          </a:xfrm>
          <a:prstGeom prst="roundRect">
            <a:avLst/>
          </a:prstGeom>
          <a:solidFill>
            <a:srgbClr val="D34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10" name="Rectangle: Rounded Corners 9">
            <a:extLst>
              <a:ext uri="{FF2B5EF4-FFF2-40B4-BE49-F238E27FC236}">
                <a16:creationId xmlns:a16="http://schemas.microsoft.com/office/drawing/2014/main" id="{6C480D83-668D-4260-BED5-97B6A28E4937}"/>
              </a:ext>
            </a:extLst>
          </p:cNvPr>
          <p:cNvSpPr/>
          <p:nvPr/>
        </p:nvSpPr>
        <p:spPr>
          <a:xfrm>
            <a:off x="4966852" y="1994231"/>
            <a:ext cx="4800384" cy="9771410"/>
          </a:xfrm>
          <a:prstGeom prst="roundRect">
            <a:avLst/>
          </a:prstGeom>
          <a:solidFill>
            <a:srgbClr val="A9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14" name="Rectangle: Rounded Corners 13">
            <a:extLst>
              <a:ext uri="{FF2B5EF4-FFF2-40B4-BE49-F238E27FC236}">
                <a16:creationId xmlns:a16="http://schemas.microsoft.com/office/drawing/2014/main" id="{2E2BBA51-16A8-493D-9B05-1EB5A80CB6DE}"/>
              </a:ext>
            </a:extLst>
          </p:cNvPr>
          <p:cNvSpPr/>
          <p:nvPr/>
        </p:nvSpPr>
        <p:spPr>
          <a:xfrm>
            <a:off x="10070601" y="2034469"/>
            <a:ext cx="4535998" cy="9771410"/>
          </a:xfrm>
          <a:prstGeom prst="roundRect">
            <a:avLst/>
          </a:prstGeom>
          <a:solidFill>
            <a:srgbClr val="4C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2" name="TextBox 1">
            <a:extLst>
              <a:ext uri="{FF2B5EF4-FFF2-40B4-BE49-F238E27FC236}">
                <a16:creationId xmlns:a16="http://schemas.microsoft.com/office/drawing/2014/main" id="{EA2C157B-7AEE-4E28-8431-BBE03CBBC43C}"/>
              </a:ext>
            </a:extLst>
          </p:cNvPr>
          <p:cNvSpPr txBox="1"/>
          <p:nvPr/>
        </p:nvSpPr>
        <p:spPr>
          <a:xfrm>
            <a:off x="10034144" y="5291098"/>
            <a:ext cx="4474724" cy="5970865"/>
          </a:xfrm>
          <a:prstGeom prst="rect">
            <a:avLst/>
          </a:prstGeom>
          <a:noFill/>
        </p:spPr>
        <p:txBody>
          <a:bodyPr wrap="square" rtlCol="0">
            <a:spAutoFit/>
          </a:bodyPr>
          <a:lstStyle/>
          <a:p>
            <a:pPr algn="ctr"/>
            <a:r>
              <a:rPr lang="en-CA" sz="4000" b="1" dirty="0">
                <a:solidFill>
                  <a:schemeClr val="bg1"/>
                </a:solidFill>
              </a:rPr>
              <a:t>Jill Shaw</a:t>
            </a:r>
          </a:p>
          <a:p>
            <a:pPr algn="ctr"/>
            <a:endParaRPr lang="en-CA" sz="2200" b="1" dirty="0">
              <a:solidFill>
                <a:schemeClr val="bg1"/>
              </a:solidFill>
            </a:endParaRPr>
          </a:p>
          <a:p>
            <a:pPr algn="ctr"/>
            <a:r>
              <a:rPr lang="en-CA" sz="3200" b="1" dirty="0">
                <a:solidFill>
                  <a:schemeClr val="bg1"/>
                </a:solidFill>
              </a:rPr>
              <a:t>Junior Achievement NB Chartered Professional Accountants of NB (CPA)</a:t>
            </a:r>
          </a:p>
          <a:p>
            <a:pPr algn="ctr"/>
            <a:r>
              <a:rPr lang="en-CA" sz="3200" b="1" dirty="0">
                <a:solidFill>
                  <a:schemeClr val="bg1"/>
                </a:solidFill>
              </a:rPr>
              <a:t>NB Financial and Consumer Services (FCNB)</a:t>
            </a:r>
          </a:p>
          <a:p>
            <a:pPr algn="ctr"/>
            <a:r>
              <a:rPr lang="en-CA" sz="3200" b="1" dirty="0">
                <a:solidFill>
                  <a:schemeClr val="bg1"/>
                </a:solidFill>
              </a:rPr>
              <a:t>Community Business Development Corporation (CBDC)</a:t>
            </a:r>
          </a:p>
          <a:p>
            <a:pPr algn="ctr"/>
            <a:r>
              <a:rPr lang="en-CA" sz="3200" b="1" dirty="0">
                <a:solidFill>
                  <a:schemeClr val="bg1"/>
                </a:solidFill>
              </a:rPr>
              <a:t>Venn Innovation</a:t>
            </a:r>
            <a:endParaRPr lang="en-US" sz="3200" b="1" dirty="0">
              <a:solidFill>
                <a:schemeClr val="bg1"/>
              </a:solidFill>
            </a:endParaRPr>
          </a:p>
        </p:txBody>
      </p:sp>
      <p:sp>
        <p:nvSpPr>
          <p:cNvPr id="16" name="TextBox 15">
            <a:extLst>
              <a:ext uri="{FF2B5EF4-FFF2-40B4-BE49-F238E27FC236}">
                <a16:creationId xmlns:a16="http://schemas.microsoft.com/office/drawing/2014/main" id="{A572A2C8-6BFA-41FC-9B64-F998FB683893}"/>
              </a:ext>
            </a:extLst>
          </p:cNvPr>
          <p:cNvSpPr txBox="1"/>
          <p:nvPr/>
        </p:nvSpPr>
        <p:spPr>
          <a:xfrm>
            <a:off x="4942085" y="5207681"/>
            <a:ext cx="4521086" cy="6463308"/>
          </a:xfrm>
          <a:prstGeom prst="rect">
            <a:avLst/>
          </a:prstGeom>
          <a:noFill/>
        </p:spPr>
        <p:txBody>
          <a:bodyPr wrap="square" rtlCol="0">
            <a:spAutoFit/>
          </a:bodyPr>
          <a:lstStyle/>
          <a:p>
            <a:pPr algn="ctr"/>
            <a:r>
              <a:rPr lang="en-CA" sz="4000" b="1" dirty="0">
                <a:solidFill>
                  <a:schemeClr val="bg1"/>
                </a:solidFill>
              </a:rPr>
              <a:t>Daneen Dymond</a:t>
            </a:r>
          </a:p>
          <a:p>
            <a:pPr algn="ctr"/>
            <a:endParaRPr lang="en-CA" sz="2200" b="1" dirty="0">
              <a:solidFill>
                <a:schemeClr val="bg1"/>
              </a:solidFill>
            </a:endParaRPr>
          </a:p>
          <a:p>
            <a:pPr algn="ctr"/>
            <a:r>
              <a:rPr lang="en-CA" sz="3200" b="1" dirty="0">
                <a:solidFill>
                  <a:schemeClr val="bg1"/>
                </a:solidFill>
              </a:rPr>
              <a:t>Horizon Health Network</a:t>
            </a:r>
          </a:p>
          <a:p>
            <a:pPr marL="355600" indent="-355600" algn="ctr"/>
            <a:r>
              <a:rPr lang="en-CA" sz="3200" b="1" dirty="0">
                <a:solidFill>
                  <a:schemeClr val="bg1"/>
                </a:solidFill>
              </a:rPr>
              <a:t>NB Association of Nursing Homes</a:t>
            </a:r>
          </a:p>
          <a:p>
            <a:pPr marL="355600" indent="-355600" algn="ctr"/>
            <a:r>
              <a:rPr lang="en-CA" sz="3200" b="1" dirty="0">
                <a:solidFill>
                  <a:schemeClr val="bg1"/>
                </a:solidFill>
              </a:rPr>
              <a:t>Shannex</a:t>
            </a:r>
          </a:p>
          <a:p>
            <a:pPr algn="ctr"/>
            <a:r>
              <a:rPr lang="en-CA" sz="3200" b="1" dirty="0">
                <a:solidFill>
                  <a:schemeClr val="bg1"/>
                </a:solidFill>
              </a:rPr>
              <a:t>Departments of Health, Social Development, Tourism, Heritage and    Culture</a:t>
            </a:r>
          </a:p>
          <a:p>
            <a:pPr algn="ctr"/>
            <a:r>
              <a:rPr lang="en-CA" sz="3200" b="1" dirty="0">
                <a:solidFill>
                  <a:schemeClr val="bg1"/>
                </a:solidFill>
              </a:rPr>
              <a:t>Teach Nutrition</a:t>
            </a:r>
          </a:p>
          <a:p>
            <a:pPr algn="ctr"/>
            <a:r>
              <a:rPr lang="en-CA" sz="3200" b="1" dirty="0">
                <a:solidFill>
                  <a:schemeClr val="bg1"/>
                </a:solidFill>
              </a:rPr>
              <a:t> NB Association for Social Work </a:t>
            </a:r>
          </a:p>
        </p:txBody>
      </p:sp>
      <p:sp>
        <p:nvSpPr>
          <p:cNvPr id="17" name="TextBox 16">
            <a:extLst>
              <a:ext uri="{FF2B5EF4-FFF2-40B4-BE49-F238E27FC236}">
                <a16:creationId xmlns:a16="http://schemas.microsoft.com/office/drawing/2014/main" id="{77773E5F-718C-41A0-87D6-EC307B35A871}"/>
              </a:ext>
            </a:extLst>
          </p:cNvPr>
          <p:cNvSpPr txBox="1"/>
          <p:nvPr/>
        </p:nvSpPr>
        <p:spPr>
          <a:xfrm>
            <a:off x="422976" y="5209825"/>
            <a:ext cx="3786392" cy="5509200"/>
          </a:xfrm>
          <a:prstGeom prst="rect">
            <a:avLst/>
          </a:prstGeom>
          <a:noFill/>
        </p:spPr>
        <p:txBody>
          <a:bodyPr wrap="square" rtlCol="0">
            <a:spAutoFit/>
          </a:bodyPr>
          <a:lstStyle/>
          <a:p>
            <a:pPr algn="ctr"/>
            <a:r>
              <a:rPr lang="en-CA" sz="4000" b="1" dirty="0">
                <a:solidFill>
                  <a:schemeClr val="bg1"/>
                </a:solidFill>
              </a:rPr>
              <a:t>Warren Coombs</a:t>
            </a:r>
          </a:p>
          <a:p>
            <a:pPr algn="ctr"/>
            <a:endParaRPr lang="en-CA" sz="2400" b="1" dirty="0">
              <a:solidFill>
                <a:schemeClr val="bg1"/>
              </a:solidFill>
            </a:endParaRPr>
          </a:p>
          <a:p>
            <a:pPr algn="ctr"/>
            <a:r>
              <a:rPr lang="en-CA" sz="3200" b="1" dirty="0">
                <a:solidFill>
                  <a:schemeClr val="bg1"/>
                </a:solidFill>
              </a:rPr>
              <a:t>NB Power</a:t>
            </a:r>
          </a:p>
          <a:p>
            <a:pPr algn="ctr"/>
            <a:r>
              <a:rPr lang="en-CA" sz="3200" b="1" dirty="0">
                <a:solidFill>
                  <a:schemeClr val="bg1"/>
                </a:solidFill>
              </a:rPr>
              <a:t>Gaia Project </a:t>
            </a:r>
          </a:p>
          <a:p>
            <a:pPr algn="ctr"/>
            <a:r>
              <a:rPr lang="en-CA" sz="3200" b="1" dirty="0">
                <a:solidFill>
                  <a:schemeClr val="bg1"/>
                </a:solidFill>
              </a:rPr>
              <a:t>WiRE Women in Renewable Energy</a:t>
            </a:r>
          </a:p>
          <a:p>
            <a:pPr algn="ctr"/>
            <a:r>
              <a:rPr lang="en-CA" sz="3200" b="1" dirty="0">
                <a:solidFill>
                  <a:schemeClr val="bg1"/>
                </a:solidFill>
              </a:rPr>
              <a:t>SWEB Energy </a:t>
            </a:r>
          </a:p>
          <a:p>
            <a:pPr algn="ctr"/>
            <a:r>
              <a:rPr lang="en-CA" sz="3200" b="1" dirty="0">
                <a:solidFill>
                  <a:schemeClr val="bg1"/>
                </a:solidFill>
              </a:rPr>
              <a:t>ABO Wind</a:t>
            </a:r>
          </a:p>
          <a:p>
            <a:pPr algn="ctr"/>
            <a:r>
              <a:rPr lang="en-CA" sz="3200" b="1" dirty="0">
                <a:solidFill>
                  <a:schemeClr val="bg1"/>
                </a:solidFill>
              </a:rPr>
              <a:t>ARC Clean Technology </a:t>
            </a:r>
          </a:p>
          <a:p>
            <a:pPr algn="ctr"/>
            <a:r>
              <a:rPr lang="en-CA" sz="3200" b="1" dirty="0">
                <a:solidFill>
                  <a:schemeClr val="bg1"/>
                </a:solidFill>
              </a:rPr>
              <a:t>Saint John Energy</a:t>
            </a:r>
            <a:endParaRPr lang="en-US" sz="3200" b="1" dirty="0">
              <a:solidFill>
                <a:schemeClr val="bg1"/>
              </a:solidFill>
            </a:endParaRPr>
          </a:p>
        </p:txBody>
      </p:sp>
      <p:pic>
        <p:nvPicPr>
          <p:cNvPr id="5" name="Picture 4" descr="Text&#10;&#10;Description automatically generated with medium confidence">
            <a:extLst>
              <a:ext uri="{FF2B5EF4-FFF2-40B4-BE49-F238E27FC236}">
                <a16:creationId xmlns:a16="http://schemas.microsoft.com/office/drawing/2014/main" id="{426FDE83-EC9D-4828-934C-50946601B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7302" y="496799"/>
            <a:ext cx="4530344" cy="107507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5BC5023-A9FE-417B-B144-B3A094877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319" y="551177"/>
            <a:ext cx="3927110" cy="1060234"/>
          </a:xfrm>
          <a:prstGeom prst="rect">
            <a:avLst/>
          </a:prstGeom>
        </p:spPr>
      </p:pic>
      <p:pic>
        <p:nvPicPr>
          <p:cNvPr id="40" name="Picture 39">
            <a:extLst>
              <a:ext uri="{FF2B5EF4-FFF2-40B4-BE49-F238E27FC236}">
                <a16:creationId xmlns:a16="http://schemas.microsoft.com/office/drawing/2014/main" id="{07F62955-38C4-4BCD-AD3C-7E6458570A8F}"/>
              </a:ext>
            </a:extLst>
          </p:cNvPr>
          <p:cNvPicPr>
            <a:picLocks noChangeAspect="1"/>
          </p:cNvPicPr>
          <p:nvPr/>
        </p:nvPicPr>
        <p:blipFill>
          <a:blip r:embed="rId5">
            <a:extLst>
              <a:ext uri="{28A0092B-C50C-407E-A947-70E740481C1C}">
                <a14:useLocalDpi xmlns:a14="http://schemas.microsoft.com/office/drawing/2010/main" val="0"/>
              </a:ext>
            </a:extLst>
          </a:blip>
          <a:srcRect l="12384" r="12384"/>
          <a:stretch/>
        </p:blipFill>
        <p:spPr>
          <a:xfrm>
            <a:off x="1040593" y="2283003"/>
            <a:ext cx="2834766" cy="283476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descr="A picture containing graphical user interface&#10;&#10;Description automatically generated">
            <a:extLst>
              <a:ext uri="{FF2B5EF4-FFF2-40B4-BE49-F238E27FC236}">
                <a16:creationId xmlns:a16="http://schemas.microsoft.com/office/drawing/2014/main" id="{1BE0F469-9953-4316-B770-9D39F9A9A6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82" y="516246"/>
            <a:ext cx="3786392" cy="1075068"/>
          </a:xfrm>
          <a:prstGeom prst="rect">
            <a:avLst/>
          </a:prstGeom>
        </p:spPr>
      </p:pic>
      <p:sp>
        <p:nvSpPr>
          <p:cNvPr id="20" name="Rectangle: Rounded Corners 19">
            <a:extLst>
              <a:ext uri="{FF2B5EF4-FFF2-40B4-BE49-F238E27FC236}">
                <a16:creationId xmlns:a16="http://schemas.microsoft.com/office/drawing/2014/main" id="{52406FDA-00AF-469E-B039-0B0F6BF5D7DB}"/>
              </a:ext>
            </a:extLst>
          </p:cNvPr>
          <p:cNvSpPr/>
          <p:nvPr/>
        </p:nvSpPr>
        <p:spPr>
          <a:xfrm>
            <a:off x="14912304" y="2077797"/>
            <a:ext cx="4411164" cy="9767086"/>
          </a:xfrm>
          <a:prstGeom prst="roundRect">
            <a:avLst/>
          </a:prstGeom>
          <a:solidFill>
            <a:srgbClr val="025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6" name="TextBox 5">
            <a:extLst>
              <a:ext uri="{FF2B5EF4-FFF2-40B4-BE49-F238E27FC236}">
                <a16:creationId xmlns:a16="http://schemas.microsoft.com/office/drawing/2014/main" id="{839C0191-F280-4522-8D6C-15C19E23FE22}"/>
              </a:ext>
            </a:extLst>
          </p:cNvPr>
          <p:cNvSpPr txBox="1"/>
          <p:nvPr/>
        </p:nvSpPr>
        <p:spPr>
          <a:xfrm>
            <a:off x="14960559" y="5207681"/>
            <a:ext cx="4230118" cy="5970865"/>
          </a:xfrm>
          <a:prstGeom prst="rect">
            <a:avLst/>
          </a:prstGeom>
          <a:noFill/>
        </p:spPr>
        <p:txBody>
          <a:bodyPr wrap="square" rtlCol="0">
            <a:spAutoFit/>
          </a:bodyPr>
          <a:lstStyle/>
          <a:p>
            <a:pPr algn="ctr"/>
            <a:r>
              <a:rPr lang="en-CA" sz="4000" b="1" dirty="0">
                <a:solidFill>
                  <a:schemeClr val="bg1"/>
                </a:solidFill>
              </a:rPr>
              <a:t>Adam Binet</a:t>
            </a:r>
          </a:p>
          <a:p>
            <a:pPr algn="ctr"/>
            <a:endParaRPr lang="en-CA" sz="2200" b="1" dirty="0">
              <a:solidFill>
                <a:schemeClr val="bg1"/>
              </a:solidFill>
            </a:endParaRPr>
          </a:p>
          <a:p>
            <a:pPr algn="ctr"/>
            <a:r>
              <a:rPr lang="en-CA" sz="3200" b="1" dirty="0">
                <a:solidFill>
                  <a:schemeClr val="bg1"/>
                </a:solidFill>
              </a:rPr>
              <a:t>The Information and Communications Technology Council (ICTC)</a:t>
            </a:r>
          </a:p>
          <a:p>
            <a:pPr algn="ctr"/>
            <a:r>
              <a:rPr lang="en-CA" sz="3200" b="1" dirty="0">
                <a:solidFill>
                  <a:schemeClr val="bg1"/>
                </a:solidFill>
              </a:rPr>
              <a:t>McKenna Institute</a:t>
            </a:r>
          </a:p>
          <a:p>
            <a:pPr algn="ctr"/>
            <a:r>
              <a:rPr lang="en-CA" sz="3200" b="1" dirty="0">
                <a:solidFill>
                  <a:schemeClr val="bg1"/>
                </a:solidFill>
              </a:rPr>
              <a:t>Brilliant Labs</a:t>
            </a:r>
          </a:p>
          <a:p>
            <a:pPr algn="ctr"/>
            <a:r>
              <a:rPr lang="en-CA" sz="3200" b="1" dirty="0">
                <a:solidFill>
                  <a:schemeClr val="bg1"/>
                </a:solidFill>
              </a:rPr>
              <a:t>Cisco Systems</a:t>
            </a:r>
          </a:p>
          <a:p>
            <a:pPr algn="ctr"/>
            <a:r>
              <a:rPr lang="en-CA" sz="3200" b="1" dirty="0">
                <a:solidFill>
                  <a:schemeClr val="bg1"/>
                </a:solidFill>
              </a:rPr>
              <a:t>Tech Impact </a:t>
            </a:r>
          </a:p>
          <a:p>
            <a:pPr algn="ctr"/>
            <a:r>
              <a:rPr lang="en-CA" sz="3200" b="1" dirty="0">
                <a:solidFill>
                  <a:schemeClr val="bg1"/>
                </a:solidFill>
              </a:rPr>
              <a:t>Canadian Centre for Cybersecurity </a:t>
            </a:r>
          </a:p>
        </p:txBody>
      </p:sp>
      <p:pic>
        <p:nvPicPr>
          <p:cNvPr id="22" name="Picture 21" descr="A picture containing text&#10;&#10;Description automatically generated">
            <a:extLst>
              <a:ext uri="{FF2B5EF4-FFF2-40B4-BE49-F238E27FC236}">
                <a16:creationId xmlns:a16="http://schemas.microsoft.com/office/drawing/2014/main" id="{6903D914-1399-490B-84BE-D833C7E92F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85129" y="551177"/>
            <a:ext cx="4391554" cy="1056678"/>
          </a:xfrm>
          <a:prstGeom prst="rect">
            <a:avLst/>
          </a:prstGeom>
        </p:spPr>
      </p:pic>
      <p:sp>
        <p:nvSpPr>
          <p:cNvPr id="26" name="Rectangle: Rounded Corners 25">
            <a:extLst>
              <a:ext uri="{FF2B5EF4-FFF2-40B4-BE49-F238E27FC236}">
                <a16:creationId xmlns:a16="http://schemas.microsoft.com/office/drawing/2014/main" id="{36903B3F-8B34-44BC-9C9E-7BBAA6B587C8}"/>
              </a:ext>
            </a:extLst>
          </p:cNvPr>
          <p:cNvSpPr/>
          <p:nvPr/>
        </p:nvSpPr>
        <p:spPr>
          <a:xfrm>
            <a:off x="268454" y="12104180"/>
            <a:ext cx="23847092" cy="1400532"/>
          </a:xfrm>
          <a:prstGeom prst="roundRect">
            <a:avLst/>
          </a:prstGeom>
          <a:solidFill>
            <a:srgbClr val="7151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25" name="TextBox 24">
            <a:extLst>
              <a:ext uri="{FF2B5EF4-FFF2-40B4-BE49-F238E27FC236}">
                <a16:creationId xmlns:a16="http://schemas.microsoft.com/office/drawing/2014/main" id="{C251D9A3-363B-4162-AE9A-5B0F4B1E8D3E}"/>
              </a:ext>
            </a:extLst>
          </p:cNvPr>
          <p:cNvSpPr txBox="1"/>
          <p:nvPr/>
        </p:nvSpPr>
        <p:spPr>
          <a:xfrm>
            <a:off x="353833" y="12056173"/>
            <a:ext cx="23333294" cy="1446550"/>
          </a:xfrm>
          <a:prstGeom prst="rect">
            <a:avLst/>
          </a:prstGeom>
          <a:noFill/>
        </p:spPr>
        <p:txBody>
          <a:bodyPr wrap="square" rtlCol="0">
            <a:spAutoFit/>
          </a:bodyPr>
          <a:lstStyle/>
          <a:p>
            <a:r>
              <a:rPr lang="en-CA" sz="4800" b="1" dirty="0">
                <a:solidFill>
                  <a:schemeClr val="bg1"/>
                </a:solidFill>
              </a:rPr>
              <a:t>Common Partners</a:t>
            </a:r>
            <a:br>
              <a:rPr lang="en-CA" sz="4800" b="1" dirty="0">
                <a:solidFill>
                  <a:schemeClr val="bg1"/>
                </a:solidFill>
              </a:rPr>
            </a:br>
            <a:r>
              <a:rPr lang="en-CA" sz="4000" b="1" dirty="0">
                <a:solidFill>
                  <a:schemeClr val="bg1"/>
                </a:solidFill>
              </a:rPr>
              <a:t>PETL / Opportunities NB / ACOA / NBCC / St. Thomas University / UNB / Inclusion NB / Oulton College </a:t>
            </a:r>
          </a:p>
        </p:txBody>
      </p:sp>
      <p:pic>
        <p:nvPicPr>
          <p:cNvPr id="4" name="Picture 3">
            <a:extLst>
              <a:ext uri="{FF2B5EF4-FFF2-40B4-BE49-F238E27FC236}">
                <a16:creationId xmlns:a16="http://schemas.microsoft.com/office/drawing/2014/main" id="{FFAD4F51-B3F3-97CC-6254-3081051FC5AF}"/>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8212" t="-43" r="8125" b="30817"/>
          <a:stretch/>
        </p:blipFill>
        <p:spPr>
          <a:xfrm>
            <a:off x="5747758" y="2279672"/>
            <a:ext cx="2880000" cy="28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93EDAF94-6C45-E851-9DEF-F00A82655D51}"/>
              </a:ext>
            </a:extLst>
          </p:cNvPr>
          <p:cNvPicPr>
            <a:picLocks noChangeAspect="1"/>
          </p:cNvPicPr>
          <p:nvPr/>
        </p:nvPicPr>
        <p:blipFill rotWithShape="1">
          <a:blip r:embed="rId10">
            <a:extLst>
              <a:ext uri="{28A0092B-C50C-407E-A947-70E740481C1C}">
                <a14:useLocalDpi xmlns:a14="http://schemas.microsoft.com/office/drawing/2010/main" val="0"/>
              </a:ext>
            </a:extLst>
          </a:blip>
          <a:srcRect l="-996" t="2091" r="996" b="34883"/>
          <a:stretch/>
        </p:blipFill>
        <p:spPr>
          <a:xfrm>
            <a:off x="10657468" y="2279672"/>
            <a:ext cx="2880000" cy="28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101311A0-C6EB-D397-578D-5E04F337882E}"/>
              </a:ext>
            </a:extLst>
          </p:cNvPr>
          <p:cNvPicPr>
            <a:picLocks noChangeAspect="1"/>
          </p:cNvPicPr>
          <p:nvPr/>
        </p:nvPicPr>
        <p:blipFill rotWithShape="1">
          <a:blip r:embed="rId11">
            <a:extLst>
              <a:ext uri="{28A0092B-C50C-407E-A947-70E740481C1C}">
                <a14:useLocalDpi xmlns:a14="http://schemas.microsoft.com/office/drawing/2010/main" val="0"/>
              </a:ext>
            </a:extLst>
          </a:blip>
          <a:srcRect l="4337" t="8209" r="-4337" b="20691"/>
          <a:stretch/>
        </p:blipFill>
        <p:spPr>
          <a:xfrm>
            <a:off x="15688638" y="2304820"/>
            <a:ext cx="2880000" cy="28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 name="Rectangle: Rounded Corners 7">
            <a:extLst>
              <a:ext uri="{FF2B5EF4-FFF2-40B4-BE49-F238E27FC236}">
                <a16:creationId xmlns:a16="http://schemas.microsoft.com/office/drawing/2014/main" id="{03760669-0590-FC05-B1A4-E45B0E6B6354}"/>
              </a:ext>
            </a:extLst>
          </p:cNvPr>
          <p:cNvSpPr/>
          <p:nvPr/>
        </p:nvSpPr>
        <p:spPr>
          <a:xfrm>
            <a:off x="19667130" y="2077798"/>
            <a:ext cx="4411164" cy="9767084"/>
          </a:xfrm>
          <a:prstGeom prst="roundRect">
            <a:avLst/>
          </a:prstGeom>
          <a:solidFill>
            <a:srgbClr val="BA8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pic>
        <p:nvPicPr>
          <p:cNvPr id="13" name="Picture 12">
            <a:extLst>
              <a:ext uri="{FF2B5EF4-FFF2-40B4-BE49-F238E27FC236}">
                <a16:creationId xmlns:a16="http://schemas.microsoft.com/office/drawing/2014/main" id="{B1D19F58-303E-D92B-887D-EEF477631A77}"/>
              </a:ext>
            </a:extLst>
          </p:cNvPr>
          <p:cNvPicPr>
            <a:picLocks noChangeAspect="1"/>
          </p:cNvPicPr>
          <p:nvPr/>
        </p:nvPicPr>
        <p:blipFill>
          <a:blip r:embed="rId12">
            <a:extLst>
              <a:ext uri="{28A0092B-C50C-407E-A947-70E740481C1C}">
                <a14:useLocalDpi xmlns:a14="http://schemas.microsoft.com/office/drawing/2010/main" val="0"/>
              </a:ext>
            </a:extLst>
          </a:blip>
          <a:srcRect t="12500" b="12500"/>
          <a:stretch/>
        </p:blipFill>
        <p:spPr>
          <a:xfrm>
            <a:off x="20413734" y="2327680"/>
            <a:ext cx="2880000" cy="28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58D1BF01-4311-A722-890F-9885E5CAD971}"/>
              </a:ext>
            </a:extLst>
          </p:cNvPr>
          <p:cNvSpPr txBox="1"/>
          <p:nvPr/>
        </p:nvSpPr>
        <p:spPr>
          <a:xfrm>
            <a:off x="19801381" y="5297132"/>
            <a:ext cx="4159642" cy="6001643"/>
          </a:xfrm>
          <a:prstGeom prst="rect">
            <a:avLst/>
          </a:prstGeom>
          <a:noFill/>
        </p:spPr>
        <p:txBody>
          <a:bodyPr wrap="square" rtlCol="0">
            <a:spAutoFit/>
          </a:bodyPr>
          <a:lstStyle/>
          <a:p>
            <a:pPr algn="ctr"/>
            <a:r>
              <a:rPr lang="en-CA" sz="4000" b="1" dirty="0">
                <a:solidFill>
                  <a:schemeClr val="bg1"/>
                </a:solidFill>
              </a:rPr>
              <a:t>Nathan Langille</a:t>
            </a:r>
          </a:p>
          <a:p>
            <a:pPr algn="ctr"/>
            <a:endParaRPr lang="en-CA" sz="2400" b="1" dirty="0">
              <a:solidFill>
                <a:schemeClr val="bg1"/>
              </a:solidFill>
            </a:endParaRPr>
          </a:p>
          <a:p>
            <a:pPr algn="ctr"/>
            <a:r>
              <a:rPr lang="en-CA" sz="3200" b="1" dirty="0">
                <a:solidFill>
                  <a:schemeClr val="bg1"/>
                </a:solidFill>
              </a:rPr>
              <a:t>The Excellence in Manufacturing Consortium (EMC)</a:t>
            </a:r>
          </a:p>
          <a:p>
            <a:pPr algn="ctr"/>
            <a:r>
              <a:rPr lang="en-CA" sz="3200" b="1" dirty="0">
                <a:solidFill>
                  <a:schemeClr val="bg1"/>
                </a:solidFill>
              </a:rPr>
              <a:t>The Construction Association of NB </a:t>
            </a:r>
          </a:p>
          <a:p>
            <a:pPr algn="ctr"/>
            <a:r>
              <a:rPr lang="en-CA" sz="3200" b="1" dirty="0">
                <a:solidFill>
                  <a:schemeClr val="bg1"/>
                </a:solidFill>
              </a:rPr>
              <a:t>Opportunities NB</a:t>
            </a:r>
          </a:p>
          <a:p>
            <a:pPr algn="ctr"/>
            <a:r>
              <a:rPr lang="en-CA" sz="3200" b="1" dirty="0">
                <a:solidFill>
                  <a:schemeClr val="bg1"/>
                </a:solidFill>
              </a:rPr>
              <a:t>McCain Foods </a:t>
            </a:r>
          </a:p>
          <a:p>
            <a:pPr algn="ctr"/>
            <a:r>
              <a:rPr lang="en-CA" sz="3200" b="1" dirty="0">
                <a:solidFill>
                  <a:schemeClr val="bg1"/>
                </a:solidFill>
              </a:rPr>
              <a:t>Malley Industries </a:t>
            </a:r>
          </a:p>
          <a:p>
            <a:pPr algn="ctr"/>
            <a:r>
              <a:rPr lang="en-CA" sz="3200" b="1" dirty="0">
                <a:solidFill>
                  <a:schemeClr val="bg1"/>
                </a:solidFill>
              </a:rPr>
              <a:t>Skills Canada</a:t>
            </a:r>
          </a:p>
          <a:p>
            <a:pPr algn="ctr"/>
            <a:endParaRPr lang="en-US" sz="3200" b="1" dirty="0">
              <a:solidFill>
                <a:schemeClr val="bg1"/>
              </a:solidFill>
            </a:endParaRPr>
          </a:p>
        </p:txBody>
      </p:sp>
      <p:pic>
        <p:nvPicPr>
          <p:cNvPr id="24" name="Picture 23" descr="A black background with white text&#10;&#10;Description automatically generated">
            <a:extLst>
              <a:ext uri="{FF2B5EF4-FFF2-40B4-BE49-F238E27FC236}">
                <a16:creationId xmlns:a16="http://schemas.microsoft.com/office/drawing/2014/main" id="{64AB5793-BCCB-1805-6CF2-B285D63260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525118" y="425474"/>
            <a:ext cx="4510444" cy="1441036"/>
          </a:xfrm>
          <a:prstGeom prst="rect">
            <a:avLst/>
          </a:prstGeom>
        </p:spPr>
      </p:pic>
    </p:spTree>
    <p:extLst>
      <p:ext uri="{BB962C8B-B14F-4D97-AF65-F5344CB8AC3E}">
        <p14:creationId xmlns:p14="http://schemas.microsoft.com/office/powerpoint/2010/main" val="34033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510916-DA6D-481A-8B09-55608DC0B4BD}"/>
              </a:ext>
            </a:extLst>
          </p:cNvPr>
          <p:cNvSpPr/>
          <p:nvPr/>
        </p:nvSpPr>
        <p:spPr>
          <a:xfrm>
            <a:off x="0" y="0"/>
            <a:ext cx="24384000" cy="1371600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7200" dirty="0"/>
              <a:t>E</a:t>
            </a:r>
            <a:endParaRPr lang="en-US" sz="7200" dirty="0"/>
          </a:p>
        </p:txBody>
      </p:sp>
      <p:sp>
        <p:nvSpPr>
          <p:cNvPr id="9" name="Rectangle: Rounded Corners 8">
            <a:extLst>
              <a:ext uri="{FF2B5EF4-FFF2-40B4-BE49-F238E27FC236}">
                <a16:creationId xmlns:a16="http://schemas.microsoft.com/office/drawing/2014/main" id="{80203C2B-DAB0-4467-8E77-344E328E8E1C}"/>
              </a:ext>
            </a:extLst>
          </p:cNvPr>
          <p:cNvSpPr/>
          <p:nvPr/>
        </p:nvSpPr>
        <p:spPr>
          <a:xfrm>
            <a:off x="268455" y="1991910"/>
            <a:ext cx="4379046" cy="8494328"/>
          </a:xfrm>
          <a:prstGeom prst="roundRect">
            <a:avLst/>
          </a:prstGeom>
          <a:solidFill>
            <a:srgbClr val="D349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10" name="Rectangle: Rounded Corners 9">
            <a:extLst>
              <a:ext uri="{FF2B5EF4-FFF2-40B4-BE49-F238E27FC236}">
                <a16:creationId xmlns:a16="http://schemas.microsoft.com/office/drawing/2014/main" id="{6C480D83-668D-4260-BED5-97B6A28E4937}"/>
              </a:ext>
            </a:extLst>
          </p:cNvPr>
          <p:cNvSpPr/>
          <p:nvPr/>
        </p:nvSpPr>
        <p:spPr>
          <a:xfrm>
            <a:off x="4966853" y="1994232"/>
            <a:ext cx="4621486" cy="8492008"/>
          </a:xfrm>
          <a:prstGeom prst="roundRect">
            <a:avLst/>
          </a:prstGeom>
          <a:solidFill>
            <a:srgbClr val="A9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14" name="Rectangle: Rounded Corners 13">
            <a:extLst>
              <a:ext uri="{FF2B5EF4-FFF2-40B4-BE49-F238E27FC236}">
                <a16:creationId xmlns:a16="http://schemas.microsoft.com/office/drawing/2014/main" id="{2E2BBA51-16A8-493D-9B05-1EB5A80CB6DE}"/>
              </a:ext>
            </a:extLst>
          </p:cNvPr>
          <p:cNvSpPr/>
          <p:nvPr/>
        </p:nvSpPr>
        <p:spPr>
          <a:xfrm>
            <a:off x="9932001" y="1983966"/>
            <a:ext cx="4535998" cy="8492008"/>
          </a:xfrm>
          <a:prstGeom prst="roundRect">
            <a:avLst/>
          </a:prstGeom>
          <a:solidFill>
            <a:srgbClr val="4C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2" name="TextBox 1">
            <a:extLst>
              <a:ext uri="{FF2B5EF4-FFF2-40B4-BE49-F238E27FC236}">
                <a16:creationId xmlns:a16="http://schemas.microsoft.com/office/drawing/2014/main" id="{EA2C157B-7AEE-4E28-8431-BBE03CBBC43C}"/>
              </a:ext>
            </a:extLst>
          </p:cNvPr>
          <p:cNvSpPr txBox="1"/>
          <p:nvPr/>
        </p:nvSpPr>
        <p:spPr>
          <a:xfrm>
            <a:off x="9950542" y="5630268"/>
            <a:ext cx="4474724" cy="3785652"/>
          </a:xfrm>
          <a:prstGeom prst="rect">
            <a:avLst/>
          </a:prstGeom>
          <a:noFill/>
        </p:spPr>
        <p:txBody>
          <a:bodyPr wrap="square" rtlCol="0">
            <a:spAutoFit/>
          </a:bodyPr>
          <a:lstStyle/>
          <a:p>
            <a:pPr algn="ctr"/>
            <a:r>
              <a:rPr lang="en-CA" sz="4000" b="1" dirty="0">
                <a:solidFill>
                  <a:schemeClr val="bg1"/>
                </a:solidFill>
              </a:rPr>
              <a:t>Growing entrepreneurial spirit and skills in N.B. youth</a:t>
            </a:r>
          </a:p>
          <a:p>
            <a:pPr algn="ctr"/>
            <a:endParaRPr lang="en-CA" sz="4000" b="1" dirty="0">
              <a:solidFill>
                <a:schemeClr val="bg1"/>
              </a:solidFill>
            </a:endParaRPr>
          </a:p>
          <a:p>
            <a:pPr algn="ctr"/>
            <a:r>
              <a:rPr lang="en-CA" sz="4000" b="1" dirty="0">
                <a:solidFill>
                  <a:schemeClr val="bg1"/>
                </a:solidFill>
              </a:rPr>
              <a:t>Financial literacy </a:t>
            </a:r>
            <a:endParaRPr lang="en-US" sz="4000" b="1" dirty="0">
              <a:solidFill>
                <a:schemeClr val="bg1"/>
              </a:solidFill>
            </a:endParaRPr>
          </a:p>
        </p:txBody>
      </p:sp>
      <p:sp>
        <p:nvSpPr>
          <p:cNvPr id="16" name="TextBox 15">
            <a:extLst>
              <a:ext uri="{FF2B5EF4-FFF2-40B4-BE49-F238E27FC236}">
                <a16:creationId xmlns:a16="http://schemas.microsoft.com/office/drawing/2014/main" id="{A572A2C8-6BFA-41FC-9B64-F998FB683893}"/>
              </a:ext>
            </a:extLst>
          </p:cNvPr>
          <p:cNvSpPr txBox="1"/>
          <p:nvPr/>
        </p:nvSpPr>
        <p:spPr>
          <a:xfrm>
            <a:off x="5024414" y="5647803"/>
            <a:ext cx="4326688" cy="3785652"/>
          </a:xfrm>
          <a:prstGeom prst="rect">
            <a:avLst/>
          </a:prstGeom>
          <a:noFill/>
        </p:spPr>
        <p:txBody>
          <a:bodyPr wrap="square" rtlCol="0">
            <a:spAutoFit/>
          </a:bodyPr>
          <a:lstStyle/>
          <a:p>
            <a:pPr algn="ctr"/>
            <a:r>
              <a:rPr lang="en-CA" sz="4000" b="1" dirty="0">
                <a:solidFill>
                  <a:schemeClr val="bg1"/>
                </a:solidFill>
              </a:rPr>
              <a:t>Mental health literacy</a:t>
            </a:r>
          </a:p>
          <a:p>
            <a:pPr algn="ctr"/>
            <a:endParaRPr lang="en-CA" sz="4000" b="1" dirty="0">
              <a:solidFill>
                <a:schemeClr val="bg1"/>
              </a:solidFill>
            </a:endParaRPr>
          </a:p>
          <a:p>
            <a:pPr algn="ctr"/>
            <a:r>
              <a:rPr lang="en-CA" sz="4000" b="1" dirty="0">
                <a:solidFill>
                  <a:schemeClr val="bg1"/>
                </a:solidFill>
              </a:rPr>
              <a:t>Career pathways in health and social care </a:t>
            </a:r>
          </a:p>
        </p:txBody>
      </p:sp>
      <p:sp>
        <p:nvSpPr>
          <p:cNvPr id="17" name="TextBox 16">
            <a:extLst>
              <a:ext uri="{FF2B5EF4-FFF2-40B4-BE49-F238E27FC236}">
                <a16:creationId xmlns:a16="http://schemas.microsoft.com/office/drawing/2014/main" id="{77773E5F-718C-41A0-87D6-EC307B35A871}"/>
              </a:ext>
            </a:extLst>
          </p:cNvPr>
          <p:cNvSpPr txBox="1"/>
          <p:nvPr/>
        </p:nvSpPr>
        <p:spPr>
          <a:xfrm>
            <a:off x="413056" y="5659380"/>
            <a:ext cx="3786392" cy="4401205"/>
          </a:xfrm>
          <a:prstGeom prst="rect">
            <a:avLst/>
          </a:prstGeom>
          <a:noFill/>
        </p:spPr>
        <p:txBody>
          <a:bodyPr wrap="square" rtlCol="0">
            <a:spAutoFit/>
          </a:bodyPr>
          <a:lstStyle/>
          <a:p>
            <a:pPr algn="ctr"/>
            <a:r>
              <a:rPr lang="en-CA" sz="4000" b="1" dirty="0">
                <a:solidFill>
                  <a:schemeClr val="bg1"/>
                </a:solidFill>
              </a:rPr>
              <a:t>Energy literacy and climate education </a:t>
            </a:r>
          </a:p>
          <a:p>
            <a:pPr algn="ctr"/>
            <a:endParaRPr lang="en-CA" sz="4000" b="1" dirty="0">
              <a:solidFill>
                <a:schemeClr val="bg1"/>
              </a:solidFill>
            </a:endParaRPr>
          </a:p>
          <a:p>
            <a:pPr algn="ctr"/>
            <a:r>
              <a:rPr lang="en-CA" sz="4000" b="1" dirty="0">
                <a:solidFill>
                  <a:schemeClr val="bg1"/>
                </a:solidFill>
              </a:rPr>
              <a:t>Career pathways in the energy sector</a:t>
            </a:r>
          </a:p>
        </p:txBody>
      </p:sp>
      <p:pic>
        <p:nvPicPr>
          <p:cNvPr id="5" name="Picture 4" descr="Text&#10;&#10;Description automatically generated with medium confidence">
            <a:extLst>
              <a:ext uri="{FF2B5EF4-FFF2-40B4-BE49-F238E27FC236}">
                <a16:creationId xmlns:a16="http://schemas.microsoft.com/office/drawing/2014/main" id="{426FDE83-EC9D-4828-934C-50946601B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7302" y="496799"/>
            <a:ext cx="4530344" cy="107507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C5BC5023-A9FE-417B-B144-B3A094877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7319" y="551177"/>
            <a:ext cx="3927110" cy="1060234"/>
          </a:xfrm>
          <a:prstGeom prst="rect">
            <a:avLst/>
          </a:prstGeom>
        </p:spPr>
      </p:pic>
      <p:pic>
        <p:nvPicPr>
          <p:cNvPr id="40" name="Picture 39">
            <a:extLst>
              <a:ext uri="{FF2B5EF4-FFF2-40B4-BE49-F238E27FC236}">
                <a16:creationId xmlns:a16="http://schemas.microsoft.com/office/drawing/2014/main" id="{07F62955-38C4-4BCD-AD3C-7E6458570A8F}"/>
              </a:ext>
            </a:extLst>
          </p:cNvPr>
          <p:cNvPicPr>
            <a:picLocks noChangeAspect="1"/>
          </p:cNvPicPr>
          <p:nvPr/>
        </p:nvPicPr>
        <p:blipFill>
          <a:blip r:embed="rId5">
            <a:extLst>
              <a:ext uri="{28A0092B-C50C-407E-A947-70E740481C1C}">
                <a14:useLocalDpi xmlns:a14="http://schemas.microsoft.com/office/drawing/2010/main" val="0"/>
              </a:ext>
            </a:extLst>
          </a:blip>
          <a:srcRect l="12384" r="12384"/>
          <a:stretch/>
        </p:blipFill>
        <p:spPr>
          <a:xfrm>
            <a:off x="1040593" y="2283003"/>
            <a:ext cx="2834766" cy="283476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5" name="Picture 14" descr="A picture containing graphical user interface&#10;&#10;Description automatically generated">
            <a:extLst>
              <a:ext uri="{FF2B5EF4-FFF2-40B4-BE49-F238E27FC236}">
                <a16:creationId xmlns:a16="http://schemas.microsoft.com/office/drawing/2014/main" id="{1BE0F469-9953-4316-B770-9D39F9A9A6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9782" y="516246"/>
            <a:ext cx="3786392" cy="1075068"/>
          </a:xfrm>
          <a:prstGeom prst="rect">
            <a:avLst/>
          </a:prstGeom>
        </p:spPr>
      </p:pic>
      <p:sp>
        <p:nvSpPr>
          <p:cNvPr id="20" name="Rectangle: Rounded Corners 19">
            <a:extLst>
              <a:ext uri="{FF2B5EF4-FFF2-40B4-BE49-F238E27FC236}">
                <a16:creationId xmlns:a16="http://schemas.microsoft.com/office/drawing/2014/main" id="{52406FDA-00AF-469E-B039-0B0F6BF5D7DB}"/>
              </a:ext>
            </a:extLst>
          </p:cNvPr>
          <p:cNvSpPr/>
          <p:nvPr/>
        </p:nvSpPr>
        <p:spPr>
          <a:xfrm>
            <a:off x="19590906" y="1983966"/>
            <a:ext cx="4474724" cy="11076760"/>
          </a:xfrm>
          <a:prstGeom prst="roundRect">
            <a:avLst/>
          </a:prstGeom>
          <a:solidFill>
            <a:srgbClr val="025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sp>
        <p:nvSpPr>
          <p:cNvPr id="6" name="TextBox 5">
            <a:extLst>
              <a:ext uri="{FF2B5EF4-FFF2-40B4-BE49-F238E27FC236}">
                <a16:creationId xmlns:a16="http://schemas.microsoft.com/office/drawing/2014/main" id="{839C0191-F280-4522-8D6C-15C19E23FE22}"/>
              </a:ext>
            </a:extLst>
          </p:cNvPr>
          <p:cNvSpPr txBox="1"/>
          <p:nvPr/>
        </p:nvSpPr>
        <p:spPr>
          <a:xfrm>
            <a:off x="19694459" y="5409786"/>
            <a:ext cx="4230118" cy="7478970"/>
          </a:xfrm>
          <a:prstGeom prst="rect">
            <a:avLst/>
          </a:prstGeom>
          <a:noFill/>
        </p:spPr>
        <p:txBody>
          <a:bodyPr wrap="square" rtlCol="0">
            <a:spAutoFit/>
          </a:bodyPr>
          <a:lstStyle/>
          <a:p>
            <a:pPr algn="ctr"/>
            <a:r>
              <a:rPr lang="en-CA" sz="4000" b="1" dirty="0">
                <a:solidFill>
                  <a:schemeClr val="bg1"/>
                </a:solidFill>
              </a:rPr>
              <a:t>Career pathways in ICT and Cybersecurity</a:t>
            </a:r>
          </a:p>
          <a:p>
            <a:pPr algn="ctr"/>
            <a:endParaRPr lang="en-CA" sz="4000" b="1" dirty="0">
              <a:solidFill>
                <a:schemeClr val="bg1"/>
              </a:solidFill>
            </a:endParaRPr>
          </a:p>
          <a:p>
            <a:pPr algn="ctr"/>
            <a:r>
              <a:rPr lang="en-CA" sz="4000" b="1" dirty="0">
                <a:solidFill>
                  <a:schemeClr val="bg1"/>
                </a:solidFill>
              </a:rPr>
              <a:t>Strengthening digital literacy skills and empowering students to use technology to create positive change</a:t>
            </a:r>
          </a:p>
        </p:txBody>
      </p:sp>
      <p:pic>
        <p:nvPicPr>
          <p:cNvPr id="22" name="Picture 21" descr="A picture containing text&#10;&#10;Description automatically generated">
            <a:extLst>
              <a:ext uri="{FF2B5EF4-FFF2-40B4-BE49-F238E27FC236}">
                <a16:creationId xmlns:a16="http://schemas.microsoft.com/office/drawing/2014/main" id="{6903D914-1399-490B-84BE-D833C7E92F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13739" y="554733"/>
            <a:ext cx="4391554" cy="1056678"/>
          </a:xfrm>
          <a:prstGeom prst="rect">
            <a:avLst/>
          </a:prstGeom>
        </p:spPr>
      </p:pic>
      <p:pic>
        <p:nvPicPr>
          <p:cNvPr id="4" name="Picture 3">
            <a:extLst>
              <a:ext uri="{FF2B5EF4-FFF2-40B4-BE49-F238E27FC236}">
                <a16:creationId xmlns:a16="http://schemas.microsoft.com/office/drawing/2014/main" id="{FFAD4F51-B3F3-97CC-6254-3081051FC5AF}"/>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8212" t="-43" r="8125" b="30817"/>
          <a:stretch/>
        </p:blipFill>
        <p:spPr>
          <a:xfrm>
            <a:off x="5747758" y="2279672"/>
            <a:ext cx="2880000" cy="28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93EDAF94-6C45-E851-9DEF-F00A82655D51}"/>
              </a:ext>
            </a:extLst>
          </p:cNvPr>
          <p:cNvPicPr>
            <a:picLocks noChangeAspect="1"/>
          </p:cNvPicPr>
          <p:nvPr/>
        </p:nvPicPr>
        <p:blipFill rotWithShape="1">
          <a:blip r:embed="rId10">
            <a:extLst>
              <a:ext uri="{28A0092B-C50C-407E-A947-70E740481C1C}">
                <a14:useLocalDpi xmlns:a14="http://schemas.microsoft.com/office/drawing/2010/main" val="0"/>
              </a:ext>
            </a:extLst>
          </a:blip>
          <a:srcRect l="-996" t="2091" r="996" b="34883"/>
          <a:stretch/>
        </p:blipFill>
        <p:spPr>
          <a:xfrm>
            <a:off x="10657468" y="2279672"/>
            <a:ext cx="2880000" cy="28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101311A0-C6EB-D397-578D-5E04F337882E}"/>
              </a:ext>
            </a:extLst>
          </p:cNvPr>
          <p:cNvPicPr>
            <a:picLocks noChangeAspect="1"/>
          </p:cNvPicPr>
          <p:nvPr/>
        </p:nvPicPr>
        <p:blipFill rotWithShape="1">
          <a:blip r:embed="rId11">
            <a:extLst>
              <a:ext uri="{28A0092B-C50C-407E-A947-70E740481C1C}">
                <a14:useLocalDpi xmlns:a14="http://schemas.microsoft.com/office/drawing/2010/main" val="0"/>
              </a:ext>
            </a:extLst>
          </a:blip>
          <a:srcRect l="4337" t="8209" r="-4337" b="20691"/>
          <a:stretch/>
        </p:blipFill>
        <p:spPr>
          <a:xfrm>
            <a:off x="20369516" y="2260384"/>
            <a:ext cx="2880000" cy="28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 name="Rectangle: Rounded Corners 7">
            <a:extLst>
              <a:ext uri="{FF2B5EF4-FFF2-40B4-BE49-F238E27FC236}">
                <a16:creationId xmlns:a16="http://schemas.microsoft.com/office/drawing/2014/main" id="{03760669-0590-FC05-B1A4-E45B0E6B6354}"/>
              </a:ext>
            </a:extLst>
          </p:cNvPr>
          <p:cNvSpPr/>
          <p:nvPr/>
        </p:nvSpPr>
        <p:spPr>
          <a:xfrm>
            <a:off x="14823870" y="1908060"/>
            <a:ext cx="4411164" cy="8567916"/>
          </a:xfrm>
          <a:prstGeom prst="roundRect">
            <a:avLst/>
          </a:prstGeom>
          <a:solidFill>
            <a:srgbClr val="BA8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dirty="0"/>
          </a:p>
        </p:txBody>
      </p:sp>
      <p:pic>
        <p:nvPicPr>
          <p:cNvPr id="13" name="Picture 12">
            <a:extLst>
              <a:ext uri="{FF2B5EF4-FFF2-40B4-BE49-F238E27FC236}">
                <a16:creationId xmlns:a16="http://schemas.microsoft.com/office/drawing/2014/main" id="{B1D19F58-303E-D92B-887D-EEF477631A77}"/>
              </a:ext>
            </a:extLst>
          </p:cNvPr>
          <p:cNvPicPr>
            <a:picLocks noChangeAspect="1"/>
          </p:cNvPicPr>
          <p:nvPr/>
        </p:nvPicPr>
        <p:blipFill>
          <a:blip r:embed="rId12">
            <a:extLst>
              <a:ext uri="{28A0092B-C50C-407E-A947-70E740481C1C}">
                <a14:useLocalDpi xmlns:a14="http://schemas.microsoft.com/office/drawing/2010/main" val="0"/>
              </a:ext>
            </a:extLst>
          </a:blip>
          <a:srcRect t="12500" b="12500"/>
          <a:stretch/>
        </p:blipFill>
        <p:spPr>
          <a:xfrm>
            <a:off x="15589450" y="2279672"/>
            <a:ext cx="2880000" cy="288000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8" name="TextBox 17">
            <a:extLst>
              <a:ext uri="{FF2B5EF4-FFF2-40B4-BE49-F238E27FC236}">
                <a16:creationId xmlns:a16="http://schemas.microsoft.com/office/drawing/2014/main" id="{58D1BF01-4311-A722-890F-9885E5CAD971}"/>
              </a:ext>
            </a:extLst>
          </p:cNvPr>
          <p:cNvSpPr txBox="1"/>
          <p:nvPr/>
        </p:nvSpPr>
        <p:spPr>
          <a:xfrm>
            <a:off x="14949631" y="5460531"/>
            <a:ext cx="4159642" cy="4893647"/>
          </a:xfrm>
          <a:prstGeom prst="rect">
            <a:avLst/>
          </a:prstGeom>
          <a:noFill/>
        </p:spPr>
        <p:txBody>
          <a:bodyPr wrap="square" rtlCol="0">
            <a:spAutoFit/>
          </a:bodyPr>
          <a:lstStyle/>
          <a:p>
            <a:pPr algn="ctr"/>
            <a:r>
              <a:rPr lang="en-CA" sz="4000" b="1" dirty="0">
                <a:solidFill>
                  <a:schemeClr val="bg1"/>
                </a:solidFill>
              </a:rPr>
              <a:t>Practical skills in trades and manufacturing</a:t>
            </a:r>
          </a:p>
          <a:p>
            <a:pPr algn="ctr"/>
            <a:endParaRPr lang="en-CA" sz="4000" b="1" dirty="0">
              <a:solidFill>
                <a:schemeClr val="bg1"/>
              </a:solidFill>
            </a:endParaRPr>
          </a:p>
          <a:p>
            <a:pPr algn="ctr"/>
            <a:r>
              <a:rPr lang="en-CA" sz="4000" b="1" dirty="0">
                <a:solidFill>
                  <a:schemeClr val="bg1"/>
                </a:solidFill>
              </a:rPr>
              <a:t> </a:t>
            </a:r>
            <a:r>
              <a:rPr lang="en-US" sz="4000" b="1" dirty="0">
                <a:solidFill>
                  <a:schemeClr val="bg1"/>
                </a:solidFill>
              </a:rPr>
              <a:t>Career pathways in skilled trades &amp; manufacturing</a:t>
            </a:r>
            <a:endParaRPr lang="en-US" sz="4000" dirty="0">
              <a:solidFill>
                <a:schemeClr val="bg1"/>
              </a:solidFill>
            </a:endParaRPr>
          </a:p>
          <a:p>
            <a:pPr algn="ctr"/>
            <a:endParaRPr lang="en-US" sz="3200" b="1" dirty="0">
              <a:solidFill>
                <a:schemeClr val="bg1"/>
              </a:solidFill>
            </a:endParaRPr>
          </a:p>
        </p:txBody>
      </p:sp>
      <p:pic>
        <p:nvPicPr>
          <p:cNvPr id="24" name="Picture 23" descr="A black background with white text&#10;&#10;Description automatically generated">
            <a:extLst>
              <a:ext uri="{FF2B5EF4-FFF2-40B4-BE49-F238E27FC236}">
                <a16:creationId xmlns:a16="http://schemas.microsoft.com/office/drawing/2014/main" id="{64AB5793-BCCB-1805-6CF2-B285D63260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4681858" y="255736"/>
            <a:ext cx="4510444" cy="1441036"/>
          </a:xfrm>
          <a:prstGeom prst="rect">
            <a:avLst/>
          </a:prstGeom>
        </p:spPr>
      </p:pic>
      <p:sp>
        <p:nvSpPr>
          <p:cNvPr id="19" name="TextBox 18">
            <a:extLst>
              <a:ext uri="{FF2B5EF4-FFF2-40B4-BE49-F238E27FC236}">
                <a16:creationId xmlns:a16="http://schemas.microsoft.com/office/drawing/2014/main" id="{1D27222B-A9BB-29AC-2B57-2FAF363FE1BD}"/>
              </a:ext>
            </a:extLst>
          </p:cNvPr>
          <p:cNvSpPr txBox="1"/>
          <p:nvPr/>
        </p:nvSpPr>
        <p:spPr>
          <a:xfrm>
            <a:off x="1108210" y="11075191"/>
            <a:ext cx="17160868" cy="1938992"/>
          </a:xfrm>
          <a:prstGeom prst="rect">
            <a:avLst/>
          </a:prstGeom>
          <a:noFill/>
        </p:spPr>
        <p:txBody>
          <a:bodyPr wrap="square" rtlCol="0">
            <a:spAutoFit/>
          </a:bodyPr>
          <a:lstStyle/>
          <a:p>
            <a:r>
              <a:rPr lang="en-CA" sz="4000" b="1" dirty="0">
                <a:solidFill>
                  <a:schemeClr val="bg1"/>
                </a:solidFill>
              </a:rPr>
              <a:t>KEY PRIORITY AREAS </a:t>
            </a:r>
            <a:r>
              <a:rPr lang="en-CA" sz="4000" dirty="0">
                <a:solidFill>
                  <a:schemeClr val="bg1"/>
                </a:solidFill>
              </a:rPr>
              <a:t>– Created in collaboration with our District Advisory Committee, these priority areas guide the development of learning supports provided though the COEs</a:t>
            </a:r>
            <a:endParaRPr lang="en-US" sz="4000" dirty="0">
              <a:solidFill>
                <a:schemeClr val="bg1"/>
              </a:solidFill>
            </a:endParaRPr>
          </a:p>
        </p:txBody>
      </p:sp>
    </p:spTree>
    <p:extLst>
      <p:ext uri="{BB962C8B-B14F-4D97-AF65-F5344CB8AC3E}">
        <p14:creationId xmlns:p14="http://schemas.microsoft.com/office/powerpoint/2010/main" val="1922409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ack background with pink text&#10;&#10;Description automatically generated">
            <a:extLst>
              <a:ext uri="{FF2B5EF4-FFF2-40B4-BE49-F238E27FC236}">
                <a16:creationId xmlns:a16="http://schemas.microsoft.com/office/drawing/2014/main" id="{99D78975-26DA-EA36-6EF4-32DB83BDB7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8356" y="652051"/>
            <a:ext cx="14858308" cy="3401626"/>
          </a:xfrm>
        </p:spPr>
      </p:pic>
      <p:pic>
        <p:nvPicPr>
          <p:cNvPr id="7" name="Picture 6" descr="A person smiling at the camera&#10;&#10;Description automatically generated">
            <a:extLst>
              <a:ext uri="{FF2B5EF4-FFF2-40B4-BE49-F238E27FC236}">
                <a16:creationId xmlns:a16="http://schemas.microsoft.com/office/drawing/2014/main" id="{21E98AA2-12BB-34E2-1A23-C7D9380F6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687" y="7802388"/>
            <a:ext cx="3263670" cy="3180264"/>
          </a:xfrm>
          <a:prstGeom prst="rect">
            <a:avLst/>
          </a:prstGeom>
        </p:spPr>
      </p:pic>
      <p:sp>
        <p:nvSpPr>
          <p:cNvPr id="8" name="Rectangle: Rounded Corners 7">
            <a:extLst>
              <a:ext uri="{FF2B5EF4-FFF2-40B4-BE49-F238E27FC236}">
                <a16:creationId xmlns:a16="http://schemas.microsoft.com/office/drawing/2014/main" id="{D1CDF1E1-D957-586C-52E1-0BBF9CA7431F}"/>
              </a:ext>
            </a:extLst>
          </p:cNvPr>
          <p:cNvSpPr/>
          <p:nvPr/>
        </p:nvSpPr>
        <p:spPr>
          <a:xfrm>
            <a:off x="5473358" y="4881653"/>
            <a:ext cx="6926364" cy="8273574"/>
          </a:xfrm>
          <a:prstGeom prst="roundRect">
            <a:avLst/>
          </a:prstGeom>
          <a:solidFill>
            <a:srgbClr val="AF1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9" name="Text Placeholder 4">
            <a:extLst>
              <a:ext uri="{FF2B5EF4-FFF2-40B4-BE49-F238E27FC236}">
                <a16:creationId xmlns:a16="http://schemas.microsoft.com/office/drawing/2014/main" id="{3AF4ECFF-76AE-5ED7-EE1A-60C9C7BD2C33}"/>
              </a:ext>
            </a:extLst>
          </p:cNvPr>
          <p:cNvSpPr>
            <a:spLocks noGrp="1"/>
          </p:cNvSpPr>
          <p:nvPr/>
        </p:nvSpPr>
        <p:spPr>
          <a:xfrm>
            <a:off x="5712945" y="5506957"/>
            <a:ext cx="6274566" cy="12558398"/>
          </a:xfrm>
          <a:prstGeom prst="rect">
            <a:avLst/>
          </a:prstGeom>
        </p:spPr>
        <p:txBody>
          <a:bodyPr vert="horz" lIns="0" tIns="0" rIns="0" bIns="0" rtlCol="0">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Arial" panose="020B0604020202020204" pitchFamily="34" charset="0"/>
                <a:ea typeface="+mn-ea"/>
                <a:cs typeface="Arial" panose="020B0604020202020204" pitchFamily="34" charset="0"/>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Arial" panose="020B0604020202020204" pitchFamily="34" charset="0"/>
                <a:ea typeface="+mn-ea"/>
                <a:cs typeface="Arial" panose="020B0604020202020204" pitchFamily="34" charset="0"/>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Arial" panose="020B0604020202020204" pitchFamily="34" charset="0"/>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gn="ctr" defTabSz="3657600">
              <a:spcBef>
                <a:spcPts val="0"/>
              </a:spcBef>
              <a:buNone/>
              <a:defRPr/>
            </a:pPr>
            <a:r>
              <a:rPr lang="en-US" sz="4800" b="1" dirty="0">
                <a:solidFill>
                  <a:prstClr val="white"/>
                </a:solidFill>
                <a:latin typeface="Calibri" panose="020F0502020204030204" pitchFamily="34" charset="0"/>
                <a:ea typeface="Calibri" panose="020F0502020204030204" pitchFamily="34" charset="0"/>
              </a:rPr>
              <a:t>Partnerships</a:t>
            </a:r>
            <a:r>
              <a:rPr lang="en-US" sz="4000" b="1" dirty="0">
                <a:solidFill>
                  <a:prstClr val="white"/>
                </a:solidFill>
                <a:latin typeface="Calibri" panose="020F0502020204030204" pitchFamily="34" charset="0"/>
                <a:ea typeface="Calibri" panose="020F0502020204030204" pitchFamily="34" charset="0"/>
              </a:rPr>
              <a:t> </a:t>
            </a:r>
          </a:p>
          <a:p>
            <a:pPr marL="0" indent="0" algn="ctr" defTabSz="3657600">
              <a:spcBef>
                <a:spcPts val="0"/>
              </a:spcBef>
              <a:buNone/>
              <a:defRPr/>
            </a:pPr>
            <a:endParaRPr lang="en-US" sz="2400" b="1" dirty="0">
              <a:solidFill>
                <a:prstClr val="white"/>
              </a:solidFill>
              <a:latin typeface="Calibri" panose="020F0502020204030204" pitchFamily="34" charset="0"/>
              <a:ea typeface="Calibri" panose="020F0502020204030204" pitchFamily="34" charset="0"/>
            </a:endParaRPr>
          </a:p>
          <a:p>
            <a:pPr marL="0" indent="0" algn="ctr" defTabSz="3657600">
              <a:spcBef>
                <a:spcPts val="0"/>
              </a:spcBef>
              <a:buNone/>
              <a:defRPr/>
            </a:pPr>
            <a:r>
              <a:rPr lang="en-US" sz="4000" b="1" dirty="0">
                <a:solidFill>
                  <a:prstClr val="white"/>
                </a:solidFill>
                <a:latin typeface="Calibri" panose="020F0502020204030204" pitchFamily="34" charset="0"/>
                <a:ea typeface="Calibri" panose="020F0502020204030204" pitchFamily="34" charset="0"/>
              </a:rPr>
              <a:t>Tourism Industry Association of New Brunswick</a:t>
            </a:r>
          </a:p>
          <a:p>
            <a:pPr marL="0" indent="0" algn="ctr" defTabSz="3657600">
              <a:spcBef>
                <a:spcPts val="0"/>
              </a:spcBef>
              <a:buNone/>
              <a:defRPr/>
            </a:pPr>
            <a:endParaRPr lang="en-US" sz="1600" b="1" dirty="0">
              <a:solidFill>
                <a:prstClr val="white"/>
              </a:solidFill>
              <a:latin typeface="Calibri" panose="020F0502020204030204" pitchFamily="34" charset="0"/>
              <a:ea typeface="Calibri" panose="020F0502020204030204" pitchFamily="34" charset="0"/>
            </a:endParaRPr>
          </a:p>
          <a:p>
            <a:pPr marL="0" indent="0" algn="ctr" defTabSz="3657600">
              <a:spcBef>
                <a:spcPts val="0"/>
              </a:spcBef>
              <a:buNone/>
              <a:defRPr/>
            </a:pPr>
            <a:r>
              <a:rPr lang="en-US" sz="4000" b="1" dirty="0">
                <a:solidFill>
                  <a:prstClr val="white"/>
                </a:solidFill>
                <a:latin typeface="Calibri" panose="020F0502020204030204" pitchFamily="34" charset="0"/>
                <a:ea typeface="Calibri" panose="020F0502020204030204" pitchFamily="34" charset="0"/>
              </a:rPr>
              <a:t>Tourism HR Canada</a:t>
            </a:r>
          </a:p>
          <a:p>
            <a:pPr marL="0" indent="0" algn="ctr" defTabSz="3657600">
              <a:spcBef>
                <a:spcPts val="0"/>
              </a:spcBef>
              <a:buNone/>
              <a:defRPr/>
            </a:pPr>
            <a:endParaRPr lang="en-US" sz="1600" b="1" dirty="0">
              <a:solidFill>
                <a:prstClr val="white"/>
              </a:solidFill>
              <a:latin typeface="Calibri" panose="020F0502020204030204" pitchFamily="34" charset="0"/>
              <a:ea typeface="Calibri" panose="020F0502020204030204" pitchFamily="34" charset="0"/>
            </a:endParaRPr>
          </a:p>
          <a:p>
            <a:pPr marL="0" indent="0" algn="ctr" defTabSz="3657600">
              <a:spcBef>
                <a:spcPts val="0"/>
              </a:spcBef>
              <a:buNone/>
              <a:defRPr/>
            </a:pPr>
            <a:r>
              <a:rPr lang="en-US" sz="4000" b="1" dirty="0">
                <a:solidFill>
                  <a:prstClr val="white"/>
                </a:solidFill>
                <a:latin typeface="Calibri" panose="020F0502020204030204" pitchFamily="34" charset="0"/>
                <a:ea typeface="Calibri" panose="020F0502020204030204" pitchFamily="34" charset="0"/>
              </a:rPr>
              <a:t>Secretariat of Official Languages</a:t>
            </a:r>
          </a:p>
          <a:p>
            <a:pPr marL="0" indent="0" algn="ctr" defTabSz="3657600">
              <a:spcBef>
                <a:spcPts val="0"/>
              </a:spcBef>
              <a:buNone/>
              <a:defRPr/>
            </a:pPr>
            <a:endParaRPr lang="en-US" sz="1600" b="1" dirty="0">
              <a:solidFill>
                <a:prstClr val="white"/>
              </a:solidFill>
              <a:latin typeface="Calibri" panose="020F0502020204030204" pitchFamily="34" charset="0"/>
              <a:ea typeface="Calibri" panose="020F0502020204030204" pitchFamily="34" charset="0"/>
            </a:endParaRPr>
          </a:p>
          <a:p>
            <a:pPr marL="0" indent="0" algn="ctr" defTabSz="3657600">
              <a:spcBef>
                <a:spcPts val="0"/>
              </a:spcBef>
              <a:buNone/>
              <a:defRPr/>
            </a:pPr>
            <a:r>
              <a:rPr lang="en-US" sz="4000" b="1" dirty="0">
                <a:solidFill>
                  <a:prstClr val="white"/>
                </a:solidFill>
                <a:latin typeface="Calibri" panose="020F0502020204030204" pitchFamily="34" charset="0"/>
                <a:ea typeface="Calibri" panose="020F0502020204030204" pitchFamily="34" charset="0"/>
              </a:rPr>
              <a:t>Union of Municipalities of New Brunswick</a:t>
            </a:r>
          </a:p>
          <a:p>
            <a:pPr marL="0" indent="0" algn="ctr" defTabSz="3657600">
              <a:spcBef>
                <a:spcPts val="0"/>
              </a:spcBef>
              <a:buNone/>
              <a:defRPr/>
            </a:pPr>
            <a:endParaRPr lang="en-US" sz="1600" b="1" dirty="0">
              <a:solidFill>
                <a:prstClr val="white"/>
              </a:solidFill>
              <a:latin typeface="Calibri" panose="020F0502020204030204" pitchFamily="34" charset="0"/>
              <a:ea typeface="Calibri" panose="020F0502020204030204" pitchFamily="34" charset="0"/>
            </a:endParaRPr>
          </a:p>
          <a:p>
            <a:pPr marL="0" indent="0" algn="ctr" defTabSz="3657600">
              <a:spcBef>
                <a:spcPts val="0"/>
              </a:spcBef>
              <a:buNone/>
              <a:defRPr/>
            </a:pPr>
            <a:r>
              <a:rPr lang="en-US" sz="4000" b="1" dirty="0">
                <a:solidFill>
                  <a:prstClr val="white"/>
                </a:solidFill>
                <a:latin typeface="Calibri" panose="020F0502020204030204" pitchFamily="34" charset="0"/>
                <a:ea typeface="Calibri" panose="020F0502020204030204" pitchFamily="34" charset="0"/>
              </a:rPr>
              <a:t>Canadian Parents for </a:t>
            </a:r>
          </a:p>
          <a:p>
            <a:pPr marL="0" indent="0" algn="ctr" defTabSz="3657600">
              <a:spcBef>
                <a:spcPts val="0"/>
              </a:spcBef>
              <a:buNone/>
              <a:defRPr/>
            </a:pPr>
            <a:r>
              <a:rPr lang="en-US" sz="4000" b="1" dirty="0">
                <a:solidFill>
                  <a:prstClr val="white"/>
                </a:solidFill>
                <a:latin typeface="Calibri" panose="020F0502020204030204" pitchFamily="34" charset="0"/>
                <a:ea typeface="Calibri" panose="020F0502020204030204" pitchFamily="34" charset="0"/>
              </a:rPr>
              <a:t>French NB</a:t>
            </a:r>
          </a:p>
          <a:p>
            <a:pPr marL="914400" indent="-914400" defTabSz="3657600">
              <a:spcBef>
                <a:spcPts val="4000"/>
              </a:spcBef>
              <a:defRPr/>
            </a:pPr>
            <a:endParaRPr lang="en-CA" sz="11200" dirty="0">
              <a:solidFill>
                <a:srgbClr val="414042"/>
              </a:solidFill>
            </a:endParaRPr>
          </a:p>
        </p:txBody>
      </p:sp>
      <p:sp>
        <p:nvSpPr>
          <p:cNvPr id="10" name="TextBox 9">
            <a:extLst>
              <a:ext uri="{FF2B5EF4-FFF2-40B4-BE49-F238E27FC236}">
                <a16:creationId xmlns:a16="http://schemas.microsoft.com/office/drawing/2014/main" id="{100D8EFE-CDBB-2B0F-9F1C-9DA9A3339FAF}"/>
              </a:ext>
            </a:extLst>
          </p:cNvPr>
          <p:cNvSpPr txBox="1"/>
          <p:nvPr/>
        </p:nvSpPr>
        <p:spPr>
          <a:xfrm>
            <a:off x="13347236" y="5079955"/>
            <a:ext cx="10073744" cy="7478970"/>
          </a:xfrm>
          <a:prstGeom prst="rect">
            <a:avLst/>
          </a:prstGeom>
          <a:noFill/>
        </p:spPr>
        <p:txBody>
          <a:bodyPr wrap="square" rtlCol="0">
            <a:spAutoFit/>
          </a:bodyPr>
          <a:lstStyle/>
          <a:p>
            <a:pPr algn="ctr">
              <a:defRPr/>
            </a:pPr>
            <a:r>
              <a:rPr lang="en-CA" sz="4800" b="1" dirty="0">
                <a:solidFill>
                  <a:srgbClr val="414042"/>
                </a:solidFill>
                <a:latin typeface="Calibri" panose="020F0502020204030204"/>
              </a:rPr>
              <a:t>Key Priority Areas:</a:t>
            </a:r>
          </a:p>
          <a:p>
            <a:pPr algn="ctr">
              <a:defRPr/>
            </a:pPr>
            <a:endParaRPr lang="en-CA" sz="2400" b="1" dirty="0">
              <a:solidFill>
                <a:srgbClr val="414042"/>
              </a:solidFill>
              <a:latin typeface="Calibri" panose="020F0502020204030204"/>
            </a:endParaRPr>
          </a:p>
          <a:p>
            <a:pPr>
              <a:defRPr/>
            </a:pPr>
            <a:r>
              <a:rPr lang="en-US" sz="4000" dirty="0">
                <a:solidFill>
                  <a:srgbClr val="414042"/>
                </a:solidFill>
                <a:latin typeface="Calibri" panose="020F0502020204030204"/>
              </a:rPr>
              <a:t>Provide inclusive, innovative, and authentic experiential language learning opportunities.</a:t>
            </a:r>
          </a:p>
          <a:p>
            <a:pPr>
              <a:defRPr/>
            </a:pPr>
            <a:r>
              <a:rPr lang="en-US" sz="2400" dirty="0">
                <a:solidFill>
                  <a:srgbClr val="414042"/>
                </a:solidFill>
                <a:latin typeface="Calibri" panose="020F0502020204030204"/>
              </a:rPr>
              <a:t> </a:t>
            </a:r>
          </a:p>
          <a:p>
            <a:pPr>
              <a:defRPr/>
            </a:pPr>
            <a:r>
              <a:rPr lang="en-US" sz="4000" dirty="0">
                <a:solidFill>
                  <a:srgbClr val="414042"/>
                </a:solidFill>
                <a:latin typeface="Calibri" panose="020F0502020204030204"/>
              </a:rPr>
              <a:t>Facilitate connections between educators, learners, experts, and community partners to support and enrich language learning education.</a:t>
            </a:r>
          </a:p>
          <a:p>
            <a:pPr>
              <a:defRPr/>
            </a:pPr>
            <a:r>
              <a:rPr lang="en-US" sz="2400" dirty="0">
                <a:solidFill>
                  <a:srgbClr val="414042"/>
                </a:solidFill>
                <a:latin typeface="Calibri" panose="020F0502020204030204"/>
              </a:rPr>
              <a:t> </a:t>
            </a:r>
          </a:p>
          <a:p>
            <a:pPr>
              <a:defRPr/>
            </a:pPr>
            <a:r>
              <a:rPr lang="en-US" sz="4000" dirty="0">
                <a:solidFill>
                  <a:srgbClr val="414042"/>
                </a:solidFill>
                <a:latin typeface="Calibri" panose="020F0502020204030204"/>
              </a:rPr>
              <a:t>Promote the benefits of language learning as a global competency and expose learners to career opportunities in New Brunswick</a:t>
            </a:r>
          </a:p>
        </p:txBody>
      </p:sp>
      <p:sp>
        <p:nvSpPr>
          <p:cNvPr id="11" name="Rectangle: Rounded Corners 10">
            <a:extLst>
              <a:ext uri="{FF2B5EF4-FFF2-40B4-BE49-F238E27FC236}">
                <a16:creationId xmlns:a16="http://schemas.microsoft.com/office/drawing/2014/main" id="{EDE902CA-AA35-EED8-5666-F8847A55711F}"/>
              </a:ext>
            </a:extLst>
          </p:cNvPr>
          <p:cNvSpPr/>
          <p:nvPr/>
        </p:nvSpPr>
        <p:spPr>
          <a:xfrm>
            <a:off x="12850991" y="4790377"/>
            <a:ext cx="10569990" cy="8273574"/>
          </a:xfrm>
          <a:prstGeom prst="roundRect">
            <a:avLst/>
          </a:prstGeom>
          <a:noFill/>
          <a:ln w="31750">
            <a:solidFill>
              <a:srgbClr val="AF1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EEFEC2A0-408D-8662-8C26-976952653111}"/>
              </a:ext>
            </a:extLst>
          </p:cNvPr>
          <p:cNvSpPr/>
          <p:nvPr/>
        </p:nvSpPr>
        <p:spPr>
          <a:xfrm>
            <a:off x="998880" y="4972930"/>
            <a:ext cx="4023212" cy="8091020"/>
          </a:xfrm>
          <a:prstGeom prst="roundRect">
            <a:avLst/>
          </a:prstGeom>
          <a:noFill/>
          <a:ln w="31750">
            <a:solidFill>
              <a:srgbClr val="AF1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14" name="TextBox 13">
            <a:extLst>
              <a:ext uri="{FF2B5EF4-FFF2-40B4-BE49-F238E27FC236}">
                <a16:creationId xmlns:a16="http://schemas.microsoft.com/office/drawing/2014/main" id="{A56DCB50-21D4-98E0-E52E-F938A15B44CE}"/>
              </a:ext>
            </a:extLst>
          </p:cNvPr>
          <p:cNvSpPr txBox="1"/>
          <p:nvPr/>
        </p:nvSpPr>
        <p:spPr>
          <a:xfrm>
            <a:off x="1137490" y="11047492"/>
            <a:ext cx="3745992" cy="1384995"/>
          </a:xfrm>
          <a:prstGeom prst="rect">
            <a:avLst/>
          </a:prstGeom>
          <a:noFill/>
        </p:spPr>
        <p:txBody>
          <a:bodyPr wrap="square">
            <a:spAutoFit/>
          </a:bodyPr>
          <a:lstStyle/>
          <a:p>
            <a:pPr algn="ctr">
              <a:defRPr/>
            </a:pPr>
            <a:r>
              <a:rPr lang="en-CA" sz="4800" b="1" dirty="0">
                <a:solidFill>
                  <a:srgbClr val="414042"/>
                </a:solidFill>
                <a:latin typeface="Calibri" panose="020F0502020204030204"/>
              </a:rPr>
              <a:t>Centre Lead:</a:t>
            </a:r>
          </a:p>
          <a:p>
            <a:pPr algn="ctr">
              <a:defRPr/>
            </a:pPr>
            <a:r>
              <a:rPr lang="en-CA" b="1" dirty="0">
                <a:solidFill>
                  <a:srgbClr val="414042"/>
                </a:solidFill>
                <a:latin typeface="Calibri" panose="020F0502020204030204"/>
              </a:rPr>
              <a:t>Ginny Steeves</a:t>
            </a:r>
          </a:p>
        </p:txBody>
      </p:sp>
      <p:sp>
        <p:nvSpPr>
          <p:cNvPr id="15" name="TextBox 14">
            <a:extLst>
              <a:ext uri="{FF2B5EF4-FFF2-40B4-BE49-F238E27FC236}">
                <a16:creationId xmlns:a16="http://schemas.microsoft.com/office/drawing/2014/main" id="{FCD07449-668D-E409-97E3-11F749BDF4A0}"/>
              </a:ext>
            </a:extLst>
          </p:cNvPr>
          <p:cNvSpPr txBox="1"/>
          <p:nvPr/>
        </p:nvSpPr>
        <p:spPr>
          <a:xfrm>
            <a:off x="1137490" y="5358686"/>
            <a:ext cx="3745992" cy="1384995"/>
          </a:xfrm>
          <a:prstGeom prst="rect">
            <a:avLst/>
          </a:prstGeom>
          <a:noFill/>
        </p:spPr>
        <p:txBody>
          <a:bodyPr wrap="square">
            <a:spAutoFit/>
          </a:bodyPr>
          <a:lstStyle/>
          <a:p>
            <a:pPr algn="ctr">
              <a:defRPr/>
            </a:pPr>
            <a:r>
              <a:rPr lang="en-CA" sz="4800" b="1" dirty="0">
                <a:solidFill>
                  <a:srgbClr val="414042"/>
                </a:solidFill>
                <a:latin typeface="Calibri" panose="020F0502020204030204"/>
              </a:rPr>
              <a:t>Launched:  </a:t>
            </a:r>
          </a:p>
          <a:p>
            <a:pPr algn="ctr">
              <a:defRPr/>
            </a:pPr>
            <a:r>
              <a:rPr lang="en-CA" b="1" dirty="0">
                <a:solidFill>
                  <a:srgbClr val="414042"/>
                </a:solidFill>
                <a:latin typeface="Calibri" panose="020F0502020204030204"/>
              </a:rPr>
              <a:t>February 2024</a:t>
            </a:r>
          </a:p>
        </p:txBody>
      </p:sp>
    </p:spTree>
    <p:extLst>
      <p:ext uri="{BB962C8B-B14F-4D97-AF65-F5344CB8AC3E}">
        <p14:creationId xmlns:p14="http://schemas.microsoft.com/office/powerpoint/2010/main" val="3377649631"/>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B6CBF-FAB6-3478-F1AC-AF9F4B63ED59}"/>
              </a:ext>
            </a:extLst>
          </p:cNvPr>
          <p:cNvPicPr>
            <a:picLocks noChangeAspect="1"/>
          </p:cNvPicPr>
          <p:nvPr/>
        </p:nvPicPr>
        <p:blipFill>
          <a:blip r:embed="rId2"/>
          <a:stretch>
            <a:fillRect/>
          </a:stretch>
        </p:blipFill>
        <p:spPr>
          <a:xfrm>
            <a:off x="505099" y="374599"/>
            <a:ext cx="23383334" cy="11799982"/>
          </a:xfrm>
          <a:prstGeom prst="rect">
            <a:avLst/>
          </a:prstGeom>
        </p:spPr>
      </p:pic>
      <p:sp>
        <p:nvSpPr>
          <p:cNvPr id="5" name="TextBox 4">
            <a:extLst>
              <a:ext uri="{FF2B5EF4-FFF2-40B4-BE49-F238E27FC236}">
                <a16:creationId xmlns:a16="http://schemas.microsoft.com/office/drawing/2014/main" id="{3DCCB415-6491-00A6-2EDC-F53EE6AE7E6F}"/>
              </a:ext>
            </a:extLst>
          </p:cNvPr>
          <p:cNvSpPr txBox="1"/>
          <p:nvPr/>
        </p:nvSpPr>
        <p:spPr>
          <a:xfrm>
            <a:off x="4910357" y="12294962"/>
            <a:ext cx="16543090" cy="954107"/>
          </a:xfrm>
          <a:prstGeom prst="rect">
            <a:avLst/>
          </a:prstGeom>
          <a:noFill/>
        </p:spPr>
        <p:txBody>
          <a:bodyPr wrap="square">
            <a:spAutoFit/>
          </a:bodyPr>
          <a:lstStyle/>
          <a:p>
            <a:pPr>
              <a:defRPr/>
            </a:pPr>
            <a:r>
              <a:rPr lang="en-US" sz="5600" dirty="0">
                <a:solidFill>
                  <a:srgbClr val="7030A0"/>
                </a:solidFill>
                <a:latin typeface="Calibri" panose="020F0502020204030204"/>
                <a:hlinkClick r:id="rId3">
                  <a:extLst>
                    <a:ext uri="{A12FA001-AC4F-418D-AE19-62706E023703}">
                      <ahyp:hlinkClr xmlns:ahyp="http://schemas.microsoft.com/office/drawing/2018/hyperlinkcolor" val="tx"/>
                    </a:ext>
                  </a:extLst>
                </a:hlinkClick>
              </a:rPr>
              <a:t>Centres of Excellence (centresofexcellencenb.ca)</a:t>
            </a:r>
            <a:endParaRPr lang="en-US" sz="5600" dirty="0">
              <a:solidFill>
                <a:srgbClr val="7030A0"/>
              </a:solidFill>
              <a:latin typeface="Calibri" panose="020F0502020204030204"/>
            </a:endParaRPr>
          </a:p>
        </p:txBody>
      </p:sp>
    </p:spTree>
    <p:extLst>
      <p:ext uri="{BB962C8B-B14F-4D97-AF65-F5344CB8AC3E}">
        <p14:creationId xmlns:p14="http://schemas.microsoft.com/office/powerpoint/2010/main" val="1728575443"/>
      </p:ext>
    </p:extLst>
  </p:cSld>
  <p:clrMapOvr>
    <a:masterClrMapping/>
  </p:clrMapOvr>
  <mc:AlternateContent xmlns:mc="http://schemas.openxmlformats.org/markup-compatibility/2006" xmlns:p14="http://schemas.microsoft.com/office/powerpoint/2010/main">
    <mc:Choice Requires="p14">
      <p:transition p14:dur="0" advClick="0" advTm="15000"/>
    </mc:Choice>
    <mc:Fallback xmlns="">
      <p:transition advClick="0"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605135b-eb71-4ae3-ad38-b479baa4584a" xsi:nil="true"/>
    <lcf76f155ced4ddcb4097134ff3c332f xmlns="0c2d4777-5e7e-4e34-b250-7b54e94331c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0BFE479C6DD4458D9A7B35B6F4B21E" ma:contentTypeVersion="15" ma:contentTypeDescription="Create a new document." ma:contentTypeScope="" ma:versionID="32ec225c060c3a388f06746bcb3cdbc6">
  <xsd:schema xmlns:xsd="http://www.w3.org/2001/XMLSchema" xmlns:xs="http://www.w3.org/2001/XMLSchema" xmlns:p="http://schemas.microsoft.com/office/2006/metadata/properties" xmlns:ns2="0c2d4777-5e7e-4e34-b250-7b54e94331ca" xmlns:ns3="d605135b-eb71-4ae3-ad38-b479baa4584a" targetNamespace="http://schemas.microsoft.com/office/2006/metadata/properties" ma:root="true" ma:fieldsID="436a9119499173e922606dbecd7b5f97" ns2:_="" ns3:_="">
    <xsd:import namespace="0c2d4777-5e7e-4e34-b250-7b54e94331ca"/>
    <xsd:import namespace="d605135b-eb71-4ae3-ad38-b479baa4584a"/>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lcf76f155ced4ddcb4097134ff3c332f" minOccurs="0"/>
                <xsd:element ref="ns3:TaxCatchAll" minOccurs="0"/>
                <xsd:element ref="ns3:SharedWithUsers" minOccurs="0"/>
                <xsd:element ref="ns3:SharedWithDetails"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2d4777-5e7e-4e34-b250-7b54e94331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95d1645-1b78-4f08-b297-5a94c230cbbe" ma:termSetId="09814cd3-568e-fe90-9814-8d621ff8fb84" ma:anchorId="fba54fb3-c3e1-fe81-a776-ca4b69148c4d" ma:open="true" ma:isKeyword="false">
      <xsd:complexType>
        <xsd:sequence>
          <xsd:element ref="pc:Terms" minOccurs="0" maxOccurs="1"/>
        </xsd:sequence>
      </xsd:complex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05135b-eb71-4ae3-ad38-b479baa4584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4bdc96a-b8d8-44e7-ab20-1c5003b6b50c}" ma:internalName="TaxCatchAll" ma:showField="CatchAllData" ma:web="d605135b-eb71-4ae3-ad38-b479baa4584a">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9E422A3-B1F7-41C4-AD0E-5B1100C0D573}">
  <ds:schemaRefs>
    <ds:schemaRef ds:uri="http://schemas.microsoft.com/office/2006/metadata/properties"/>
    <ds:schemaRef ds:uri="http://schemas.microsoft.com/office/infopath/2007/PartnerControls"/>
    <ds:schemaRef ds:uri="d605135b-eb71-4ae3-ad38-b479baa4584a"/>
    <ds:schemaRef ds:uri="0c2d4777-5e7e-4e34-b250-7b54e94331ca"/>
  </ds:schemaRefs>
</ds:datastoreItem>
</file>

<file path=customXml/itemProps2.xml><?xml version="1.0" encoding="utf-8"?>
<ds:datastoreItem xmlns:ds="http://schemas.openxmlformats.org/officeDocument/2006/customXml" ds:itemID="{089658E3-44FA-4AEE-8941-4A0098C8DF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2d4777-5e7e-4e34-b250-7b54e94331ca"/>
    <ds:schemaRef ds:uri="d605135b-eb71-4ae3-ad38-b479baa458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37A2C5-9961-4E67-92FE-415B493B94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3316</TotalTime>
  <Words>1919</Words>
  <Application>Microsoft Office PowerPoint</Application>
  <PresentationFormat>Custom</PresentationFormat>
  <Paragraphs>304</Paragraphs>
  <Slides>30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Montserrat</vt:lpstr>
      <vt:lpstr>Open Sans</vt:lpstr>
      <vt:lpstr>Open Sans Extrabold</vt:lpstr>
      <vt:lpstr>Segoe 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Solar Car KITS </vt:lpstr>
      <vt:lpstr>Why Solar Kits?</vt:lpstr>
      <vt:lpstr>The Solar Car Kits</vt:lpstr>
      <vt:lpstr>PowerPoint Presentation</vt:lpstr>
      <vt:lpstr>PowerPoint Presentation</vt:lpstr>
      <vt:lpstr>Curricular Alignment</vt:lpstr>
      <vt:lpstr>Grade 10 Science</vt:lpstr>
      <vt:lpstr>PowerPoint Presentation</vt:lpstr>
      <vt:lpstr>PowerPoint Presentation</vt:lpstr>
      <vt:lpstr>SOLAR CAR CHALLENGE</vt:lpstr>
      <vt:lpstr>Instructional Materials</vt:lpstr>
      <vt:lpstr>The Challenge</vt:lpstr>
      <vt:lpstr>The Challenge</vt:lpstr>
      <vt:lpstr>Sample Week Lesson Plan</vt:lpstr>
      <vt:lpstr>For Best Results</vt:lpstr>
      <vt:lpstr>Assessment</vt:lpstr>
      <vt:lpstr>Extension</vt:lpstr>
      <vt:lpstr>Other Science 10 Resources on COE-Energy Website</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Nowicki, Alex  (EECD/EDPE)</dc:creator>
  <cp:lastModifiedBy>Coombs, Warren (EECD/EDPE)</cp:lastModifiedBy>
  <cp:revision>84</cp:revision>
  <dcterms:created xsi:type="dcterms:W3CDTF">2021-04-19T16:29:07Z</dcterms:created>
  <dcterms:modified xsi:type="dcterms:W3CDTF">2024-05-07T15:41:33Z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0x0101001C0BFE479C6DD4458D9A7B35B6F4B21E</vt:lpwstr>
  </property>
</Properties>
</file>