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sldIdLst>
    <p:sldId id="256" r:id="rId2"/>
    <p:sldId id="257" r:id="rId3"/>
    <p:sldId id="260" r:id="rId4"/>
    <p:sldId id="258" r:id="rId5"/>
    <p:sldId id="261" r:id="rId6"/>
    <p:sldId id="262" r:id="rId7"/>
    <p:sldId id="266" r:id="rId8"/>
    <p:sldId id="263" r:id="rId9"/>
    <p:sldId id="267" r:id="rId10"/>
    <p:sldId id="265" r:id="rId11"/>
    <p:sldId id="268" r:id="rId12"/>
    <p:sldId id="264" r:id="rId13"/>
    <p:sldId id="269" r:id="rId14"/>
  </p:sldIdLst>
  <p:sldSz cx="7772400" cy="10058400"/>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Metropolis" panose="020B0604020202020204" charset="0"/>
      <p:regular r:id="rId21"/>
      <p:bold r:id="rId22"/>
      <p:italic r:id="rId23"/>
      <p:boldItalic r:id="rId24"/>
    </p:embeddedFont>
    <p:embeddedFont>
      <p:font typeface="Metropolis Semi Bold" panose="020B0604020202020204" charset="0"/>
      <p:bold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7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90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2A2F7-A210-4923-8472-6A708C59A992}" type="datetimeFigureOut">
              <a:rPr lang="en-US" smtClean="0"/>
              <a:t>9/23/2024</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AF468-2689-4B4B-95A9-7D3C38702E43}" type="slidenum">
              <a:rPr lang="en-US" smtClean="0"/>
              <a:t>‹#›</a:t>
            </a:fld>
            <a:endParaRPr lang="en-US" dirty="0"/>
          </a:p>
        </p:txBody>
      </p:sp>
    </p:spTree>
    <p:extLst>
      <p:ext uri="{BB962C8B-B14F-4D97-AF65-F5344CB8AC3E}">
        <p14:creationId xmlns:p14="http://schemas.microsoft.com/office/powerpoint/2010/main" val="75694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96D46063-A5D5-E776-E513-FE3127E8CB5F}"/>
              </a:ext>
            </a:extLst>
          </p:cNvPr>
          <p:cNvSpPr/>
          <p:nvPr userDrawn="1"/>
        </p:nvSpPr>
        <p:spPr>
          <a:xfrm rot="2494443">
            <a:off x="1130264" y="-1074712"/>
            <a:ext cx="9038038" cy="4802525"/>
          </a:xfrm>
          <a:custGeom>
            <a:avLst/>
            <a:gdLst>
              <a:gd name="connsiteX0" fmla="*/ 0 w 9038038"/>
              <a:gd name="connsiteY0" fmla="*/ 4636550 h 4802525"/>
              <a:gd name="connsiteX1" fmla="*/ 5227038 w 9038038"/>
              <a:gd name="connsiteY1" fmla="*/ 0 h 4802525"/>
              <a:gd name="connsiteX2" fmla="*/ 9038038 w 9038038"/>
              <a:gd name="connsiteY2" fmla="*/ 4296350 h 4802525"/>
              <a:gd name="connsiteX3" fmla="*/ 9017548 w 9038038"/>
              <a:gd name="connsiteY3" fmla="*/ 4330077 h 4802525"/>
              <a:gd name="connsiteX4" fmla="*/ 8128980 w 9038038"/>
              <a:gd name="connsiteY4" fmla="*/ 4802525 h 4802525"/>
              <a:gd name="connsiteX5" fmla="*/ 571091 w 9038038"/>
              <a:gd name="connsiteY5" fmla="*/ 4802525 h 4802525"/>
              <a:gd name="connsiteX6" fmla="*/ 60314 w 9038038"/>
              <a:gd name="connsiteY6" fmla="*/ 4673191 h 480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8038" h="4802525">
                <a:moveTo>
                  <a:pt x="0" y="4636550"/>
                </a:moveTo>
                <a:lnTo>
                  <a:pt x="5227038" y="0"/>
                </a:lnTo>
                <a:lnTo>
                  <a:pt x="9038038" y="4296350"/>
                </a:lnTo>
                <a:lnTo>
                  <a:pt x="9017548" y="4330077"/>
                </a:lnTo>
                <a:cubicBezTo>
                  <a:pt x="8824979" y="4615118"/>
                  <a:pt x="8498865" y="4802525"/>
                  <a:pt x="8128980" y="4802525"/>
                </a:cubicBezTo>
                <a:lnTo>
                  <a:pt x="571091" y="4802525"/>
                </a:lnTo>
                <a:cubicBezTo>
                  <a:pt x="386149" y="4802525"/>
                  <a:pt x="212149" y="4755673"/>
                  <a:pt x="60314" y="4673191"/>
                </a:cubicBez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7" name="Picture Placeholder 26">
            <a:extLst>
              <a:ext uri="{FF2B5EF4-FFF2-40B4-BE49-F238E27FC236}">
                <a16:creationId xmlns:a16="http://schemas.microsoft.com/office/drawing/2014/main" id="{C165AD84-A651-95DB-26B4-47FD235CEF16}"/>
              </a:ext>
            </a:extLst>
          </p:cNvPr>
          <p:cNvSpPr>
            <a:spLocks noGrp="1"/>
          </p:cNvSpPr>
          <p:nvPr>
            <p:ph type="pic" sz="quarter" idx="10"/>
          </p:nvPr>
        </p:nvSpPr>
        <p:spPr>
          <a:xfrm>
            <a:off x="4" y="0"/>
            <a:ext cx="7772399" cy="6289841"/>
          </a:xfrm>
          <a:custGeom>
            <a:avLst/>
            <a:gdLst>
              <a:gd name="connsiteX0" fmla="*/ 7772399 w 7772399"/>
              <a:gd name="connsiteY0" fmla="*/ 0 h 6289842"/>
              <a:gd name="connsiteX1" fmla="*/ 7772399 w 7772399"/>
              <a:gd name="connsiteY1" fmla="*/ 4407549 h 6289842"/>
              <a:gd name="connsiteX2" fmla="*/ 6422523 w 7772399"/>
              <a:gd name="connsiteY2" fmla="*/ 5929339 h 6289842"/>
              <a:gd name="connsiteX3" fmla="*/ 4909793 w 7772399"/>
              <a:gd name="connsiteY3" fmla="*/ 6019899 h 6289842"/>
              <a:gd name="connsiteX4" fmla="*/ 0 w 7772399"/>
              <a:gd name="connsiteY4" fmla="*/ 1664756 h 6289842"/>
              <a:gd name="connsiteX5" fmla="*/ 0 w 7772399"/>
              <a:gd name="connsiteY5" fmla="*/ 0 h 628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399" h="6289842">
                <a:moveTo>
                  <a:pt x="7772399" y="0"/>
                </a:moveTo>
                <a:lnTo>
                  <a:pt x="7772399" y="4407549"/>
                </a:lnTo>
                <a:lnTo>
                  <a:pt x="6422523" y="5929339"/>
                </a:lnTo>
                <a:cubicBezTo>
                  <a:pt x="6029801" y="6372075"/>
                  <a:pt x="5352529" y="6412621"/>
                  <a:pt x="4909793" y="6019899"/>
                </a:cubicBezTo>
                <a:lnTo>
                  <a:pt x="0" y="1664756"/>
                </a:lnTo>
                <a:lnTo>
                  <a:pt x="0" y="0"/>
                </a:lnTo>
                <a:close/>
              </a:path>
            </a:pathLst>
          </a:custGeom>
        </p:spPr>
        <p:txBody>
          <a:bodyPr wrap="square">
            <a:noAutofit/>
          </a:bodyPr>
          <a:lstStyle/>
          <a:p>
            <a:endParaRPr lang="en-US"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9517" y="8973566"/>
            <a:ext cx="694435" cy="616727"/>
          </a:xfrm>
          <a:prstGeom prst="rect">
            <a:avLst/>
          </a:prstGeom>
        </p:spPr>
      </p:pic>
      <p:pic>
        <p:nvPicPr>
          <p:cNvPr id="18" name="Picture 17">
            <a:extLst>
              <a:ext uri="{FF2B5EF4-FFF2-40B4-BE49-F238E27FC236}">
                <a16:creationId xmlns:a16="http://schemas.microsoft.com/office/drawing/2014/main" id="{BBD87FA9-2589-A7AD-9CA3-5092AAF339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268" y="5326402"/>
            <a:ext cx="2801019" cy="795297"/>
          </a:xfrm>
          <a:prstGeom prst="rect">
            <a:avLst/>
          </a:prstGeom>
        </p:spPr>
      </p:pic>
      <p:sp>
        <p:nvSpPr>
          <p:cNvPr id="33" name="Text Placeholder 32">
            <a:extLst>
              <a:ext uri="{FF2B5EF4-FFF2-40B4-BE49-F238E27FC236}">
                <a16:creationId xmlns:a16="http://schemas.microsoft.com/office/drawing/2014/main" id="{8DB114D0-58A8-E03D-3443-5426B3CC60AE}"/>
              </a:ext>
            </a:extLst>
          </p:cNvPr>
          <p:cNvSpPr>
            <a:spLocks noGrp="1"/>
          </p:cNvSpPr>
          <p:nvPr>
            <p:ph type="body" sz="quarter" idx="11"/>
          </p:nvPr>
        </p:nvSpPr>
        <p:spPr>
          <a:xfrm>
            <a:off x="341118" y="6553201"/>
            <a:ext cx="6902450" cy="1943100"/>
          </a:xfrm>
        </p:spPr>
        <p:txBody>
          <a:bodyPr>
            <a:normAutofit/>
          </a:bodyPr>
          <a:lstStyle>
            <a:lvl1pPr marL="0" indent="0">
              <a:lnSpc>
                <a:spcPct val="120000"/>
              </a:lnSpc>
              <a:buNone/>
              <a:defRPr sz="3200">
                <a:solidFill>
                  <a:srgbClr val="D34728"/>
                </a:solidFill>
                <a:latin typeface="+mj-lt"/>
              </a:defRPr>
            </a:lvl1pPr>
          </a:lstStyle>
          <a:p>
            <a:pPr lvl="0"/>
            <a:endParaRPr lang="en-US" dirty="0"/>
          </a:p>
        </p:txBody>
      </p:sp>
      <p:sp>
        <p:nvSpPr>
          <p:cNvPr id="34" name="Text Placeholder 32">
            <a:extLst>
              <a:ext uri="{FF2B5EF4-FFF2-40B4-BE49-F238E27FC236}">
                <a16:creationId xmlns:a16="http://schemas.microsoft.com/office/drawing/2014/main" id="{3ADC491C-10A2-B105-0200-C5A8B59FA382}"/>
              </a:ext>
            </a:extLst>
          </p:cNvPr>
          <p:cNvSpPr>
            <a:spLocks noGrp="1"/>
          </p:cNvSpPr>
          <p:nvPr>
            <p:ph type="body" sz="quarter" idx="12"/>
          </p:nvPr>
        </p:nvSpPr>
        <p:spPr>
          <a:xfrm>
            <a:off x="355633" y="8582315"/>
            <a:ext cx="6059682" cy="1047751"/>
          </a:xfrm>
        </p:spPr>
        <p:txBody>
          <a:bodyPr>
            <a:normAutofit/>
          </a:bodyPr>
          <a:lstStyle>
            <a:lvl1pPr marL="0" indent="0">
              <a:lnSpc>
                <a:spcPct val="120000"/>
              </a:lnSpc>
              <a:buNone/>
              <a:defRPr sz="1800">
                <a:solidFill>
                  <a:schemeClr val="tx1"/>
                </a:solidFill>
                <a:latin typeface="+mj-lt"/>
              </a:defRPr>
            </a:lvl1pPr>
          </a:lstStyle>
          <a:p>
            <a:pPr lvl="0"/>
            <a:endParaRPr lang="en-US" dirty="0"/>
          </a:p>
        </p:txBody>
      </p:sp>
      <p:sp>
        <p:nvSpPr>
          <p:cNvPr id="38" name="Freeform: Shape 37">
            <a:extLst>
              <a:ext uri="{FF2B5EF4-FFF2-40B4-BE49-F238E27FC236}">
                <a16:creationId xmlns:a16="http://schemas.microsoft.com/office/drawing/2014/main" id="{664EDC88-EFC2-9CFE-3C4A-D7B7E1D98FD2}"/>
              </a:ext>
            </a:extLst>
          </p:cNvPr>
          <p:cNvSpPr>
            <a:spLocks noChangeAspect="1"/>
          </p:cNvSpPr>
          <p:nvPr userDrawn="1"/>
        </p:nvSpPr>
        <p:spPr>
          <a:xfrm>
            <a:off x="301968" y="432874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Freeform: Shape 38">
            <a:extLst>
              <a:ext uri="{FF2B5EF4-FFF2-40B4-BE49-F238E27FC236}">
                <a16:creationId xmlns:a16="http://schemas.microsoft.com/office/drawing/2014/main" id="{22436A50-68A8-B3CD-071A-65946B5C0838}"/>
              </a:ext>
            </a:extLst>
          </p:cNvPr>
          <p:cNvSpPr>
            <a:spLocks noChangeAspect="1"/>
          </p:cNvSpPr>
          <p:nvPr userDrawn="1"/>
        </p:nvSpPr>
        <p:spPr>
          <a:xfrm>
            <a:off x="706202" y="3795535"/>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Freeform: Shape 39">
            <a:extLst>
              <a:ext uri="{FF2B5EF4-FFF2-40B4-BE49-F238E27FC236}">
                <a16:creationId xmlns:a16="http://schemas.microsoft.com/office/drawing/2014/main" id="{F62A0420-65E4-9A3C-BBF7-20CB1CB6A858}"/>
              </a:ext>
            </a:extLst>
          </p:cNvPr>
          <p:cNvSpPr>
            <a:spLocks noChangeAspect="1"/>
          </p:cNvSpPr>
          <p:nvPr userDrawn="1"/>
        </p:nvSpPr>
        <p:spPr>
          <a:xfrm>
            <a:off x="341120" y="320362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Freeform: Shape 40">
            <a:extLst>
              <a:ext uri="{FF2B5EF4-FFF2-40B4-BE49-F238E27FC236}">
                <a16:creationId xmlns:a16="http://schemas.microsoft.com/office/drawing/2014/main" id="{D03D49A8-F06A-FC7F-7AF7-6DE3171E9BDB}"/>
              </a:ext>
            </a:extLst>
          </p:cNvPr>
          <p:cNvSpPr>
            <a:spLocks noChangeAspect="1"/>
          </p:cNvSpPr>
          <p:nvPr userDrawn="1"/>
        </p:nvSpPr>
        <p:spPr>
          <a:xfrm>
            <a:off x="985449" y="3332664"/>
            <a:ext cx="378631" cy="59910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Freeform: Shape 41">
            <a:extLst>
              <a:ext uri="{FF2B5EF4-FFF2-40B4-BE49-F238E27FC236}">
                <a16:creationId xmlns:a16="http://schemas.microsoft.com/office/drawing/2014/main" id="{C99B2E77-002A-2B11-AE7F-E0BFFDD853CA}"/>
              </a:ext>
            </a:extLst>
          </p:cNvPr>
          <p:cNvSpPr>
            <a:spLocks noChangeAspect="1"/>
          </p:cNvSpPr>
          <p:nvPr userDrawn="1"/>
        </p:nvSpPr>
        <p:spPr>
          <a:xfrm>
            <a:off x="1369700" y="435917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Freeform: Shape 42">
            <a:extLst>
              <a:ext uri="{FF2B5EF4-FFF2-40B4-BE49-F238E27FC236}">
                <a16:creationId xmlns:a16="http://schemas.microsoft.com/office/drawing/2014/main" id="{22C65ABD-711F-72E1-DF47-E4FABAADA4A5}"/>
              </a:ext>
            </a:extLst>
          </p:cNvPr>
          <p:cNvSpPr>
            <a:spLocks noChangeAspect="1"/>
          </p:cNvSpPr>
          <p:nvPr userDrawn="1"/>
        </p:nvSpPr>
        <p:spPr>
          <a:xfrm>
            <a:off x="1038015" y="3738920"/>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 name="Rectangle 43">
            <a:extLst>
              <a:ext uri="{FF2B5EF4-FFF2-40B4-BE49-F238E27FC236}">
                <a16:creationId xmlns:a16="http://schemas.microsoft.com/office/drawing/2014/main" id="{7D68C662-C890-CC14-C66C-033C007A2A8B}"/>
              </a:ext>
            </a:extLst>
          </p:cNvPr>
          <p:cNvSpPr/>
          <p:nvPr userDrawn="1"/>
        </p:nvSpPr>
        <p:spPr>
          <a:xfrm>
            <a:off x="0" y="10003010"/>
            <a:ext cx="7772400" cy="55392"/>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8134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8" name="Picture Placeholder 37">
            <a:extLst>
              <a:ext uri="{FF2B5EF4-FFF2-40B4-BE49-F238E27FC236}">
                <a16:creationId xmlns:a16="http://schemas.microsoft.com/office/drawing/2014/main" id="{8381E6FE-AF0D-EFFF-04AB-2231E81693AA}"/>
              </a:ext>
            </a:extLst>
          </p:cNvPr>
          <p:cNvSpPr>
            <a:spLocks noGrp="1"/>
          </p:cNvSpPr>
          <p:nvPr>
            <p:ph type="pic" sz="quarter" idx="11"/>
          </p:nvPr>
        </p:nvSpPr>
        <p:spPr>
          <a:xfrm>
            <a:off x="559692" y="1682980"/>
            <a:ext cx="6611046" cy="1684337"/>
          </a:xfrm>
        </p:spPr>
        <p:txBody>
          <a:bodyPr/>
          <a:lstStyle/>
          <a:p>
            <a:endParaRPr lang="en-US" dirty="0"/>
          </a:p>
        </p:txBody>
      </p:sp>
      <p:sp>
        <p:nvSpPr>
          <p:cNvPr id="39" name="Picture Placeholder 37">
            <a:extLst>
              <a:ext uri="{FF2B5EF4-FFF2-40B4-BE49-F238E27FC236}">
                <a16:creationId xmlns:a16="http://schemas.microsoft.com/office/drawing/2014/main" id="{3EB236B8-73A8-B41C-DB02-2D1103585A7B}"/>
              </a:ext>
            </a:extLst>
          </p:cNvPr>
          <p:cNvSpPr>
            <a:spLocks noGrp="1"/>
          </p:cNvSpPr>
          <p:nvPr>
            <p:ph type="pic" sz="quarter" idx="12"/>
          </p:nvPr>
        </p:nvSpPr>
        <p:spPr>
          <a:xfrm>
            <a:off x="3733800" y="3604689"/>
            <a:ext cx="3436938" cy="1684337"/>
          </a:xfrm>
        </p:spPr>
        <p:txBody>
          <a:bodyPr/>
          <a:lstStyle/>
          <a:p>
            <a:endParaRPr lang="en-US" dirty="0"/>
          </a:p>
        </p:txBody>
      </p:sp>
      <p:sp>
        <p:nvSpPr>
          <p:cNvPr id="40" name="Picture Placeholder 37">
            <a:extLst>
              <a:ext uri="{FF2B5EF4-FFF2-40B4-BE49-F238E27FC236}">
                <a16:creationId xmlns:a16="http://schemas.microsoft.com/office/drawing/2014/main" id="{B7EAA92E-F082-D8F6-A800-A3685E2DAA2A}"/>
              </a:ext>
            </a:extLst>
          </p:cNvPr>
          <p:cNvSpPr>
            <a:spLocks noGrp="1"/>
          </p:cNvSpPr>
          <p:nvPr>
            <p:ph type="pic" sz="quarter" idx="13"/>
          </p:nvPr>
        </p:nvSpPr>
        <p:spPr>
          <a:xfrm>
            <a:off x="3733800" y="5526397"/>
            <a:ext cx="3436938" cy="1684337"/>
          </a:xfrm>
        </p:spPr>
        <p:txBody>
          <a:bodyPr/>
          <a:lstStyle/>
          <a:p>
            <a:endParaRPr lang="en-US" dirty="0"/>
          </a:p>
        </p:txBody>
      </p:sp>
      <p:sp>
        <p:nvSpPr>
          <p:cNvPr id="41" name="Text Placeholder 32">
            <a:extLst>
              <a:ext uri="{FF2B5EF4-FFF2-40B4-BE49-F238E27FC236}">
                <a16:creationId xmlns:a16="http://schemas.microsoft.com/office/drawing/2014/main" id="{972F57C4-D772-8637-4233-0B8B73892F03}"/>
              </a:ext>
            </a:extLst>
          </p:cNvPr>
          <p:cNvSpPr>
            <a:spLocks noGrp="1"/>
          </p:cNvSpPr>
          <p:nvPr>
            <p:ph type="body" sz="quarter" idx="14"/>
          </p:nvPr>
        </p:nvSpPr>
        <p:spPr>
          <a:xfrm>
            <a:off x="567107" y="3569691"/>
            <a:ext cx="2980746" cy="3641040"/>
          </a:xfrm>
        </p:spPr>
        <p:txBody>
          <a:bodyPr>
            <a:normAutofit/>
          </a:bodyPr>
          <a:lstStyle>
            <a:lvl1pPr marL="0" indent="0">
              <a:lnSpc>
                <a:spcPct val="120000"/>
              </a:lnSpc>
              <a:spcBef>
                <a:spcPts val="1200"/>
              </a:spcBef>
              <a:buNone/>
              <a:defRPr sz="1400">
                <a:solidFill>
                  <a:schemeClr val="tx1"/>
                </a:solidFill>
                <a:latin typeface="+mn-lt"/>
              </a:defRPr>
            </a:lvl1pPr>
          </a:lstStyle>
          <a:p>
            <a:pPr lvl="0"/>
            <a:endParaRPr lang="en-US" dirty="0"/>
          </a:p>
        </p:txBody>
      </p:sp>
      <p:sp>
        <p:nvSpPr>
          <p:cNvPr id="42" name="Text Placeholder 32">
            <a:extLst>
              <a:ext uri="{FF2B5EF4-FFF2-40B4-BE49-F238E27FC236}">
                <a16:creationId xmlns:a16="http://schemas.microsoft.com/office/drawing/2014/main" id="{6E3BFC95-F682-D740-D674-8FA5E5E4A349}"/>
              </a:ext>
            </a:extLst>
          </p:cNvPr>
          <p:cNvSpPr>
            <a:spLocks noGrp="1"/>
          </p:cNvSpPr>
          <p:nvPr>
            <p:ph type="body" sz="quarter" idx="15"/>
          </p:nvPr>
        </p:nvSpPr>
        <p:spPr>
          <a:xfrm>
            <a:off x="567107" y="7380793"/>
            <a:ext cx="6631406" cy="855347"/>
          </a:xfrm>
        </p:spPr>
        <p:txBody>
          <a:bodyPr>
            <a:normAutofit/>
          </a:bodyPr>
          <a:lstStyle>
            <a:lvl1pPr marL="0" indent="0">
              <a:lnSpc>
                <a:spcPct val="120000"/>
              </a:lnSpc>
              <a:buNone/>
              <a:defRPr sz="1400" b="1">
                <a:solidFill>
                  <a:srgbClr val="D34728"/>
                </a:solidFill>
                <a:latin typeface="+mn-lt"/>
              </a:defRPr>
            </a:lvl1pPr>
          </a:lstStyle>
          <a:p>
            <a:pPr lvl="0"/>
            <a:endParaRPr lang="en-US" dirty="0"/>
          </a:p>
        </p:txBody>
      </p:sp>
      <p:sp>
        <p:nvSpPr>
          <p:cNvPr id="43" name="Text Placeholder 32">
            <a:extLst>
              <a:ext uri="{FF2B5EF4-FFF2-40B4-BE49-F238E27FC236}">
                <a16:creationId xmlns:a16="http://schemas.microsoft.com/office/drawing/2014/main" id="{D3398CD3-4AD1-823B-380F-0C4ED01B1020}"/>
              </a:ext>
            </a:extLst>
          </p:cNvPr>
          <p:cNvSpPr>
            <a:spLocks noGrp="1"/>
          </p:cNvSpPr>
          <p:nvPr>
            <p:ph type="body" sz="quarter" idx="16"/>
          </p:nvPr>
        </p:nvSpPr>
        <p:spPr>
          <a:xfrm>
            <a:off x="569930" y="8335300"/>
            <a:ext cx="6628585" cy="580102"/>
          </a:xfrm>
        </p:spPr>
        <p:txBody>
          <a:bodyPr>
            <a:normAutofit/>
          </a:bodyPr>
          <a:lstStyle>
            <a:lvl1pPr marL="0" indent="0">
              <a:lnSpc>
                <a:spcPct val="120000"/>
              </a:lnSpc>
              <a:buNone/>
              <a:defRPr sz="1200" b="0">
                <a:solidFill>
                  <a:schemeClr val="tx1"/>
                </a:solidFill>
                <a:latin typeface="+mn-lt"/>
              </a:defRPr>
            </a:lvl1pPr>
          </a:lstStyle>
          <a:p>
            <a:pPr lvl="0"/>
            <a:endParaRPr lang="en-US" dirty="0"/>
          </a:p>
        </p:txBody>
      </p:sp>
      <p:sp>
        <p:nvSpPr>
          <p:cNvPr id="44" name="Hexagon 43">
            <a:extLst>
              <a:ext uri="{FF2B5EF4-FFF2-40B4-BE49-F238E27FC236}">
                <a16:creationId xmlns:a16="http://schemas.microsoft.com/office/drawing/2014/main" id="{C8251E74-6527-5E41-BDF5-302068E724D0}"/>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 name="Hexagon 44">
            <a:extLst>
              <a:ext uri="{FF2B5EF4-FFF2-40B4-BE49-F238E27FC236}">
                <a16:creationId xmlns:a16="http://schemas.microsoft.com/office/drawing/2014/main" id="{CFA1CBCE-6F43-E402-99B4-B8054D63FD4C}"/>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 name="Hexagon 45">
            <a:extLst>
              <a:ext uri="{FF2B5EF4-FFF2-40B4-BE49-F238E27FC236}">
                <a16:creationId xmlns:a16="http://schemas.microsoft.com/office/drawing/2014/main" id="{505D2BA1-5324-32FB-D29D-D4CC57D89640}"/>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Slide Number Placeholder 5">
            <a:extLst>
              <a:ext uri="{FF2B5EF4-FFF2-40B4-BE49-F238E27FC236}">
                <a16:creationId xmlns:a16="http://schemas.microsoft.com/office/drawing/2014/main" id="{A4794ABF-B97B-403E-76AC-0C2ADB057C72}"/>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352002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Hexagon 20">
            <a:extLst>
              <a:ext uri="{FF2B5EF4-FFF2-40B4-BE49-F238E27FC236}">
                <a16:creationId xmlns:a16="http://schemas.microsoft.com/office/drawing/2014/main" id="{2898368E-EB69-ABA5-E824-27775D6F3FC8}"/>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2" name="Picture Placeholder 37">
            <a:extLst>
              <a:ext uri="{FF2B5EF4-FFF2-40B4-BE49-F238E27FC236}">
                <a16:creationId xmlns:a16="http://schemas.microsoft.com/office/drawing/2014/main" id="{22438225-0BE4-9843-0748-1B56E468C963}"/>
              </a:ext>
            </a:extLst>
          </p:cNvPr>
          <p:cNvSpPr>
            <a:spLocks noGrp="1"/>
          </p:cNvSpPr>
          <p:nvPr>
            <p:ph type="pic" sz="quarter" idx="12"/>
          </p:nvPr>
        </p:nvSpPr>
        <p:spPr>
          <a:xfrm>
            <a:off x="4630118" y="3591951"/>
            <a:ext cx="2540681" cy="5339604"/>
          </a:xfrm>
        </p:spPr>
        <p:txBody>
          <a:bodyPr/>
          <a:lstStyle/>
          <a:p>
            <a:endParaRPr lang="en-US" dirty="0"/>
          </a:p>
        </p:txBody>
      </p:sp>
      <p:sp>
        <p:nvSpPr>
          <p:cNvPr id="3" name="Text Placeholder 32">
            <a:extLst>
              <a:ext uri="{FF2B5EF4-FFF2-40B4-BE49-F238E27FC236}">
                <a16:creationId xmlns:a16="http://schemas.microsoft.com/office/drawing/2014/main" id="{7CCFC04E-B96A-2302-8F08-889E3D8D7041}"/>
              </a:ext>
            </a:extLst>
          </p:cNvPr>
          <p:cNvSpPr>
            <a:spLocks noGrp="1"/>
          </p:cNvSpPr>
          <p:nvPr>
            <p:ph type="body" sz="quarter" idx="14"/>
          </p:nvPr>
        </p:nvSpPr>
        <p:spPr>
          <a:xfrm>
            <a:off x="1367565" y="3651992"/>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4" name="Text Placeholder 32">
            <a:extLst>
              <a:ext uri="{FF2B5EF4-FFF2-40B4-BE49-F238E27FC236}">
                <a16:creationId xmlns:a16="http://schemas.microsoft.com/office/drawing/2014/main" id="{FA338F14-3674-1BF7-52DC-1E568495BC59}"/>
              </a:ext>
            </a:extLst>
          </p:cNvPr>
          <p:cNvSpPr>
            <a:spLocks noGrp="1"/>
          </p:cNvSpPr>
          <p:nvPr>
            <p:ph type="body" sz="quarter" idx="15"/>
          </p:nvPr>
        </p:nvSpPr>
        <p:spPr>
          <a:xfrm>
            <a:off x="549559" y="1724233"/>
            <a:ext cx="6631406" cy="1510655"/>
          </a:xfrm>
        </p:spPr>
        <p:txBody>
          <a:bodyPr>
            <a:normAutofit/>
          </a:bodyPr>
          <a:lstStyle>
            <a:lvl1pPr marL="0" indent="0">
              <a:lnSpc>
                <a:spcPct val="120000"/>
              </a:lnSpc>
              <a:buNone/>
              <a:defRPr sz="1400" b="1">
                <a:solidFill>
                  <a:srgbClr val="D34728"/>
                </a:solidFill>
                <a:latin typeface="+mn-lt"/>
              </a:defRPr>
            </a:lvl1pPr>
          </a:lstStyle>
          <a:p>
            <a:pPr lvl="0"/>
            <a:endParaRPr lang="en-US" dirty="0"/>
          </a:p>
        </p:txBody>
      </p:sp>
      <p:sp>
        <p:nvSpPr>
          <p:cNvPr id="5" name="Hexagon 4">
            <a:extLst>
              <a:ext uri="{FF2B5EF4-FFF2-40B4-BE49-F238E27FC236}">
                <a16:creationId xmlns:a16="http://schemas.microsoft.com/office/drawing/2014/main" id="{EC1682A9-1476-8333-BF49-4993F5EF6B26}"/>
              </a:ext>
            </a:extLst>
          </p:cNvPr>
          <p:cNvSpPr>
            <a:spLocks noChangeAspect="1"/>
          </p:cNvSpPr>
          <p:nvPr userDrawn="1"/>
        </p:nvSpPr>
        <p:spPr>
          <a:xfrm>
            <a:off x="683687" y="3802843"/>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32">
            <a:extLst>
              <a:ext uri="{FF2B5EF4-FFF2-40B4-BE49-F238E27FC236}">
                <a16:creationId xmlns:a16="http://schemas.microsoft.com/office/drawing/2014/main" id="{06F3A5BA-7714-FF2D-AF57-2D69754FF689}"/>
              </a:ext>
            </a:extLst>
          </p:cNvPr>
          <p:cNvSpPr>
            <a:spLocks noGrp="1"/>
          </p:cNvSpPr>
          <p:nvPr>
            <p:ph type="body" sz="quarter" idx="16"/>
          </p:nvPr>
        </p:nvSpPr>
        <p:spPr>
          <a:xfrm>
            <a:off x="1367565" y="5037888"/>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9" name="Hexagon 8">
            <a:extLst>
              <a:ext uri="{FF2B5EF4-FFF2-40B4-BE49-F238E27FC236}">
                <a16:creationId xmlns:a16="http://schemas.microsoft.com/office/drawing/2014/main" id="{FDC281DB-5F60-2605-A723-59951322EF6C}"/>
              </a:ext>
            </a:extLst>
          </p:cNvPr>
          <p:cNvSpPr>
            <a:spLocks noChangeAspect="1"/>
          </p:cNvSpPr>
          <p:nvPr userDrawn="1"/>
        </p:nvSpPr>
        <p:spPr>
          <a:xfrm>
            <a:off x="683687" y="5188738"/>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32">
            <a:extLst>
              <a:ext uri="{FF2B5EF4-FFF2-40B4-BE49-F238E27FC236}">
                <a16:creationId xmlns:a16="http://schemas.microsoft.com/office/drawing/2014/main" id="{6C4612B4-32E7-D7ED-6498-87D606332A71}"/>
              </a:ext>
            </a:extLst>
          </p:cNvPr>
          <p:cNvSpPr>
            <a:spLocks noGrp="1"/>
          </p:cNvSpPr>
          <p:nvPr>
            <p:ph type="body" sz="quarter" idx="17"/>
          </p:nvPr>
        </p:nvSpPr>
        <p:spPr>
          <a:xfrm>
            <a:off x="1367565" y="6423783"/>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11" name="Hexagon 10">
            <a:extLst>
              <a:ext uri="{FF2B5EF4-FFF2-40B4-BE49-F238E27FC236}">
                <a16:creationId xmlns:a16="http://schemas.microsoft.com/office/drawing/2014/main" id="{D6C28F98-A19F-B5FC-44AF-640269A47D48}"/>
              </a:ext>
            </a:extLst>
          </p:cNvPr>
          <p:cNvSpPr>
            <a:spLocks noChangeAspect="1"/>
          </p:cNvSpPr>
          <p:nvPr userDrawn="1"/>
        </p:nvSpPr>
        <p:spPr>
          <a:xfrm>
            <a:off x="683687" y="6574635"/>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32">
            <a:extLst>
              <a:ext uri="{FF2B5EF4-FFF2-40B4-BE49-F238E27FC236}">
                <a16:creationId xmlns:a16="http://schemas.microsoft.com/office/drawing/2014/main" id="{D27D7CA4-EB4E-853E-B8B6-5879DB607B77}"/>
              </a:ext>
            </a:extLst>
          </p:cNvPr>
          <p:cNvSpPr>
            <a:spLocks noGrp="1"/>
          </p:cNvSpPr>
          <p:nvPr>
            <p:ph type="body" sz="quarter" idx="18"/>
          </p:nvPr>
        </p:nvSpPr>
        <p:spPr>
          <a:xfrm>
            <a:off x="1367565" y="7809680"/>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13" name="Hexagon 12">
            <a:extLst>
              <a:ext uri="{FF2B5EF4-FFF2-40B4-BE49-F238E27FC236}">
                <a16:creationId xmlns:a16="http://schemas.microsoft.com/office/drawing/2014/main" id="{5AF7FF9C-7310-C645-7CE5-BC9202B2AC50}"/>
              </a:ext>
            </a:extLst>
          </p:cNvPr>
          <p:cNvSpPr>
            <a:spLocks noChangeAspect="1"/>
          </p:cNvSpPr>
          <p:nvPr userDrawn="1"/>
        </p:nvSpPr>
        <p:spPr>
          <a:xfrm>
            <a:off x="683687" y="7960531"/>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Picture Placeholder 15">
            <a:extLst>
              <a:ext uri="{FF2B5EF4-FFF2-40B4-BE49-F238E27FC236}">
                <a16:creationId xmlns:a16="http://schemas.microsoft.com/office/drawing/2014/main" id="{59B77E13-5926-3C1F-7E13-A1B8A14166BE}"/>
              </a:ext>
            </a:extLst>
          </p:cNvPr>
          <p:cNvSpPr>
            <a:spLocks noGrp="1"/>
          </p:cNvSpPr>
          <p:nvPr>
            <p:ph type="pic" sz="quarter" idx="19"/>
          </p:nvPr>
        </p:nvSpPr>
        <p:spPr>
          <a:xfrm>
            <a:off x="793037" y="3873214"/>
            <a:ext cx="274320" cy="274321"/>
          </a:xfrm>
        </p:spPr>
        <p:txBody>
          <a:bodyPr>
            <a:noAutofit/>
          </a:bodyPr>
          <a:lstStyle>
            <a:lvl1pPr marL="0" indent="0">
              <a:buNone/>
              <a:defRPr sz="899"/>
            </a:lvl1pPr>
          </a:lstStyle>
          <a:p>
            <a:endParaRPr lang="en-US" dirty="0"/>
          </a:p>
        </p:txBody>
      </p:sp>
      <p:sp>
        <p:nvSpPr>
          <p:cNvPr id="18" name="Picture Placeholder 15">
            <a:extLst>
              <a:ext uri="{FF2B5EF4-FFF2-40B4-BE49-F238E27FC236}">
                <a16:creationId xmlns:a16="http://schemas.microsoft.com/office/drawing/2014/main" id="{BDFD3731-84EF-1FC2-1B72-355CD859945F}"/>
              </a:ext>
            </a:extLst>
          </p:cNvPr>
          <p:cNvSpPr>
            <a:spLocks noGrp="1"/>
          </p:cNvSpPr>
          <p:nvPr>
            <p:ph type="pic" sz="quarter" idx="20"/>
          </p:nvPr>
        </p:nvSpPr>
        <p:spPr>
          <a:xfrm>
            <a:off x="793037" y="5259499"/>
            <a:ext cx="274320" cy="274321"/>
          </a:xfrm>
        </p:spPr>
        <p:txBody>
          <a:bodyPr>
            <a:noAutofit/>
          </a:bodyPr>
          <a:lstStyle>
            <a:lvl1pPr marL="0" indent="0">
              <a:buNone/>
              <a:defRPr sz="899"/>
            </a:lvl1pPr>
          </a:lstStyle>
          <a:p>
            <a:endParaRPr lang="en-US" dirty="0"/>
          </a:p>
        </p:txBody>
      </p:sp>
      <p:sp>
        <p:nvSpPr>
          <p:cNvPr id="22" name="Picture Placeholder 15">
            <a:extLst>
              <a:ext uri="{FF2B5EF4-FFF2-40B4-BE49-F238E27FC236}">
                <a16:creationId xmlns:a16="http://schemas.microsoft.com/office/drawing/2014/main" id="{9E420EF2-F0BD-AD75-CCDB-B656B9E2A69D}"/>
              </a:ext>
            </a:extLst>
          </p:cNvPr>
          <p:cNvSpPr>
            <a:spLocks noGrp="1"/>
          </p:cNvSpPr>
          <p:nvPr>
            <p:ph type="pic" sz="quarter" idx="21"/>
          </p:nvPr>
        </p:nvSpPr>
        <p:spPr>
          <a:xfrm>
            <a:off x="793037" y="6645782"/>
            <a:ext cx="274320" cy="274321"/>
          </a:xfrm>
        </p:spPr>
        <p:txBody>
          <a:bodyPr>
            <a:noAutofit/>
          </a:bodyPr>
          <a:lstStyle>
            <a:lvl1pPr marL="0" indent="0">
              <a:buNone/>
              <a:defRPr sz="899"/>
            </a:lvl1pPr>
          </a:lstStyle>
          <a:p>
            <a:endParaRPr lang="en-US" dirty="0"/>
          </a:p>
        </p:txBody>
      </p:sp>
      <p:sp>
        <p:nvSpPr>
          <p:cNvPr id="36" name="Picture Placeholder 15">
            <a:extLst>
              <a:ext uri="{FF2B5EF4-FFF2-40B4-BE49-F238E27FC236}">
                <a16:creationId xmlns:a16="http://schemas.microsoft.com/office/drawing/2014/main" id="{937C4C93-D929-5C39-467F-DBB8B7FD712E}"/>
              </a:ext>
            </a:extLst>
          </p:cNvPr>
          <p:cNvSpPr>
            <a:spLocks noGrp="1"/>
          </p:cNvSpPr>
          <p:nvPr>
            <p:ph type="pic" sz="quarter" idx="22"/>
          </p:nvPr>
        </p:nvSpPr>
        <p:spPr>
          <a:xfrm>
            <a:off x="793037" y="8032066"/>
            <a:ext cx="274320" cy="274321"/>
          </a:xfrm>
        </p:spPr>
        <p:txBody>
          <a:bodyPr>
            <a:noAutofit/>
          </a:bodyPr>
          <a:lstStyle>
            <a:lvl1pPr marL="0" indent="0">
              <a:buNone/>
              <a:defRPr sz="899"/>
            </a:lvl1pPr>
          </a:lstStyle>
          <a:p>
            <a:endParaRPr lang="en-US" dirty="0"/>
          </a:p>
        </p:txBody>
      </p:sp>
    </p:spTree>
    <p:extLst>
      <p:ext uri="{BB962C8B-B14F-4D97-AF65-F5344CB8AC3E}">
        <p14:creationId xmlns:p14="http://schemas.microsoft.com/office/powerpoint/2010/main" val="162976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15" name="Chart Placeholder 14">
            <a:extLst>
              <a:ext uri="{FF2B5EF4-FFF2-40B4-BE49-F238E27FC236}">
                <a16:creationId xmlns:a16="http://schemas.microsoft.com/office/drawing/2014/main" id="{7DDD23DA-ECE1-7057-8765-0C869629B401}"/>
              </a:ext>
            </a:extLst>
          </p:cNvPr>
          <p:cNvSpPr>
            <a:spLocks noGrp="1"/>
          </p:cNvSpPr>
          <p:nvPr>
            <p:ph type="chart" sz="quarter" idx="11"/>
          </p:nvPr>
        </p:nvSpPr>
        <p:spPr>
          <a:xfrm>
            <a:off x="534737" y="4744989"/>
            <a:ext cx="6631407" cy="4060182"/>
          </a:xfrm>
        </p:spPr>
        <p:txBody>
          <a:bodyPr/>
          <a:lstStyle/>
          <a:p>
            <a:endParaRPr lang="en-US" dirty="0"/>
          </a:p>
        </p:txBody>
      </p:sp>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Text Placeholder 32">
            <a:extLst>
              <a:ext uri="{FF2B5EF4-FFF2-40B4-BE49-F238E27FC236}">
                <a16:creationId xmlns:a16="http://schemas.microsoft.com/office/drawing/2014/main" id="{B8D17291-BB18-0DE8-609F-DF934F33C44B}"/>
              </a:ext>
            </a:extLst>
          </p:cNvPr>
          <p:cNvSpPr>
            <a:spLocks noGrp="1"/>
          </p:cNvSpPr>
          <p:nvPr>
            <p:ph type="body" sz="quarter" idx="15"/>
          </p:nvPr>
        </p:nvSpPr>
        <p:spPr>
          <a:xfrm>
            <a:off x="549559" y="1724234"/>
            <a:ext cx="6631406" cy="2760631"/>
          </a:xfrm>
        </p:spPr>
        <p:txBody>
          <a:bodyPr>
            <a:normAutofit/>
          </a:bodyPr>
          <a:lstStyle>
            <a:lvl1pPr marL="0" indent="0">
              <a:lnSpc>
                <a:spcPct val="130000"/>
              </a:lnSpc>
              <a:buNone/>
              <a:defRPr sz="1400" b="1">
                <a:solidFill>
                  <a:srgbClr val="D34728"/>
                </a:solidFill>
                <a:latin typeface="+mn-lt"/>
              </a:defRPr>
            </a:lvl1pPr>
          </a:lstStyle>
          <a:p>
            <a:pPr lvl="0"/>
            <a:endParaRPr lang="en-US" dirty="0"/>
          </a:p>
        </p:txBody>
      </p:sp>
    </p:spTree>
    <p:extLst>
      <p:ext uri="{BB962C8B-B14F-4D97-AF65-F5344CB8AC3E}">
        <p14:creationId xmlns:p14="http://schemas.microsoft.com/office/powerpoint/2010/main" val="424931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Text Placeholder 32">
            <a:extLst>
              <a:ext uri="{FF2B5EF4-FFF2-40B4-BE49-F238E27FC236}">
                <a16:creationId xmlns:a16="http://schemas.microsoft.com/office/drawing/2014/main" id="{B8D17291-BB18-0DE8-609F-DF934F33C44B}"/>
              </a:ext>
            </a:extLst>
          </p:cNvPr>
          <p:cNvSpPr>
            <a:spLocks noGrp="1"/>
          </p:cNvSpPr>
          <p:nvPr>
            <p:ph type="body" sz="quarter" idx="15"/>
          </p:nvPr>
        </p:nvSpPr>
        <p:spPr>
          <a:xfrm>
            <a:off x="549559" y="1724234"/>
            <a:ext cx="6631406" cy="1226783"/>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2" name="Text Placeholder 32">
            <a:extLst>
              <a:ext uri="{FF2B5EF4-FFF2-40B4-BE49-F238E27FC236}">
                <a16:creationId xmlns:a16="http://schemas.microsoft.com/office/drawing/2014/main" id="{4DCA2BF4-4142-F702-96B4-2EA365DDBF68}"/>
              </a:ext>
            </a:extLst>
          </p:cNvPr>
          <p:cNvSpPr>
            <a:spLocks noGrp="1"/>
          </p:cNvSpPr>
          <p:nvPr>
            <p:ph type="body" sz="quarter" idx="16"/>
          </p:nvPr>
        </p:nvSpPr>
        <p:spPr>
          <a:xfrm>
            <a:off x="559692"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3" name="Text Placeholder 32">
            <a:extLst>
              <a:ext uri="{FF2B5EF4-FFF2-40B4-BE49-F238E27FC236}">
                <a16:creationId xmlns:a16="http://schemas.microsoft.com/office/drawing/2014/main" id="{9B964F42-9260-9954-5D53-BD6B716EA10E}"/>
              </a:ext>
            </a:extLst>
          </p:cNvPr>
          <p:cNvSpPr>
            <a:spLocks noGrp="1"/>
          </p:cNvSpPr>
          <p:nvPr>
            <p:ph type="body" sz="quarter" idx="17"/>
          </p:nvPr>
        </p:nvSpPr>
        <p:spPr>
          <a:xfrm>
            <a:off x="2823181"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4" name="Text Placeholder 32">
            <a:extLst>
              <a:ext uri="{FF2B5EF4-FFF2-40B4-BE49-F238E27FC236}">
                <a16:creationId xmlns:a16="http://schemas.microsoft.com/office/drawing/2014/main" id="{E5FD9C32-30E2-9C18-39AC-B3E63A4BE3AF}"/>
              </a:ext>
            </a:extLst>
          </p:cNvPr>
          <p:cNvSpPr>
            <a:spLocks noGrp="1"/>
          </p:cNvSpPr>
          <p:nvPr>
            <p:ph type="body" sz="quarter" idx="18"/>
          </p:nvPr>
        </p:nvSpPr>
        <p:spPr>
          <a:xfrm>
            <a:off x="5086670"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cxnSp>
        <p:nvCxnSpPr>
          <p:cNvPr id="6" name="Straight Connector 5">
            <a:extLst>
              <a:ext uri="{FF2B5EF4-FFF2-40B4-BE49-F238E27FC236}">
                <a16:creationId xmlns:a16="http://schemas.microsoft.com/office/drawing/2014/main" id="{1317FB3D-EC80-306A-63AE-9A4269E77A11}"/>
              </a:ext>
            </a:extLst>
          </p:cNvPr>
          <p:cNvCxnSpPr>
            <a:cxnSpLocks/>
          </p:cNvCxnSpPr>
          <p:nvPr userDrawn="1"/>
        </p:nvCxnSpPr>
        <p:spPr>
          <a:xfrm flipH="1">
            <a:off x="2739101" y="3783465"/>
            <a:ext cx="0" cy="3038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757504-2B1C-0033-0E20-4F6D2A25EC1F}"/>
              </a:ext>
            </a:extLst>
          </p:cNvPr>
          <p:cNvCxnSpPr>
            <a:cxnSpLocks/>
          </p:cNvCxnSpPr>
          <p:nvPr userDrawn="1"/>
        </p:nvCxnSpPr>
        <p:spPr>
          <a:xfrm flipH="1">
            <a:off x="5006051" y="3783465"/>
            <a:ext cx="0" cy="3038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772B2E88-BC56-CF91-DE92-FE575C1F9B0E}"/>
              </a:ext>
            </a:extLst>
          </p:cNvPr>
          <p:cNvSpPr>
            <a:spLocks noGrp="1"/>
          </p:cNvSpPr>
          <p:nvPr>
            <p:ph type="pic" sz="quarter" idx="22"/>
          </p:nvPr>
        </p:nvSpPr>
        <p:spPr>
          <a:xfrm>
            <a:off x="549560" y="6987701"/>
            <a:ext cx="6648166" cy="1878489"/>
          </a:xfrm>
        </p:spPr>
        <p:txBody>
          <a:bodyPr/>
          <a:lstStyle/>
          <a:p>
            <a:endParaRPr lang="en-US" dirty="0"/>
          </a:p>
        </p:txBody>
      </p:sp>
      <p:sp>
        <p:nvSpPr>
          <p:cNvPr id="40" name="Hexagon 39">
            <a:extLst>
              <a:ext uri="{FF2B5EF4-FFF2-40B4-BE49-F238E27FC236}">
                <a16:creationId xmlns:a16="http://schemas.microsoft.com/office/drawing/2014/main" id="{33AAA186-559D-47E4-30A1-2E71D980CC58}"/>
              </a:ext>
            </a:extLst>
          </p:cNvPr>
          <p:cNvSpPr>
            <a:spLocks noChangeAspect="1"/>
          </p:cNvSpPr>
          <p:nvPr userDrawn="1"/>
        </p:nvSpPr>
        <p:spPr>
          <a:xfrm>
            <a:off x="1370175" y="3193866"/>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Hexagon 40">
            <a:extLst>
              <a:ext uri="{FF2B5EF4-FFF2-40B4-BE49-F238E27FC236}">
                <a16:creationId xmlns:a16="http://schemas.microsoft.com/office/drawing/2014/main" id="{789B50EC-2B4C-6160-2772-E25826124ED7}"/>
              </a:ext>
            </a:extLst>
          </p:cNvPr>
          <p:cNvSpPr>
            <a:spLocks noChangeAspect="1"/>
          </p:cNvSpPr>
          <p:nvPr userDrawn="1"/>
        </p:nvSpPr>
        <p:spPr>
          <a:xfrm>
            <a:off x="3630847" y="3193866"/>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Hexagon 41">
            <a:extLst>
              <a:ext uri="{FF2B5EF4-FFF2-40B4-BE49-F238E27FC236}">
                <a16:creationId xmlns:a16="http://schemas.microsoft.com/office/drawing/2014/main" id="{DB16144F-F6C5-103F-A103-1E421C434D6B}"/>
              </a:ext>
            </a:extLst>
          </p:cNvPr>
          <p:cNvSpPr>
            <a:spLocks noChangeAspect="1"/>
          </p:cNvSpPr>
          <p:nvPr userDrawn="1"/>
        </p:nvSpPr>
        <p:spPr>
          <a:xfrm>
            <a:off x="5891519" y="3193866"/>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Picture Placeholder 12">
            <a:extLst>
              <a:ext uri="{FF2B5EF4-FFF2-40B4-BE49-F238E27FC236}">
                <a16:creationId xmlns:a16="http://schemas.microsoft.com/office/drawing/2014/main" id="{E75D3BB9-94C2-FF32-2C2B-54FFF375FFD6}"/>
              </a:ext>
            </a:extLst>
          </p:cNvPr>
          <p:cNvSpPr>
            <a:spLocks noGrp="1"/>
          </p:cNvSpPr>
          <p:nvPr>
            <p:ph type="pic" sz="quarter" idx="19"/>
          </p:nvPr>
        </p:nvSpPr>
        <p:spPr>
          <a:xfrm>
            <a:off x="1463082" y="3272076"/>
            <a:ext cx="274320" cy="274321"/>
          </a:xfrm>
        </p:spPr>
        <p:txBody>
          <a:bodyPr>
            <a:normAutofit/>
          </a:bodyPr>
          <a:lstStyle>
            <a:lvl1pPr marL="0" indent="0">
              <a:buNone/>
              <a:defRPr sz="1200"/>
            </a:lvl1pPr>
          </a:lstStyle>
          <a:p>
            <a:endParaRPr lang="en-US" dirty="0"/>
          </a:p>
        </p:txBody>
      </p:sp>
      <p:sp>
        <p:nvSpPr>
          <p:cNvPr id="14" name="Picture Placeholder 12">
            <a:extLst>
              <a:ext uri="{FF2B5EF4-FFF2-40B4-BE49-F238E27FC236}">
                <a16:creationId xmlns:a16="http://schemas.microsoft.com/office/drawing/2014/main" id="{42A5670A-35AE-382E-EAA3-84B51EEE9FF3}"/>
              </a:ext>
            </a:extLst>
          </p:cNvPr>
          <p:cNvSpPr>
            <a:spLocks noGrp="1"/>
          </p:cNvSpPr>
          <p:nvPr>
            <p:ph type="pic" sz="quarter" idx="20"/>
          </p:nvPr>
        </p:nvSpPr>
        <p:spPr>
          <a:xfrm>
            <a:off x="3730421" y="3272076"/>
            <a:ext cx="274320" cy="274321"/>
          </a:xfrm>
        </p:spPr>
        <p:txBody>
          <a:bodyPr>
            <a:normAutofit/>
          </a:bodyPr>
          <a:lstStyle>
            <a:lvl1pPr marL="0" indent="0">
              <a:buNone/>
              <a:defRPr sz="1200"/>
            </a:lvl1pPr>
          </a:lstStyle>
          <a:p>
            <a:endParaRPr lang="en-US" dirty="0"/>
          </a:p>
        </p:txBody>
      </p:sp>
      <p:sp>
        <p:nvSpPr>
          <p:cNvPr id="16" name="Picture Placeholder 12">
            <a:extLst>
              <a:ext uri="{FF2B5EF4-FFF2-40B4-BE49-F238E27FC236}">
                <a16:creationId xmlns:a16="http://schemas.microsoft.com/office/drawing/2014/main" id="{C197E11E-D849-BA86-6C40-6AAF5D4C6EA7}"/>
              </a:ext>
            </a:extLst>
          </p:cNvPr>
          <p:cNvSpPr>
            <a:spLocks noGrp="1"/>
          </p:cNvSpPr>
          <p:nvPr>
            <p:ph type="pic" sz="quarter" idx="21"/>
          </p:nvPr>
        </p:nvSpPr>
        <p:spPr>
          <a:xfrm>
            <a:off x="5980533" y="3272076"/>
            <a:ext cx="274320" cy="274321"/>
          </a:xfrm>
        </p:spPr>
        <p:txBody>
          <a:bodyPr>
            <a:normAutofit/>
          </a:bodyPr>
          <a:lstStyle>
            <a:lvl1pPr marL="0" indent="0">
              <a:buNone/>
              <a:defRPr sz="1200"/>
            </a:lvl1pPr>
          </a:lstStyle>
          <a:p>
            <a:endParaRPr lang="en-US" dirty="0"/>
          </a:p>
        </p:txBody>
      </p:sp>
    </p:spTree>
    <p:extLst>
      <p:ext uri="{BB962C8B-B14F-4D97-AF65-F5344CB8AC3E}">
        <p14:creationId xmlns:p14="http://schemas.microsoft.com/office/powerpoint/2010/main" val="401669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9229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reeform: Shape 11">
            <a:extLst>
              <a:ext uri="{FF2B5EF4-FFF2-40B4-BE49-F238E27FC236}">
                <a16:creationId xmlns:a16="http://schemas.microsoft.com/office/drawing/2014/main" id="{46E9B512-33D1-02A5-CD81-0E7B6CBCAED5}"/>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Freeform: Shape 12">
            <a:extLst>
              <a:ext uri="{FF2B5EF4-FFF2-40B4-BE49-F238E27FC236}">
                <a16:creationId xmlns:a16="http://schemas.microsoft.com/office/drawing/2014/main" id="{E2ED1266-5CD0-275A-04DD-140FF3ED8507}"/>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Freeform: Shape 13">
            <a:extLst>
              <a:ext uri="{FF2B5EF4-FFF2-40B4-BE49-F238E27FC236}">
                <a16:creationId xmlns:a16="http://schemas.microsoft.com/office/drawing/2014/main" id="{B96B3440-9B55-7F19-279B-3FBC8425E17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Freeform: Shape 14">
            <a:extLst>
              <a:ext uri="{FF2B5EF4-FFF2-40B4-BE49-F238E27FC236}">
                <a16:creationId xmlns:a16="http://schemas.microsoft.com/office/drawing/2014/main" id="{292D1EF7-A9A0-DE4E-CB88-D47B95AF9960}"/>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Freeform: Shape 15">
            <a:extLst>
              <a:ext uri="{FF2B5EF4-FFF2-40B4-BE49-F238E27FC236}">
                <a16:creationId xmlns:a16="http://schemas.microsoft.com/office/drawing/2014/main" id="{75E9D556-58E6-9199-D26B-531EE057E61D}"/>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Shape 10">
            <a:extLst>
              <a:ext uri="{FF2B5EF4-FFF2-40B4-BE49-F238E27FC236}">
                <a16:creationId xmlns:a16="http://schemas.microsoft.com/office/drawing/2014/main" id="{4957419B-1F51-DE43-7569-A9B8D84DF179}"/>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reeform: Shape 4">
            <a:extLst>
              <a:ext uri="{FF2B5EF4-FFF2-40B4-BE49-F238E27FC236}">
                <a16:creationId xmlns:a16="http://schemas.microsoft.com/office/drawing/2014/main" id="{5AAC9D20-DF75-01CB-5FE2-CC3F8C04FB25}"/>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reeform: Shape 5">
            <a:extLst>
              <a:ext uri="{FF2B5EF4-FFF2-40B4-BE49-F238E27FC236}">
                <a16:creationId xmlns:a16="http://schemas.microsoft.com/office/drawing/2014/main" id="{AE1A52E3-9E14-9647-3C62-65A54A80057F}"/>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Shape 8">
            <a:extLst>
              <a:ext uri="{FF2B5EF4-FFF2-40B4-BE49-F238E27FC236}">
                <a16:creationId xmlns:a16="http://schemas.microsoft.com/office/drawing/2014/main" id="{ABC8EDCD-AFAC-92B5-D6C0-0C90494FC49B}"/>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pic>
        <p:nvPicPr>
          <p:cNvPr id="18" name="Picture 17">
            <a:extLst>
              <a:ext uri="{FF2B5EF4-FFF2-40B4-BE49-F238E27FC236}">
                <a16:creationId xmlns:a16="http://schemas.microsoft.com/office/drawing/2014/main" id="{BBD87FA9-2589-A7AD-9CA3-5092AAF339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10" name="Freeform: Shape 9">
            <a:extLst>
              <a:ext uri="{FF2B5EF4-FFF2-40B4-BE49-F238E27FC236}">
                <a16:creationId xmlns:a16="http://schemas.microsoft.com/office/drawing/2014/main" id="{A9B3432A-5854-A0CE-2D78-1AA501C35C74}"/>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Hexagon 23">
            <a:extLst>
              <a:ext uri="{FF2B5EF4-FFF2-40B4-BE49-F238E27FC236}">
                <a16:creationId xmlns:a16="http://schemas.microsoft.com/office/drawing/2014/main" id="{1F343CDE-1280-E0BB-89F8-2F4E3E8A8D6A}"/>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Hexagon 24">
            <a:extLst>
              <a:ext uri="{FF2B5EF4-FFF2-40B4-BE49-F238E27FC236}">
                <a16:creationId xmlns:a16="http://schemas.microsoft.com/office/drawing/2014/main" id="{32FF5F33-D9F9-A981-0F86-04B3F47E0398}"/>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Hexagon 25">
            <a:extLst>
              <a:ext uri="{FF2B5EF4-FFF2-40B4-BE49-F238E27FC236}">
                <a16:creationId xmlns:a16="http://schemas.microsoft.com/office/drawing/2014/main" id="{D70EA8B2-BFD7-A5AA-0AB4-1C0008F0274A}"/>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Slide Number Placeholder 5">
            <a:extLst>
              <a:ext uri="{FF2B5EF4-FFF2-40B4-BE49-F238E27FC236}">
                <a16:creationId xmlns:a16="http://schemas.microsoft.com/office/drawing/2014/main" id="{22C64E44-7D9D-B5AB-0392-7651BF729E2F}"/>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327043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6BA18-2E09-2D5E-A544-918B9E199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240" y="9187185"/>
            <a:ext cx="595118" cy="528524"/>
          </a:xfrm>
          <a:prstGeom prst="rect">
            <a:avLst/>
          </a:prstGeom>
        </p:spPr>
      </p:pic>
      <p:pic>
        <p:nvPicPr>
          <p:cNvPr id="8" name="Picture 7">
            <a:extLst>
              <a:ext uri="{FF2B5EF4-FFF2-40B4-BE49-F238E27FC236}">
                <a16:creationId xmlns:a16="http://schemas.microsoft.com/office/drawing/2014/main" id="{F339F519-9EE3-0CF6-4C4A-2D8668539C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164" y="475880"/>
            <a:ext cx="1362076" cy="386735"/>
          </a:xfrm>
          <a:prstGeom prst="rect">
            <a:avLst/>
          </a:prstGeom>
        </p:spPr>
      </p:pic>
      <p:sp>
        <p:nvSpPr>
          <p:cNvPr id="19" name="Freeform: Shape 18">
            <a:extLst>
              <a:ext uri="{FF2B5EF4-FFF2-40B4-BE49-F238E27FC236}">
                <a16:creationId xmlns:a16="http://schemas.microsoft.com/office/drawing/2014/main" id="{ADCFB6DB-EFCB-3F10-2D8F-EB9AF0A64CF5}"/>
              </a:ext>
            </a:extLst>
          </p:cNvPr>
          <p:cNvSpPr/>
          <p:nvPr userDrawn="1"/>
        </p:nvSpPr>
        <p:spPr>
          <a:xfrm>
            <a:off x="0" y="0"/>
            <a:ext cx="7772400" cy="1079501"/>
          </a:xfrm>
          <a:custGeom>
            <a:avLst/>
            <a:gdLst>
              <a:gd name="connsiteX0" fmla="*/ 0 w 7772400"/>
              <a:gd name="connsiteY0" fmla="*/ 0 h 1079501"/>
              <a:gd name="connsiteX1" fmla="*/ 7772400 w 7772400"/>
              <a:gd name="connsiteY1" fmla="*/ 0 h 1079501"/>
              <a:gd name="connsiteX2" fmla="*/ 7772400 w 7772400"/>
              <a:gd name="connsiteY2" fmla="*/ 1079501 h 1079501"/>
              <a:gd name="connsiteX3" fmla="*/ 7768098 w 7772400"/>
              <a:gd name="connsiteY3" fmla="*/ 1072397 h 1079501"/>
              <a:gd name="connsiteX4" fmla="*/ 3886200 w 7772400"/>
              <a:gd name="connsiteY4" fmla="*/ 275094 h 1079501"/>
              <a:gd name="connsiteX5" fmla="*/ 4302 w 7772400"/>
              <a:gd name="connsiteY5" fmla="*/ 1072397 h 1079501"/>
              <a:gd name="connsiteX6" fmla="*/ 0 w 7772400"/>
              <a:gd name="connsiteY6" fmla="*/ 1079499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79501">
                <a:moveTo>
                  <a:pt x="0" y="0"/>
                </a:moveTo>
                <a:lnTo>
                  <a:pt x="7772400" y="0"/>
                </a:lnTo>
                <a:lnTo>
                  <a:pt x="7772400" y="1079501"/>
                </a:lnTo>
                <a:lnTo>
                  <a:pt x="7768098" y="1072397"/>
                </a:lnTo>
                <a:cubicBezTo>
                  <a:pt x="7398619" y="617377"/>
                  <a:pt x="5801027" y="275094"/>
                  <a:pt x="3886200" y="275094"/>
                </a:cubicBezTo>
                <a:cubicBezTo>
                  <a:pt x="1971374" y="275094"/>
                  <a:pt x="373781" y="617377"/>
                  <a:pt x="4302" y="1072397"/>
                </a:cubicBezTo>
                <a:lnTo>
                  <a:pt x="0" y="1079499"/>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 name="Freeform: Shape 14">
            <a:extLst>
              <a:ext uri="{FF2B5EF4-FFF2-40B4-BE49-F238E27FC236}">
                <a16:creationId xmlns:a16="http://schemas.microsoft.com/office/drawing/2014/main" id="{3791D417-5C7C-3D3D-A41C-8C259DE263FA}"/>
              </a:ext>
            </a:extLst>
          </p:cNvPr>
          <p:cNvSpPr>
            <a:spLocks noChangeAspect="1"/>
          </p:cNvSpPr>
          <p:nvPr userDrawn="1"/>
        </p:nvSpPr>
        <p:spPr>
          <a:xfrm>
            <a:off x="1" y="9055685"/>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6" name="Freeform: Shape 15">
            <a:extLst>
              <a:ext uri="{FF2B5EF4-FFF2-40B4-BE49-F238E27FC236}">
                <a16:creationId xmlns:a16="http://schemas.microsoft.com/office/drawing/2014/main" id="{06B0A950-E872-0417-524A-AE7550361E8B}"/>
              </a:ext>
            </a:extLst>
          </p:cNvPr>
          <p:cNvSpPr>
            <a:spLocks noChangeAspect="1"/>
          </p:cNvSpPr>
          <p:nvPr userDrawn="1"/>
        </p:nvSpPr>
        <p:spPr>
          <a:xfrm flipH="1">
            <a:off x="6705600" y="9055684"/>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7" name="Slide Number Placeholder 5">
            <a:extLst>
              <a:ext uri="{FF2B5EF4-FFF2-40B4-BE49-F238E27FC236}">
                <a16:creationId xmlns:a16="http://schemas.microsoft.com/office/drawing/2014/main" id="{95FDC6B6-C09F-7A35-C924-DC54B4C0CA7E}"/>
              </a:ext>
            </a:extLst>
          </p:cNvPr>
          <p:cNvSpPr>
            <a:spLocks noGrp="1"/>
          </p:cNvSpPr>
          <p:nvPr>
            <p:ph type="sldNum" sz="quarter" idx="4"/>
          </p:nvPr>
        </p:nvSpPr>
        <p:spPr>
          <a:xfrm>
            <a:off x="344426" y="9289280"/>
            <a:ext cx="1748790" cy="535518"/>
          </a:xfrm>
          <a:prstGeom prst="rect">
            <a:avLst/>
          </a:prstGeom>
        </p:spPr>
        <p:txBody>
          <a:bodyPr vert="horz" lIns="91440" tIns="45720" rIns="91440" bIns="45720" rtlCol="0" anchor="ctr"/>
          <a:lstStyle>
            <a:lvl1pPr algn="l">
              <a:defRPr sz="1400" b="0">
                <a:solidFill>
                  <a:srgbClr val="D34728"/>
                </a:solidFill>
                <a:latin typeface="+mj-lt"/>
              </a:defRPr>
            </a:lvl1pPr>
          </a:lstStyle>
          <a:p>
            <a:fld id="{B460C489-6A16-47BE-99C0-97B3C176101D}" type="slidenum">
              <a:rPr lang="en-US" smtClean="0"/>
              <a:pPr/>
              <a:t>‹#›</a:t>
            </a:fld>
            <a:endParaRPr lang="en-US" dirty="0"/>
          </a:p>
        </p:txBody>
      </p:sp>
      <p:sp>
        <p:nvSpPr>
          <p:cNvPr id="21" name="Text Placeholder 20">
            <a:extLst>
              <a:ext uri="{FF2B5EF4-FFF2-40B4-BE49-F238E27FC236}">
                <a16:creationId xmlns:a16="http://schemas.microsoft.com/office/drawing/2014/main" id="{B9D8272B-2658-1C1C-C4C4-63002F8C2DCE}"/>
              </a:ext>
            </a:extLst>
          </p:cNvPr>
          <p:cNvSpPr>
            <a:spLocks noGrp="1"/>
          </p:cNvSpPr>
          <p:nvPr>
            <p:ph type="body" sz="quarter" idx="10"/>
          </p:nvPr>
        </p:nvSpPr>
        <p:spPr>
          <a:xfrm>
            <a:off x="324646" y="992270"/>
            <a:ext cx="7123112" cy="783318"/>
          </a:xfrm>
        </p:spPr>
        <p:txBody>
          <a:bodyPr>
            <a:normAutofit/>
          </a:bodyPr>
          <a:lstStyle>
            <a:lvl1pPr marL="0" indent="0" algn="ctr">
              <a:lnSpc>
                <a:spcPct val="130000"/>
              </a:lnSpc>
              <a:buNone/>
              <a:defRPr sz="19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Tree>
    <p:extLst>
      <p:ext uri="{BB962C8B-B14F-4D97-AF65-F5344CB8AC3E}">
        <p14:creationId xmlns:p14="http://schemas.microsoft.com/office/powerpoint/2010/main" val="236360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6BA18-2E09-2D5E-A544-918B9E199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240" y="9187185"/>
            <a:ext cx="595118" cy="528524"/>
          </a:xfrm>
          <a:prstGeom prst="rect">
            <a:avLst/>
          </a:prstGeom>
        </p:spPr>
      </p:pic>
      <p:pic>
        <p:nvPicPr>
          <p:cNvPr id="8" name="Picture 7">
            <a:extLst>
              <a:ext uri="{FF2B5EF4-FFF2-40B4-BE49-F238E27FC236}">
                <a16:creationId xmlns:a16="http://schemas.microsoft.com/office/drawing/2014/main" id="{F339F519-9EE3-0CF6-4C4A-2D8668539C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164" y="475880"/>
            <a:ext cx="1362076" cy="386735"/>
          </a:xfrm>
          <a:prstGeom prst="rect">
            <a:avLst/>
          </a:prstGeom>
        </p:spPr>
      </p:pic>
      <p:sp>
        <p:nvSpPr>
          <p:cNvPr id="19" name="Freeform: Shape 18">
            <a:extLst>
              <a:ext uri="{FF2B5EF4-FFF2-40B4-BE49-F238E27FC236}">
                <a16:creationId xmlns:a16="http://schemas.microsoft.com/office/drawing/2014/main" id="{ADCFB6DB-EFCB-3F10-2D8F-EB9AF0A64CF5}"/>
              </a:ext>
            </a:extLst>
          </p:cNvPr>
          <p:cNvSpPr/>
          <p:nvPr userDrawn="1"/>
        </p:nvSpPr>
        <p:spPr>
          <a:xfrm>
            <a:off x="0" y="0"/>
            <a:ext cx="7772400" cy="1079501"/>
          </a:xfrm>
          <a:custGeom>
            <a:avLst/>
            <a:gdLst>
              <a:gd name="connsiteX0" fmla="*/ 0 w 7772400"/>
              <a:gd name="connsiteY0" fmla="*/ 0 h 1079501"/>
              <a:gd name="connsiteX1" fmla="*/ 7772400 w 7772400"/>
              <a:gd name="connsiteY1" fmla="*/ 0 h 1079501"/>
              <a:gd name="connsiteX2" fmla="*/ 7772400 w 7772400"/>
              <a:gd name="connsiteY2" fmla="*/ 1079501 h 1079501"/>
              <a:gd name="connsiteX3" fmla="*/ 7768098 w 7772400"/>
              <a:gd name="connsiteY3" fmla="*/ 1072397 h 1079501"/>
              <a:gd name="connsiteX4" fmla="*/ 3886200 w 7772400"/>
              <a:gd name="connsiteY4" fmla="*/ 275094 h 1079501"/>
              <a:gd name="connsiteX5" fmla="*/ 4302 w 7772400"/>
              <a:gd name="connsiteY5" fmla="*/ 1072397 h 1079501"/>
              <a:gd name="connsiteX6" fmla="*/ 0 w 7772400"/>
              <a:gd name="connsiteY6" fmla="*/ 1079499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79501">
                <a:moveTo>
                  <a:pt x="0" y="0"/>
                </a:moveTo>
                <a:lnTo>
                  <a:pt x="7772400" y="0"/>
                </a:lnTo>
                <a:lnTo>
                  <a:pt x="7772400" y="1079501"/>
                </a:lnTo>
                <a:lnTo>
                  <a:pt x="7768098" y="1072397"/>
                </a:lnTo>
                <a:cubicBezTo>
                  <a:pt x="7398619" y="617377"/>
                  <a:pt x="5801027" y="275094"/>
                  <a:pt x="3886200" y="275094"/>
                </a:cubicBezTo>
                <a:cubicBezTo>
                  <a:pt x="1971374" y="275094"/>
                  <a:pt x="373781" y="617377"/>
                  <a:pt x="4302" y="1072397"/>
                </a:cubicBezTo>
                <a:lnTo>
                  <a:pt x="0" y="1079499"/>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 name="Freeform: Shape 14">
            <a:extLst>
              <a:ext uri="{FF2B5EF4-FFF2-40B4-BE49-F238E27FC236}">
                <a16:creationId xmlns:a16="http://schemas.microsoft.com/office/drawing/2014/main" id="{3791D417-5C7C-3D3D-A41C-8C259DE263FA}"/>
              </a:ext>
            </a:extLst>
          </p:cNvPr>
          <p:cNvSpPr>
            <a:spLocks noChangeAspect="1"/>
          </p:cNvSpPr>
          <p:nvPr userDrawn="1"/>
        </p:nvSpPr>
        <p:spPr>
          <a:xfrm>
            <a:off x="1" y="9055685"/>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6" name="Freeform: Shape 15">
            <a:extLst>
              <a:ext uri="{FF2B5EF4-FFF2-40B4-BE49-F238E27FC236}">
                <a16:creationId xmlns:a16="http://schemas.microsoft.com/office/drawing/2014/main" id="{06B0A950-E872-0417-524A-AE7550361E8B}"/>
              </a:ext>
            </a:extLst>
          </p:cNvPr>
          <p:cNvSpPr>
            <a:spLocks noChangeAspect="1"/>
          </p:cNvSpPr>
          <p:nvPr userDrawn="1"/>
        </p:nvSpPr>
        <p:spPr>
          <a:xfrm flipH="1">
            <a:off x="6705600" y="9055684"/>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7" name="Slide Number Placeholder 5">
            <a:extLst>
              <a:ext uri="{FF2B5EF4-FFF2-40B4-BE49-F238E27FC236}">
                <a16:creationId xmlns:a16="http://schemas.microsoft.com/office/drawing/2014/main" id="{95FDC6B6-C09F-7A35-C924-DC54B4C0CA7E}"/>
              </a:ext>
            </a:extLst>
          </p:cNvPr>
          <p:cNvSpPr>
            <a:spLocks noGrp="1"/>
          </p:cNvSpPr>
          <p:nvPr>
            <p:ph type="sldNum" sz="quarter" idx="4"/>
          </p:nvPr>
        </p:nvSpPr>
        <p:spPr>
          <a:xfrm>
            <a:off x="344426" y="9289280"/>
            <a:ext cx="1748790" cy="535518"/>
          </a:xfrm>
          <a:prstGeom prst="rect">
            <a:avLst/>
          </a:prstGeom>
        </p:spPr>
        <p:txBody>
          <a:bodyPr vert="horz" lIns="91440" tIns="45720" rIns="91440" bIns="45720" rtlCol="0" anchor="ctr"/>
          <a:lstStyle>
            <a:lvl1pPr algn="l">
              <a:defRPr sz="1400" b="0">
                <a:solidFill>
                  <a:srgbClr val="D34728"/>
                </a:solidFill>
                <a:latin typeface="+mj-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261265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21"/>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8"/>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574608" y="9322649"/>
            <a:ext cx="2623185" cy="53551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8"/>
          </a:xfrm>
          <a:prstGeom prst="rect">
            <a:avLst/>
          </a:prstGeom>
        </p:spPr>
        <p:txBody>
          <a:bodyPr vert="horz" lIns="91440" tIns="45720" rIns="91440" bIns="45720" rtlCol="0" anchor="ctr"/>
          <a:lstStyle>
            <a:lvl1pPr algn="r">
              <a:defRPr sz="1020">
                <a:solidFill>
                  <a:schemeClr val="tx1">
                    <a:tint val="75000"/>
                  </a:schemeClr>
                </a:solidFill>
              </a:defRPr>
            </a:lvl1pPr>
          </a:lstStyle>
          <a:p>
            <a:fld id="{B460C489-6A16-47BE-99C0-97B3C176101D}" type="slidenum">
              <a:rPr lang="en-US" smtClean="0"/>
              <a:t>‹#›</a:t>
            </a:fld>
            <a:endParaRPr lang="en-US" dirty="0"/>
          </a:p>
        </p:txBody>
      </p:sp>
    </p:spTree>
    <p:extLst>
      <p:ext uri="{BB962C8B-B14F-4D97-AF65-F5344CB8AC3E}">
        <p14:creationId xmlns:p14="http://schemas.microsoft.com/office/powerpoint/2010/main" val="382998606"/>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67" r:id="rId3"/>
    <p:sldLayoutId id="2147483668" r:id="rId4"/>
    <p:sldLayoutId id="2147483670" r:id="rId5"/>
    <p:sldLayoutId id="2147483669" r:id="rId6"/>
    <p:sldLayoutId id="2147483664" r:id="rId7"/>
    <p:sldLayoutId id="2147483661" r:id="rId8"/>
    <p:sldLayoutId id="2147483663" r:id="rId9"/>
  </p:sldLayoutIdLst>
  <p:hf hdr="0" ftr="0" dt="0"/>
  <p:txStyles>
    <p:titleStyle>
      <a:lvl1pPr algn="l" defTabSz="777164"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291" indent="-194291" algn="l" defTabSz="777164"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873" indent="-194291" algn="l" defTabSz="777164" rtl="0" eaLnBrk="1" latinLnBrk="0" hangingPunct="1">
        <a:lnSpc>
          <a:spcPct val="90000"/>
        </a:lnSpc>
        <a:spcBef>
          <a:spcPts val="424"/>
        </a:spcBef>
        <a:buFont typeface="Arial" panose="020B0604020202020204" pitchFamily="34" charset="0"/>
        <a:buChar char="•"/>
        <a:defRPr sz="2040" kern="1200">
          <a:solidFill>
            <a:schemeClr val="tx1"/>
          </a:solidFill>
          <a:latin typeface="+mn-lt"/>
          <a:ea typeface="+mn-ea"/>
          <a:cs typeface="+mn-cs"/>
        </a:defRPr>
      </a:lvl2pPr>
      <a:lvl3pPr marL="971455" indent="-194291" algn="l" defTabSz="777164" rtl="0" eaLnBrk="1" latinLnBrk="0" hangingPunct="1">
        <a:lnSpc>
          <a:spcPct val="90000"/>
        </a:lnSpc>
        <a:spcBef>
          <a:spcPts val="424"/>
        </a:spcBef>
        <a:buFont typeface="Arial" panose="020B0604020202020204" pitchFamily="34" charset="0"/>
        <a:buChar char="•"/>
        <a:defRPr sz="1700" kern="1200">
          <a:solidFill>
            <a:schemeClr val="tx1"/>
          </a:solidFill>
          <a:latin typeface="+mn-lt"/>
          <a:ea typeface="+mn-ea"/>
          <a:cs typeface="+mn-cs"/>
        </a:defRPr>
      </a:lvl3pPr>
      <a:lvl4pPr marL="1360037"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4pPr>
      <a:lvl5pPr marL="1748619"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5pPr>
      <a:lvl6pPr marL="2137201"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6pPr>
      <a:lvl7pPr marL="2525783"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7pPr>
      <a:lvl8pPr marL="2914365"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8pPr>
      <a:lvl9pPr marL="3302947"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164" rtl="0" eaLnBrk="1" latinLnBrk="0" hangingPunct="1">
        <a:defRPr sz="1530" kern="1200">
          <a:solidFill>
            <a:schemeClr val="tx1"/>
          </a:solidFill>
          <a:latin typeface="+mn-lt"/>
          <a:ea typeface="+mn-ea"/>
          <a:cs typeface="+mn-cs"/>
        </a:defRPr>
      </a:lvl1pPr>
      <a:lvl2pPr marL="388582" algn="l" defTabSz="777164" rtl="0" eaLnBrk="1" latinLnBrk="0" hangingPunct="1">
        <a:defRPr sz="1530" kern="1200">
          <a:solidFill>
            <a:schemeClr val="tx1"/>
          </a:solidFill>
          <a:latin typeface="+mn-lt"/>
          <a:ea typeface="+mn-ea"/>
          <a:cs typeface="+mn-cs"/>
        </a:defRPr>
      </a:lvl2pPr>
      <a:lvl3pPr marL="777164" algn="l" defTabSz="777164" rtl="0" eaLnBrk="1" latinLnBrk="0" hangingPunct="1">
        <a:defRPr sz="1530" kern="1200">
          <a:solidFill>
            <a:schemeClr val="tx1"/>
          </a:solidFill>
          <a:latin typeface="+mn-lt"/>
          <a:ea typeface="+mn-ea"/>
          <a:cs typeface="+mn-cs"/>
        </a:defRPr>
      </a:lvl3pPr>
      <a:lvl4pPr marL="1165746" algn="l" defTabSz="777164" rtl="0" eaLnBrk="1" latinLnBrk="0" hangingPunct="1">
        <a:defRPr sz="1530" kern="1200">
          <a:solidFill>
            <a:schemeClr val="tx1"/>
          </a:solidFill>
          <a:latin typeface="+mn-lt"/>
          <a:ea typeface="+mn-ea"/>
          <a:cs typeface="+mn-cs"/>
        </a:defRPr>
      </a:lvl4pPr>
      <a:lvl5pPr marL="1554328" algn="l" defTabSz="777164" rtl="0" eaLnBrk="1" latinLnBrk="0" hangingPunct="1">
        <a:defRPr sz="1530" kern="1200">
          <a:solidFill>
            <a:schemeClr val="tx1"/>
          </a:solidFill>
          <a:latin typeface="+mn-lt"/>
          <a:ea typeface="+mn-ea"/>
          <a:cs typeface="+mn-cs"/>
        </a:defRPr>
      </a:lvl5pPr>
      <a:lvl6pPr marL="1942909" algn="l" defTabSz="777164" rtl="0" eaLnBrk="1" latinLnBrk="0" hangingPunct="1">
        <a:defRPr sz="1530" kern="1200">
          <a:solidFill>
            <a:schemeClr val="tx1"/>
          </a:solidFill>
          <a:latin typeface="+mn-lt"/>
          <a:ea typeface="+mn-ea"/>
          <a:cs typeface="+mn-cs"/>
        </a:defRPr>
      </a:lvl6pPr>
      <a:lvl7pPr marL="2331492" algn="l" defTabSz="777164" rtl="0" eaLnBrk="1" latinLnBrk="0" hangingPunct="1">
        <a:defRPr sz="1530" kern="1200">
          <a:solidFill>
            <a:schemeClr val="tx1"/>
          </a:solidFill>
          <a:latin typeface="+mn-lt"/>
          <a:ea typeface="+mn-ea"/>
          <a:cs typeface="+mn-cs"/>
        </a:defRPr>
      </a:lvl7pPr>
      <a:lvl8pPr marL="2720074" algn="l" defTabSz="777164" rtl="0" eaLnBrk="1" latinLnBrk="0" hangingPunct="1">
        <a:defRPr sz="1530" kern="1200">
          <a:solidFill>
            <a:schemeClr val="tx1"/>
          </a:solidFill>
          <a:latin typeface="+mn-lt"/>
          <a:ea typeface="+mn-ea"/>
          <a:cs typeface="+mn-cs"/>
        </a:defRPr>
      </a:lvl8pPr>
      <a:lvl9pPr marL="3108655" algn="l" defTabSz="777164"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openai.com/" TargetMode="External"/><Relationship Id="rId2" Type="http://schemas.openxmlformats.org/officeDocument/2006/relationships/hyperlink" Target="https://youthscience.ca/fr/for-educators/" TargetMode="External"/><Relationship Id="rId1" Type="http://schemas.openxmlformats.org/officeDocument/2006/relationships/slideLayout" Target="../slideLayouts/slideLayout8.xml"/><Relationship Id="rId4" Type="http://schemas.openxmlformats.org/officeDocument/2006/relationships/hyperlink" Target="https://uwaterloo.ca/chem13-news-magazine/april-2015/activities/fermentation-sugars-using-yeast-discovery-experim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D9A6D0-9C0A-A44F-8577-2BEABFBB8F06}"/>
              </a:ext>
            </a:extLst>
          </p:cNvPr>
          <p:cNvSpPr>
            <a:spLocks noGrp="1"/>
          </p:cNvSpPr>
          <p:nvPr>
            <p:ph type="sldNum" sz="quarter" idx="4"/>
          </p:nvPr>
        </p:nvSpPr>
        <p:spPr/>
        <p:txBody>
          <a:bodyPr/>
          <a:lstStyle/>
          <a:p>
            <a:fld id="{B460C489-6A16-47BE-99C0-97B3C176101D}" type="slidenum">
              <a:rPr lang="en-US" smtClean="0"/>
              <a:pPr/>
              <a:t>1</a:t>
            </a:fld>
            <a:endParaRPr lang="en-US" dirty="0"/>
          </a:p>
        </p:txBody>
      </p:sp>
      <p:sp>
        <p:nvSpPr>
          <p:cNvPr id="9" name="Text Placeholder 8">
            <a:extLst>
              <a:ext uri="{FF2B5EF4-FFF2-40B4-BE49-F238E27FC236}">
                <a16:creationId xmlns:a16="http://schemas.microsoft.com/office/drawing/2014/main" id="{15B5C574-4C7E-4F1B-FDE2-63C3A953C86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sp>
        <p:nvSpPr>
          <p:cNvPr id="2" name="TextBox 1">
            <a:extLst>
              <a:ext uri="{FF2B5EF4-FFF2-40B4-BE49-F238E27FC236}">
                <a16:creationId xmlns:a16="http://schemas.microsoft.com/office/drawing/2014/main" id="{CE1F6109-F840-526B-AAD3-8B84386B20B0}"/>
              </a:ext>
            </a:extLst>
          </p:cNvPr>
          <p:cNvSpPr txBox="1"/>
          <p:nvPr/>
        </p:nvSpPr>
        <p:spPr>
          <a:xfrm>
            <a:off x="535578" y="1998619"/>
            <a:ext cx="3306944" cy="4333943"/>
          </a:xfrm>
          <a:prstGeom prst="rect">
            <a:avLst/>
          </a:prstGeom>
          <a:noFill/>
        </p:spPr>
        <p:txBody>
          <a:bodyPr wrap="square" rtlCol="0">
            <a:spAutoFit/>
          </a:bodyPr>
          <a:lstStyle/>
          <a:p>
            <a:pPr>
              <a:lnSpc>
                <a:spcPct val="107000"/>
              </a:lnSpc>
              <a:spcAft>
                <a:spcPts val="800"/>
              </a:spcAft>
            </a:pPr>
            <a:r>
              <a:rPr lang="fr-FR" sz="1400" b="1" kern="0" dirty="0">
                <a:latin typeface="Calibri" panose="020F0502020204030204" pitchFamily="34" charset="0"/>
                <a:ea typeface="Calibri" panose="020F0502020204030204" pitchFamily="34" charset="0"/>
                <a:cs typeface="Calibri" panose="020F0502020204030204" pitchFamily="34" charset="0"/>
              </a:rPr>
              <a:t>La fermentation </a:t>
            </a:r>
            <a:r>
              <a:rPr lang="fr-FR" sz="1400" kern="0" dirty="0">
                <a:latin typeface="Calibri" panose="020F0502020204030204" pitchFamily="34" charset="0"/>
                <a:ea typeface="Calibri" panose="020F0502020204030204" pitchFamily="34" charset="0"/>
                <a:cs typeface="Calibri" panose="020F0502020204030204" pitchFamily="34" charset="0"/>
              </a:rPr>
              <a:t>est un processus utilisé par les humains depuis des milliers d’années. Cela implique la conversion de sucres en d’autres substances, comme </a:t>
            </a:r>
            <a:r>
              <a:rPr lang="fr-FR" sz="1400" b="1" kern="0" dirty="0">
                <a:latin typeface="Calibri" panose="020F0502020204030204" pitchFamily="34" charset="0"/>
                <a:ea typeface="Calibri" panose="020F0502020204030204" pitchFamily="34" charset="0"/>
                <a:cs typeface="Calibri" panose="020F0502020204030204" pitchFamily="34" charset="0"/>
              </a:rPr>
              <a:t>l’alcool ou les acides</a:t>
            </a:r>
            <a:r>
              <a:rPr lang="fr-FR" sz="1400" kern="0" dirty="0">
                <a:latin typeface="Calibri" panose="020F0502020204030204" pitchFamily="34" charset="0"/>
                <a:ea typeface="Calibri" panose="020F0502020204030204" pitchFamily="34" charset="0"/>
                <a:cs typeface="Calibri" panose="020F0502020204030204" pitchFamily="34" charset="0"/>
              </a:rPr>
              <a:t>, en utilisant des micro-organismes tels que des levures ou des bactéries. Ce processus est non seulement crucial pour la fabrication de nombreux aliments et boissons que nous aimons, mais il est également important dans diverses industries, y compris la production d’énergie.
La fermentation commence par une simple </a:t>
            </a:r>
            <a:r>
              <a:rPr lang="fr-FR" sz="1400" b="1" kern="0" dirty="0">
                <a:latin typeface="Calibri" panose="020F0502020204030204" pitchFamily="34" charset="0"/>
                <a:ea typeface="Calibri" panose="020F0502020204030204" pitchFamily="34" charset="0"/>
                <a:cs typeface="Calibri" panose="020F0502020204030204" pitchFamily="34" charset="0"/>
              </a:rPr>
              <a:t>réaction chimique</a:t>
            </a:r>
            <a:r>
              <a:rPr lang="fr-FR" sz="1400" kern="0" dirty="0">
                <a:latin typeface="Calibri" panose="020F0502020204030204" pitchFamily="34" charset="0"/>
                <a:ea typeface="Calibri" panose="020F0502020204030204" pitchFamily="34" charset="0"/>
                <a:cs typeface="Calibri" panose="020F0502020204030204" pitchFamily="34" charset="0"/>
              </a:rPr>
              <a:t>. Par exemple, lorsque la levure fermente le glucose, qui est un type de </a:t>
            </a:r>
            <a:r>
              <a:rPr lang="fr-FR" sz="1400" b="1" kern="0" dirty="0">
                <a:latin typeface="Calibri" panose="020F0502020204030204" pitchFamily="34" charset="0"/>
                <a:ea typeface="Calibri" panose="020F0502020204030204" pitchFamily="34" charset="0"/>
                <a:cs typeface="Calibri" panose="020F0502020204030204" pitchFamily="34" charset="0"/>
              </a:rPr>
              <a:t>sucre</a:t>
            </a:r>
            <a:r>
              <a:rPr lang="fr-FR" sz="1400" kern="0" dirty="0">
                <a:latin typeface="Calibri" panose="020F0502020204030204" pitchFamily="34" charset="0"/>
                <a:ea typeface="Calibri" panose="020F0502020204030204" pitchFamily="34" charset="0"/>
                <a:cs typeface="Calibri" panose="020F0502020204030204" pitchFamily="34" charset="0"/>
              </a:rPr>
              <a:t>, elle produit de </a:t>
            </a:r>
            <a:r>
              <a:rPr lang="fr-FR" sz="1400" b="1" kern="0" dirty="0">
                <a:latin typeface="Calibri" panose="020F0502020204030204" pitchFamily="34" charset="0"/>
                <a:ea typeface="Calibri" panose="020F0502020204030204" pitchFamily="34" charset="0"/>
                <a:cs typeface="Calibri" panose="020F0502020204030204" pitchFamily="34" charset="0"/>
              </a:rPr>
              <a:t>l’alcool </a:t>
            </a:r>
            <a:r>
              <a:rPr lang="fr-FR" sz="1400" kern="0" dirty="0">
                <a:latin typeface="Calibri" panose="020F0502020204030204" pitchFamily="34" charset="0"/>
                <a:ea typeface="Calibri" panose="020F0502020204030204" pitchFamily="34" charset="0"/>
                <a:cs typeface="Calibri" panose="020F0502020204030204" pitchFamily="34" charset="0"/>
              </a:rPr>
              <a:t>et du </a:t>
            </a:r>
            <a:r>
              <a:rPr lang="fr-FR" sz="1400" b="1" kern="0" dirty="0">
                <a:latin typeface="Calibri" panose="020F0502020204030204" pitchFamily="34" charset="0"/>
                <a:ea typeface="Calibri" panose="020F0502020204030204" pitchFamily="34" charset="0"/>
                <a:cs typeface="Calibri" panose="020F0502020204030204" pitchFamily="34" charset="0"/>
              </a:rPr>
              <a:t>dioxyde de carbone</a:t>
            </a:r>
            <a:r>
              <a:rPr lang="fr-FR" sz="1400" kern="0" dirty="0">
                <a:latin typeface="Calibri" panose="020F0502020204030204" pitchFamily="34" charset="0"/>
                <a:ea typeface="Calibri" panose="020F0502020204030204" pitchFamily="34" charset="0"/>
                <a:cs typeface="Calibri" panose="020F0502020204030204" pitchFamily="34" charset="0"/>
              </a:rPr>
              <a:t>. L’équation chimique de base pour ce processus est la suivante :</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9A6E24B-4D5B-4FC2-3B5B-B70C0F49BDA9}"/>
              </a:ext>
            </a:extLst>
          </p:cNvPr>
          <p:cNvPicPr>
            <a:picLocks noChangeAspect="1"/>
          </p:cNvPicPr>
          <p:nvPr/>
        </p:nvPicPr>
        <p:blipFill>
          <a:blip r:embed="rId2"/>
          <a:stretch>
            <a:fillRect/>
          </a:stretch>
        </p:blipFill>
        <p:spPr>
          <a:xfrm>
            <a:off x="3927466" y="2133264"/>
            <a:ext cx="3309356" cy="3380417"/>
          </a:xfrm>
          <a:prstGeom prst="rect">
            <a:avLst/>
          </a:prstGeom>
        </p:spPr>
      </p:pic>
      <p:grpSp>
        <p:nvGrpSpPr>
          <p:cNvPr id="14" name="Group 13">
            <a:extLst>
              <a:ext uri="{FF2B5EF4-FFF2-40B4-BE49-F238E27FC236}">
                <a16:creationId xmlns:a16="http://schemas.microsoft.com/office/drawing/2014/main" id="{6DB0EAA5-EDEC-22D1-FDF3-C035E4A0F20F}"/>
              </a:ext>
            </a:extLst>
          </p:cNvPr>
          <p:cNvGrpSpPr/>
          <p:nvPr/>
        </p:nvGrpSpPr>
        <p:grpSpPr>
          <a:xfrm>
            <a:off x="3744322" y="6004559"/>
            <a:ext cx="3668894" cy="556169"/>
            <a:chOff x="1639706" y="6123983"/>
            <a:chExt cx="3668894" cy="556169"/>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BD17D6C-F6AF-E723-33BC-351184597791}"/>
                    </a:ext>
                  </a:extLst>
                </p:cNvPr>
                <p:cNvSpPr txBox="1"/>
                <p:nvPr/>
              </p:nvSpPr>
              <p:spPr>
                <a:xfrm>
                  <a:off x="1639706" y="6123983"/>
                  <a:ext cx="330694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6</m:t>
                            </m:r>
                          </m:sub>
                        </m:sSub>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12</m:t>
                            </m:r>
                          </m:sub>
                        </m:sSub>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𝑂</m:t>
                            </m:r>
                          </m:e>
                          <m:sub>
                            <m:r>
                              <a:rPr lang="en-US" b="0" i="1" smtClean="0">
                                <a:latin typeface="Cambria Math" panose="02040503050406030204" pitchFamily="18" charset="0"/>
                                <a:ea typeface="Cambria Math" panose="02040503050406030204" pitchFamily="18" charset="0"/>
                              </a:rPr>
                              <m:t>6</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2</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5</m:t>
                            </m:r>
                          </m:sub>
                        </m:sSub>
                        <m:r>
                          <a:rPr lang="en-US" b="0" i="1" smtClean="0">
                            <a:latin typeface="Cambria Math" panose="02040503050406030204" pitchFamily="18" charset="0"/>
                            <a:ea typeface="Cambria Math" panose="02040503050406030204" pitchFamily="18" charset="0"/>
                          </a:rPr>
                          <m:t>𝑂𝐻</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𝐶</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𝑂</m:t>
                            </m:r>
                          </m:e>
                          <m:sub>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7" name="TextBox 6">
                  <a:extLst>
                    <a:ext uri="{FF2B5EF4-FFF2-40B4-BE49-F238E27FC236}">
                      <a16:creationId xmlns:a16="http://schemas.microsoft.com/office/drawing/2014/main" id="{0BD17D6C-F6AF-E723-33BC-351184597791}"/>
                    </a:ext>
                  </a:extLst>
                </p:cNvPr>
                <p:cNvSpPr txBox="1">
                  <a:spLocks noRot="1" noChangeAspect="1" noMove="1" noResize="1" noEditPoints="1" noAdjustHandles="1" noChangeArrowheads="1" noChangeShapeType="1" noTextEdit="1"/>
                </p:cNvSpPr>
                <p:nvPr/>
              </p:nvSpPr>
              <p:spPr>
                <a:xfrm>
                  <a:off x="1639706" y="6123983"/>
                  <a:ext cx="3306944" cy="276999"/>
                </a:xfrm>
                <a:prstGeom prst="rect">
                  <a:avLst/>
                </a:prstGeom>
                <a:blipFill>
                  <a:blip r:embed="rId3"/>
                  <a:stretch>
                    <a:fillRect b="-200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5FA9035-4FF2-2B66-1B69-C5AF04EC226E}"/>
                </a:ext>
              </a:extLst>
            </p:cNvPr>
            <p:cNvSpPr txBox="1"/>
            <p:nvPr/>
          </p:nvSpPr>
          <p:spPr>
            <a:xfrm>
              <a:off x="1848553" y="6391956"/>
              <a:ext cx="895350" cy="276999"/>
            </a:xfrm>
            <a:prstGeom prst="rect">
              <a:avLst/>
            </a:prstGeom>
            <a:noFill/>
          </p:spPr>
          <p:txBody>
            <a:bodyPr wrap="square" rtlCol="0">
              <a:spAutoFit/>
            </a:bodyPr>
            <a:lstStyle/>
            <a:p>
              <a:r>
                <a:rPr lang="en-US" sz="1200" dirty="0"/>
                <a:t>glucose</a:t>
              </a:r>
            </a:p>
          </p:txBody>
        </p:sp>
        <p:sp>
          <p:nvSpPr>
            <p:cNvPr id="11" name="TextBox 10">
              <a:extLst>
                <a:ext uri="{FF2B5EF4-FFF2-40B4-BE49-F238E27FC236}">
                  <a16:creationId xmlns:a16="http://schemas.microsoft.com/office/drawing/2014/main" id="{B9F0DD0C-9D7D-ED33-38C4-69E748F5062C}"/>
                </a:ext>
              </a:extLst>
            </p:cNvPr>
            <p:cNvSpPr txBox="1"/>
            <p:nvPr/>
          </p:nvSpPr>
          <p:spPr>
            <a:xfrm>
              <a:off x="3911600" y="6390271"/>
              <a:ext cx="1397000" cy="276999"/>
            </a:xfrm>
            <a:prstGeom prst="rect">
              <a:avLst/>
            </a:prstGeom>
            <a:noFill/>
          </p:spPr>
          <p:txBody>
            <a:bodyPr wrap="square" rtlCol="0">
              <a:spAutoFit/>
            </a:bodyPr>
            <a:lstStyle/>
            <a:p>
              <a:r>
                <a:rPr lang="en-US" sz="1200" dirty="0"/>
                <a:t>carbon dioxide</a:t>
              </a:r>
            </a:p>
          </p:txBody>
        </p:sp>
        <p:sp>
          <p:nvSpPr>
            <p:cNvPr id="13" name="TextBox 12">
              <a:extLst>
                <a:ext uri="{FF2B5EF4-FFF2-40B4-BE49-F238E27FC236}">
                  <a16:creationId xmlns:a16="http://schemas.microsoft.com/office/drawing/2014/main" id="{2510FEAB-D871-1089-B4CC-7FE6233C9B19}"/>
                </a:ext>
              </a:extLst>
            </p:cNvPr>
            <p:cNvSpPr txBox="1"/>
            <p:nvPr/>
          </p:nvSpPr>
          <p:spPr>
            <a:xfrm>
              <a:off x="3016250" y="6403153"/>
              <a:ext cx="895350" cy="276999"/>
            </a:xfrm>
            <a:prstGeom prst="rect">
              <a:avLst/>
            </a:prstGeom>
            <a:noFill/>
          </p:spPr>
          <p:txBody>
            <a:bodyPr wrap="square" rtlCol="0">
              <a:spAutoFit/>
            </a:bodyPr>
            <a:lstStyle/>
            <a:p>
              <a:r>
                <a:rPr lang="en-US" sz="1200" dirty="0"/>
                <a:t>alcohol</a:t>
              </a:r>
            </a:p>
          </p:txBody>
        </p:sp>
      </p:grpSp>
      <p:sp>
        <p:nvSpPr>
          <p:cNvPr id="15" name="TextBox 14">
            <a:extLst>
              <a:ext uri="{FF2B5EF4-FFF2-40B4-BE49-F238E27FC236}">
                <a16:creationId xmlns:a16="http://schemas.microsoft.com/office/drawing/2014/main" id="{8EC28C78-2FE5-F74D-DAB7-B147B98BFC18}"/>
              </a:ext>
            </a:extLst>
          </p:cNvPr>
          <p:cNvSpPr txBox="1"/>
          <p:nvPr/>
        </p:nvSpPr>
        <p:spPr>
          <a:xfrm>
            <a:off x="4086121" y="5487033"/>
            <a:ext cx="2985297" cy="338554"/>
          </a:xfrm>
          <a:prstGeom prst="rect">
            <a:avLst/>
          </a:prstGeom>
          <a:noFill/>
        </p:spPr>
        <p:txBody>
          <a:bodyPr wrap="square" rtlCol="0">
            <a:spAutoFit/>
          </a:bodyPr>
          <a:lstStyle/>
          <a:p>
            <a:r>
              <a:rPr lang="en-US" sz="800" i="1" dirty="0"/>
              <a:t>Figure 1: </a:t>
            </a:r>
            <a:r>
              <a:rPr lang="en-US" sz="800" i="1" dirty="0" err="1"/>
              <a:t>échantillon</a:t>
            </a:r>
            <a:r>
              <a:rPr lang="en-US" sz="800" i="1" dirty="0"/>
              <a:t> de </a:t>
            </a:r>
            <a:r>
              <a:rPr lang="en-US" sz="800" i="1" dirty="0" err="1"/>
              <a:t>produit</a:t>
            </a:r>
            <a:r>
              <a:rPr lang="en-US" sz="800" i="1" dirty="0"/>
              <a:t> </a:t>
            </a:r>
            <a:r>
              <a:rPr lang="en-US" sz="800" i="1" dirty="0" err="1"/>
              <a:t>fermenté</a:t>
            </a:r>
            <a:r>
              <a:rPr lang="en-US" sz="800" i="1" dirty="0"/>
              <a:t> – </a:t>
            </a:r>
            <a:r>
              <a:rPr lang="en-US" sz="800" i="1" dirty="0" err="1"/>
              <a:t>generé</a:t>
            </a:r>
            <a:r>
              <a:rPr lang="en-US" sz="800" i="1" dirty="0"/>
              <a:t> par </a:t>
            </a:r>
            <a:r>
              <a:rPr lang="en-US" sz="800" i="1" dirty="0" err="1"/>
              <a:t>l’IA</a:t>
            </a:r>
            <a:r>
              <a:rPr lang="en-US" sz="800" i="1" dirty="0"/>
              <a:t> DALL-E</a:t>
            </a:r>
          </a:p>
        </p:txBody>
      </p:sp>
      <p:sp>
        <p:nvSpPr>
          <p:cNvPr id="16" name="TextBox 15">
            <a:extLst>
              <a:ext uri="{FF2B5EF4-FFF2-40B4-BE49-F238E27FC236}">
                <a16:creationId xmlns:a16="http://schemas.microsoft.com/office/drawing/2014/main" id="{11789482-739F-775F-AD60-904BA657EA98}"/>
              </a:ext>
            </a:extLst>
          </p:cNvPr>
          <p:cNvSpPr txBox="1"/>
          <p:nvPr/>
        </p:nvSpPr>
        <p:spPr>
          <a:xfrm>
            <a:off x="647700" y="6788150"/>
            <a:ext cx="6648450" cy="2489143"/>
          </a:xfrm>
          <a:prstGeom prst="rect">
            <a:avLst/>
          </a:prstGeom>
          <a:noFill/>
        </p:spPr>
        <p:txBody>
          <a:bodyPr wrap="square" rtlCol="0">
            <a:spAutoFit/>
          </a:bodyPr>
          <a:lstStyle/>
          <a:p>
            <a:pPr>
              <a:lnSpc>
                <a:spcPct val="107000"/>
              </a:lnSpc>
              <a:spcAft>
                <a:spcPts val="800"/>
              </a:spcAft>
            </a:pPr>
            <a:r>
              <a:rPr lang="fr-FR" sz="1400" kern="0">
                <a:latin typeface="Calibri" panose="020F0502020204030204" pitchFamily="34" charset="0"/>
                <a:ea typeface="Calibri" panose="020F0502020204030204" pitchFamily="34" charset="0"/>
                <a:cs typeface="Calibri" panose="020F0502020204030204" pitchFamily="34" charset="0"/>
              </a:rPr>
              <a:t>Les produits fermentés sont partout dans notre vie quotidienne. Le pain, par exemple, augmente à cause du dioxyde de carbone produit par la levure pendant la fermentation. La bière et le vin sont fabriqués par fermentation des sucres dans les céréales et les raisins, respectivement. Même les aliments comme la choucroute et le kimchi sont fermentés à l’aide de bactéries qui produisent des acides, donnant à ces aliments leur goût acidulé.
La fermentation est également utilisée pour créer divers produits chimiques et médicaments. Par exemple, les antibiotiques comme la pénicilline sont produits par fermentation. Le processus aide à produire non seulement des aliments et des boissons délicieux, mais aussi des médicaments importants.</a:t>
            </a:r>
            <a:endParaRPr lang="en-US" dirty="0"/>
          </a:p>
        </p:txBody>
      </p:sp>
      <p:sp>
        <p:nvSpPr>
          <p:cNvPr id="18" name="Rectangle: Rounded Corners 17">
            <a:extLst>
              <a:ext uri="{FF2B5EF4-FFF2-40B4-BE49-F238E27FC236}">
                <a16:creationId xmlns:a16="http://schemas.microsoft.com/office/drawing/2014/main" id="{9DB1FC89-8970-BB81-85E4-8C7135DE1CA0}"/>
              </a:ext>
            </a:extLst>
          </p:cNvPr>
          <p:cNvSpPr/>
          <p:nvPr/>
        </p:nvSpPr>
        <p:spPr>
          <a:xfrm>
            <a:off x="1856852" y="1476650"/>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0411BC0-65EE-2D51-F60E-D226F2959FCA}"/>
              </a:ext>
            </a:extLst>
          </p:cNvPr>
          <p:cNvSpPr txBox="1"/>
          <p:nvPr/>
        </p:nvSpPr>
        <p:spPr>
          <a:xfrm>
            <a:off x="3137904" y="1549985"/>
            <a:ext cx="3774274" cy="307777"/>
          </a:xfrm>
          <a:prstGeom prst="rect">
            <a:avLst/>
          </a:prstGeom>
          <a:noFill/>
        </p:spPr>
        <p:txBody>
          <a:bodyPr wrap="square" rtlCol="0">
            <a:spAutoFit/>
          </a:bodyPr>
          <a:lstStyle/>
          <a:p>
            <a:r>
              <a:rPr lang="en-US" sz="1400" b="1" dirty="0"/>
              <a:t>Introduction</a:t>
            </a:r>
          </a:p>
        </p:txBody>
      </p:sp>
    </p:spTree>
    <p:extLst>
      <p:ext uri="{BB962C8B-B14F-4D97-AF65-F5344CB8AC3E}">
        <p14:creationId xmlns:p14="http://schemas.microsoft.com/office/powerpoint/2010/main" val="93233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10</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15" name="Group 14">
            <a:extLst>
              <a:ext uri="{FF2B5EF4-FFF2-40B4-BE49-F238E27FC236}">
                <a16:creationId xmlns:a16="http://schemas.microsoft.com/office/drawing/2014/main" id="{06B3388B-5CAE-D572-745E-B2647BB45D64}"/>
              </a:ext>
            </a:extLst>
          </p:cNvPr>
          <p:cNvGrpSpPr/>
          <p:nvPr/>
        </p:nvGrpSpPr>
        <p:grpSpPr>
          <a:xfrm>
            <a:off x="1520036" y="1663024"/>
            <a:ext cx="5652289" cy="549562"/>
            <a:chOff x="1974758" y="1593945"/>
            <a:chExt cx="4458005" cy="523220"/>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1974758" y="1593945"/>
              <a:ext cx="4458005" cy="523220"/>
            </a:xfrm>
            <a:prstGeom prst="rect">
              <a:avLst/>
            </a:prstGeom>
            <a:noFill/>
          </p:spPr>
          <p:txBody>
            <a:bodyPr wrap="square" rtlCol="0">
              <a:spAutoFit/>
            </a:bodyPr>
            <a:lstStyle/>
            <a:p>
              <a:r>
                <a:rPr lang="fr-FR" sz="1400" b="1"/>
                <a:t>Étape 8 : Représenter graphiquement de vos données</a:t>
              </a:r>
              <a:endParaRPr lang="en-US" sz="1400" b="1" dirty="0"/>
            </a:p>
          </p:txBody>
        </p:sp>
      </p:grpSp>
      <p:sp>
        <p:nvSpPr>
          <p:cNvPr id="18" name="Rectangle: Rounded Corners 17">
            <a:extLst>
              <a:ext uri="{FF2B5EF4-FFF2-40B4-BE49-F238E27FC236}">
                <a16:creationId xmlns:a16="http://schemas.microsoft.com/office/drawing/2014/main" id="{F89E96DB-16D3-FA6E-8984-17BE08A3CC70}"/>
              </a:ext>
            </a:extLst>
          </p:cNvPr>
          <p:cNvSpPr/>
          <p:nvPr/>
        </p:nvSpPr>
        <p:spPr>
          <a:xfrm>
            <a:off x="646908" y="2317251"/>
            <a:ext cx="6800850" cy="68789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7686D38-31E6-7F87-90EC-DC9B71997926}"/>
              </a:ext>
            </a:extLst>
          </p:cNvPr>
          <p:cNvSpPr txBox="1"/>
          <p:nvPr/>
        </p:nvSpPr>
        <p:spPr>
          <a:xfrm>
            <a:off x="974296" y="2479468"/>
            <a:ext cx="6473462" cy="1169551"/>
          </a:xfrm>
          <a:prstGeom prst="rect">
            <a:avLst/>
          </a:prstGeom>
          <a:noFill/>
        </p:spPr>
        <p:txBody>
          <a:bodyPr wrap="square" rtlCol="0">
            <a:spAutoFit/>
          </a:bodyPr>
          <a:lstStyle/>
          <a:p>
            <a:r>
              <a:rPr lang="fr-FR" sz="1400" dirty="0"/>
              <a:t>Utilisez le papier quadrillé ci-dessous pour représenter graphiquement vos données. Assurez-vous d’utiliser un espacement cohérent et de choisir un graphique approprié pour vos données (diagramme de nuages de points, graphique à barres, etc.). Assurez-vous d’inclure un titre et d’étiqueter votre axe avec des unités, le cas échéant.</a:t>
            </a:r>
            <a:endParaRPr lang="en-US" sz="1400" dirty="0"/>
          </a:p>
        </p:txBody>
      </p:sp>
      <p:pic>
        <p:nvPicPr>
          <p:cNvPr id="11" name="Picture 10">
            <a:extLst>
              <a:ext uri="{FF2B5EF4-FFF2-40B4-BE49-F238E27FC236}">
                <a16:creationId xmlns:a16="http://schemas.microsoft.com/office/drawing/2014/main" id="{7736C9BB-FB11-86E6-E0BE-DE117DC4658D}"/>
              </a:ext>
            </a:extLst>
          </p:cNvPr>
          <p:cNvPicPr>
            <a:picLocks noChangeAspect="1"/>
          </p:cNvPicPr>
          <p:nvPr/>
        </p:nvPicPr>
        <p:blipFill>
          <a:blip r:embed="rId2"/>
          <a:stretch>
            <a:fillRect/>
          </a:stretch>
        </p:blipFill>
        <p:spPr>
          <a:xfrm>
            <a:off x="1609870" y="3791380"/>
            <a:ext cx="4874925" cy="5047065"/>
          </a:xfrm>
          <a:prstGeom prst="rect">
            <a:avLst/>
          </a:prstGeom>
        </p:spPr>
      </p:pic>
    </p:spTree>
    <p:extLst>
      <p:ext uri="{BB962C8B-B14F-4D97-AF65-F5344CB8AC3E}">
        <p14:creationId xmlns:p14="http://schemas.microsoft.com/office/powerpoint/2010/main" val="258908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11</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15" name="Group 14">
            <a:extLst>
              <a:ext uri="{FF2B5EF4-FFF2-40B4-BE49-F238E27FC236}">
                <a16:creationId xmlns:a16="http://schemas.microsoft.com/office/drawing/2014/main" id="{06B3388B-5CAE-D572-745E-B2647BB45D64}"/>
              </a:ext>
            </a:extLst>
          </p:cNvPr>
          <p:cNvGrpSpPr/>
          <p:nvPr/>
        </p:nvGrpSpPr>
        <p:grpSpPr>
          <a:xfrm>
            <a:off x="1920086" y="1683692"/>
            <a:ext cx="4343705" cy="463287"/>
            <a:chOff x="1974758" y="1593945"/>
            <a:chExt cx="4343705"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2544189" y="1675116"/>
              <a:ext cx="3774274" cy="307777"/>
            </a:xfrm>
            <a:prstGeom prst="rect">
              <a:avLst/>
            </a:prstGeom>
            <a:noFill/>
          </p:spPr>
          <p:txBody>
            <a:bodyPr wrap="square" rtlCol="0">
              <a:spAutoFit/>
            </a:bodyPr>
            <a:lstStyle/>
            <a:p>
              <a:r>
                <a:rPr lang="fr-FR" sz="1400" b="1" dirty="0"/>
                <a:t>Étape 9 : Analyser vos résultats</a:t>
              </a:r>
              <a:endParaRPr lang="en-US" sz="1400" b="1" dirty="0"/>
            </a:p>
          </p:txBody>
        </p:sp>
      </p:grpSp>
      <p:grpSp>
        <p:nvGrpSpPr>
          <p:cNvPr id="5" name="Group 4">
            <a:extLst>
              <a:ext uri="{FF2B5EF4-FFF2-40B4-BE49-F238E27FC236}">
                <a16:creationId xmlns:a16="http://schemas.microsoft.com/office/drawing/2014/main" id="{1F3EC03D-430C-4F07-1293-AD9D303A49F8}"/>
              </a:ext>
            </a:extLst>
          </p:cNvPr>
          <p:cNvGrpSpPr/>
          <p:nvPr/>
        </p:nvGrpSpPr>
        <p:grpSpPr>
          <a:xfrm>
            <a:off x="646908" y="2317251"/>
            <a:ext cx="6800850" cy="3063402"/>
            <a:chOff x="646908" y="2317251"/>
            <a:chExt cx="6800850" cy="2111058"/>
          </a:xfrm>
        </p:grpSpPr>
        <p:sp>
          <p:nvSpPr>
            <p:cNvPr id="18" name="Rectangle: Rounded Corners 17">
              <a:extLst>
                <a:ext uri="{FF2B5EF4-FFF2-40B4-BE49-F238E27FC236}">
                  <a16:creationId xmlns:a16="http://schemas.microsoft.com/office/drawing/2014/main" id="{F89E96DB-16D3-FA6E-8984-17BE08A3CC70}"/>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180D744-1396-03C2-DF0C-1F6B71713E22}"/>
                </a:ext>
              </a:extLst>
            </p:cNvPr>
            <p:cNvSpPr txBox="1"/>
            <p:nvPr/>
          </p:nvSpPr>
          <p:spPr>
            <a:xfrm>
              <a:off x="863577" y="2404642"/>
              <a:ext cx="6045245" cy="360562"/>
            </a:xfrm>
            <a:prstGeom prst="rect">
              <a:avLst/>
            </a:prstGeom>
            <a:noFill/>
          </p:spPr>
          <p:txBody>
            <a:bodyPr wrap="none" rtlCol="0">
              <a:spAutoFit/>
            </a:bodyPr>
            <a:lstStyle/>
            <a:p>
              <a:r>
                <a:rPr lang="fr-FR" sz="1400" dirty="0"/>
                <a:t>En regardant vos données et votre graphique, que remarquez-vous </a:t>
              </a:r>
            </a:p>
            <a:p>
              <a:r>
                <a:rPr lang="fr-FR" sz="1400" dirty="0"/>
                <a:t>sur vos résultats ?</a:t>
              </a:r>
              <a:endParaRPr lang="en-US" sz="1400" dirty="0"/>
            </a:p>
          </p:txBody>
        </p:sp>
      </p:grpSp>
      <p:grpSp>
        <p:nvGrpSpPr>
          <p:cNvPr id="6" name="Group 5">
            <a:extLst>
              <a:ext uri="{FF2B5EF4-FFF2-40B4-BE49-F238E27FC236}">
                <a16:creationId xmlns:a16="http://schemas.microsoft.com/office/drawing/2014/main" id="{E0167608-2350-5B9D-339C-12F3BA070F4F}"/>
              </a:ext>
            </a:extLst>
          </p:cNvPr>
          <p:cNvGrpSpPr/>
          <p:nvPr/>
        </p:nvGrpSpPr>
        <p:grpSpPr>
          <a:xfrm>
            <a:off x="646908" y="5752044"/>
            <a:ext cx="6800850" cy="3314086"/>
            <a:chOff x="646908" y="2317251"/>
            <a:chExt cx="6800850" cy="2111058"/>
          </a:xfrm>
        </p:grpSpPr>
        <p:sp>
          <p:nvSpPr>
            <p:cNvPr id="7" name="Rectangle: Rounded Corners 6">
              <a:extLst>
                <a:ext uri="{FF2B5EF4-FFF2-40B4-BE49-F238E27FC236}">
                  <a16:creationId xmlns:a16="http://schemas.microsoft.com/office/drawing/2014/main" id="{ECBBDBFB-E7C4-4A3B-E327-4BBB80C14786}"/>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5213EDD-4CDE-E79A-E5B8-FD33FA1B6445}"/>
                </a:ext>
              </a:extLst>
            </p:cNvPr>
            <p:cNvSpPr txBox="1"/>
            <p:nvPr/>
          </p:nvSpPr>
          <p:spPr>
            <a:xfrm>
              <a:off x="771405" y="2405577"/>
              <a:ext cx="5961888" cy="333289"/>
            </a:xfrm>
            <a:prstGeom prst="rect">
              <a:avLst/>
            </a:prstGeom>
            <a:noFill/>
          </p:spPr>
          <p:txBody>
            <a:bodyPr wrap="none" rtlCol="0">
              <a:spAutoFit/>
            </a:bodyPr>
            <a:lstStyle/>
            <a:p>
              <a:r>
                <a:rPr lang="fr-FR" sz="1400" dirty="0"/>
                <a:t>Votre hypothèse était-elle correcte compte tenu de vos résultats ? </a:t>
              </a:r>
            </a:p>
            <a:p>
              <a:r>
                <a:rPr lang="fr-FR" sz="1400" dirty="0"/>
                <a:t>Pourquoi ou pourquoi pas ??</a:t>
              </a:r>
              <a:endParaRPr lang="en-US" sz="1400" dirty="0"/>
            </a:p>
          </p:txBody>
        </p:sp>
      </p:grpSp>
    </p:spTree>
    <p:extLst>
      <p:ext uri="{BB962C8B-B14F-4D97-AF65-F5344CB8AC3E}">
        <p14:creationId xmlns:p14="http://schemas.microsoft.com/office/powerpoint/2010/main" val="222442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CAD6F9-0059-C1CE-0E8D-73DACCAD34A4}"/>
              </a:ext>
            </a:extLst>
          </p:cNvPr>
          <p:cNvSpPr>
            <a:spLocks noGrp="1"/>
          </p:cNvSpPr>
          <p:nvPr>
            <p:ph type="sldNum" sz="quarter" idx="4"/>
          </p:nvPr>
        </p:nvSpPr>
        <p:spPr/>
        <p:txBody>
          <a:bodyPr/>
          <a:lstStyle/>
          <a:p>
            <a:fld id="{B460C489-6A16-47BE-99C0-97B3C176101D}" type="slidenum">
              <a:rPr lang="en-US" smtClean="0"/>
              <a:pPr/>
              <a:t>12</a:t>
            </a:fld>
            <a:endParaRPr lang="en-US" dirty="0"/>
          </a:p>
        </p:txBody>
      </p:sp>
      <p:sp>
        <p:nvSpPr>
          <p:cNvPr id="3" name="Text Placeholder 2">
            <a:extLst>
              <a:ext uri="{FF2B5EF4-FFF2-40B4-BE49-F238E27FC236}">
                <a16:creationId xmlns:a16="http://schemas.microsoft.com/office/drawing/2014/main" id="{D60307F1-DE98-39BD-2E30-A82AB9ABDEA3}"/>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4" name="Group 3">
            <a:extLst>
              <a:ext uri="{FF2B5EF4-FFF2-40B4-BE49-F238E27FC236}">
                <a16:creationId xmlns:a16="http://schemas.microsoft.com/office/drawing/2014/main" id="{D13E28C6-5A05-932F-5F33-BD1650F8DD67}"/>
              </a:ext>
            </a:extLst>
          </p:cNvPr>
          <p:cNvGrpSpPr/>
          <p:nvPr/>
        </p:nvGrpSpPr>
        <p:grpSpPr>
          <a:xfrm>
            <a:off x="1920086" y="1683692"/>
            <a:ext cx="4014384" cy="463287"/>
            <a:chOff x="1974758" y="1593945"/>
            <a:chExt cx="4014384" cy="463287"/>
          </a:xfrm>
        </p:grpSpPr>
        <p:sp>
          <p:nvSpPr>
            <p:cNvPr id="5" name="Rectangle: Rounded Corners 4">
              <a:extLst>
                <a:ext uri="{FF2B5EF4-FFF2-40B4-BE49-F238E27FC236}">
                  <a16:creationId xmlns:a16="http://schemas.microsoft.com/office/drawing/2014/main" id="{FBA48F73-FD0C-5C28-F681-B31BA693FDCD}"/>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4EB6DC-026D-3ADC-13CD-9B8391DF97D1}"/>
                </a:ext>
              </a:extLst>
            </p:cNvPr>
            <p:cNvSpPr txBox="1"/>
            <p:nvPr/>
          </p:nvSpPr>
          <p:spPr>
            <a:xfrm>
              <a:off x="2214868" y="1677315"/>
              <a:ext cx="3774274" cy="307777"/>
            </a:xfrm>
            <a:prstGeom prst="rect">
              <a:avLst/>
            </a:prstGeom>
            <a:noFill/>
          </p:spPr>
          <p:txBody>
            <a:bodyPr wrap="square" rtlCol="0">
              <a:spAutoFit/>
            </a:bodyPr>
            <a:lstStyle/>
            <a:p>
              <a:r>
                <a:rPr lang="fr-FR" sz="1400" b="1"/>
                <a:t>Étape 10 : Évaluation de vos résultats</a:t>
              </a:r>
              <a:endParaRPr lang="en-US" sz="1400" b="1" dirty="0"/>
            </a:p>
          </p:txBody>
        </p:sp>
      </p:grpSp>
      <p:grpSp>
        <p:nvGrpSpPr>
          <p:cNvPr id="7" name="Group 6">
            <a:extLst>
              <a:ext uri="{FF2B5EF4-FFF2-40B4-BE49-F238E27FC236}">
                <a16:creationId xmlns:a16="http://schemas.microsoft.com/office/drawing/2014/main" id="{2EF25640-0A1A-0C93-7879-C49DB092AC72}"/>
              </a:ext>
            </a:extLst>
          </p:cNvPr>
          <p:cNvGrpSpPr/>
          <p:nvPr/>
        </p:nvGrpSpPr>
        <p:grpSpPr>
          <a:xfrm>
            <a:off x="646908" y="2317251"/>
            <a:ext cx="6800850" cy="2111058"/>
            <a:chOff x="646908" y="2317251"/>
            <a:chExt cx="6800850" cy="2111058"/>
          </a:xfrm>
        </p:grpSpPr>
        <p:sp>
          <p:nvSpPr>
            <p:cNvPr id="8" name="Rectangle: Rounded Corners 7">
              <a:extLst>
                <a:ext uri="{FF2B5EF4-FFF2-40B4-BE49-F238E27FC236}">
                  <a16:creationId xmlns:a16="http://schemas.microsoft.com/office/drawing/2014/main" id="{1A85B63C-6213-6F47-CF4B-1405D3851B18}"/>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9FE77C6-C29C-E556-2224-DD79A6B4F98D}"/>
                </a:ext>
              </a:extLst>
            </p:cNvPr>
            <p:cNvSpPr txBox="1"/>
            <p:nvPr/>
          </p:nvSpPr>
          <p:spPr>
            <a:xfrm>
              <a:off x="771405" y="2405577"/>
              <a:ext cx="5400837" cy="523220"/>
            </a:xfrm>
            <a:prstGeom prst="rect">
              <a:avLst/>
            </a:prstGeom>
            <a:noFill/>
          </p:spPr>
          <p:txBody>
            <a:bodyPr wrap="none" rtlCol="0">
              <a:spAutoFit/>
            </a:bodyPr>
            <a:lstStyle/>
            <a:p>
              <a:r>
                <a:rPr lang="fr-FR" sz="1400" dirty="0"/>
                <a:t>Quelles erreurs ont été commises lors de votre expérience ? </a:t>
              </a:r>
            </a:p>
            <a:p>
              <a:r>
                <a:rPr lang="fr-FR" sz="1400" dirty="0"/>
                <a:t>Comment auraient-ils pu l’être corrigé?</a:t>
              </a:r>
              <a:endParaRPr lang="en-US" sz="1400" dirty="0"/>
            </a:p>
          </p:txBody>
        </p:sp>
      </p:grpSp>
      <p:grpSp>
        <p:nvGrpSpPr>
          <p:cNvPr id="11" name="Group 10">
            <a:extLst>
              <a:ext uri="{FF2B5EF4-FFF2-40B4-BE49-F238E27FC236}">
                <a16:creationId xmlns:a16="http://schemas.microsoft.com/office/drawing/2014/main" id="{5FD3DD9E-38EB-EEB1-4B44-1ABFBCA5F6FC}"/>
              </a:ext>
            </a:extLst>
          </p:cNvPr>
          <p:cNvGrpSpPr/>
          <p:nvPr/>
        </p:nvGrpSpPr>
        <p:grpSpPr>
          <a:xfrm>
            <a:off x="646908" y="4747736"/>
            <a:ext cx="6800850" cy="2111058"/>
            <a:chOff x="646908" y="2317251"/>
            <a:chExt cx="6800850" cy="2111058"/>
          </a:xfrm>
        </p:grpSpPr>
        <p:sp>
          <p:nvSpPr>
            <p:cNvPr id="12" name="Rectangle: Rounded Corners 11">
              <a:extLst>
                <a:ext uri="{FF2B5EF4-FFF2-40B4-BE49-F238E27FC236}">
                  <a16:creationId xmlns:a16="http://schemas.microsoft.com/office/drawing/2014/main" id="{8EEEDB8D-0ADB-BD25-F3F4-4096C631EF77}"/>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7F8EE1E-684B-56F6-8AFB-03488735CE35}"/>
                </a:ext>
              </a:extLst>
            </p:cNvPr>
            <p:cNvSpPr txBox="1"/>
            <p:nvPr/>
          </p:nvSpPr>
          <p:spPr>
            <a:xfrm>
              <a:off x="771405" y="2405577"/>
              <a:ext cx="6389891" cy="523220"/>
            </a:xfrm>
            <a:prstGeom prst="rect">
              <a:avLst/>
            </a:prstGeom>
            <a:noFill/>
          </p:spPr>
          <p:txBody>
            <a:bodyPr wrap="none" rtlCol="0">
              <a:spAutoFit/>
            </a:bodyPr>
            <a:lstStyle/>
            <a:p>
              <a:r>
                <a:rPr lang="fr-FR" sz="1400" dirty="0"/>
                <a:t>Si vous deviez refaire cette expérience, qu’est-ce que vous changeriez ?
Mesureriez-vous quelque chose de différent ?</a:t>
              </a:r>
              <a:endParaRPr lang="en-US" sz="1400" dirty="0"/>
            </a:p>
          </p:txBody>
        </p:sp>
      </p:grpSp>
      <p:grpSp>
        <p:nvGrpSpPr>
          <p:cNvPr id="14" name="Group 13">
            <a:extLst>
              <a:ext uri="{FF2B5EF4-FFF2-40B4-BE49-F238E27FC236}">
                <a16:creationId xmlns:a16="http://schemas.microsoft.com/office/drawing/2014/main" id="{698B95D1-B9D9-134E-EDA7-177124A488C3}"/>
              </a:ext>
            </a:extLst>
          </p:cNvPr>
          <p:cNvGrpSpPr/>
          <p:nvPr/>
        </p:nvGrpSpPr>
        <p:grpSpPr>
          <a:xfrm>
            <a:off x="646908" y="7129604"/>
            <a:ext cx="6800850" cy="1936526"/>
            <a:chOff x="646908" y="2317251"/>
            <a:chExt cx="6800850" cy="2111058"/>
          </a:xfrm>
        </p:grpSpPr>
        <p:sp>
          <p:nvSpPr>
            <p:cNvPr id="15" name="Rectangle: Rounded Corners 14">
              <a:extLst>
                <a:ext uri="{FF2B5EF4-FFF2-40B4-BE49-F238E27FC236}">
                  <a16:creationId xmlns:a16="http://schemas.microsoft.com/office/drawing/2014/main" id="{4BA5D3E1-BB0B-8053-F2A4-8B5377234954}"/>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8FB8E1C-1CD1-4DA3-8201-276A850F19E3}"/>
                </a:ext>
              </a:extLst>
            </p:cNvPr>
            <p:cNvSpPr txBox="1"/>
            <p:nvPr/>
          </p:nvSpPr>
          <p:spPr>
            <a:xfrm>
              <a:off x="771405" y="2405577"/>
              <a:ext cx="4501553" cy="335516"/>
            </a:xfrm>
            <a:prstGeom prst="rect">
              <a:avLst/>
            </a:prstGeom>
            <a:noFill/>
          </p:spPr>
          <p:txBody>
            <a:bodyPr wrap="none" rtlCol="0">
              <a:spAutoFit/>
            </a:bodyPr>
            <a:lstStyle/>
            <a:p>
              <a:r>
                <a:rPr lang="fr-FR" sz="1400"/>
                <a:t>Quelles sont les implications de cette expérience ?</a:t>
              </a:r>
              <a:endParaRPr lang="en-US" sz="1400" dirty="0"/>
            </a:p>
          </p:txBody>
        </p:sp>
      </p:grpSp>
    </p:spTree>
    <p:extLst>
      <p:ext uri="{BB962C8B-B14F-4D97-AF65-F5344CB8AC3E}">
        <p14:creationId xmlns:p14="http://schemas.microsoft.com/office/powerpoint/2010/main" val="146485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5521F8-DA05-7FAB-A4DE-7CBBE449AB66}"/>
              </a:ext>
            </a:extLst>
          </p:cNvPr>
          <p:cNvSpPr>
            <a:spLocks noGrp="1"/>
          </p:cNvSpPr>
          <p:nvPr>
            <p:ph type="sldNum" sz="quarter" idx="4"/>
          </p:nvPr>
        </p:nvSpPr>
        <p:spPr/>
        <p:txBody>
          <a:bodyPr/>
          <a:lstStyle/>
          <a:p>
            <a:fld id="{B460C489-6A16-47BE-99C0-97B3C176101D}" type="slidenum">
              <a:rPr lang="en-US" smtClean="0"/>
              <a:pPr/>
              <a:t>13</a:t>
            </a:fld>
            <a:endParaRPr lang="en-US" dirty="0"/>
          </a:p>
        </p:txBody>
      </p:sp>
      <p:sp>
        <p:nvSpPr>
          <p:cNvPr id="3" name="Text Placeholder 2">
            <a:extLst>
              <a:ext uri="{FF2B5EF4-FFF2-40B4-BE49-F238E27FC236}">
                <a16:creationId xmlns:a16="http://schemas.microsoft.com/office/drawing/2014/main" id="{C1B9C74F-4A03-D80E-86E1-158089B23BC5}"/>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4" name="Group 3">
            <a:extLst>
              <a:ext uri="{FF2B5EF4-FFF2-40B4-BE49-F238E27FC236}">
                <a16:creationId xmlns:a16="http://schemas.microsoft.com/office/drawing/2014/main" id="{55087BFF-7F13-0600-8D9E-F295B3A395B1}"/>
              </a:ext>
            </a:extLst>
          </p:cNvPr>
          <p:cNvGrpSpPr/>
          <p:nvPr/>
        </p:nvGrpSpPr>
        <p:grpSpPr>
          <a:xfrm>
            <a:off x="1920086" y="1683692"/>
            <a:ext cx="5267902" cy="463287"/>
            <a:chOff x="1974758" y="1593945"/>
            <a:chExt cx="5267902" cy="463287"/>
          </a:xfrm>
        </p:grpSpPr>
        <p:sp>
          <p:nvSpPr>
            <p:cNvPr id="5" name="Rectangle: Rounded Corners 4">
              <a:extLst>
                <a:ext uri="{FF2B5EF4-FFF2-40B4-BE49-F238E27FC236}">
                  <a16:creationId xmlns:a16="http://schemas.microsoft.com/office/drawing/2014/main" id="{1253A873-6E90-073D-5617-B2CDDB73B124}"/>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60B370-A3EF-6555-E5A2-7087BE06DE61}"/>
                </a:ext>
              </a:extLst>
            </p:cNvPr>
            <p:cNvSpPr txBox="1"/>
            <p:nvPr/>
          </p:nvSpPr>
          <p:spPr>
            <a:xfrm>
              <a:off x="3468386" y="1671699"/>
              <a:ext cx="3774274" cy="307777"/>
            </a:xfrm>
            <a:prstGeom prst="rect">
              <a:avLst/>
            </a:prstGeom>
            <a:noFill/>
          </p:spPr>
          <p:txBody>
            <a:bodyPr wrap="square" rtlCol="0">
              <a:spAutoFit/>
            </a:bodyPr>
            <a:lstStyle/>
            <a:p>
              <a:r>
                <a:rPr lang="en-US" sz="1400" b="1"/>
                <a:t>Références</a:t>
              </a:r>
              <a:endParaRPr lang="en-US" sz="1400" b="1" dirty="0"/>
            </a:p>
          </p:txBody>
        </p:sp>
      </p:grpSp>
      <p:sp>
        <p:nvSpPr>
          <p:cNvPr id="8" name="Rectangle: Rounded Corners 7">
            <a:extLst>
              <a:ext uri="{FF2B5EF4-FFF2-40B4-BE49-F238E27FC236}">
                <a16:creationId xmlns:a16="http://schemas.microsoft.com/office/drawing/2014/main" id="{82FEAFA1-60EF-CAFE-1B84-A98D8F3B0616}"/>
              </a:ext>
            </a:extLst>
          </p:cNvPr>
          <p:cNvSpPr/>
          <p:nvPr/>
        </p:nvSpPr>
        <p:spPr>
          <a:xfrm>
            <a:off x="518779" y="2350222"/>
            <a:ext cx="6998829" cy="206937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9E0410E-843E-32F6-E734-CB2BC36283ED}"/>
              </a:ext>
            </a:extLst>
          </p:cNvPr>
          <p:cNvSpPr txBox="1"/>
          <p:nvPr/>
        </p:nvSpPr>
        <p:spPr>
          <a:xfrm>
            <a:off x="656790" y="2632290"/>
            <a:ext cx="6811480" cy="2031325"/>
          </a:xfrm>
          <a:prstGeom prst="rect">
            <a:avLst/>
          </a:prstGeom>
          <a:noFill/>
        </p:spPr>
        <p:txBody>
          <a:bodyPr wrap="none" rtlCol="0">
            <a:spAutoFit/>
          </a:bodyPr>
          <a:lstStyle/>
          <a:p>
            <a:pPr marL="285750" indent="-285750">
              <a:buFont typeface="Arial" panose="020B0604020202020204" pitchFamily="34" charset="0"/>
              <a:buChar char="•"/>
            </a:pPr>
            <a:r>
              <a:rPr lang="en-US" sz="1400" dirty="0" err="1"/>
              <a:t>Éducasciences</a:t>
            </a:r>
            <a:r>
              <a:rPr lang="en-US" sz="1400" dirty="0"/>
              <a:t> </a:t>
            </a:r>
          </a:p>
          <a:p>
            <a:pPr marL="742950" lvl="1" indent="-285750">
              <a:buFont typeface="Arial" panose="020B0604020202020204" pitchFamily="34" charset="0"/>
              <a:buChar char="•"/>
            </a:pPr>
            <a:r>
              <a:rPr lang="en-US" sz="1400" dirty="0">
                <a:hlinkClick r:id="rId2"/>
              </a:rPr>
              <a:t>For Educators - Sciences jeunesse Canada </a:t>
            </a:r>
            <a:r>
              <a:rPr lang="en-US" sz="1400">
                <a:hlinkClick r:id="rId2"/>
              </a:rPr>
              <a:t>| Youth </a:t>
            </a:r>
            <a:r>
              <a:rPr lang="en-US" sz="1400" dirty="0">
                <a:hlinkClick r:id="rId2"/>
              </a:rPr>
              <a:t>Science Canada</a:t>
            </a:r>
            <a:endParaRPr lang="en-US" sz="1400" dirty="0"/>
          </a:p>
          <a:p>
            <a:pPr marL="285750" indent="-285750">
              <a:buFont typeface="Arial" panose="020B0604020202020204" pitchFamily="34" charset="0"/>
              <a:buChar char="•"/>
            </a:pPr>
            <a:r>
              <a:rPr lang="fr-FR" sz="1400" dirty="0"/>
              <a:t>Images générées à l’aide de DALL-E alimenté par l’I.A.</a:t>
            </a:r>
            <a:r>
              <a:rPr lang="en-US" sz="1400" dirty="0">
                <a:hlinkClick r:id="rId3"/>
              </a:rPr>
              <a:t>https://openai.com/</a:t>
            </a:r>
            <a:endParaRPr lang="en-US" sz="1400" dirty="0"/>
          </a:p>
          <a:p>
            <a:pPr marL="285750" indent="-285750">
              <a:buFont typeface="Arial" panose="020B0604020202020204" pitchFamily="34" charset="0"/>
              <a:buChar char="•"/>
            </a:pPr>
            <a:r>
              <a:rPr lang="en-US" sz="1400" dirty="0"/>
              <a:t>Université de Waterloo</a:t>
            </a:r>
          </a:p>
          <a:p>
            <a:pPr marL="742950" lvl="1" indent="-285750">
              <a:buFont typeface="Arial" panose="020B0604020202020204" pitchFamily="34" charset="0"/>
              <a:buChar char="•"/>
            </a:pPr>
            <a:r>
              <a:rPr lang="en-US" sz="1400" dirty="0">
                <a:hlinkClick r:id="rId4"/>
              </a:rPr>
              <a:t>https://uwaterloo.ca/chem13-news-magazine/april-2015/activities</a:t>
            </a:r>
          </a:p>
          <a:p>
            <a:pPr lvl="1"/>
            <a:r>
              <a:rPr lang="en-US" sz="1400" dirty="0">
                <a:hlinkClick r:id="rId4"/>
              </a:rPr>
              <a:t>/fermentation-sugars-using-yeast-discovery-experiment</a:t>
            </a:r>
            <a:endParaRPr lang="en-US" sz="1400" dirty="0"/>
          </a:p>
          <a:p>
            <a:pPr marL="742950" lvl="1" indent="-285750">
              <a:buFont typeface="Arial" panose="020B0604020202020204" pitchFamily="34" charset="0"/>
              <a:buChar char="•"/>
            </a:pPr>
            <a:endParaRPr lang="en-US" sz="1400" dirty="0"/>
          </a:p>
          <a:p>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36287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927EB1-CD2C-D2E0-173E-75C3967D0B5A}"/>
              </a:ext>
            </a:extLst>
          </p:cNvPr>
          <p:cNvSpPr>
            <a:spLocks noGrp="1"/>
          </p:cNvSpPr>
          <p:nvPr>
            <p:ph type="sldNum" sz="quarter" idx="4"/>
          </p:nvPr>
        </p:nvSpPr>
        <p:spPr/>
        <p:txBody>
          <a:bodyPr/>
          <a:lstStyle/>
          <a:p>
            <a:fld id="{B460C489-6A16-47BE-99C0-97B3C176101D}" type="slidenum">
              <a:rPr lang="en-US" smtClean="0"/>
              <a:pPr/>
              <a:t>2</a:t>
            </a:fld>
            <a:endParaRPr lang="en-US" dirty="0"/>
          </a:p>
        </p:txBody>
      </p:sp>
      <p:sp>
        <p:nvSpPr>
          <p:cNvPr id="3" name="Text Placeholder 2">
            <a:extLst>
              <a:ext uri="{FF2B5EF4-FFF2-40B4-BE49-F238E27FC236}">
                <a16:creationId xmlns:a16="http://schemas.microsoft.com/office/drawing/2014/main" id="{81FCF957-5797-EBFC-9DE9-490B1906E6C5}"/>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sp>
        <p:nvSpPr>
          <p:cNvPr id="4" name="TextBox 3">
            <a:extLst>
              <a:ext uri="{FF2B5EF4-FFF2-40B4-BE49-F238E27FC236}">
                <a16:creationId xmlns:a16="http://schemas.microsoft.com/office/drawing/2014/main" id="{61762DEC-FEF3-0E17-83AF-F5A6D1FF123B}"/>
              </a:ext>
            </a:extLst>
          </p:cNvPr>
          <p:cNvSpPr txBox="1"/>
          <p:nvPr/>
        </p:nvSpPr>
        <p:spPr>
          <a:xfrm>
            <a:off x="444137" y="2018310"/>
            <a:ext cx="3789518" cy="4564455"/>
          </a:xfrm>
          <a:prstGeom prst="rect">
            <a:avLst/>
          </a:prstGeom>
          <a:noFill/>
        </p:spPr>
        <p:txBody>
          <a:bodyPr wrap="square" rtlCol="0">
            <a:spAutoFit/>
          </a:bodyPr>
          <a:lstStyle/>
          <a:p>
            <a:pPr>
              <a:lnSpc>
                <a:spcPct val="107000"/>
              </a:lnSpc>
              <a:spcAft>
                <a:spcPts val="800"/>
              </a:spcAft>
            </a:pPr>
            <a:r>
              <a:rPr lang="fr-FR" sz="1400" kern="0" dirty="0">
                <a:latin typeface="Calibri" panose="020F0502020204030204" pitchFamily="34" charset="0"/>
                <a:ea typeface="Calibri" panose="020F0502020204030204" pitchFamily="34" charset="0"/>
                <a:cs typeface="Calibri" panose="020F0502020204030204" pitchFamily="34" charset="0"/>
              </a:rPr>
              <a:t>Aujourd’hui, la fermentation n’est pas seulement utilisée pour les aliments et les boissons, mais aussi dans l’industrie de l’énergie. L’une des principales applications est la production de biocarburants. Les biocarburants sont des carburants fabriqués à partir de matières biologiques, comme les cultures. L’éthanol, un type de biocarburant, est produit en fermentant les sucres présents dans des plantes comme le maïs. Cet éthanol peut ensuite être mélangé à de l’essence pour créer un carburant à combustion plus propre qui réduit les émissions.
En plus de l’éthanol, les scientifiques explorent également d’autres façons d’utiliser la fermentation pour produire de l’énergie. Par exemple, certains chercheurs étudient comment utiliser la fermentation pour produire de l’hydrogène gazeux, qui pourrait être une alternative propre aux combustibles fossiles.</a:t>
            </a: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85C9D95-89A0-C550-170E-F23C3FC8B9D8}"/>
              </a:ext>
            </a:extLst>
          </p:cNvPr>
          <p:cNvSpPr txBox="1"/>
          <p:nvPr/>
        </p:nvSpPr>
        <p:spPr>
          <a:xfrm>
            <a:off x="421868" y="6568011"/>
            <a:ext cx="6928664" cy="2924840"/>
          </a:xfrm>
          <a:prstGeom prst="rect">
            <a:avLst/>
          </a:prstGeom>
          <a:noFill/>
        </p:spPr>
        <p:txBody>
          <a:bodyPr wrap="square" rtlCol="0">
            <a:spAutoFit/>
          </a:bodyPr>
          <a:lstStyle/>
          <a:p>
            <a:pPr>
              <a:lnSpc>
                <a:spcPct val="107000"/>
              </a:lnSpc>
              <a:spcAft>
                <a:spcPts val="800"/>
              </a:spcAft>
            </a:pPr>
            <a:r>
              <a:rPr lang="fr-FR" sz="1400" kern="100" dirty="0">
                <a:latin typeface="Calibri" panose="020F0502020204030204" pitchFamily="34" charset="0"/>
                <a:ea typeface="Calibri" panose="020F0502020204030204" pitchFamily="34" charset="0"/>
                <a:cs typeface="Times New Roman" panose="02020603050405020304" pitchFamily="18" charset="0"/>
              </a:rPr>
              <a:t>Pour ce projet, vous pouvez choisir une variable à manipuler. Vous mesurerez la quantité de fermentation de levure à l’aide d’une configuration simple fournie par votre professeur. Vous pourrez choisir les variables à mesurer ou à observer et à contrôler. Voici quelques-unes des variables :
</a:t>
            </a:r>
            <a:r>
              <a:rPr lang="fr-FR" sz="1400" b="1" kern="100" dirty="0">
                <a:latin typeface="Calibri" panose="020F0502020204030204" pitchFamily="34" charset="0"/>
                <a:ea typeface="Calibri" panose="020F0502020204030204" pitchFamily="34" charset="0"/>
                <a:cs typeface="Times New Roman" panose="02020603050405020304" pitchFamily="18" charset="0"/>
              </a:rPr>
              <a:t>Quantité d’eau, Quantité de levure, Quantité d’eau, Température de l’eau, Durée (temps) et Sucre Carburant (ce que votre professeur a à sa disposition - saccharose, glucose, etc.)</a:t>
            </a:r>
            <a:r>
              <a:rPr lang="fr-FR" sz="1400" kern="100" dirty="0">
                <a:latin typeface="Calibri" panose="020F0502020204030204" pitchFamily="34" charset="0"/>
                <a:ea typeface="Calibri" panose="020F0502020204030204" pitchFamily="34" charset="0"/>
                <a:cs typeface="Times New Roman" panose="02020603050405020304" pitchFamily="18" charset="0"/>
              </a:rPr>
              <a:t>
La première chose que vous devriez faire est de </a:t>
            </a:r>
            <a:r>
              <a:rPr lang="fr-FR" sz="1400" b="1" kern="100" dirty="0">
                <a:latin typeface="Calibri" panose="020F0502020204030204" pitchFamily="34" charset="0"/>
                <a:ea typeface="Calibri" panose="020F0502020204030204" pitchFamily="34" charset="0"/>
                <a:cs typeface="Times New Roman" panose="02020603050405020304" pitchFamily="18" charset="0"/>
              </a:rPr>
              <a:t>rechercher la fermentation de la levure</a:t>
            </a:r>
            <a:r>
              <a:rPr lang="fr-FR" sz="1400" kern="100" dirty="0">
                <a:latin typeface="Calibri" panose="020F0502020204030204" pitchFamily="34" charset="0"/>
                <a:ea typeface="Calibri" panose="020F0502020204030204" pitchFamily="34" charset="0"/>
                <a:cs typeface="Times New Roman" panose="02020603050405020304" pitchFamily="18" charset="0"/>
              </a:rPr>
              <a:t>, pour déterminer quels aspects produisent le plus de </a:t>
            </a:r>
            <a:r>
              <a:rPr lang="fr-FR" sz="1400" b="1" kern="100" dirty="0">
                <a:latin typeface="Calibri" panose="020F0502020204030204" pitchFamily="34" charset="0"/>
                <a:ea typeface="Calibri" panose="020F0502020204030204" pitchFamily="34" charset="0"/>
                <a:cs typeface="Times New Roman" panose="02020603050405020304" pitchFamily="18" charset="0"/>
              </a:rPr>
              <a:t>dioxyde de carbone</a:t>
            </a:r>
            <a:r>
              <a:rPr lang="fr-FR" sz="1400" kern="100" dirty="0">
                <a:latin typeface="Calibri" panose="020F0502020204030204" pitchFamily="34" charset="0"/>
                <a:ea typeface="Calibri" panose="020F0502020204030204" pitchFamily="34" charset="0"/>
                <a:cs typeface="Times New Roman" panose="02020603050405020304" pitchFamily="18" charset="0"/>
              </a:rPr>
              <a:t>.  Voici quelques phrases clés qui vous aideront à commencer votre recherche :
</a:t>
            </a:r>
            <a:r>
              <a:rPr lang="fr-FR" sz="1400" b="1" kern="100" dirty="0">
                <a:latin typeface="Calibri" panose="020F0502020204030204" pitchFamily="34" charset="0"/>
                <a:ea typeface="Calibri" panose="020F0502020204030204" pitchFamily="34" charset="0"/>
                <a:cs typeface="Times New Roman" panose="02020603050405020304" pitchFamily="18" charset="0"/>
              </a:rPr>
              <a:t>Fermentation de la levure, comment mesurer la fermentation de la levure, facteurs affectant la fermentation de la levure</a:t>
            </a:r>
            <a:endParaRPr lang="en-US" b="1" dirty="0"/>
          </a:p>
        </p:txBody>
      </p:sp>
      <p:sp>
        <p:nvSpPr>
          <p:cNvPr id="7" name="TextBox 6">
            <a:extLst>
              <a:ext uri="{FF2B5EF4-FFF2-40B4-BE49-F238E27FC236}">
                <a16:creationId xmlns:a16="http://schemas.microsoft.com/office/drawing/2014/main" id="{2BBB2EBB-C2B1-599E-F4FE-E4744E1C56E0}"/>
              </a:ext>
            </a:extLst>
          </p:cNvPr>
          <p:cNvSpPr txBox="1"/>
          <p:nvPr/>
        </p:nvSpPr>
        <p:spPr>
          <a:xfrm>
            <a:off x="4140396" y="5865489"/>
            <a:ext cx="3670663" cy="338554"/>
          </a:xfrm>
          <a:prstGeom prst="rect">
            <a:avLst/>
          </a:prstGeom>
          <a:noFill/>
        </p:spPr>
        <p:txBody>
          <a:bodyPr wrap="square" rtlCol="0">
            <a:spAutoFit/>
          </a:bodyPr>
          <a:lstStyle/>
          <a:p>
            <a:r>
              <a:rPr lang="fr-FR" sz="800" i="1" dirty="0"/>
              <a:t>Figure 2 : Une pompe à essence qui distribue du biocarburant –  généré à l’aide de l’I.A, DALL-</a:t>
            </a:r>
            <a:endParaRPr lang="en-US" sz="800" i="1" dirty="0"/>
          </a:p>
        </p:txBody>
      </p:sp>
      <p:pic>
        <p:nvPicPr>
          <p:cNvPr id="9" name="Picture 8">
            <a:extLst>
              <a:ext uri="{FF2B5EF4-FFF2-40B4-BE49-F238E27FC236}">
                <a16:creationId xmlns:a16="http://schemas.microsoft.com/office/drawing/2014/main" id="{8814315A-4102-8593-DB46-8D879DB6B0C7}"/>
              </a:ext>
            </a:extLst>
          </p:cNvPr>
          <p:cNvPicPr>
            <a:picLocks noChangeAspect="1"/>
          </p:cNvPicPr>
          <p:nvPr/>
        </p:nvPicPr>
        <p:blipFill>
          <a:blip r:embed="rId2"/>
          <a:stretch>
            <a:fillRect/>
          </a:stretch>
        </p:blipFill>
        <p:spPr>
          <a:xfrm>
            <a:off x="4400550" y="2497651"/>
            <a:ext cx="3150356" cy="3289465"/>
          </a:xfrm>
          <a:prstGeom prst="rect">
            <a:avLst/>
          </a:prstGeom>
        </p:spPr>
      </p:pic>
      <p:sp>
        <p:nvSpPr>
          <p:cNvPr id="10" name="Rectangle: Rounded Corners 9">
            <a:extLst>
              <a:ext uri="{FF2B5EF4-FFF2-40B4-BE49-F238E27FC236}">
                <a16:creationId xmlns:a16="http://schemas.microsoft.com/office/drawing/2014/main" id="{BFB1342B-82D5-DFD2-8055-0D1FF3FF4FA3}"/>
              </a:ext>
            </a:extLst>
          </p:cNvPr>
          <p:cNvSpPr/>
          <p:nvPr/>
        </p:nvSpPr>
        <p:spPr>
          <a:xfrm>
            <a:off x="1856852" y="1476650"/>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E0C3987-FB99-B0CC-B226-3F2AED5F1A2E}"/>
              </a:ext>
            </a:extLst>
          </p:cNvPr>
          <p:cNvSpPr txBox="1"/>
          <p:nvPr/>
        </p:nvSpPr>
        <p:spPr>
          <a:xfrm>
            <a:off x="3137904" y="1549985"/>
            <a:ext cx="3774274" cy="307777"/>
          </a:xfrm>
          <a:prstGeom prst="rect">
            <a:avLst/>
          </a:prstGeom>
          <a:noFill/>
        </p:spPr>
        <p:txBody>
          <a:bodyPr wrap="square" rtlCol="0">
            <a:spAutoFit/>
          </a:bodyPr>
          <a:lstStyle/>
          <a:p>
            <a:r>
              <a:rPr lang="en-US" sz="1400" b="1" dirty="0"/>
              <a:t>Introduction</a:t>
            </a:r>
          </a:p>
        </p:txBody>
      </p:sp>
    </p:spTree>
    <p:extLst>
      <p:ext uri="{BB962C8B-B14F-4D97-AF65-F5344CB8AC3E}">
        <p14:creationId xmlns:p14="http://schemas.microsoft.com/office/powerpoint/2010/main" val="207049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24076F-D4CA-7C39-17BE-67AB2CA3EDB9}"/>
              </a:ext>
            </a:extLst>
          </p:cNvPr>
          <p:cNvSpPr>
            <a:spLocks noGrp="1"/>
          </p:cNvSpPr>
          <p:nvPr>
            <p:ph type="sldNum" sz="quarter" idx="4"/>
          </p:nvPr>
        </p:nvSpPr>
        <p:spPr/>
        <p:txBody>
          <a:bodyPr/>
          <a:lstStyle/>
          <a:p>
            <a:fld id="{B460C489-6A16-47BE-99C0-97B3C176101D}" type="slidenum">
              <a:rPr lang="en-US" smtClean="0"/>
              <a:pPr/>
              <a:t>3</a:t>
            </a:fld>
            <a:endParaRPr lang="en-US" dirty="0"/>
          </a:p>
        </p:txBody>
      </p:sp>
      <p:sp>
        <p:nvSpPr>
          <p:cNvPr id="3" name="Text Placeholder 2">
            <a:extLst>
              <a:ext uri="{FF2B5EF4-FFF2-40B4-BE49-F238E27FC236}">
                <a16:creationId xmlns:a16="http://schemas.microsoft.com/office/drawing/2014/main" id="{20E6BD9E-D10B-5971-870E-9C251ED1B3EE}"/>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14" name="Group 13">
            <a:extLst>
              <a:ext uri="{FF2B5EF4-FFF2-40B4-BE49-F238E27FC236}">
                <a16:creationId xmlns:a16="http://schemas.microsoft.com/office/drawing/2014/main" id="{69DD9190-B9B9-44CA-BB74-AD35F405708E}"/>
              </a:ext>
            </a:extLst>
          </p:cNvPr>
          <p:cNvGrpSpPr/>
          <p:nvPr/>
        </p:nvGrpSpPr>
        <p:grpSpPr>
          <a:xfrm>
            <a:off x="600073" y="4703864"/>
            <a:ext cx="6800850" cy="783318"/>
            <a:chOff x="600073" y="4798236"/>
            <a:chExt cx="6800850" cy="783318"/>
          </a:xfrm>
        </p:grpSpPr>
        <p:sp>
          <p:nvSpPr>
            <p:cNvPr id="8" name="Rectangle: Rounded Corners 7">
              <a:extLst>
                <a:ext uri="{FF2B5EF4-FFF2-40B4-BE49-F238E27FC236}">
                  <a16:creationId xmlns:a16="http://schemas.microsoft.com/office/drawing/2014/main" id="{551B4081-5A70-F8B4-A29E-495054545984}"/>
                </a:ext>
              </a:extLst>
            </p:cNvPr>
            <p:cNvSpPr/>
            <p:nvPr/>
          </p:nvSpPr>
          <p:spPr>
            <a:xfrm>
              <a:off x="600073" y="4798236"/>
              <a:ext cx="6800850" cy="78331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E86D035-FA6A-3D40-C355-1BB3240137F7}"/>
                </a:ext>
              </a:extLst>
            </p:cNvPr>
            <p:cNvSpPr txBox="1"/>
            <p:nvPr/>
          </p:nvSpPr>
          <p:spPr>
            <a:xfrm>
              <a:off x="679449" y="4903873"/>
              <a:ext cx="6642100" cy="307777"/>
            </a:xfrm>
            <a:prstGeom prst="rect">
              <a:avLst/>
            </a:prstGeom>
            <a:noFill/>
          </p:spPr>
          <p:txBody>
            <a:bodyPr wrap="square" rtlCol="0">
              <a:spAutoFit/>
            </a:bodyPr>
            <a:lstStyle/>
            <a:p>
              <a:r>
                <a:rPr lang="fr-FR" sz="1400" dirty="0"/>
                <a:t>Quelle sera votre </a:t>
              </a:r>
              <a:r>
                <a:rPr lang="fr-FR" sz="1400" b="1" dirty="0"/>
                <a:t>question d’enquête </a:t>
              </a:r>
              <a:r>
                <a:rPr lang="fr-FR" sz="1400" dirty="0"/>
                <a:t>:</a:t>
              </a:r>
              <a:endParaRPr lang="en-US" sz="1400" dirty="0"/>
            </a:p>
          </p:txBody>
        </p:sp>
      </p:grpSp>
      <p:grpSp>
        <p:nvGrpSpPr>
          <p:cNvPr id="33" name="Group 32">
            <a:extLst>
              <a:ext uri="{FF2B5EF4-FFF2-40B4-BE49-F238E27FC236}">
                <a16:creationId xmlns:a16="http://schemas.microsoft.com/office/drawing/2014/main" id="{09F4B778-2ACD-3806-9ADE-F3AA3563FD7C}"/>
              </a:ext>
            </a:extLst>
          </p:cNvPr>
          <p:cNvGrpSpPr/>
          <p:nvPr/>
        </p:nvGrpSpPr>
        <p:grpSpPr>
          <a:xfrm>
            <a:off x="520699" y="2201451"/>
            <a:ext cx="6800850" cy="2306301"/>
            <a:chOff x="520699" y="2201451"/>
            <a:chExt cx="6800850" cy="2306301"/>
          </a:xfrm>
        </p:grpSpPr>
        <p:sp>
          <p:nvSpPr>
            <p:cNvPr id="17" name="Rectangle: Rounded Corners 16">
              <a:extLst>
                <a:ext uri="{FF2B5EF4-FFF2-40B4-BE49-F238E27FC236}">
                  <a16:creationId xmlns:a16="http://schemas.microsoft.com/office/drawing/2014/main" id="{D16BCD81-AB70-3FC4-E123-C79EA2D1C0EB}"/>
                </a:ext>
              </a:extLst>
            </p:cNvPr>
            <p:cNvSpPr/>
            <p:nvPr/>
          </p:nvSpPr>
          <p:spPr>
            <a:xfrm>
              <a:off x="520699" y="2201451"/>
              <a:ext cx="6800850" cy="23063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0340AA7-184A-4C14-6502-6D41F0F2D798}"/>
                </a:ext>
              </a:extLst>
            </p:cNvPr>
            <p:cNvSpPr txBox="1"/>
            <p:nvPr/>
          </p:nvSpPr>
          <p:spPr>
            <a:xfrm>
              <a:off x="600073" y="2285333"/>
              <a:ext cx="3999813" cy="307777"/>
            </a:xfrm>
            <a:prstGeom prst="rect">
              <a:avLst/>
            </a:prstGeom>
            <a:noFill/>
          </p:spPr>
          <p:txBody>
            <a:bodyPr wrap="none" rtlCol="0">
              <a:spAutoFit/>
            </a:bodyPr>
            <a:lstStyle/>
            <a:p>
              <a:r>
                <a:rPr lang="fr-FR" sz="1400" dirty="0"/>
                <a:t>Qu’avez-vous trouvé dans votre </a:t>
              </a:r>
              <a:r>
                <a:rPr lang="fr-FR" sz="1400" b="1" dirty="0"/>
                <a:t>recherche ?</a:t>
              </a:r>
              <a:endParaRPr lang="en-US" sz="1400" b="1" dirty="0"/>
            </a:p>
          </p:txBody>
        </p:sp>
      </p:grpSp>
      <p:grpSp>
        <p:nvGrpSpPr>
          <p:cNvPr id="9" name="Group 8">
            <a:extLst>
              <a:ext uri="{FF2B5EF4-FFF2-40B4-BE49-F238E27FC236}">
                <a16:creationId xmlns:a16="http://schemas.microsoft.com/office/drawing/2014/main" id="{72E88A6A-8F25-C345-D8B2-04D2AC6CF6D1}"/>
              </a:ext>
            </a:extLst>
          </p:cNvPr>
          <p:cNvGrpSpPr/>
          <p:nvPr/>
        </p:nvGrpSpPr>
        <p:grpSpPr>
          <a:xfrm>
            <a:off x="1974758" y="1593945"/>
            <a:ext cx="3892732" cy="463287"/>
            <a:chOff x="1974758" y="1593945"/>
            <a:chExt cx="3892732" cy="463287"/>
          </a:xfrm>
        </p:grpSpPr>
        <p:sp>
          <p:nvSpPr>
            <p:cNvPr id="4" name="Rectangle: Rounded Corners 3">
              <a:extLst>
                <a:ext uri="{FF2B5EF4-FFF2-40B4-BE49-F238E27FC236}">
                  <a16:creationId xmlns:a16="http://schemas.microsoft.com/office/drawing/2014/main" id="{A688E5FB-77AE-340A-F153-ECBD5FD3D452}"/>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E6F3BF-EAD7-9847-AAAE-E9B48D8ACEE3}"/>
                </a:ext>
              </a:extLst>
            </p:cNvPr>
            <p:cNvSpPr txBox="1"/>
            <p:nvPr/>
          </p:nvSpPr>
          <p:spPr>
            <a:xfrm>
              <a:off x="2033987" y="1652762"/>
              <a:ext cx="3774274" cy="307777"/>
            </a:xfrm>
            <a:prstGeom prst="rect">
              <a:avLst/>
            </a:prstGeom>
            <a:noFill/>
          </p:spPr>
          <p:txBody>
            <a:bodyPr wrap="square" rtlCol="0">
              <a:spAutoFit/>
            </a:bodyPr>
            <a:lstStyle/>
            <a:p>
              <a:r>
                <a:rPr lang="fr-FR" sz="1400" b="1"/>
                <a:t>Étape 1 : Observation et questionnement</a:t>
              </a:r>
              <a:endParaRPr lang="en-US" sz="1400" b="1" dirty="0"/>
            </a:p>
          </p:txBody>
        </p:sp>
      </p:grpSp>
      <p:grpSp>
        <p:nvGrpSpPr>
          <p:cNvPr id="34" name="Group 33">
            <a:extLst>
              <a:ext uri="{FF2B5EF4-FFF2-40B4-BE49-F238E27FC236}">
                <a16:creationId xmlns:a16="http://schemas.microsoft.com/office/drawing/2014/main" id="{9D5307F2-7A16-E8B2-4161-31850BF7B255}"/>
              </a:ext>
            </a:extLst>
          </p:cNvPr>
          <p:cNvGrpSpPr/>
          <p:nvPr/>
        </p:nvGrpSpPr>
        <p:grpSpPr>
          <a:xfrm>
            <a:off x="600073" y="5679384"/>
            <a:ext cx="6800850" cy="3386746"/>
            <a:chOff x="520699" y="2201451"/>
            <a:chExt cx="6800850" cy="2306301"/>
          </a:xfrm>
        </p:grpSpPr>
        <p:sp>
          <p:nvSpPr>
            <p:cNvPr id="35" name="Rectangle: Rounded Corners 34">
              <a:extLst>
                <a:ext uri="{FF2B5EF4-FFF2-40B4-BE49-F238E27FC236}">
                  <a16:creationId xmlns:a16="http://schemas.microsoft.com/office/drawing/2014/main" id="{29621E46-AA0C-4159-3273-E9F98D788FD3}"/>
                </a:ext>
              </a:extLst>
            </p:cNvPr>
            <p:cNvSpPr/>
            <p:nvPr/>
          </p:nvSpPr>
          <p:spPr>
            <a:xfrm>
              <a:off x="520699" y="2201451"/>
              <a:ext cx="6800850" cy="23063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3DBCFEE9-2AA5-EB86-35F6-835E8414F255}"/>
                </a:ext>
              </a:extLst>
            </p:cNvPr>
            <p:cNvSpPr txBox="1"/>
            <p:nvPr/>
          </p:nvSpPr>
          <p:spPr>
            <a:xfrm>
              <a:off x="749751" y="2304540"/>
              <a:ext cx="5176417" cy="356302"/>
            </a:xfrm>
            <a:prstGeom prst="rect">
              <a:avLst/>
            </a:prstGeom>
            <a:noFill/>
          </p:spPr>
          <p:txBody>
            <a:bodyPr wrap="none" rtlCol="0">
              <a:spAutoFit/>
            </a:bodyPr>
            <a:lstStyle/>
            <a:p>
              <a:r>
                <a:rPr lang="fr-FR" sz="1400" dirty="0"/>
                <a:t>Dessinez un </a:t>
              </a:r>
              <a:r>
                <a:rPr lang="fr-FR" sz="1400" b="1" dirty="0"/>
                <a:t>diagramme étiqueté </a:t>
              </a:r>
              <a:r>
                <a:rPr lang="fr-FR" sz="1400" dirty="0"/>
                <a:t>de votre conception ou </a:t>
              </a:r>
            </a:p>
            <a:p>
              <a:r>
                <a:rPr lang="fr-FR" sz="1400" dirty="0"/>
                <a:t>de votre configuration expérimentale</a:t>
              </a:r>
              <a:r>
                <a:rPr lang="en-US" sz="1400" dirty="0"/>
                <a:t>:</a:t>
              </a:r>
            </a:p>
          </p:txBody>
        </p:sp>
      </p:grpSp>
    </p:spTree>
    <p:extLst>
      <p:ext uri="{BB962C8B-B14F-4D97-AF65-F5344CB8AC3E}">
        <p14:creationId xmlns:p14="http://schemas.microsoft.com/office/powerpoint/2010/main" val="347420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24076F-D4CA-7C39-17BE-67AB2CA3EDB9}"/>
              </a:ext>
            </a:extLst>
          </p:cNvPr>
          <p:cNvSpPr>
            <a:spLocks noGrp="1"/>
          </p:cNvSpPr>
          <p:nvPr>
            <p:ph type="sldNum" sz="quarter" idx="4"/>
          </p:nvPr>
        </p:nvSpPr>
        <p:spPr/>
        <p:txBody>
          <a:bodyPr/>
          <a:lstStyle/>
          <a:p>
            <a:fld id="{B460C489-6A16-47BE-99C0-97B3C176101D}" type="slidenum">
              <a:rPr lang="en-US" smtClean="0"/>
              <a:pPr/>
              <a:t>4</a:t>
            </a:fld>
            <a:endParaRPr lang="en-US" dirty="0"/>
          </a:p>
        </p:txBody>
      </p:sp>
      <p:sp>
        <p:nvSpPr>
          <p:cNvPr id="3" name="Text Placeholder 2">
            <a:extLst>
              <a:ext uri="{FF2B5EF4-FFF2-40B4-BE49-F238E27FC236}">
                <a16:creationId xmlns:a16="http://schemas.microsoft.com/office/drawing/2014/main" id="{20E6BD9E-D10B-5971-870E-9C251ED1B3EE}"/>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31" name="Group 30">
            <a:extLst>
              <a:ext uri="{FF2B5EF4-FFF2-40B4-BE49-F238E27FC236}">
                <a16:creationId xmlns:a16="http://schemas.microsoft.com/office/drawing/2014/main" id="{7EFFDC72-A68A-BF90-15C9-37DDC2971368}"/>
              </a:ext>
            </a:extLst>
          </p:cNvPr>
          <p:cNvGrpSpPr/>
          <p:nvPr/>
        </p:nvGrpSpPr>
        <p:grpSpPr>
          <a:xfrm>
            <a:off x="1979682" y="1620793"/>
            <a:ext cx="3892732" cy="463287"/>
            <a:chOff x="1974758" y="1593945"/>
            <a:chExt cx="3892732" cy="463287"/>
          </a:xfrm>
        </p:grpSpPr>
        <p:sp>
          <p:nvSpPr>
            <p:cNvPr id="32" name="Rectangle: Rounded Corners 31">
              <a:extLst>
                <a:ext uri="{FF2B5EF4-FFF2-40B4-BE49-F238E27FC236}">
                  <a16:creationId xmlns:a16="http://schemas.microsoft.com/office/drawing/2014/main" id="{69AA7342-126E-5F84-9542-BEAB880601BC}"/>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E4517460-DC51-E9BC-697A-8F16AFA66462}"/>
                </a:ext>
              </a:extLst>
            </p:cNvPr>
            <p:cNvSpPr txBox="1"/>
            <p:nvPr/>
          </p:nvSpPr>
          <p:spPr>
            <a:xfrm>
              <a:off x="2093216" y="1695459"/>
              <a:ext cx="3774274" cy="307777"/>
            </a:xfrm>
            <a:prstGeom prst="rect">
              <a:avLst/>
            </a:prstGeom>
            <a:noFill/>
          </p:spPr>
          <p:txBody>
            <a:bodyPr wrap="square" rtlCol="0">
              <a:spAutoFit/>
            </a:bodyPr>
            <a:lstStyle/>
            <a:p>
              <a:r>
                <a:rPr lang="fr-FR" sz="1400" b="1"/>
                <a:t>Étape 2 : Qu’est-ce que je vais changer ?</a:t>
              </a:r>
              <a:endParaRPr lang="en-US" sz="1400" b="1" dirty="0"/>
            </a:p>
          </p:txBody>
        </p:sp>
      </p:grpSp>
      <p:grpSp>
        <p:nvGrpSpPr>
          <p:cNvPr id="39" name="Group 38">
            <a:extLst>
              <a:ext uri="{FF2B5EF4-FFF2-40B4-BE49-F238E27FC236}">
                <a16:creationId xmlns:a16="http://schemas.microsoft.com/office/drawing/2014/main" id="{35A41F9E-8A71-7AE4-63EF-2683F13DE38C}"/>
              </a:ext>
            </a:extLst>
          </p:cNvPr>
          <p:cNvGrpSpPr/>
          <p:nvPr/>
        </p:nvGrpSpPr>
        <p:grpSpPr>
          <a:xfrm>
            <a:off x="415994" y="2430304"/>
            <a:ext cx="6940414" cy="1748608"/>
            <a:chOff x="415994" y="2430304"/>
            <a:chExt cx="6940414" cy="1748608"/>
          </a:xfrm>
        </p:grpSpPr>
        <p:sp>
          <p:nvSpPr>
            <p:cNvPr id="34" name="Rectangle: Rounded Corners 33">
              <a:extLst>
                <a:ext uri="{FF2B5EF4-FFF2-40B4-BE49-F238E27FC236}">
                  <a16:creationId xmlns:a16="http://schemas.microsoft.com/office/drawing/2014/main" id="{6FFFCEFB-08AA-FF20-E3B1-A3B9014CF0A3}"/>
                </a:ext>
              </a:extLst>
            </p:cNvPr>
            <p:cNvSpPr/>
            <p:nvPr/>
          </p:nvSpPr>
          <p:spPr>
            <a:xfrm>
              <a:off x="415994" y="2434454"/>
              <a:ext cx="3127375" cy="17444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05AFB456-9967-EF8B-1F0A-ACF8DBDBCB27}"/>
                </a:ext>
              </a:extLst>
            </p:cNvPr>
            <p:cNvSpPr/>
            <p:nvPr/>
          </p:nvSpPr>
          <p:spPr>
            <a:xfrm>
              <a:off x="4229033" y="2430304"/>
              <a:ext cx="3127375" cy="17444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rrow: Right 35">
              <a:extLst>
                <a:ext uri="{FF2B5EF4-FFF2-40B4-BE49-F238E27FC236}">
                  <a16:creationId xmlns:a16="http://schemas.microsoft.com/office/drawing/2014/main" id="{5AD509AE-EC3D-6252-6697-82066A114F4C}"/>
                </a:ext>
              </a:extLst>
            </p:cNvPr>
            <p:cNvSpPr/>
            <p:nvPr/>
          </p:nvSpPr>
          <p:spPr>
            <a:xfrm>
              <a:off x="3617947" y="3173686"/>
              <a:ext cx="536507" cy="257693"/>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F4FF8-8DC9-A30F-349A-33B9224C78F8}"/>
                </a:ext>
              </a:extLst>
            </p:cNvPr>
            <p:cNvSpPr txBox="1"/>
            <p:nvPr/>
          </p:nvSpPr>
          <p:spPr>
            <a:xfrm>
              <a:off x="495072" y="2516306"/>
              <a:ext cx="2363198" cy="646331"/>
            </a:xfrm>
            <a:prstGeom prst="rect">
              <a:avLst/>
            </a:prstGeom>
            <a:noFill/>
          </p:spPr>
          <p:txBody>
            <a:bodyPr wrap="square" rtlCol="0">
              <a:spAutoFit/>
            </a:bodyPr>
            <a:lstStyle/>
            <a:p>
              <a:r>
                <a:rPr lang="en-US" sz="1200" dirty="0"/>
                <a:t>One variable I will change:</a:t>
              </a:r>
              <a:r>
                <a:rPr lang="fr-FR" sz="1200" dirty="0"/>
                <a:t>Une variable que je vais changer :</a:t>
              </a:r>
              <a:endParaRPr lang="en-US" sz="1200" dirty="0"/>
            </a:p>
          </p:txBody>
        </p:sp>
        <p:sp>
          <p:nvSpPr>
            <p:cNvPr id="38" name="TextBox 37">
              <a:extLst>
                <a:ext uri="{FF2B5EF4-FFF2-40B4-BE49-F238E27FC236}">
                  <a16:creationId xmlns:a16="http://schemas.microsoft.com/office/drawing/2014/main" id="{1FA61A86-97B8-E31C-0865-1F2A9D91D3C1}"/>
                </a:ext>
              </a:extLst>
            </p:cNvPr>
            <p:cNvSpPr txBox="1"/>
            <p:nvPr/>
          </p:nvSpPr>
          <p:spPr>
            <a:xfrm>
              <a:off x="4328431" y="2530912"/>
              <a:ext cx="2856139" cy="461665"/>
            </a:xfrm>
            <a:prstGeom prst="rect">
              <a:avLst/>
            </a:prstGeom>
            <a:noFill/>
          </p:spPr>
          <p:txBody>
            <a:bodyPr wrap="square" rtlCol="0">
              <a:spAutoFit/>
            </a:bodyPr>
            <a:lstStyle/>
            <a:p>
              <a:r>
                <a:rPr lang="fr-FR" sz="1200"/>
                <a:t>Je vais mesurer ou observer ce résultat :</a:t>
              </a:r>
              <a:endParaRPr lang="en-US" sz="1200" dirty="0"/>
            </a:p>
          </p:txBody>
        </p:sp>
      </p:grpSp>
      <p:sp>
        <p:nvSpPr>
          <p:cNvPr id="41" name="Rectangle: Rounded Corners 40">
            <a:extLst>
              <a:ext uri="{FF2B5EF4-FFF2-40B4-BE49-F238E27FC236}">
                <a16:creationId xmlns:a16="http://schemas.microsoft.com/office/drawing/2014/main" id="{492BE674-004F-4C9A-1E22-67A9EB4E92ED}"/>
              </a:ext>
            </a:extLst>
          </p:cNvPr>
          <p:cNvSpPr/>
          <p:nvPr/>
        </p:nvSpPr>
        <p:spPr>
          <a:xfrm>
            <a:off x="495073" y="4924697"/>
            <a:ext cx="6952686" cy="41414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83E4CAB2-C1CE-3279-F0A5-CABE2B5F3095}"/>
              </a:ext>
            </a:extLst>
          </p:cNvPr>
          <p:cNvSpPr txBox="1"/>
          <p:nvPr/>
        </p:nvSpPr>
        <p:spPr>
          <a:xfrm>
            <a:off x="809512" y="5110702"/>
            <a:ext cx="6139928" cy="523220"/>
          </a:xfrm>
          <a:prstGeom prst="rect">
            <a:avLst/>
          </a:prstGeom>
          <a:noFill/>
        </p:spPr>
        <p:txBody>
          <a:bodyPr wrap="square" rtlCol="0">
            <a:spAutoFit/>
          </a:bodyPr>
          <a:lstStyle/>
          <a:p>
            <a:r>
              <a:rPr lang="fr-FR" sz="1400"/>
              <a:t>Qu’est-ce que je ne changerai pas ? (Énumérez toutes les variables qui resteront les mêmes) :</a:t>
            </a:r>
            <a:endParaRPr lang="en-US" sz="1400" dirty="0"/>
          </a:p>
        </p:txBody>
      </p:sp>
    </p:spTree>
    <p:extLst>
      <p:ext uri="{BB962C8B-B14F-4D97-AF65-F5344CB8AC3E}">
        <p14:creationId xmlns:p14="http://schemas.microsoft.com/office/powerpoint/2010/main" val="314585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DAF8E-D975-126B-4222-2633C3CFD5D7}"/>
              </a:ext>
            </a:extLst>
          </p:cNvPr>
          <p:cNvSpPr>
            <a:spLocks noGrp="1"/>
          </p:cNvSpPr>
          <p:nvPr>
            <p:ph type="sldNum" sz="quarter" idx="4"/>
          </p:nvPr>
        </p:nvSpPr>
        <p:spPr/>
        <p:txBody>
          <a:bodyPr/>
          <a:lstStyle/>
          <a:p>
            <a:fld id="{B460C489-6A16-47BE-99C0-97B3C176101D}" type="slidenum">
              <a:rPr lang="en-US" smtClean="0"/>
              <a:pPr/>
              <a:t>5</a:t>
            </a:fld>
            <a:endParaRPr lang="en-US" dirty="0"/>
          </a:p>
        </p:txBody>
      </p:sp>
      <p:sp>
        <p:nvSpPr>
          <p:cNvPr id="3" name="Text Placeholder 2">
            <a:extLst>
              <a:ext uri="{FF2B5EF4-FFF2-40B4-BE49-F238E27FC236}">
                <a16:creationId xmlns:a16="http://schemas.microsoft.com/office/drawing/2014/main" id="{087E7156-42E6-0049-2198-E8F7538125E9}"/>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7" name="Group 6">
            <a:extLst>
              <a:ext uri="{FF2B5EF4-FFF2-40B4-BE49-F238E27FC236}">
                <a16:creationId xmlns:a16="http://schemas.microsoft.com/office/drawing/2014/main" id="{01A6939E-3D2D-1316-A38C-D5972F153AE9}"/>
              </a:ext>
            </a:extLst>
          </p:cNvPr>
          <p:cNvGrpSpPr/>
          <p:nvPr/>
        </p:nvGrpSpPr>
        <p:grpSpPr>
          <a:xfrm>
            <a:off x="601788" y="5791012"/>
            <a:ext cx="6800850" cy="3275118"/>
            <a:chOff x="600076" y="5277394"/>
            <a:chExt cx="6800850" cy="1149933"/>
          </a:xfrm>
        </p:grpSpPr>
        <p:sp>
          <p:nvSpPr>
            <p:cNvPr id="8" name="Rectangle: Rounded Corners 7">
              <a:extLst>
                <a:ext uri="{FF2B5EF4-FFF2-40B4-BE49-F238E27FC236}">
                  <a16:creationId xmlns:a16="http://schemas.microsoft.com/office/drawing/2014/main" id="{1A0CEC77-031F-21B8-D2DC-757C2234D17C}"/>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0B173E5-7A81-F9FA-91A3-3D4F80E836EB}"/>
                </a:ext>
              </a:extLst>
            </p:cNvPr>
            <p:cNvSpPr txBox="1"/>
            <p:nvPr/>
          </p:nvSpPr>
          <p:spPr>
            <a:xfrm>
              <a:off x="758826" y="5304976"/>
              <a:ext cx="6642100" cy="183709"/>
            </a:xfrm>
            <a:prstGeom prst="rect">
              <a:avLst/>
            </a:prstGeom>
            <a:noFill/>
          </p:spPr>
          <p:txBody>
            <a:bodyPr wrap="square" rtlCol="0">
              <a:spAutoFit/>
            </a:bodyPr>
            <a:lstStyle/>
            <a:p>
              <a:r>
                <a:rPr lang="fr-FR" sz="1400" dirty="0"/>
                <a:t>Quelles sont les variables qui pourraient affecter ce que vous essayez de mesurer ou d’observer (</a:t>
              </a:r>
              <a:r>
                <a:rPr lang="fr-FR" sz="1400" b="1" dirty="0"/>
                <a:t>variables contrôlées</a:t>
              </a:r>
              <a:r>
                <a:rPr lang="fr-FR" sz="1400" dirty="0"/>
                <a:t>) ?</a:t>
              </a:r>
              <a:endParaRPr lang="en-US" sz="1400" dirty="0"/>
            </a:p>
          </p:txBody>
        </p:sp>
      </p:grpSp>
      <p:grpSp>
        <p:nvGrpSpPr>
          <p:cNvPr id="10" name="Group 9">
            <a:extLst>
              <a:ext uri="{FF2B5EF4-FFF2-40B4-BE49-F238E27FC236}">
                <a16:creationId xmlns:a16="http://schemas.microsoft.com/office/drawing/2014/main" id="{61FBFC4D-E726-D2E1-38E9-316F160417B0}"/>
              </a:ext>
            </a:extLst>
          </p:cNvPr>
          <p:cNvGrpSpPr/>
          <p:nvPr/>
        </p:nvGrpSpPr>
        <p:grpSpPr>
          <a:xfrm>
            <a:off x="1979682" y="1620793"/>
            <a:ext cx="4034439" cy="463287"/>
            <a:chOff x="1974758" y="1593945"/>
            <a:chExt cx="4034439" cy="463287"/>
          </a:xfrm>
        </p:grpSpPr>
        <p:sp>
          <p:nvSpPr>
            <p:cNvPr id="11" name="Rectangle: Rounded Corners 10">
              <a:extLst>
                <a:ext uri="{FF2B5EF4-FFF2-40B4-BE49-F238E27FC236}">
                  <a16:creationId xmlns:a16="http://schemas.microsoft.com/office/drawing/2014/main" id="{F90955F9-A354-7299-83CC-BECA74099F32}"/>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FABC4B5-28A4-6452-3C0E-6C630C728CB0}"/>
                </a:ext>
              </a:extLst>
            </p:cNvPr>
            <p:cNvSpPr txBox="1"/>
            <p:nvPr/>
          </p:nvSpPr>
          <p:spPr>
            <a:xfrm>
              <a:off x="1974758" y="1678733"/>
              <a:ext cx="4034439" cy="307777"/>
            </a:xfrm>
            <a:prstGeom prst="rect">
              <a:avLst/>
            </a:prstGeom>
            <a:noFill/>
          </p:spPr>
          <p:txBody>
            <a:bodyPr wrap="square" rtlCol="0">
              <a:spAutoFit/>
            </a:bodyPr>
            <a:lstStyle/>
            <a:p>
              <a:r>
                <a:rPr lang="fr-FR" sz="1400" b="1"/>
                <a:t>Étape 3 : Que puis-je mesurer ou observer ?</a:t>
              </a:r>
              <a:endParaRPr lang="en-US" sz="1400" b="1" dirty="0"/>
            </a:p>
          </p:txBody>
        </p:sp>
      </p:grpSp>
      <p:grpSp>
        <p:nvGrpSpPr>
          <p:cNvPr id="20" name="Group 19">
            <a:extLst>
              <a:ext uri="{FF2B5EF4-FFF2-40B4-BE49-F238E27FC236}">
                <a16:creationId xmlns:a16="http://schemas.microsoft.com/office/drawing/2014/main" id="{9A49200D-2E7F-6D52-B0D4-D66D7CCC3A1B}"/>
              </a:ext>
            </a:extLst>
          </p:cNvPr>
          <p:cNvGrpSpPr/>
          <p:nvPr/>
        </p:nvGrpSpPr>
        <p:grpSpPr>
          <a:xfrm>
            <a:off x="601788" y="3922154"/>
            <a:ext cx="6800850" cy="1551183"/>
            <a:chOff x="760541" y="7322230"/>
            <a:chExt cx="6800850" cy="1385623"/>
          </a:xfrm>
        </p:grpSpPr>
        <p:sp>
          <p:nvSpPr>
            <p:cNvPr id="13" name="Rectangle: Rounded Corners 12">
              <a:extLst>
                <a:ext uri="{FF2B5EF4-FFF2-40B4-BE49-F238E27FC236}">
                  <a16:creationId xmlns:a16="http://schemas.microsoft.com/office/drawing/2014/main" id="{ED537252-ABB2-445E-BFB2-983DAD458447}"/>
                </a:ext>
              </a:extLst>
            </p:cNvPr>
            <p:cNvSpPr/>
            <p:nvPr/>
          </p:nvSpPr>
          <p:spPr>
            <a:xfrm>
              <a:off x="760541" y="7322230"/>
              <a:ext cx="6800850" cy="138562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7FBFE0D-8034-10D1-FCFD-8512647014B6}"/>
                </a:ext>
              </a:extLst>
            </p:cNvPr>
            <p:cNvSpPr txBox="1"/>
            <p:nvPr/>
          </p:nvSpPr>
          <p:spPr>
            <a:xfrm>
              <a:off x="839916" y="7388321"/>
              <a:ext cx="6642100" cy="467376"/>
            </a:xfrm>
            <a:prstGeom prst="rect">
              <a:avLst/>
            </a:prstGeom>
            <a:noFill/>
          </p:spPr>
          <p:txBody>
            <a:bodyPr wrap="square" rtlCol="0">
              <a:spAutoFit/>
            </a:bodyPr>
            <a:lstStyle/>
            <a:p>
              <a:r>
                <a:rPr lang="fr-FR" sz="1400" dirty="0"/>
                <a:t>Quelle variable sera votre </a:t>
              </a:r>
              <a:r>
                <a:rPr lang="fr-FR" sz="1400" b="1" dirty="0"/>
                <a:t>variable dépendante </a:t>
              </a:r>
              <a:r>
                <a:rPr lang="fr-FR" sz="1400" dirty="0"/>
                <a:t>? (pensez à ce que vous essayez de mesurer)</a:t>
              </a:r>
              <a:endParaRPr lang="en-US" sz="1400" dirty="0"/>
            </a:p>
          </p:txBody>
        </p:sp>
      </p:grpSp>
      <p:grpSp>
        <p:nvGrpSpPr>
          <p:cNvPr id="21" name="Group 20">
            <a:extLst>
              <a:ext uri="{FF2B5EF4-FFF2-40B4-BE49-F238E27FC236}">
                <a16:creationId xmlns:a16="http://schemas.microsoft.com/office/drawing/2014/main" id="{9660DD99-6A6E-46C1-E086-DDC65F0F965E}"/>
              </a:ext>
            </a:extLst>
          </p:cNvPr>
          <p:cNvGrpSpPr/>
          <p:nvPr/>
        </p:nvGrpSpPr>
        <p:grpSpPr>
          <a:xfrm>
            <a:off x="601788" y="2177761"/>
            <a:ext cx="6800850" cy="1385623"/>
            <a:chOff x="554959" y="5955000"/>
            <a:chExt cx="6800850" cy="1385623"/>
          </a:xfrm>
        </p:grpSpPr>
        <p:sp>
          <p:nvSpPr>
            <p:cNvPr id="15" name="Rectangle: Rounded Corners 14">
              <a:extLst>
                <a:ext uri="{FF2B5EF4-FFF2-40B4-BE49-F238E27FC236}">
                  <a16:creationId xmlns:a16="http://schemas.microsoft.com/office/drawing/2014/main" id="{23C56CB8-7E9B-98F6-328A-7AE401001C3D}"/>
                </a:ext>
              </a:extLst>
            </p:cNvPr>
            <p:cNvSpPr/>
            <p:nvPr/>
          </p:nvSpPr>
          <p:spPr>
            <a:xfrm>
              <a:off x="554959" y="5955000"/>
              <a:ext cx="6800850" cy="138562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219FB2A-1CF5-7FEE-4B02-24F8E35D5534}"/>
                </a:ext>
              </a:extLst>
            </p:cNvPr>
            <p:cNvSpPr txBox="1"/>
            <p:nvPr/>
          </p:nvSpPr>
          <p:spPr>
            <a:xfrm>
              <a:off x="634333" y="6038882"/>
              <a:ext cx="4612160" cy="523220"/>
            </a:xfrm>
            <a:prstGeom prst="rect">
              <a:avLst/>
            </a:prstGeom>
            <a:noFill/>
          </p:spPr>
          <p:txBody>
            <a:bodyPr wrap="none" rtlCol="0">
              <a:spAutoFit/>
            </a:bodyPr>
            <a:lstStyle/>
            <a:p>
              <a:r>
                <a:rPr lang="fr-FR" sz="1400" dirty="0"/>
                <a:t>Quelle variable sera votre </a:t>
              </a:r>
              <a:r>
                <a:rPr lang="fr-FR" sz="1400" b="1" dirty="0"/>
                <a:t>variable indépendante </a:t>
              </a:r>
              <a:r>
                <a:rPr lang="fr-FR" sz="1400" dirty="0"/>
                <a:t>? </a:t>
              </a:r>
            </a:p>
            <a:p>
              <a:r>
                <a:rPr lang="fr-FR" sz="1400" dirty="0"/>
                <a:t>(pensez à ce que vous changez</a:t>
              </a:r>
              <a:r>
                <a:rPr lang="en-US" sz="1400" dirty="0"/>
                <a:t>)</a:t>
              </a:r>
            </a:p>
          </p:txBody>
        </p:sp>
      </p:grpSp>
    </p:spTree>
    <p:extLst>
      <p:ext uri="{BB962C8B-B14F-4D97-AF65-F5344CB8AC3E}">
        <p14:creationId xmlns:p14="http://schemas.microsoft.com/office/powerpoint/2010/main" val="287357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6</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4" name="Group 3">
            <a:extLst>
              <a:ext uri="{FF2B5EF4-FFF2-40B4-BE49-F238E27FC236}">
                <a16:creationId xmlns:a16="http://schemas.microsoft.com/office/drawing/2014/main" id="{CC1262F0-3B27-751A-9E29-CD21F653174F}"/>
              </a:ext>
            </a:extLst>
          </p:cNvPr>
          <p:cNvGrpSpPr/>
          <p:nvPr/>
        </p:nvGrpSpPr>
        <p:grpSpPr>
          <a:xfrm>
            <a:off x="600075" y="5204950"/>
            <a:ext cx="6800850" cy="3861179"/>
            <a:chOff x="600076" y="5277394"/>
            <a:chExt cx="6800850" cy="1149933"/>
          </a:xfrm>
        </p:grpSpPr>
        <p:sp>
          <p:nvSpPr>
            <p:cNvPr id="5" name="Rectangle: Rounded Corners 4">
              <a:extLst>
                <a:ext uri="{FF2B5EF4-FFF2-40B4-BE49-F238E27FC236}">
                  <a16:creationId xmlns:a16="http://schemas.microsoft.com/office/drawing/2014/main" id="{85B287AE-E15B-25E0-9EA9-9DF8187762E0}"/>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7CC69CA-3CC7-2A43-29AC-1241DE580AF5}"/>
                </a:ext>
              </a:extLst>
            </p:cNvPr>
            <p:cNvSpPr txBox="1"/>
            <p:nvPr/>
          </p:nvSpPr>
          <p:spPr>
            <a:xfrm>
              <a:off x="758826" y="5304975"/>
              <a:ext cx="6642100" cy="91662"/>
            </a:xfrm>
            <a:prstGeom prst="rect">
              <a:avLst/>
            </a:prstGeom>
            <a:noFill/>
          </p:spPr>
          <p:txBody>
            <a:bodyPr wrap="square" rtlCol="0">
              <a:spAutoFit/>
            </a:bodyPr>
            <a:lstStyle/>
            <a:p>
              <a:r>
                <a:rPr lang="fr-FR" sz="1400" dirty="0"/>
                <a:t>Je pense que ceci va arriver parce que.......</a:t>
              </a:r>
              <a:endParaRPr lang="en-US" sz="1400" dirty="0"/>
            </a:p>
          </p:txBody>
        </p:sp>
      </p:grpSp>
      <p:grpSp>
        <p:nvGrpSpPr>
          <p:cNvPr id="7" name="Group 6">
            <a:extLst>
              <a:ext uri="{FF2B5EF4-FFF2-40B4-BE49-F238E27FC236}">
                <a16:creationId xmlns:a16="http://schemas.microsoft.com/office/drawing/2014/main" id="{56BB3F3C-D605-3C26-55E3-D678FBF370FB}"/>
              </a:ext>
            </a:extLst>
          </p:cNvPr>
          <p:cNvGrpSpPr/>
          <p:nvPr/>
        </p:nvGrpSpPr>
        <p:grpSpPr>
          <a:xfrm>
            <a:off x="600075" y="2424892"/>
            <a:ext cx="6800850" cy="2469250"/>
            <a:chOff x="485775" y="1880681"/>
            <a:chExt cx="6800850" cy="2469250"/>
          </a:xfrm>
        </p:grpSpPr>
        <p:grpSp>
          <p:nvGrpSpPr>
            <p:cNvPr id="8" name="Group 7">
              <a:extLst>
                <a:ext uri="{FF2B5EF4-FFF2-40B4-BE49-F238E27FC236}">
                  <a16:creationId xmlns:a16="http://schemas.microsoft.com/office/drawing/2014/main" id="{AB1A5522-2CD7-530D-DA32-4CC6A840EE3A}"/>
                </a:ext>
              </a:extLst>
            </p:cNvPr>
            <p:cNvGrpSpPr/>
            <p:nvPr/>
          </p:nvGrpSpPr>
          <p:grpSpPr>
            <a:xfrm>
              <a:off x="485775" y="1880681"/>
              <a:ext cx="6800850" cy="2469250"/>
              <a:chOff x="600076" y="5277394"/>
              <a:chExt cx="6800850" cy="1149933"/>
            </a:xfrm>
          </p:grpSpPr>
          <p:sp>
            <p:nvSpPr>
              <p:cNvPr id="13" name="Rectangle: Rounded Corners 12">
                <a:extLst>
                  <a:ext uri="{FF2B5EF4-FFF2-40B4-BE49-F238E27FC236}">
                    <a16:creationId xmlns:a16="http://schemas.microsoft.com/office/drawing/2014/main" id="{F4C136E1-2B22-30CB-7DC8-4EDE4055E8B6}"/>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71AC7BC-1ECA-B3A4-2023-899F0841ED3F}"/>
                  </a:ext>
                </a:extLst>
              </p:cNvPr>
              <p:cNvSpPr txBox="1"/>
              <p:nvPr/>
            </p:nvSpPr>
            <p:spPr>
              <a:xfrm>
                <a:off x="758826" y="5433112"/>
                <a:ext cx="6642100" cy="544661"/>
              </a:xfrm>
              <a:prstGeom prst="rect">
                <a:avLst/>
              </a:prstGeom>
              <a:noFill/>
            </p:spPr>
            <p:txBody>
              <a:bodyPr wrap="square" rtlCol="0">
                <a:spAutoFit/>
              </a:bodyPr>
              <a:lstStyle/>
              <a:p>
                <a:r>
                  <a:rPr lang="en-US" sz="1400" dirty="0"/>
                  <a:t>Si le ______________________ </a:t>
                </a:r>
                <a:r>
                  <a:rPr lang="en-US" sz="1400" dirty="0" err="1"/>
                  <a:t>est</a:t>
                </a:r>
                <a:r>
                  <a:rPr lang="en-US" sz="1400" dirty="0"/>
                  <a:t> ____________________________</a:t>
                </a:r>
              </a:p>
              <a:p>
                <a:endParaRPr lang="en-US" sz="1400" dirty="0"/>
              </a:p>
              <a:p>
                <a:endParaRPr lang="en-US" sz="1400" dirty="0"/>
              </a:p>
              <a:p>
                <a:endParaRPr lang="en-US" sz="1400" dirty="0"/>
              </a:p>
              <a:p>
                <a:r>
                  <a:rPr lang="en-US" sz="1400" dirty="0"/>
                  <a:t>Ensuite, le ______________________ </a:t>
                </a:r>
                <a:r>
                  <a:rPr lang="en-US" sz="1400" dirty="0" err="1"/>
                  <a:t>va</a:t>
                </a:r>
                <a:r>
                  <a:rPr lang="en-US" sz="1400" dirty="0"/>
                  <a:t>  _________________________</a:t>
                </a:r>
              </a:p>
            </p:txBody>
          </p:sp>
        </p:grpSp>
        <p:sp>
          <p:nvSpPr>
            <p:cNvPr id="9" name="TextBox 8">
              <a:extLst>
                <a:ext uri="{FF2B5EF4-FFF2-40B4-BE49-F238E27FC236}">
                  <a16:creationId xmlns:a16="http://schemas.microsoft.com/office/drawing/2014/main" id="{557735A0-F0DD-2137-CEB5-90282CD955B9}"/>
                </a:ext>
              </a:extLst>
            </p:cNvPr>
            <p:cNvSpPr txBox="1"/>
            <p:nvPr/>
          </p:nvSpPr>
          <p:spPr>
            <a:xfrm>
              <a:off x="1372779" y="2469323"/>
              <a:ext cx="2075815" cy="276999"/>
            </a:xfrm>
            <a:prstGeom prst="rect">
              <a:avLst/>
            </a:prstGeom>
            <a:noFill/>
          </p:spPr>
          <p:txBody>
            <a:bodyPr wrap="square" rtlCol="0">
              <a:spAutoFit/>
            </a:bodyPr>
            <a:lstStyle/>
            <a:p>
              <a:r>
                <a:rPr lang="en-US" sz="1200" dirty="0"/>
                <a:t>Variable </a:t>
              </a:r>
              <a:r>
                <a:rPr lang="en-US" sz="1200" dirty="0" err="1"/>
                <a:t>indépendante</a:t>
              </a:r>
              <a:endParaRPr lang="en-US" sz="1200" dirty="0"/>
            </a:p>
          </p:txBody>
        </p:sp>
        <p:sp>
          <p:nvSpPr>
            <p:cNvPr id="10" name="TextBox 9">
              <a:extLst>
                <a:ext uri="{FF2B5EF4-FFF2-40B4-BE49-F238E27FC236}">
                  <a16:creationId xmlns:a16="http://schemas.microsoft.com/office/drawing/2014/main" id="{1E77E0BC-2198-6521-F4E7-E21047D546E3}"/>
                </a:ext>
              </a:extLst>
            </p:cNvPr>
            <p:cNvSpPr txBox="1"/>
            <p:nvPr/>
          </p:nvSpPr>
          <p:spPr>
            <a:xfrm>
              <a:off x="3965575" y="2492561"/>
              <a:ext cx="3197225" cy="461665"/>
            </a:xfrm>
            <a:prstGeom prst="rect">
              <a:avLst/>
            </a:prstGeom>
            <a:noFill/>
          </p:spPr>
          <p:txBody>
            <a:bodyPr wrap="square" rtlCol="0">
              <a:spAutoFit/>
            </a:bodyPr>
            <a:lstStyle/>
            <a:p>
              <a:r>
                <a:rPr lang="fr-FR" sz="1200" dirty="0"/>
                <a:t>Comment la variable indépendante changera-t-elle ?</a:t>
              </a:r>
              <a:endParaRPr lang="en-US" sz="1200" dirty="0"/>
            </a:p>
          </p:txBody>
        </p:sp>
        <p:sp>
          <p:nvSpPr>
            <p:cNvPr id="11" name="TextBox 10">
              <a:extLst>
                <a:ext uri="{FF2B5EF4-FFF2-40B4-BE49-F238E27FC236}">
                  <a16:creationId xmlns:a16="http://schemas.microsoft.com/office/drawing/2014/main" id="{0F1AA39C-D0B8-7EAA-6BB2-A74DAFFA4D20}"/>
                </a:ext>
              </a:extLst>
            </p:cNvPr>
            <p:cNvSpPr txBox="1"/>
            <p:nvPr/>
          </p:nvSpPr>
          <p:spPr>
            <a:xfrm>
              <a:off x="1706063" y="3520670"/>
              <a:ext cx="2075815" cy="276999"/>
            </a:xfrm>
            <a:prstGeom prst="rect">
              <a:avLst/>
            </a:prstGeom>
            <a:noFill/>
          </p:spPr>
          <p:txBody>
            <a:bodyPr wrap="square" rtlCol="0">
              <a:spAutoFit/>
            </a:bodyPr>
            <a:lstStyle/>
            <a:p>
              <a:r>
                <a:rPr lang="en-US" sz="1200" dirty="0"/>
                <a:t>Dependent variable</a:t>
              </a:r>
            </a:p>
          </p:txBody>
        </p:sp>
        <p:sp>
          <p:nvSpPr>
            <p:cNvPr id="12" name="TextBox 11">
              <a:extLst>
                <a:ext uri="{FF2B5EF4-FFF2-40B4-BE49-F238E27FC236}">
                  <a16:creationId xmlns:a16="http://schemas.microsoft.com/office/drawing/2014/main" id="{CDF855B3-2A6D-3A2D-E186-229D36249BFE}"/>
                </a:ext>
              </a:extLst>
            </p:cNvPr>
            <p:cNvSpPr txBox="1"/>
            <p:nvPr/>
          </p:nvSpPr>
          <p:spPr>
            <a:xfrm>
              <a:off x="4214132" y="3518751"/>
              <a:ext cx="2075815" cy="646331"/>
            </a:xfrm>
            <a:prstGeom prst="rect">
              <a:avLst/>
            </a:prstGeom>
            <a:noFill/>
          </p:spPr>
          <p:txBody>
            <a:bodyPr wrap="square" rtlCol="0">
              <a:spAutoFit/>
            </a:bodyPr>
            <a:lstStyle/>
            <a:p>
              <a:r>
                <a:rPr lang="fr-FR" sz="1200" dirty="0"/>
                <a:t>Comment la variable dépendante sera-t-elle affectée ?</a:t>
              </a:r>
              <a:endParaRPr lang="en-US" sz="1200" dirty="0"/>
            </a:p>
          </p:txBody>
        </p:sp>
      </p:grpSp>
      <p:grpSp>
        <p:nvGrpSpPr>
          <p:cNvPr id="15" name="Group 14">
            <a:extLst>
              <a:ext uri="{FF2B5EF4-FFF2-40B4-BE49-F238E27FC236}">
                <a16:creationId xmlns:a16="http://schemas.microsoft.com/office/drawing/2014/main" id="{06B3388B-5CAE-D572-745E-B2647BB45D64}"/>
              </a:ext>
            </a:extLst>
          </p:cNvPr>
          <p:cNvGrpSpPr/>
          <p:nvPr/>
        </p:nvGrpSpPr>
        <p:grpSpPr>
          <a:xfrm>
            <a:off x="1920086" y="1683692"/>
            <a:ext cx="3967551" cy="463287"/>
            <a:chOff x="1974758" y="1593945"/>
            <a:chExt cx="3967551"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2168035" y="1695394"/>
              <a:ext cx="3774274" cy="307777"/>
            </a:xfrm>
            <a:prstGeom prst="rect">
              <a:avLst/>
            </a:prstGeom>
            <a:noFill/>
          </p:spPr>
          <p:txBody>
            <a:bodyPr wrap="square" rtlCol="0">
              <a:spAutoFit/>
            </a:bodyPr>
            <a:lstStyle/>
            <a:p>
              <a:r>
                <a:rPr lang="fr-FR" sz="1400" b="1"/>
                <a:t>Étape 4 : Quelle est mon hypothèse ?</a:t>
              </a:r>
              <a:endParaRPr lang="en-US" sz="1400" b="1" dirty="0"/>
            </a:p>
          </p:txBody>
        </p:sp>
      </p:grpSp>
    </p:spTree>
    <p:extLst>
      <p:ext uri="{BB962C8B-B14F-4D97-AF65-F5344CB8AC3E}">
        <p14:creationId xmlns:p14="http://schemas.microsoft.com/office/powerpoint/2010/main" val="6472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7</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7" name="Group 6">
            <a:extLst>
              <a:ext uri="{FF2B5EF4-FFF2-40B4-BE49-F238E27FC236}">
                <a16:creationId xmlns:a16="http://schemas.microsoft.com/office/drawing/2014/main" id="{59B8503D-5733-EA78-3EDF-E9BBF1BBBD1F}"/>
              </a:ext>
            </a:extLst>
          </p:cNvPr>
          <p:cNvGrpSpPr/>
          <p:nvPr/>
        </p:nvGrpSpPr>
        <p:grpSpPr>
          <a:xfrm>
            <a:off x="1920086" y="1683692"/>
            <a:ext cx="4112241" cy="463287"/>
            <a:chOff x="1974758" y="1593945"/>
            <a:chExt cx="4112241" cy="463287"/>
          </a:xfrm>
        </p:grpSpPr>
        <p:sp>
          <p:nvSpPr>
            <p:cNvPr id="8" name="Rectangle: Rounded Corners 7">
              <a:extLst>
                <a:ext uri="{FF2B5EF4-FFF2-40B4-BE49-F238E27FC236}">
                  <a16:creationId xmlns:a16="http://schemas.microsoft.com/office/drawing/2014/main" id="{13D5B8C0-A662-24EE-1B27-8A0B4588F48F}"/>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5BCD118-EA00-3759-7D37-2E7FC686F58F}"/>
                </a:ext>
              </a:extLst>
            </p:cNvPr>
            <p:cNvSpPr txBox="1"/>
            <p:nvPr/>
          </p:nvSpPr>
          <p:spPr>
            <a:xfrm>
              <a:off x="2312725" y="1685841"/>
              <a:ext cx="3774274" cy="307777"/>
            </a:xfrm>
            <a:prstGeom prst="rect">
              <a:avLst/>
            </a:prstGeom>
            <a:noFill/>
          </p:spPr>
          <p:txBody>
            <a:bodyPr wrap="square" rtlCol="0">
              <a:spAutoFit/>
            </a:bodyPr>
            <a:lstStyle/>
            <a:p>
              <a:r>
                <a:rPr lang="fr-FR" sz="1400" b="1"/>
                <a:t>Étape 5 : Planifier votre expérience</a:t>
              </a:r>
              <a:endParaRPr lang="en-US" sz="1400" b="1" dirty="0"/>
            </a:p>
          </p:txBody>
        </p:sp>
      </p:grpSp>
      <p:grpSp>
        <p:nvGrpSpPr>
          <p:cNvPr id="11" name="Group 10">
            <a:extLst>
              <a:ext uri="{FF2B5EF4-FFF2-40B4-BE49-F238E27FC236}">
                <a16:creationId xmlns:a16="http://schemas.microsoft.com/office/drawing/2014/main" id="{6D2961A8-A361-E56D-2C4A-9AB5758295EE}"/>
              </a:ext>
            </a:extLst>
          </p:cNvPr>
          <p:cNvGrpSpPr/>
          <p:nvPr/>
        </p:nvGrpSpPr>
        <p:grpSpPr>
          <a:xfrm>
            <a:off x="646908" y="3824570"/>
            <a:ext cx="6800850" cy="1314245"/>
            <a:chOff x="600076" y="5277394"/>
            <a:chExt cx="6800850" cy="1149933"/>
          </a:xfrm>
        </p:grpSpPr>
        <p:sp>
          <p:nvSpPr>
            <p:cNvPr id="12" name="Rectangle: Rounded Corners 11">
              <a:extLst>
                <a:ext uri="{FF2B5EF4-FFF2-40B4-BE49-F238E27FC236}">
                  <a16:creationId xmlns:a16="http://schemas.microsoft.com/office/drawing/2014/main" id="{E933EEC1-CE9F-6A8E-93B5-4B9F7F5FB433}"/>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27A9E37-7A45-9AD8-339E-0E8208A1369B}"/>
                </a:ext>
              </a:extLst>
            </p:cNvPr>
            <p:cNvSpPr txBox="1"/>
            <p:nvPr/>
          </p:nvSpPr>
          <p:spPr>
            <a:xfrm>
              <a:off x="928643" y="5335139"/>
              <a:ext cx="6472283" cy="269298"/>
            </a:xfrm>
            <a:prstGeom prst="rect">
              <a:avLst/>
            </a:prstGeom>
            <a:noFill/>
          </p:spPr>
          <p:txBody>
            <a:bodyPr wrap="square" rtlCol="0">
              <a:spAutoFit/>
            </a:bodyPr>
            <a:lstStyle/>
            <a:p>
              <a:r>
                <a:rPr lang="fr-FR" sz="1400" dirty="0"/>
                <a:t>Comment allez-vous mesurer ou observer votre </a:t>
              </a:r>
              <a:r>
                <a:rPr lang="fr-FR" sz="1400" b="1" dirty="0"/>
                <a:t>variable dépendante </a:t>
              </a:r>
              <a:r>
                <a:rPr lang="fr-FR" sz="1400" dirty="0"/>
                <a:t>?</a:t>
              </a:r>
              <a:endParaRPr lang="en-US" sz="1400" dirty="0"/>
            </a:p>
          </p:txBody>
        </p:sp>
      </p:grpSp>
      <p:grpSp>
        <p:nvGrpSpPr>
          <p:cNvPr id="14" name="Group 13">
            <a:extLst>
              <a:ext uri="{FF2B5EF4-FFF2-40B4-BE49-F238E27FC236}">
                <a16:creationId xmlns:a16="http://schemas.microsoft.com/office/drawing/2014/main" id="{5A89F5D4-20B1-B7A5-F764-C7091BEE0F38}"/>
              </a:ext>
            </a:extLst>
          </p:cNvPr>
          <p:cNvGrpSpPr/>
          <p:nvPr/>
        </p:nvGrpSpPr>
        <p:grpSpPr>
          <a:xfrm>
            <a:off x="646908" y="2388554"/>
            <a:ext cx="6800850" cy="1164544"/>
            <a:chOff x="608809" y="5040839"/>
            <a:chExt cx="6800850" cy="1149933"/>
          </a:xfrm>
        </p:grpSpPr>
        <p:sp>
          <p:nvSpPr>
            <p:cNvPr id="20" name="Rectangle: Rounded Corners 19">
              <a:extLst>
                <a:ext uri="{FF2B5EF4-FFF2-40B4-BE49-F238E27FC236}">
                  <a16:creationId xmlns:a16="http://schemas.microsoft.com/office/drawing/2014/main" id="{3B23CBD0-9588-73BB-C25A-03B405C2FEA9}"/>
                </a:ext>
              </a:extLst>
            </p:cNvPr>
            <p:cNvSpPr/>
            <p:nvPr/>
          </p:nvSpPr>
          <p:spPr>
            <a:xfrm>
              <a:off x="608809" y="5040839"/>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BE87CE-1157-2528-280D-D89C364DE79F}"/>
                </a:ext>
              </a:extLst>
            </p:cNvPr>
            <p:cNvSpPr txBox="1"/>
            <p:nvPr/>
          </p:nvSpPr>
          <p:spPr>
            <a:xfrm>
              <a:off x="928642" y="5079660"/>
              <a:ext cx="6472283" cy="303915"/>
            </a:xfrm>
            <a:prstGeom prst="rect">
              <a:avLst/>
            </a:prstGeom>
            <a:noFill/>
          </p:spPr>
          <p:txBody>
            <a:bodyPr wrap="square" rtlCol="0">
              <a:spAutoFit/>
            </a:bodyPr>
            <a:lstStyle/>
            <a:p>
              <a:r>
                <a:rPr lang="fr-FR" sz="1400" dirty="0"/>
                <a:t>Comment allez-vous mesurer ou observer votre </a:t>
              </a:r>
              <a:r>
                <a:rPr lang="fr-FR" sz="1400" b="1" dirty="0"/>
                <a:t>variable indépendante </a:t>
              </a:r>
              <a:r>
                <a:rPr lang="fr-FR" sz="1400" dirty="0"/>
                <a:t>?</a:t>
              </a:r>
              <a:endParaRPr lang="en-US" sz="1400" dirty="0"/>
            </a:p>
          </p:txBody>
        </p:sp>
      </p:grpSp>
      <p:grpSp>
        <p:nvGrpSpPr>
          <p:cNvPr id="22" name="Group 21">
            <a:extLst>
              <a:ext uri="{FF2B5EF4-FFF2-40B4-BE49-F238E27FC236}">
                <a16:creationId xmlns:a16="http://schemas.microsoft.com/office/drawing/2014/main" id="{6E9EC839-F80F-8D77-5D0C-6DBF9673D331}"/>
              </a:ext>
            </a:extLst>
          </p:cNvPr>
          <p:cNvGrpSpPr/>
          <p:nvPr/>
        </p:nvGrpSpPr>
        <p:grpSpPr>
          <a:xfrm>
            <a:off x="646908" y="5410287"/>
            <a:ext cx="6800850" cy="3655843"/>
            <a:chOff x="600076" y="5277394"/>
            <a:chExt cx="6800850" cy="1149933"/>
          </a:xfrm>
        </p:grpSpPr>
        <p:sp>
          <p:nvSpPr>
            <p:cNvPr id="23" name="Rectangle: Rounded Corners 22">
              <a:extLst>
                <a:ext uri="{FF2B5EF4-FFF2-40B4-BE49-F238E27FC236}">
                  <a16:creationId xmlns:a16="http://schemas.microsoft.com/office/drawing/2014/main" id="{CA81F6A7-42C0-96BC-5327-F90E801E8276}"/>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8E68EC9-6DD7-979F-48C2-49AE0C47FAFD}"/>
                </a:ext>
              </a:extLst>
            </p:cNvPr>
            <p:cNvSpPr txBox="1"/>
            <p:nvPr/>
          </p:nvSpPr>
          <p:spPr>
            <a:xfrm>
              <a:off x="928643" y="5335139"/>
              <a:ext cx="6472283" cy="96810"/>
            </a:xfrm>
            <a:prstGeom prst="rect">
              <a:avLst/>
            </a:prstGeom>
            <a:noFill/>
          </p:spPr>
          <p:txBody>
            <a:bodyPr wrap="square" rtlCol="0">
              <a:spAutoFit/>
            </a:bodyPr>
            <a:lstStyle/>
            <a:p>
              <a:r>
                <a:rPr lang="fr-FR" sz="1400"/>
                <a:t>De quels matériaux avez-vous besoin pour mener votre expérience ?</a:t>
              </a:r>
              <a:endParaRPr lang="en-US" sz="1400" dirty="0"/>
            </a:p>
          </p:txBody>
        </p:sp>
      </p:grpSp>
    </p:spTree>
    <p:extLst>
      <p:ext uri="{BB962C8B-B14F-4D97-AF65-F5344CB8AC3E}">
        <p14:creationId xmlns:p14="http://schemas.microsoft.com/office/powerpoint/2010/main" val="94135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8</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4" name="Group 3">
            <a:extLst>
              <a:ext uri="{FF2B5EF4-FFF2-40B4-BE49-F238E27FC236}">
                <a16:creationId xmlns:a16="http://schemas.microsoft.com/office/drawing/2014/main" id="{CC1262F0-3B27-751A-9E29-CD21F653174F}"/>
              </a:ext>
            </a:extLst>
          </p:cNvPr>
          <p:cNvGrpSpPr/>
          <p:nvPr/>
        </p:nvGrpSpPr>
        <p:grpSpPr>
          <a:xfrm>
            <a:off x="485775" y="2324902"/>
            <a:ext cx="6800850" cy="5388935"/>
            <a:chOff x="600076" y="5277394"/>
            <a:chExt cx="6800850" cy="1149933"/>
          </a:xfrm>
        </p:grpSpPr>
        <p:sp>
          <p:nvSpPr>
            <p:cNvPr id="5" name="Rectangle: Rounded Corners 4">
              <a:extLst>
                <a:ext uri="{FF2B5EF4-FFF2-40B4-BE49-F238E27FC236}">
                  <a16:creationId xmlns:a16="http://schemas.microsoft.com/office/drawing/2014/main" id="{85B287AE-E15B-25E0-9EA9-9DF8187762E0}"/>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7CC69CA-3CC7-2A43-29AC-1241DE580AF5}"/>
                </a:ext>
              </a:extLst>
            </p:cNvPr>
            <p:cNvSpPr txBox="1"/>
            <p:nvPr/>
          </p:nvSpPr>
          <p:spPr>
            <a:xfrm>
              <a:off x="1069993" y="5313296"/>
              <a:ext cx="5941498" cy="157622"/>
            </a:xfrm>
            <a:prstGeom prst="rect">
              <a:avLst/>
            </a:prstGeom>
            <a:noFill/>
          </p:spPr>
          <p:txBody>
            <a:bodyPr wrap="square" rtlCol="0">
              <a:spAutoFit/>
            </a:bodyPr>
            <a:lstStyle/>
            <a:p>
              <a:r>
                <a:rPr lang="fr-FR" sz="1400" dirty="0"/>
                <a:t>Notez une </a:t>
              </a:r>
              <a:r>
                <a:rPr lang="fr-FR" sz="1400" b="1" dirty="0"/>
                <a:t>procédure</a:t>
              </a:r>
              <a:r>
                <a:rPr lang="fr-FR" sz="1400" dirty="0"/>
                <a:t> pour votre expérience. Cela devrait être exactement ce que vous ferez pour que quelqu’un d’autre puisse effectuer l’expérience de la même manière.</a:t>
              </a:r>
              <a:endParaRPr lang="en-US" sz="1400" dirty="0"/>
            </a:p>
          </p:txBody>
        </p:sp>
      </p:grpSp>
      <p:grpSp>
        <p:nvGrpSpPr>
          <p:cNvPr id="15" name="Group 14">
            <a:extLst>
              <a:ext uri="{FF2B5EF4-FFF2-40B4-BE49-F238E27FC236}">
                <a16:creationId xmlns:a16="http://schemas.microsoft.com/office/drawing/2014/main" id="{06B3388B-5CAE-D572-745E-B2647BB45D64}"/>
              </a:ext>
            </a:extLst>
          </p:cNvPr>
          <p:cNvGrpSpPr/>
          <p:nvPr/>
        </p:nvGrpSpPr>
        <p:grpSpPr>
          <a:xfrm>
            <a:off x="1424786" y="1797924"/>
            <a:ext cx="6138064" cy="371391"/>
            <a:chOff x="1879508" y="1593945"/>
            <a:chExt cx="4977104"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1879508" y="1700200"/>
              <a:ext cx="4977104" cy="307777"/>
            </a:xfrm>
            <a:prstGeom prst="rect">
              <a:avLst/>
            </a:prstGeom>
            <a:noFill/>
          </p:spPr>
          <p:txBody>
            <a:bodyPr wrap="square" rtlCol="0">
              <a:spAutoFit/>
            </a:bodyPr>
            <a:lstStyle/>
            <a:p>
              <a:r>
                <a:rPr lang="fr-FR" sz="1400" b="1" dirty="0"/>
                <a:t> Étape 6 : Comment allez-vous faire votre expérience ?</a:t>
              </a:r>
              <a:endParaRPr lang="en-US" sz="1400" b="1" dirty="0"/>
            </a:p>
          </p:txBody>
        </p:sp>
      </p:grpSp>
      <p:sp>
        <p:nvSpPr>
          <p:cNvPr id="23" name="Rectangle: Rounded Corners 22">
            <a:extLst>
              <a:ext uri="{FF2B5EF4-FFF2-40B4-BE49-F238E27FC236}">
                <a16:creationId xmlns:a16="http://schemas.microsoft.com/office/drawing/2014/main" id="{817C5236-4AD3-9974-50CC-81CC39859DC1}"/>
              </a:ext>
            </a:extLst>
          </p:cNvPr>
          <p:cNvSpPr/>
          <p:nvPr/>
        </p:nvSpPr>
        <p:spPr>
          <a:xfrm>
            <a:off x="646908" y="8007472"/>
            <a:ext cx="6800850" cy="94052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FE76B5B-905C-7B9B-815D-FD24132044D3}"/>
              </a:ext>
            </a:extLst>
          </p:cNvPr>
          <p:cNvSpPr txBox="1"/>
          <p:nvPr/>
        </p:nvSpPr>
        <p:spPr>
          <a:xfrm>
            <a:off x="1076584" y="8113098"/>
            <a:ext cx="5941498" cy="738664"/>
          </a:xfrm>
          <a:prstGeom prst="rect">
            <a:avLst/>
          </a:prstGeom>
          <a:noFill/>
        </p:spPr>
        <p:txBody>
          <a:bodyPr wrap="square" rtlCol="0">
            <a:spAutoFit/>
          </a:bodyPr>
          <a:lstStyle/>
          <a:p>
            <a:r>
              <a:rPr lang="fr-FR" sz="1400" b="1" dirty="0"/>
              <a:t>Félicitations ! À ce stade, vous devriez être prêt à effectuer votre expérience. Veuillez le faire sous la supervision de l’enseignant et assurez-vous d’enregistrer toutes les observations ou mesures.</a:t>
            </a:r>
            <a:endParaRPr lang="en-US" sz="1400" b="1" dirty="0"/>
          </a:p>
        </p:txBody>
      </p:sp>
    </p:spTree>
    <p:extLst>
      <p:ext uri="{BB962C8B-B14F-4D97-AF65-F5344CB8AC3E}">
        <p14:creationId xmlns:p14="http://schemas.microsoft.com/office/powerpoint/2010/main" val="281506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9</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normAutofit/>
          </a:bodyPr>
          <a:lstStyle/>
          <a:p>
            <a:r>
              <a:rPr lang="fr-FR" dirty="0"/>
              <a:t>Projet d’enquête sur la fermentation de la levure</a:t>
            </a:r>
            <a:endParaRPr lang="en-US" dirty="0"/>
          </a:p>
        </p:txBody>
      </p:sp>
      <p:grpSp>
        <p:nvGrpSpPr>
          <p:cNvPr id="7" name="Group 6">
            <a:extLst>
              <a:ext uri="{FF2B5EF4-FFF2-40B4-BE49-F238E27FC236}">
                <a16:creationId xmlns:a16="http://schemas.microsoft.com/office/drawing/2014/main" id="{59B8503D-5733-EA78-3EDF-E9BBF1BBBD1F}"/>
              </a:ext>
            </a:extLst>
          </p:cNvPr>
          <p:cNvGrpSpPr/>
          <p:nvPr/>
        </p:nvGrpSpPr>
        <p:grpSpPr>
          <a:xfrm>
            <a:off x="2017395" y="1646080"/>
            <a:ext cx="4412868" cy="463287"/>
            <a:chOff x="2072067" y="1556333"/>
            <a:chExt cx="4412868" cy="463287"/>
          </a:xfrm>
        </p:grpSpPr>
        <p:sp>
          <p:nvSpPr>
            <p:cNvPr id="8" name="Rectangle: Rounded Corners 7">
              <a:extLst>
                <a:ext uri="{FF2B5EF4-FFF2-40B4-BE49-F238E27FC236}">
                  <a16:creationId xmlns:a16="http://schemas.microsoft.com/office/drawing/2014/main" id="{13D5B8C0-A662-24EE-1B27-8A0B4588F48F}"/>
                </a:ext>
              </a:extLst>
            </p:cNvPr>
            <p:cNvSpPr/>
            <p:nvPr/>
          </p:nvSpPr>
          <p:spPr>
            <a:xfrm>
              <a:off x="2072067" y="1556333"/>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5BCD118-EA00-3759-7D37-2E7FC686F58F}"/>
                </a:ext>
              </a:extLst>
            </p:cNvPr>
            <p:cNvSpPr txBox="1"/>
            <p:nvPr/>
          </p:nvSpPr>
          <p:spPr>
            <a:xfrm>
              <a:off x="2710661" y="1616314"/>
              <a:ext cx="3774274" cy="307777"/>
            </a:xfrm>
            <a:prstGeom prst="rect">
              <a:avLst/>
            </a:prstGeom>
            <a:noFill/>
          </p:spPr>
          <p:txBody>
            <a:bodyPr wrap="square" rtlCol="0">
              <a:spAutoFit/>
            </a:bodyPr>
            <a:lstStyle/>
            <a:p>
              <a:r>
                <a:rPr lang="fr-FR" sz="1400" b="1" dirty="0"/>
                <a:t>Étape 7 : Collecte de données</a:t>
              </a:r>
              <a:endParaRPr lang="en-US" sz="1400" b="1" dirty="0"/>
            </a:p>
          </p:txBody>
        </p:sp>
      </p:grpSp>
      <p:grpSp>
        <p:nvGrpSpPr>
          <p:cNvPr id="22" name="Group 21">
            <a:extLst>
              <a:ext uri="{FF2B5EF4-FFF2-40B4-BE49-F238E27FC236}">
                <a16:creationId xmlns:a16="http://schemas.microsoft.com/office/drawing/2014/main" id="{6E9EC839-F80F-8D77-5D0C-6DBF9673D331}"/>
              </a:ext>
            </a:extLst>
          </p:cNvPr>
          <p:cNvGrpSpPr/>
          <p:nvPr/>
        </p:nvGrpSpPr>
        <p:grpSpPr>
          <a:xfrm>
            <a:off x="646908" y="2443148"/>
            <a:ext cx="6800850" cy="6622982"/>
            <a:chOff x="600076" y="5277394"/>
            <a:chExt cx="6800850" cy="1149933"/>
          </a:xfrm>
        </p:grpSpPr>
        <p:sp>
          <p:nvSpPr>
            <p:cNvPr id="23" name="Rectangle: Rounded Corners 22">
              <a:extLst>
                <a:ext uri="{FF2B5EF4-FFF2-40B4-BE49-F238E27FC236}">
                  <a16:creationId xmlns:a16="http://schemas.microsoft.com/office/drawing/2014/main" id="{CA81F6A7-42C0-96BC-5327-F90E801E8276}"/>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8E68EC9-6DD7-979F-48C2-49AE0C47FAFD}"/>
                </a:ext>
              </a:extLst>
            </p:cNvPr>
            <p:cNvSpPr txBox="1"/>
            <p:nvPr/>
          </p:nvSpPr>
          <p:spPr>
            <a:xfrm>
              <a:off x="1171989" y="5325370"/>
              <a:ext cx="5906671" cy="165659"/>
            </a:xfrm>
            <a:prstGeom prst="rect">
              <a:avLst/>
            </a:prstGeom>
            <a:noFill/>
          </p:spPr>
          <p:txBody>
            <a:bodyPr wrap="square" rtlCol="0">
              <a:spAutoFit/>
            </a:bodyPr>
            <a:lstStyle/>
            <a:p>
              <a:r>
                <a:rPr lang="fr-FR" sz="1400" dirty="0"/>
                <a:t>Rassemblez vos données et enregistrez-les sous forme de tableau. Selon ce que vous avez choisi pour mesurer, votre table de données peut sembler différente de celle des autres camarades de classe.</a:t>
              </a:r>
              <a:endParaRPr lang="en-US" sz="1400" dirty="0"/>
            </a:p>
          </p:txBody>
        </p:sp>
      </p:grpSp>
      <p:graphicFrame>
        <p:nvGraphicFramePr>
          <p:cNvPr id="4" name="Table 4">
            <a:extLst>
              <a:ext uri="{FF2B5EF4-FFF2-40B4-BE49-F238E27FC236}">
                <a16:creationId xmlns:a16="http://schemas.microsoft.com/office/drawing/2014/main" id="{14FE9580-B0BA-E186-EEF0-B58C3C0B96D1}"/>
              </a:ext>
            </a:extLst>
          </p:cNvPr>
          <p:cNvGraphicFramePr>
            <a:graphicFrameLocks noGrp="1"/>
          </p:cNvGraphicFramePr>
          <p:nvPr/>
        </p:nvGraphicFramePr>
        <p:xfrm>
          <a:off x="1295399" y="3653039"/>
          <a:ext cx="5732418" cy="4628813"/>
        </p:xfrm>
        <a:graphic>
          <a:graphicData uri="http://schemas.openxmlformats.org/drawingml/2006/table">
            <a:tbl>
              <a:tblPr firstRow="1" bandRow="1">
                <a:tableStyleId>{5C22544A-7EE6-4342-B048-85BDC9FD1C3A}</a:tableStyleId>
              </a:tblPr>
              <a:tblGrid>
                <a:gridCol w="1910806">
                  <a:extLst>
                    <a:ext uri="{9D8B030D-6E8A-4147-A177-3AD203B41FA5}">
                      <a16:colId xmlns:a16="http://schemas.microsoft.com/office/drawing/2014/main" val="2962337389"/>
                    </a:ext>
                  </a:extLst>
                </a:gridCol>
                <a:gridCol w="1910806">
                  <a:extLst>
                    <a:ext uri="{9D8B030D-6E8A-4147-A177-3AD203B41FA5}">
                      <a16:colId xmlns:a16="http://schemas.microsoft.com/office/drawing/2014/main" val="1524736421"/>
                    </a:ext>
                  </a:extLst>
                </a:gridCol>
                <a:gridCol w="1910806">
                  <a:extLst>
                    <a:ext uri="{9D8B030D-6E8A-4147-A177-3AD203B41FA5}">
                      <a16:colId xmlns:a16="http://schemas.microsoft.com/office/drawing/2014/main" val="411072399"/>
                    </a:ext>
                  </a:extLst>
                </a:gridCol>
              </a:tblGrid>
              <a:tr h="661259">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2888184"/>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7114201"/>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4373685"/>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174804"/>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196212"/>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76232"/>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80711027"/>
                  </a:ext>
                </a:extLst>
              </a:tr>
            </a:tbl>
          </a:graphicData>
        </a:graphic>
      </p:graphicFrame>
    </p:spTree>
    <p:extLst>
      <p:ext uri="{BB962C8B-B14F-4D97-AF65-F5344CB8AC3E}">
        <p14:creationId xmlns:p14="http://schemas.microsoft.com/office/powerpoint/2010/main" val="1034317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etropolis Semi Bold"/>
        <a:ea typeface=""/>
        <a:cs typeface=""/>
      </a:majorFont>
      <a:minorFont>
        <a:latin typeface="Metropoli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11998</TotalTime>
  <Words>1224</Words>
  <Application>Microsoft Office PowerPoint</Application>
  <PresentationFormat>Custom</PresentationFormat>
  <Paragraphs>92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Metropolis Semi Bold</vt:lpstr>
      <vt:lpstr>Cambria Math</vt:lpstr>
      <vt:lpstr>Metropolis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Umair Abbasi</dc:creator>
  <cp:lastModifiedBy>Byrne, Michelle (EECD/EDPE)</cp:lastModifiedBy>
  <cp:revision>19</cp:revision>
  <dcterms:created xsi:type="dcterms:W3CDTF">2024-07-13T08:32:07Z</dcterms:created>
  <dcterms:modified xsi:type="dcterms:W3CDTF">2024-09-23T22:34:13Z</dcterms:modified>
</cp:coreProperties>
</file>