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sldIdLst>
    <p:sldId id="256" r:id="rId2"/>
    <p:sldId id="257" r:id="rId3"/>
    <p:sldId id="260" r:id="rId4"/>
    <p:sldId id="258" r:id="rId5"/>
    <p:sldId id="261" r:id="rId6"/>
    <p:sldId id="262" r:id="rId7"/>
    <p:sldId id="266" r:id="rId8"/>
    <p:sldId id="263" r:id="rId9"/>
    <p:sldId id="267" r:id="rId10"/>
    <p:sldId id="265" r:id="rId11"/>
    <p:sldId id="268" r:id="rId12"/>
    <p:sldId id="264" r:id="rId13"/>
    <p:sldId id="269" r:id="rId14"/>
  </p:sldIdLst>
  <p:sldSz cx="7772400" cy="10058400"/>
  <p:notesSz cx="6858000" cy="9144000"/>
  <p:embeddedFontLst>
    <p:embeddedFont>
      <p:font typeface="Calibri" panose="020F0502020204030204" pitchFamily="34" charset="0"/>
      <p:regular r:id="rId16"/>
      <p:bold r:id="rId17"/>
      <p:italic r:id="rId18"/>
      <p:boldItalic r:id="rId19"/>
    </p:embeddedFont>
    <p:embeddedFont>
      <p:font typeface="Metropolis" panose="020B0604020202020204" charset="0"/>
      <p:regular r:id="rId20"/>
      <p:bold r:id="rId21"/>
      <p:italic r:id="rId22"/>
      <p:boldItalic r:id="rId23"/>
    </p:embeddedFont>
    <p:embeddedFont>
      <p:font typeface="Metropolis Semi Bold" panose="020B0604020202020204" charset="0"/>
      <p:bold r:id="rId24"/>
      <p:boldItalic r:id="rId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47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1788"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2A2F7-A210-4923-8472-6A708C59A992}" type="datetimeFigureOut">
              <a:rPr lang="en-US" smtClean="0"/>
              <a:t>9/23/2024</a:t>
            </a:fld>
            <a:endParaRPr lang="en-US" dirty="0"/>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6AF468-2689-4B4B-95A9-7D3C38702E43}" type="slidenum">
              <a:rPr lang="en-US" smtClean="0"/>
              <a:t>‹#›</a:t>
            </a:fld>
            <a:endParaRPr lang="en-US" dirty="0"/>
          </a:p>
        </p:txBody>
      </p:sp>
    </p:spTree>
    <p:extLst>
      <p:ext uri="{BB962C8B-B14F-4D97-AF65-F5344CB8AC3E}">
        <p14:creationId xmlns:p14="http://schemas.microsoft.com/office/powerpoint/2010/main" val="756943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96D46063-A5D5-E776-E513-FE3127E8CB5F}"/>
              </a:ext>
            </a:extLst>
          </p:cNvPr>
          <p:cNvSpPr/>
          <p:nvPr userDrawn="1"/>
        </p:nvSpPr>
        <p:spPr>
          <a:xfrm rot="2494443">
            <a:off x="1130264" y="-1074712"/>
            <a:ext cx="9038038" cy="4802525"/>
          </a:xfrm>
          <a:custGeom>
            <a:avLst/>
            <a:gdLst>
              <a:gd name="connsiteX0" fmla="*/ 0 w 9038038"/>
              <a:gd name="connsiteY0" fmla="*/ 4636550 h 4802525"/>
              <a:gd name="connsiteX1" fmla="*/ 5227038 w 9038038"/>
              <a:gd name="connsiteY1" fmla="*/ 0 h 4802525"/>
              <a:gd name="connsiteX2" fmla="*/ 9038038 w 9038038"/>
              <a:gd name="connsiteY2" fmla="*/ 4296350 h 4802525"/>
              <a:gd name="connsiteX3" fmla="*/ 9017548 w 9038038"/>
              <a:gd name="connsiteY3" fmla="*/ 4330077 h 4802525"/>
              <a:gd name="connsiteX4" fmla="*/ 8128980 w 9038038"/>
              <a:gd name="connsiteY4" fmla="*/ 4802525 h 4802525"/>
              <a:gd name="connsiteX5" fmla="*/ 571091 w 9038038"/>
              <a:gd name="connsiteY5" fmla="*/ 4802525 h 4802525"/>
              <a:gd name="connsiteX6" fmla="*/ 60314 w 9038038"/>
              <a:gd name="connsiteY6" fmla="*/ 4673191 h 480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8038" h="4802525">
                <a:moveTo>
                  <a:pt x="0" y="4636550"/>
                </a:moveTo>
                <a:lnTo>
                  <a:pt x="5227038" y="0"/>
                </a:lnTo>
                <a:lnTo>
                  <a:pt x="9038038" y="4296350"/>
                </a:lnTo>
                <a:lnTo>
                  <a:pt x="9017548" y="4330077"/>
                </a:lnTo>
                <a:cubicBezTo>
                  <a:pt x="8824979" y="4615118"/>
                  <a:pt x="8498865" y="4802525"/>
                  <a:pt x="8128980" y="4802525"/>
                </a:cubicBezTo>
                <a:lnTo>
                  <a:pt x="571091" y="4802525"/>
                </a:lnTo>
                <a:cubicBezTo>
                  <a:pt x="386149" y="4802525"/>
                  <a:pt x="212149" y="4755673"/>
                  <a:pt x="60314" y="4673191"/>
                </a:cubicBezTo>
                <a:close/>
              </a:path>
            </a:pathLst>
          </a:cu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7" name="Picture Placeholder 26">
            <a:extLst>
              <a:ext uri="{FF2B5EF4-FFF2-40B4-BE49-F238E27FC236}">
                <a16:creationId xmlns:a16="http://schemas.microsoft.com/office/drawing/2014/main" id="{C165AD84-A651-95DB-26B4-47FD235CEF16}"/>
              </a:ext>
            </a:extLst>
          </p:cNvPr>
          <p:cNvSpPr>
            <a:spLocks noGrp="1"/>
          </p:cNvSpPr>
          <p:nvPr>
            <p:ph type="pic" sz="quarter" idx="10"/>
          </p:nvPr>
        </p:nvSpPr>
        <p:spPr>
          <a:xfrm>
            <a:off x="4" y="0"/>
            <a:ext cx="7772399" cy="6289841"/>
          </a:xfrm>
          <a:custGeom>
            <a:avLst/>
            <a:gdLst>
              <a:gd name="connsiteX0" fmla="*/ 7772399 w 7772399"/>
              <a:gd name="connsiteY0" fmla="*/ 0 h 6289842"/>
              <a:gd name="connsiteX1" fmla="*/ 7772399 w 7772399"/>
              <a:gd name="connsiteY1" fmla="*/ 4407549 h 6289842"/>
              <a:gd name="connsiteX2" fmla="*/ 6422523 w 7772399"/>
              <a:gd name="connsiteY2" fmla="*/ 5929339 h 6289842"/>
              <a:gd name="connsiteX3" fmla="*/ 4909793 w 7772399"/>
              <a:gd name="connsiteY3" fmla="*/ 6019899 h 6289842"/>
              <a:gd name="connsiteX4" fmla="*/ 0 w 7772399"/>
              <a:gd name="connsiteY4" fmla="*/ 1664756 h 6289842"/>
              <a:gd name="connsiteX5" fmla="*/ 0 w 7772399"/>
              <a:gd name="connsiteY5" fmla="*/ 0 h 628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399" h="6289842">
                <a:moveTo>
                  <a:pt x="7772399" y="0"/>
                </a:moveTo>
                <a:lnTo>
                  <a:pt x="7772399" y="4407549"/>
                </a:lnTo>
                <a:lnTo>
                  <a:pt x="6422523" y="5929339"/>
                </a:lnTo>
                <a:cubicBezTo>
                  <a:pt x="6029801" y="6372075"/>
                  <a:pt x="5352529" y="6412621"/>
                  <a:pt x="4909793" y="6019899"/>
                </a:cubicBezTo>
                <a:lnTo>
                  <a:pt x="0" y="1664756"/>
                </a:lnTo>
                <a:lnTo>
                  <a:pt x="0" y="0"/>
                </a:lnTo>
                <a:close/>
              </a:path>
            </a:pathLst>
          </a:custGeom>
        </p:spPr>
        <p:txBody>
          <a:bodyPr wrap="square">
            <a:noAutofit/>
          </a:bodyPr>
          <a:lstStyle/>
          <a:p>
            <a:endParaRPr lang="en-US" dirty="0"/>
          </a:p>
        </p:txBody>
      </p:sp>
      <p:pic>
        <p:nvPicPr>
          <p:cNvPr id="17" name="Picture 16">
            <a:extLst>
              <a:ext uri="{FF2B5EF4-FFF2-40B4-BE49-F238E27FC236}">
                <a16:creationId xmlns:a16="http://schemas.microsoft.com/office/drawing/2014/main" id="{2EFC25A8-175B-232E-0A2A-2B005AF2E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9517" y="8973566"/>
            <a:ext cx="694435" cy="616727"/>
          </a:xfrm>
          <a:prstGeom prst="rect">
            <a:avLst/>
          </a:prstGeom>
        </p:spPr>
      </p:pic>
      <p:pic>
        <p:nvPicPr>
          <p:cNvPr id="18" name="Picture 17">
            <a:extLst>
              <a:ext uri="{FF2B5EF4-FFF2-40B4-BE49-F238E27FC236}">
                <a16:creationId xmlns:a16="http://schemas.microsoft.com/office/drawing/2014/main" id="{BBD87FA9-2589-A7AD-9CA3-5092AAF339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268" y="5326402"/>
            <a:ext cx="2801019" cy="795297"/>
          </a:xfrm>
          <a:prstGeom prst="rect">
            <a:avLst/>
          </a:prstGeom>
        </p:spPr>
      </p:pic>
      <p:sp>
        <p:nvSpPr>
          <p:cNvPr id="33" name="Text Placeholder 32">
            <a:extLst>
              <a:ext uri="{FF2B5EF4-FFF2-40B4-BE49-F238E27FC236}">
                <a16:creationId xmlns:a16="http://schemas.microsoft.com/office/drawing/2014/main" id="{8DB114D0-58A8-E03D-3443-5426B3CC60AE}"/>
              </a:ext>
            </a:extLst>
          </p:cNvPr>
          <p:cNvSpPr>
            <a:spLocks noGrp="1"/>
          </p:cNvSpPr>
          <p:nvPr>
            <p:ph type="body" sz="quarter" idx="11"/>
          </p:nvPr>
        </p:nvSpPr>
        <p:spPr>
          <a:xfrm>
            <a:off x="341118" y="6553201"/>
            <a:ext cx="6902450" cy="1943100"/>
          </a:xfrm>
        </p:spPr>
        <p:txBody>
          <a:bodyPr>
            <a:normAutofit/>
          </a:bodyPr>
          <a:lstStyle>
            <a:lvl1pPr marL="0" indent="0">
              <a:lnSpc>
                <a:spcPct val="120000"/>
              </a:lnSpc>
              <a:buNone/>
              <a:defRPr sz="3200">
                <a:solidFill>
                  <a:srgbClr val="D34728"/>
                </a:solidFill>
                <a:latin typeface="+mj-lt"/>
              </a:defRPr>
            </a:lvl1pPr>
          </a:lstStyle>
          <a:p>
            <a:pPr lvl="0"/>
            <a:endParaRPr lang="en-US" dirty="0"/>
          </a:p>
        </p:txBody>
      </p:sp>
      <p:sp>
        <p:nvSpPr>
          <p:cNvPr id="34" name="Text Placeholder 32">
            <a:extLst>
              <a:ext uri="{FF2B5EF4-FFF2-40B4-BE49-F238E27FC236}">
                <a16:creationId xmlns:a16="http://schemas.microsoft.com/office/drawing/2014/main" id="{3ADC491C-10A2-B105-0200-C5A8B59FA382}"/>
              </a:ext>
            </a:extLst>
          </p:cNvPr>
          <p:cNvSpPr>
            <a:spLocks noGrp="1"/>
          </p:cNvSpPr>
          <p:nvPr>
            <p:ph type="body" sz="quarter" idx="12"/>
          </p:nvPr>
        </p:nvSpPr>
        <p:spPr>
          <a:xfrm>
            <a:off x="355633" y="8582315"/>
            <a:ext cx="6059682" cy="1047751"/>
          </a:xfrm>
        </p:spPr>
        <p:txBody>
          <a:bodyPr>
            <a:normAutofit/>
          </a:bodyPr>
          <a:lstStyle>
            <a:lvl1pPr marL="0" indent="0">
              <a:lnSpc>
                <a:spcPct val="120000"/>
              </a:lnSpc>
              <a:buNone/>
              <a:defRPr sz="1800">
                <a:solidFill>
                  <a:schemeClr val="tx1"/>
                </a:solidFill>
                <a:latin typeface="+mj-lt"/>
              </a:defRPr>
            </a:lvl1pPr>
          </a:lstStyle>
          <a:p>
            <a:pPr lvl="0"/>
            <a:endParaRPr lang="en-US" dirty="0"/>
          </a:p>
        </p:txBody>
      </p:sp>
      <p:sp>
        <p:nvSpPr>
          <p:cNvPr id="38" name="Freeform: Shape 37">
            <a:extLst>
              <a:ext uri="{FF2B5EF4-FFF2-40B4-BE49-F238E27FC236}">
                <a16:creationId xmlns:a16="http://schemas.microsoft.com/office/drawing/2014/main" id="{664EDC88-EFC2-9CFE-3C4A-D7B7E1D98FD2}"/>
              </a:ext>
            </a:extLst>
          </p:cNvPr>
          <p:cNvSpPr>
            <a:spLocks noChangeAspect="1"/>
          </p:cNvSpPr>
          <p:nvPr userDrawn="1"/>
        </p:nvSpPr>
        <p:spPr>
          <a:xfrm>
            <a:off x="301968" y="4328744"/>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chemeClr val="bg1">
              <a:lumMod val="95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9" name="Freeform: Shape 38">
            <a:extLst>
              <a:ext uri="{FF2B5EF4-FFF2-40B4-BE49-F238E27FC236}">
                <a16:creationId xmlns:a16="http://schemas.microsoft.com/office/drawing/2014/main" id="{22436A50-68A8-B3CD-071A-65946B5C0838}"/>
              </a:ext>
            </a:extLst>
          </p:cNvPr>
          <p:cNvSpPr>
            <a:spLocks noChangeAspect="1"/>
          </p:cNvSpPr>
          <p:nvPr userDrawn="1"/>
        </p:nvSpPr>
        <p:spPr>
          <a:xfrm>
            <a:off x="706202" y="3795535"/>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chemeClr val="bg1">
              <a:lumMod val="95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Freeform: Shape 39">
            <a:extLst>
              <a:ext uri="{FF2B5EF4-FFF2-40B4-BE49-F238E27FC236}">
                <a16:creationId xmlns:a16="http://schemas.microsoft.com/office/drawing/2014/main" id="{F62A0420-65E4-9A3C-BBF7-20CB1CB6A858}"/>
              </a:ext>
            </a:extLst>
          </p:cNvPr>
          <p:cNvSpPr>
            <a:spLocks noChangeAspect="1"/>
          </p:cNvSpPr>
          <p:nvPr userDrawn="1"/>
        </p:nvSpPr>
        <p:spPr>
          <a:xfrm>
            <a:off x="341120" y="3203625"/>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chemeClr val="bg1">
              <a:lumMod val="95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Freeform: Shape 40">
            <a:extLst>
              <a:ext uri="{FF2B5EF4-FFF2-40B4-BE49-F238E27FC236}">
                <a16:creationId xmlns:a16="http://schemas.microsoft.com/office/drawing/2014/main" id="{D03D49A8-F06A-FC7F-7AF7-6DE3171E9BDB}"/>
              </a:ext>
            </a:extLst>
          </p:cNvPr>
          <p:cNvSpPr>
            <a:spLocks noChangeAspect="1"/>
          </p:cNvSpPr>
          <p:nvPr userDrawn="1"/>
        </p:nvSpPr>
        <p:spPr>
          <a:xfrm>
            <a:off x="985449" y="3332664"/>
            <a:ext cx="378631" cy="59910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chemeClr val="bg1">
              <a:lumMod val="95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Freeform: Shape 41">
            <a:extLst>
              <a:ext uri="{FF2B5EF4-FFF2-40B4-BE49-F238E27FC236}">
                <a16:creationId xmlns:a16="http://schemas.microsoft.com/office/drawing/2014/main" id="{C99B2E77-002A-2B11-AE7F-E0BFFDD853CA}"/>
              </a:ext>
            </a:extLst>
          </p:cNvPr>
          <p:cNvSpPr>
            <a:spLocks noChangeAspect="1"/>
          </p:cNvSpPr>
          <p:nvPr userDrawn="1"/>
        </p:nvSpPr>
        <p:spPr>
          <a:xfrm>
            <a:off x="1369700" y="4359170"/>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chemeClr val="bg1">
              <a:lumMod val="95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Freeform: Shape 42">
            <a:extLst>
              <a:ext uri="{FF2B5EF4-FFF2-40B4-BE49-F238E27FC236}">
                <a16:creationId xmlns:a16="http://schemas.microsoft.com/office/drawing/2014/main" id="{22C65ABD-711F-72E1-DF47-E4FABAADA4A5}"/>
              </a:ext>
            </a:extLst>
          </p:cNvPr>
          <p:cNvSpPr>
            <a:spLocks noChangeAspect="1"/>
          </p:cNvSpPr>
          <p:nvPr userDrawn="1"/>
        </p:nvSpPr>
        <p:spPr>
          <a:xfrm>
            <a:off x="1038015" y="3738920"/>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chemeClr val="bg1">
              <a:lumMod val="95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Rectangle 43">
            <a:extLst>
              <a:ext uri="{FF2B5EF4-FFF2-40B4-BE49-F238E27FC236}">
                <a16:creationId xmlns:a16="http://schemas.microsoft.com/office/drawing/2014/main" id="{7D68C662-C890-CC14-C66C-033C007A2A8B}"/>
              </a:ext>
            </a:extLst>
          </p:cNvPr>
          <p:cNvSpPr/>
          <p:nvPr userDrawn="1"/>
        </p:nvSpPr>
        <p:spPr>
          <a:xfrm>
            <a:off x="0" y="10003010"/>
            <a:ext cx="7772400" cy="55392"/>
          </a:xfrm>
          <a:prstGeom prst="rect">
            <a:avLst/>
          </a:pr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81344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2F8DC1-6388-7354-F70D-F50DBD612E2C}"/>
              </a:ext>
            </a:extLst>
          </p:cNvPr>
          <p:cNvSpPr/>
          <p:nvPr userDrawn="1"/>
        </p:nvSpPr>
        <p:spPr>
          <a:xfrm>
            <a:off x="0" y="0"/>
            <a:ext cx="7772400" cy="10058400"/>
          </a:xfrm>
          <a:prstGeom prst="rect">
            <a:avLst/>
          </a:pr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Freeform: Shape 24">
            <a:extLst>
              <a:ext uri="{FF2B5EF4-FFF2-40B4-BE49-F238E27FC236}">
                <a16:creationId xmlns:a16="http://schemas.microsoft.com/office/drawing/2014/main" id="{284C2A9D-A11C-92D0-45C0-BF84002D05D6}"/>
              </a:ext>
            </a:extLst>
          </p:cNvPr>
          <p:cNvSpPr>
            <a:spLocks noChangeAspect="1"/>
          </p:cNvSpPr>
          <p:nvPr userDrawn="1"/>
        </p:nvSpPr>
        <p:spPr>
          <a:xfrm>
            <a:off x="7646291" y="3557810"/>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Freeform: Shape 25">
            <a:extLst>
              <a:ext uri="{FF2B5EF4-FFF2-40B4-BE49-F238E27FC236}">
                <a16:creationId xmlns:a16="http://schemas.microsoft.com/office/drawing/2014/main" id="{4836F3E4-CFB1-20DD-3B90-2DE35E956480}"/>
              </a:ext>
            </a:extLst>
          </p:cNvPr>
          <p:cNvSpPr>
            <a:spLocks noChangeAspect="1"/>
          </p:cNvSpPr>
          <p:nvPr userDrawn="1"/>
        </p:nvSpPr>
        <p:spPr>
          <a:xfrm>
            <a:off x="7281209" y="296589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Freeform: Shape 26">
            <a:extLst>
              <a:ext uri="{FF2B5EF4-FFF2-40B4-BE49-F238E27FC236}">
                <a16:creationId xmlns:a16="http://schemas.microsoft.com/office/drawing/2014/main" id="{DA4F28E0-7669-A4F9-F788-F8570F4A84E8}"/>
              </a:ext>
            </a:extLst>
          </p:cNvPr>
          <p:cNvSpPr>
            <a:spLocks noChangeAspect="1"/>
          </p:cNvSpPr>
          <p:nvPr userDrawn="1"/>
        </p:nvSpPr>
        <p:spPr>
          <a:xfrm>
            <a:off x="-326095" y="666548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Freeform: Shape 27">
            <a:extLst>
              <a:ext uri="{FF2B5EF4-FFF2-40B4-BE49-F238E27FC236}">
                <a16:creationId xmlns:a16="http://schemas.microsoft.com/office/drawing/2014/main" id="{01CC2D7F-3913-7396-22AB-C0AA76C5D9CD}"/>
              </a:ext>
            </a:extLst>
          </p:cNvPr>
          <p:cNvSpPr>
            <a:spLocks noChangeAspect="1"/>
          </p:cNvSpPr>
          <p:nvPr userDrawn="1"/>
        </p:nvSpPr>
        <p:spPr>
          <a:xfrm>
            <a:off x="78140" y="6132279"/>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Freeform: Shape 28">
            <a:extLst>
              <a:ext uri="{FF2B5EF4-FFF2-40B4-BE49-F238E27FC236}">
                <a16:creationId xmlns:a16="http://schemas.microsoft.com/office/drawing/2014/main" id="{B5F9FE8E-3232-E1DD-C135-B0ADE2F65925}"/>
              </a:ext>
            </a:extLst>
          </p:cNvPr>
          <p:cNvSpPr>
            <a:spLocks noChangeAspect="1"/>
          </p:cNvSpPr>
          <p:nvPr userDrawn="1"/>
        </p:nvSpPr>
        <p:spPr>
          <a:xfrm>
            <a:off x="-286944" y="554036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Freeform: Shape 29">
            <a:extLst>
              <a:ext uri="{FF2B5EF4-FFF2-40B4-BE49-F238E27FC236}">
                <a16:creationId xmlns:a16="http://schemas.microsoft.com/office/drawing/2014/main" id="{B0D52668-DAA0-6675-1570-75EF6653B7B6}"/>
              </a:ext>
            </a:extLst>
          </p:cNvPr>
          <p:cNvSpPr>
            <a:spLocks noChangeAspect="1"/>
          </p:cNvSpPr>
          <p:nvPr userDrawn="1"/>
        </p:nvSpPr>
        <p:spPr>
          <a:xfrm>
            <a:off x="7198515" y="4091017"/>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Freeform: Shape 30">
            <a:extLst>
              <a:ext uri="{FF2B5EF4-FFF2-40B4-BE49-F238E27FC236}">
                <a16:creationId xmlns:a16="http://schemas.microsoft.com/office/drawing/2014/main" id="{E8B384B9-3D90-2BA7-D5CF-B967AFA36022}"/>
              </a:ext>
            </a:extLst>
          </p:cNvPr>
          <p:cNvSpPr>
            <a:spLocks noChangeAspect="1"/>
          </p:cNvSpPr>
          <p:nvPr userDrawn="1"/>
        </p:nvSpPr>
        <p:spPr>
          <a:xfrm>
            <a:off x="-102202" y="-178254"/>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Freeform: Shape 31">
            <a:extLst>
              <a:ext uri="{FF2B5EF4-FFF2-40B4-BE49-F238E27FC236}">
                <a16:creationId xmlns:a16="http://schemas.microsoft.com/office/drawing/2014/main" id="{54F1D863-AA84-677D-52CB-EAA08BE29D2A}"/>
              </a:ext>
            </a:extLst>
          </p:cNvPr>
          <p:cNvSpPr>
            <a:spLocks noChangeAspect="1"/>
          </p:cNvSpPr>
          <p:nvPr userDrawn="1"/>
        </p:nvSpPr>
        <p:spPr>
          <a:xfrm>
            <a:off x="48416" y="329523"/>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Freeform: Shape 32">
            <a:extLst>
              <a:ext uri="{FF2B5EF4-FFF2-40B4-BE49-F238E27FC236}">
                <a16:creationId xmlns:a16="http://schemas.microsoft.com/office/drawing/2014/main" id="{BDCD9027-3326-399D-0436-D0FCBE24592E}"/>
              </a:ext>
            </a:extLst>
          </p:cNvPr>
          <p:cNvSpPr>
            <a:spLocks noChangeAspect="1"/>
          </p:cNvSpPr>
          <p:nvPr userDrawn="1"/>
        </p:nvSpPr>
        <p:spPr>
          <a:xfrm>
            <a:off x="749907" y="-236335"/>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Freeform: Shape 33">
            <a:extLst>
              <a:ext uri="{FF2B5EF4-FFF2-40B4-BE49-F238E27FC236}">
                <a16:creationId xmlns:a16="http://schemas.microsoft.com/office/drawing/2014/main" id="{76822CBF-9EFD-E56C-FB64-C2BCDA59A28B}"/>
              </a:ext>
            </a:extLst>
          </p:cNvPr>
          <p:cNvSpPr>
            <a:spLocks noChangeAspect="1"/>
          </p:cNvSpPr>
          <p:nvPr userDrawn="1"/>
        </p:nvSpPr>
        <p:spPr>
          <a:xfrm>
            <a:off x="496193" y="-203686"/>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Rounded Corners 7">
            <a:extLst>
              <a:ext uri="{FF2B5EF4-FFF2-40B4-BE49-F238E27FC236}">
                <a16:creationId xmlns:a16="http://schemas.microsoft.com/office/drawing/2014/main" id="{9D7DCF19-66F9-0B43-8C8F-D5F0EE8E6E7E}"/>
              </a:ext>
            </a:extLst>
          </p:cNvPr>
          <p:cNvSpPr/>
          <p:nvPr userDrawn="1"/>
        </p:nvSpPr>
        <p:spPr>
          <a:xfrm>
            <a:off x="312059" y="275773"/>
            <a:ext cx="7148286" cy="9506857"/>
          </a:xfrm>
          <a:prstGeom prst="roundRect">
            <a:avLst>
              <a:gd name="adj" fmla="val 17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2EFC25A8-175B-232E-0A2A-2B005AF2E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4190" y="9211766"/>
            <a:ext cx="446528" cy="396562"/>
          </a:xfrm>
          <a:prstGeom prst="rect">
            <a:avLst/>
          </a:prstGeom>
        </p:spPr>
      </p:pic>
      <p:sp>
        <p:nvSpPr>
          <p:cNvPr id="23" name="Text Placeholder 20">
            <a:extLst>
              <a:ext uri="{FF2B5EF4-FFF2-40B4-BE49-F238E27FC236}">
                <a16:creationId xmlns:a16="http://schemas.microsoft.com/office/drawing/2014/main" id="{BFADA952-9693-4ADF-F396-40E6F6E8A58E}"/>
              </a:ext>
            </a:extLst>
          </p:cNvPr>
          <p:cNvSpPr>
            <a:spLocks noGrp="1"/>
          </p:cNvSpPr>
          <p:nvPr>
            <p:ph type="body" sz="quarter" idx="10"/>
          </p:nvPr>
        </p:nvSpPr>
        <p:spPr>
          <a:xfrm>
            <a:off x="559692" y="349402"/>
            <a:ext cx="4936974" cy="1148295"/>
          </a:xfrm>
        </p:spPr>
        <p:txBody>
          <a:bodyPr>
            <a:normAutofit/>
          </a:bodyPr>
          <a:lstStyle>
            <a:lvl1pPr marL="0" indent="0" algn="l">
              <a:lnSpc>
                <a:spcPct val="130000"/>
              </a:lnSpc>
              <a:buNone/>
              <a:defRPr sz="2399" b="1">
                <a:solidFill>
                  <a:srgbClr val="D34728"/>
                </a:solidFill>
              </a:defRPr>
            </a:lvl1pPr>
            <a:lvl2pPr marL="388582" indent="0" algn="ctr">
              <a:buNone/>
              <a:defRPr/>
            </a:lvl2pPr>
            <a:lvl3pPr marL="777164" indent="0" algn="ctr">
              <a:buNone/>
              <a:defRPr/>
            </a:lvl3pPr>
            <a:lvl4pPr marL="1165746" indent="0" algn="ctr">
              <a:buNone/>
              <a:defRPr/>
            </a:lvl4pPr>
            <a:lvl5pPr marL="1554328" indent="0" algn="ctr">
              <a:buNone/>
              <a:defRPr/>
            </a:lvl5pPr>
          </a:lstStyle>
          <a:p>
            <a:pPr lvl="0"/>
            <a:endParaRPr lang="en-US" dirty="0"/>
          </a:p>
        </p:txBody>
      </p:sp>
      <p:pic>
        <p:nvPicPr>
          <p:cNvPr id="35" name="Picture 34">
            <a:extLst>
              <a:ext uri="{FF2B5EF4-FFF2-40B4-BE49-F238E27FC236}">
                <a16:creationId xmlns:a16="http://schemas.microsoft.com/office/drawing/2014/main" id="{50C5195C-330E-55CB-6366-845A3C2FC4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8724" y="543009"/>
            <a:ext cx="1362076" cy="386735"/>
          </a:xfrm>
          <a:prstGeom prst="rect">
            <a:avLst/>
          </a:prstGeom>
        </p:spPr>
      </p:pic>
      <p:sp>
        <p:nvSpPr>
          <p:cNvPr id="38" name="Picture Placeholder 37">
            <a:extLst>
              <a:ext uri="{FF2B5EF4-FFF2-40B4-BE49-F238E27FC236}">
                <a16:creationId xmlns:a16="http://schemas.microsoft.com/office/drawing/2014/main" id="{8381E6FE-AF0D-EFFF-04AB-2231E81693AA}"/>
              </a:ext>
            </a:extLst>
          </p:cNvPr>
          <p:cNvSpPr>
            <a:spLocks noGrp="1"/>
          </p:cNvSpPr>
          <p:nvPr>
            <p:ph type="pic" sz="quarter" idx="11"/>
          </p:nvPr>
        </p:nvSpPr>
        <p:spPr>
          <a:xfrm>
            <a:off x="559692" y="1682980"/>
            <a:ext cx="6611046" cy="1684337"/>
          </a:xfrm>
        </p:spPr>
        <p:txBody>
          <a:bodyPr/>
          <a:lstStyle/>
          <a:p>
            <a:endParaRPr lang="en-US" dirty="0"/>
          </a:p>
        </p:txBody>
      </p:sp>
      <p:sp>
        <p:nvSpPr>
          <p:cNvPr id="39" name="Picture Placeholder 37">
            <a:extLst>
              <a:ext uri="{FF2B5EF4-FFF2-40B4-BE49-F238E27FC236}">
                <a16:creationId xmlns:a16="http://schemas.microsoft.com/office/drawing/2014/main" id="{3EB236B8-73A8-B41C-DB02-2D1103585A7B}"/>
              </a:ext>
            </a:extLst>
          </p:cNvPr>
          <p:cNvSpPr>
            <a:spLocks noGrp="1"/>
          </p:cNvSpPr>
          <p:nvPr>
            <p:ph type="pic" sz="quarter" idx="12"/>
          </p:nvPr>
        </p:nvSpPr>
        <p:spPr>
          <a:xfrm>
            <a:off x="3733800" y="3604689"/>
            <a:ext cx="3436938" cy="1684337"/>
          </a:xfrm>
        </p:spPr>
        <p:txBody>
          <a:bodyPr/>
          <a:lstStyle/>
          <a:p>
            <a:endParaRPr lang="en-US" dirty="0"/>
          </a:p>
        </p:txBody>
      </p:sp>
      <p:sp>
        <p:nvSpPr>
          <p:cNvPr id="40" name="Picture Placeholder 37">
            <a:extLst>
              <a:ext uri="{FF2B5EF4-FFF2-40B4-BE49-F238E27FC236}">
                <a16:creationId xmlns:a16="http://schemas.microsoft.com/office/drawing/2014/main" id="{B7EAA92E-F082-D8F6-A800-A3685E2DAA2A}"/>
              </a:ext>
            </a:extLst>
          </p:cNvPr>
          <p:cNvSpPr>
            <a:spLocks noGrp="1"/>
          </p:cNvSpPr>
          <p:nvPr>
            <p:ph type="pic" sz="quarter" idx="13"/>
          </p:nvPr>
        </p:nvSpPr>
        <p:spPr>
          <a:xfrm>
            <a:off x="3733800" y="5526397"/>
            <a:ext cx="3436938" cy="1684337"/>
          </a:xfrm>
        </p:spPr>
        <p:txBody>
          <a:bodyPr/>
          <a:lstStyle/>
          <a:p>
            <a:endParaRPr lang="en-US" dirty="0"/>
          </a:p>
        </p:txBody>
      </p:sp>
      <p:sp>
        <p:nvSpPr>
          <p:cNvPr id="41" name="Text Placeholder 32">
            <a:extLst>
              <a:ext uri="{FF2B5EF4-FFF2-40B4-BE49-F238E27FC236}">
                <a16:creationId xmlns:a16="http://schemas.microsoft.com/office/drawing/2014/main" id="{972F57C4-D772-8637-4233-0B8B73892F03}"/>
              </a:ext>
            </a:extLst>
          </p:cNvPr>
          <p:cNvSpPr>
            <a:spLocks noGrp="1"/>
          </p:cNvSpPr>
          <p:nvPr>
            <p:ph type="body" sz="quarter" idx="14"/>
          </p:nvPr>
        </p:nvSpPr>
        <p:spPr>
          <a:xfrm>
            <a:off x="567107" y="3569691"/>
            <a:ext cx="2980746" cy="3641040"/>
          </a:xfrm>
        </p:spPr>
        <p:txBody>
          <a:bodyPr>
            <a:normAutofit/>
          </a:bodyPr>
          <a:lstStyle>
            <a:lvl1pPr marL="0" indent="0">
              <a:lnSpc>
                <a:spcPct val="120000"/>
              </a:lnSpc>
              <a:spcBef>
                <a:spcPts val="1200"/>
              </a:spcBef>
              <a:buNone/>
              <a:defRPr sz="1400">
                <a:solidFill>
                  <a:schemeClr val="tx1"/>
                </a:solidFill>
                <a:latin typeface="+mn-lt"/>
              </a:defRPr>
            </a:lvl1pPr>
          </a:lstStyle>
          <a:p>
            <a:pPr lvl="0"/>
            <a:endParaRPr lang="en-US" dirty="0"/>
          </a:p>
        </p:txBody>
      </p:sp>
      <p:sp>
        <p:nvSpPr>
          <p:cNvPr id="42" name="Text Placeholder 32">
            <a:extLst>
              <a:ext uri="{FF2B5EF4-FFF2-40B4-BE49-F238E27FC236}">
                <a16:creationId xmlns:a16="http://schemas.microsoft.com/office/drawing/2014/main" id="{6E3BFC95-F682-D740-D674-8FA5E5E4A349}"/>
              </a:ext>
            </a:extLst>
          </p:cNvPr>
          <p:cNvSpPr>
            <a:spLocks noGrp="1"/>
          </p:cNvSpPr>
          <p:nvPr>
            <p:ph type="body" sz="quarter" idx="15"/>
          </p:nvPr>
        </p:nvSpPr>
        <p:spPr>
          <a:xfrm>
            <a:off x="567107" y="7380793"/>
            <a:ext cx="6631406" cy="855347"/>
          </a:xfrm>
        </p:spPr>
        <p:txBody>
          <a:bodyPr>
            <a:normAutofit/>
          </a:bodyPr>
          <a:lstStyle>
            <a:lvl1pPr marL="0" indent="0">
              <a:lnSpc>
                <a:spcPct val="120000"/>
              </a:lnSpc>
              <a:buNone/>
              <a:defRPr sz="1400" b="1">
                <a:solidFill>
                  <a:srgbClr val="D34728"/>
                </a:solidFill>
                <a:latin typeface="+mn-lt"/>
              </a:defRPr>
            </a:lvl1pPr>
          </a:lstStyle>
          <a:p>
            <a:pPr lvl="0"/>
            <a:endParaRPr lang="en-US" dirty="0"/>
          </a:p>
        </p:txBody>
      </p:sp>
      <p:sp>
        <p:nvSpPr>
          <p:cNvPr id="43" name="Text Placeholder 32">
            <a:extLst>
              <a:ext uri="{FF2B5EF4-FFF2-40B4-BE49-F238E27FC236}">
                <a16:creationId xmlns:a16="http://schemas.microsoft.com/office/drawing/2014/main" id="{D3398CD3-4AD1-823B-380F-0C4ED01B1020}"/>
              </a:ext>
            </a:extLst>
          </p:cNvPr>
          <p:cNvSpPr>
            <a:spLocks noGrp="1"/>
          </p:cNvSpPr>
          <p:nvPr>
            <p:ph type="body" sz="quarter" idx="16"/>
          </p:nvPr>
        </p:nvSpPr>
        <p:spPr>
          <a:xfrm>
            <a:off x="569930" y="8335300"/>
            <a:ext cx="6628585" cy="580102"/>
          </a:xfrm>
        </p:spPr>
        <p:txBody>
          <a:bodyPr>
            <a:normAutofit/>
          </a:bodyPr>
          <a:lstStyle>
            <a:lvl1pPr marL="0" indent="0">
              <a:lnSpc>
                <a:spcPct val="120000"/>
              </a:lnSpc>
              <a:buNone/>
              <a:defRPr sz="1200" b="0">
                <a:solidFill>
                  <a:schemeClr val="tx1"/>
                </a:solidFill>
                <a:latin typeface="+mn-lt"/>
              </a:defRPr>
            </a:lvl1pPr>
          </a:lstStyle>
          <a:p>
            <a:pPr lvl="0"/>
            <a:endParaRPr lang="en-US" dirty="0"/>
          </a:p>
        </p:txBody>
      </p:sp>
      <p:sp>
        <p:nvSpPr>
          <p:cNvPr id="44" name="Hexagon 43">
            <a:extLst>
              <a:ext uri="{FF2B5EF4-FFF2-40B4-BE49-F238E27FC236}">
                <a16:creationId xmlns:a16="http://schemas.microsoft.com/office/drawing/2014/main" id="{C8251E74-6527-5E41-BDF5-302068E724D0}"/>
              </a:ext>
            </a:extLst>
          </p:cNvPr>
          <p:cNvSpPr>
            <a:spLocks noChangeAspect="1"/>
          </p:cNvSpPr>
          <p:nvPr userDrawn="1"/>
        </p:nvSpPr>
        <p:spPr>
          <a:xfrm>
            <a:off x="471684" y="9530086"/>
            <a:ext cx="88009" cy="78241"/>
          </a:xfrm>
          <a:prstGeom prst="hexagon">
            <a:avLst/>
          </a:prstGeom>
          <a:solidFill>
            <a:srgbClr val="D34728"/>
          </a:solidFill>
          <a:ln w="111125"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Hexagon 44">
            <a:extLst>
              <a:ext uri="{FF2B5EF4-FFF2-40B4-BE49-F238E27FC236}">
                <a16:creationId xmlns:a16="http://schemas.microsoft.com/office/drawing/2014/main" id="{CFA1CBCE-6F43-E402-99B4-B8054D63FD4C}"/>
              </a:ext>
            </a:extLst>
          </p:cNvPr>
          <p:cNvSpPr>
            <a:spLocks noChangeAspect="1"/>
          </p:cNvSpPr>
          <p:nvPr userDrawn="1"/>
        </p:nvSpPr>
        <p:spPr>
          <a:xfrm>
            <a:off x="728055" y="9333191"/>
            <a:ext cx="190559" cy="169409"/>
          </a:xfrm>
          <a:prstGeom prst="hexagon">
            <a:avLst/>
          </a:prstGeom>
          <a:solidFill>
            <a:schemeClr val="bg1">
              <a:lumMod val="95000"/>
            </a:schemeClr>
          </a:solidFill>
          <a:ln w="15875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Hexagon 45">
            <a:extLst>
              <a:ext uri="{FF2B5EF4-FFF2-40B4-BE49-F238E27FC236}">
                <a16:creationId xmlns:a16="http://schemas.microsoft.com/office/drawing/2014/main" id="{505D2BA1-5324-32FB-D29D-D4CC57D89640}"/>
              </a:ext>
            </a:extLst>
          </p:cNvPr>
          <p:cNvSpPr>
            <a:spLocks noChangeAspect="1"/>
          </p:cNvSpPr>
          <p:nvPr userDrawn="1"/>
        </p:nvSpPr>
        <p:spPr>
          <a:xfrm>
            <a:off x="469400" y="9080942"/>
            <a:ext cx="157842" cy="140322"/>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Slide Number Placeholder 5">
            <a:extLst>
              <a:ext uri="{FF2B5EF4-FFF2-40B4-BE49-F238E27FC236}">
                <a16:creationId xmlns:a16="http://schemas.microsoft.com/office/drawing/2014/main" id="{A4794ABF-B97B-403E-76AC-0C2ADB057C72}"/>
              </a:ext>
            </a:extLst>
          </p:cNvPr>
          <p:cNvSpPr>
            <a:spLocks noGrp="1"/>
          </p:cNvSpPr>
          <p:nvPr>
            <p:ph type="sldNum" sz="quarter" idx="4"/>
          </p:nvPr>
        </p:nvSpPr>
        <p:spPr>
          <a:xfrm>
            <a:off x="559692" y="9325407"/>
            <a:ext cx="534188" cy="229705"/>
          </a:xfrm>
          <a:prstGeom prst="rect">
            <a:avLst/>
          </a:prstGeom>
        </p:spPr>
        <p:txBody>
          <a:bodyPr vert="horz" lIns="91440" tIns="45720" rIns="91440" bIns="45720" rtlCol="0" anchor="ctr"/>
          <a:lstStyle>
            <a:lvl1pPr algn="ctr">
              <a:defRPr sz="1100" b="1">
                <a:solidFill>
                  <a:srgbClr val="D34728"/>
                </a:solidFill>
                <a:latin typeface="+mn-lt"/>
              </a:defRPr>
            </a:lvl1pPr>
          </a:lstStyle>
          <a:p>
            <a:fld id="{B460C489-6A16-47BE-99C0-97B3C176101D}" type="slidenum">
              <a:rPr lang="en-US" smtClean="0"/>
              <a:pPr/>
              <a:t>‹#›</a:t>
            </a:fld>
            <a:endParaRPr lang="en-US" dirty="0"/>
          </a:p>
        </p:txBody>
      </p:sp>
    </p:spTree>
    <p:extLst>
      <p:ext uri="{BB962C8B-B14F-4D97-AF65-F5344CB8AC3E}">
        <p14:creationId xmlns:p14="http://schemas.microsoft.com/office/powerpoint/2010/main" val="352002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2F8DC1-6388-7354-F70D-F50DBD612E2C}"/>
              </a:ext>
            </a:extLst>
          </p:cNvPr>
          <p:cNvSpPr/>
          <p:nvPr userDrawn="1"/>
        </p:nvSpPr>
        <p:spPr>
          <a:xfrm>
            <a:off x="0" y="0"/>
            <a:ext cx="7772400" cy="10058400"/>
          </a:xfrm>
          <a:prstGeom prst="rect">
            <a:avLst/>
          </a:pr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Freeform: Shape 24">
            <a:extLst>
              <a:ext uri="{FF2B5EF4-FFF2-40B4-BE49-F238E27FC236}">
                <a16:creationId xmlns:a16="http://schemas.microsoft.com/office/drawing/2014/main" id="{284C2A9D-A11C-92D0-45C0-BF84002D05D6}"/>
              </a:ext>
            </a:extLst>
          </p:cNvPr>
          <p:cNvSpPr>
            <a:spLocks noChangeAspect="1"/>
          </p:cNvSpPr>
          <p:nvPr userDrawn="1"/>
        </p:nvSpPr>
        <p:spPr>
          <a:xfrm>
            <a:off x="7646291" y="3557810"/>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Freeform: Shape 25">
            <a:extLst>
              <a:ext uri="{FF2B5EF4-FFF2-40B4-BE49-F238E27FC236}">
                <a16:creationId xmlns:a16="http://schemas.microsoft.com/office/drawing/2014/main" id="{4836F3E4-CFB1-20DD-3B90-2DE35E956480}"/>
              </a:ext>
            </a:extLst>
          </p:cNvPr>
          <p:cNvSpPr>
            <a:spLocks noChangeAspect="1"/>
          </p:cNvSpPr>
          <p:nvPr userDrawn="1"/>
        </p:nvSpPr>
        <p:spPr>
          <a:xfrm>
            <a:off x="7281209" y="296589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Freeform: Shape 26">
            <a:extLst>
              <a:ext uri="{FF2B5EF4-FFF2-40B4-BE49-F238E27FC236}">
                <a16:creationId xmlns:a16="http://schemas.microsoft.com/office/drawing/2014/main" id="{DA4F28E0-7669-A4F9-F788-F8570F4A84E8}"/>
              </a:ext>
            </a:extLst>
          </p:cNvPr>
          <p:cNvSpPr>
            <a:spLocks noChangeAspect="1"/>
          </p:cNvSpPr>
          <p:nvPr userDrawn="1"/>
        </p:nvSpPr>
        <p:spPr>
          <a:xfrm>
            <a:off x="-326095" y="666548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Freeform: Shape 27">
            <a:extLst>
              <a:ext uri="{FF2B5EF4-FFF2-40B4-BE49-F238E27FC236}">
                <a16:creationId xmlns:a16="http://schemas.microsoft.com/office/drawing/2014/main" id="{01CC2D7F-3913-7396-22AB-C0AA76C5D9CD}"/>
              </a:ext>
            </a:extLst>
          </p:cNvPr>
          <p:cNvSpPr>
            <a:spLocks noChangeAspect="1"/>
          </p:cNvSpPr>
          <p:nvPr userDrawn="1"/>
        </p:nvSpPr>
        <p:spPr>
          <a:xfrm>
            <a:off x="78140" y="6132279"/>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Freeform: Shape 28">
            <a:extLst>
              <a:ext uri="{FF2B5EF4-FFF2-40B4-BE49-F238E27FC236}">
                <a16:creationId xmlns:a16="http://schemas.microsoft.com/office/drawing/2014/main" id="{B5F9FE8E-3232-E1DD-C135-B0ADE2F65925}"/>
              </a:ext>
            </a:extLst>
          </p:cNvPr>
          <p:cNvSpPr>
            <a:spLocks noChangeAspect="1"/>
          </p:cNvSpPr>
          <p:nvPr userDrawn="1"/>
        </p:nvSpPr>
        <p:spPr>
          <a:xfrm>
            <a:off x="-286944" y="554036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Freeform: Shape 29">
            <a:extLst>
              <a:ext uri="{FF2B5EF4-FFF2-40B4-BE49-F238E27FC236}">
                <a16:creationId xmlns:a16="http://schemas.microsoft.com/office/drawing/2014/main" id="{B0D52668-DAA0-6675-1570-75EF6653B7B6}"/>
              </a:ext>
            </a:extLst>
          </p:cNvPr>
          <p:cNvSpPr>
            <a:spLocks noChangeAspect="1"/>
          </p:cNvSpPr>
          <p:nvPr userDrawn="1"/>
        </p:nvSpPr>
        <p:spPr>
          <a:xfrm>
            <a:off x="7198515" y="4091017"/>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Freeform: Shape 30">
            <a:extLst>
              <a:ext uri="{FF2B5EF4-FFF2-40B4-BE49-F238E27FC236}">
                <a16:creationId xmlns:a16="http://schemas.microsoft.com/office/drawing/2014/main" id="{E8B384B9-3D90-2BA7-D5CF-B967AFA36022}"/>
              </a:ext>
            </a:extLst>
          </p:cNvPr>
          <p:cNvSpPr>
            <a:spLocks noChangeAspect="1"/>
          </p:cNvSpPr>
          <p:nvPr userDrawn="1"/>
        </p:nvSpPr>
        <p:spPr>
          <a:xfrm>
            <a:off x="-102202" y="-178254"/>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Freeform: Shape 31">
            <a:extLst>
              <a:ext uri="{FF2B5EF4-FFF2-40B4-BE49-F238E27FC236}">
                <a16:creationId xmlns:a16="http://schemas.microsoft.com/office/drawing/2014/main" id="{54F1D863-AA84-677D-52CB-EAA08BE29D2A}"/>
              </a:ext>
            </a:extLst>
          </p:cNvPr>
          <p:cNvSpPr>
            <a:spLocks noChangeAspect="1"/>
          </p:cNvSpPr>
          <p:nvPr userDrawn="1"/>
        </p:nvSpPr>
        <p:spPr>
          <a:xfrm>
            <a:off x="48416" y="329523"/>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Freeform: Shape 32">
            <a:extLst>
              <a:ext uri="{FF2B5EF4-FFF2-40B4-BE49-F238E27FC236}">
                <a16:creationId xmlns:a16="http://schemas.microsoft.com/office/drawing/2014/main" id="{BDCD9027-3326-399D-0436-D0FCBE24592E}"/>
              </a:ext>
            </a:extLst>
          </p:cNvPr>
          <p:cNvSpPr>
            <a:spLocks noChangeAspect="1"/>
          </p:cNvSpPr>
          <p:nvPr userDrawn="1"/>
        </p:nvSpPr>
        <p:spPr>
          <a:xfrm>
            <a:off x="749907" y="-236335"/>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Freeform: Shape 33">
            <a:extLst>
              <a:ext uri="{FF2B5EF4-FFF2-40B4-BE49-F238E27FC236}">
                <a16:creationId xmlns:a16="http://schemas.microsoft.com/office/drawing/2014/main" id="{76822CBF-9EFD-E56C-FB64-C2BCDA59A28B}"/>
              </a:ext>
            </a:extLst>
          </p:cNvPr>
          <p:cNvSpPr>
            <a:spLocks noChangeAspect="1"/>
          </p:cNvSpPr>
          <p:nvPr userDrawn="1"/>
        </p:nvSpPr>
        <p:spPr>
          <a:xfrm>
            <a:off x="496193" y="-203686"/>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Rounded Corners 7">
            <a:extLst>
              <a:ext uri="{FF2B5EF4-FFF2-40B4-BE49-F238E27FC236}">
                <a16:creationId xmlns:a16="http://schemas.microsoft.com/office/drawing/2014/main" id="{9D7DCF19-66F9-0B43-8C8F-D5F0EE8E6E7E}"/>
              </a:ext>
            </a:extLst>
          </p:cNvPr>
          <p:cNvSpPr/>
          <p:nvPr userDrawn="1"/>
        </p:nvSpPr>
        <p:spPr>
          <a:xfrm>
            <a:off x="312059" y="275773"/>
            <a:ext cx="7148286" cy="9506857"/>
          </a:xfrm>
          <a:prstGeom prst="roundRect">
            <a:avLst>
              <a:gd name="adj" fmla="val 17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2EFC25A8-175B-232E-0A2A-2B005AF2E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4190" y="9211766"/>
            <a:ext cx="446528" cy="396562"/>
          </a:xfrm>
          <a:prstGeom prst="rect">
            <a:avLst/>
          </a:prstGeom>
        </p:spPr>
      </p:pic>
      <p:sp>
        <p:nvSpPr>
          <p:cNvPr id="19" name="Hexagon 18">
            <a:extLst>
              <a:ext uri="{FF2B5EF4-FFF2-40B4-BE49-F238E27FC236}">
                <a16:creationId xmlns:a16="http://schemas.microsoft.com/office/drawing/2014/main" id="{4CE9845A-E1C6-C5EE-2F4E-7D86C9C2D13B}"/>
              </a:ext>
            </a:extLst>
          </p:cNvPr>
          <p:cNvSpPr>
            <a:spLocks noChangeAspect="1"/>
          </p:cNvSpPr>
          <p:nvPr userDrawn="1"/>
        </p:nvSpPr>
        <p:spPr>
          <a:xfrm>
            <a:off x="471684" y="9530086"/>
            <a:ext cx="88009" cy="78241"/>
          </a:xfrm>
          <a:prstGeom prst="hexagon">
            <a:avLst/>
          </a:prstGeom>
          <a:solidFill>
            <a:srgbClr val="D34728"/>
          </a:solidFill>
          <a:ln w="111125"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Hexagon 19">
            <a:extLst>
              <a:ext uri="{FF2B5EF4-FFF2-40B4-BE49-F238E27FC236}">
                <a16:creationId xmlns:a16="http://schemas.microsoft.com/office/drawing/2014/main" id="{04F46B48-F956-C38F-3CCA-DD83A13EAF92}"/>
              </a:ext>
            </a:extLst>
          </p:cNvPr>
          <p:cNvSpPr>
            <a:spLocks noChangeAspect="1"/>
          </p:cNvSpPr>
          <p:nvPr userDrawn="1"/>
        </p:nvSpPr>
        <p:spPr>
          <a:xfrm>
            <a:off x="728055" y="9333191"/>
            <a:ext cx="190559" cy="169409"/>
          </a:xfrm>
          <a:prstGeom prst="hexagon">
            <a:avLst/>
          </a:prstGeom>
          <a:solidFill>
            <a:schemeClr val="bg1">
              <a:lumMod val="95000"/>
            </a:schemeClr>
          </a:solidFill>
          <a:ln w="15875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Hexagon 20">
            <a:extLst>
              <a:ext uri="{FF2B5EF4-FFF2-40B4-BE49-F238E27FC236}">
                <a16:creationId xmlns:a16="http://schemas.microsoft.com/office/drawing/2014/main" id="{2898368E-EB69-ABA5-E824-27775D6F3FC8}"/>
              </a:ext>
            </a:extLst>
          </p:cNvPr>
          <p:cNvSpPr>
            <a:spLocks noChangeAspect="1"/>
          </p:cNvSpPr>
          <p:nvPr userDrawn="1"/>
        </p:nvSpPr>
        <p:spPr>
          <a:xfrm>
            <a:off x="469400" y="9080942"/>
            <a:ext cx="157842" cy="140322"/>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0">
            <a:extLst>
              <a:ext uri="{FF2B5EF4-FFF2-40B4-BE49-F238E27FC236}">
                <a16:creationId xmlns:a16="http://schemas.microsoft.com/office/drawing/2014/main" id="{BFADA952-9693-4ADF-F396-40E6F6E8A58E}"/>
              </a:ext>
            </a:extLst>
          </p:cNvPr>
          <p:cNvSpPr>
            <a:spLocks noGrp="1"/>
          </p:cNvSpPr>
          <p:nvPr>
            <p:ph type="body" sz="quarter" idx="10"/>
          </p:nvPr>
        </p:nvSpPr>
        <p:spPr>
          <a:xfrm>
            <a:off x="559692" y="349402"/>
            <a:ext cx="4936974" cy="1148295"/>
          </a:xfrm>
        </p:spPr>
        <p:txBody>
          <a:bodyPr>
            <a:normAutofit/>
          </a:bodyPr>
          <a:lstStyle>
            <a:lvl1pPr marL="0" indent="0" algn="l">
              <a:lnSpc>
                <a:spcPct val="130000"/>
              </a:lnSpc>
              <a:buNone/>
              <a:defRPr sz="2399" b="1">
                <a:solidFill>
                  <a:srgbClr val="D34728"/>
                </a:solidFill>
              </a:defRPr>
            </a:lvl1pPr>
            <a:lvl2pPr marL="388582" indent="0" algn="ctr">
              <a:buNone/>
              <a:defRPr/>
            </a:lvl2pPr>
            <a:lvl3pPr marL="777164" indent="0" algn="ctr">
              <a:buNone/>
              <a:defRPr/>
            </a:lvl3pPr>
            <a:lvl4pPr marL="1165746" indent="0" algn="ctr">
              <a:buNone/>
              <a:defRPr/>
            </a:lvl4pPr>
            <a:lvl5pPr marL="1554328" indent="0" algn="ctr">
              <a:buNone/>
              <a:defRPr/>
            </a:lvl5pPr>
          </a:lstStyle>
          <a:p>
            <a:pPr lvl="0"/>
            <a:endParaRPr lang="en-US" dirty="0"/>
          </a:p>
        </p:txBody>
      </p:sp>
      <p:sp>
        <p:nvSpPr>
          <p:cNvPr id="24" name="Slide Number Placeholder 5">
            <a:extLst>
              <a:ext uri="{FF2B5EF4-FFF2-40B4-BE49-F238E27FC236}">
                <a16:creationId xmlns:a16="http://schemas.microsoft.com/office/drawing/2014/main" id="{49ADE998-D8C4-10BF-0C1B-B9E3EC586625}"/>
              </a:ext>
            </a:extLst>
          </p:cNvPr>
          <p:cNvSpPr>
            <a:spLocks noGrp="1"/>
          </p:cNvSpPr>
          <p:nvPr>
            <p:ph type="sldNum" sz="quarter" idx="4"/>
          </p:nvPr>
        </p:nvSpPr>
        <p:spPr>
          <a:xfrm>
            <a:off x="559692" y="9325407"/>
            <a:ext cx="534188" cy="229705"/>
          </a:xfrm>
          <a:prstGeom prst="rect">
            <a:avLst/>
          </a:prstGeom>
        </p:spPr>
        <p:txBody>
          <a:bodyPr vert="horz" lIns="91440" tIns="45720" rIns="91440" bIns="45720" rtlCol="0" anchor="ctr"/>
          <a:lstStyle>
            <a:lvl1pPr algn="ctr">
              <a:defRPr sz="1100" b="1">
                <a:solidFill>
                  <a:srgbClr val="D34728"/>
                </a:solidFill>
                <a:latin typeface="+mn-lt"/>
              </a:defRPr>
            </a:lvl1pPr>
          </a:lstStyle>
          <a:p>
            <a:fld id="{B460C489-6A16-47BE-99C0-97B3C176101D}" type="slidenum">
              <a:rPr lang="en-US" smtClean="0"/>
              <a:pPr/>
              <a:t>‹#›</a:t>
            </a:fld>
            <a:endParaRPr lang="en-US" dirty="0"/>
          </a:p>
        </p:txBody>
      </p:sp>
      <p:pic>
        <p:nvPicPr>
          <p:cNvPr id="35" name="Picture 34">
            <a:extLst>
              <a:ext uri="{FF2B5EF4-FFF2-40B4-BE49-F238E27FC236}">
                <a16:creationId xmlns:a16="http://schemas.microsoft.com/office/drawing/2014/main" id="{50C5195C-330E-55CB-6366-845A3C2FC4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8724" y="543009"/>
            <a:ext cx="1362076" cy="386735"/>
          </a:xfrm>
          <a:prstGeom prst="rect">
            <a:avLst/>
          </a:prstGeom>
        </p:spPr>
      </p:pic>
      <p:sp>
        <p:nvSpPr>
          <p:cNvPr id="2" name="Picture Placeholder 37">
            <a:extLst>
              <a:ext uri="{FF2B5EF4-FFF2-40B4-BE49-F238E27FC236}">
                <a16:creationId xmlns:a16="http://schemas.microsoft.com/office/drawing/2014/main" id="{22438225-0BE4-9843-0748-1B56E468C963}"/>
              </a:ext>
            </a:extLst>
          </p:cNvPr>
          <p:cNvSpPr>
            <a:spLocks noGrp="1"/>
          </p:cNvSpPr>
          <p:nvPr>
            <p:ph type="pic" sz="quarter" idx="12"/>
          </p:nvPr>
        </p:nvSpPr>
        <p:spPr>
          <a:xfrm>
            <a:off x="4630118" y="3591951"/>
            <a:ext cx="2540681" cy="5339604"/>
          </a:xfrm>
        </p:spPr>
        <p:txBody>
          <a:bodyPr/>
          <a:lstStyle/>
          <a:p>
            <a:endParaRPr lang="en-US" dirty="0"/>
          </a:p>
        </p:txBody>
      </p:sp>
      <p:sp>
        <p:nvSpPr>
          <p:cNvPr id="3" name="Text Placeholder 32">
            <a:extLst>
              <a:ext uri="{FF2B5EF4-FFF2-40B4-BE49-F238E27FC236}">
                <a16:creationId xmlns:a16="http://schemas.microsoft.com/office/drawing/2014/main" id="{7CCFC04E-B96A-2302-8F08-889E3D8D7041}"/>
              </a:ext>
            </a:extLst>
          </p:cNvPr>
          <p:cNvSpPr>
            <a:spLocks noGrp="1"/>
          </p:cNvSpPr>
          <p:nvPr>
            <p:ph type="body" sz="quarter" idx="14"/>
          </p:nvPr>
        </p:nvSpPr>
        <p:spPr>
          <a:xfrm>
            <a:off x="1367565" y="3651992"/>
            <a:ext cx="2980746" cy="1121877"/>
          </a:xfrm>
        </p:spPr>
        <p:txBody>
          <a:bodyPr>
            <a:normAutofit/>
          </a:bodyPr>
          <a:lstStyle>
            <a:lvl1pPr marL="0" indent="0">
              <a:lnSpc>
                <a:spcPct val="120000"/>
              </a:lnSpc>
              <a:spcBef>
                <a:spcPts val="1200"/>
              </a:spcBef>
              <a:buNone/>
              <a:defRPr sz="1200">
                <a:solidFill>
                  <a:schemeClr val="tx1"/>
                </a:solidFill>
                <a:latin typeface="+mn-lt"/>
              </a:defRPr>
            </a:lvl1pPr>
          </a:lstStyle>
          <a:p>
            <a:pPr lvl="0"/>
            <a:endParaRPr lang="en-US" dirty="0"/>
          </a:p>
        </p:txBody>
      </p:sp>
      <p:sp>
        <p:nvSpPr>
          <p:cNvPr id="4" name="Text Placeholder 32">
            <a:extLst>
              <a:ext uri="{FF2B5EF4-FFF2-40B4-BE49-F238E27FC236}">
                <a16:creationId xmlns:a16="http://schemas.microsoft.com/office/drawing/2014/main" id="{FA338F14-3674-1BF7-52DC-1E568495BC59}"/>
              </a:ext>
            </a:extLst>
          </p:cNvPr>
          <p:cNvSpPr>
            <a:spLocks noGrp="1"/>
          </p:cNvSpPr>
          <p:nvPr>
            <p:ph type="body" sz="quarter" idx="15"/>
          </p:nvPr>
        </p:nvSpPr>
        <p:spPr>
          <a:xfrm>
            <a:off x="549559" y="1724233"/>
            <a:ext cx="6631406" cy="1510655"/>
          </a:xfrm>
        </p:spPr>
        <p:txBody>
          <a:bodyPr>
            <a:normAutofit/>
          </a:bodyPr>
          <a:lstStyle>
            <a:lvl1pPr marL="0" indent="0">
              <a:lnSpc>
                <a:spcPct val="120000"/>
              </a:lnSpc>
              <a:buNone/>
              <a:defRPr sz="1400" b="1">
                <a:solidFill>
                  <a:srgbClr val="D34728"/>
                </a:solidFill>
                <a:latin typeface="+mn-lt"/>
              </a:defRPr>
            </a:lvl1pPr>
          </a:lstStyle>
          <a:p>
            <a:pPr lvl="0"/>
            <a:endParaRPr lang="en-US" dirty="0"/>
          </a:p>
        </p:txBody>
      </p:sp>
      <p:sp>
        <p:nvSpPr>
          <p:cNvPr id="5" name="Hexagon 4">
            <a:extLst>
              <a:ext uri="{FF2B5EF4-FFF2-40B4-BE49-F238E27FC236}">
                <a16:creationId xmlns:a16="http://schemas.microsoft.com/office/drawing/2014/main" id="{EC1682A9-1476-8333-BF49-4993F5EF6B26}"/>
              </a:ext>
            </a:extLst>
          </p:cNvPr>
          <p:cNvSpPr>
            <a:spLocks noChangeAspect="1"/>
          </p:cNvSpPr>
          <p:nvPr userDrawn="1"/>
        </p:nvSpPr>
        <p:spPr>
          <a:xfrm>
            <a:off x="683687" y="3802843"/>
            <a:ext cx="467760" cy="415843"/>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 Placeholder 32">
            <a:extLst>
              <a:ext uri="{FF2B5EF4-FFF2-40B4-BE49-F238E27FC236}">
                <a16:creationId xmlns:a16="http://schemas.microsoft.com/office/drawing/2014/main" id="{06F3A5BA-7714-FF2D-AF57-2D69754FF689}"/>
              </a:ext>
            </a:extLst>
          </p:cNvPr>
          <p:cNvSpPr>
            <a:spLocks noGrp="1"/>
          </p:cNvSpPr>
          <p:nvPr>
            <p:ph type="body" sz="quarter" idx="16"/>
          </p:nvPr>
        </p:nvSpPr>
        <p:spPr>
          <a:xfrm>
            <a:off x="1367565" y="5037888"/>
            <a:ext cx="2980746" cy="1121877"/>
          </a:xfrm>
        </p:spPr>
        <p:txBody>
          <a:bodyPr>
            <a:normAutofit/>
          </a:bodyPr>
          <a:lstStyle>
            <a:lvl1pPr marL="0" indent="0">
              <a:lnSpc>
                <a:spcPct val="120000"/>
              </a:lnSpc>
              <a:spcBef>
                <a:spcPts val="1200"/>
              </a:spcBef>
              <a:buNone/>
              <a:defRPr sz="1200">
                <a:solidFill>
                  <a:schemeClr val="tx1"/>
                </a:solidFill>
                <a:latin typeface="+mn-lt"/>
              </a:defRPr>
            </a:lvl1pPr>
          </a:lstStyle>
          <a:p>
            <a:pPr lvl="0"/>
            <a:endParaRPr lang="en-US" dirty="0"/>
          </a:p>
        </p:txBody>
      </p:sp>
      <p:sp>
        <p:nvSpPr>
          <p:cNvPr id="9" name="Hexagon 8">
            <a:extLst>
              <a:ext uri="{FF2B5EF4-FFF2-40B4-BE49-F238E27FC236}">
                <a16:creationId xmlns:a16="http://schemas.microsoft.com/office/drawing/2014/main" id="{FDC281DB-5F60-2605-A723-59951322EF6C}"/>
              </a:ext>
            </a:extLst>
          </p:cNvPr>
          <p:cNvSpPr>
            <a:spLocks noChangeAspect="1"/>
          </p:cNvSpPr>
          <p:nvPr userDrawn="1"/>
        </p:nvSpPr>
        <p:spPr>
          <a:xfrm>
            <a:off x="683687" y="5188738"/>
            <a:ext cx="467760" cy="415843"/>
          </a:xfrm>
          <a:prstGeom prst="hexagon">
            <a:avLst/>
          </a:prstGeom>
          <a:solidFill>
            <a:schemeClr val="bg1">
              <a:lumMod val="75000"/>
            </a:schemeClr>
          </a:solidFill>
          <a:ln w="158750" cap="rnd">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32">
            <a:extLst>
              <a:ext uri="{FF2B5EF4-FFF2-40B4-BE49-F238E27FC236}">
                <a16:creationId xmlns:a16="http://schemas.microsoft.com/office/drawing/2014/main" id="{6C4612B4-32E7-D7ED-6498-87D606332A71}"/>
              </a:ext>
            </a:extLst>
          </p:cNvPr>
          <p:cNvSpPr>
            <a:spLocks noGrp="1"/>
          </p:cNvSpPr>
          <p:nvPr>
            <p:ph type="body" sz="quarter" idx="17"/>
          </p:nvPr>
        </p:nvSpPr>
        <p:spPr>
          <a:xfrm>
            <a:off x="1367565" y="6423783"/>
            <a:ext cx="2980746" cy="1121877"/>
          </a:xfrm>
        </p:spPr>
        <p:txBody>
          <a:bodyPr>
            <a:normAutofit/>
          </a:bodyPr>
          <a:lstStyle>
            <a:lvl1pPr marL="0" indent="0">
              <a:lnSpc>
                <a:spcPct val="120000"/>
              </a:lnSpc>
              <a:spcBef>
                <a:spcPts val="1200"/>
              </a:spcBef>
              <a:buNone/>
              <a:defRPr sz="1200">
                <a:solidFill>
                  <a:schemeClr val="tx1"/>
                </a:solidFill>
                <a:latin typeface="+mn-lt"/>
              </a:defRPr>
            </a:lvl1pPr>
          </a:lstStyle>
          <a:p>
            <a:pPr lvl="0"/>
            <a:endParaRPr lang="en-US" dirty="0"/>
          </a:p>
        </p:txBody>
      </p:sp>
      <p:sp>
        <p:nvSpPr>
          <p:cNvPr id="11" name="Hexagon 10">
            <a:extLst>
              <a:ext uri="{FF2B5EF4-FFF2-40B4-BE49-F238E27FC236}">
                <a16:creationId xmlns:a16="http://schemas.microsoft.com/office/drawing/2014/main" id="{D6C28F98-A19F-B5FC-44AF-640269A47D48}"/>
              </a:ext>
            </a:extLst>
          </p:cNvPr>
          <p:cNvSpPr>
            <a:spLocks noChangeAspect="1"/>
          </p:cNvSpPr>
          <p:nvPr userDrawn="1"/>
        </p:nvSpPr>
        <p:spPr>
          <a:xfrm>
            <a:off x="683687" y="6574635"/>
            <a:ext cx="467760" cy="415843"/>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32">
            <a:extLst>
              <a:ext uri="{FF2B5EF4-FFF2-40B4-BE49-F238E27FC236}">
                <a16:creationId xmlns:a16="http://schemas.microsoft.com/office/drawing/2014/main" id="{D27D7CA4-EB4E-853E-B8B6-5879DB607B77}"/>
              </a:ext>
            </a:extLst>
          </p:cNvPr>
          <p:cNvSpPr>
            <a:spLocks noGrp="1"/>
          </p:cNvSpPr>
          <p:nvPr>
            <p:ph type="body" sz="quarter" idx="18"/>
          </p:nvPr>
        </p:nvSpPr>
        <p:spPr>
          <a:xfrm>
            <a:off x="1367565" y="7809680"/>
            <a:ext cx="2980746" cy="1121877"/>
          </a:xfrm>
        </p:spPr>
        <p:txBody>
          <a:bodyPr>
            <a:normAutofit/>
          </a:bodyPr>
          <a:lstStyle>
            <a:lvl1pPr marL="0" indent="0">
              <a:lnSpc>
                <a:spcPct val="120000"/>
              </a:lnSpc>
              <a:spcBef>
                <a:spcPts val="1200"/>
              </a:spcBef>
              <a:buNone/>
              <a:defRPr sz="1200">
                <a:solidFill>
                  <a:schemeClr val="tx1"/>
                </a:solidFill>
                <a:latin typeface="+mn-lt"/>
              </a:defRPr>
            </a:lvl1pPr>
          </a:lstStyle>
          <a:p>
            <a:pPr lvl="0"/>
            <a:endParaRPr lang="en-US" dirty="0"/>
          </a:p>
        </p:txBody>
      </p:sp>
      <p:sp>
        <p:nvSpPr>
          <p:cNvPr id="13" name="Hexagon 12">
            <a:extLst>
              <a:ext uri="{FF2B5EF4-FFF2-40B4-BE49-F238E27FC236}">
                <a16:creationId xmlns:a16="http://schemas.microsoft.com/office/drawing/2014/main" id="{5AF7FF9C-7310-C645-7CE5-BC9202B2AC50}"/>
              </a:ext>
            </a:extLst>
          </p:cNvPr>
          <p:cNvSpPr>
            <a:spLocks noChangeAspect="1"/>
          </p:cNvSpPr>
          <p:nvPr userDrawn="1"/>
        </p:nvSpPr>
        <p:spPr>
          <a:xfrm>
            <a:off x="683687" y="7960531"/>
            <a:ext cx="467760" cy="415843"/>
          </a:xfrm>
          <a:prstGeom prst="hexagon">
            <a:avLst/>
          </a:prstGeom>
          <a:solidFill>
            <a:schemeClr val="bg1">
              <a:lumMod val="75000"/>
            </a:schemeClr>
          </a:solidFill>
          <a:ln w="158750" cap="rnd">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Picture Placeholder 15">
            <a:extLst>
              <a:ext uri="{FF2B5EF4-FFF2-40B4-BE49-F238E27FC236}">
                <a16:creationId xmlns:a16="http://schemas.microsoft.com/office/drawing/2014/main" id="{59B77E13-5926-3C1F-7E13-A1B8A14166BE}"/>
              </a:ext>
            </a:extLst>
          </p:cNvPr>
          <p:cNvSpPr>
            <a:spLocks noGrp="1"/>
          </p:cNvSpPr>
          <p:nvPr>
            <p:ph type="pic" sz="quarter" idx="19"/>
          </p:nvPr>
        </p:nvSpPr>
        <p:spPr>
          <a:xfrm>
            <a:off x="793037" y="3873214"/>
            <a:ext cx="274320" cy="274321"/>
          </a:xfrm>
        </p:spPr>
        <p:txBody>
          <a:bodyPr>
            <a:noAutofit/>
          </a:bodyPr>
          <a:lstStyle>
            <a:lvl1pPr marL="0" indent="0">
              <a:buNone/>
              <a:defRPr sz="899"/>
            </a:lvl1pPr>
          </a:lstStyle>
          <a:p>
            <a:endParaRPr lang="en-US" dirty="0"/>
          </a:p>
        </p:txBody>
      </p:sp>
      <p:sp>
        <p:nvSpPr>
          <p:cNvPr id="18" name="Picture Placeholder 15">
            <a:extLst>
              <a:ext uri="{FF2B5EF4-FFF2-40B4-BE49-F238E27FC236}">
                <a16:creationId xmlns:a16="http://schemas.microsoft.com/office/drawing/2014/main" id="{BDFD3731-84EF-1FC2-1B72-355CD859945F}"/>
              </a:ext>
            </a:extLst>
          </p:cNvPr>
          <p:cNvSpPr>
            <a:spLocks noGrp="1"/>
          </p:cNvSpPr>
          <p:nvPr>
            <p:ph type="pic" sz="quarter" idx="20"/>
          </p:nvPr>
        </p:nvSpPr>
        <p:spPr>
          <a:xfrm>
            <a:off x="793037" y="5259499"/>
            <a:ext cx="274320" cy="274321"/>
          </a:xfrm>
        </p:spPr>
        <p:txBody>
          <a:bodyPr>
            <a:noAutofit/>
          </a:bodyPr>
          <a:lstStyle>
            <a:lvl1pPr marL="0" indent="0">
              <a:buNone/>
              <a:defRPr sz="899"/>
            </a:lvl1pPr>
          </a:lstStyle>
          <a:p>
            <a:endParaRPr lang="en-US" dirty="0"/>
          </a:p>
        </p:txBody>
      </p:sp>
      <p:sp>
        <p:nvSpPr>
          <p:cNvPr id="22" name="Picture Placeholder 15">
            <a:extLst>
              <a:ext uri="{FF2B5EF4-FFF2-40B4-BE49-F238E27FC236}">
                <a16:creationId xmlns:a16="http://schemas.microsoft.com/office/drawing/2014/main" id="{9E420EF2-F0BD-AD75-CCDB-B656B9E2A69D}"/>
              </a:ext>
            </a:extLst>
          </p:cNvPr>
          <p:cNvSpPr>
            <a:spLocks noGrp="1"/>
          </p:cNvSpPr>
          <p:nvPr>
            <p:ph type="pic" sz="quarter" idx="21"/>
          </p:nvPr>
        </p:nvSpPr>
        <p:spPr>
          <a:xfrm>
            <a:off x="793037" y="6645782"/>
            <a:ext cx="274320" cy="274321"/>
          </a:xfrm>
        </p:spPr>
        <p:txBody>
          <a:bodyPr>
            <a:noAutofit/>
          </a:bodyPr>
          <a:lstStyle>
            <a:lvl1pPr marL="0" indent="0">
              <a:buNone/>
              <a:defRPr sz="899"/>
            </a:lvl1pPr>
          </a:lstStyle>
          <a:p>
            <a:endParaRPr lang="en-US" dirty="0"/>
          </a:p>
        </p:txBody>
      </p:sp>
      <p:sp>
        <p:nvSpPr>
          <p:cNvPr id="36" name="Picture Placeholder 15">
            <a:extLst>
              <a:ext uri="{FF2B5EF4-FFF2-40B4-BE49-F238E27FC236}">
                <a16:creationId xmlns:a16="http://schemas.microsoft.com/office/drawing/2014/main" id="{937C4C93-D929-5C39-467F-DBB8B7FD712E}"/>
              </a:ext>
            </a:extLst>
          </p:cNvPr>
          <p:cNvSpPr>
            <a:spLocks noGrp="1"/>
          </p:cNvSpPr>
          <p:nvPr>
            <p:ph type="pic" sz="quarter" idx="22"/>
          </p:nvPr>
        </p:nvSpPr>
        <p:spPr>
          <a:xfrm>
            <a:off x="793037" y="8032066"/>
            <a:ext cx="274320" cy="274321"/>
          </a:xfrm>
        </p:spPr>
        <p:txBody>
          <a:bodyPr>
            <a:noAutofit/>
          </a:bodyPr>
          <a:lstStyle>
            <a:lvl1pPr marL="0" indent="0">
              <a:buNone/>
              <a:defRPr sz="899"/>
            </a:lvl1pPr>
          </a:lstStyle>
          <a:p>
            <a:endParaRPr lang="en-US" dirty="0"/>
          </a:p>
        </p:txBody>
      </p:sp>
    </p:spTree>
    <p:extLst>
      <p:ext uri="{BB962C8B-B14F-4D97-AF65-F5344CB8AC3E}">
        <p14:creationId xmlns:p14="http://schemas.microsoft.com/office/powerpoint/2010/main" val="162976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2F8DC1-6388-7354-F70D-F50DBD612E2C}"/>
              </a:ext>
            </a:extLst>
          </p:cNvPr>
          <p:cNvSpPr/>
          <p:nvPr userDrawn="1"/>
        </p:nvSpPr>
        <p:spPr>
          <a:xfrm>
            <a:off x="0" y="0"/>
            <a:ext cx="7772400" cy="10058400"/>
          </a:xfrm>
          <a:prstGeom prst="rect">
            <a:avLst/>
          </a:pr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Freeform: Shape 24">
            <a:extLst>
              <a:ext uri="{FF2B5EF4-FFF2-40B4-BE49-F238E27FC236}">
                <a16:creationId xmlns:a16="http://schemas.microsoft.com/office/drawing/2014/main" id="{284C2A9D-A11C-92D0-45C0-BF84002D05D6}"/>
              </a:ext>
            </a:extLst>
          </p:cNvPr>
          <p:cNvSpPr>
            <a:spLocks noChangeAspect="1"/>
          </p:cNvSpPr>
          <p:nvPr userDrawn="1"/>
        </p:nvSpPr>
        <p:spPr>
          <a:xfrm>
            <a:off x="7646291" y="3557810"/>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Freeform: Shape 25">
            <a:extLst>
              <a:ext uri="{FF2B5EF4-FFF2-40B4-BE49-F238E27FC236}">
                <a16:creationId xmlns:a16="http://schemas.microsoft.com/office/drawing/2014/main" id="{4836F3E4-CFB1-20DD-3B90-2DE35E956480}"/>
              </a:ext>
            </a:extLst>
          </p:cNvPr>
          <p:cNvSpPr>
            <a:spLocks noChangeAspect="1"/>
          </p:cNvSpPr>
          <p:nvPr userDrawn="1"/>
        </p:nvSpPr>
        <p:spPr>
          <a:xfrm>
            <a:off x="7281209" y="296589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Freeform: Shape 26">
            <a:extLst>
              <a:ext uri="{FF2B5EF4-FFF2-40B4-BE49-F238E27FC236}">
                <a16:creationId xmlns:a16="http://schemas.microsoft.com/office/drawing/2014/main" id="{DA4F28E0-7669-A4F9-F788-F8570F4A84E8}"/>
              </a:ext>
            </a:extLst>
          </p:cNvPr>
          <p:cNvSpPr>
            <a:spLocks noChangeAspect="1"/>
          </p:cNvSpPr>
          <p:nvPr userDrawn="1"/>
        </p:nvSpPr>
        <p:spPr>
          <a:xfrm>
            <a:off x="-326095" y="666548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Freeform: Shape 27">
            <a:extLst>
              <a:ext uri="{FF2B5EF4-FFF2-40B4-BE49-F238E27FC236}">
                <a16:creationId xmlns:a16="http://schemas.microsoft.com/office/drawing/2014/main" id="{01CC2D7F-3913-7396-22AB-C0AA76C5D9CD}"/>
              </a:ext>
            </a:extLst>
          </p:cNvPr>
          <p:cNvSpPr>
            <a:spLocks noChangeAspect="1"/>
          </p:cNvSpPr>
          <p:nvPr userDrawn="1"/>
        </p:nvSpPr>
        <p:spPr>
          <a:xfrm>
            <a:off x="78140" y="6132279"/>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Freeform: Shape 28">
            <a:extLst>
              <a:ext uri="{FF2B5EF4-FFF2-40B4-BE49-F238E27FC236}">
                <a16:creationId xmlns:a16="http://schemas.microsoft.com/office/drawing/2014/main" id="{B5F9FE8E-3232-E1DD-C135-B0ADE2F65925}"/>
              </a:ext>
            </a:extLst>
          </p:cNvPr>
          <p:cNvSpPr>
            <a:spLocks noChangeAspect="1"/>
          </p:cNvSpPr>
          <p:nvPr userDrawn="1"/>
        </p:nvSpPr>
        <p:spPr>
          <a:xfrm>
            <a:off x="-286944" y="554036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Freeform: Shape 29">
            <a:extLst>
              <a:ext uri="{FF2B5EF4-FFF2-40B4-BE49-F238E27FC236}">
                <a16:creationId xmlns:a16="http://schemas.microsoft.com/office/drawing/2014/main" id="{B0D52668-DAA0-6675-1570-75EF6653B7B6}"/>
              </a:ext>
            </a:extLst>
          </p:cNvPr>
          <p:cNvSpPr>
            <a:spLocks noChangeAspect="1"/>
          </p:cNvSpPr>
          <p:nvPr userDrawn="1"/>
        </p:nvSpPr>
        <p:spPr>
          <a:xfrm>
            <a:off x="7198515" y="4091017"/>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Freeform: Shape 30">
            <a:extLst>
              <a:ext uri="{FF2B5EF4-FFF2-40B4-BE49-F238E27FC236}">
                <a16:creationId xmlns:a16="http://schemas.microsoft.com/office/drawing/2014/main" id="{E8B384B9-3D90-2BA7-D5CF-B967AFA36022}"/>
              </a:ext>
            </a:extLst>
          </p:cNvPr>
          <p:cNvSpPr>
            <a:spLocks noChangeAspect="1"/>
          </p:cNvSpPr>
          <p:nvPr userDrawn="1"/>
        </p:nvSpPr>
        <p:spPr>
          <a:xfrm>
            <a:off x="-102202" y="-178254"/>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Freeform: Shape 31">
            <a:extLst>
              <a:ext uri="{FF2B5EF4-FFF2-40B4-BE49-F238E27FC236}">
                <a16:creationId xmlns:a16="http://schemas.microsoft.com/office/drawing/2014/main" id="{54F1D863-AA84-677D-52CB-EAA08BE29D2A}"/>
              </a:ext>
            </a:extLst>
          </p:cNvPr>
          <p:cNvSpPr>
            <a:spLocks noChangeAspect="1"/>
          </p:cNvSpPr>
          <p:nvPr userDrawn="1"/>
        </p:nvSpPr>
        <p:spPr>
          <a:xfrm>
            <a:off x="48416" y="329523"/>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Freeform: Shape 32">
            <a:extLst>
              <a:ext uri="{FF2B5EF4-FFF2-40B4-BE49-F238E27FC236}">
                <a16:creationId xmlns:a16="http://schemas.microsoft.com/office/drawing/2014/main" id="{BDCD9027-3326-399D-0436-D0FCBE24592E}"/>
              </a:ext>
            </a:extLst>
          </p:cNvPr>
          <p:cNvSpPr>
            <a:spLocks noChangeAspect="1"/>
          </p:cNvSpPr>
          <p:nvPr userDrawn="1"/>
        </p:nvSpPr>
        <p:spPr>
          <a:xfrm>
            <a:off x="749907" y="-236335"/>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Freeform: Shape 33">
            <a:extLst>
              <a:ext uri="{FF2B5EF4-FFF2-40B4-BE49-F238E27FC236}">
                <a16:creationId xmlns:a16="http://schemas.microsoft.com/office/drawing/2014/main" id="{76822CBF-9EFD-E56C-FB64-C2BCDA59A28B}"/>
              </a:ext>
            </a:extLst>
          </p:cNvPr>
          <p:cNvSpPr>
            <a:spLocks noChangeAspect="1"/>
          </p:cNvSpPr>
          <p:nvPr userDrawn="1"/>
        </p:nvSpPr>
        <p:spPr>
          <a:xfrm>
            <a:off x="496193" y="-203686"/>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Rounded Corners 7">
            <a:extLst>
              <a:ext uri="{FF2B5EF4-FFF2-40B4-BE49-F238E27FC236}">
                <a16:creationId xmlns:a16="http://schemas.microsoft.com/office/drawing/2014/main" id="{9D7DCF19-66F9-0B43-8C8F-D5F0EE8E6E7E}"/>
              </a:ext>
            </a:extLst>
          </p:cNvPr>
          <p:cNvSpPr/>
          <p:nvPr userDrawn="1"/>
        </p:nvSpPr>
        <p:spPr>
          <a:xfrm>
            <a:off x="312059" y="275773"/>
            <a:ext cx="7148286" cy="9506857"/>
          </a:xfrm>
          <a:prstGeom prst="roundRect">
            <a:avLst>
              <a:gd name="adj" fmla="val 17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2EFC25A8-175B-232E-0A2A-2B005AF2E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4190" y="9211766"/>
            <a:ext cx="446528" cy="396562"/>
          </a:xfrm>
          <a:prstGeom prst="rect">
            <a:avLst/>
          </a:prstGeom>
        </p:spPr>
      </p:pic>
      <p:sp>
        <p:nvSpPr>
          <p:cNvPr id="19" name="Hexagon 18">
            <a:extLst>
              <a:ext uri="{FF2B5EF4-FFF2-40B4-BE49-F238E27FC236}">
                <a16:creationId xmlns:a16="http://schemas.microsoft.com/office/drawing/2014/main" id="{4CE9845A-E1C6-C5EE-2F4E-7D86C9C2D13B}"/>
              </a:ext>
            </a:extLst>
          </p:cNvPr>
          <p:cNvSpPr>
            <a:spLocks noChangeAspect="1"/>
          </p:cNvSpPr>
          <p:nvPr userDrawn="1"/>
        </p:nvSpPr>
        <p:spPr>
          <a:xfrm>
            <a:off x="471684" y="9530086"/>
            <a:ext cx="88009" cy="78241"/>
          </a:xfrm>
          <a:prstGeom prst="hexagon">
            <a:avLst/>
          </a:prstGeom>
          <a:solidFill>
            <a:srgbClr val="D34728"/>
          </a:solidFill>
          <a:ln w="111125"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Hexagon 19">
            <a:extLst>
              <a:ext uri="{FF2B5EF4-FFF2-40B4-BE49-F238E27FC236}">
                <a16:creationId xmlns:a16="http://schemas.microsoft.com/office/drawing/2014/main" id="{04F46B48-F956-C38F-3CCA-DD83A13EAF92}"/>
              </a:ext>
            </a:extLst>
          </p:cNvPr>
          <p:cNvSpPr>
            <a:spLocks noChangeAspect="1"/>
          </p:cNvSpPr>
          <p:nvPr userDrawn="1"/>
        </p:nvSpPr>
        <p:spPr>
          <a:xfrm>
            <a:off x="728055" y="9333191"/>
            <a:ext cx="190559" cy="169409"/>
          </a:xfrm>
          <a:prstGeom prst="hexagon">
            <a:avLst/>
          </a:prstGeom>
          <a:solidFill>
            <a:schemeClr val="bg1">
              <a:lumMod val="95000"/>
            </a:schemeClr>
          </a:solidFill>
          <a:ln w="15875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0">
            <a:extLst>
              <a:ext uri="{FF2B5EF4-FFF2-40B4-BE49-F238E27FC236}">
                <a16:creationId xmlns:a16="http://schemas.microsoft.com/office/drawing/2014/main" id="{BFADA952-9693-4ADF-F396-40E6F6E8A58E}"/>
              </a:ext>
            </a:extLst>
          </p:cNvPr>
          <p:cNvSpPr>
            <a:spLocks noGrp="1"/>
          </p:cNvSpPr>
          <p:nvPr>
            <p:ph type="body" sz="quarter" idx="10"/>
          </p:nvPr>
        </p:nvSpPr>
        <p:spPr>
          <a:xfrm>
            <a:off x="559692" y="349402"/>
            <a:ext cx="4936974" cy="1148295"/>
          </a:xfrm>
        </p:spPr>
        <p:txBody>
          <a:bodyPr>
            <a:normAutofit/>
          </a:bodyPr>
          <a:lstStyle>
            <a:lvl1pPr marL="0" indent="0" algn="l">
              <a:lnSpc>
                <a:spcPct val="130000"/>
              </a:lnSpc>
              <a:buNone/>
              <a:defRPr sz="2399" b="1">
                <a:solidFill>
                  <a:srgbClr val="D34728"/>
                </a:solidFill>
              </a:defRPr>
            </a:lvl1pPr>
            <a:lvl2pPr marL="388582" indent="0" algn="ctr">
              <a:buNone/>
              <a:defRPr/>
            </a:lvl2pPr>
            <a:lvl3pPr marL="777164" indent="0" algn="ctr">
              <a:buNone/>
              <a:defRPr/>
            </a:lvl3pPr>
            <a:lvl4pPr marL="1165746" indent="0" algn="ctr">
              <a:buNone/>
              <a:defRPr/>
            </a:lvl4pPr>
            <a:lvl5pPr marL="1554328" indent="0" algn="ctr">
              <a:buNone/>
              <a:defRPr/>
            </a:lvl5pPr>
          </a:lstStyle>
          <a:p>
            <a:pPr lvl="0"/>
            <a:endParaRPr lang="en-US" dirty="0"/>
          </a:p>
        </p:txBody>
      </p:sp>
      <p:sp>
        <p:nvSpPr>
          <p:cNvPr id="24" name="Slide Number Placeholder 5">
            <a:extLst>
              <a:ext uri="{FF2B5EF4-FFF2-40B4-BE49-F238E27FC236}">
                <a16:creationId xmlns:a16="http://schemas.microsoft.com/office/drawing/2014/main" id="{49ADE998-D8C4-10BF-0C1B-B9E3EC586625}"/>
              </a:ext>
            </a:extLst>
          </p:cNvPr>
          <p:cNvSpPr>
            <a:spLocks noGrp="1"/>
          </p:cNvSpPr>
          <p:nvPr>
            <p:ph type="sldNum" sz="quarter" idx="4"/>
          </p:nvPr>
        </p:nvSpPr>
        <p:spPr>
          <a:xfrm>
            <a:off x="559692" y="9325407"/>
            <a:ext cx="534188" cy="229705"/>
          </a:xfrm>
          <a:prstGeom prst="rect">
            <a:avLst/>
          </a:prstGeom>
        </p:spPr>
        <p:txBody>
          <a:bodyPr vert="horz" lIns="91440" tIns="45720" rIns="91440" bIns="45720" rtlCol="0" anchor="ctr"/>
          <a:lstStyle>
            <a:lvl1pPr algn="ctr">
              <a:defRPr sz="1100" b="1">
                <a:solidFill>
                  <a:srgbClr val="D34728"/>
                </a:solidFill>
                <a:latin typeface="+mn-lt"/>
              </a:defRPr>
            </a:lvl1pPr>
          </a:lstStyle>
          <a:p>
            <a:fld id="{B460C489-6A16-47BE-99C0-97B3C176101D}" type="slidenum">
              <a:rPr lang="en-US" smtClean="0"/>
              <a:pPr/>
              <a:t>‹#›</a:t>
            </a:fld>
            <a:endParaRPr lang="en-US" dirty="0"/>
          </a:p>
        </p:txBody>
      </p:sp>
      <p:pic>
        <p:nvPicPr>
          <p:cNvPr id="35" name="Picture 34">
            <a:extLst>
              <a:ext uri="{FF2B5EF4-FFF2-40B4-BE49-F238E27FC236}">
                <a16:creationId xmlns:a16="http://schemas.microsoft.com/office/drawing/2014/main" id="{50C5195C-330E-55CB-6366-845A3C2FC4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8724" y="543009"/>
            <a:ext cx="1362076" cy="386735"/>
          </a:xfrm>
          <a:prstGeom prst="rect">
            <a:avLst/>
          </a:prstGeom>
        </p:spPr>
      </p:pic>
      <p:sp>
        <p:nvSpPr>
          <p:cNvPr id="15" name="Chart Placeholder 14">
            <a:extLst>
              <a:ext uri="{FF2B5EF4-FFF2-40B4-BE49-F238E27FC236}">
                <a16:creationId xmlns:a16="http://schemas.microsoft.com/office/drawing/2014/main" id="{7DDD23DA-ECE1-7057-8765-0C869629B401}"/>
              </a:ext>
            </a:extLst>
          </p:cNvPr>
          <p:cNvSpPr>
            <a:spLocks noGrp="1"/>
          </p:cNvSpPr>
          <p:nvPr>
            <p:ph type="chart" sz="quarter" idx="11"/>
          </p:nvPr>
        </p:nvSpPr>
        <p:spPr>
          <a:xfrm>
            <a:off x="534737" y="4744989"/>
            <a:ext cx="6631407" cy="4060182"/>
          </a:xfrm>
        </p:spPr>
        <p:txBody>
          <a:bodyPr/>
          <a:lstStyle/>
          <a:p>
            <a:endParaRPr lang="en-US" dirty="0"/>
          </a:p>
        </p:txBody>
      </p:sp>
      <p:sp>
        <p:nvSpPr>
          <p:cNvPr id="37" name="Hexagon 36">
            <a:extLst>
              <a:ext uri="{FF2B5EF4-FFF2-40B4-BE49-F238E27FC236}">
                <a16:creationId xmlns:a16="http://schemas.microsoft.com/office/drawing/2014/main" id="{9669FA2B-7A5A-7983-FF4D-00ECBA427936}"/>
              </a:ext>
            </a:extLst>
          </p:cNvPr>
          <p:cNvSpPr>
            <a:spLocks noChangeAspect="1"/>
          </p:cNvSpPr>
          <p:nvPr userDrawn="1"/>
        </p:nvSpPr>
        <p:spPr>
          <a:xfrm>
            <a:off x="469400" y="9080942"/>
            <a:ext cx="157842" cy="140322"/>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Text Placeholder 32">
            <a:extLst>
              <a:ext uri="{FF2B5EF4-FFF2-40B4-BE49-F238E27FC236}">
                <a16:creationId xmlns:a16="http://schemas.microsoft.com/office/drawing/2014/main" id="{B8D17291-BB18-0DE8-609F-DF934F33C44B}"/>
              </a:ext>
            </a:extLst>
          </p:cNvPr>
          <p:cNvSpPr>
            <a:spLocks noGrp="1"/>
          </p:cNvSpPr>
          <p:nvPr>
            <p:ph type="body" sz="quarter" idx="15"/>
          </p:nvPr>
        </p:nvSpPr>
        <p:spPr>
          <a:xfrm>
            <a:off x="549559" y="1724234"/>
            <a:ext cx="6631406" cy="2760631"/>
          </a:xfrm>
        </p:spPr>
        <p:txBody>
          <a:bodyPr>
            <a:normAutofit/>
          </a:bodyPr>
          <a:lstStyle>
            <a:lvl1pPr marL="0" indent="0">
              <a:lnSpc>
                <a:spcPct val="130000"/>
              </a:lnSpc>
              <a:buNone/>
              <a:defRPr sz="1400" b="1">
                <a:solidFill>
                  <a:srgbClr val="D34728"/>
                </a:solidFill>
                <a:latin typeface="+mn-lt"/>
              </a:defRPr>
            </a:lvl1pPr>
          </a:lstStyle>
          <a:p>
            <a:pPr lvl="0"/>
            <a:endParaRPr lang="en-US" dirty="0"/>
          </a:p>
        </p:txBody>
      </p:sp>
    </p:spTree>
    <p:extLst>
      <p:ext uri="{BB962C8B-B14F-4D97-AF65-F5344CB8AC3E}">
        <p14:creationId xmlns:p14="http://schemas.microsoft.com/office/powerpoint/2010/main" val="424931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2F8DC1-6388-7354-F70D-F50DBD612E2C}"/>
              </a:ext>
            </a:extLst>
          </p:cNvPr>
          <p:cNvSpPr/>
          <p:nvPr userDrawn="1"/>
        </p:nvSpPr>
        <p:spPr>
          <a:xfrm>
            <a:off x="0" y="0"/>
            <a:ext cx="7772400" cy="10058400"/>
          </a:xfrm>
          <a:prstGeom prst="rect">
            <a:avLst/>
          </a:pr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Freeform: Shape 24">
            <a:extLst>
              <a:ext uri="{FF2B5EF4-FFF2-40B4-BE49-F238E27FC236}">
                <a16:creationId xmlns:a16="http://schemas.microsoft.com/office/drawing/2014/main" id="{284C2A9D-A11C-92D0-45C0-BF84002D05D6}"/>
              </a:ext>
            </a:extLst>
          </p:cNvPr>
          <p:cNvSpPr>
            <a:spLocks noChangeAspect="1"/>
          </p:cNvSpPr>
          <p:nvPr userDrawn="1"/>
        </p:nvSpPr>
        <p:spPr>
          <a:xfrm>
            <a:off x="7646291" y="3557810"/>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Freeform: Shape 25">
            <a:extLst>
              <a:ext uri="{FF2B5EF4-FFF2-40B4-BE49-F238E27FC236}">
                <a16:creationId xmlns:a16="http://schemas.microsoft.com/office/drawing/2014/main" id="{4836F3E4-CFB1-20DD-3B90-2DE35E956480}"/>
              </a:ext>
            </a:extLst>
          </p:cNvPr>
          <p:cNvSpPr>
            <a:spLocks noChangeAspect="1"/>
          </p:cNvSpPr>
          <p:nvPr userDrawn="1"/>
        </p:nvSpPr>
        <p:spPr>
          <a:xfrm>
            <a:off x="7281209" y="296589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Freeform: Shape 26">
            <a:extLst>
              <a:ext uri="{FF2B5EF4-FFF2-40B4-BE49-F238E27FC236}">
                <a16:creationId xmlns:a16="http://schemas.microsoft.com/office/drawing/2014/main" id="{DA4F28E0-7669-A4F9-F788-F8570F4A84E8}"/>
              </a:ext>
            </a:extLst>
          </p:cNvPr>
          <p:cNvSpPr>
            <a:spLocks noChangeAspect="1"/>
          </p:cNvSpPr>
          <p:nvPr userDrawn="1"/>
        </p:nvSpPr>
        <p:spPr>
          <a:xfrm>
            <a:off x="-326095" y="666548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Freeform: Shape 27">
            <a:extLst>
              <a:ext uri="{FF2B5EF4-FFF2-40B4-BE49-F238E27FC236}">
                <a16:creationId xmlns:a16="http://schemas.microsoft.com/office/drawing/2014/main" id="{01CC2D7F-3913-7396-22AB-C0AA76C5D9CD}"/>
              </a:ext>
            </a:extLst>
          </p:cNvPr>
          <p:cNvSpPr>
            <a:spLocks noChangeAspect="1"/>
          </p:cNvSpPr>
          <p:nvPr userDrawn="1"/>
        </p:nvSpPr>
        <p:spPr>
          <a:xfrm>
            <a:off x="78140" y="6132279"/>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Freeform: Shape 28">
            <a:extLst>
              <a:ext uri="{FF2B5EF4-FFF2-40B4-BE49-F238E27FC236}">
                <a16:creationId xmlns:a16="http://schemas.microsoft.com/office/drawing/2014/main" id="{B5F9FE8E-3232-E1DD-C135-B0ADE2F65925}"/>
              </a:ext>
            </a:extLst>
          </p:cNvPr>
          <p:cNvSpPr>
            <a:spLocks noChangeAspect="1"/>
          </p:cNvSpPr>
          <p:nvPr userDrawn="1"/>
        </p:nvSpPr>
        <p:spPr>
          <a:xfrm>
            <a:off x="-286944" y="554036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Freeform: Shape 29">
            <a:extLst>
              <a:ext uri="{FF2B5EF4-FFF2-40B4-BE49-F238E27FC236}">
                <a16:creationId xmlns:a16="http://schemas.microsoft.com/office/drawing/2014/main" id="{B0D52668-DAA0-6675-1570-75EF6653B7B6}"/>
              </a:ext>
            </a:extLst>
          </p:cNvPr>
          <p:cNvSpPr>
            <a:spLocks noChangeAspect="1"/>
          </p:cNvSpPr>
          <p:nvPr userDrawn="1"/>
        </p:nvSpPr>
        <p:spPr>
          <a:xfrm>
            <a:off x="7198515" y="4091017"/>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Freeform: Shape 30">
            <a:extLst>
              <a:ext uri="{FF2B5EF4-FFF2-40B4-BE49-F238E27FC236}">
                <a16:creationId xmlns:a16="http://schemas.microsoft.com/office/drawing/2014/main" id="{E8B384B9-3D90-2BA7-D5CF-B967AFA36022}"/>
              </a:ext>
            </a:extLst>
          </p:cNvPr>
          <p:cNvSpPr>
            <a:spLocks noChangeAspect="1"/>
          </p:cNvSpPr>
          <p:nvPr userDrawn="1"/>
        </p:nvSpPr>
        <p:spPr>
          <a:xfrm>
            <a:off x="-102202" y="-178254"/>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Freeform: Shape 31">
            <a:extLst>
              <a:ext uri="{FF2B5EF4-FFF2-40B4-BE49-F238E27FC236}">
                <a16:creationId xmlns:a16="http://schemas.microsoft.com/office/drawing/2014/main" id="{54F1D863-AA84-677D-52CB-EAA08BE29D2A}"/>
              </a:ext>
            </a:extLst>
          </p:cNvPr>
          <p:cNvSpPr>
            <a:spLocks noChangeAspect="1"/>
          </p:cNvSpPr>
          <p:nvPr userDrawn="1"/>
        </p:nvSpPr>
        <p:spPr>
          <a:xfrm>
            <a:off x="48416" y="329523"/>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Freeform: Shape 32">
            <a:extLst>
              <a:ext uri="{FF2B5EF4-FFF2-40B4-BE49-F238E27FC236}">
                <a16:creationId xmlns:a16="http://schemas.microsoft.com/office/drawing/2014/main" id="{BDCD9027-3326-399D-0436-D0FCBE24592E}"/>
              </a:ext>
            </a:extLst>
          </p:cNvPr>
          <p:cNvSpPr>
            <a:spLocks noChangeAspect="1"/>
          </p:cNvSpPr>
          <p:nvPr userDrawn="1"/>
        </p:nvSpPr>
        <p:spPr>
          <a:xfrm>
            <a:off x="749907" y="-236335"/>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Freeform: Shape 33">
            <a:extLst>
              <a:ext uri="{FF2B5EF4-FFF2-40B4-BE49-F238E27FC236}">
                <a16:creationId xmlns:a16="http://schemas.microsoft.com/office/drawing/2014/main" id="{76822CBF-9EFD-E56C-FB64-C2BCDA59A28B}"/>
              </a:ext>
            </a:extLst>
          </p:cNvPr>
          <p:cNvSpPr>
            <a:spLocks noChangeAspect="1"/>
          </p:cNvSpPr>
          <p:nvPr userDrawn="1"/>
        </p:nvSpPr>
        <p:spPr>
          <a:xfrm>
            <a:off x="496193" y="-203686"/>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Rounded Corners 7">
            <a:extLst>
              <a:ext uri="{FF2B5EF4-FFF2-40B4-BE49-F238E27FC236}">
                <a16:creationId xmlns:a16="http://schemas.microsoft.com/office/drawing/2014/main" id="{9D7DCF19-66F9-0B43-8C8F-D5F0EE8E6E7E}"/>
              </a:ext>
            </a:extLst>
          </p:cNvPr>
          <p:cNvSpPr/>
          <p:nvPr userDrawn="1"/>
        </p:nvSpPr>
        <p:spPr>
          <a:xfrm>
            <a:off x="312059" y="275773"/>
            <a:ext cx="7148286" cy="9506857"/>
          </a:xfrm>
          <a:prstGeom prst="roundRect">
            <a:avLst>
              <a:gd name="adj" fmla="val 17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2EFC25A8-175B-232E-0A2A-2B005AF2E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4190" y="9211766"/>
            <a:ext cx="446528" cy="396562"/>
          </a:xfrm>
          <a:prstGeom prst="rect">
            <a:avLst/>
          </a:prstGeom>
        </p:spPr>
      </p:pic>
      <p:sp>
        <p:nvSpPr>
          <p:cNvPr id="19" name="Hexagon 18">
            <a:extLst>
              <a:ext uri="{FF2B5EF4-FFF2-40B4-BE49-F238E27FC236}">
                <a16:creationId xmlns:a16="http://schemas.microsoft.com/office/drawing/2014/main" id="{4CE9845A-E1C6-C5EE-2F4E-7D86C9C2D13B}"/>
              </a:ext>
            </a:extLst>
          </p:cNvPr>
          <p:cNvSpPr>
            <a:spLocks noChangeAspect="1"/>
          </p:cNvSpPr>
          <p:nvPr userDrawn="1"/>
        </p:nvSpPr>
        <p:spPr>
          <a:xfrm>
            <a:off x="471684" y="9530086"/>
            <a:ext cx="88009" cy="78241"/>
          </a:xfrm>
          <a:prstGeom prst="hexagon">
            <a:avLst/>
          </a:prstGeom>
          <a:solidFill>
            <a:srgbClr val="D34728"/>
          </a:solidFill>
          <a:ln w="111125"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Hexagon 19">
            <a:extLst>
              <a:ext uri="{FF2B5EF4-FFF2-40B4-BE49-F238E27FC236}">
                <a16:creationId xmlns:a16="http://schemas.microsoft.com/office/drawing/2014/main" id="{04F46B48-F956-C38F-3CCA-DD83A13EAF92}"/>
              </a:ext>
            </a:extLst>
          </p:cNvPr>
          <p:cNvSpPr>
            <a:spLocks noChangeAspect="1"/>
          </p:cNvSpPr>
          <p:nvPr userDrawn="1"/>
        </p:nvSpPr>
        <p:spPr>
          <a:xfrm>
            <a:off x="728055" y="9333191"/>
            <a:ext cx="190559" cy="169409"/>
          </a:xfrm>
          <a:prstGeom prst="hexagon">
            <a:avLst/>
          </a:prstGeom>
          <a:solidFill>
            <a:schemeClr val="bg1">
              <a:lumMod val="95000"/>
            </a:schemeClr>
          </a:solidFill>
          <a:ln w="15875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0">
            <a:extLst>
              <a:ext uri="{FF2B5EF4-FFF2-40B4-BE49-F238E27FC236}">
                <a16:creationId xmlns:a16="http://schemas.microsoft.com/office/drawing/2014/main" id="{BFADA952-9693-4ADF-F396-40E6F6E8A58E}"/>
              </a:ext>
            </a:extLst>
          </p:cNvPr>
          <p:cNvSpPr>
            <a:spLocks noGrp="1"/>
          </p:cNvSpPr>
          <p:nvPr>
            <p:ph type="body" sz="quarter" idx="10"/>
          </p:nvPr>
        </p:nvSpPr>
        <p:spPr>
          <a:xfrm>
            <a:off x="559692" y="349402"/>
            <a:ext cx="4936974" cy="1148295"/>
          </a:xfrm>
        </p:spPr>
        <p:txBody>
          <a:bodyPr>
            <a:normAutofit/>
          </a:bodyPr>
          <a:lstStyle>
            <a:lvl1pPr marL="0" indent="0" algn="l">
              <a:lnSpc>
                <a:spcPct val="130000"/>
              </a:lnSpc>
              <a:buNone/>
              <a:defRPr sz="2399" b="1">
                <a:solidFill>
                  <a:srgbClr val="D34728"/>
                </a:solidFill>
              </a:defRPr>
            </a:lvl1pPr>
            <a:lvl2pPr marL="388582" indent="0" algn="ctr">
              <a:buNone/>
              <a:defRPr/>
            </a:lvl2pPr>
            <a:lvl3pPr marL="777164" indent="0" algn="ctr">
              <a:buNone/>
              <a:defRPr/>
            </a:lvl3pPr>
            <a:lvl4pPr marL="1165746" indent="0" algn="ctr">
              <a:buNone/>
              <a:defRPr/>
            </a:lvl4pPr>
            <a:lvl5pPr marL="1554328" indent="0" algn="ctr">
              <a:buNone/>
              <a:defRPr/>
            </a:lvl5pPr>
          </a:lstStyle>
          <a:p>
            <a:pPr lvl="0"/>
            <a:endParaRPr lang="en-US" dirty="0"/>
          </a:p>
        </p:txBody>
      </p:sp>
      <p:sp>
        <p:nvSpPr>
          <p:cNvPr id="24" name="Slide Number Placeholder 5">
            <a:extLst>
              <a:ext uri="{FF2B5EF4-FFF2-40B4-BE49-F238E27FC236}">
                <a16:creationId xmlns:a16="http://schemas.microsoft.com/office/drawing/2014/main" id="{49ADE998-D8C4-10BF-0C1B-B9E3EC586625}"/>
              </a:ext>
            </a:extLst>
          </p:cNvPr>
          <p:cNvSpPr>
            <a:spLocks noGrp="1"/>
          </p:cNvSpPr>
          <p:nvPr>
            <p:ph type="sldNum" sz="quarter" idx="4"/>
          </p:nvPr>
        </p:nvSpPr>
        <p:spPr>
          <a:xfrm>
            <a:off x="559692" y="9325407"/>
            <a:ext cx="534188" cy="229705"/>
          </a:xfrm>
          <a:prstGeom prst="rect">
            <a:avLst/>
          </a:prstGeom>
        </p:spPr>
        <p:txBody>
          <a:bodyPr vert="horz" lIns="91440" tIns="45720" rIns="91440" bIns="45720" rtlCol="0" anchor="ctr"/>
          <a:lstStyle>
            <a:lvl1pPr algn="ctr">
              <a:defRPr sz="1100" b="1">
                <a:solidFill>
                  <a:srgbClr val="D34728"/>
                </a:solidFill>
                <a:latin typeface="+mn-lt"/>
              </a:defRPr>
            </a:lvl1pPr>
          </a:lstStyle>
          <a:p>
            <a:fld id="{B460C489-6A16-47BE-99C0-97B3C176101D}" type="slidenum">
              <a:rPr lang="en-US" smtClean="0"/>
              <a:pPr/>
              <a:t>‹#›</a:t>
            </a:fld>
            <a:endParaRPr lang="en-US" dirty="0"/>
          </a:p>
        </p:txBody>
      </p:sp>
      <p:pic>
        <p:nvPicPr>
          <p:cNvPr id="35" name="Picture 34">
            <a:extLst>
              <a:ext uri="{FF2B5EF4-FFF2-40B4-BE49-F238E27FC236}">
                <a16:creationId xmlns:a16="http://schemas.microsoft.com/office/drawing/2014/main" id="{50C5195C-330E-55CB-6366-845A3C2FC4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8724" y="543009"/>
            <a:ext cx="1362076" cy="386735"/>
          </a:xfrm>
          <a:prstGeom prst="rect">
            <a:avLst/>
          </a:prstGeom>
        </p:spPr>
      </p:pic>
      <p:sp>
        <p:nvSpPr>
          <p:cNvPr id="37" name="Hexagon 36">
            <a:extLst>
              <a:ext uri="{FF2B5EF4-FFF2-40B4-BE49-F238E27FC236}">
                <a16:creationId xmlns:a16="http://schemas.microsoft.com/office/drawing/2014/main" id="{9669FA2B-7A5A-7983-FF4D-00ECBA427936}"/>
              </a:ext>
            </a:extLst>
          </p:cNvPr>
          <p:cNvSpPr>
            <a:spLocks noChangeAspect="1"/>
          </p:cNvSpPr>
          <p:nvPr userDrawn="1"/>
        </p:nvSpPr>
        <p:spPr>
          <a:xfrm>
            <a:off x="469400" y="9080942"/>
            <a:ext cx="157842" cy="140322"/>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Text Placeholder 32">
            <a:extLst>
              <a:ext uri="{FF2B5EF4-FFF2-40B4-BE49-F238E27FC236}">
                <a16:creationId xmlns:a16="http://schemas.microsoft.com/office/drawing/2014/main" id="{B8D17291-BB18-0DE8-609F-DF934F33C44B}"/>
              </a:ext>
            </a:extLst>
          </p:cNvPr>
          <p:cNvSpPr>
            <a:spLocks noGrp="1"/>
          </p:cNvSpPr>
          <p:nvPr>
            <p:ph type="body" sz="quarter" idx="15"/>
          </p:nvPr>
        </p:nvSpPr>
        <p:spPr>
          <a:xfrm>
            <a:off x="549559" y="1724234"/>
            <a:ext cx="6631406" cy="1226783"/>
          </a:xfrm>
        </p:spPr>
        <p:txBody>
          <a:bodyPr>
            <a:normAutofit/>
          </a:bodyPr>
          <a:lstStyle>
            <a:lvl1pPr marL="0" indent="0" algn="ctr">
              <a:lnSpc>
                <a:spcPct val="120000"/>
              </a:lnSpc>
              <a:buNone/>
              <a:defRPr sz="1400" b="0">
                <a:solidFill>
                  <a:schemeClr val="tx1"/>
                </a:solidFill>
                <a:latin typeface="+mn-lt"/>
              </a:defRPr>
            </a:lvl1pPr>
          </a:lstStyle>
          <a:p>
            <a:pPr lvl="0"/>
            <a:endParaRPr lang="en-US" dirty="0"/>
          </a:p>
        </p:txBody>
      </p:sp>
      <p:sp>
        <p:nvSpPr>
          <p:cNvPr id="2" name="Text Placeholder 32">
            <a:extLst>
              <a:ext uri="{FF2B5EF4-FFF2-40B4-BE49-F238E27FC236}">
                <a16:creationId xmlns:a16="http://schemas.microsoft.com/office/drawing/2014/main" id="{4DCA2BF4-4142-F702-96B4-2EA365DDBF68}"/>
              </a:ext>
            </a:extLst>
          </p:cNvPr>
          <p:cNvSpPr>
            <a:spLocks noGrp="1"/>
          </p:cNvSpPr>
          <p:nvPr>
            <p:ph type="body" sz="quarter" idx="16"/>
          </p:nvPr>
        </p:nvSpPr>
        <p:spPr>
          <a:xfrm>
            <a:off x="559692" y="3783465"/>
            <a:ext cx="2099287" cy="3038454"/>
          </a:xfrm>
        </p:spPr>
        <p:txBody>
          <a:bodyPr>
            <a:normAutofit/>
          </a:bodyPr>
          <a:lstStyle>
            <a:lvl1pPr marL="0" indent="0" algn="ctr">
              <a:lnSpc>
                <a:spcPct val="120000"/>
              </a:lnSpc>
              <a:buNone/>
              <a:defRPr sz="1400" b="0">
                <a:solidFill>
                  <a:schemeClr val="tx1"/>
                </a:solidFill>
                <a:latin typeface="+mn-lt"/>
              </a:defRPr>
            </a:lvl1pPr>
          </a:lstStyle>
          <a:p>
            <a:pPr lvl="0"/>
            <a:endParaRPr lang="en-US" dirty="0"/>
          </a:p>
        </p:txBody>
      </p:sp>
      <p:sp>
        <p:nvSpPr>
          <p:cNvPr id="3" name="Text Placeholder 32">
            <a:extLst>
              <a:ext uri="{FF2B5EF4-FFF2-40B4-BE49-F238E27FC236}">
                <a16:creationId xmlns:a16="http://schemas.microsoft.com/office/drawing/2014/main" id="{9B964F42-9260-9954-5D53-BD6B716EA10E}"/>
              </a:ext>
            </a:extLst>
          </p:cNvPr>
          <p:cNvSpPr>
            <a:spLocks noGrp="1"/>
          </p:cNvSpPr>
          <p:nvPr>
            <p:ph type="body" sz="quarter" idx="17"/>
          </p:nvPr>
        </p:nvSpPr>
        <p:spPr>
          <a:xfrm>
            <a:off x="2823181" y="3783465"/>
            <a:ext cx="2099287" cy="3038454"/>
          </a:xfrm>
        </p:spPr>
        <p:txBody>
          <a:bodyPr>
            <a:normAutofit/>
          </a:bodyPr>
          <a:lstStyle>
            <a:lvl1pPr marL="0" indent="0" algn="ctr">
              <a:lnSpc>
                <a:spcPct val="120000"/>
              </a:lnSpc>
              <a:buNone/>
              <a:defRPr sz="1400" b="0">
                <a:solidFill>
                  <a:schemeClr val="tx1"/>
                </a:solidFill>
                <a:latin typeface="+mn-lt"/>
              </a:defRPr>
            </a:lvl1pPr>
          </a:lstStyle>
          <a:p>
            <a:pPr lvl="0"/>
            <a:endParaRPr lang="en-US" dirty="0"/>
          </a:p>
        </p:txBody>
      </p:sp>
      <p:sp>
        <p:nvSpPr>
          <p:cNvPr id="4" name="Text Placeholder 32">
            <a:extLst>
              <a:ext uri="{FF2B5EF4-FFF2-40B4-BE49-F238E27FC236}">
                <a16:creationId xmlns:a16="http://schemas.microsoft.com/office/drawing/2014/main" id="{E5FD9C32-30E2-9C18-39AC-B3E63A4BE3AF}"/>
              </a:ext>
            </a:extLst>
          </p:cNvPr>
          <p:cNvSpPr>
            <a:spLocks noGrp="1"/>
          </p:cNvSpPr>
          <p:nvPr>
            <p:ph type="body" sz="quarter" idx="18"/>
          </p:nvPr>
        </p:nvSpPr>
        <p:spPr>
          <a:xfrm>
            <a:off x="5086670" y="3783465"/>
            <a:ext cx="2099287" cy="3038454"/>
          </a:xfrm>
        </p:spPr>
        <p:txBody>
          <a:bodyPr>
            <a:normAutofit/>
          </a:bodyPr>
          <a:lstStyle>
            <a:lvl1pPr marL="0" indent="0" algn="ctr">
              <a:lnSpc>
                <a:spcPct val="120000"/>
              </a:lnSpc>
              <a:buNone/>
              <a:defRPr sz="1400" b="0">
                <a:solidFill>
                  <a:schemeClr val="tx1"/>
                </a:solidFill>
                <a:latin typeface="+mn-lt"/>
              </a:defRPr>
            </a:lvl1pPr>
          </a:lstStyle>
          <a:p>
            <a:pPr lvl="0"/>
            <a:endParaRPr lang="en-US" dirty="0"/>
          </a:p>
        </p:txBody>
      </p:sp>
      <p:cxnSp>
        <p:nvCxnSpPr>
          <p:cNvPr id="6" name="Straight Connector 5">
            <a:extLst>
              <a:ext uri="{FF2B5EF4-FFF2-40B4-BE49-F238E27FC236}">
                <a16:creationId xmlns:a16="http://schemas.microsoft.com/office/drawing/2014/main" id="{1317FB3D-EC80-306A-63AE-9A4269E77A11}"/>
              </a:ext>
            </a:extLst>
          </p:cNvPr>
          <p:cNvCxnSpPr>
            <a:cxnSpLocks/>
          </p:cNvCxnSpPr>
          <p:nvPr userDrawn="1"/>
        </p:nvCxnSpPr>
        <p:spPr>
          <a:xfrm flipH="1">
            <a:off x="2739101" y="3783465"/>
            <a:ext cx="0" cy="303845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757504-2B1C-0033-0E20-4F6D2A25EC1F}"/>
              </a:ext>
            </a:extLst>
          </p:cNvPr>
          <p:cNvCxnSpPr>
            <a:cxnSpLocks/>
          </p:cNvCxnSpPr>
          <p:nvPr userDrawn="1"/>
        </p:nvCxnSpPr>
        <p:spPr>
          <a:xfrm flipH="1">
            <a:off x="5006051" y="3783465"/>
            <a:ext cx="0" cy="303845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772B2E88-BC56-CF91-DE92-FE575C1F9B0E}"/>
              </a:ext>
            </a:extLst>
          </p:cNvPr>
          <p:cNvSpPr>
            <a:spLocks noGrp="1"/>
          </p:cNvSpPr>
          <p:nvPr>
            <p:ph type="pic" sz="quarter" idx="22"/>
          </p:nvPr>
        </p:nvSpPr>
        <p:spPr>
          <a:xfrm>
            <a:off x="549560" y="6987701"/>
            <a:ext cx="6648166" cy="1878489"/>
          </a:xfrm>
        </p:spPr>
        <p:txBody>
          <a:bodyPr/>
          <a:lstStyle/>
          <a:p>
            <a:endParaRPr lang="en-US" dirty="0"/>
          </a:p>
        </p:txBody>
      </p:sp>
      <p:sp>
        <p:nvSpPr>
          <p:cNvPr id="40" name="Hexagon 39">
            <a:extLst>
              <a:ext uri="{FF2B5EF4-FFF2-40B4-BE49-F238E27FC236}">
                <a16:creationId xmlns:a16="http://schemas.microsoft.com/office/drawing/2014/main" id="{33AAA186-559D-47E4-30A1-2E71D980CC58}"/>
              </a:ext>
            </a:extLst>
          </p:cNvPr>
          <p:cNvSpPr>
            <a:spLocks noChangeAspect="1"/>
          </p:cNvSpPr>
          <p:nvPr userDrawn="1"/>
        </p:nvSpPr>
        <p:spPr>
          <a:xfrm>
            <a:off x="1370175" y="3193866"/>
            <a:ext cx="467760" cy="415843"/>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Hexagon 40">
            <a:extLst>
              <a:ext uri="{FF2B5EF4-FFF2-40B4-BE49-F238E27FC236}">
                <a16:creationId xmlns:a16="http://schemas.microsoft.com/office/drawing/2014/main" id="{789B50EC-2B4C-6160-2772-E25826124ED7}"/>
              </a:ext>
            </a:extLst>
          </p:cNvPr>
          <p:cNvSpPr>
            <a:spLocks noChangeAspect="1"/>
          </p:cNvSpPr>
          <p:nvPr userDrawn="1"/>
        </p:nvSpPr>
        <p:spPr>
          <a:xfrm>
            <a:off x="3630847" y="3193866"/>
            <a:ext cx="467760" cy="415843"/>
          </a:xfrm>
          <a:prstGeom prst="hexagon">
            <a:avLst/>
          </a:prstGeom>
          <a:solidFill>
            <a:schemeClr val="bg1">
              <a:lumMod val="75000"/>
            </a:schemeClr>
          </a:solidFill>
          <a:ln w="158750" cap="rnd">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Hexagon 41">
            <a:extLst>
              <a:ext uri="{FF2B5EF4-FFF2-40B4-BE49-F238E27FC236}">
                <a16:creationId xmlns:a16="http://schemas.microsoft.com/office/drawing/2014/main" id="{DB16144F-F6C5-103F-A103-1E421C434D6B}"/>
              </a:ext>
            </a:extLst>
          </p:cNvPr>
          <p:cNvSpPr>
            <a:spLocks noChangeAspect="1"/>
          </p:cNvSpPr>
          <p:nvPr userDrawn="1"/>
        </p:nvSpPr>
        <p:spPr>
          <a:xfrm>
            <a:off x="5891519" y="3193866"/>
            <a:ext cx="467760" cy="415843"/>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Picture Placeholder 12">
            <a:extLst>
              <a:ext uri="{FF2B5EF4-FFF2-40B4-BE49-F238E27FC236}">
                <a16:creationId xmlns:a16="http://schemas.microsoft.com/office/drawing/2014/main" id="{E75D3BB9-94C2-FF32-2C2B-54FFF375FFD6}"/>
              </a:ext>
            </a:extLst>
          </p:cNvPr>
          <p:cNvSpPr>
            <a:spLocks noGrp="1"/>
          </p:cNvSpPr>
          <p:nvPr>
            <p:ph type="pic" sz="quarter" idx="19"/>
          </p:nvPr>
        </p:nvSpPr>
        <p:spPr>
          <a:xfrm>
            <a:off x="1463082" y="3272076"/>
            <a:ext cx="274320" cy="274321"/>
          </a:xfrm>
        </p:spPr>
        <p:txBody>
          <a:bodyPr>
            <a:normAutofit/>
          </a:bodyPr>
          <a:lstStyle>
            <a:lvl1pPr marL="0" indent="0">
              <a:buNone/>
              <a:defRPr sz="1200"/>
            </a:lvl1pPr>
          </a:lstStyle>
          <a:p>
            <a:endParaRPr lang="en-US" dirty="0"/>
          </a:p>
        </p:txBody>
      </p:sp>
      <p:sp>
        <p:nvSpPr>
          <p:cNvPr id="14" name="Picture Placeholder 12">
            <a:extLst>
              <a:ext uri="{FF2B5EF4-FFF2-40B4-BE49-F238E27FC236}">
                <a16:creationId xmlns:a16="http://schemas.microsoft.com/office/drawing/2014/main" id="{42A5670A-35AE-382E-EAA3-84B51EEE9FF3}"/>
              </a:ext>
            </a:extLst>
          </p:cNvPr>
          <p:cNvSpPr>
            <a:spLocks noGrp="1"/>
          </p:cNvSpPr>
          <p:nvPr>
            <p:ph type="pic" sz="quarter" idx="20"/>
          </p:nvPr>
        </p:nvSpPr>
        <p:spPr>
          <a:xfrm>
            <a:off x="3730421" y="3272076"/>
            <a:ext cx="274320" cy="274321"/>
          </a:xfrm>
        </p:spPr>
        <p:txBody>
          <a:bodyPr>
            <a:normAutofit/>
          </a:bodyPr>
          <a:lstStyle>
            <a:lvl1pPr marL="0" indent="0">
              <a:buNone/>
              <a:defRPr sz="1200"/>
            </a:lvl1pPr>
          </a:lstStyle>
          <a:p>
            <a:endParaRPr lang="en-US" dirty="0"/>
          </a:p>
        </p:txBody>
      </p:sp>
      <p:sp>
        <p:nvSpPr>
          <p:cNvPr id="16" name="Picture Placeholder 12">
            <a:extLst>
              <a:ext uri="{FF2B5EF4-FFF2-40B4-BE49-F238E27FC236}">
                <a16:creationId xmlns:a16="http://schemas.microsoft.com/office/drawing/2014/main" id="{C197E11E-D849-BA86-6C40-6AAF5D4C6EA7}"/>
              </a:ext>
            </a:extLst>
          </p:cNvPr>
          <p:cNvSpPr>
            <a:spLocks noGrp="1"/>
          </p:cNvSpPr>
          <p:nvPr>
            <p:ph type="pic" sz="quarter" idx="21"/>
          </p:nvPr>
        </p:nvSpPr>
        <p:spPr>
          <a:xfrm>
            <a:off x="5980533" y="3272076"/>
            <a:ext cx="274320" cy="274321"/>
          </a:xfr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4016695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2F8DC1-6388-7354-F70D-F50DBD612E2C}"/>
              </a:ext>
            </a:extLst>
          </p:cNvPr>
          <p:cNvSpPr/>
          <p:nvPr userDrawn="1"/>
        </p:nvSpPr>
        <p:spPr>
          <a:xfrm>
            <a:off x="0" y="0"/>
            <a:ext cx="7772400" cy="10058400"/>
          </a:xfrm>
          <a:prstGeom prst="rect">
            <a:avLst/>
          </a:pr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Freeform: Shape 24">
            <a:extLst>
              <a:ext uri="{FF2B5EF4-FFF2-40B4-BE49-F238E27FC236}">
                <a16:creationId xmlns:a16="http://schemas.microsoft.com/office/drawing/2014/main" id="{284C2A9D-A11C-92D0-45C0-BF84002D05D6}"/>
              </a:ext>
            </a:extLst>
          </p:cNvPr>
          <p:cNvSpPr>
            <a:spLocks noChangeAspect="1"/>
          </p:cNvSpPr>
          <p:nvPr userDrawn="1"/>
        </p:nvSpPr>
        <p:spPr>
          <a:xfrm>
            <a:off x="7646291" y="3557810"/>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Freeform: Shape 25">
            <a:extLst>
              <a:ext uri="{FF2B5EF4-FFF2-40B4-BE49-F238E27FC236}">
                <a16:creationId xmlns:a16="http://schemas.microsoft.com/office/drawing/2014/main" id="{4836F3E4-CFB1-20DD-3B90-2DE35E956480}"/>
              </a:ext>
            </a:extLst>
          </p:cNvPr>
          <p:cNvSpPr>
            <a:spLocks noChangeAspect="1"/>
          </p:cNvSpPr>
          <p:nvPr userDrawn="1"/>
        </p:nvSpPr>
        <p:spPr>
          <a:xfrm>
            <a:off x="7281209" y="296589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Freeform: Shape 26">
            <a:extLst>
              <a:ext uri="{FF2B5EF4-FFF2-40B4-BE49-F238E27FC236}">
                <a16:creationId xmlns:a16="http://schemas.microsoft.com/office/drawing/2014/main" id="{DA4F28E0-7669-A4F9-F788-F8570F4A84E8}"/>
              </a:ext>
            </a:extLst>
          </p:cNvPr>
          <p:cNvSpPr>
            <a:spLocks noChangeAspect="1"/>
          </p:cNvSpPr>
          <p:nvPr userDrawn="1"/>
        </p:nvSpPr>
        <p:spPr>
          <a:xfrm>
            <a:off x="-326095" y="666548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Freeform: Shape 27">
            <a:extLst>
              <a:ext uri="{FF2B5EF4-FFF2-40B4-BE49-F238E27FC236}">
                <a16:creationId xmlns:a16="http://schemas.microsoft.com/office/drawing/2014/main" id="{01CC2D7F-3913-7396-22AB-C0AA76C5D9CD}"/>
              </a:ext>
            </a:extLst>
          </p:cNvPr>
          <p:cNvSpPr>
            <a:spLocks noChangeAspect="1"/>
          </p:cNvSpPr>
          <p:nvPr userDrawn="1"/>
        </p:nvSpPr>
        <p:spPr>
          <a:xfrm>
            <a:off x="78140" y="6132279"/>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Freeform: Shape 28">
            <a:extLst>
              <a:ext uri="{FF2B5EF4-FFF2-40B4-BE49-F238E27FC236}">
                <a16:creationId xmlns:a16="http://schemas.microsoft.com/office/drawing/2014/main" id="{B5F9FE8E-3232-E1DD-C135-B0ADE2F65925}"/>
              </a:ext>
            </a:extLst>
          </p:cNvPr>
          <p:cNvSpPr>
            <a:spLocks noChangeAspect="1"/>
          </p:cNvSpPr>
          <p:nvPr userDrawn="1"/>
        </p:nvSpPr>
        <p:spPr>
          <a:xfrm>
            <a:off x="-286944" y="554036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Freeform: Shape 29">
            <a:extLst>
              <a:ext uri="{FF2B5EF4-FFF2-40B4-BE49-F238E27FC236}">
                <a16:creationId xmlns:a16="http://schemas.microsoft.com/office/drawing/2014/main" id="{B0D52668-DAA0-6675-1570-75EF6653B7B6}"/>
              </a:ext>
            </a:extLst>
          </p:cNvPr>
          <p:cNvSpPr>
            <a:spLocks noChangeAspect="1"/>
          </p:cNvSpPr>
          <p:nvPr userDrawn="1"/>
        </p:nvSpPr>
        <p:spPr>
          <a:xfrm>
            <a:off x="7198515" y="4091017"/>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Freeform: Shape 30">
            <a:extLst>
              <a:ext uri="{FF2B5EF4-FFF2-40B4-BE49-F238E27FC236}">
                <a16:creationId xmlns:a16="http://schemas.microsoft.com/office/drawing/2014/main" id="{E8B384B9-3D90-2BA7-D5CF-B967AFA36022}"/>
              </a:ext>
            </a:extLst>
          </p:cNvPr>
          <p:cNvSpPr>
            <a:spLocks noChangeAspect="1"/>
          </p:cNvSpPr>
          <p:nvPr userDrawn="1"/>
        </p:nvSpPr>
        <p:spPr>
          <a:xfrm>
            <a:off x="-102202" y="-178254"/>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Freeform: Shape 31">
            <a:extLst>
              <a:ext uri="{FF2B5EF4-FFF2-40B4-BE49-F238E27FC236}">
                <a16:creationId xmlns:a16="http://schemas.microsoft.com/office/drawing/2014/main" id="{54F1D863-AA84-677D-52CB-EAA08BE29D2A}"/>
              </a:ext>
            </a:extLst>
          </p:cNvPr>
          <p:cNvSpPr>
            <a:spLocks noChangeAspect="1"/>
          </p:cNvSpPr>
          <p:nvPr userDrawn="1"/>
        </p:nvSpPr>
        <p:spPr>
          <a:xfrm>
            <a:off x="48416" y="329523"/>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Freeform: Shape 32">
            <a:extLst>
              <a:ext uri="{FF2B5EF4-FFF2-40B4-BE49-F238E27FC236}">
                <a16:creationId xmlns:a16="http://schemas.microsoft.com/office/drawing/2014/main" id="{BDCD9027-3326-399D-0436-D0FCBE24592E}"/>
              </a:ext>
            </a:extLst>
          </p:cNvPr>
          <p:cNvSpPr>
            <a:spLocks noChangeAspect="1"/>
          </p:cNvSpPr>
          <p:nvPr userDrawn="1"/>
        </p:nvSpPr>
        <p:spPr>
          <a:xfrm>
            <a:off x="749907" y="-236335"/>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Freeform: Shape 33">
            <a:extLst>
              <a:ext uri="{FF2B5EF4-FFF2-40B4-BE49-F238E27FC236}">
                <a16:creationId xmlns:a16="http://schemas.microsoft.com/office/drawing/2014/main" id="{76822CBF-9EFD-E56C-FB64-C2BCDA59A28B}"/>
              </a:ext>
            </a:extLst>
          </p:cNvPr>
          <p:cNvSpPr>
            <a:spLocks noChangeAspect="1"/>
          </p:cNvSpPr>
          <p:nvPr userDrawn="1"/>
        </p:nvSpPr>
        <p:spPr>
          <a:xfrm>
            <a:off x="496193" y="-203686"/>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Rounded Corners 7">
            <a:extLst>
              <a:ext uri="{FF2B5EF4-FFF2-40B4-BE49-F238E27FC236}">
                <a16:creationId xmlns:a16="http://schemas.microsoft.com/office/drawing/2014/main" id="{9D7DCF19-66F9-0B43-8C8F-D5F0EE8E6E7E}"/>
              </a:ext>
            </a:extLst>
          </p:cNvPr>
          <p:cNvSpPr/>
          <p:nvPr userDrawn="1"/>
        </p:nvSpPr>
        <p:spPr>
          <a:xfrm>
            <a:off x="312059" y="275773"/>
            <a:ext cx="7148286" cy="9506857"/>
          </a:xfrm>
          <a:prstGeom prst="roundRect">
            <a:avLst>
              <a:gd name="adj" fmla="val 17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2EFC25A8-175B-232E-0A2A-2B005AF2E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4190" y="9211766"/>
            <a:ext cx="446528" cy="396562"/>
          </a:xfrm>
          <a:prstGeom prst="rect">
            <a:avLst/>
          </a:prstGeom>
        </p:spPr>
      </p:pic>
      <p:sp>
        <p:nvSpPr>
          <p:cNvPr id="19" name="Hexagon 18">
            <a:extLst>
              <a:ext uri="{FF2B5EF4-FFF2-40B4-BE49-F238E27FC236}">
                <a16:creationId xmlns:a16="http://schemas.microsoft.com/office/drawing/2014/main" id="{4CE9845A-E1C6-C5EE-2F4E-7D86C9C2D13B}"/>
              </a:ext>
            </a:extLst>
          </p:cNvPr>
          <p:cNvSpPr>
            <a:spLocks noChangeAspect="1"/>
          </p:cNvSpPr>
          <p:nvPr userDrawn="1"/>
        </p:nvSpPr>
        <p:spPr>
          <a:xfrm>
            <a:off x="471684" y="9530086"/>
            <a:ext cx="88009" cy="78241"/>
          </a:xfrm>
          <a:prstGeom prst="hexagon">
            <a:avLst/>
          </a:prstGeom>
          <a:solidFill>
            <a:srgbClr val="D34728"/>
          </a:solidFill>
          <a:ln w="111125"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Hexagon 19">
            <a:extLst>
              <a:ext uri="{FF2B5EF4-FFF2-40B4-BE49-F238E27FC236}">
                <a16:creationId xmlns:a16="http://schemas.microsoft.com/office/drawing/2014/main" id="{04F46B48-F956-C38F-3CCA-DD83A13EAF92}"/>
              </a:ext>
            </a:extLst>
          </p:cNvPr>
          <p:cNvSpPr>
            <a:spLocks noChangeAspect="1"/>
          </p:cNvSpPr>
          <p:nvPr userDrawn="1"/>
        </p:nvSpPr>
        <p:spPr>
          <a:xfrm>
            <a:off x="728055" y="9333191"/>
            <a:ext cx="190559" cy="169409"/>
          </a:xfrm>
          <a:prstGeom prst="hexagon">
            <a:avLst/>
          </a:prstGeom>
          <a:solidFill>
            <a:schemeClr val="bg1">
              <a:lumMod val="95000"/>
            </a:schemeClr>
          </a:solidFill>
          <a:ln w="15875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0">
            <a:extLst>
              <a:ext uri="{FF2B5EF4-FFF2-40B4-BE49-F238E27FC236}">
                <a16:creationId xmlns:a16="http://schemas.microsoft.com/office/drawing/2014/main" id="{BFADA952-9693-4ADF-F396-40E6F6E8A58E}"/>
              </a:ext>
            </a:extLst>
          </p:cNvPr>
          <p:cNvSpPr>
            <a:spLocks noGrp="1"/>
          </p:cNvSpPr>
          <p:nvPr>
            <p:ph type="body" sz="quarter" idx="10"/>
          </p:nvPr>
        </p:nvSpPr>
        <p:spPr>
          <a:xfrm>
            <a:off x="559692" y="349402"/>
            <a:ext cx="4936974" cy="1148295"/>
          </a:xfrm>
        </p:spPr>
        <p:txBody>
          <a:bodyPr>
            <a:normAutofit/>
          </a:bodyPr>
          <a:lstStyle>
            <a:lvl1pPr marL="0" indent="0" algn="l">
              <a:lnSpc>
                <a:spcPct val="130000"/>
              </a:lnSpc>
              <a:buNone/>
              <a:defRPr sz="2399" b="1">
                <a:solidFill>
                  <a:srgbClr val="D34728"/>
                </a:solidFill>
              </a:defRPr>
            </a:lvl1pPr>
            <a:lvl2pPr marL="388582" indent="0" algn="ctr">
              <a:buNone/>
              <a:defRPr/>
            </a:lvl2pPr>
            <a:lvl3pPr marL="777164" indent="0" algn="ctr">
              <a:buNone/>
              <a:defRPr/>
            </a:lvl3pPr>
            <a:lvl4pPr marL="1165746" indent="0" algn="ctr">
              <a:buNone/>
              <a:defRPr/>
            </a:lvl4pPr>
            <a:lvl5pPr marL="1554328" indent="0" algn="ctr">
              <a:buNone/>
              <a:defRPr/>
            </a:lvl5pPr>
          </a:lstStyle>
          <a:p>
            <a:pPr lvl="0"/>
            <a:endParaRPr lang="en-US" dirty="0"/>
          </a:p>
        </p:txBody>
      </p:sp>
      <p:sp>
        <p:nvSpPr>
          <p:cNvPr id="24" name="Slide Number Placeholder 5">
            <a:extLst>
              <a:ext uri="{FF2B5EF4-FFF2-40B4-BE49-F238E27FC236}">
                <a16:creationId xmlns:a16="http://schemas.microsoft.com/office/drawing/2014/main" id="{49ADE998-D8C4-10BF-0C1B-B9E3EC586625}"/>
              </a:ext>
            </a:extLst>
          </p:cNvPr>
          <p:cNvSpPr>
            <a:spLocks noGrp="1"/>
          </p:cNvSpPr>
          <p:nvPr>
            <p:ph type="sldNum" sz="quarter" idx="4"/>
          </p:nvPr>
        </p:nvSpPr>
        <p:spPr>
          <a:xfrm>
            <a:off x="559692" y="9325407"/>
            <a:ext cx="534188" cy="229705"/>
          </a:xfrm>
          <a:prstGeom prst="rect">
            <a:avLst/>
          </a:prstGeom>
        </p:spPr>
        <p:txBody>
          <a:bodyPr vert="horz" lIns="91440" tIns="45720" rIns="91440" bIns="45720" rtlCol="0" anchor="ctr"/>
          <a:lstStyle>
            <a:lvl1pPr algn="ctr">
              <a:defRPr sz="1100" b="1">
                <a:solidFill>
                  <a:srgbClr val="D34728"/>
                </a:solidFill>
                <a:latin typeface="+mn-lt"/>
              </a:defRPr>
            </a:lvl1pPr>
          </a:lstStyle>
          <a:p>
            <a:fld id="{B460C489-6A16-47BE-99C0-97B3C176101D}" type="slidenum">
              <a:rPr lang="en-US" smtClean="0"/>
              <a:pPr/>
              <a:t>‹#›</a:t>
            </a:fld>
            <a:endParaRPr lang="en-US" dirty="0"/>
          </a:p>
        </p:txBody>
      </p:sp>
      <p:pic>
        <p:nvPicPr>
          <p:cNvPr id="35" name="Picture 34">
            <a:extLst>
              <a:ext uri="{FF2B5EF4-FFF2-40B4-BE49-F238E27FC236}">
                <a16:creationId xmlns:a16="http://schemas.microsoft.com/office/drawing/2014/main" id="{50C5195C-330E-55CB-6366-845A3C2FC4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8724" y="543009"/>
            <a:ext cx="1362076" cy="386735"/>
          </a:xfrm>
          <a:prstGeom prst="rect">
            <a:avLst/>
          </a:prstGeom>
        </p:spPr>
      </p:pic>
      <p:sp>
        <p:nvSpPr>
          <p:cNvPr id="37" name="Hexagon 36">
            <a:extLst>
              <a:ext uri="{FF2B5EF4-FFF2-40B4-BE49-F238E27FC236}">
                <a16:creationId xmlns:a16="http://schemas.microsoft.com/office/drawing/2014/main" id="{9669FA2B-7A5A-7983-FF4D-00ECBA427936}"/>
              </a:ext>
            </a:extLst>
          </p:cNvPr>
          <p:cNvSpPr>
            <a:spLocks noChangeAspect="1"/>
          </p:cNvSpPr>
          <p:nvPr userDrawn="1"/>
        </p:nvSpPr>
        <p:spPr>
          <a:xfrm>
            <a:off x="469400" y="9080942"/>
            <a:ext cx="157842" cy="140322"/>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92293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2F8DC1-6388-7354-F70D-F50DBD612E2C}"/>
              </a:ext>
            </a:extLst>
          </p:cNvPr>
          <p:cNvSpPr/>
          <p:nvPr userDrawn="1"/>
        </p:nvSpPr>
        <p:spPr>
          <a:xfrm>
            <a:off x="0" y="0"/>
            <a:ext cx="7772400" cy="10058400"/>
          </a:xfrm>
          <a:prstGeom prst="rect">
            <a:avLst/>
          </a:pr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Freeform: Shape 11">
            <a:extLst>
              <a:ext uri="{FF2B5EF4-FFF2-40B4-BE49-F238E27FC236}">
                <a16:creationId xmlns:a16="http://schemas.microsoft.com/office/drawing/2014/main" id="{46E9B512-33D1-02A5-CD81-0E7B6CBCAED5}"/>
              </a:ext>
            </a:extLst>
          </p:cNvPr>
          <p:cNvSpPr>
            <a:spLocks noChangeAspect="1"/>
          </p:cNvSpPr>
          <p:nvPr userDrawn="1"/>
        </p:nvSpPr>
        <p:spPr>
          <a:xfrm>
            <a:off x="7646291" y="3557810"/>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Freeform: Shape 12">
            <a:extLst>
              <a:ext uri="{FF2B5EF4-FFF2-40B4-BE49-F238E27FC236}">
                <a16:creationId xmlns:a16="http://schemas.microsoft.com/office/drawing/2014/main" id="{E2ED1266-5CD0-275A-04DD-140FF3ED8507}"/>
              </a:ext>
            </a:extLst>
          </p:cNvPr>
          <p:cNvSpPr>
            <a:spLocks noChangeAspect="1"/>
          </p:cNvSpPr>
          <p:nvPr userDrawn="1"/>
        </p:nvSpPr>
        <p:spPr>
          <a:xfrm>
            <a:off x="7281209" y="296589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Freeform: Shape 13">
            <a:extLst>
              <a:ext uri="{FF2B5EF4-FFF2-40B4-BE49-F238E27FC236}">
                <a16:creationId xmlns:a16="http://schemas.microsoft.com/office/drawing/2014/main" id="{B96B3440-9B55-7F19-279B-3FBC8425E178}"/>
              </a:ext>
            </a:extLst>
          </p:cNvPr>
          <p:cNvSpPr>
            <a:spLocks noChangeAspect="1"/>
          </p:cNvSpPr>
          <p:nvPr userDrawn="1"/>
        </p:nvSpPr>
        <p:spPr>
          <a:xfrm>
            <a:off x="-326095" y="666548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Freeform: Shape 14">
            <a:extLst>
              <a:ext uri="{FF2B5EF4-FFF2-40B4-BE49-F238E27FC236}">
                <a16:creationId xmlns:a16="http://schemas.microsoft.com/office/drawing/2014/main" id="{292D1EF7-A9A0-DE4E-CB88-D47B95AF9960}"/>
              </a:ext>
            </a:extLst>
          </p:cNvPr>
          <p:cNvSpPr>
            <a:spLocks noChangeAspect="1"/>
          </p:cNvSpPr>
          <p:nvPr userDrawn="1"/>
        </p:nvSpPr>
        <p:spPr>
          <a:xfrm>
            <a:off x="78140" y="6132279"/>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Freeform: Shape 15">
            <a:extLst>
              <a:ext uri="{FF2B5EF4-FFF2-40B4-BE49-F238E27FC236}">
                <a16:creationId xmlns:a16="http://schemas.microsoft.com/office/drawing/2014/main" id="{75E9D556-58E6-9199-D26B-531EE057E61D}"/>
              </a:ext>
            </a:extLst>
          </p:cNvPr>
          <p:cNvSpPr>
            <a:spLocks noChangeAspect="1"/>
          </p:cNvSpPr>
          <p:nvPr userDrawn="1"/>
        </p:nvSpPr>
        <p:spPr>
          <a:xfrm>
            <a:off x="-286944" y="554036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reeform: Shape 10">
            <a:extLst>
              <a:ext uri="{FF2B5EF4-FFF2-40B4-BE49-F238E27FC236}">
                <a16:creationId xmlns:a16="http://schemas.microsoft.com/office/drawing/2014/main" id="{4957419B-1F51-DE43-7569-A9B8D84DF179}"/>
              </a:ext>
            </a:extLst>
          </p:cNvPr>
          <p:cNvSpPr>
            <a:spLocks noChangeAspect="1"/>
          </p:cNvSpPr>
          <p:nvPr userDrawn="1"/>
        </p:nvSpPr>
        <p:spPr>
          <a:xfrm>
            <a:off x="7198515" y="4091017"/>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reeform: Shape 4">
            <a:extLst>
              <a:ext uri="{FF2B5EF4-FFF2-40B4-BE49-F238E27FC236}">
                <a16:creationId xmlns:a16="http://schemas.microsoft.com/office/drawing/2014/main" id="{5AAC9D20-DF75-01CB-5FE2-CC3F8C04FB25}"/>
              </a:ext>
            </a:extLst>
          </p:cNvPr>
          <p:cNvSpPr>
            <a:spLocks noChangeAspect="1"/>
          </p:cNvSpPr>
          <p:nvPr userDrawn="1"/>
        </p:nvSpPr>
        <p:spPr>
          <a:xfrm>
            <a:off x="-102202" y="-178254"/>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reeform: Shape 5">
            <a:extLst>
              <a:ext uri="{FF2B5EF4-FFF2-40B4-BE49-F238E27FC236}">
                <a16:creationId xmlns:a16="http://schemas.microsoft.com/office/drawing/2014/main" id="{AE1A52E3-9E14-9647-3C62-65A54A80057F}"/>
              </a:ext>
            </a:extLst>
          </p:cNvPr>
          <p:cNvSpPr>
            <a:spLocks noChangeAspect="1"/>
          </p:cNvSpPr>
          <p:nvPr userDrawn="1"/>
        </p:nvSpPr>
        <p:spPr>
          <a:xfrm>
            <a:off x="48416" y="329523"/>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Shape 8">
            <a:extLst>
              <a:ext uri="{FF2B5EF4-FFF2-40B4-BE49-F238E27FC236}">
                <a16:creationId xmlns:a16="http://schemas.microsoft.com/office/drawing/2014/main" id="{ABC8EDCD-AFAC-92B5-D6C0-0C90494FC49B}"/>
              </a:ext>
            </a:extLst>
          </p:cNvPr>
          <p:cNvSpPr>
            <a:spLocks noChangeAspect="1"/>
          </p:cNvSpPr>
          <p:nvPr userDrawn="1"/>
        </p:nvSpPr>
        <p:spPr>
          <a:xfrm>
            <a:off x="749907" y="-236335"/>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Rounded Corners 7">
            <a:extLst>
              <a:ext uri="{FF2B5EF4-FFF2-40B4-BE49-F238E27FC236}">
                <a16:creationId xmlns:a16="http://schemas.microsoft.com/office/drawing/2014/main" id="{9D7DCF19-66F9-0B43-8C8F-D5F0EE8E6E7E}"/>
              </a:ext>
            </a:extLst>
          </p:cNvPr>
          <p:cNvSpPr/>
          <p:nvPr userDrawn="1"/>
        </p:nvSpPr>
        <p:spPr>
          <a:xfrm>
            <a:off x="312059" y="275773"/>
            <a:ext cx="7148286" cy="9506857"/>
          </a:xfrm>
          <a:prstGeom prst="roundRect">
            <a:avLst>
              <a:gd name="adj" fmla="val 17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2EFC25A8-175B-232E-0A2A-2B005AF2E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4190" y="9211766"/>
            <a:ext cx="446528" cy="396562"/>
          </a:xfrm>
          <a:prstGeom prst="rect">
            <a:avLst/>
          </a:prstGeom>
        </p:spPr>
      </p:pic>
      <p:pic>
        <p:nvPicPr>
          <p:cNvPr id="18" name="Picture 17">
            <a:extLst>
              <a:ext uri="{FF2B5EF4-FFF2-40B4-BE49-F238E27FC236}">
                <a16:creationId xmlns:a16="http://schemas.microsoft.com/office/drawing/2014/main" id="{BBD87FA9-2589-A7AD-9CA3-5092AAF339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8724" y="543009"/>
            <a:ext cx="1362076" cy="386735"/>
          </a:xfrm>
          <a:prstGeom prst="rect">
            <a:avLst/>
          </a:prstGeom>
        </p:spPr>
      </p:pic>
      <p:sp>
        <p:nvSpPr>
          <p:cNvPr id="10" name="Freeform: Shape 9">
            <a:extLst>
              <a:ext uri="{FF2B5EF4-FFF2-40B4-BE49-F238E27FC236}">
                <a16:creationId xmlns:a16="http://schemas.microsoft.com/office/drawing/2014/main" id="{A9B3432A-5854-A0CE-2D78-1AA501C35C74}"/>
              </a:ext>
            </a:extLst>
          </p:cNvPr>
          <p:cNvSpPr>
            <a:spLocks noChangeAspect="1"/>
          </p:cNvSpPr>
          <p:nvPr userDrawn="1"/>
        </p:nvSpPr>
        <p:spPr>
          <a:xfrm>
            <a:off x="496193" y="-203686"/>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Hexagon 23">
            <a:extLst>
              <a:ext uri="{FF2B5EF4-FFF2-40B4-BE49-F238E27FC236}">
                <a16:creationId xmlns:a16="http://schemas.microsoft.com/office/drawing/2014/main" id="{1F343CDE-1280-E0BB-89F8-2F4E3E8A8D6A}"/>
              </a:ext>
            </a:extLst>
          </p:cNvPr>
          <p:cNvSpPr>
            <a:spLocks noChangeAspect="1"/>
          </p:cNvSpPr>
          <p:nvPr userDrawn="1"/>
        </p:nvSpPr>
        <p:spPr>
          <a:xfrm>
            <a:off x="471684" y="9530086"/>
            <a:ext cx="88009" cy="78241"/>
          </a:xfrm>
          <a:prstGeom prst="hexagon">
            <a:avLst/>
          </a:prstGeom>
          <a:solidFill>
            <a:srgbClr val="D34728"/>
          </a:solidFill>
          <a:ln w="111125"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Hexagon 24">
            <a:extLst>
              <a:ext uri="{FF2B5EF4-FFF2-40B4-BE49-F238E27FC236}">
                <a16:creationId xmlns:a16="http://schemas.microsoft.com/office/drawing/2014/main" id="{32FF5F33-D9F9-A981-0F86-04B3F47E0398}"/>
              </a:ext>
            </a:extLst>
          </p:cNvPr>
          <p:cNvSpPr>
            <a:spLocks noChangeAspect="1"/>
          </p:cNvSpPr>
          <p:nvPr userDrawn="1"/>
        </p:nvSpPr>
        <p:spPr>
          <a:xfrm>
            <a:off x="728055" y="9333191"/>
            <a:ext cx="190559" cy="169409"/>
          </a:xfrm>
          <a:prstGeom prst="hexagon">
            <a:avLst/>
          </a:prstGeom>
          <a:solidFill>
            <a:schemeClr val="bg1">
              <a:lumMod val="95000"/>
            </a:schemeClr>
          </a:solidFill>
          <a:ln w="15875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Hexagon 25">
            <a:extLst>
              <a:ext uri="{FF2B5EF4-FFF2-40B4-BE49-F238E27FC236}">
                <a16:creationId xmlns:a16="http://schemas.microsoft.com/office/drawing/2014/main" id="{D70EA8B2-BFD7-A5AA-0AB4-1C0008F0274A}"/>
              </a:ext>
            </a:extLst>
          </p:cNvPr>
          <p:cNvSpPr>
            <a:spLocks noChangeAspect="1"/>
          </p:cNvSpPr>
          <p:nvPr userDrawn="1"/>
        </p:nvSpPr>
        <p:spPr>
          <a:xfrm>
            <a:off x="469400" y="9080942"/>
            <a:ext cx="157842" cy="140322"/>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Slide Number Placeholder 5">
            <a:extLst>
              <a:ext uri="{FF2B5EF4-FFF2-40B4-BE49-F238E27FC236}">
                <a16:creationId xmlns:a16="http://schemas.microsoft.com/office/drawing/2014/main" id="{22C64E44-7D9D-B5AB-0392-7651BF729E2F}"/>
              </a:ext>
            </a:extLst>
          </p:cNvPr>
          <p:cNvSpPr>
            <a:spLocks noGrp="1"/>
          </p:cNvSpPr>
          <p:nvPr>
            <p:ph type="sldNum" sz="quarter" idx="4"/>
          </p:nvPr>
        </p:nvSpPr>
        <p:spPr>
          <a:xfrm>
            <a:off x="559692" y="9325407"/>
            <a:ext cx="534188" cy="229705"/>
          </a:xfrm>
          <a:prstGeom prst="rect">
            <a:avLst/>
          </a:prstGeom>
        </p:spPr>
        <p:txBody>
          <a:bodyPr vert="horz" lIns="91440" tIns="45720" rIns="91440" bIns="45720" rtlCol="0" anchor="ctr"/>
          <a:lstStyle>
            <a:lvl1pPr algn="ctr">
              <a:defRPr sz="1100" b="1">
                <a:solidFill>
                  <a:srgbClr val="D34728"/>
                </a:solidFill>
                <a:latin typeface="+mn-lt"/>
              </a:defRPr>
            </a:lvl1pPr>
          </a:lstStyle>
          <a:p>
            <a:fld id="{B460C489-6A16-47BE-99C0-97B3C176101D}" type="slidenum">
              <a:rPr lang="en-US" smtClean="0"/>
              <a:pPr/>
              <a:t>‹#›</a:t>
            </a:fld>
            <a:endParaRPr lang="en-US" dirty="0"/>
          </a:p>
        </p:txBody>
      </p:sp>
    </p:spTree>
    <p:extLst>
      <p:ext uri="{BB962C8B-B14F-4D97-AF65-F5344CB8AC3E}">
        <p14:creationId xmlns:p14="http://schemas.microsoft.com/office/powerpoint/2010/main" val="3270439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D6BA18-2E09-2D5E-A544-918B9E1997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3240" y="9187185"/>
            <a:ext cx="595118" cy="528524"/>
          </a:xfrm>
          <a:prstGeom prst="rect">
            <a:avLst/>
          </a:prstGeom>
        </p:spPr>
      </p:pic>
      <p:pic>
        <p:nvPicPr>
          <p:cNvPr id="8" name="Picture 7">
            <a:extLst>
              <a:ext uri="{FF2B5EF4-FFF2-40B4-BE49-F238E27FC236}">
                <a16:creationId xmlns:a16="http://schemas.microsoft.com/office/drawing/2014/main" id="{F339F519-9EE3-0CF6-4C4A-2D8668539C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5164" y="475880"/>
            <a:ext cx="1362076" cy="386735"/>
          </a:xfrm>
          <a:prstGeom prst="rect">
            <a:avLst/>
          </a:prstGeom>
        </p:spPr>
      </p:pic>
      <p:sp>
        <p:nvSpPr>
          <p:cNvPr id="19" name="Freeform: Shape 18">
            <a:extLst>
              <a:ext uri="{FF2B5EF4-FFF2-40B4-BE49-F238E27FC236}">
                <a16:creationId xmlns:a16="http://schemas.microsoft.com/office/drawing/2014/main" id="{ADCFB6DB-EFCB-3F10-2D8F-EB9AF0A64CF5}"/>
              </a:ext>
            </a:extLst>
          </p:cNvPr>
          <p:cNvSpPr/>
          <p:nvPr userDrawn="1"/>
        </p:nvSpPr>
        <p:spPr>
          <a:xfrm>
            <a:off x="0" y="0"/>
            <a:ext cx="7772400" cy="1079501"/>
          </a:xfrm>
          <a:custGeom>
            <a:avLst/>
            <a:gdLst>
              <a:gd name="connsiteX0" fmla="*/ 0 w 7772400"/>
              <a:gd name="connsiteY0" fmla="*/ 0 h 1079501"/>
              <a:gd name="connsiteX1" fmla="*/ 7772400 w 7772400"/>
              <a:gd name="connsiteY1" fmla="*/ 0 h 1079501"/>
              <a:gd name="connsiteX2" fmla="*/ 7772400 w 7772400"/>
              <a:gd name="connsiteY2" fmla="*/ 1079501 h 1079501"/>
              <a:gd name="connsiteX3" fmla="*/ 7768098 w 7772400"/>
              <a:gd name="connsiteY3" fmla="*/ 1072397 h 1079501"/>
              <a:gd name="connsiteX4" fmla="*/ 3886200 w 7772400"/>
              <a:gd name="connsiteY4" fmla="*/ 275094 h 1079501"/>
              <a:gd name="connsiteX5" fmla="*/ 4302 w 7772400"/>
              <a:gd name="connsiteY5" fmla="*/ 1072397 h 1079501"/>
              <a:gd name="connsiteX6" fmla="*/ 0 w 7772400"/>
              <a:gd name="connsiteY6" fmla="*/ 1079499 h 10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2400" h="1079501">
                <a:moveTo>
                  <a:pt x="0" y="0"/>
                </a:moveTo>
                <a:lnTo>
                  <a:pt x="7772400" y="0"/>
                </a:lnTo>
                <a:lnTo>
                  <a:pt x="7772400" y="1079501"/>
                </a:lnTo>
                <a:lnTo>
                  <a:pt x="7768098" y="1072397"/>
                </a:lnTo>
                <a:cubicBezTo>
                  <a:pt x="7398619" y="617377"/>
                  <a:pt x="5801027" y="275094"/>
                  <a:pt x="3886200" y="275094"/>
                </a:cubicBezTo>
                <a:cubicBezTo>
                  <a:pt x="1971374" y="275094"/>
                  <a:pt x="373781" y="617377"/>
                  <a:pt x="4302" y="1072397"/>
                </a:cubicBezTo>
                <a:lnTo>
                  <a:pt x="0" y="1079499"/>
                </a:lnTo>
                <a:close/>
              </a:path>
            </a:pathLst>
          </a:cu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5" name="Freeform: Shape 14">
            <a:extLst>
              <a:ext uri="{FF2B5EF4-FFF2-40B4-BE49-F238E27FC236}">
                <a16:creationId xmlns:a16="http://schemas.microsoft.com/office/drawing/2014/main" id="{3791D417-5C7C-3D3D-A41C-8C259DE263FA}"/>
              </a:ext>
            </a:extLst>
          </p:cNvPr>
          <p:cNvSpPr>
            <a:spLocks noChangeAspect="1"/>
          </p:cNvSpPr>
          <p:nvPr userDrawn="1"/>
        </p:nvSpPr>
        <p:spPr>
          <a:xfrm>
            <a:off x="1" y="9055685"/>
            <a:ext cx="1066800" cy="1002717"/>
          </a:xfrm>
          <a:custGeom>
            <a:avLst/>
            <a:gdLst>
              <a:gd name="connsiteX0" fmla="*/ 0 w 1797050"/>
              <a:gd name="connsiteY0" fmla="*/ 0 h 1689100"/>
              <a:gd name="connsiteX1" fmla="*/ 5606 w 1797050"/>
              <a:gd name="connsiteY1" fmla="*/ 0 h 1689100"/>
              <a:gd name="connsiteX2" fmla="*/ 9294 w 1797050"/>
              <a:gd name="connsiteY2" fmla="*/ 73049 h 1689100"/>
              <a:gd name="connsiteX3" fmla="*/ 1616163 w 1797050"/>
              <a:gd name="connsiteY3" fmla="*/ 1679917 h 1689100"/>
              <a:gd name="connsiteX4" fmla="*/ 1797050 w 1797050"/>
              <a:gd name="connsiteY4" fmla="*/ 1689051 h 1689100"/>
              <a:gd name="connsiteX5" fmla="*/ 1797050 w 1797050"/>
              <a:gd name="connsiteY5" fmla="*/ 1689100 h 1689100"/>
              <a:gd name="connsiteX6" fmla="*/ 0 w 1797050"/>
              <a:gd name="connsiteY6" fmla="*/ 1689100 h 1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7050" h="1689100">
                <a:moveTo>
                  <a:pt x="0" y="0"/>
                </a:moveTo>
                <a:lnTo>
                  <a:pt x="5606" y="0"/>
                </a:lnTo>
                <a:lnTo>
                  <a:pt x="9294" y="73049"/>
                </a:lnTo>
                <a:cubicBezTo>
                  <a:pt x="95338" y="920305"/>
                  <a:pt x="768906" y="1593873"/>
                  <a:pt x="1616163" y="1679917"/>
                </a:cubicBezTo>
                <a:lnTo>
                  <a:pt x="1797050" y="1689051"/>
                </a:lnTo>
                <a:lnTo>
                  <a:pt x="1797050" y="1689100"/>
                </a:lnTo>
                <a:lnTo>
                  <a:pt x="0" y="1689100"/>
                </a:lnTo>
                <a:close/>
              </a:path>
            </a:pathLst>
          </a:cu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6" name="Freeform: Shape 15">
            <a:extLst>
              <a:ext uri="{FF2B5EF4-FFF2-40B4-BE49-F238E27FC236}">
                <a16:creationId xmlns:a16="http://schemas.microsoft.com/office/drawing/2014/main" id="{06B0A950-E872-0417-524A-AE7550361E8B}"/>
              </a:ext>
            </a:extLst>
          </p:cNvPr>
          <p:cNvSpPr>
            <a:spLocks noChangeAspect="1"/>
          </p:cNvSpPr>
          <p:nvPr userDrawn="1"/>
        </p:nvSpPr>
        <p:spPr>
          <a:xfrm flipH="1">
            <a:off x="6705600" y="9055684"/>
            <a:ext cx="1066800" cy="1002717"/>
          </a:xfrm>
          <a:custGeom>
            <a:avLst/>
            <a:gdLst>
              <a:gd name="connsiteX0" fmla="*/ 0 w 1797050"/>
              <a:gd name="connsiteY0" fmla="*/ 0 h 1689100"/>
              <a:gd name="connsiteX1" fmla="*/ 5606 w 1797050"/>
              <a:gd name="connsiteY1" fmla="*/ 0 h 1689100"/>
              <a:gd name="connsiteX2" fmla="*/ 9294 w 1797050"/>
              <a:gd name="connsiteY2" fmla="*/ 73049 h 1689100"/>
              <a:gd name="connsiteX3" fmla="*/ 1616163 w 1797050"/>
              <a:gd name="connsiteY3" fmla="*/ 1679917 h 1689100"/>
              <a:gd name="connsiteX4" fmla="*/ 1797050 w 1797050"/>
              <a:gd name="connsiteY4" fmla="*/ 1689051 h 1689100"/>
              <a:gd name="connsiteX5" fmla="*/ 1797050 w 1797050"/>
              <a:gd name="connsiteY5" fmla="*/ 1689100 h 1689100"/>
              <a:gd name="connsiteX6" fmla="*/ 0 w 1797050"/>
              <a:gd name="connsiteY6" fmla="*/ 1689100 h 1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7050" h="1689100">
                <a:moveTo>
                  <a:pt x="0" y="0"/>
                </a:moveTo>
                <a:lnTo>
                  <a:pt x="5606" y="0"/>
                </a:lnTo>
                <a:lnTo>
                  <a:pt x="9294" y="73049"/>
                </a:lnTo>
                <a:cubicBezTo>
                  <a:pt x="95338" y="920305"/>
                  <a:pt x="768906" y="1593873"/>
                  <a:pt x="1616163" y="1679917"/>
                </a:cubicBezTo>
                <a:lnTo>
                  <a:pt x="1797050" y="1689051"/>
                </a:lnTo>
                <a:lnTo>
                  <a:pt x="1797050" y="1689100"/>
                </a:lnTo>
                <a:lnTo>
                  <a:pt x="0" y="1689100"/>
                </a:lnTo>
                <a:close/>
              </a:path>
            </a:pathLst>
          </a:cu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Slide Number Placeholder 5">
            <a:extLst>
              <a:ext uri="{FF2B5EF4-FFF2-40B4-BE49-F238E27FC236}">
                <a16:creationId xmlns:a16="http://schemas.microsoft.com/office/drawing/2014/main" id="{95FDC6B6-C09F-7A35-C924-DC54B4C0CA7E}"/>
              </a:ext>
            </a:extLst>
          </p:cNvPr>
          <p:cNvSpPr>
            <a:spLocks noGrp="1"/>
          </p:cNvSpPr>
          <p:nvPr>
            <p:ph type="sldNum" sz="quarter" idx="4"/>
          </p:nvPr>
        </p:nvSpPr>
        <p:spPr>
          <a:xfrm>
            <a:off x="344426" y="9289280"/>
            <a:ext cx="1748790" cy="535518"/>
          </a:xfrm>
          <a:prstGeom prst="rect">
            <a:avLst/>
          </a:prstGeom>
        </p:spPr>
        <p:txBody>
          <a:bodyPr vert="horz" lIns="91440" tIns="45720" rIns="91440" bIns="45720" rtlCol="0" anchor="ctr"/>
          <a:lstStyle>
            <a:lvl1pPr algn="l">
              <a:defRPr sz="1400" b="0">
                <a:solidFill>
                  <a:srgbClr val="D34728"/>
                </a:solidFill>
                <a:latin typeface="+mj-lt"/>
              </a:defRPr>
            </a:lvl1pPr>
          </a:lstStyle>
          <a:p>
            <a:fld id="{B460C489-6A16-47BE-99C0-97B3C176101D}" type="slidenum">
              <a:rPr lang="en-US" smtClean="0"/>
              <a:pPr/>
              <a:t>‹#›</a:t>
            </a:fld>
            <a:endParaRPr lang="en-US" dirty="0"/>
          </a:p>
        </p:txBody>
      </p:sp>
      <p:sp>
        <p:nvSpPr>
          <p:cNvPr id="21" name="Text Placeholder 20">
            <a:extLst>
              <a:ext uri="{FF2B5EF4-FFF2-40B4-BE49-F238E27FC236}">
                <a16:creationId xmlns:a16="http://schemas.microsoft.com/office/drawing/2014/main" id="{B9D8272B-2658-1C1C-C4C4-63002F8C2DCE}"/>
              </a:ext>
            </a:extLst>
          </p:cNvPr>
          <p:cNvSpPr>
            <a:spLocks noGrp="1"/>
          </p:cNvSpPr>
          <p:nvPr>
            <p:ph type="body" sz="quarter" idx="10"/>
          </p:nvPr>
        </p:nvSpPr>
        <p:spPr>
          <a:xfrm>
            <a:off x="324646" y="992270"/>
            <a:ext cx="7123112" cy="783318"/>
          </a:xfrm>
        </p:spPr>
        <p:txBody>
          <a:bodyPr>
            <a:normAutofit/>
          </a:bodyPr>
          <a:lstStyle>
            <a:lvl1pPr marL="0" indent="0" algn="ctr">
              <a:lnSpc>
                <a:spcPct val="130000"/>
              </a:lnSpc>
              <a:buNone/>
              <a:defRPr sz="1999" b="1">
                <a:solidFill>
                  <a:srgbClr val="D34728"/>
                </a:solidFill>
              </a:defRPr>
            </a:lvl1pPr>
            <a:lvl2pPr marL="388582" indent="0" algn="ctr">
              <a:buNone/>
              <a:defRPr/>
            </a:lvl2pPr>
            <a:lvl3pPr marL="777164" indent="0" algn="ctr">
              <a:buNone/>
              <a:defRPr/>
            </a:lvl3pPr>
            <a:lvl4pPr marL="1165746" indent="0" algn="ctr">
              <a:buNone/>
              <a:defRPr/>
            </a:lvl4pPr>
            <a:lvl5pPr marL="1554328" indent="0" algn="ctr">
              <a:buNone/>
              <a:defRPr/>
            </a:lvl5pPr>
          </a:lstStyle>
          <a:p>
            <a:pPr lvl="0"/>
            <a:endParaRPr lang="en-US" dirty="0"/>
          </a:p>
        </p:txBody>
      </p:sp>
    </p:spTree>
    <p:extLst>
      <p:ext uri="{BB962C8B-B14F-4D97-AF65-F5344CB8AC3E}">
        <p14:creationId xmlns:p14="http://schemas.microsoft.com/office/powerpoint/2010/main" val="236360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D6BA18-2E09-2D5E-A544-918B9E1997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3240" y="9187185"/>
            <a:ext cx="595118" cy="528524"/>
          </a:xfrm>
          <a:prstGeom prst="rect">
            <a:avLst/>
          </a:prstGeom>
        </p:spPr>
      </p:pic>
      <p:pic>
        <p:nvPicPr>
          <p:cNvPr id="8" name="Picture 7">
            <a:extLst>
              <a:ext uri="{FF2B5EF4-FFF2-40B4-BE49-F238E27FC236}">
                <a16:creationId xmlns:a16="http://schemas.microsoft.com/office/drawing/2014/main" id="{F339F519-9EE3-0CF6-4C4A-2D8668539C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5164" y="475880"/>
            <a:ext cx="1362076" cy="386735"/>
          </a:xfrm>
          <a:prstGeom prst="rect">
            <a:avLst/>
          </a:prstGeom>
        </p:spPr>
      </p:pic>
      <p:sp>
        <p:nvSpPr>
          <p:cNvPr id="19" name="Freeform: Shape 18">
            <a:extLst>
              <a:ext uri="{FF2B5EF4-FFF2-40B4-BE49-F238E27FC236}">
                <a16:creationId xmlns:a16="http://schemas.microsoft.com/office/drawing/2014/main" id="{ADCFB6DB-EFCB-3F10-2D8F-EB9AF0A64CF5}"/>
              </a:ext>
            </a:extLst>
          </p:cNvPr>
          <p:cNvSpPr/>
          <p:nvPr userDrawn="1"/>
        </p:nvSpPr>
        <p:spPr>
          <a:xfrm>
            <a:off x="0" y="0"/>
            <a:ext cx="7772400" cy="1079501"/>
          </a:xfrm>
          <a:custGeom>
            <a:avLst/>
            <a:gdLst>
              <a:gd name="connsiteX0" fmla="*/ 0 w 7772400"/>
              <a:gd name="connsiteY0" fmla="*/ 0 h 1079501"/>
              <a:gd name="connsiteX1" fmla="*/ 7772400 w 7772400"/>
              <a:gd name="connsiteY1" fmla="*/ 0 h 1079501"/>
              <a:gd name="connsiteX2" fmla="*/ 7772400 w 7772400"/>
              <a:gd name="connsiteY2" fmla="*/ 1079501 h 1079501"/>
              <a:gd name="connsiteX3" fmla="*/ 7768098 w 7772400"/>
              <a:gd name="connsiteY3" fmla="*/ 1072397 h 1079501"/>
              <a:gd name="connsiteX4" fmla="*/ 3886200 w 7772400"/>
              <a:gd name="connsiteY4" fmla="*/ 275094 h 1079501"/>
              <a:gd name="connsiteX5" fmla="*/ 4302 w 7772400"/>
              <a:gd name="connsiteY5" fmla="*/ 1072397 h 1079501"/>
              <a:gd name="connsiteX6" fmla="*/ 0 w 7772400"/>
              <a:gd name="connsiteY6" fmla="*/ 1079499 h 10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2400" h="1079501">
                <a:moveTo>
                  <a:pt x="0" y="0"/>
                </a:moveTo>
                <a:lnTo>
                  <a:pt x="7772400" y="0"/>
                </a:lnTo>
                <a:lnTo>
                  <a:pt x="7772400" y="1079501"/>
                </a:lnTo>
                <a:lnTo>
                  <a:pt x="7768098" y="1072397"/>
                </a:lnTo>
                <a:cubicBezTo>
                  <a:pt x="7398619" y="617377"/>
                  <a:pt x="5801027" y="275094"/>
                  <a:pt x="3886200" y="275094"/>
                </a:cubicBezTo>
                <a:cubicBezTo>
                  <a:pt x="1971374" y="275094"/>
                  <a:pt x="373781" y="617377"/>
                  <a:pt x="4302" y="1072397"/>
                </a:cubicBezTo>
                <a:lnTo>
                  <a:pt x="0" y="1079499"/>
                </a:lnTo>
                <a:close/>
              </a:path>
            </a:pathLst>
          </a:cu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5" name="Freeform: Shape 14">
            <a:extLst>
              <a:ext uri="{FF2B5EF4-FFF2-40B4-BE49-F238E27FC236}">
                <a16:creationId xmlns:a16="http://schemas.microsoft.com/office/drawing/2014/main" id="{3791D417-5C7C-3D3D-A41C-8C259DE263FA}"/>
              </a:ext>
            </a:extLst>
          </p:cNvPr>
          <p:cNvSpPr>
            <a:spLocks noChangeAspect="1"/>
          </p:cNvSpPr>
          <p:nvPr userDrawn="1"/>
        </p:nvSpPr>
        <p:spPr>
          <a:xfrm>
            <a:off x="1" y="9055685"/>
            <a:ext cx="1066800" cy="1002717"/>
          </a:xfrm>
          <a:custGeom>
            <a:avLst/>
            <a:gdLst>
              <a:gd name="connsiteX0" fmla="*/ 0 w 1797050"/>
              <a:gd name="connsiteY0" fmla="*/ 0 h 1689100"/>
              <a:gd name="connsiteX1" fmla="*/ 5606 w 1797050"/>
              <a:gd name="connsiteY1" fmla="*/ 0 h 1689100"/>
              <a:gd name="connsiteX2" fmla="*/ 9294 w 1797050"/>
              <a:gd name="connsiteY2" fmla="*/ 73049 h 1689100"/>
              <a:gd name="connsiteX3" fmla="*/ 1616163 w 1797050"/>
              <a:gd name="connsiteY3" fmla="*/ 1679917 h 1689100"/>
              <a:gd name="connsiteX4" fmla="*/ 1797050 w 1797050"/>
              <a:gd name="connsiteY4" fmla="*/ 1689051 h 1689100"/>
              <a:gd name="connsiteX5" fmla="*/ 1797050 w 1797050"/>
              <a:gd name="connsiteY5" fmla="*/ 1689100 h 1689100"/>
              <a:gd name="connsiteX6" fmla="*/ 0 w 1797050"/>
              <a:gd name="connsiteY6" fmla="*/ 1689100 h 1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7050" h="1689100">
                <a:moveTo>
                  <a:pt x="0" y="0"/>
                </a:moveTo>
                <a:lnTo>
                  <a:pt x="5606" y="0"/>
                </a:lnTo>
                <a:lnTo>
                  <a:pt x="9294" y="73049"/>
                </a:lnTo>
                <a:cubicBezTo>
                  <a:pt x="95338" y="920305"/>
                  <a:pt x="768906" y="1593873"/>
                  <a:pt x="1616163" y="1679917"/>
                </a:cubicBezTo>
                <a:lnTo>
                  <a:pt x="1797050" y="1689051"/>
                </a:lnTo>
                <a:lnTo>
                  <a:pt x="1797050" y="1689100"/>
                </a:lnTo>
                <a:lnTo>
                  <a:pt x="0" y="1689100"/>
                </a:lnTo>
                <a:close/>
              </a:path>
            </a:pathLst>
          </a:cu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6" name="Freeform: Shape 15">
            <a:extLst>
              <a:ext uri="{FF2B5EF4-FFF2-40B4-BE49-F238E27FC236}">
                <a16:creationId xmlns:a16="http://schemas.microsoft.com/office/drawing/2014/main" id="{06B0A950-E872-0417-524A-AE7550361E8B}"/>
              </a:ext>
            </a:extLst>
          </p:cNvPr>
          <p:cNvSpPr>
            <a:spLocks noChangeAspect="1"/>
          </p:cNvSpPr>
          <p:nvPr userDrawn="1"/>
        </p:nvSpPr>
        <p:spPr>
          <a:xfrm flipH="1">
            <a:off x="6705600" y="9055684"/>
            <a:ext cx="1066800" cy="1002717"/>
          </a:xfrm>
          <a:custGeom>
            <a:avLst/>
            <a:gdLst>
              <a:gd name="connsiteX0" fmla="*/ 0 w 1797050"/>
              <a:gd name="connsiteY0" fmla="*/ 0 h 1689100"/>
              <a:gd name="connsiteX1" fmla="*/ 5606 w 1797050"/>
              <a:gd name="connsiteY1" fmla="*/ 0 h 1689100"/>
              <a:gd name="connsiteX2" fmla="*/ 9294 w 1797050"/>
              <a:gd name="connsiteY2" fmla="*/ 73049 h 1689100"/>
              <a:gd name="connsiteX3" fmla="*/ 1616163 w 1797050"/>
              <a:gd name="connsiteY3" fmla="*/ 1679917 h 1689100"/>
              <a:gd name="connsiteX4" fmla="*/ 1797050 w 1797050"/>
              <a:gd name="connsiteY4" fmla="*/ 1689051 h 1689100"/>
              <a:gd name="connsiteX5" fmla="*/ 1797050 w 1797050"/>
              <a:gd name="connsiteY5" fmla="*/ 1689100 h 1689100"/>
              <a:gd name="connsiteX6" fmla="*/ 0 w 1797050"/>
              <a:gd name="connsiteY6" fmla="*/ 1689100 h 1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7050" h="1689100">
                <a:moveTo>
                  <a:pt x="0" y="0"/>
                </a:moveTo>
                <a:lnTo>
                  <a:pt x="5606" y="0"/>
                </a:lnTo>
                <a:lnTo>
                  <a:pt x="9294" y="73049"/>
                </a:lnTo>
                <a:cubicBezTo>
                  <a:pt x="95338" y="920305"/>
                  <a:pt x="768906" y="1593873"/>
                  <a:pt x="1616163" y="1679917"/>
                </a:cubicBezTo>
                <a:lnTo>
                  <a:pt x="1797050" y="1689051"/>
                </a:lnTo>
                <a:lnTo>
                  <a:pt x="1797050" y="1689100"/>
                </a:lnTo>
                <a:lnTo>
                  <a:pt x="0" y="1689100"/>
                </a:lnTo>
                <a:close/>
              </a:path>
            </a:pathLst>
          </a:cu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Slide Number Placeholder 5">
            <a:extLst>
              <a:ext uri="{FF2B5EF4-FFF2-40B4-BE49-F238E27FC236}">
                <a16:creationId xmlns:a16="http://schemas.microsoft.com/office/drawing/2014/main" id="{95FDC6B6-C09F-7A35-C924-DC54B4C0CA7E}"/>
              </a:ext>
            </a:extLst>
          </p:cNvPr>
          <p:cNvSpPr>
            <a:spLocks noGrp="1"/>
          </p:cNvSpPr>
          <p:nvPr>
            <p:ph type="sldNum" sz="quarter" idx="4"/>
          </p:nvPr>
        </p:nvSpPr>
        <p:spPr>
          <a:xfrm>
            <a:off x="344426" y="9289280"/>
            <a:ext cx="1748790" cy="535518"/>
          </a:xfrm>
          <a:prstGeom prst="rect">
            <a:avLst/>
          </a:prstGeom>
        </p:spPr>
        <p:txBody>
          <a:bodyPr vert="horz" lIns="91440" tIns="45720" rIns="91440" bIns="45720" rtlCol="0" anchor="ctr"/>
          <a:lstStyle>
            <a:lvl1pPr algn="l">
              <a:defRPr sz="1400" b="0">
                <a:solidFill>
                  <a:srgbClr val="D34728"/>
                </a:solidFill>
                <a:latin typeface="+mj-lt"/>
              </a:defRPr>
            </a:lvl1pPr>
          </a:lstStyle>
          <a:p>
            <a:fld id="{B460C489-6A16-47BE-99C0-97B3C176101D}" type="slidenum">
              <a:rPr lang="en-US" smtClean="0"/>
              <a:pPr/>
              <a:t>‹#›</a:t>
            </a:fld>
            <a:endParaRPr lang="en-US" dirty="0"/>
          </a:p>
        </p:txBody>
      </p:sp>
    </p:spTree>
    <p:extLst>
      <p:ext uri="{BB962C8B-B14F-4D97-AF65-F5344CB8AC3E}">
        <p14:creationId xmlns:p14="http://schemas.microsoft.com/office/powerpoint/2010/main" val="261265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21"/>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8"/>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574608" y="9322649"/>
            <a:ext cx="2623185" cy="535518"/>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89258" y="9322649"/>
            <a:ext cx="1748790" cy="535518"/>
          </a:xfrm>
          <a:prstGeom prst="rect">
            <a:avLst/>
          </a:prstGeom>
        </p:spPr>
        <p:txBody>
          <a:bodyPr vert="horz" lIns="91440" tIns="45720" rIns="91440" bIns="45720" rtlCol="0" anchor="ctr"/>
          <a:lstStyle>
            <a:lvl1pPr algn="r">
              <a:defRPr sz="1020">
                <a:solidFill>
                  <a:schemeClr val="tx1">
                    <a:tint val="75000"/>
                  </a:schemeClr>
                </a:solidFill>
              </a:defRPr>
            </a:lvl1pPr>
          </a:lstStyle>
          <a:p>
            <a:fld id="{B460C489-6A16-47BE-99C0-97B3C176101D}" type="slidenum">
              <a:rPr lang="en-US" smtClean="0"/>
              <a:t>‹#›</a:t>
            </a:fld>
            <a:endParaRPr lang="en-US" dirty="0"/>
          </a:p>
        </p:txBody>
      </p:sp>
    </p:spTree>
    <p:extLst>
      <p:ext uri="{BB962C8B-B14F-4D97-AF65-F5344CB8AC3E}">
        <p14:creationId xmlns:p14="http://schemas.microsoft.com/office/powerpoint/2010/main" val="382998606"/>
      </p:ext>
    </p:extLst>
  </p:cSld>
  <p:clrMap bg1="lt1" tx1="dk1" bg2="lt2" tx2="dk2" accent1="accent1" accent2="accent2" accent3="accent3" accent4="accent4" accent5="accent5" accent6="accent6" hlink="hlink" folHlink="folHlink"/>
  <p:sldLayoutIdLst>
    <p:sldLayoutId id="2147483665" r:id="rId1"/>
    <p:sldLayoutId id="2147483662" r:id="rId2"/>
    <p:sldLayoutId id="2147483667" r:id="rId3"/>
    <p:sldLayoutId id="2147483668" r:id="rId4"/>
    <p:sldLayoutId id="2147483670" r:id="rId5"/>
    <p:sldLayoutId id="2147483669" r:id="rId6"/>
    <p:sldLayoutId id="2147483664" r:id="rId7"/>
    <p:sldLayoutId id="2147483661" r:id="rId8"/>
    <p:sldLayoutId id="2147483663" r:id="rId9"/>
  </p:sldLayoutIdLst>
  <p:hf hdr="0" ftr="0" dt="0"/>
  <p:txStyles>
    <p:titleStyle>
      <a:lvl1pPr algn="l" defTabSz="777164"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291" indent="-194291" algn="l" defTabSz="777164"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873" indent="-194291" algn="l" defTabSz="777164" rtl="0" eaLnBrk="1" latinLnBrk="0" hangingPunct="1">
        <a:lnSpc>
          <a:spcPct val="90000"/>
        </a:lnSpc>
        <a:spcBef>
          <a:spcPts val="424"/>
        </a:spcBef>
        <a:buFont typeface="Arial" panose="020B0604020202020204" pitchFamily="34" charset="0"/>
        <a:buChar char="•"/>
        <a:defRPr sz="2040" kern="1200">
          <a:solidFill>
            <a:schemeClr val="tx1"/>
          </a:solidFill>
          <a:latin typeface="+mn-lt"/>
          <a:ea typeface="+mn-ea"/>
          <a:cs typeface="+mn-cs"/>
        </a:defRPr>
      </a:lvl2pPr>
      <a:lvl3pPr marL="971455" indent="-194291" algn="l" defTabSz="777164" rtl="0" eaLnBrk="1" latinLnBrk="0" hangingPunct="1">
        <a:lnSpc>
          <a:spcPct val="90000"/>
        </a:lnSpc>
        <a:spcBef>
          <a:spcPts val="424"/>
        </a:spcBef>
        <a:buFont typeface="Arial" panose="020B0604020202020204" pitchFamily="34" charset="0"/>
        <a:buChar char="•"/>
        <a:defRPr sz="1700" kern="1200">
          <a:solidFill>
            <a:schemeClr val="tx1"/>
          </a:solidFill>
          <a:latin typeface="+mn-lt"/>
          <a:ea typeface="+mn-ea"/>
          <a:cs typeface="+mn-cs"/>
        </a:defRPr>
      </a:lvl3pPr>
      <a:lvl4pPr marL="1360037" indent="-194291" algn="l" defTabSz="777164" rtl="0" eaLnBrk="1" latinLnBrk="0" hangingPunct="1">
        <a:lnSpc>
          <a:spcPct val="90000"/>
        </a:lnSpc>
        <a:spcBef>
          <a:spcPts val="424"/>
        </a:spcBef>
        <a:buFont typeface="Arial" panose="020B0604020202020204" pitchFamily="34" charset="0"/>
        <a:buChar char="•"/>
        <a:defRPr sz="1530" kern="1200">
          <a:solidFill>
            <a:schemeClr val="tx1"/>
          </a:solidFill>
          <a:latin typeface="+mn-lt"/>
          <a:ea typeface="+mn-ea"/>
          <a:cs typeface="+mn-cs"/>
        </a:defRPr>
      </a:lvl4pPr>
      <a:lvl5pPr marL="1748619" indent="-194291" algn="l" defTabSz="777164" rtl="0" eaLnBrk="1" latinLnBrk="0" hangingPunct="1">
        <a:lnSpc>
          <a:spcPct val="90000"/>
        </a:lnSpc>
        <a:spcBef>
          <a:spcPts val="424"/>
        </a:spcBef>
        <a:buFont typeface="Arial" panose="020B0604020202020204" pitchFamily="34" charset="0"/>
        <a:buChar char="•"/>
        <a:defRPr sz="1530" kern="1200">
          <a:solidFill>
            <a:schemeClr val="tx1"/>
          </a:solidFill>
          <a:latin typeface="+mn-lt"/>
          <a:ea typeface="+mn-ea"/>
          <a:cs typeface="+mn-cs"/>
        </a:defRPr>
      </a:lvl5pPr>
      <a:lvl6pPr marL="2137201" indent="-194291" algn="l" defTabSz="777164" rtl="0" eaLnBrk="1" latinLnBrk="0" hangingPunct="1">
        <a:lnSpc>
          <a:spcPct val="90000"/>
        </a:lnSpc>
        <a:spcBef>
          <a:spcPts val="424"/>
        </a:spcBef>
        <a:buFont typeface="Arial" panose="020B0604020202020204" pitchFamily="34" charset="0"/>
        <a:buChar char="•"/>
        <a:defRPr sz="1530" kern="1200">
          <a:solidFill>
            <a:schemeClr val="tx1"/>
          </a:solidFill>
          <a:latin typeface="+mn-lt"/>
          <a:ea typeface="+mn-ea"/>
          <a:cs typeface="+mn-cs"/>
        </a:defRPr>
      </a:lvl6pPr>
      <a:lvl7pPr marL="2525783" indent="-194291" algn="l" defTabSz="777164" rtl="0" eaLnBrk="1" latinLnBrk="0" hangingPunct="1">
        <a:lnSpc>
          <a:spcPct val="90000"/>
        </a:lnSpc>
        <a:spcBef>
          <a:spcPts val="424"/>
        </a:spcBef>
        <a:buFont typeface="Arial" panose="020B0604020202020204" pitchFamily="34" charset="0"/>
        <a:buChar char="•"/>
        <a:defRPr sz="1530" kern="1200">
          <a:solidFill>
            <a:schemeClr val="tx1"/>
          </a:solidFill>
          <a:latin typeface="+mn-lt"/>
          <a:ea typeface="+mn-ea"/>
          <a:cs typeface="+mn-cs"/>
        </a:defRPr>
      </a:lvl7pPr>
      <a:lvl8pPr marL="2914365" indent="-194291" algn="l" defTabSz="777164" rtl="0" eaLnBrk="1" latinLnBrk="0" hangingPunct="1">
        <a:lnSpc>
          <a:spcPct val="90000"/>
        </a:lnSpc>
        <a:spcBef>
          <a:spcPts val="424"/>
        </a:spcBef>
        <a:buFont typeface="Arial" panose="020B0604020202020204" pitchFamily="34" charset="0"/>
        <a:buChar char="•"/>
        <a:defRPr sz="1530" kern="1200">
          <a:solidFill>
            <a:schemeClr val="tx1"/>
          </a:solidFill>
          <a:latin typeface="+mn-lt"/>
          <a:ea typeface="+mn-ea"/>
          <a:cs typeface="+mn-cs"/>
        </a:defRPr>
      </a:lvl8pPr>
      <a:lvl9pPr marL="3302947" indent="-194291" algn="l" defTabSz="777164" rtl="0" eaLnBrk="1" latinLnBrk="0" hangingPunct="1">
        <a:lnSpc>
          <a:spcPct val="90000"/>
        </a:lnSpc>
        <a:spcBef>
          <a:spcPts val="424"/>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164" rtl="0" eaLnBrk="1" latinLnBrk="0" hangingPunct="1">
        <a:defRPr sz="1530" kern="1200">
          <a:solidFill>
            <a:schemeClr val="tx1"/>
          </a:solidFill>
          <a:latin typeface="+mn-lt"/>
          <a:ea typeface="+mn-ea"/>
          <a:cs typeface="+mn-cs"/>
        </a:defRPr>
      </a:lvl1pPr>
      <a:lvl2pPr marL="388582" algn="l" defTabSz="777164" rtl="0" eaLnBrk="1" latinLnBrk="0" hangingPunct="1">
        <a:defRPr sz="1530" kern="1200">
          <a:solidFill>
            <a:schemeClr val="tx1"/>
          </a:solidFill>
          <a:latin typeface="+mn-lt"/>
          <a:ea typeface="+mn-ea"/>
          <a:cs typeface="+mn-cs"/>
        </a:defRPr>
      </a:lvl2pPr>
      <a:lvl3pPr marL="777164" algn="l" defTabSz="777164" rtl="0" eaLnBrk="1" latinLnBrk="0" hangingPunct="1">
        <a:defRPr sz="1530" kern="1200">
          <a:solidFill>
            <a:schemeClr val="tx1"/>
          </a:solidFill>
          <a:latin typeface="+mn-lt"/>
          <a:ea typeface="+mn-ea"/>
          <a:cs typeface="+mn-cs"/>
        </a:defRPr>
      </a:lvl3pPr>
      <a:lvl4pPr marL="1165746" algn="l" defTabSz="777164" rtl="0" eaLnBrk="1" latinLnBrk="0" hangingPunct="1">
        <a:defRPr sz="1530" kern="1200">
          <a:solidFill>
            <a:schemeClr val="tx1"/>
          </a:solidFill>
          <a:latin typeface="+mn-lt"/>
          <a:ea typeface="+mn-ea"/>
          <a:cs typeface="+mn-cs"/>
        </a:defRPr>
      </a:lvl4pPr>
      <a:lvl5pPr marL="1554328" algn="l" defTabSz="777164" rtl="0" eaLnBrk="1" latinLnBrk="0" hangingPunct="1">
        <a:defRPr sz="1530" kern="1200">
          <a:solidFill>
            <a:schemeClr val="tx1"/>
          </a:solidFill>
          <a:latin typeface="+mn-lt"/>
          <a:ea typeface="+mn-ea"/>
          <a:cs typeface="+mn-cs"/>
        </a:defRPr>
      </a:lvl5pPr>
      <a:lvl6pPr marL="1942909" algn="l" defTabSz="777164" rtl="0" eaLnBrk="1" latinLnBrk="0" hangingPunct="1">
        <a:defRPr sz="1530" kern="1200">
          <a:solidFill>
            <a:schemeClr val="tx1"/>
          </a:solidFill>
          <a:latin typeface="+mn-lt"/>
          <a:ea typeface="+mn-ea"/>
          <a:cs typeface="+mn-cs"/>
        </a:defRPr>
      </a:lvl6pPr>
      <a:lvl7pPr marL="2331492" algn="l" defTabSz="777164" rtl="0" eaLnBrk="1" latinLnBrk="0" hangingPunct="1">
        <a:defRPr sz="1530" kern="1200">
          <a:solidFill>
            <a:schemeClr val="tx1"/>
          </a:solidFill>
          <a:latin typeface="+mn-lt"/>
          <a:ea typeface="+mn-ea"/>
          <a:cs typeface="+mn-cs"/>
        </a:defRPr>
      </a:lvl7pPr>
      <a:lvl8pPr marL="2720074" algn="l" defTabSz="777164" rtl="0" eaLnBrk="1" latinLnBrk="0" hangingPunct="1">
        <a:defRPr sz="1530" kern="1200">
          <a:solidFill>
            <a:schemeClr val="tx1"/>
          </a:solidFill>
          <a:latin typeface="+mn-lt"/>
          <a:ea typeface="+mn-ea"/>
          <a:cs typeface="+mn-cs"/>
        </a:defRPr>
      </a:lvl8pPr>
      <a:lvl9pPr marL="3108655" algn="l" defTabSz="777164"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ww.nbpower.com/en/about-us/our-energy/wind-energy" TargetMode="External"/><Relationship Id="rId2" Type="http://schemas.openxmlformats.org/officeDocument/2006/relationships/hyperlink" Target="https://youthscience.ca/fr/for-educators/" TargetMode="External"/><Relationship Id="rId1" Type="http://schemas.openxmlformats.org/officeDocument/2006/relationships/slideLayout" Target="../slideLayouts/slideLayout8.xml"/><Relationship Id="rId5" Type="http://schemas.openxmlformats.org/officeDocument/2006/relationships/hyperlink" Target="https://www.kidwind.org/" TargetMode="External"/><Relationship Id="rId4" Type="http://schemas.openxmlformats.org/officeDocument/2006/relationships/hyperlink" Target="https://www2.gnb.ca/content/gnb/fr/ministeres/der/energie/content/cartes_ressources/vent.html"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renouvelablenb.ca/" TargetMode="External"/><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hyperlink" Target="https://www.alternative-energy-tutorials.com/wind-energy/wind-turbine-blade-design.html" TargetMode="External"/><Relationship Id="rId4" Type="http://schemas.openxmlformats.org/officeDocument/2006/relationships/hyperlink" Target="https://www.youtube.com/watch?v=8lj_ZC2cto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34D9A6D0-9C0A-A44F-8577-2BEABFBB8F06}"/>
              </a:ext>
            </a:extLst>
          </p:cNvPr>
          <p:cNvSpPr>
            <a:spLocks noGrp="1"/>
          </p:cNvSpPr>
          <p:nvPr>
            <p:ph type="sldNum" sz="quarter" idx="4"/>
          </p:nvPr>
        </p:nvSpPr>
        <p:spPr/>
        <p:txBody>
          <a:bodyPr/>
          <a:lstStyle/>
          <a:p>
            <a:fld id="{B460C489-6A16-47BE-99C0-97B3C176101D}" type="slidenum">
              <a:rPr lang="en-US" smtClean="0"/>
              <a:pPr/>
              <a:t>1</a:t>
            </a:fld>
            <a:endParaRPr lang="en-US" dirty="0"/>
          </a:p>
        </p:txBody>
      </p:sp>
      <p:sp>
        <p:nvSpPr>
          <p:cNvPr id="9" name="Text Placeholder 8">
            <a:extLst>
              <a:ext uri="{FF2B5EF4-FFF2-40B4-BE49-F238E27FC236}">
                <a16:creationId xmlns:a16="http://schemas.microsoft.com/office/drawing/2014/main" id="{15B5C574-4C7E-4F1B-FDE2-63C3A953C864}"/>
              </a:ext>
            </a:extLst>
          </p:cNvPr>
          <p:cNvSpPr>
            <a:spLocks noGrp="1"/>
          </p:cNvSpPr>
          <p:nvPr>
            <p:ph type="body" sz="quarter" idx="10"/>
          </p:nvPr>
        </p:nvSpPr>
        <p:spPr/>
        <p:txBody>
          <a:bodyPr>
            <a:normAutofit fontScale="92500"/>
          </a:bodyPr>
          <a:lstStyle/>
          <a:p>
            <a:r>
              <a:rPr lang="fr-FR" dirty="0"/>
              <a:t>Projet d’enquête sur la conception des pales d’éoliennes</a:t>
            </a:r>
            <a:endParaRPr lang="en-US" dirty="0"/>
          </a:p>
        </p:txBody>
      </p:sp>
      <p:sp>
        <p:nvSpPr>
          <p:cNvPr id="2" name="TextBox 1">
            <a:extLst>
              <a:ext uri="{FF2B5EF4-FFF2-40B4-BE49-F238E27FC236}">
                <a16:creationId xmlns:a16="http://schemas.microsoft.com/office/drawing/2014/main" id="{CE1F6109-F840-526B-AAD3-8B84386B20B0}"/>
              </a:ext>
            </a:extLst>
          </p:cNvPr>
          <p:cNvSpPr txBox="1"/>
          <p:nvPr/>
        </p:nvSpPr>
        <p:spPr>
          <a:xfrm>
            <a:off x="655320" y="2209784"/>
            <a:ext cx="2779122" cy="2677656"/>
          </a:xfrm>
          <a:prstGeom prst="rect">
            <a:avLst/>
          </a:prstGeom>
          <a:noFill/>
        </p:spPr>
        <p:txBody>
          <a:bodyPr wrap="square" rtlCol="0">
            <a:spAutoFit/>
          </a:bodyPr>
          <a:lstStyle/>
          <a:p>
            <a:r>
              <a:rPr lang="fr-FR" sz="1200" kern="100" dirty="0">
                <a:latin typeface="Calibri" panose="020F0502020204030204" pitchFamily="34" charset="0"/>
                <a:ea typeface="Calibri" panose="020F0502020204030204" pitchFamily="34" charset="0"/>
                <a:cs typeface="Times New Roman" panose="02020603050405020304" pitchFamily="18" charset="0"/>
              </a:rPr>
              <a:t>La production d’énergie à partir du vent est quelque chose qui a été utilisé depuis l’Antiquité. Autrefois, les moulins à vent étaient utilisés pour faire fonctionner les scieries et moudre les céréales. Aujourd’hui, nous reconnaissons que l’exploitation de l’énergie éolienne est une ressource renouvelable qui est propre et ne produit pas d’émissions de dioxyde de carbone. Alors que la crise climatique s’intensifie dans le monde entier, il est impératif de trouver d’autres méthodes pour produire de l’énergie qui produit du dioxyde de carbone.</a:t>
            </a:r>
            <a:endParaRPr lang="en-US" sz="1200" dirty="0"/>
          </a:p>
        </p:txBody>
      </p:sp>
      <p:sp>
        <p:nvSpPr>
          <p:cNvPr id="3" name="TextBox 2">
            <a:extLst>
              <a:ext uri="{FF2B5EF4-FFF2-40B4-BE49-F238E27FC236}">
                <a16:creationId xmlns:a16="http://schemas.microsoft.com/office/drawing/2014/main" id="{2C0CEC80-A01E-D061-3AAD-C6C60D0A34BD}"/>
              </a:ext>
            </a:extLst>
          </p:cNvPr>
          <p:cNvSpPr txBox="1"/>
          <p:nvPr/>
        </p:nvSpPr>
        <p:spPr>
          <a:xfrm>
            <a:off x="655320" y="5029199"/>
            <a:ext cx="6792439" cy="676467"/>
          </a:xfrm>
          <a:prstGeom prst="rect">
            <a:avLst/>
          </a:prstGeom>
          <a:noFill/>
        </p:spPr>
        <p:txBody>
          <a:bodyPr wrap="square" rtlCol="0">
            <a:spAutoFit/>
          </a:bodyPr>
          <a:lstStyle/>
          <a:p>
            <a:pPr>
              <a:lnSpc>
                <a:spcPct val="107000"/>
              </a:lnSpc>
              <a:spcAft>
                <a:spcPts val="800"/>
              </a:spcAft>
            </a:pPr>
            <a:r>
              <a:rPr lang="fr-FR" sz="1200" kern="100" dirty="0">
                <a:latin typeface="Calibri" panose="020F0502020204030204" pitchFamily="34" charset="0"/>
                <a:ea typeface="Calibri" panose="020F0502020204030204" pitchFamily="34" charset="0"/>
                <a:cs typeface="Times New Roman" panose="02020603050405020304" pitchFamily="18" charset="0"/>
              </a:rPr>
              <a:t>Au Nouveau-Brunswick, l’énergie éolienne devient rapidement une partie importante du réseau énergétique de la province. Bon nombre de ces projets sont réalisés en partenariat avec les Premières nations. La province compte actuellement sept parcs éoliens en exploitation :</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34BC413-1D41-9B89-90F9-0A9F6247EB5E}"/>
              </a:ext>
            </a:extLst>
          </p:cNvPr>
          <p:cNvGraphicFramePr>
            <a:graphicFrameLocks noGrp="1"/>
          </p:cNvGraphicFramePr>
          <p:nvPr>
            <p:extLst>
              <p:ext uri="{D42A27DB-BD31-4B8C-83A1-F6EECF244321}">
                <p14:modId xmlns:p14="http://schemas.microsoft.com/office/powerpoint/2010/main" val="3608702927"/>
              </p:ext>
            </p:extLst>
          </p:nvPr>
        </p:nvGraphicFramePr>
        <p:xfrm>
          <a:off x="834593" y="5767674"/>
          <a:ext cx="5937250" cy="3836416"/>
        </p:xfrm>
        <a:graphic>
          <a:graphicData uri="http://schemas.openxmlformats.org/drawingml/2006/table">
            <a:tbl>
              <a:tblPr firstRow="1" firstCol="1" bandRow="1"/>
              <a:tblGrid>
                <a:gridCol w="2082800">
                  <a:extLst>
                    <a:ext uri="{9D8B030D-6E8A-4147-A177-3AD203B41FA5}">
                      <a16:colId xmlns:a16="http://schemas.microsoft.com/office/drawing/2014/main" val="3745775185"/>
                    </a:ext>
                  </a:extLst>
                </a:gridCol>
                <a:gridCol w="1927225">
                  <a:extLst>
                    <a:ext uri="{9D8B030D-6E8A-4147-A177-3AD203B41FA5}">
                      <a16:colId xmlns:a16="http://schemas.microsoft.com/office/drawing/2014/main" val="2901773589"/>
                    </a:ext>
                  </a:extLst>
                </a:gridCol>
                <a:gridCol w="1927225">
                  <a:extLst>
                    <a:ext uri="{9D8B030D-6E8A-4147-A177-3AD203B41FA5}">
                      <a16:colId xmlns:a16="http://schemas.microsoft.com/office/drawing/2014/main" val="1008485135"/>
                    </a:ext>
                  </a:extLst>
                </a:gridCol>
              </a:tblGrid>
              <a:tr h="187071">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Parc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éolien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Opérateur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Mégawatts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produits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(MW)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048477"/>
                  </a:ext>
                </a:extLst>
              </a:tr>
              <a:tr h="578485">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Burchchill Wind Project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Natural Forces / Neqotkuk Maliseet Nation / Saint John Energy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961641"/>
                  </a:ext>
                </a:extLst>
              </a:tr>
              <a:tr h="187071">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Caribou Wind Park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ENGIE / NB Power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99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787024"/>
                  </a:ext>
                </a:extLst>
              </a:tr>
              <a:tr h="382778">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Lamèque Wind Farm</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Acconia Energy / NB Power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45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6002356"/>
                  </a:ext>
                </a:extLst>
              </a:tr>
              <a:tr h="382778">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Kent Hills Wind Farm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Transalta / Natural Forces / NB Power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0722208"/>
                  </a:ext>
                </a:extLst>
              </a:tr>
              <a:tr h="578485">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Wisokolamson Energy Project</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SWEB Development / Woodstock First Nation / NB Power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18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9030537"/>
                  </a:ext>
                </a:extLst>
              </a:tr>
              <a:tr h="382778">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Wocawson Energy Project</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Natural Forces / Tobique First Nation / NB Power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20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9999517"/>
                  </a:ext>
                </a:extLst>
              </a:tr>
              <a:tr h="774192">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Oinpegitjoig (Richibucto) Wind Project</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Natural Forces / Pabineau First Nation/ NB Power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3.8</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7461815"/>
                  </a:ext>
                </a:extLst>
              </a:tr>
              <a:tr h="382778">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Cap-Pelé Wind</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WKB Community / NB Power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2.35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6676632"/>
                  </a:ext>
                </a:extLst>
              </a:tr>
            </a:tbl>
          </a:graphicData>
        </a:graphic>
      </p:graphicFrame>
      <p:pic>
        <p:nvPicPr>
          <p:cNvPr id="12" name="Picture 11" descr="A group of windmills in a field with Codrington Wind Farm in the background&#10;&#10;Description automatically generated">
            <a:extLst>
              <a:ext uri="{FF2B5EF4-FFF2-40B4-BE49-F238E27FC236}">
                <a16:creationId xmlns:a16="http://schemas.microsoft.com/office/drawing/2014/main" id="{4FC43323-9E91-154B-79AE-F55430007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864" y="2130412"/>
            <a:ext cx="2875755" cy="2379900"/>
          </a:xfrm>
          <a:prstGeom prst="rect">
            <a:avLst/>
          </a:prstGeom>
        </p:spPr>
      </p:pic>
      <p:sp>
        <p:nvSpPr>
          <p:cNvPr id="14" name="Rectangle: Rounded Corners 13">
            <a:extLst>
              <a:ext uri="{FF2B5EF4-FFF2-40B4-BE49-F238E27FC236}">
                <a16:creationId xmlns:a16="http://schemas.microsoft.com/office/drawing/2014/main" id="{8C278D70-C98B-A8F2-39B4-9AEC7A8384D7}"/>
              </a:ext>
            </a:extLst>
          </p:cNvPr>
          <p:cNvSpPr/>
          <p:nvPr/>
        </p:nvSpPr>
        <p:spPr>
          <a:xfrm>
            <a:off x="1856852" y="1476650"/>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BD1E75C-63C5-5A35-98DA-9F51E830A7C0}"/>
              </a:ext>
            </a:extLst>
          </p:cNvPr>
          <p:cNvSpPr txBox="1"/>
          <p:nvPr/>
        </p:nvSpPr>
        <p:spPr>
          <a:xfrm>
            <a:off x="3137904" y="1549985"/>
            <a:ext cx="3774274" cy="307777"/>
          </a:xfrm>
          <a:prstGeom prst="rect">
            <a:avLst/>
          </a:prstGeom>
          <a:noFill/>
        </p:spPr>
        <p:txBody>
          <a:bodyPr wrap="square" rtlCol="0">
            <a:spAutoFit/>
          </a:bodyPr>
          <a:lstStyle/>
          <a:p>
            <a:r>
              <a:rPr lang="en-US" sz="1400" b="1" dirty="0"/>
              <a:t>Introduction</a:t>
            </a:r>
          </a:p>
        </p:txBody>
      </p:sp>
      <p:sp>
        <p:nvSpPr>
          <p:cNvPr id="5" name="TextBox 4">
            <a:extLst>
              <a:ext uri="{FF2B5EF4-FFF2-40B4-BE49-F238E27FC236}">
                <a16:creationId xmlns:a16="http://schemas.microsoft.com/office/drawing/2014/main" id="{6566F827-8439-EA19-74F0-A47B33C86D04}"/>
              </a:ext>
            </a:extLst>
          </p:cNvPr>
          <p:cNvSpPr txBox="1"/>
          <p:nvPr/>
        </p:nvSpPr>
        <p:spPr>
          <a:xfrm>
            <a:off x="4127864" y="4543908"/>
            <a:ext cx="2875755" cy="215444"/>
          </a:xfrm>
          <a:prstGeom prst="rect">
            <a:avLst/>
          </a:prstGeom>
          <a:noFill/>
        </p:spPr>
        <p:txBody>
          <a:bodyPr wrap="square" rtlCol="0">
            <a:spAutoFit/>
          </a:bodyPr>
          <a:lstStyle/>
          <a:p>
            <a:r>
              <a:rPr lang="en-US" sz="800" i="1" dirty="0"/>
              <a:t>Figure 1: Parc </a:t>
            </a:r>
            <a:r>
              <a:rPr lang="en-US" sz="800" i="1" dirty="0" err="1"/>
              <a:t>d’éolienne</a:t>
            </a:r>
            <a:r>
              <a:rPr lang="en-US" sz="800" i="1" dirty="0"/>
              <a:t>– adobe stock images</a:t>
            </a:r>
          </a:p>
        </p:txBody>
      </p:sp>
    </p:spTree>
    <p:extLst>
      <p:ext uri="{BB962C8B-B14F-4D97-AF65-F5344CB8AC3E}">
        <p14:creationId xmlns:p14="http://schemas.microsoft.com/office/powerpoint/2010/main" val="93233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FE2AE-FA31-2692-8705-F36BAE195A9C}"/>
              </a:ext>
            </a:extLst>
          </p:cNvPr>
          <p:cNvSpPr>
            <a:spLocks noGrp="1"/>
          </p:cNvSpPr>
          <p:nvPr>
            <p:ph type="sldNum" sz="quarter" idx="4"/>
          </p:nvPr>
        </p:nvSpPr>
        <p:spPr/>
        <p:txBody>
          <a:bodyPr/>
          <a:lstStyle/>
          <a:p>
            <a:fld id="{B460C489-6A16-47BE-99C0-97B3C176101D}" type="slidenum">
              <a:rPr lang="en-US" smtClean="0"/>
              <a:pPr/>
              <a:t>10</a:t>
            </a:fld>
            <a:endParaRPr lang="en-US" dirty="0"/>
          </a:p>
        </p:txBody>
      </p:sp>
      <p:sp>
        <p:nvSpPr>
          <p:cNvPr id="3" name="Text Placeholder 2">
            <a:extLst>
              <a:ext uri="{FF2B5EF4-FFF2-40B4-BE49-F238E27FC236}">
                <a16:creationId xmlns:a16="http://schemas.microsoft.com/office/drawing/2014/main" id="{EEFD9FEA-E993-42B3-1404-0F927981CFA4}"/>
              </a:ext>
            </a:extLst>
          </p:cNvPr>
          <p:cNvSpPr>
            <a:spLocks noGrp="1"/>
          </p:cNvSpPr>
          <p:nvPr>
            <p:ph type="body" sz="quarter" idx="10"/>
          </p:nvPr>
        </p:nvSpPr>
        <p:spPr/>
        <p:txBody>
          <a:bodyPr>
            <a:normAutofit fontScale="92500"/>
          </a:bodyPr>
          <a:lstStyle/>
          <a:p>
            <a:r>
              <a:rPr lang="fr-FR" dirty="0"/>
              <a:t>Projet d’enquête sur la conception des pales d’éoliennes</a:t>
            </a:r>
            <a:endParaRPr lang="en-US" dirty="0"/>
          </a:p>
        </p:txBody>
      </p:sp>
      <p:grpSp>
        <p:nvGrpSpPr>
          <p:cNvPr id="15" name="Group 14">
            <a:extLst>
              <a:ext uri="{FF2B5EF4-FFF2-40B4-BE49-F238E27FC236}">
                <a16:creationId xmlns:a16="http://schemas.microsoft.com/office/drawing/2014/main" id="{06B3388B-5CAE-D572-745E-B2647BB45D64}"/>
              </a:ext>
            </a:extLst>
          </p:cNvPr>
          <p:cNvGrpSpPr/>
          <p:nvPr/>
        </p:nvGrpSpPr>
        <p:grpSpPr>
          <a:xfrm>
            <a:off x="1920086" y="1683692"/>
            <a:ext cx="3892732" cy="530968"/>
            <a:chOff x="1974758" y="1593945"/>
            <a:chExt cx="3892732" cy="530968"/>
          </a:xfrm>
        </p:grpSpPr>
        <p:sp>
          <p:nvSpPr>
            <p:cNvPr id="16" name="Rectangle: Rounded Corners 15">
              <a:extLst>
                <a:ext uri="{FF2B5EF4-FFF2-40B4-BE49-F238E27FC236}">
                  <a16:creationId xmlns:a16="http://schemas.microsoft.com/office/drawing/2014/main" id="{9BF2A7CD-ACF0-BACB-31A1-99FBDCE2D081}"/>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DE0B8D6-279E-C222-9A43-EE1CA5B61F61}"/>
                </a:ext>
              </a:extLst>
            </p:cNvPr>
            <p:cNvSpPr txBox="1"/>
            <p:nvPr/>
          </p:nvSpPr>
          <p:spPr>
            <a:xfrm>
              <a:off x="2093216" y="1601693"/>
              <a:ext cx="3774274" cy="523220"/>
            </a:xfrm>
            <a:prstGeom prst="rect">
              <a:avLst/>
            </a:prstGeom>
            <a:noFill/>
          </p:spPr>
          <p:txBody>
            <a:bodyPr wrap="square" rtlCol="0">
              <a:spAutoFit/>
            </a:bodyPr>
            <a:lstStyle/>
            <a:p>
              <a:r>
                <a:rPr lang="fr-FR" sz="1400" b="1" dirty="0"/>
                <a:t>Étape 8 : Représenter graphiquement de vos données</a:t>
              </a:r>
              <a:endParaRPr lang="en-US" sz="1400" b="1" dirty="0"/>
            </a:p>
          </p:txBody>
        </p:sp>
      </p:grpSp>
      <p:sp>
        <p:nvSpPr>
          <p:cNvPr id="18" name="Rectangle: Rounded Corners 17">
            <a:extLst>
              <a:ext uri="{FF2B5EF4-FFF2-40B4-BE49-F238E27FC236}">
                <a16:creationId xmlns:a16="http://schemas.microsoft.com/office/drawing/2014/main" id="{F89E96DB-16D3-FA6E-8984-17BE08A3CC70}"/>
              </a:ext>
            </a:extLst>
          </p:cNvPr>
          <p:cNvSpPr/>
          <p:nvPr/>
        </p:nvSpPr>
        <p:spPr>
          <a:xfrm>
            <a:off x="646908" y="2317251"/>
            <a:ext cx="6800850" cy="687899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7686D38-31E6-7F87-90EC-DC9B71997926}"/>
              </a:ext>
            </a:extLst>
          </p:cNvPr>
          <p:cNvSpPr txBox="1"/>
          <p:nvPr/>
        </p:nvSpPr>
        <p:spPr>
          <a:xfrm>
            <a:off x="974296" y="2479468"/>
            <a:ext cx="6473462" cy="1169551"/>
          </a:xfrm>
          <a:prstGeom prst="rect">
            <a:avLst/>
          </a:prstGeom>
          <a:noFill/>
        </p:spPr>
        <p:txBody>
          <a:bodyPr wrap="square" rtlCol="0">
            <a:spAutoFit/>
          </a:bodyPr>
          <a:lstStyle/>
          <a:p>
            <a:r>
              <a:rPr lang="fr-FR" sz="1400" dirty="0"/>
              <a:t>Utilisez le papier quadrillé ci-dessous pour représenter graphiquement vos données. Assurez-vous d’utiliser un espacement cohérent et de choisir un graphique approprié pour vos données (diagramme de nuages de points, graphique à barres, etc.). Assurez-vous d’inclure un titre et d’étiqueter votre axe avec des unités, le cas échéant.</a:t>
            </a:r>
            <a:endParaRPr lang="en-US" sz="1400" dirty="0"/>
          </a:p>
        </p:txBody>
      </p:sp>
      <p:pic>
        <p:nvPicPr>
          <p:cNvPr id="11" name="Picture 10">
            <a:extLst>
              <a:ext uri="{FF2B5EF4-FFF2-40B4-BE49-F238E27FC236}">
                <a16:creationId xmlns:a16="http://schemas.microsoft.com/office/drawing/2014/main" id="{7736C9BB-FB11-86E6-E0BE-DE117DC4658D}"/>
              </a:ext>
            </a:extLst>
          </p:cNvPr>
          <p:cNvPicPr>
            <a:picLocks noChangeAspect="1"/>
          </p:cNvPicPr>
          <p:nvPr/>
        </p:nvPicPr>
        <p:blipFill>
          <a:blip r:embed="rId2"/>
          <a:stretch>
            <a:fillRect/>
          </a:stretch>
        </p:blipFill>
        <p:spPr>
          <a:xfrm>
            <a:off x="1609870" y="3791380"/>
            <a:ext cx="4874925" cy="5047065"/>
          </a:xfrm>
          <a:prstGeom prst="rect">
            <a:avLst/>
          </a:prstGeom>
        </p:spPr>
      </p:pic>
    </p:spTree>
    <p:extLst>
      <p:ext uri="{BB962C8B-B14F-4D97-AF65-F5344CB8AC3E}">
        <p14:creationId xmlns:p14="http://schemas.microsoft.com/office/powerpoint/2010/main" val="2589088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FE2AE-FA31-2692-8705-F36BAE195A9C}"/>
              </a:ext>
            </a:extLst>
          </p:cNvPr>
          <p:cNvSpPr>
            <a:spLocks noGrp="1"/>
          </p:cNvSpPr>
          <p:nvPr>
            <p:ph type="sldNum" sz="quarter" idx="4"/>
          </p:nvPr>
        </p:nvSpPr>
        <p:spPr/>
        <p:txBody>
          <a:bodyPr/>
          <a:lstStyle/>
          <a:p>
            <a:fld id="{B460C489-6A16-47BE-99C0-97B3C176101D}" type="slidenum">
              <a:rPr lang="en-US" smtClean="0"/>
              <a:pPr/>
              <a:t>11</a:t>
            </a:fld>
            <a:endParaRPr lang="en-US" dirty="0"/>
          </a:p>
        </p:txBody>
      </p:sp>
      <p:sp>
        <p:nvSpPr>
          <p:cNvPr id="3" name="Text Placeholder 2">
            <a:extLst>
              <a:ext uri="{FF2B5EF4-FFF2-40B4-BE49-F238E27FC236}">
                <a16:creationId xmlns:a16="http://schemas.microsoft.com/office/drawing/2014/main" id="{EEFD9FEA-E993-42B3-1404-0F927981CFA4}"/>
              </a:ext>
            </a:extLst>
          </p:cNvPr>
          <p:cNvSpPr>
            <a:spLocks noGrp="1"/>
          </p:cNvSpPr>
          <p:nvPr>
            <p:ph type="body" sz="quarter" idx="10"/>
          </p:nvPr>
        </p:nvSpPr>
        <p:spPr/>
        <p:txBody>
          <a:bodyPr>
            <a:normAutofit/>
          </a:bodyPr>
          <a:lstStyle/>
          <a:p>
            <a:r>
              <a:rPr lang="fr-FR" sz="1800" dirty="0"/>
              <a:t>Projet d’enquête sur la conception des pales d’éoliennes</a:t>
            </a:r>
            <a:endParaRPr lang="en-US" sz="1800" dirty="0"/>
          </a:p>
        </p:txBody>
      </p:sp>
      <p:grpSp>
        <p:nvGrpSpPr>
          <p:cNvPr id="15" name="Group 14">
            <a:extLst>
              <a:ext uri="{FF2B5EF4-FFF2-40B4-BE49-F238E27FC236}">
                <a16:creationId xmlns:a16="http://schemas.microsoft.com/office/drawing/2014/main" id="{06B3388B-5CAE-D572-745E-B2647BB45D64}"/>
              </a:ext>
            </a:extLst>
          </p:cNvPr>
          <p:cNvGrpSpPr/>
          <p:nvPr/>
        </p:nvGrpSpPr>
        <p:grpSpPr>
          <a:xfrm>
            <a:off x="1920086" y="1683692"/>
            <a:ext cx="4458005" cy="463287"/>
            <a:chOff x="1974758" y="1593945"/>
            <a:chExt cx="4458005" cy="463287"/>
          </a:xfrm>
        </p:grpSpPr>
        <p:sp>
          <p:nvSpPr>
            <p:cNvPr id="16" name="Rectangle: Rounded Corners 15">
              <a:extLst>
                <a:ext uri="{FF2B5EF4-FFF2-40B4-BE49-F238E27FC236}">
                  <a16:creationId xmlns:a16="http://schemas.microsoft.com/office/drawing/2014/main" id="{9BF2A7CD-ACF0-BACB-31A1-99FBDCE2D081}"/>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DE0B8D6-279E-C222-9A43-EE1CA5B61F61}"/>
                </a:ext>
              </a:extLst>
            </p:cNvPr>
            <p:cNvSpPr txBox="1"/>
            <p:nvPr/>
          </p:nvSpPr>
          <p:spPr>
            <a:xfrm>
              <a:off x="2658489" y="1685841"/>
              <a:ext cx="3774274" cy="307777"/>
            </a:xfrm>
            <a:prstGeom prst="rect">
              <a:avLst/>
            </a:prstGeom>
            <a:noFill/>
          </p:spPr>
          <p:txBody>
            <a:bodyPr wrap="square" rtlCol="0">
              <a:spAutoFit/>
            </a:bodyPr>
            <a:lstStyle/>
            <a:p>
              <a:r>
                <a:rPr lang="fr-FR" sz="1400" b="1"/>
                <a:t>Étape 9 : Analyser vos résultats</a:t>
              </a:r>
              <a:endParaRPr lang="en-US" sz="1400" b="1" dirty="0"/>
            </a:p>
          </p:txBody>
        </p:sp>
      </p:grpSp>
      <p:grpSp>
        <p:nvGrpSpPr>
          <p:cNvPr id="5" name="Group 4">
            <a:extLst>
              <a:ext uri="{FF2B5EF4-FFF2-40B4-BE49-F238E27FC236}">
                <a16:creationId xmlns:a16="http://schemas.microsoft.com/office/drawing/2014/main" id="{1F3EC03D-430C-4F07-1293-AD9D303A49F8}"/>
              </a:ext>
            </a:extLst>
          </p:cNvPr>
          <p:cNvGrpSpPr/>
          <p:nvPr/>
        </p:nvGrpSpPr>
        <p:grpSpPr>
          <a:xfrm>
            <a:off x="646908" y="2317251"/>
            <a:ext cx="6800850" cy="3063402"/>
            <a:chOff x="646908" y="2317251"/>
            <a:chExt cx="6800850" cy="2111058"/>
          </a:xfrm>
        </p:grpSpPr>
        <p:sp>
          <p:nvSpPr>
            <p:cNvPr id="18" name="Rectangle: Rounded Corners 17">
              <a:extLst>
                <a:ext uri="{FF2B5EF4-FFF2-40B4-BE49-F238E27FC236}">
                  <a16:creationId xmlns:a16="http://schemas.microsoft.com/office/drawing/2014/main" id="{F89E96DB-16D3-FA6E-8984-17BE08A3CC70}"/>
                </a:ext>
              </a:extLst>
            </p:cNvPr>
            <p:cNvSpPr/>
            <p:nvPr/>
          </p:nvSpPr>
          <p:spPr>
            <a:xfrm>
              <a:off x="646908" y="2317251"/>
              <a:ext cx="6800850" cy="21110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180D744-1396-03C2-DF0C-1F6B71713E22}"/>
                </a:ext>
              </a:extLst>
            </p:cNvPr>
            <p:cNvSpPr txBox="1"/>
            <p:nvPr/>
          </p:nvSpPr>
          <p:spPr>
            <a:xfrm>
              <a:off x="771405" y="2405577"/>
              <a:ext cx="6045245" cy="360562"/>
            </a:xfrm>
            <a:prstGeom prst="rect">
              <a:avLst/>
            </a:prstGeom>
            <a:noFill/>
          </p:spPr>
          <p:txBody>
            <a:bodyPr wrap="none" rtlCol="0">
              <a:spAutoFit/>
            </a:bodyPr>
            <a:lstStyle/>
            <a:p>
              <a:r>
                <a:rPr lang="fr-FR" sz="1400" dirty="0"/>
                <a:t>En regardant vos données et votre graphique, que remarquez-vous </a:t>
              </a:r>
            </a:p>
            <a:p>
              <a:r>
                <a:rPr lang="fr-FR" sz="1400" dirty="0"/>
                <a:t>sur vos résultats ?</a:t>
              </a:r>
              <a:endParaRPr lang="en-US" sz="1400" dirty="0"/>
            </a:p>
          </p:txBody>
        </p:sp>
      </p:grpSp>
      <p:grpSp>
        <p:nvGrpSpPr>
          <p:cNvPr id="6" name="Group 5">
            <a:extLst>
              <a:ext uri="{FF2B5EF4-FFF2-40B4-BE49-F238E27FC236}">
                <a16:creationId xmlns:a16="http://schemas.microsoft.com/office/drawing/2014/main" id="{E0167608-2350-5B9D-339C-12F3BA070F4F}"/>
              </a:ext>
            </a:extLst>
          </p:cNvPr>
          <p:cNvGrpSpPr/>
          <p:nvPr/>
        </p:nvGrpSpPr>
        <p:grpSpPr>
          <a:xfrm>
            <a:off x="646908" y="5752044"/>
            <a:ext cx="6800850" cy="3314086"/>
            <a:chOff x="646908" y="2317251"/>
            <a:chExt cx="6800850" cy="2111058"/>
          </a:xfrm>
        </p:grpSpPr>
        <p:sp>
          <p:nvSpPr>
            <p:cNvPr id="7" name="Rectangle: Rounded Corners 6">
              <a:extLst>
                <a:ext uri="{FF2B5EF4-FFF2-40B4-BE49-F238E27FC236}">
                  <a16:creationId xmlns:a16="http://schemas.microsoft.com/office/drawing/2014/main" id="{ECBBDBFB-E7C4-4A3B-E327-4BBB80C14786}"/>
                </a:ext>
              </a:extLst>
            </p:cNvPr>
            <p:cNvSpPr/>
            <p:nvPr/>
          </p:nvSpPr>
          <p:spPr>
            <a:xfrm>
              <a:off x="646908" y="2317251"/>
              <a:ext cx="6800850" cy="21110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5213EDD-4CDE-E79A-E5B8-FD33FA1B6445}"/>
                </a:ext>
              </a:extLst>
            </p:cNvPr>
            <p:cNvSpPr txBox="1"/>
            <p:nvPr/>
          </p:nvSpPr>
          <p:spPr>
            <a:xfrm>
              <a:off x="771405" y="2405577"/>
              <a:ext cx="5961888" cy="333289"/>
            </a:xfrm>
            <a:prstGeom prst="rect">
              <a:avLst/>
            </a:prstGeom>
            <a:noFill/>
          </p:spPr>
          <p:txBody>
            <a:bodyPr wrap="none" rtlCol="0">
              <a:spAutoFit/>
            </a:bodyPr>
            <a:lstStyle/>
            <a:p>
              <a:r>
                <a:rPr lang="fr-FR" sz="1400" dirty="0"/>
                <a:t>Votre hypothèse était-elle correcte compte tenu de vos résultats ? </a:t>
              </a:r>
            </a:p>
            <a:p>
              <a:r>
                <a:rPr lang="fr-FR" sz="1400" dirty="0"/>
                <a:t>Pourquoi ou pourquoi pas ??</a:t>
              </a:r>
              <a:endParaRPr lang="en-US" sz="1400" dirty="0"/>
            </a:p>
          </p:txBody>
        </p:sp>
      </p:grpSp>
    </p:spTree>
    <p:extLst>
      <p:ext uri="{BB962C8B-B14F-4D97-AF65-F5344CB8AC3E}">
        <p14:creationId xmlns:p14="http://schemas.microsoft.com/office/powerpoint/2010/main" val="2224429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CAD6F9-0059-C1CE-0E8D-73DACCAD34A4}"/>
              </a:ext>
            </a:extLst>
          </p:cNvPr>
          <p:cNvSpPr>
            <a:spLocks noGrp="1"/>
          </p:cNvSpPr>
          <p:nvPr>
            <p:ph type="sldNum" sz="quarter" idx="4"/>
          </p:nvPr>
        </p:nvSpPr>
        <p:spPr/>
        <p:txBody>
          <a:bodyPr/>
          <a:lstStyle/>
          <a:p>
            <a:fld id="{B460C489-6A16-47BE-99C0-97B3C176101D}" type="slidenum">
              <a:rPr lang="en-US" smtClean="0"/>
              <a:pPr/>
              <a:t>12</a:t>
            </a:fld>
            <a:endParaRPr lang="en-US" dirty="0"/>
          </a:p>
        </p:txBody>
      </p:sp>
      <p:sp>
        <p:nvSpPr>
          <p:cNvPr id="3" name="Text Placeholder 2">
            <a:extLst>
              <a:ext uri="{FF2B5EF4-FFF2-40B4-BE49-F238E27FC236}">
                <a16:creationId xmlns:a16="http://schemas.microsoft.com/office/drawing/2014/main" id="{D60307F1-DE98-39BD-2E30-A82AB9ABDEA3}"/>
              </a:ext>
            </a:extLst>
          </p:cNvPr>
          <p:cNvSpPr>
            <a:spLocks noGrp="1"/>
          </p:cNvSpPr>
          <p:nvPr>
            <p:ph type="body" sz="quarter" idx="10"/>
          </p:nvPr>
        </p:nvSpPr>
        <p:spPr/>
        <p:txBody>
          <a:bodyPr>
            <a:normAutofit fontScale="92500"/>
          </a:bodyPr>
          <a:lstStyle/>
          <a:p>
            <a:r>
              <a:rPr lang="fr-FR" dirty="0"/>
              <a:t>Projet d’enquête sur la conception des pales d’éoliennes</a:t>
            </a:r>
            <a:endParaRPr lang="en-US" dirty="0"/>
          </a:p>
        </p:txBody>
      </p:sp>
      <p:grpSp>
        <p:nvGrpSpPr>
          <p:cNvPr id="4" name="Group 3">
            <a:extLst>
              <a:ext uri="{FF2B5EF4-FFF2-40B4-BE49-F238E27FC236}">
                <a16:creationId xmlns:a16="http://schemas.microsoft.com/office/drawing/2014/main" id="{D13E28C6-5A05-932F-5F33-BD1650F8DD67}"/>
              </a:ext>
            </a:extLst>
          </p:cNvPr>
          <p:cNvGrpSpPr/>
          <p:nvPr/>
        </p:nvGrpSpPr>
        <p:grpSpPr>
          <a:xfrm>
            <a:off x="1920086" y="1683692"/>
            <a:ext cx="3947404" cy="463287"/>
            <a:chOff x="1974758" y="1593945"/>
            <a:chExt cx="3947404" cy="463287"/>
          </a:xfrm>
        </p:grpSpPr>
        <p:sp>
          <p:nvSpPr>
            <p:cNvPr id="5" name="Rectangle: Rounded Corners 4">
              <a:extLst>
                <a:ext uri="{FF2B5EF4-FFF2-40B4-BE49-F238E27FC236}">
                  <a16:creationId xmlns:a16="http://schemas.microsoft.com/office/drawing/2014/main" id="{FBA48F73-FD0C-5C28-F681-B31BA693FDCD}"/>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E4EB6DC-026D-3ADC-13CD-9B8391DF97D1}"/>
                </a:ext>
              </a:extLst>
            </p:cNvPr>
            <p:cNvSpPr txBox="1"/>
            <p:nvPr/>
          </p:nvSpPr>
          <p:spPr>
            <a:xfrm>
              <a:off x="2147888" y="1702224"/>
              <a:ext cx="3774274" cy="307777"/>
            </a:xfrm>
            <a:prstGeom prst="rect">
              <a:avLst/>
            </a:prstGeom>
            <a:noFill/>
          </p:spPr>
          <p:txBody>
            <a:bodyPr wrap="square" rtlCol="0">
              <a:spAutoFit/>
            </a:bodyPr>
            <a:lstStyle/>
            <a:p>
              <a:r>
                <a:rPr lang="fr-FR" sz="1400" b="1" dirty="0"/>
                <a:t>Étape 10 : Évaluation de vos résultats</a:t>
              </a:r>
              <a:endParaRPr lang="en-US" sz="1400" b="1" dirty="0"/>
            </a:p>
          </p:txBody>
        </p:sp>
      </p:grpSp>
      <p:grpSp>
        <p:nvGrpSpPr>
          <p:cNvPr id="7" name="Group 6">
            <a:extLst>
              <a:ext uri="{FF2B5EF4-FFF2-40B4-BE49-F238E27FC236}">
                <a16:creationId xmlns:a16="http://schemas.microsoft.com/office/drawing/2014/main" id="{2EF25640-0A1A-0C93-7879-C49DB092AC72}"/>
              </a:ext>
            </a:extLst>
          </p:cNvPr>
          <p:cNvGrpSpPr/>
          <p:nvPr/>
        </p:nvGrpSpPr>
        <p:grpSpPr>
          <a:xfrm>
            <a:off x="646908" y="2317251"/>
            <a:ext cx="6800850" cy="2111058"/>
            <a:chOff x="646908" y="2317251"/>
            <a:chExt cx="6800850" cy="2111058"/>
          </a:xfrm>
        </p:grpSpPr>
        <p:sp>
          <p:nvSpPr>
            <p:cNvPr id="8" name="Rectangle: Rounded Corners 7">
              <a:extLst>
                <a:ext uri="{FF2B5EF4-FFF2-40B4-BE49-F238E27FC236}">
                  <a16:creationId xmlns:a16="http://schemas.microsoft.com/office/drawing/2014/main" id="{1A85B63C-6213-6F47-CF4B-1405D3851B18}"/>
                </a:ext>
              </a:extLst>
            </p:cNvPr>
            <p:cNvSpPr/>
            <p:nvPr/>
          </p:nvSpPr>
          <p:spPr>
            <a:xfrm>
              <a:off x="646908" y="2317251"/>
              <a:ext cx="6800850" cy="21110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9FE77C6-C29C-E556-2224-DD79A6B4F98D}"/>
                </a:ext>
              </a:extLst>
            </p:cNvPr>
            <p:cNvSpPr txBox="1"/>
            <p:nvPr/>
          </p:nvSpPr>
          <p:spPr>
            <a:xfrm>
              <a:off x="771405" y="2405577"/>
              <a:ext cx="5400837" cy="523220"/>
            </a:xfrm>
            <a:prstGeom prst="rect">
              <a:avLst/>
            </a:prstGeom>
            <a:noFill/>
          </p:spPr>
          <p:txBody>
            <a:bodyPr wrap="none" rtlCol="0">
              <a:spAutoFit/>
            </a:bodyPr>
            <a:lstStyle/>
            <a:p>
              <a:r>
                <a:rPr lang="fr-FR" sz="1400" dirty="0"/>
                <a:t>Quelles erreurs ont été commises lors de votre expérience ? </a:t>
              </a:r>
            </a:p>
            <a:p>
              <a:r>
                <a:rPr lang="fr-FR" sz="1400" dirty="0"/>
                <a:t>Comment auraient-ils pu l’être corrigé?</a:t>
              </a:r>
              <a:endParaRPr lang="en-US" sz="1400" dirty="0"/>
            </a:p>
          </p:txBody>
        </p:sp>
      </p:grpSp>
      <p:grpSp>
        <p:nvGrpSpPr>
          <p:cNvPr id="11" name="Group 10">
            <a:extLst>
              <a:ext uri="{FF2B5EF4-FFF2-40B4-BE49-F238E27FC236}">
                <a16:creationId xmlns:a16="http://schemas.microsoft.com/office/drawing/2014/main" id="{5FD3DD9E-38EB-EEB1-4B44-1ABFBCA5F6FC}"/>
              </a:ext>
            </a:extLst>
          </p:cNvPr>
          <p:cNvGrpSpPr/>
          <p:nvPr/>
        </p:nvGrpSpPr>
        <p:grpSpPr>
          <a:xfrm>
            <a:off x="646908" y="4747736"/>
            <a:ext cx="6800850" cy="2111058"/>
            <a:chOff x="646908" y="2317251"/>
            <a:chExt cx="6800850" cy="2111058"/>
          </a:xfrm>
        </p:grpSpPr>
        <p:sp>
          <p:nvSpPr>
            <p:cNvPr id="12" name="Rectangle: Rounded Corners 11">
              <a:extLst>
                <a:ext uri="{FF2B5EF4-FFF2-40B4-BE49-F238E27FC236}">
                  <a16:creationId xmlns:a16="http://schemas.microsoft.com/office/drawing/2014/main" id="{8EEEDB8D-0ADB-BD25-F3F4-4096C631EF77}"/>
                </a:ext>
              </a:extLst>
            </p:cNvPr>
            <p:cNvSpPr/>
            <p:nvPr/>
          </p:nvSpPr>
          <p:spPr>
            <a:xfrm>
              <a:off x="646908" y="2317251"/>
              <a:ext cx="6800850" cy="21110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7F8EE1E-684B-56F6-8AFB-03488735CE35}"/>
                </a:ext>
              </a:extLst>
            </p:cNvPr>
            <p:cNvSpPr txBox="1"/>
            <p:nvPr/>
          </p:nvSpPr>
          <p:spPr>
            <a:xfrm>
              <a:off x="771405" y="2405577"/>
              <a:ext cx="6389891" cy="523220"/>
            </a:xfrm>
            <a:prstGeom prst="rect">
              <a:avLst/>
            </a:prstGeom>
            <a:noFill/>
          </p:spPr>
          <p:txBody>
            <a:bodyPr wrap="none" rtlCol="0">
              <a:spAutoFit/>
            </a:bodyPr>
            <a:lstStyle/>
            <a:p>
              <a:r>
                <a:rPr lang="fr-FR" sz="1400" dirty="0"/>
                <a:t>Si vous deviez refaire cette expérience, qu’est-ce que vous changeriez ?
Mesureriez-vous quelque chose de différent ?</a:t>
              </a:r>
              <a:endParaRPr lang="en-US" sz="1400" dirty="0"/>
            </a:p>
          </p:txBody>
        </p:sp>
      </p:grpSp>
      <p:grpSp>
        <p:nvGrpSpPr>
          <p:cNvPr id="14" name="Group 13">
            <a:extLst>
              <a:ext uri="{FF2B5EF4-FFF2-40B4-BE49-F238E27FC236}">
                <a16:creationId xmlns:a16="http://schemas.microsoft.com/office/drawing/2014/main" id="{698B95D1-B9D9-134E-EDA7-177124A488C3}"/>
              </a:ext>
            </a:extLst>
          </p:cNvPr>
          <p:cNvGrpSpPr/>
          <p:nvPr/>
        </p:nvGrpSpPr>
        <p:grpSpPr>
          <a:xfrm>
            <a:off x="646908" y="7129604"/>
            <a:ext cx="6800850" cy="1936526"/>
            <a:chOff x="646908" y="2317251"/>
            <a:chExt cx="6800850" cy="2111058"/>
          </a:xfrm>
        </p:grpSpPr>
        <p:sp>
          <p:nvSpPr>
            <p:cNvPr id="15" name="Rectangle: Rounded Corners 14">
              <a:extLst>
                <a:ext uri="{FF2B5EF4-FFF2-40B4-BE49-F238E27FC236}">
                  <a16:creationId xmlns:a16="http://schemas.microsoft.com/office/drawing/2014/main" id="{4BA5D3E1-BB0B-8053-F2A4-8B5377234954}"/>
                </a:ext>
              </a:extLst>
            </p:cNvPr>
            <p:cNvSpPr/>
            <p:nvPr/>
          </p:nvSpPr>
          <p:spPr>
            <a:xfrm>
              <a:off x="646908" y="2317251"/>
              <a:ext cx="6800850" cy="21110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F8FB8E1C-1CD1-4DA3-8201-276A850F19E3}"/>
                </a:ext>
              </a:extLst>
            </p:cNvPr>
            <p:cNvSpPr txBox="1"/>
            <p:nvPr/>
          </p:nvSpPr>
          <p:spPr>
            <a:xfrm>
              <a:off x="771405" y="2405577"/>
              <a:ext cx="6404317" cy="335516"/>
            </a:xfrm>
            <a:prstGeom prst="rect">
              <a:avLst/>
            </a:prstGeom>
            <a:noFill/>
          </p:spPr>
          <p:txBody>
            <a:bodyPr wrap="none" rtlCol="0">
              <a:spAutoFit/>
            </a:bodyPr>
            <a:lstStyle/>
            <a:p>
              <a:r>
                <a:rPr lang="fr-FR" sz="1400" dirty="0"/>
                <a:t>Quelles implications cela a-t-il pour la conception des pales d’éoliennes ?</a:t>
              </a:r>
              <a:endParaRPr lang="en-US" sz="1400" dirty="0"/>
            </a:p>
          </p:txBody>
        </p:sp>
      </p:grpSp>
    </p:spTree>
    <p:extLst>
      <p:ext uri="{BB962C8B-B14F-4D97-AF65-F5344CB8AC3E}">
        <p14:creationId xmlns:p14="http://schemas.microsoft.com/office/powerpoint/2010/main" val="1464856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5521F8-DA05-7FAB-A4DE-7CBBE449AB66}"/>
              </a:ext>
            </a:extLst>
          </p:cNvPr>
          <p:cNvSpPr>
            <a:spLocks noGrp="1"/>
          </p:cNvSpPr>
          <p:nvPr>
            <p:ph type="sldNum" sz="quarter" idx="4"/>
          </p:nvPr>
        </p:nvSpPr>
        <p:spPr/>
        <p:txBody>
          <a:bodyPr/>
          <a:lstStyle/>
          <a:p>
            <a:fld id="{B460C489-6A16-47BE-99C0-97B3C176101D}" type="slidenum">
              <a:rPr lang="en-US" smtClean="0"/>
              <a:pPr/>
              <a:t>13</a:t>
            </a:fld>
            <a:endParaRPr lang="en-US" dirty="0"/>
          </a:p>
        </p:txBody>
      </p:sp>
      <p:sp>
        <p:nvSpPr>
          <p:cNvPr id="3" name="Text Placeholder 2">
            <a:extLst>
              <a:ext uri="{FF2B5EF4-FFF2-40B4-BE49-F238E27FC236}">
                <a16:creationId xmlns:a16="http://schemas.microsoft.com/office/drawing/2014/main" id="{C1B9C74F-4A03-D80E-86E1-158089B23BC5}"/>
              </a:ext>
            </a:extLst>
          </p:cNvPr>
          <p:cNvSpPr>
            <a:spLocks noGrp="1"/>
          </p:cNvSpPr>
          <p:nvPr>
            <p:ph type="body" sz="quarter" idx="10"/>
          </p:nvPr>
        </p:nvSpPr>
        <p:spPr/>
        <p:txBody>
          <a:bodyPr>
            <a:normAutofit fontScale="92500"/>
          </a:bodyPr>
          <a:lstStyle/>
          <a:p>
            <a:r>
              <a:rPr lang="fr-FR" dirty="0"/>
              <a:t>Projet d’enquête sur la conception des pales d’éoliennes</a:t>
            </a:r>
            <a:endParaRPr lang="en-US" dirty="0"/>
          </a:p>
          <a:p>
            <a:endParaRPr lang="en-US" dirty="0"/>
          </a:p>
        </p:txBody>
      </p:sp>
      <p:grpSp>
        <p:nvGrpSpPr>
          <p:cNvPr id="4" name="Group 3">
            <a:extLst>
              <a:ext uri="{FF2B5EF4-FFF2-40B4-BE49-F238E27FC236}">
                <a16:creationId xmlns:a16="http://schemas.microsoft.com/office/drawing/2014/main" id="{55087BFF-7F13-0600-8D9E-F295B3A395B1}"/>
              </a:ext>
            </a:extLst>
          </p:cNvPr>
          <p:cNvGrpSpPr/>
          <p:nvPr/>
        </p:nvGrpSpPr>
        <p:grpSpPr>
          <a:xfrm>
            <a:off x="1920086" y="1683692"/>
            <a:ext cx="5267902" cy="463287"/>
            <a:chOff x="1974758" y="1593945"/>
            <a:chExt cx="5267902" cy="463287"/>
          </a:xfrm>
        </p:grpSpPr>
        <p:sp>
          <p:nvSpPr>
            <p:cNvPr id="5" name="Rectangle: Rounded Corners 4">
              <a:extLst>
                <a:ext uri="{FF2B5EF4-FFF2-40B4-BE49-F238E27FC236}">
                  <a16:creationId xmlns:a16="http://schemas.microsoft.com/office/drawing/2014/main" id="{1253A873-6E90-073D-5617-B2CDDB73B124}"/>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260B370-A3EF-6555-E5A2-7087BE06DE61}"/>
                </a:ext>
              </a:extLst>
            </p:cNvPr>
            <p:cNvSpPr txBox="1"/>
            <p:nvPr/>
          </p:nvSpPr>
          <p:spPr>
            <a:xfrm>
              <a:off x="3468386" y="1671699"/>
              <a:ext cx="3774274" cy="307777"/>
            </a:xfrm>
            <a:prstGeom prst="rect">
              <a:avLst/>
            </a:prstGeom>
            <a:noFill/>
          </p:spPr>
          <p:txBody>
            <a:bodyPr wrap="square" rtlCol="0">
              <a:spAutoFit/>
            </a:bodyPr>
            <a:lstStyle/>
            <a:p>
              <a:r>
                <a:rPr lang="en-US" sz="1400" b="1"/>
                <a:t>Références</a:t>
              </a:r>
              <a:endParaRPr lang="en-US" sz="1400" b="1" dirty="0"/>
            </a:p>
          </p:txBody>
        </p:sp>
      </p:grpSp>
      <p:sp>
        <p:nvSpPr>
          <p:cNvPr id="8" name="Rectangle: Rounded Corners 7">
            <a:extLst>
              <a:ext uri="{FF2B5EF4-FFF2-40B4-BE49-F238E27FC236}">
                <a16:creationId xmlns:a16="http://schemas.microsoft.com/office/drawing/2014/main" id="{82FEAFA1-60EF-CAFE-1B84-A98D8F3B0616}"/>
              </a:ext>
            </a:extLst>
          </p:cNvPr>
          <p:cNvSpPr/>
          <p:nvPr/>
        </p:nvSpPr>
        <p:spPr>
          <a:xfrm>
            <a:off x="448929" y="2467010"/>
            <a:ext cx="6998829" cy="215895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9E0410E-843E-32F6-E734-CB2BC36283ED}"/>
              </a:ext>
            </a:extLst>
          </p:cNvPr>
          <p:cNvSpPr txBox="1"/>
          <p:nvPr/>
        </p:nvSpPr>
        <p:spPr>
          <a:xfrm>
            <a:off x="637042" y="2678509"/>
            <a:ext cx="6726521" cy="2031325"/>
          </a:xfrm>
          <a:prstGeom prst="rect">
            <a:avLst/>
          </a:prstGeom>
          <a:noFill/>
        </p:spPr>
        <p:txBody>
          <a:bodyPr wrap="none" rtlCol="0">
            <a:spAutoFit/>
          </a:bodyPr>
          <a:lstStyle/>
          <a:p>
            <a:pPr marL="285750" indent="-285750">
              <a:buFont typeface="Arial" panose="020B0604020202020204" pitchFamily="34" charset="0"/>
              <a:buChar char="•"/>
            </a:pPr>
            <a:r>
              <a:rPr lang="en-US" sz="1400" dirty="0" err="1"/>
              <a:t>Édusciences</a:t>
            </a:r>
            <a:r>
              <a:rPr lang="en-US" sz="1400" dirty="0"/>
              <a:t> </a:t>
            </a:r>
          </a:p>
          <a:p>
            <a:pPr marL="742950" lvl="1" indent="-285750">
              <a:buFont typeface="Arial" panose="020B0604020202020204" pitchFamily="34" charset="0"/>
              <a:buChar char="•"/>
            </a:pPr>
            <a:r>
              <a:rPr lang="en-US" sz="1400" dirty="0">
                <a:hlinkClick r:id="rId2"/>
              </a:rPr>
              <a:t>For Educators - Sciences jeunesse Canada | Youth Science Canada</a:t>
            </a:r>
            <a:r>
              <a:rPr lang="en-US" sz="1400" dirty="0"/>
              <a:t>)</a:t>
            </a:r>
          </a:p>
          <a:p>
            <a:pPr marL="285750" indent="-285750">
              <a:buFont typeface="Arial" panose="020B0604020202020204" pitchFamily="34" charset="0"/>
              <a:buChar char="•"/>
            </a:pPr>
            <a:r>
              <a:rPr lang="en-US" sz="1400" dirty="0"/>
              <a:t>NB Power</a:t>
            </a:r>
          </a:p>
          <a:p>
            <a:pPr marL="742950" lvl="1" indent="-285750">
              <a:buFont typeface="Arial" panose="020B0604020202020204" pitchFamily="34" charset="0"/>
              <a:buChar char="•"/>
            </a:pPr>
            <a:r>
              <a:rPr lang="en-US" sz="1400" dirty="0">
                <a:hlinkClick r:id="rId3"/>
              </a:rPr>
              <a:t>Wind Energy (nbpower.com)</a:t>
            </a:r>
            <a:endParaRPr lang="en-US" sz="1400" dirty="0"/>
          </a:p>
          <a:p>
            <a:pPr marL="285750" indent="-285750">
              <a:buFont typeface="Arial" panose="020B0604020202020204" pitchFamily="34" charset="0"/>
              <a:buChar char="•"/>
            </a:pPr>
            <a:r>
              <a:rPr lang="en-US" sz="1400" dirty="0"/>
              <a:t>Government </a:t>
            </a:r>
            <a:r>
              <a:rPr lang="en-US" sz="1400"/>
              <a:t>de Nouveau </a:t>
            </a:r>
            <a:r>
              <a:rPr lang="en-US" sz="1400" dirty="0"/>
              <a:t>Brunswick</a:t>
            </a:r>
          </a:p>
          <a:p>
            <a:pPr marL="742950" lvl="1" indent="-285750">
              <a:buFont typeface="Arial" panose="020B0604020202020204" pitchFamily="34" charset="0"/>
              <a:buChar char="•"/>
            </a:pPr>
            <a:r>
              <a:rPr lang="fr-FR" sz="1400" dirty="0">
                <a:hlinkClick r:id="rId4"/>
              </a:rPr>
              <a:t>Énergie éolienne du Nouveau-Brunswick (gnb.ca)</a:t>
            </a:r>
            <a:endParaRPr lang="fr-FR" sz="1400" dirty="0"/>
          </a:p>
          <a:p>
            <a:pPr lvl="1"/>
            <a:r>
              <a:rPr lang="en-US" sz="1400" dirty="0" err="1"/>
              <a:t>Kidwind</a:t>
            </a:r>
            <a:endParaRPr lang="en-US" sz="1400" dirty="0"/>
          </a:p>
          <a:p>
            <a:pPr marL="742950" lvl="1" indent="-285750">
              <a:buFont typeface="Arial" panose="020B0604020202020204" pitchFamily="34" charset="0"/>
              <a:buChar char="•"/>
            </a:pPr>
            <a:r>
              <a:rPr lang="en-US" sz="1400" dirty="0" err="1">
                <a:hlinkClick r:id="rId5"/>
              </a:rPr>
              <a:t>KidWind</a:t>
            </a:r>
            <a:r>
              <a:rPr lang="en-US" sz="1400" dirty="0">
                <a:hlinkClick r:id="rId5"/>
              </a:rPr>
              <a:t> — Teaching the World about Renewables</a:t>
            </a:r>
            <a:endParaRPr lang="en-US" sz="14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362870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927EB1-CD2C-D2E0-173E-75C3967D0B5A}"/>
              </a:ext>
            </a:extLst>
          </p:cNvPr>
          <p:cNvSpPr>
            <a:spLocks noGrp="1"/>
          </p:cNvSpPr>
          <p:nvPr>
            <p:ph type="sldNum" sz="quarter" idx="4"/>
          </p:nvPr>
        </p:nvSpPr>
        <p:spPr/>
        <p:txBody>
          <a:bodyPr/>
          <a:lstStyle/>
          <a:p>
            <a:fld id="{B460C489-6A16-47BE-99C0-97B3C176101D}" type="slidenum">
              <a:rPr lang="en-US" smtClean="0"/>
              <a:pPr/>
              <a:t>2</a:t>
            </a:fld>
            <a:endParaRPr lang="en-US" dirty="0"/>
          </a:p>
        </p:txBody>
      </p:sp>
      <p:sp>
        <p:nvSpPr>
          <p:cNvPr id="3" name="Text Placeholder 2">
            <a:extLst>
              <a:ext uri="{FF2B5EF4-FFF2-40B4-BE49-F238E27FC236}">
                <a16:creationId xmlns:a16="http://schemas.microsoft.com/office/drawing/2014/main" id="{81FCF957-5797-EBFC-9DE9-490B1906E6C5}"/>
              </a:ext>
            </a:extLst>
          </p:cNvPr>
          <p:cNvSpPr>
            <a:spLocks noGrp="1"/>
          </p:cNvSpPr>
          <p:nvPr>
            <p:ph type="body" sz="quarter" idx="10"/>
          </p:nvPr>
        </p:nvSpPr>
        <p:spPr>
          <a:xfrm>
            <a:off x="344426" y="997481"/>
            <a:ext cx="7280114" cy="510558"/>
          </a:xfrm>
        </p:spPr>
        <p:txBody>
          <a:bodyPr>
            <a:normAutofit/>
          </a:bodyPr>
          <a:lstStyle/>
          <a:p>
            <a:r>
              <a:rPr lang="fr-FR" sz="1800" dirty="0"/>
              <a:t>Projet d’enquête sur la conception des pales d’éoliennes</a:t>
            </a:r>
            <a:endParaRPr lang="en-US" sz="1800" dirty="0"/>
          </a:p>
        </p:txBody>
      </p:sp>
      <p:sp>
        <p:nvSpPr>
          <p:cNvPr id="4" name="TextBox 3">
            <a:extLst>
              <a:ext uri="{FF2B5EF4-FFF2-40B4-BE49-F238E27FC236}">
                <a16:creationId xmlns:a16="http://schemas.microsoft.com/office/drawing/2014/main" id="{61762DEC-FEF3-0E17-83AF-F5A6D1FF123B}"/>
              </a:ext>
            </a:extLst>
          </p:cNvPr>
          <p:cNvSpPr txBox="1"/>
          <p:nvPr/>
        </p:nvSpPr>
        <p:spPr>
          <a:xfrm>
            <a:off x="444138" y="2018310"/>
            <a:ext cx="2991394" cy="3940951"/>
          </a:xfrm>
          <a:prstGeom prst="rect">
            <a:avLst/>
          </a:prstGeom>
          <a:noFill/>
        </p:spPr>
        <p:txBody>
          <a:bodyPr wrap="square" rtlCol="0">
            <a:spAutoFit/>
          </a:bodyPr>
          <a:lstStyle/>
          <a:p>
            <a:pPr>
              <a:lnSpc>
                <a:spcPct val="107000"/>
              </a:lnSpc>
              <a:spcAft>
                <a:spcPts val="800"/>
              </a:spcAft>
            </a:pPr>
            <a:r>
              <a:rPr lang="fr-FR" sz="1200" kern="100" dirty="0">
                <a:latin typeface="Calibri" panose="020F0502020204030204" pitchFamily="34" charset="0"/>
                <a:ea typeface="Calibri" panose="020F0502020204030204" pitchFamily="34" charset="0"/>
                <a:cs typeface="Times New Roman" panose="02020603050405020304" pitchFamily="18" charset="0"/>
              </a:rPr>
              <a:t>Lors du choix d’un emplacement pour un parc éolien, il est important de choisir un site qui a suffisamment d’énergie éolienne pour générer le plus d’énergie. Vous verrez ci-dessous une carte des endroits les plus venteux du Nouveau-Brunswick. Il n’est pas surprenant que de nombreux parcs éoliens aient été construits à ces endroits.</a:t>
            </a:r>
          </a:p>
          <a:p>
            <a:pPr>
              <a:lnSpc>
                <a:spcPct val="107000"/>
              </a:lnSpc>
              <a:spcAft>
                <a:spcPts val="800"/>
              </a:spcAft>
            </a:pPr>
            <a:r>
              <a:rPr lang="fr-FR" sz="1200" kern="100" dirty="0">
                <a:latin typeface="Calibri" panose="020F0502020204030204" pitchFamily="34" charset="0"/>
                <a:ea typeface="Calibri" panose="020F0502020204030204" pitchFamily="34" charset="0"/>
                <a:cs typeface="Times New Roman" panose="02020603050405020304" pitchFamily="18" charset="0"/>
              </a:rPr>
              <a:t>Le choix d’un site approprié n’est qu’une préoccupation pour générer le plus d’énergie éolienne. Les éoliennes fonctionnent à l’aide de </a:t>
            </a:r>
            <a:r>
              <a:rPr lang="fr-FR" sz="1200" b="1" kern="100" dirty="0">
                <a:latin typeface="Calibri" panose="020F0502020204030204" pitchFamily="34" charset="0"/>
                <a:ea typeface="Calibri" panose="020F0502020204030204" pitchFamily="34" charset="0"/>
                <a:cs typeface="Times New Roman" panose="02020603050405020304" pitchFamily="18" charset="0"/>
              </a:rPr>
              <a:t>pales éoliennes </a:t>
            </a:r>
            <a:r>
              <a:rPr lang="fr-FR" sz="1200" kern="100" dirty="0">
                <a:latin typeface="Calibri" panose="020F0502020204030204" pitchFamily="34" charset="0"/>
                <a:ea typeface="Calibri" panose="020F0502020204030204" pitchFamily="34" charset="0"/>
                <a:cs typeface="Times New Roman" panose="02020603050405020304" pitchFamily="18" charset="0"/>
              </a:rPr>
              <a:t>qui captent le vent pour faire tourner une éolienne afin de produire de l’électricité. Il existe de nombreuses conceptions d’éoliennes, et </a:t>
            </a:r>
            <a:r>
              <a:rPr lang="fr-FR" sz="1200" b="1" kern="100" dirty="0">
                <a:latin typeface="Calibri" panose="020F0502020204030204" pitchFamily="34" charset="0"/>
                <a:ea typeface="Calibri" panose="020F0502020204030204" pitchFamily="34" charset="0"/>
                <a:cs typeface="Times New Roman" panose="02020603050405020304" pitchFamily="18" charset="0"/>
              </a:rPr>
              <a:t>votre tâche est d’utiliser les matériaux présentés pour faire une conception de pale d’éolienne qui produit la plus grande quantité d’énergie possible.</a:t>
            </a:r>
            <a:endParaRPr lang="en-US" sz="1200" b="1"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7F520A8-07E3-E736-566B-06B7115E8202}"/>
              </a:ext>
            </a:extLst>
          </p:cNvPr>
          <p:cNvPicPr>
            <a:picLocks noChangeAspect="1"/>
          </p:cNvPicPr>
          <p:nvPr/>
        </p:nvPicPr>
        <p:blipFill>
          <a:blip r:embed="rId2"/>
          <a:srcRect l="2983" r="2983"/>
          <a:stretch>
            <a:fillRect/>
          </a:stretch>
        </p:blipFill>
        <p:spPr>
          <a:xfrm>
            <a:off x="3390991" y="2099477"/>
            <a:ext cx="3937271" cy="4036544"/>
          </a:xfrm>
          <a:prstGeom prst="rect">
            <a:avLst/>
          </a:prstGeom>
          <a:solidFill>
            <a:schemeClr val="bg1">
              <a:lumMod val="75000"/>
            </a:schemeClr>
          </a:solidFill>
        </p:spPr>
      </p:pic>
      <p:sp>
        <p:nvSpPr>
          <p:cNvPr id="6" name="TextBox 5">
            <a:extLst>
              <a:ext uri="{FF2B5EF4-FFF2-40B4-BE49-F238E27FC236}">
                <a16:creationId xmlns:a16="http://schemas.microsoft.com/office/drawing/2014/main" id="{285C9D95-89A0-C550-170E-F23C3FC8B9D8}"/>
              </a:ext>
            </a:extLst>
          </p:cNvPr>
          <p:cNvSpPr txBox="1"/>
          <p:nvPr/>
        </p:nvSpPr>
        <p:spPr>
          <a:xfrm>
            <a:off x="520151" y="6469532"/>
            <a:ext cx="6928664" cy="3290068"/>
          </a:xfrm>
          <a:prstGeom prst="rect">
            <a:avLst/>
          </a:prstGeom>
          <a:noFill/>
        </p:spPr>
        <p:txBody>
          <a:bodyPr wrap="square" rtlCol="0">
            <a:spAutoFit/>
          </a:bodyPr>
          <a:lstStyle/>
          <a:p>
            <a:pPr>
              <a:lnSpc>
                <a:spcPct val="107000"/>
              </a:lnSpc>
              <a:spcAft>
                <a:spcPts val="800"/>
              </a:spcAft>
            </a:pPr>
            <a:r>
              <a:rPr lang="fr-FR" sz="1400" kern="100" dirty="0">
                <a:latin typeface="Calibri" panose="020F0502020204030204" pitchFamily="34" charset="0"/>
                <a:ea typeface="Calibri" panose="020F0502020204030204" pitchFamily="34" charset="0"/>
                <a:cs typeface="Times New Roman" panose="02020603050405020304" pitchFamily="18" charset="0"/>
              </a:rPr>
              <a:t>Pour ce projet, vous pouvez choisir une variable à manipuler : </a:t>
            </a:r>
            <a:r>
              <a:rPr lang="fr-FR" sz="1400" b="1" kern="100" dirty="0">
                <a:latin typeface="Calibri" panose="020F0502020204030204" pitchFamily="34" charset="0"/>
                <a:ea typeface="Calibri" panose="020F0502020204030204" pitchFamily="34" charset="0"/>
                <a:cs typeface="Times New Roman" panose="02020603050405020304" pitchFamily="18" charset="0"/>
              </a:rPr>
              <a:t>forme de la pale</a:t>
            </a:r>
            <a:r>
              <a:rPr lang="fr-FR" sz="1400" kern="100" dirty="0">
                <a:latin typeface="Calibri" panose="020F0502020204030204" pitchFamily="34" charset="0"/>
                <a:ea typeface="Calibri" panose="020F0502020204030204" pitchFamily="34" charset="0"/>
                <a:cs typeface="Times New Roman" panose="02020603050405020304" pitchFamily="18" charset="0"/>
              </a:rPr>
              <a:t>, matériau de la pale, angle de la pale (pas), nombre de lames, taille de la pale. N’oubliez pas d’en sélectionner un seul et de contrôler tous les autres.
La première chose que vous devriez faire est de rechercher quelles conceptions fonctionnent le mieux. Voici quelques sites et vidéos qui vous aideront dans vos recherches, mais veuillez également trouver les vôtres :</a:t>
            </a:r>
          </a:p>
          <a:p>
            <a:pPr>
              <a:lnSpc>
                <a:spcPct val="107000"/>
              </a:lnSpc>
              <a:spcAft>
                <a:spcPts val="800"/>
              </a:spcAft>
            </a:pPr>
            <a:r>
              <a:rPr lang="fr-FR" sz="900" dirty="0">
                <a:hlinkClick r:id="rId3"/>
              </a:rPr>
              <a:t>Renouvelables N-B – Source d'information sur la production d'énergie renouvelable à petite échelle, au Nouveau-Brunswick, Canada (renouvelablenb.ca)</a:t>
            </a:r>
          </a:p>
          <a:p>
            <a:pPr>
              <a:lnSpc>
                <a:spcPct val="107000"/>
              </a:lnSpc>
              <a:spcAft>
                <a:spcPts val="800"/>
              </a:spcAft>
            </a:pPr>
            <a:r>
              <a:rPr lang="fr-FR" sz="1200" dirty="0">
                <a:hlinkClick r:id="rId3"/>
              </a:rPr>
              <a:t> </a:t>
            </a:r>
            <a:r>
              <a:rPr lang="nl-NL" sz="900" dirty="0" err="1">
                <a:hlinkClick r:id="rId4"/>
              </a:rPr>
              <a:t>Parc</a:t>
            </a:r>
            <a:r>
              <a:rPr lang="nl-NL" sz="900" dirty="0">
                <a:hlinkClick r:id="rId4"/>
              </a:rPr>
              <a:t> </a:t>
            </a:r>
            <a:r>
              <a:rPr lang="nl-NL" sz="900" dirty="0" err="1">
                <a:hlinkClick r:id="rId4"/>
              </a:rPr>
              <a:t>Éolien</a:t>
            </a:r>
            <a:r>
              <a:rPr lang="nl-NL" sz="900" dirty="0">
                <a:hlinkClick r:id="rId4"/>
              </a:rPr>
              <a:t> de Kent Hill (youtube.com) </a:t>
            </a:r>
            <a:endParaRPr lang="nl-NL" sz="900" dirty="0"/>
          </a:p>
          <a:p>
            <a:pPr>
              <a:lnSpc>
                <a:spcPct val="107000"/>
              </a:lnSpc>
              <a:spcAft>
                <a:spcPts val="800"/>
              </a:spcAft>
            </a:pPr>
            <a:r>
              <a:rPr lang="en-US" sz="1200"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https://www.alternative-energy-tutorials.com/wind-energy/wind-turbine-blade-design.html</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2BBB2EBB-C2B1-599E-F4FE-E4744E1C56E0}"/>
              </a:ext>
            </a:extLst>
          </p:cNvPr>
          <p:cNvSpPr txBox="1"/>
          <p:nvPr/>
        </p:nvSpPr>
        <p:spPr>
          <a:xfrm>
            <a:off x="3540034" y="6136021"/>
            <a:ext cx="3670663" cy="338554"/>
          </a:xfrm>
          <a:prstGeom prst="rect">
            <a:avLst/>
          </a:prstGeom>
          <a:noFill/>
        </p:spPr>
        <p:txBody>
          <a:bodyPr wrap="square" rtlCol="0">
            <a:spAutoFit/>
          </a:bodyPr>
          <a:lstStyle/>
          <a:p>
            <a:r>
              <a:rPr lang="en-US" sz="800" i="1" dirty="0"/>
              <a:t>Figure 2:  Atlas de vent du Nouveau-Brunswick  – Government of New Brunswick </a:t>
            </a:r>
          </a:p>
        </p:txBody>
      </p:sp>
      <p:sp>
        <p:nvSpPr>
          <p:cNvPr id="8" name="Rectangle: Rounded Corners 7">
            <a:extLst>
              <a:ext uri="{FF2B5EF4-FFF2-40B4-BE49-F238E27FC236}">
                <a16:creationId xmlns:a16="http://schemas.microsoft.com/office/drawing/2014/main" id="{E9763309-F6B2-4501-2FFC-1412954D255E}"/>
              </a:ext>
            </a:extLst>
          </p:cNvPr>
          <p:cNvSpPr/>
          <p:nvPr/>
        </p:nvSpPr>
        <p:spPr>
          <a:xfrm>
            <a:off x="1856852" y="1476650"/>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42D432C-E420-5A65-B216-D6AE84C18631}"/>
              </a:ext>
            </a:extLst>
          </p:cNvPr>
          <p:cNvSpPr txBox="1"/>
          <p:nvPr/>
        </p:nvSpPr>
        <p:spPr>
          <a:xfrm>
            <a:off x="3137904" y="1549985"/>
            <a:ext cx="3774274" cy="307777"/>
          </a:xfrm>
          <a:prstGeom prst="rect">
            <a:avLst/>
          </a:prstGeom>
          <a:noFill/>
        </p:spPr>
        <p:txBody>
          <a:bodyPr wrap="square" rtlCol="0">
            <a:spAutoFit/>
          </a:bodyPr>
          <a:lstStyle/>
          <a:p>
            <a:r>
              <a:rPr lang="en-US" sz="1400" b="1" dirty="0"/>
              <a:t>Introduction</a:t>
            </a:r>
          </a:p>
        </p:txBody>
      </p:sp>
    </p:spTree>
    <p:extLst>
      <p:ext uri="{BB962C8B-B14F-4D97-AF65-F5344CB8AC3E}">
        <p14:creationId xmlns:p14="http://schemas.microsoft.com/office/powerpoint/2010/main" val="207049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24076F-D4CA-7C39-17BE-67AB2CA3EDB9}"/>
              </a:ext>
            </a:extLst>
          </p:cNvPr>
          <p:cNvSpPr>
            <a:spLocks noGrp="1"/>
          </p:cNvSpPr>
          <p:nvPr>
            <p:ph type="sldNum" sz="quarter" idx="4"/>
          </p:nvPr>
        </p:nvSpPr>
        <p:spPr/>
        <p:txBody>
          <a:bodyPr/>
          <a:lstStyle/>
          <a:p>
            <a:fld id="{B460C489-6A16-47BE-99C0-97B3C176101D}" type="slidenum">
              <a:rPr lang="en-US" smtClean="0"/>
              <a:pPr/>
              <a:t>3</a:t>
            </a:fld>
            <a:endParaRPr lang="en-US" dirty="0"/>
          </a:p>
        </p:txBody>
      </p:sp>
      <p:sp>
        <p:nvSpPr>
          <p:cNvPr id="3" name="Text Placeholder 2">
            <a:extLst>
              <a:ext uri="{FF2B5EF4-FFF2-40B4-BE49-F238E27FC236}">
                <a16:creationId xmlns:a16="http://schemas.microsoft.com/office/drawing/2014/main" id="{20E6BD9E-D10B-5971-870E-9C251ED1B3EE}"/>
              </a:ext>
            </a:extLst>
          </p:cNvPr>
          <p:cNvSpPr>
            <a:spLocks noGrp="1"/>
          </p:cNvSpPr>
          <p:nvPr>
            <p:ph type="body" sz="quarter" idx="10"/>
          </p:nvPr>
        </p:nvSpPr>
        <p:spPr/>
        <p:txBody>
          <a:bodyPr>
            <a:normAutofit/>
          </a:bodyPr>
          <a:lstStyle/>
          <a:p>
            <a:r>
              <a:rPr lang="fr-FR" sz="1800" dirty="0"/>
              <a:t>Projet d’enquête sur la conception des pales d’éoliennes</a:t>
            </a:r>
            <a:endParaRPr lang="en-US" sz="1800" dirty="0"/>
          </a:p>
        </p:txBody>
      </p:sp>
      <p:grpSp>
        <p:nvGrpSpPr>
          <p:cNvPr id="14" name="Group 13">
            <a:extLst>
              <a:ext uri="{FF2B5EF4-FFF2-40B4-BE49-F238E27FC236}">
                <a16:creationId xmlns:a16="http://schemas.microsoft.com/office/drawing/2014/main" id="{69DD9190-B9B9-44CA-BB74-AD35F405708E}"/>
              </a:ext>
            </a:extLst>
          </p:cNvPr>
          <p:cNvGrpSpPr/>
          <p:nvPr/>
        </p:nvGrpSpPr>
        <p:grpSpPr>
          <a:xfrm>
            <a:off x="600073" y="4703864"/>
            <a:ext cx="6800850" cy="783318"/>
            <a:chOff x="600073" y="4798236"/>
            <a:chExt cx="6800850" cy="783318"/>
          </a:xfrm>
        </p:grpSpPr>
        <p:sp>
          <p:nvSpPr>
            <p:cNvPr id="8" name="Rectangle: Rounded Corners 7">
              <a:extLst>
                <a:ext uri="{FF2B5EF4-FFF2-40B4-BE49-F238E27FC236}">
                  <a16:creationId xmlns:a16="http://schemas.microsoft.com/office/drawing/2014/main" id="{551B4081-5A70-F8B4-A29E-495054545984}"/>
                </a:ext>
              </a:extLst>
            </p:cNvPr>
            <p:cNvSpPr/>
            <p:nvPr/>
          </p:nvSpPr>
          <p:spPr>
            <a:xfrm>
              <a:off x="600073" y="4798236"/>
              <a:ext cx="6800850" cy="78331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E86D035-FA6A-3D40-C355-1BB3240137F7}"/>
                </a:ext>
              </a:extLst>
            </p:cNvPr>
            <p:cNvSpPr txBox="1"/>
            <p:nvPr/>
          </p:nvSpPr>
          <p:spPr>
            <a:xfrm>
              <a:off x="679449" y="4903873"/>
              <a:ext cx="6642100" cy="307777"/>
            </a:xfrm>
            <a:prstGeom prst="rect">
              <a:avLst/>
            </a:prstGeom>
            <a:noFill/>
          </p:spPr>
          <p:txBody>
            <a:bodyPr wrap="square" rtlCol="0">
              <a:spAutoFit/>
            </a:bodyPr>
            <a:lstStyle/>
            <a:p>
              <a:r>
                <a:rPr lang="fr-FR" sz="1400" dirty="0"/>
                <a:t>Quelle sera votre </a:t>
              </a:r>
              <a:r>
                <a:rPr lang="fr-FR" sz="1400" b="1" dirty="0"/>
                <a:t>question d’enquête</a:t>
              </a:r>
              <a:r>
                <a:rPr lang="en-US" sz="1400" dirty="0"/>
                <a:t>:</a:t>
              </a:r>
            </a:p>
          </p:txBody>
        </p:sp>
      </p:grpSp>
      <p:grpSp>
        <p:nvGrpSpPr>
          <p:cNvPr id="33" name="Group 32">
            <a:extLst>
              <a:ext uri="{FF2B5EF4-FFF2-40B4-BE49-F238E27FC236}">
                <a16:creationId xmlns:a16="http://schemas.microsoft.com/office/drawing/2014/main" id="{09F4B778-2ACD-3806-9ADE-F3AA3563FD7C}"/>
              </a:ext>
            </a:extLst>
          </p:cNvPr>
          <p:cNvGrpSpPr/>
          <p:nvPr/>
        </p:nvGrpSpPr>
        <p:grpSpPr>
          <a:xfrm>
            <a:off x="520699" y="2201451"/>
            <a:ext cx="6800850" cy="2306301"/>
            <a:chOff x="520699" y="2201451"/>
            <a:chExt cx="6800850" cy="2306301"/>
          </a:xfrm>
        </p:grpSpPr>
        <p:sp>
          <p:nvSpPr>
            <p:cNvPr id="17" name="Rectangle: Rounded Corners 16">
              <a:extLst>
                <a:ext uri="{FF2B5EF4-FFF2-40B4-BE49-F238E27FC236}">
                  <a16:creationId xmlns:a16="http://schemas.microsoft.com/office/drawing/2014/main" id="{D16BCD81-AB70-3FC4-E123-C79EA2D1C0EB}"/>
                </a:ext>
              </a:extLst>
            </p:cNvPr>
            <p:cNvSpPr/>
            <p:nvPr/>
          </p:nvSpPr>
          <p:spPr>
            <a:xfrm>
              <a:off x="520699" y="2201451"/>
              <a:ext cx="6800850" cy="230630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0340AA7-184A-4C14-6502-6D41F0F2D798}"/>
                </a:ext>
              </a:extLst>
            </p:cNvPr>
            <p:cNvSpPr txBox="1"/>
            <p:nvPr/>
          </p:nvSpPr>
          <p:spPr>
            <a:xfrm>
              <a:off x="600073" y="2285333"/>
              <a:ext cx="3999813" cy="307777"/>
            </a:xfrm>
            <a:prstGeom prst="rect">
              <a:avLst/>
            </a:prstGeom>
            <a:noFill/>
          </p:spPr>
          <p:txBody>
            <a:bodyPr wrap="none" rtlCol="0">
              <a:spAutoFit/>
            </a:bodyPr>
            <a:lstStyle/>
            <a:p>
              <a:r>
                <a:rPr lang="fr-FR" sz="1400" dirty="0"/>
                <a:t>Qu’avez-vous trouvé dans votre </a:t>
              </a:r>
              <a:r>
                <a:rPr lang="fr-FR" sz="1400" b="1" dirty="0"/>
                <a:t>recherche</a:t>
              </a:r>
              <a:r>
                <a:rPr lang="fr-FR" sz="1400" dirty="0"/>
                <a:t> ?</a:t>
              </a:r>
              <a:endParaRPr lang="en-US" sz="1400" dirty="0"/>
            </a:p>
          </p:txBody>
        </p:sp>
      </p:grpSp>
      <p:grpSp>
        <p:nvGrpSpPr>
          <p:cNvPr id="9" name="Group 8">
            <a:extLst>
              <a:ext uri="{FF2B5EF4-FFF2-40B4-BE49-F238E27FC236}">
                <a16:creationId xmlns:a16="http://schemas.microsoft.com/office/drawing/2014/main" id="{72E88A6A-8F25-C345-D8B2-04D2AC6CF6D1}"/>
              </a:ext>
            </a:extLst>
          </p:cNvPr>
          <p:cNvGrpSpPr/>
          <p:nvPr/>
        </p:nvGrpSpPr>
        <p:grpSpPr>
          <a:xfrm>
            <a:off x="1974758" y="1593945"/>
            <a:ext cx="3892732" cy="463287"/>
            <a:chOff x="1974758" y="1593945"/>
            <a:chExt cx="3892732" cy="463287"/>
          </a:xfrm>
        </p:grpSpPr>
        <p:sp>
          <p:nvSpPr>
            <p:cNvPr id="4" name="Rectangle: Rounded Corners 3">
              <a:extLst>
                <a:ext uri="{FF2B5EF4-FFF2-40B4-BE49-F238E27FC236}">
                  <a16:creationId xmlns:a16="http://schemas.microsoft.com/office/drawing/2014/main" id="{A688E5FB-77AE-340A-F153-ECBD5FD3D452}"/>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BE6F3BF-EAD7-9847-AAAE-E9B48D8ACEE3}"/>
                </a:ext>
              </a:extLst>
            </p:cNvPr>
            <p:cNvSpPr txBox="1"/>
            <p:nvPr/>
          </p:nvSpPr>
          <p:spPr>
            <a:xfrm>
              <a:off x="2033987" y="1667676"/>
              <a:ext cx="3774274" cy="307777"/>
            </a:xfrm>
            <a:prstGeom prst="rect">
              <a:avLst/>
            </a:prstGeom>
            <a:noFill/>
          </p:spPr>
          <p:txBody>
            <a:bodyPr wrap="square" rtlCol="0">
              <a:spAutoFit/>
            </a:bodyPr>
            <a:lstStyle/>
            <a:p>
              <a:r>
                <a:rPr lang="fr-FR" sz="1400" b="1"/>
                <a:t>Étape 1 : Observation et questionnement</a:t>
              </a:r>
              <a:endParaRPr lang="en-US" sz="1400" b="1" dirty="0"/>
            </a:p>
          </p:txBody>
        </p:sp>
      </p:grpSp>
      <p:grpSp>
        <p:nvGrpSpPr>
          <p:cNvPr id="34" name="Group 33">
            <a:extLst>
              <a:ext uri="{FF2B5EF4-FFF2-40B4-BE49-F238E27FC236}">
                <a16:creationId xmlns:a16="http://schemas.microsoft.com/office/drawing/2014/main" id="{9D5307F2-7A16-E8B2-4161-31850BF7B255}"/>
              </a:ext>
            </a:extLst>
          </p:cNvPr>
          <p:cNvGrpSpPr/>
          <p:nvPr/>
        </p:nvGrpSpPr>
        <p:grpSpPr>
          <a:xfrm>
            <a:off x="600073" y="5679384"/>
            <a:ext cx="6800850" cy="3386746"/>
            <a:chOff x="520699" y="2201451"/>
            <a:chExt cx="6800850" cy="2306301"/>
          </a:xfrm>
        </p:grpSpPr>
        <p:sp>
          <p:nvSpPr>
            <p:cNvPr id="35" name="Rectangle: Rounded Corners 34">
              <a:extLst>
                <a:ext uri="{FF2B5EF4-FFF2-40B4-BE49-F238E27FC236}">
                  <a16:creationId xmlns:a16="http://schemas.microsoft.com/office/drawing/2014/main" id="{29621E46-AA0C-4159-3273-E9F98D788FD3}"/>
                </a:ext>
              </a:extLst>
            </p:cNvPr>
            <p:cNvSpPr/>
            <p:nvPr/>
          </p:nvSpPr>
          <p:spPr>
            <a:xfrm>
              <a:off x="520699" y="2201451"/>
              <a:ext cx="6800850" cy="230630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3DBCFEE9-2AA5-EB86-35F6-835E8414F255}"/>
                </a:ext>
              </a:extLst>
            </p:cNvPr>
            <p:cNvSpPr txBox="1"/>
            <p:nvPr/>
          </p:nvSpPr>
          <p:spPr>
            <a:xfrm>
              <a:off x="730701" y="2271040"/>
              <a:ext cx="5176417" cy="356302"/>
            </a:xfrm>
            <a:prstGeom prst="rect">
              <a:avLst/>
            </a:prstGeom>
            <a:noFill/>
          </p:spPr>
          <p:txBody>
            <a:bodyPr wrap="none" rtlCol="0">
              <a:spAutoFit/>
            </a:bodyPr>
            <a:lstStyle/>
            <a:p>
              <a:r>
                <a:rPr lang="fr-FR" sz="1400" dirty="0"/>
                <a:t>Dessinez un </a:t>
              </a:r>
              <a:r>
                <a:rPr lang="fr-FR" sz="1400" b="1" dirty="0"/>
                <a:t>diagramme étiqueté </a:t>
              </a:r>
              <a:r>
                <a:rPr lang="fr-FR" sz="1400" dirty="0"/>
                <a:t>de votre conception ou </a:t>
              </a:r>
            </a:p>
            <a:p>
              <a:r>
                <a:rPr lang="fr-FR" sz="1400" dirty="0"/>
                <a:t>de votre configuration expérimentale</a:t>
              </a:r>
              <a:r>
                <a:rPr lang="en-US" sz="1400" dirty="0"/>
                <a:t>:</a:t>
              </a:r>
            </a:p>
          </p:txBody>
        </p:sp>
      </p:grpSp>
    </p:spTree>
    <p:extLst>
      <p:ext uri="{BB962C8B-B14F-4D97-AF65-F5344CB8AC3E}">
        <p14:creationId xmlns:p14="http://schemas.microsoft.com/office/powerpoint/2010/main" val="3474208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24076F-D4CA-7C39-17BE-67AB2CA3EDB9}"/>
              </a:ext>
            </a:extLst>
          </p:cNvPr>
          <p:cNvSpPr>
            <a:spLocks noGrp="1"/>
          </p:cNvSpPr>
          <p:nvPr>
            <p:ph type="sldNum" sz="quarter" idx="4"/>
          </p:nvPr>
        </p:nvSpPr>
        <p:spPr/>
        <p:txBody>
          <a:bodyPr/>
          <a:lstStyle/>
          <a:p>
            <a:fld id="{B460C489-6A16-47BE-99C0-97B3C176101D}" type="slidenum">
              <a:rPr lang="en-US" smtClean="0"/>
              <a:pPr/>
              <a:t>4</a:t>
            </a:fld>
            <a:endParaRPr lang="en-US" dirty="0"/>
          </a:p>
        </p:txBody>
      </p:sp>
      <p:sp>
        <p:nvSpPr>
          <p:cNvPr id="3" name="Text Placeholder 2">
            <a:extLst>
              <a:ext uri="{FF2B5EF4-FFF2-40B4-BE49-F238E27FC236}">
                <a16:creationId xmlns:a16="http://schemas.microsoft.com/office/drawing/2014/main" id="{20E6BD9E-D10B-5971-870E-9C251ED1B3EE}"/>
              </a:ext>
            </a:extLst>
          </p:cNvPr>
          <p:cNvSpPr>
            <a:spLocks noGrp="1"/>
          </p:cNvSpPr>
          <p:nvPr>
            <p:ph type="body" sz="quarter" idx="10"/>
          </p:nvPr>
        </p:nvSpPr>
        <p:spPr/>
        <p:txBody>
          <a:bodyPr>
            <a:noAutofit/>
          </a:bodyPr>
          <a:lstStyle/>
          <a:p>
            <a:r>
              <a:rPr lang="fr-FR" sz="1800" dirty="0"/>
              <a:t>Projet d’enquête sur la conception des pales d’éoliennes</a:t>
            </a:r>
            <a:endParaRPr lang="en-US" sz="1800" dirty="0"/>
          </a:p>
        </p:txBody>
      </p:sp>
      <p:grpSp>
        <p:nvGrpSpPr>
          <p:cNvPr id="31" name="Group 30">
            <a:extLst>
              <a:ext uri="{FF2B5EF4-FFF2-40B4-BE49-F238E27FC236}">
                <a16:creationId xmlns:a16="http://schemas.microsoft.com/office/drawing/2014/main" id="{7EFFDC72-A68A-BF90-15C9-37DDC2971368}"/>
              </a:ext>
            </a:extLst>
          </p:cNvPr>
          <p:cNvGrpSpPr/>
          <p:nvPr/>
        </p:nvGrpSpPr>
        <p:grpSpPr>
          <a:xfrm>
            <a:off x="1979682" y="1620793"/>
            <a:ext cx="3892732" cy="463287"/>
            <a:chOff x="1974758" y="1593945"/>
            <a:chExt cx="3892732" cy="463287"/>
          </a:xfrm>
        </p:grpSpPr>
        <p:sp>
          <p:nvSpPr>
            <p:cNvPr id="32" name="Rectangle: Rounded Corners 31">
              <a:extLst>
                <a:ext uri="{FF2B5EF4-FFF2-40B4-BE49-F238E27FC236}">
                  <a16:creationId xmlns:a16="http://schemas.microsoft.com/office/drawing/2014/main" id="{69AA7342-126E-5F84-9542-BEAB880601BC}"/>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E4517460-DC51-E9BC-697A-8F16AFA66462}"/>
                </a:ext>
              </a:extLst>
            </p:cNvPr>
            <p:cNvSpPr txBox="1"/>
            <p:nvPr/>
          </p:nvSpPr>
          <p:spPr>
            <a:xfrm>
              <a:off x="2033987" y="1668760"/>
              <a:ext cx="3774274" cy="307777"/>
            </a:xfrm>
            <a:prstGeom prst="rect">
              <a:avLst/>
            </a:prstGeom>
            <a:noFill/>
          </p:spPr>
          <p:txBody>
            <a:bodyPr wrap="square" rtlCol="0">
              <a:spAutoFit/>
            </a:bodyPr>
            <a:lstStyle/>
            <a:p>
              <a:r>
                <a:rPr lang="fr-FR" sz="1400" b="1" dirty="0"/>
                <a:t>Étape 2 : Qu’est-ce que je vais changer ?</a:t>
              </a:r>
              <a:endParaRPr lang="en-US" sz="1400" b="1" dirty="0"/>
            </a:p>
          </p:txBody>
        </p:sp>
      </p:grpSp>
      <p:grpSp>
        <p:nvGrpSpPr>
          <p:cNvPr id="39" name="Group 38">
            <a:extLst>
              <a:ext uri="{FF2B5EF4-FFF2-40B4-BE49-F238E27FC236}">
                <a16:creationId xmlns:a16="http://schemas.microsoft.com/office/drawing/2014/main" id="{35A41F9E-8A71-7AE4-63EF-2683F13DE38C}"/>
              </a:ext>
            </a:extLst>
          </p:cNvPr>
          <p:cNvGrpSpPr/>
          <p:nvPr/>
        </p:nvGrpSpPr>
        <p:grpSpPr>
          <a:xfrm>
            <a:off x="415993" y="2437924"/>
            <a:ext cx="6940414" cy="1748608"/>
            <a:chOff x="415994" y="2430304"/>
            <a:chExt cx="6940414" cy="1748608"/>
          </a:xfrm>
        </p:grpSpPr>
        <p:sp>
          <p:nvSpPr>
            <p:cNvPr id="34" name="Rectangle: Rounded Corners 33">
              <a:extLst>
                <a:ext uri="{FF2B5EF4-FFF2-40B4-BE49-F238E27FC236}">
                  <a16:creationId xmlns:a16="http://schemas.microsoft.com/office/drawing/2014/main" id="{6FFFCEFB-08AA-FF20-E3B1-A3B9014CF0A3}"/>
                </a:ext>
              </a:extLst>
            </p:cNvPr>
            <p:cNvSpPr/>
            <p:nvPr/>
          </p:nvSpPr>
          <p:spPr>
            <a:xfrm>
              <a:off x="415994" y="2434454"/>
              <a:ext cx="3127375" cy="17444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05AFB456-9967-EF8B-1F0A-ACF8DBDBCB27}"/>
                </a:ext>
              </a:extLst>
            </p:cNvPr>
            <p:cNvSpPr/>
            <p:nvPr/>
          </p:nvSpPr>
          <p:spPr>
            <a:xfrm>
              <a:off x="4229033" y="2430304"/>
              <a:ext cx="3127375" cy="17444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Arrow: Right 35">
              <a:extLst>
                <a:ext uri="{FF2B5EF4-FFF2-40B4-BE49-F238E27FC236}">
                  <a16:creationId xmlns:a16="http://schemas.microsoft.com/office/drawing/2014/main" id="{5AD509AE-EC3D-6252-6697-82066A114F4C}"/>
                </a:ext>
              </a:extLst>
            </p:cNvPr>
            <p:cNvSpPr/>
            <p:nvPr/>
          </p:nvSpPr>
          <p:spPr>
            <a:xfrm>
              <a:off x="3617947" y="3173686"/>
              <a:ext cx="536507" cy="257693"/>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31CF4FF8-8DC9-A30F-349A-33B9224C78F8}"/>
                </a:ext>
              </a:extLst>
            </p:cNvPr>
            <p:cNvSpPr txBox="1"/>
            <p:nvPr/>
          </p:nvSpPr>
          <p:spPr>
            <a:xfrm>
              <a:off x="495072" y="2516306"/>
              <a:ext cx="2363198" cy="461665"/>
            </a:xfrm>
            <a:prstGeom prst="rect">
              <a:avLst/>
            </a:prstGeom>
            <a:noFill/>
          </p:spPr>
          <p:txBody>
            <a:bodyPr wrap="square" rtlCol="0">
              <a:spAutoFit/>
            </a:bodyPr>
            <a:lstStyle/>
            <a:p>
              <a:r>
                <a:rPr lang="fr-FR" sz="1200" dirty="0"/>
                <a:t>Une variable que je vais changer</a:t>
              </a:r>
              <a:r>
                <a:rPr lang="en-US" sz="1200" dirty="0"/>
                <a:t>:</a:t>
              </a:r>
            </a:p>
          </p:txBody>
        </p:sp>
        <p:sp>
          <p:nvSpPr>
            <p:cNvPr id="38" name="TextBox 37">
              <a:extLst>
                <a:ext uri="{FF2B5EF4-FFF2-40B4-BE49-F238E27FC236}">
                  <a16:creationId xmlns:a16="http://schemas.microsoft.com/office/drawing/2014/main" id="{1FA61A86-97B8-E31C-0865-1F2A9D91D3C1}"/>
                </a:ext>
              </a:extLst>
            </p:cNvPr>
            <p:cNvSpPr txBox="1"/>
            <p:nvPr/>
          </p:nvSpPr>
          <p:spPr>
            <a:xfrm>
              <a:off x="4328431" y="2530912"/>
              <a:ext cx="2856139" cy="461665"/>
            </a:xfrm>
            <a:prstGeom prst="rect">
              <a:avLst/>
            </a:prstGeom>
            <a:noFill/>
          </p:spPr>
          <p:txBody>
            <a:bodyPr wrap="square" rtlCol="0">
              <a:spAutoFit/>
            </a:bodyPr>
            <a:lstStyle/>
            <a:p>
              <a:r>
                <a:rPr lang="fr-FR" sz="1200"/>
                <a:t>Je vais mesurer ou observer ce résultat :</a:t>
              </a:r>
              <a:endParaRPr lang="en-US" sz="1200" dirty="0"/>
            </a:p>
          </p:txBody>
        </p:sp>
      </p:grpSp>
      <p:sp>
        <p:nvSpPr>
          <p:cNvPr id="41" name="Rectangle: Rounded Corners 40">
            <a:extLst>
              <a:ext uri="{FF2B5EF4-FFF2-40B4-BE49-F238E27FC236}">
                <a16:creationId xmlns:a16="http://schemas.microsoft.com/office/drawing/2014/main" id="{492BE674-004F-4C9A-1E22-67A9EB4E92ED}"/>
              </a:ext>
            </a:extLst>
          </p:cNvPr>
          <p:cNvSpPr/>
          <p:nvPr/>
        </p:nvSpPr>
        <p:spPr>
          <a:xfrm>
            <a:off x="495073" y="4924697"/>
            <a:ext cx="6952686" cy="41414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83E4CAB2-C1CE-3279-F0A5-CABE2B5F3095}"/>
              </a:ext>
            </a:extLst>
          </p:cNvPr>
          <p:cNvSpPr txBox="1"/>
          <p:nvPr/>
        </p:nvSpPr>
        <p:spPr>
          <a:xfrm>
            <a:off x="809512" y="5110702"/>
            <a:ext cx="6139928" cy="523220"/>
          </a:xfrm>
          <a:prstGeom prst="rect">
            <a:avLst/>
          </a:prstGeom>
          <a:noFill/>
        </p:spPr>
        <p:txBody>
          <a:bodyPr wrap="square" rtlCol="0">
            <a:spAutoFit/>
          </a:bodyPr>
          <a:lstStyle/>
          <a:p>
            <a:r>
              <a:rPr lang="fr-FR" sz="1400"/>
              <a:t>Qu’est-ce que je ne changerai pas ? (Énumérez toutes les variables qui resteront les mêmes) :</a:t>
            </a:r>
            <a:endParaRPr lang="en-US" sz="1400" dirty="0"/>
          </a:p>
        </p:txBody>
      </p:sp>
    </p:spTree>
    <p:extLst>
      <p:ext uri="{BB962C8B-B14F-4D97-AF65-F5344CB8AC3E}">
        <p14:creationId xmlns:p14="http://schemas.microsoft.com/office/powerpoint/2010/main" val="314585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ADAF8E-D975-126B-4222-2633C3CFD5D7}"/>
              </a:ext>
            </a:extLst>
          </p:cNvPr>
          <p:cNvSpPr>
            <a:spLocks noGrp="1"/>
          </p:cNvSpPr>
          <p:nvPr>
            <p:ph type="sldNum" sz="quarter" idx="4"/>
          </p:nvPr>
        </p:nvSpPr>
        <p:spPr/>
        <p:txBody>
          <a:bodyPr/>
          <a:lstStyle/>
          <a:p>
            <a:fld id="{B460C489-6A16-47BE-99C0-97B3C176101D}" type="slidenum">
              <a:rPr lang="en-US" smtClean="0"/>
              <a:pPr/>
              <a:t>5</a:t>
            </a:fld>
            <a:endParaRPr lang="en-US" dirty="0"/>
          </a:p>
        </p:txBody>
      </p:sp>
      <p:sp>
        <p:nvSpPr>
          <p:cNvPr id="3" name="Text Placeholder 2">
            <a:extLst>
              <a:ext uri="{FF2B5EF4-FFF2-40B4-BE49-F238E27FC236}">
                <a16:creationId xmlns:a16="http://schemas.microsoft.com/office/drawing/2014/main" id="{087E7156-42E6-0049-2198-E8F7538125E9}"/>
              </a:ext>
            </a:extLst>
          </p:cNvPr>
          <p:cNvSpPr>
            <a:spLocks noGrp="1"/>
          </p:cNvSpPr>
          <p:nvPr>
            <p:ph type="body" sz="quarter" idx="10"/>
          </p:nvPr>
        </p:nvSpPr>
        <p:spPr>
          <a:xfrm>
            <a:off x="344426" y="992270"/>
            <a:ext cx="6978837" cy="565375"/>
          </a:xfrm>
        </p:spPr>
        <p:txBody>
          <a:bodyPr>
            <a:normAutofit fontScale="92500"/>
          </a:bodyPr>
          <a:lstStyle/>
          <a:p>
            <a:r>
              <a:rPr lang="fr-FR" dirty="0"/>
              <a:t>Projet d’enquête sur la conception des pales d’éoliennes</a:t>
            </a:r>
            <a:endParaRPr lang="en-US" dirty="0"/>
          </a:p>
          <a:p>
            <a:endParaRPr lang="en-US" dirty="0"/>
          </a:p>
        </p:txBody>
      </p:sp>
      <p:grpSp>
        <p:nvGrpSpPr>
          <p:cNvPr id="7" name="Group 6">
            <a:extLst>
              <a:ext uri="{FF2B5EF4-FFF2-40B4-BE49-F238E27FC236}">
                <a16:creationId xmlns:a16="http://schemas.microsoft.com/office/drawing/2014/main" id="{01A6939E-3D2D-1316-A38C-D5972F153AE9}"/>
              </a:ext>
            </a:extLst>
          </p:cNvPr>
          <p:cNvGrpSpPr/>
          <p:nvPr/>
        </p:nvGrpSpPr>
        <p:grpSpPr>
          <a:xfrm>
            <a:off x="601788" y="5791012"/>
            <a:ext cx="6800850" cy="3275118"/>
            <a:chOff x="600076" y="5277394"/>
            <a:chExt cx="6800850" cy="1149933"/>
          </a:xfrm>
        </p:grpSpPr>
        <p:sp>
          <p:nvSpPr>
            <p:cNvPr id="8" name="Rectangle: Rounded Corners 7">
              <a:extLst>
                <a:ext uri="{FF2B5EF4-FFF2-40B4-BE49-F238E27FC236}">
                  <a16:creationId xmlns:a16="http://schemas.microsoft.com/office/drawing/2014/main" id="{1A0CEC77-031F-21B8-D2DC-757C2234D17C}"/>
                </a:ext>
              </a:extLst>
            </p:cNvPr>
            <p:cNvSpPr/>
            <p:nvPr/>
          </p:nvSpPr>
          <p:spPr>
            <a:xfrm>
              <a:off x="600076" y="5277394"/>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0B173E5-7A81-F9FA-91A3-3D4F80E836EB}"/>
                </a:ext>
              </a:extLst>
            </p:cNvPr>
            <p:cNvSpPr txBox="1"/>
            <p:nvPr/>
          </p:nvSpPr>
          <p:spPr>
            <a:xfrm>
              <a:off x="758826" y="5304976"/>
              <a:ext cx="6642100" cy="183709"/>
            </a:xfrm>
            <a:prstGeom prst="rect">
              <a:avLst/>
            </a:prstGeom>
            <a:noFill/>
          </p:spPr>
          <p:txBody>
            <a:bodyPr wrap="square" rtlCol="0">
              <a:spAutoFit/>
            </a:bodyPr>
            <a:lstStyle/>
            <a:p>
              <a:r>
                <a:rPr lang="fr-FR" sz="1400" dirty="0"/>
                <a:t>Quelles sont les variables qui pourraient affecter ce que vous essayez de mesurer ou d’observer (</a:t>
              </a:r>
              <a:r>
                <a:rPr lang="fr-FR" sz="1400" b="1" dirty="0"/>
                <a:t>variables contrôlées</a:t>
              </a:r>
              <a:r>
                <a:rPr lang="fr-FR" sz="1400" dirty="0"/>
                <a:t>) ?</a:t>
              </a:r>
              <a:endParaRPr lang="en-US" sz="1400" dirty="0"/>
            </a:p>
          </p:txBody>
        </p:sp>
      </p:grpSp>
      <p:grpSp>
        <p:nvGrpSpPr>
          <p:cNvPr id="10" name="Group 9">
            <a:extLst>
              <a:ext uri="{FF2B5EF4-FFF2-40B4-BE49-F238E27FC236}">
                <a16:creationId xmlns:a16="http://schemas.microsoft.com/office/drawing/2014/main" id="{61FBFC4D-E726-D2E1-38E9-316F160417B0}"/>
              </a:ext>
            </a:extLst>
          </p:cNvPr>
          <p:cNvGrpSpPr/>
          <p:nvPr/>
        </p:nvGrpSpPr>
        <p:grpSpPr>
          <a:xfrm>
            <a:off x="1870650" y="1557645"/>
            <a:ext cx="4031099" cy="463287"/>
            <a:chOff x="1895062" y="1593945"/>
            <a:chExt cx="4031099" cy="463287"/>
          </a:xfrm>
        </p:grpSpPr>
        <p:sp>
          <p:nvSpPr>
            <p:cNvPr id="11" name="Rectangle: Rounded Corners 10">
              <a:extLst>
                <a:ext uri="{FF2B5EF4-FFF2-40B4-BE49-F238E27FC236}">
                  <a16:creationId xmlns:a16="http://schemas.microsoft.com/office/drawing/2014/main" id="{F90955F9-A354-7299-83CC-BECA74099F32}"/>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FABC4B5-28A4-6452-3C0E-6C630C728CB0}"/>
                </a:ext>
              </a:extLst>
            </p:cNvPr>
            <p:cNvSpPr txBox="1"/>
            <p:nvPr/>
          </p:nvSpPr>
          <p:spPr>
            <a:xfrm>
              <a:off x="1895062" y="1680014"/>
              <a:ext cx="4031099" cy="307777"/>
            </a:xfrm>
            <a:prstGeom prst="rect">
              <a:avLst/>
            </a:prstGeom>
            <a:noFill/>
          </p:spPr>
          <p:txBody>
            <a:bodyPr wrap="square" rtlCol="0">
              <a:spAutoFit/>
            </a:bodyPr>
            <a:lstStyle/>
            <a:p>
              <a:r>
                <a:rPr lang="fr-FR" sz="1400" b="1"/>
                <a:t>Étape 3 : Que puis-je mesurer ou observer ?</a:t>
              </a:r>
              <a:endParaRPr lang="en-US" sz="1400" b="1" dirty="0"/>
            </a:p>
          </p:txBody>
        </p:sp>
      </p:grpSp>
      <p:grpSp>
        <p:nvGrpSpPr>
          <p:cNvPr id="20" name="Group 19">
            <a:extLst>
              <a:ext uri="{FF2B5EF4-FFF2-40B4-BE49-F238E27FC236}">
                <a16:creationId xmlns:a16="http://schemas.microsoft.com/office/drawing/2014/main" id="{9A49200D-2E7F-6D52-B0D4-D66D7CCC3A1B}"/>
              </a:ext>
            </a:extLst>
          </p:cNvPr>
          <p:cNvGrpSpPr/>
          <p:nvPr/>
        </p:nvGrpSpPr>
        <p:grpSpPr>
          <a:xfrm>
            <a:off x="601788" y="3922154"/>
            <a:ext cx="6800850" cy="1551183"/>
            <a:chOff x="760541" y="7322230"/>
            <a:chExt cx="6800850" cy="1385623"/>
          </a:xfrm>
        </p:grpSpPr>
        <p:sp>
          <p:nvSpPr>
            <p:cNvPr id="13" name="Rectangle: Rounded Corners 12">
              <a:extLst>
                <a:ext uri="{FF2B5EF4-FFF2-40B4-BE49-F238E27FC236}">
                  <a16:creationId xmlns:a16="http://schemas.microsoft.com/office/drawing/2014/main" id="{ED537252-ABB2-445E-BFB2-983DAD458447}"/>
                </a:ext>
              </a:extLst>
            </p:cNvPr>
            <p:cNvSpPr/>
            <p:nvPr/>
          </p:nvSpPr>
          <p:spPr>
            <a:xfrm>
              <a:off x="760541" y="7322230"/>
              <a:ext cx="6800850" cy="138562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7FBFE0D-8034-10D1-FCFD-8512647014B6}"/>
                </a:ext>
              </a:extLst>
            </p:cNvPr>
            <p:cNvSpPr txBox="1"/>
            <p:nvPr/>
          </p:nvSpPr>
          <p:spPr>
            <a:xfrm>
              <a:off x="839916" y="7388321"/>
              <a:ext cx="6642100" cy="467376"/>
            </a:xfrm>
            <a:prstGeom prst="rect">
              <a:avLst/>
            </a:prstGeom>
            <a:noFill/>
          </p:spPr>
          <p:txBody>
            <a:bodyPr wrap="square" rtlCol="0">
              <a:spAutoFit/>
            </a:bodyPr>
            <a:lstStyle/>
            <a:p>
              <a:r>
                <a:rPr lang="fr-FR" sz="1400" dirty="0"/>
                <a:t>Quelle variable sera votre </a:t>
              </a:r>
              <a:r>
                <a:rPr lang="fr-FR" sz="1400" b="1" dirty="0"/>
                <a:t>variable dépendante </a:t>
              </a:r>
              <a:r>
                <a:rPr lang="fr-FR" sz="1400" dirty="0"/>
                <a:t>? (pensez à ce que vous essayez de mesurer)</a:t>
              </a:r>
              <a:endParaRPr lang="en-US" sz="1400" dirty="0"/>
            </a:p>
          </p:txBody>
        </p:sp>
      </p:grpSp>
      <p:grpSp>
        <p:nvGrpSpPr>
          <p:cNvPr id="21" name="Group 20">
            <a:extLst>
              <a:ext uri="{FF2B5EF4-FFF2-40B4-BE49-F238E27FC236}">
                <a16:creationId xmlns:a16="http://schemas.microsoft.com/office/drawing/2014/main" id="{9660DD99-6A6E-46C1-E086-DDC65F0F965E}"/>
              </a:ext>
            </a:extLst>
          </p:cNvPr>
          <p:cNvGrpSpPr/>
          <p:nvPr/>
        </p:nvGrpSpPr>
        <p:grpSpPr>
          <a:xfrm>
            <a:off x="601788" y="2177761"/>
            <a:ext cx="7096038" cy="1385623"/>
            <a:chOff x="554959" y="5955000"/>
            <a:chExt cx="7096038" cy="1385623"/>
          </a:xfrm>
        </p:grpSpPr>
        <p:sp>
          <p:nvSpPr>
            <p:cNvPr id="15" name="Rectangle: Rounded Corners 14">
              <a:extLst>
                <a:ext uri="{FF2B5EF4-FFF2-40B4-BE49-F238E27FC236}">
                  <a16:creationId xmlns:a16="http://schemas.microsoft.com/office/drawing/2014/main" id="{23C56CB8-7E9B-98F6-328A-7AE401001C3D}"/>
                </a:ext>
              </a:extLst>
            </p:cNvPr>
            <p:cNvSpPr/>
            <p:nvPr/>
          </p:nvSpPr>
          <p:spPr>
            <a:xfrm>
              <a:off x="554959" y="5955000"/>
              <a:ext cx="6800850" cy="138562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219FB2A-1CF5-7FEE-4B02-24F8E35D5534}"/>
                </a:ext>
              </a:extLst>
            </p:cNvPr>
            <p:cNvSpPr txBox="1"/>
            <p:nvPr/>
          </p:nvSpPr>
          <p:spPr>
            <a:xfrm>
              <a:off x="634333" y="6038882"/>
              <a:ext cx="7016664" cy="523220"/>
            </a:xfrm>
            <a:prstGeom prst="rect">
              <a:avLst/>
            </a:prstGeom>
            <a:noFill/>
          </p:spPr>
          <p:txBody>
            <a:bodyPr wrap="none" rtlCol="0">
              <a:spAutoFit/>
            </a:bodyPr>
            <a:lstStyle/>
            <a:p>
              <a:r>
                <a:rPr lang="fr-FR" sz="1400" dirty="0"/>
                <a:t>Quelle variable sera votre </a:t>
              </a:r>
              <a:r>
                <a:rPr lang="fr-FR" sz="1400" b="1" dirty="0"/>
                <a:t>variable indépendante </a:t>
              </a:r>
              <a:r>
                <a:rPr lang="fr-FR" sz="1400" dirty="0"/>
                <a:t>? (pensez à ce que vous êtes 
changement)</a:t>
              </a:r>
              <a:endParaRPr lang="en-US" sz="1400" dirty="0"/>
            </a:p>
          </p:txBody>
        </p:sp>
      </p:grpSp>
    </p:spTree>
    <p:extLst>
      <p:ext uri="{BB962C8B-B14F-4D97-AF65-F5344CB8AC3E}">
        <p14:creationId xmlns:p14="http://schemas.microsoft.com/office/powerpoint/2010/main" val="2873572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FE2AE-FA31-2692-8705-F36BAE195A9C}"/>
              </a:ext>
            </a:extLst>
          </p:cNvPr>
          <p:cNvSpPr>
            <a:spLocks noGrp="1"/>
          </p:cNvSpPr>
          <p:nvPr>
            <p:ph type="sldNum" sz="quarter" idx="4"/>
          </p:nvPr>
        </p:nvSpPr>
        <p:spPr/>
        <p:txBody>
          <a:bodyPr/>
          <a:lstStyle/>
          <a:p>
            <a:fld id="{B460C489-6A16-47BE-99C0-97B3C176101D}" type="slidenum">
              <a:rPr lang="en-US" smtClean="0"/>
              <a:pPr/>
              <a:t>6</a:t>
            </a:fld>
            <a:endParaRPr lang="en-US" dirty="0"/>
          </a:p>
        </p:txBody>
      </p:sp>
      <p:sp>
        <p:nvSpPr>
          <p:cNvPr id="3" name="Text Placeholder 2">
            <a:extLst>
              <a:ext uri="{FF2B5EF4-FFF2-40B4-BE49-F238E27FC236}">
                <a16:creationId xmlns:a16="http://schemas.microsoft.com/office/drawing/2014/main" id="{EEFD9FEA-E993-42B3-1404-0F927981CFA4}"/>
              </a:ext>
            </a:extLst>
          </p:cNvPr>
          <p:cNvSpPr>
            <a:spLocks noGrp="1"/>
          </p:cNvSpPr>
          <p:nvPr>
            <p:ph type="body" sz="quarter" idx="10"/>
          </p:nvPr>
        </p:nvSpPr>
        <p:spPr/>
        <p:txBody>
          <a:bodyPr>
            <a:normAutofit/>
          </a:bodyPr>
          <a:lstStyle/>
          <a:p>
            <a:r>
              <a:rPr lang="fr-FR" sz="1800" dirty="0"/>
              <a:t>Projet d’enquête sur la conception des pales d’éoliennes</a:t>
            </a:r>
            <a:endParaRPr lang="en-US" sz="1800" dirty="0"/>
          </a:p>
        </p:txBody>
      </p:sp>
      <p:grpSp>
        <p:nvGrpSpPr>
          <p:cNvPr id="4" name="Group 3">
            <a:extLst>
              <a:ext uri="{FF2B5EF4-FFF2-40B4-BE49-F238E27FC236}">
                <a16:creationId xmlns:a16="http://schemas.microsoft.com/office/drawing/2014/main" id="{CC1262F0-3B27-751A-9E29-CD21F653174F}"/>
              </a:ext>
            </a:extLst>
          </p:cNvPr>
          <p:cNvGrpSpPr/>
          <p:nvPr/>
        </p:nvGrpSpPr>
        <p:grpSpPr>
          <a:xfrm>
            <a:off x="600075" y="5204950"/>
            <a:ext cx="6800850" cy="3861179"/>
            <a:chOff x="600076" y="5277394"/>
            <a:chExt cx="6800850" cy="1149933"/>
          </a:xfrm>
        </p:grpSpPr>
        <p:sp>
          <p:nvSpPr>
            <p:cNvPr id="5" name="Rectangle: Rounded Corners 4">
              <a:extLst>
                <a:ext uri="{FF2B5EF4-FFF2-40B4-BE49-F238E27FC236}">
                  <a16:creationId xmlns:a16="http://schemas.microsoft.com/office/drawing/2014/main" id="{85B287AE-E15B-25E0-9EA9-9DF8187762E0}"/>
                </a:ext>
              </a:extLst>
            </p:cNvPr>
            <p:cNvSpPr/>
            <p:nvPr/>
          </p:nvSpPr>
          <p:spPr>
            <a:xfrm>
              <a:off x="600076" y="5277394"/>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7CC69CA-3CC7-2A43-29AC-1241DE580AF5}"/>
                </a:ext>
              </a:extLst>
            </p:cNvPr>
            <p:cNvSpPr txBox="1"/>
            <p:nvPr/>
          </p:nvSpPr>
          <p:spPr>
            <a:xfrm>
              <a:off x="758826" y="5304975"/>
              <a:ext cx="6642100" cy="91662"/>
            </a:xfrm>
            <a:prstGeom prst="rect">
              <a:avLst/>
            </a:prstGeom>
            <a:noFill/>
          </p:spPr>
          <p:txBody>
            <a:bodyPr wrap="square" rtlCol="0">
              <a:spAutoFit/>
            </a:bodyPr>
            <a:lstStyle/>
            <a:p>
              <a:r>
                <a:rPr lang="fr-FR" sz="1400"/>
                <a:t>Je pense que cela va se produire parce que....</a:t>
              </a:r>
              <a:endParaRPr lang="en-US" sz="1400" dirty="0"/>
            </a:p>
          </p:txBody>
        </p:sp>
      </p:grpSp>
      <p:grpSp>
        <p:nvGrpSpPr>
          <p:cNvPr id="7" name="Group 6">
            <a:extLst>
              <a:ext uri="{FF2B5EF4-FFF2-40B4-BE49-F238E27FC236}">
                <a16:creationId xmlns:a16="http://schemas.microsoft.com/office/drawing/2014/main" id="{56BB3F3C-D605-3C26-55E3-D678FBF370FB}"/>
              </a:ext>
            </a:extLst>
          </p:cNvPr>
          <p:cNvGrpSpPr/>
          <p:nvPr/>
        </p:nvGrpSpPr>
        <p:grpSpPr>
          <a:xfrm>
            <a:off x="600075" y="2424892"/>
            <a:ext cx="6800850" cy="2469250"/>
            <a:chOff x="485775" y="1880681"/>
            <a:chExt cx="6800850" cy="2469250"/>
          </a:xfrm>
        </p:grpSpPr>
        <p:grpSp>
          <p:nvGrpSpPr>
            <p:cNvPr id="8" name="Group 7">
              <a:extLst>
                <a:ext uri="{FF2B5EF4-FFF2-40B4-BE49-F238E27FC236}">
                  <a16:creationId xmlns:a16="http://schemas.microsoft.com/office/drawing/2014/main" id="{AB1A5522-2CD7-530D-DA32-4CC6A840EE3A}"/>
                </a:ext>
              </a:extLst>
            </p:cNvPr>
            <p:cNvGrpSpPr/>
            <p:nvPr/>
          </p:nvGrpSpPr>
          <p:grpSpPr>
            <a:xfrm>
              <a:off x="485775" y="1880681"/>
              <a:ext cx="6800850" cy="2469250"/>
              <a:chOff x="600076" y="5277394"/>
              <a:chExt cx="6800850" cy="1149933"/>
            </a:xfrm>
          </p:grpSpPr>
          <p:sp>
            <p:nvSpPr>
              <p:cNvPr id="13" name="Rectangle: Rounded Corners 12">
                <a:extLst>
                  <a:ext uri="{FF2B5EF4-FFF2-40B4-BE49-F238E27FC236}">
                    <a16:creationId xmlns:a16="http://schemas.microsoft.com/office/drawing/2014/main" id="{F4C136E1-2B22-30CB-7DC8-4EDE4055E8B6}"/>
                  </a:ext>
                </a:extLst>
              </p:cNvPr>
              <p:cNvSpPr/>
              <p:nvPr/>
            </p:nvSpPr>
            <p:spPr>
              <a:xfrm>
                <a:off x="600076" y="5277394"/>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71AC7BC-1ECA-B3A4-2023-899F0841ED3F}"/>
                  </a:ext>
                </a:extLst>
              </p:cNvPr>
              <p:cNvSpPr txBox="1"/>
              <p:nvPr/>
            </p:nvSpPr>
            <p:spPr>
              <a:xfrm>
                <a:off x="758826" y="5433112"/>
                <a:ext cx="6642100" cy="544661"/>
              </a:xfrm>
              <a:prstGeom prst="rect">
                <a:avLst/>
              </a:prstGeom>
              <a:noFill/>
            </p:spPr>
            <p:txBody>
              <a:bodyPr wrap="square" rtlCol="0">
                <a:spAutoFit/>
              </a:bodyPr>
              <a:lstStyle/>
              <a:p>
                <a:r>
                  <a:rPr lang="en-US" sz="1400" dirty="0"/>
                  <a:t>Si le ______________________ </a:t>
                </a:r>
                <a:r>
                  <a:rPr lang="en-US" sz="1400" dirty="0" err="1"/>
                  <a:t>est</a:t>
                </a:r>
                <a:r>
                  <a:rPr lang="en-US" sz="1400" dirty="0"/>
                  <a:t> ____________________________</a:t>
                </a:r>
              </a:p>
              <a:p>
                <a:endParaRPr lang="en-US" sz="1400" dirty="0"/>
              </a:p>
              <a:p>
                <a:endParaRPr lang="en-US" sz="1400" dirty="0"/>
              </a:p>
              <a:p>
                <a:endParaRPr lang="en-US" sz="1400" dirty="0"/>
              </a:p>
              <a:p>
                <a:r>
                  <a:rPr lang="en-US" sz="1400" dirty="0"/>
                  <a:t>Ensuite, le ______________________ </a:t>
                </a:r>
                <a:r>
                  <a:rPr lang="en-US" sz="1400" dirty="0" err="1"/>
                  <a:t>va</a:t>
                </a:r>
                <a:r>
                  <a:rPr lang="en-US" sz="1400" dirty="0"/>
                  <a:t>  _________________________</a:t>
                </a:r>
              </a:p>
            </p:txBody>
          </p:sp>
        </p:grpSp>
        <p:sp>
          <p:nvSpPr>
            <p:cNvPr id="9" name="TextBox 8">
              <a:extLst>
                <a:ext uri="{FF2B5EF4-FFF2-40B4-BE49-F238E27FC236}">
                  <a16:creationId xmlns:a16="http://schemas.microsoft.com/office/drawing/2014/main" id="{557735A0-F0DD-2137-CEB5-90282CD955B9}"/>
                </a:ext>
              </a:extLst>
            </p:cNvPr>
            <p:cNvSpPr txBox="1"/>
            <p:nvPr/>
          </p:nvSpPr>
          <p:spPr>
            <a:xfrm>
              <a:off x="1372779" y="2469323"/>
              <a:ext cx="2075815" cy="276999"/>
            </a:xfrm>
            <a:prstGeom prst="rect">
              <a:avLst/>
            </a:prstGeom>
            <a:noFill/>
          </p:spPr>
          <p:txBody>
            <a:bodyPr wrap="square" rtlCol="0">
              <a:spAutoFit/>
            </a:bodyPr>
            <a:lstStyle/>
            <a:p>
              <a:r>
                <a:rPr lang="en-US" sz="1200" dirty="0"/>
                <a:t>Variable </a:t>
              </a:r>
              <a:r>
                <a:rPr lang="en-US" sz="1200" dirty="0" err="1"/>
                <a:t>indépendante</a:t>
              </a:r>
              <a:endParaRPr lang="en-US" sz="1200" dirty="0"/>
            </a:p>
          </p:txBody>
        </p:sp>
        <p:sp>
          <p:nvSpPr>
            <p:cNvPr id="10" name="TextBox 9">
              <a:extLst>
                <a:ext uri="{FF2B5EF4-FFF2-40B4-BE49-F238E27FC236}">
                  <a16:creationId xmlns:a16="http://schemas.microsoft.com/office/drawing/2014/main" id="{1E77E0BC-2198-6521-F4E7-E21047D546E3}"/>
                </a:ext>
              </a:extLst>
            </p:cNvPr>
            <p:cNvSpPr txBox="1"/>
            <p:nvPr/>
          </p:nvSpPr>
          <p:spPr>
            <a:xfrm>
              <a:off x="3965575" y="2492561"/>
              <a:ext cx="2075815" cy="646331"/>
            </a:xfrm>
            <a:prstGeom prst="rect">
              <a:avLst/>
            </a:prstGeom>
            <a:noFill/>
          </p:spPr>
          <p:txBody>
            <a:bodyPr wrap="square" rtlCol="0">
              <a:spAutoFit/>
            </a:bodyPr>
            <a:lstStyle/>
            <a:p>
              <a:r>
                <a:rPr lang="fr-FR" sz="1200"/>
                <a:t>Comment la variable indépendante changera-t-elle ?</a:t>
              </a:r>
              <a:endParaRPr lang="en-US" sz="1200" dirty="0"/>
            </a:p>
          </p:txBody>
        </p:sp>
        <p:sp>
          <p:nvSpPr>
            <p:cNvPr id="11" name="TextBox 10">
              <a:extLst>
                <a:ext uri="{FF2B5EF4-FFF2-40B4-BE49-F238E27FC236}">
                  <a16:creationId xmlns:a16="http://schemas.microsoft.com/office/drawing/2014/main" id="{0F1AA39C-D0B8-7EAA-6BB2-A74DAFFA4D20}"/>
                </a:ext>
              </a:extLst>
            </p:cNvPr>
            <p:cNvSpPr txBox="1"/>
            <p:nvPr/>
          </p:nvSpPr>
          <p:spPr>
            <a:xfrm>
              <a:off x="1706063" y="3520670"/>
              <a:ext cx="2075815" cy="276999"/>
            </a:xfrm>
            <a:prstGeom prst="rect">
              <a:avLst/>
            </a:prstGeom>
            <a:noFill/>
          </p:spPr>
          <p:txBody>
            <a:bodyPr wrap="square" rtlCol="0">
              <a:spAutoFit/>
            </a:bodyPr>
            <a:lstStyle/>
            <a:p>
              <a:r>
                <a:rPr lang="en-US" sz="1200" dirty="0"/>
                <a:t>Variable </a:t>
              </a:r>
              <a:r>
                <a:rPr lang="en-US" sz="1200" dirty="0" err="1"/>
                <a:t>dépendante</a:t>
              </a:r>
              <a:endParaRPr lang="en-US" sz="1200" dirty="0"/>
            </a:p>
          </p:txBody>
        </p:sp>
        <p:sp>
          <p:nvSpPr>
            <p:cNvPr id="12" name="TextBox 11">
              <a:extLst>
                <a:ext uri="{FF2B5EF4-FFF2-40B4-BE49-F238E27FC236}">
                  <a16:creationId xmlns:a16="http://schemas.microsoft.com/office/drawing/2014/main" id="{CDF855B3-2A6D-3A2D-E186-229D36249BFE}"/>
                </a:ext>
              </a:extLst>
            </p:cNvPr>
            <p:cNvSpPr txBox="1"/>
            <p:nvPr/>
          </p:nvSpPr>
          <p:spPr>
            <a:xfrm>
              <a:off x="4214132" y="3518751"/>
              <a:ext cx="2075815" cy="646331"/>
            </a:xfrm>
            <a:prstGeom prst="rect">
              <a:avLst/>
            </a:prstGeom>
            <a:noFill/>
          </p:spPr>
          <p:txBody>
            <a:bodyPr wrap="square" rtlCol="0">
              <a:spAutoFit/>
            </a:bodyPr>
            <a:lstStyle/>
            <a:p>
              <a:r>
                <a:rPr lang="fr-FR" sz="1200" dirty="0"/>
                <a:t>Comment la variable dépendante sera-t-elle affectée ?</a:t>
              </a:r>
              <a:endParaRPr lang="en-US" sz="1200" dirty="0"/>
            </a:p>
          </p:txBody>
        </p:sp>
      </p:grpSp>
      <p:grpSp>
        <p:nvGrpSpPr>
          <p:cNvPr id="15" name="Group 14">
            <a:extLst>
              <a:ext uri="{FF2B5EF4-FFF2-40B4-BE49-F238E27FC236}">
                <a16:creationId xmlns:a16="http://schemas.microsoft.com/office/drawing/2014/main" id="{06B3388B-5CAE-D572-745E-B2647BB45D64}"/>
              </a:ext>
            </a:extLst>
          </p:cNvPr>
          <p:cNvGrpSpPr/>
          <p:nvPr/>
        </p:nvGrpSpPr>
        <p:grpSpPr>
          <a:xfrm>
            <a:off x="1920086" y="1683692"/>
            <a:ext cx="4235604" cy="463287"/>
            <a:chOff x="1974758" y="1593945"/>
            <a:chExt cx="4235604" cy="463287"/>
          </a:xfrm>
        </p:grpSpPr>
        <p:sp>
          <p:nvSpPr>
            <p:cNvPr id="16" name="Rectangle: Rounded Corners 15">
              <a:extLst>
                <a:ext uri="{FF2B5EF4-FFF2-40B4-BE49-F238E27FC236}">
                  <a16:creationId xmlns:a16="http://schemas.microsoft.com/office/drawing/2014/main" id="{9BF2A7CD-ACF0-BACB-31A1-99FBDCE2D081}"/>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DE0B8D6-279E-C222-9A43-EE1CA5B61F61}"/>
                </a:ext>
              </a:extLst>
            </p:cNvPr>
            <p:cNvSpPr txBox="1"/>
            <p:nvPr/>
          </p:nvSpPr>
          <p:spPr>
            <a:xfrm>
              <a:off x="2436088" y="1698000"/>
              <a:ext cx="3774274" cy="307777"/>
            </a:xfrm>
            <a:prstGeom prst="rect">
              <a:avLst/>
            </a:prstGeom>
            <a:noFill/>
          </p:spPr>
          <p:txBody>
            <a:bodyPr wrap="square" rtlCol="0">
              <a:spAutoFit/>
            </a:bodyPr>
            <a:lstStyle/>
            <a:p>
              <a:r>
                <a:rPr lang="fr-FR" sz="1400" b="1"/>
                <a:t>Étape 4 : Quelle est mon hypothèse ?</a:t>
              </a:r>
              <a:endParaRPr lang="en-US" sz="1400" b="1" dirty="0"/>
            </a:p>
          </p:txBody>
        </p:sp>
      </p:grpSp>
    </p:spTree>
    <p:extLst>
      <p:ext uri="{BB962C8B-B14F-4D97-AF65-F5344CB8AC3E}">
        <p14:creationId xmlns:p14="http://schemas.microsoft.com/office/powerpoint/2010/main" val="64722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FE2AE-FA31-2692-8705-F36BAE195A9C}"/>
              </a:ext>
            </a:extLst>
          </p:cNvPr>
          <p:cNvSpPr>
            <a:spLocks noGrp="1"/>
          </p:cNvSpPr>
          <p:nvPr>
            <p:ph type="sldNum" sz="quarter" idx="4"/>
          </p:nvPr>
        </p:nvSpPr>
        <p:spPr/>
        <p:txBody>
          <a:bodyPr/>
          <a:lstStyle/>
          <a:p>
            <a:fld id="{B460C489-6A16-47BE-99C0-97B3C176101D}" type="slidenum">
              <a:rPr lang="en-US" smtClean="0"/>
              <a:pPr/>
              <a:t>7</a:t>
            </a:fld>
            <a:endParaRPr lang="en-US" dirty="0"/>
          </a:p>
        </p:txBody>
      </p:sp>
      <p:sp>
        <p:nvSpPr>
          <p:cNvPr id="3" name="Text Placeholder 2">
            <a:extLst>
              <a:ext uri="{FF2B5EF4-FFF2-40B4-BE49-F238E27FC236}">
                <a16:creationId xmlns:a16="http://schemas.microsoft.com/office/drawing/2014/main" id="{EEFD9FEA-E993-42B3-1404-0F927981CFA4}"/>
              </a:ext>
            </a:extLst>
          </p:cNvPr>
          <p:cNvSpPr>
            <a:spLocks noGrp="1"/>
          </p:cNvSpPr>
          <p:nvPr>
            <p:ph type="body" sz="quarter" idx="10"/>
          </p:nvPr>
        </p:nvSpPr>
        <p:spPr/>
        <p:txBody>
          <a:bodyPr>
            <a:normAutofit/>
          </a:bodyPr>
          <a:lstStyle/>
          <a:p>
            <a:r>
              <a:rPr lang="fr-FR" sz="1800" dirty="0"/>
              <a:t>Projet d’enquête sur la conception des pales d’éoliennes</a:t>
            </a:r>
            <a:endParaRPr lang="en-US" sz="1800" dirty="0"/>
          </a:p>
        </p:txBody>
      </p:sp>
      <p:grpSp>
        <p:nvGrpSpPr>
          <p:cNvPr id="7" name="Group 6">
            <a:extLst>
              <a:ext uri="{FF2B5EF4-FFF2-40B4-BE49-F238E27FC236}">
                <a16:creationId xmlns:a16="http://schemas.microsoft.com/office/drawing/2014/main" id="{59B8503D-5733-EA78-3EDF-E9BBF1BBBD1F}"/>
              </a:ext>
            </a:extLst>
          </p:cNvPr>
          <p:cNvGrpSpPr/>
          <p:nvPr/>
        </p:nvGrpSpPr>
        <p:grpSpPr>
          <a:xfrm>
            <a:off x="1920086" y="1683692"/>
            <a:ext cx="4112241" cy="463287"/>
            <a:chOff x="1974758" y="1593945"/>
            <a:chExt cx="4112241" cy="463287"/>
          </a:xfrm>
        </p:grpSpPr>
        <p:sp>
          <p:nvSpPr>
            <p:cNvPr id="8" name="Rectangle: Rounded Corners 7">
              <a:extLst>
                <a:ext uri="{FF2B5EF4-FFF2-40B4-BE49-F238E27FC236}">
                  <a16:creationId xmlns:a16="http://schemas.microsoft.com/office/drawing/2014/main" id="{13D5B8C0-A662-24EE-1B27-8A0B4588F48F}"/>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5BCD118-EA00-3759-7D37-2E7FC686F58F}"/>
                </a:ext>
              </a:extLst>
            </p:cNvPr>
            <p:cNvSpPr txBox="1"/>
            <p:nvPr/>
          </p:nvSpPr>
          <p:spPr>
            <a:xfrm>
              <a:off x="2312725" y="1685841"/>
              <a:ext cx="3774274" cy="307777"/>
            </a:xfrm>
            <a:prstGeom prst="rect">
              <a:avLst/>
            </a:prstGeom>
            <a:noFill/>
          </p:spPr>
          <p:txBody>
            <a:bodyPr wrap="square" rtlCol="0">
              <a:spAutoFit/>
            </a:bodyPr>
            <a:lstStyle/>
            <a:p>
              <a:r>
                <a:rPr lang="fr-FR" sz="1400" b="1" dirty="0"/>
                <a:t>Étape 5 : Planifier votre expérience</a:t>
              </a:r>
              <a:endParaRPr lang="en-US" sz="1400" b="1" dirty="0"/>
            </a:p>
          </p:txBody>
        </p:sp>
      </p:grpSp>
      <p:grpSp>
        <p:nvGrpSpPr>
          <p:cNvPr id="11" name="Group 10">
            <a:extLst>
              <a:ext uri="{FF2B5EF4-FFF2-40B4-BE49-F238E27FC236}">
                <a16:creationId xmlns:a16="http://schemas.microsoft.com/office/drawing/2014/main" id="{6D2961A8-A361-E56D-2C4A-9AB5758295EE}"/>
              </a:ext>
            </a:extLst>
          </p:cNvPr>
          <p:cNvGrpSpPr/>
          <p:nvPr/>
        </p:nvGrpSpPr>
        <p:grpSpPr>
          <a:xfrm>
            <a:off x="646908" y="3824570"/>
            <a:ext cx="6800850" cy="1314245"/>
            <a:chOff x="600076" y="5277394"/>
            <a:chExt cx="6800850" cy="1149933"/>
          </a:xfrm>
        </p:grpSpPr>
        <p:sp>
          <p:nvSpPr>
            <p:cNvPr id="12" name="Rectangle: Rounded Corners 11">
              <a:extLst>
                <a:ext uri="{FF2B5EF4-FFF2-40B4-BE49-F238E27FC236}">
                  <a16:creationId xmlns:a16="http://schemas.microsoft.com/office/drawing/2014/main" id="{E933EEC1-CE9F-6A8E-93B5-4B9F7F5FB433}"/>
                </a:ext>
              </a:extLst>
            </p:cNvPr>
            <p:cNvSpPr/>
            <p:nvPr/>
          </p:nvSpPr>
          <p:spPr>
            <a:xfrm>
              <a:off x="600076" y="5277394"/>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27A9E37-7A45-9AD8-339E-0E8208A1369B}"/>
                </a:ext>
              </a:extLst>
            </p:cNvPr>
            <p:cNvSpPr txBox="1"/>
            <p:nvPr/>
          </p:nvSpPr>
          <p:spPr>
            <a:xfrm>
              <a:off x="928643" y="5335139"/>
              <a:ext cx="6472283" cy="269298"/>
            </a:xfrm>
            <a:prstGeom prst="rect">
              <a:avLst/>
            </a:prstGeom>
            <a:noFill/>
          </p:spPr>
          <p:txBody>
            <a:bodyPr wrap="square" rtlCol="0">
              <a:spAutoFit/>
            </a:bodyPr>
            <a:lstStyle/>
            <a:p>
              <a:r>
                <a:rPr lang="fr-FR" sz="1400" dirty="0"/>
                <a:t>Comment allez-vous mesurer ou observer votre </a:t>
              </a:r>
              <a:r>
                <a:rPr lang="fr-FR" sz="1400" b="1" dirty="0"/>
                <a:t>variable dépendante </a:t>
              </a:r>
              <a:r>
                <a:rPr lang="fr-FR" sz="1400" dirty="0"/>
                <a:t>?</a:t>
              </a:r>
              <a:endParaRPr lang="en-US" sz="1400" dirty="0"/>
            </a:p>
          </p:txBody>
        </p:sp>
      </p:grpSp>
      <p:grpSp>
        <p:nvGrpSpPr>
          <p:cNvPr id="14" name="Group 13">
            <a:extLst>
              <a:ext uri="{FF2B5EF4-FFF2-40B4-BE49-F238E27FC236}">
                <a16:creationId xmlns:a16="http://schemas.microsoft.com/office/drawing/2014/main" id="{5A89F5D4-20B1-B7A5-F764-C7091BEE0F38}"/>
              </a:ext>
            </a:extLst>
          </p:cNvPr>
          <p:cNvGrpSpPr/>
          <p:nvPr/>
        </p:nvGrpSpPr>
        <p:grpSpPr>
          <a:xfrm>
            <a:off x="646908" y="2388554"/>
            <a:ext cx="6800850" cy="1164544"/>
            <a:chOff x="608809" y="5040839"/>
            <a:chExt cx="6800850" cy="1149933"/>
          </a:xfrm>
        </p:grpSpPr>
        <p:sp>
          <p:nvSpPr>
            <p:cNvPr id="20" name="Rectangle: Rounded Corners 19">
              <a:extLst>
                <a:ext uri="{FF2B5EF4-FFF2-40B4-BE49-F238E27FC236}">
                  <a16:creationId xmlns:a16="http://schemas.microsoft.com/office/drawing/2014/main" id="{3B23CBD0-9588-73BB-C25A-03B405C2FEA9}"/>
                </a:ext>
              </a:extLst>
            </p:cNvPr>
            <p:cNvSpPr/>
            <p:nvPr/>
          </p:nvSpPr>
          <p:spPr>
            <a:xfrm>
              <a:off x="608809" y="5040839"/>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02BE87CE-1157-2528-280D-D89C364DE79F}"/>
                </a:ext>
              </a:extLst>
            </p:cNvPr>
            <p:cNvSpPr txBox="1"/>
            <p:nvPr/>
          </p:nvSpPr>
          <p:spPr>
            <a:xfrm>
              <a:off x="928642" y="5079660"/>
              <a:ext cx="6472283" cy="303915"/>
            </a:xfrm>
            <a:prstGeom prst="rect">
              <a:avLst/>
            </a:prstGeom>
            <a:noFill/>
          </p:spPr>
          <p:txBody>
            <a:bodyPr wrap="square" rtlCol="0">
              <a:spAutoFit/>
            </a:bodyPr>
            <a:lstStyle/>
            <a:p>
              <a:r>
                <a:rPr lang="fr-FR" sz="1400" dirty="0"/>
                <a:t>Comment allez-vous mesurer ou observer votre </a:t>
              </a:r>
              <a:r>
                <a:rPr lang="fr-FR" sz="1400" b="1" dirty="0"/>
                <a:t>variable indépendante </a:t>
              </a:r>
              <a:r>
                <a:rPr lang="fr-FR" sz="1400" dirty="0"/>
                <a:t>?</a:t>
              </a:r>
              <a:endParaRPr lang="en-US" sz="1400" dirty="0"/>
            </a:p>
          </p:txBody>
        </p:sp>
      </p:grpSp>
      <p:grpSp>
        <p:nvGrpSpPr>
          <p:cNvPr id="22" name="Group 21">
            <a:extLst>
              <a:ext uri="{FF2B5EF4-FFF2-40B4-BE49-F238E27FC236}">
                <a16:creationId xmlns:a16="http://schemas.microsoft.com/office/drawing/2014/main" id="{6E9EC839-F80F-8D77-5D0C-6DBF9673D331}"/>
              </a:ext>
            </a:extLst>
          </p:cNvPr>
          <p:cNvGrpSpPr/>
          <p:nvPr/>
        </p:nvGrpSpPr>
        <p:grpSpPr>
          <a:xfrm>
            <a:off x="646908" y="5410287"/>
            <a:ext cx="6800850" cy="3655843"/>
            <a:chOff x="600076" y="5277394"/>
            <a:chExt cx="6800850" cy="1149933"/>
          </a:xfrm>
        </p:grpSpPr>
        <p:sp>
          <p:nvSpPr>
            <p:cNvPr id="23" name="Rectangle: Rounded Corners 22">
              <a:extLst>
                <a:ext uri="{FF2B5EF4-FFF2-40B4-BE49-F238E27FC236}">
                  <a16:creationId xmlns:a16="http://schemas.microsoft.com/office/drawing/2014/main" id="{CA81F6A7-42C0-96BC-5327-F90E801E8276}"/>
                </a:ext>
              </a:extLst>
            </p:cNvPr>
            <p:cNvSpPr/>
            <p:nvPr/>
          </p:nvSpPr>
          <p:spPr>
            <a:xfrm>
              <a:off x="600076" y="5277394"/>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D8E68EC9-6DD7-979F-48C2-49AE0C47FAFD}"/>
                </a:ext>
              </a:extLst>
            </p:cNvPr>
            <p:cNvSpPr txBox="1"/>
            <p:nvPr/>
          </p:nvSpPr>
          <p:spPr>
            <a:xfrm>
              <a:off x="928643" y="5335139"/>
              <a:ext cx="6472283" cy="96810"/>
            </a:xfrm>
            <a:prstGeom prst="rect">
              <a:avLst/>
            </a:prstGeom>
            <a:noFill/>
          </p:spPr>
          <p:txBody>
            <a:bodyPr wrap="square" rtlCol="0">
              <a:spAutoFit/>
            </a:bodyPr>
            <a:lstStyle/>
            <a:p>
              <a:r>
                <a:rPr lang="fr-FR" sz="1400" dirty="0"/>
                <a:t>De quels matériaux avez-vous besoin pour effectuer votre expérience ?</a:t>
              </a:r>
              <a:endParaRPr lang="en-US" sz="1400" dirty="0"/>
            </a:p>
          </p:txBody>
        </p:sp>
      </p:grpSp>
    </p:spTree>
    <p:extLst>
      <p:ext uri="{BB962C8B-B14F-4D97-AF65-F5344CB8AC3E}">
        <p14:creationId xmlns:p14="http://schemas.microsoft.com/office/powerpoint/2010/main" val="941358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FE2AE-FA31-2692-8705-F36BAE195A9C}"/>
              </a:ext>
            </a:extLst>
          </p:cNvPr>
          <p:cNvSpPr>
            <a:spLocks noGrp="1"/>
          </p:cNvSpPr>
          <p:nvPr>
            <p:ph type="sldNum" sz="quarter" idx="4"/>
          </p:nvPr>
        </p:nvSpPr>
        <p:spPr/>
        <p:txBody>
          <a:bodyPr/>
          <a:lstStyle/>
          <a:p>
            <a:fld id="{B460C489-6A16-47BE-99C0-97B3C176101D}" type="slidenum">
              <a:rPr lang="en-US" smtClean="0"/>
              <a:pPr/>
              <a:t>8</a:t>
            </a:fld>
            <a:endParaRPr lang="en-US" dirty="0"/>
          </a:p>
        </p:txBody>
      </p:sp>
      <p:sp>
        <p:nvSpPr>
          <p:cNvPr id="3" name="Text Placeholder 2">
            <a:extLst>
              <a:ext uri="{FF2B5EF4-FFF2-40B4-BE49-F238E27FC236}">
                <a16:creationId xmlns:a16="http://schemas.microsoft.com/office/drawing/2014/main" id="{EEFD9FEA-E993-42B3-1404-0F927981CFA4}"/>
              </a:ext>
            </a:extLst>
          </p:cNvPr>
          <p:cNvSpPr>
            <a:spLocks noGrp="1"/>
          </p:cNvSpPr>
          <p:nvPr>
            <p:ph type="body" sz="quarter" idx="10"/>
          </p:nvPr>
        </p:nvSpPr>
        <p:spPr/>
        <p:txBody>
          <a:bodyPr>
            <a:normAutofit/>
          </a:bodyPr>
          <a:lstStyle/>
          <a:p>
            <a:r>
              <a:rPr lang="fr-FR" sz="1800" dirty="0"/>
              <a:t>Projet d’enquête sur la conception des pales d’éoliennes</a:t>
            </a:r>
            <a:endParaRPr lang="en-US" sz="1800" dirty="0"/>
          </a:p>
        </p:txBody>
      </p:sp>
      <p:grpSp>
        <p:nvGrpSpPr>
          <p:cNvPr id="4" name="Group 3">
            <a:extLst>
              <a:ext uri="{FF2B5EF4-FFF2-40B4-BE49-F238E27FC236}">
                <a16:creationId xmlns:a16="http://schemas.microsoft.com/office/drawing/2014/main" id="{CC1262F0-3B27-751A-9E29-CD21F653174F}"/>
              </a:ext>
            </a:extLst>
          </p:cNvPr>
          <p:cNvGrpSpPr/>
          <p:nvPr/>
        </p:nvGrpSpPr>
        <p:grpSpPr>
          <a:xfrm>
            <a:off x="485775" y="2324902"/>
            <a:ext cx="6800850" cy="5388935"/>
            <a:chOff x="600076" y="5277394"/>
            <a:chExt cx="6800850" cy="1149933"/>
          </a:xfrm>
        </p:grpSpPr>
        <p:sp>
          <p:nvSpPr>
            <p:cNvPr id="5" name="Rectangle: Rounded Corners 4">
              <a:extLst>
                <a:ext uri="{FF2B5EF4-FFF2-40B4-BE49-F238E27FC236}">
                  <a16:creationId xmlns:a16="http://schemas.microsoft.com/office/drawing/2014/main" id="{85B287AE-E15B-25E0-9EA9-9DF8187762E0}"/>
                </a:ext>
              </a:extLst>
            </p:cNvPr>
            <p:cNvSpPr/>
            <p:nvPr/>
          </p:nvSpPr>
          <p:spPr>
            <a:xfrm>
              <a:off x="600076" y="5277394"/>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7CC69CA-3CC7-2A43-29AC-1241DE580AF5}"/>
                </a:ext>
              </a:extLst>
            </p:cNvPr>
            <p:cNvSpPr txBox="1"/>
            <p:nvPr/>
          </p:nvSpPr>
          <p:spPr>
            <a:xfrm>
              <a:off x="1069993" y="5313296"/>
              <a:ext cx="5941498" cy="157622"/>
            </a:xfrm>
            <a:prstGeom prst="rect">
              <a:avLst/>
            </a:prstGeom>
            <a:noFill/>
          </p:spPr>
          <p:txBody>
            <a:bodyPr wrap="square" rtlCol="0">
              <a:spAutoFit/>
            </a:bodyPr>
            <a:lstStyle/>
            <a:p>
              <a:r>
                <a:rPr lang="fr-FR" sz="1400" dirty="0"/>
                <a:t>Notez une procédure pour votre expérience. Cela devrait être exactement ce que vous ferez pour que quelqu’un d’autre puisse effectuer l’expérience de la même manière.</a:t>
              </a:r>
              <a:endParaRPr lang="en-US" sz="1400" dirty="0"/>
            </a:p>
          </p:txBody>
        </p:sp>
      </p:grpSp>
      <p:grpSp>
        <p:nvGrpSpPr>
          <p:cNvPr id="15" name="Group 14">
            <a:extLst>
              <a:ext uri="{FF2B5EF4-FFF2-40B4-BE49-F238E27FC236}">
                <a16:creationId xmlns:a16="http://schemas.microsoft.com/office/drawing/2014/main" id="{06B3388B-5CAE-D572-745E-B2647BB45D64}"/>
              </a:ext>
            </a:extLst>
          </p:cNvPr>
          <p:cNvGrpSpPr/>
          <p:nvPr/>
        </p:nvGrpSpPr>
        <p:grpSpPr>
          <a:xfrm>
            <a:off x="1341120" y="1721210"/>
            <a:ext cx="5138021" cy="571667"/>
            <a:chOff x="1711279" y="1631463"/>
            <a:chExt cx="4555356" cy="571667"/>
          </a:xfrm>
        </p:grpSpPr>
        <p:sp>
          <p:nvSpPr>
            <p:cNvPr id="16" name="Rectangle: Rounded Corners 15">
              <a:extLst>
                <a:ext uri="{FF2B5EF4-FFF2-40B4-BE49-F238E27FC236}">
                  <a16:creationId xmlns:a16="http://schemas.microsoft.com/office/drawing/2014/main" id="{9BF2A7CD-ACF0-BACB-31A1-99FBDCE2D081}"/>
                </a:ext>
              </a:extLst>
            </p:cNvPr>
            <p:cNvSpPr/>
            <p:nvPr/>
          </p:nvSpPr>
          <p:spPr>
            <a:xfrm>
              <a:off x="1711279" y="1631463"/>
              <a:ext cx="4364293" cy="42576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DE0B8D6-279E-C222-9A43-EE1CA5B61F61}"/>
                </a:ext>
              </a:extLst>
            </p:cNvPr>
            <p:cNvSpPr txBox="1"/>
            <p:nvPr/>
          </p:nvSpPr>
          <p:spPr>
            <a:xfrm>
              <a:off x="1740201" y="1679910"/>
              <a:ext cx="4526434" cy="523220"/>
            </a:xfrm>
            <a:prstGeom prst="rect">
              <a:avLst/>
            </a:prstGeom>
            <a:noFill/>
          </p:spPr>
          <p:txBody>
            <a:bodyPr wrap="square" rtlCol="0">
              <a:spAutoFit/>
            </a:bodyPr>
            <a:lstStyle/>
            <a:p>
              <a:r>
                <a:rPr lang="fr-FR" sz="1400" b="1" dirty="0"/>
                <a:t>Étape 6 : Comment allez-vous faire votre expérience ?</a:t>
              </a:r>
              <a:endParaRPr lang="en-US" sz="1400" b="1" dirty="0"/>
            </a:p>
          </p:txBody>
        </p:sp>
      </p:grpSp>
      <p:sp>
        <p:nvSpPr>
          <p:cNvPr id="23" name="Rectangle: Rounded Corners 22">
            <a:extLst>
              <a:ext uri="{FF2B5EF4-FFF2-40B4-BE49-F238E27FC236}">
                <a16:creationId xmlns:a16="http://schemas.microsoft.com/office/drawing/2014/main" id="{817C5236-4AD3-9974-50CC-81CC39859DC1}"/>
              </a:ext>
            </a:extLst>
          </p:cNvPr>
          <p:cNvSpPr/>
          <p:nvPr/>
        </p:nvSpPr>
        <p:spPr>
          <a:xfrm>
            <a:off x="646908" y="8007472"/>
            <a:ext cx="6800850" cy="940526"/>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9FE76B5B-905C-7B9B-815D-FD24132044D3}"/>
              </a:ext>
            </a:extLst>
          </p:cNvPr>
          <p:cNvSpPr txBox="1"/>
          <p:nvPr/>
        </p:nvSpPr>
        <p:spPr>
          <a:xfrm>
            <a:off x="1076584" y="8113098"/>
            <a:ext cx="5941498" cy="738664"/>
          </a:xfrm>
          <a:prstGeom prst="rect">
            <a:avLst/>
          </a:prstGeom>
          <a:noFill/>
        </p:spPr>
        <p:txBody>
          <a:bodyPr wrap="square" rtlCol="0">
            <a:spAutoFit/>
          </a:bodyPr>
          <a:lstStyle/>
          <a:p>
            <a:r>
              <a:rPr lang="fr-FR" sz="1400" b="1" dirty="0"/>
              <a:t>Félicitations ! À ce stade, vous devriez être prêt à effectuer votre expérience. Veuillez le faire sous la supervision de l’enseignant et assurez-vous d’enregistrer toutes les observations ou mesures.</a:t>
            </a:r>
            <a:endParaRPr lang="en-US" sz="1400" b="1" dirty="0"/>
          </a:p>
        </p:txBody>
      </p:sp>
    </p:spTree>
    <p:extLst>
      <p:ext uri="{BB962C8B-B14F-4D97-AF65-F5344CB8AC3E}">
        <p14:creationId xmlns:p14="http://schemas.microsoft.com/office/powerpoint/2010/main" val="2815062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FE2AE-FA31-2692-8705-F36BAE195A9C}"/>
              </a:ext>
            </a:extLst>
          </p:cNvPr>
          <p:cNvSpPr>
            <a:spLocks noGrp="1"/>
          </p:cNvSpPr>
          <p:nvPr>
            <p:ph type="sldNum" sz="quarter" idx="4"/>
          </p:nvPr>
        </p:nvSpPr>
        <p:spPr/>
        <p:txBody>
          <a:bodyPr/>
          <a:lstStyle/>
          <a:p>
            <a:fld id="{B460C489-6A16-47BE-99C0-97B3C176101D}" type="slidenum">
              <a:rPr lang="en-US" smtClean="0"/>
              <a:pPr/>
              <a:t>9</a:t>
            </a:fld>
            <a:endParaRPr lang="en-US" dirty="0"/>
          </a:p>
        </p:txBody>
      </p:sp>
      <p:sp>
        <p:nvSpPr>
          <p:cNvPr id="3" name="Text Placeholder 2">
            <a:extLst>
              <a:ext uri="{FF2B5EF4-FFF2-40B4-BE49-F238E27FC236}">
                <a16:creationId xmlns:a16="http://schemas.microsoft.com/office/drawing/2014/main" id="{EEFD9FEA-E993-42B3-1404-0F927981CFA4}"/>
              </a:ext>
            </a:extLst>
          </p:cNvPr>
          <p:cNvSpPr>
            <a:spLocks noGrp="1"/>
          </p:cNvSpPr>
          <p:nvPr>
            <p:ph type="body" sz="quarter" idx="10"/>
          </p:nvPr>
        </p:nvSpPr>
        <p:spPr/>
        <p:txBody>
          <a:bodyPr>
            <a:normAutofit/>
          </a:bodyPr>
          <a:lstStyle/>
          <a:p>
            <a:r>
              <a:rPr lang="fr-FR" sz="1800" dirty="0"/>
              <a:t>Projet d’enquête sur la conception des pales d’éoliennes</a:t>
            </a:r>
            <a:endParaRPr lang="en-US" sz="1800" dirty="0"/>
          </a:p>
        </p:txBody>
      </p:sp>
      <p:grpSp>
        <p:nvGrpSpPr>
          <p:cNvPr id="7" name="Group 6">
            <a:extLst>
              <a:ext uri="{FF2B5EF4-FFF2-40B4-BE49-F238E27FC236}">
                <a16:creationId xmlns:a16="http://schemas.microsoft.com/office/drawing/2014/main" id="{59B8503D-5733-EA78-3EDF-E9BBF1BBBD1F}"/>
              </a:ext>
            </a:extLst>
          </p:cNvPr>
          <p:cNvGrpSpPr/>
          <p:nvPr/>
        </p:nvGrpSpPr>
        <p:grpSpPr>
          <a:xfrm>
            <a:off x="1920086" y="1683692"/>
            <a:ext cx="4368840" cy="463287"/>
            <a:chOff x="1974758" y="1593945"/>
            <a:chExt cx="4368840" cy="463287"/>
          </a:xfrm>
        </p:grpSpPr>
        <p:sp>
          <p:nvSpPr>
            <p:cNvPr id="8" name="Rectangle: Rounded Corners 7">
              <a:extLst>
                <a:ext uri="{FF2B5EF4-FFF2-40B4-BE49-F238E27FC236}">
                  <a16:creationId xmlns:a16="http://schemas.microsoft.com/office/drawing/2014/main" id="{13D5B8C0-A662-24EE-1B27-8A0B4588F48F}"/>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5BCD118-EA00-3759-7D37-2E7FC686F58F}"/>
                </a:ext>
              </a:extLst>
            </p:cNvPr>
            <p:cNvSpPr txBox="1"/>
            <p:nvPr/>
          </p:nvSpPr>
          <p:spPr>
            <a:xfrm>
              <a:off x="2569324" y="1711843"/>
              <a:ext cx="3774274" cy="307777"/>
            </a:xfrm>
            <a:prstGeom prst="rect">
              <a:avLst/>
            </a:prstGeom>
            <a:noFill/>
          </p:spPr>
          <p:txBody>
            <a:bodyPr wrap="square" rtlCol="0">
              <a:spAutoFit/>
            </a:bodyPr>
            <a:lstStyle/>
            <a:p>
              <a:r>
                <a:rPr lang="fr-FR" sz="1400" b="1"/>
                <a:t>Étape 7 : Collecte de données</a:t>
              </a:r>
              <a:endParaRPr lang="en-US" sz="1400" b="1" dirty="0"/>
            </a:p>
          </p:txBody>
        </p:sp>
      </p:grpSp>
      <p:grpSp>
        <p:nvGrpSpPr>
          <p:cNvPr id="22" name="Group 21">
            <a:extLst>
              <a:ext uri="{FF2B5EF4-FFF2-40B4-BE49-F238E27FC236}">
                <a16:creationId xmlns:a16="http://schemas.microsoft.com/office/drawing/2014/main" id="{6E9EC839-F80F-8D77-5D0C-6DBF9673D331}"/>
              </a:ext>
            </a:extLst>
          </p:cNvPr>
          <p:cNvGrpSpPr/>
          <p:nvPr/>
        </p:nvGrpSpPr>
        <p:grpSpPr>
          <a:xfrm>
            <a:off x="646908" y="2443148"/>
            <a:ext cx="6800850" cy="6622982"/>
            <a:chOff x="600076" y="5277394"/>
            <a:chExt cx="6800850" cy="1149933"/>
          </a:xfrm>
        </p:grpSpPr>
        <p:sp>
          <p:nvSpPr>
            <p:cNvPr id="23" name="Rectangle: Rounded Corners 22">
              <a:extLst>
                <a:ext uri="{FF2B5EF4-FFF2-40B4-BE49-F238E27FC236}">
                  <a16:creationId xmlns:a16="http://schemas.microsoft.com/office/drawing/2014/main" id="{CA81F6A7-42C0-96BC-5327-F90E801E8276}"/>
                </a:ext>
              </a:extLst>
            </p:cNvPr>
            <p:cNvSpPr/>
            <p:nvPr/>
          </p:nvSpPr>
          <p:spPr>
            <a:xfrm>
              <a:off x="600076" y="5277394"/>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D8E68EC9-6DD7-979F-48C2-49AE0C47FAFD}"/>
                </a:ext>
              </a:extLst>
            </p:cNvPr>
            <p:cNvSpPr txBox="1"/>
            <p:nvPr/>
          </p:nvSpPr>
          <p:spPr>
            <a:xfrm>
              <a:off x="1171989" y="5325370"/>
              <a:ext cx="5906671" cy="165659"/>
            </a:xfrm>
            <a:prstGeom prst="rect">
              <a:avLst/>
            </a:prstGeom>
            <a:noFill/>
          </p:spPr>
          <p:txBody>
            <a:bodyPr wrap="square" rtlCol="0">
              <a:spAutoFit/>
            </a:bodyPr>
            <a:lstStyle/>
            <a:p>
              <a:r>
                <a:rPr lang="fr-FR" sz="1400" dirty="0"/>
                <a:t>Rassemblez vos données et enregistrez-les sous forme de tableau. Selon ce que vous avez choisi pour mesurer, votre table de données peut sembler différente de celle des autres camarades de classe.</a:t>
              </a:r>
              <a:endParaRPr lang="en-US" sz="1400" dirty="0"/>
            </a:p>
          </p:txBody>
        </p:sp>
      </p:grpSp>
      <p:graphicFrame>
        <p:nvGraphicFramePr>
          <p:cNvPr id="4" name="Table 4">
            <a:extLst>
              <a:ext uri="{FF2B5EF4-FFF2-40B4-BE49-F238E27FC236}">
                <a16:creationId xmlns:a16="http://schemas.microsoft.com/office/drawing/2014/main" id="{14FE9580-B0BA-E186-EEF0-B58C3C0B96D1}"/>
              </a:ext>
            </a:extLst>
          </p:cNvPr>
          <p:cNvGraphicFramePr>
            <a:graphicFrameLocks noGrp="1"/>
          </p:cNvGraphicFramePr>
          <p:nvPr>
            <p:extLst>
              <p:ext uri="{D42A27DB-BD31-4B8C-83A1-F6EECF244321}">
                <p14:modId xmlns:p14="http://schemas.microsoft.com/office/powerpoint/2010/main" val="2287854363"/>
              </p:ext>
            </p:extLst>
          </p:nvPr>
        </p:nvGraphicFramePr>
        <p:xfrm>
          <a:off x="1295399" y="3653039"/>
          <a:ext cx="5732418" cy="4628813"/>
        </p:xfrm>
        <a:graphic>
          <a:graphicData uri="http://schemas.openxmlformats.org/drawingml/2006/table">
            <a:tbl>
              <a:tblPr firstRow="1" bandRow="1">
                <a:tableStyleId>{5C22544A-7EE6-4342-B048-85BDC9FD1C3A}</a:tableStyleId>
              </a:tblPr>
              <a:tblGrid>
                <a:gridCol w="1910806">
                  <a:extLst>
                    <a:ext uri="{9D8B030D-6E8A-4147-A177-3AD203B41FA5}">
                      <a16:colId xmlns:a16="http://schemas.microsoft.com/office/drawing/2014/main" val="2962337389"/>
                    </a:ext>
                  </a:extLst>
                </a:gridCol>
                <a:gridCol w="1910806">
                  <a:extLst>
                    <a:ext uri="{9D8B030D-6E8A-4147-A177-3AD203B41FA5}">
                      <a16:colId xmlns:a16="http://schemas.microsoft.com/office/drawing/2014/main" val="1524736421"/>
                    </a:ext>
                  </a:extLst>
                </a:gridCol>
                <a:gridCol w="1910806">
                  <a:extLst>
                    <a:ext uri="{9D8B030D-6E8A-4147-A177-3AD203B41FA5}">
                      <a16:colId xmlns:a16="http://schemas.microsoft.com/office/drawing/2014/main" val="411072399"/>
                    </a:ext>
                  </a:extLst>
                </a:gridCol>
              </a:tblGrid>
              <a:tr h="661259">
                <a:tc>
                  <a:txBody>
                    <a:bodyPr/>
                    <a:lstStyle/>
                    <a:p>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2888184"/>
                  </a:ext>
                </a:extLst>
              </a:tr>
              <a:tr h="661259">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7114201"/>
                  </a:ext>
                </a:extLst>
              </a:tr>
              <a:tr h="661259">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4373685"/>
                  </a:ext>
                </a:extLst>
              </a:tr>
              <a:tr h="661259">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8174804"/>
                  </a:ext>
                </a:extLst>
              </a:tr>
              <a:tr h="661259">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2196212"/>
                  </a:ext>
                </a:extLst>
              </a:tr>
              <a:tr h="661259">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776232"/>
                  </a:ext>
                </a:extLst>
              </a:tr>
              <a:tr h="661259">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580711027"/>
                  </a:ext>
                </a:extLst>
              </a:tr>
            </a:tbl>
          </a:graphicData>
        </a:graphic>
      </p:graphicFrame>
    </p:spTree>
    <p:extLst>
      <p:ext uri="{BB962C8B-B14F-4D97-AF65-F5344CB8AC3E}">
        <p14:creationId xmlns:p14="http://schemas.microsoft.com/office/powerpoint/2010/main" val="10343173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etropolis Semi Bold"/>
        <a:ea typeface=""/>
        <a:cs typeface=""/>
      </a:majorFont>
      <a:minorFont>
        <a:latin typeface="Metropoli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12408</TotalTime>
  <Words>1156</Words>
  <Application>Microsoft Office PowerPoint</Application>
  <PresentationFormat>Custom</PresentationFormat>
  <Paragraphs>125</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Metropolis</vt:lpstr>
      <vt:lpstr>Arial</vt:lpstr>
      <vt:lpstr>Calibri</vt:lpstr>
      <vt:lpstr>Metropolis Semi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Umair Abbasi</dc:creator>
  <cp:lastModifiedBy>Byrne, Michelle (EECD/EDPE)</cp:lastModifiedBy>
  <cp:revision>20</cp:revision>
  <dcterms:created xsi:type="dcterms:W3CDTF">2024-07-13T08:32:07Z</dcterms:created>
  <dcterms:modified xsi:type="dcterms:W3CDTF">2024-09-23T22:28:50Z</dcterms:modified>
</cp:coreProperties>
</file>