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sldIdLst>
    <p:sldId id="256" r:id="rId2"/>
    <p:sldId id="257" r:id="rId3"/>
    <p:sldId id="260" r:id="rId4"/>
    <p:sldId id="258" r:id="rId5"/>
    <p:sldId id="261" r:id="rId6"/>
    <p:sldId id="262" r:id="rId7"/>
    <p:sldId id="266" r:id="rId8"/>
    <p:sldId id="263" r:id="rId9"/>
    <p:sldId id="267" r:id="rId10"/>
    <p:sldId id="265" r:id="rId11"/>
    <p:sldId id="268" r:id="rId12"/>
    <p:sldId id="264" r:id="rId13"/>
    <p:sldId id="269" r:id="rId14"/>
  </p:sldIdLst>
  <p:sldSz cx="7772400" cy="10058400"/>
  <p:notesSz cx="6858000" cy="9144000"/>
  <p:embeddedFontLst>
    <p:embeddedFont>
      <p:font typeface="Calibri" panose="020F0502020204030204" pitchFamily="34" charset="0"/>
      <p:regular r:id="rId16"/>
      <p:bold r:id="rId17"/>
      <p:italic r:id="rId18"/>
      <p:boldItalic r:id="rId19"/>
    </p:embeddedFont>
    <p:embeddedFont>
      <p:font typeface="Metropolis" panose="020B0604020202020204" charset="0"/>
      <p:regular r:id="rId20"/>
      <p:bold r:id="rId21"/>
      <p:italic r:id="rId22"/>
      <p:boldItalic r:id="rId23"/>
    </p:embeddedFont>
    <p:embeddedFont>
      <p:font typeface="Metropolis Semi Bold" panose="020B0604020202020204" charset="0"/>
      <p:bold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47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2A2F7-A210-4923-8472-6A708C59A992}" type="datetimeFigureOut">
              <a:rPr lang="en-US" smtClean="0"/>
              <a:t>8/18/2024</a:t>
            </a:fld>
            <a:endParaRPr lang="en-US" dirty="0"/>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AF468-2689-4B4B-95A9-7D3C38702E43}" type="slidenum">
              <a:rPr lang="en-US" smtClean="0"/>
              <a:t>‹#›</a:t>
            </a:fld>
            <a:endParaRPr lang="en-US" dirty="0"/>
          </a:p>
        </p:txBody>
      </p:sp>
    </p:spTree>
    <p:extLst>
      <p:ext uri="{BB962C8B-B14F-4D97-AF65-F5344CB8AC3E}">
        <p14:creationId xmlns:p14="http://schemas.microsoft.com/office/powerpoint/2010/main" val="756943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96D46063-A5D5-E776-E513-FE3127E8CB5F}"/>
              </a:ext>
            </a:extLst>
          </p:cNvPr>
          <p:cNvSpPr/>
          <p:nvPr userDrawn="1"/>
        </p:nvSpPr>
        <p:spPr>
          <a:xfrm rot="2494443">
            <a:off x="1130264" y="-1074712"/>
            <a:ext cx="9038038" cy="4802525"/>
          </a:xfrm>
          <a:custGeom>
            <a:avLst/>
            <a:gdLst>
              <a:gd name="connsiteX0" fmla="*/ 0 w 9038038"/>
              <a:gd name="connsiteY0" fmla="*/ 4636550 h 4802525"/>
              <a:gd name="connsiteX1" fmla="*/ 5227038 w 9038038"/>
              <a:gd name="connsiteY1" fmla="*/ 0 h 4802525"/>
              <a:gd name="connsiteX2" fmla="*/ 9038038 w 9038038"/>
              <a:gd name="connsiteY2" fmla="*/ 4296350 h 4802525"/>
              <a:gd name="connsiteX3" fmla="*/ 9017548 w 9038038"/>
              <a:gd name="connsiteY3" fmla="*/ 4330077 h 4802525"/>
              <a:gd name="connsiteX4" fmla="*/ 8128980 w 9038038"/>
              <a:gd name="connsiteY4" fmla="*/ 4802525 h 4802525"/>
              <a:gd name="connsiteX5" fmla="*/ 571091 w 9038038"/>
              <a:gd name="connsiteY5" fmla="*/ 4802525 h 4802525"/>
              <a:gd name="connsiteX6" fmla="*/ 60314 w 9038038"/>
              <a:gd name="connsiteY6" fmla="*/ 4673191 h 480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8038" h="4802525">
                <a:moveTo>
                  <a:pt x="0" y="4636550"/>
                </a:moveTo>
                <a:lnTo>
                  <a:pt x="5227038" y="0"/>
                </a:lnTo>
                <a:lnTo>
                  <a:pt x="9038038" y="4296350"/>
                </a:lnTo>
                <a:lnTo>
                  <a:pt x="9017548" y="4330077"/>
                </a:lnTo>
                <a:cubicBezTo>
                  <a:pt x="8824979" y="4615118"/>
                  <a:pt x="8498865" y="4802525"/>
                  <a:pt x="8128980" y="4802525"/>
                </a:cubicBezTo>
                <a:lnTo>
                  <a:pt x="571091" y="4802525"/>
                </a:lnTo>
                <a:cubicBezTo>
                  <a:pt x="386149" y="4802525"/>
                  <a:pt x="212149" y="4755673"/>
                  <a:pt x="60314" y="4673191"/>
                </a:cubicBez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27" name="Picture Placeholder 26">
            <a:extLst>
              <a:ext uri="{FF2B5EF4-FFF2-40B4-BE49-F238E27FC236}">
                <a16:creationId xmlns:a16="http://schemas.microsoft.com/office/drawing/2014/main" id="{C165AD84-A651-95DB-26B4-47FD235CEF16}"/>
              </a:ext>
            </a:extLst>
          </p:cNvPr>
          <p:cNvSpPr>
            <a:spLocks noGrp="1"/>
          </p:cNvSpPr>
          <p:nvPr>
            <p:ph type="pic" sz="quarter" idx="10"/>
          </p:nvPr>
        </p:nvSpPr>
        <p:spPr>
          <a:xfrm>
            <a:off x="4" y="0"/>
            <a:ext cx="7772399" cy="6289841"/>
          </a:xfrm>
          <a:custGeom>
            <a:avLst/>
            <a:gdLst>
              <a:gd name="connsiteX0" fmla="*/ 7772399 w 7772399"/>
              <a:gd name="connsiteY0" fmla="*/ 0 h 6289842"/>
              <a:gd name="connsiteX1" fmla="*/ 7772399 w 7772399"/>
              <a:gd name="connsiteY1" fmla="*/ 4407549 h 6289842"/>
              <a:gd name="connsiteX2" fmla="*/ 6422523 w 7772399"/>
              <a:gd name="connsiteY2" fmla="*/ 5929339 h 6289842"/>
              <a:gd name="connsiteX3" fmla="*/ 4909793 w 7772399"/>
              <a:gd name="connsiteY3" fmla="*/ 6019899 h 6289842"/>
              <a:gd name="connsiteX4" fmla="*/ 0 w 7772399"/>
              <a:gd name="connsiteY4" fmla="*/ 1664756 h 6289842"/>
              <a:gd name="connsiteX5" fmla="*/ 0 w 7772399"/>
              <a:gd name="connsiteY5" fmla="*/ 0 h 628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2399" h="6289842">
                <a:moveTo>
                  <a:pt x="7772399" y="0"/>
                </a:moveTo>
                <a:lnTo>
                  <a:pt x="7772399" y="4407549"/>
                </a:lnTo>
                <a:lnTo>
                  <a:pt x="6422523" y="5929339"/>
                </a:lnTo>
                <a:cubicBezTo>
                  <a:pt x="6029801" y="6372075"/>
                  <a:pt x="5352529" y="6412621"/>
                  <a:pt x="4909793" y="6019899"/>
                </a:cubicBezTo>
                <a:lnTo>
                  <a:pt x="0" y="1664756"/>
                </a:lnTo>
                <a:lnTo>
                  <a:pt x="0" y="0"/>
                </a:lnTo>
                <a:close/>
              </a:path>
            </a:pathLst>
          </a:custGeom>
        </p:spPr>
        <p:txBody>
          <a:bodyPr wrap="square">
            <a:noAutofit/>
          </a:bodyPr>
          <a:lstStyle/>
          <a:p>
            <a:endParaRPr lang="en-US"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9517" y="8973566"/>
            <a:ext cx="694435" cy="616727"/>
          </a:xfrm>
          <a:prstGeom prst="rect">
            <a:avLst/>
          </a:prstGeom>
        </p:spPr>
      </p:pic>
      <p:pic>
        <p:nvPicPr>
          <p:cNvPr id="18" name="Picture 17">
            <a:extLst>
              <a:ext uri="{FF2B5EF4-FFF2-40B4-BE49-F238E27FC236}">
                <a16:creationId xmlns:a16="http://schemas.microsoft.com/office/drawing/2014/main" id="{BBD87FA9-2589-A7AD-9CA3-5092AAF339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268" y="5326402"/>
            <a:ext cx="2801019" cy="795297"/>
          </a:xfrm>
          <a:prstGeom prst="rect">
            <a:avLst/>
          </a:prstGeom>
        </p:spPr>
      </p:pic>
      <p:sp>
        <p:nvSpPr>
          <p:cNvPr id="33" name="Text Placeholder 32">
            <a:extLst>
              <a:ext uri="{FF2B5EF4-FFF2-40B4-BE49-F238E27FC236}">
                <a16:creationId xmlns:a16="http://schemas.microsoft.com/office/drawing/2014/main" id="{8DB114D0-58A8-E03D-3443-5426B3CC60AE}"/>
              </a:ext>
            </a:extLst>
          </p:cNvPr>
          <p:cNvSpPr>
            <a:spLocks noGrp="1"/>
          </p:cNvSpPr>
          <p:nvPr>
            <p:ph type="body" sz="quarter" idx="11"/>
          </p:nvPr>
        </p:nvSpPr>
        <p:spPr>
          <a:xfrm>
            <a:off x="341118" y="6553201"/>
            <a:ext cx="6902450" cy="1943100"/>
          </a:xfrm>
        </p:spPr>
        <p:txBody>
          <a:bodyPr>
            <a:normAutofit/>
          </a:bodyPr>
          <a:lstStyle>
            <a:lvl1pPr marL="0" indent="0">
              <a:lnSpc>
                <a:spcPct val="120000"/>
              </a:lnSpc>
              <a:buNone/>
              <a:defRPr sz="3200">
                <a:solidFill>
                  <a:srgbClr val="D34728"/>
                </a:solidFill>
                <a:latin typeface="+mj-lt"/>
              </a:defRPr>
            </a:lvl1pPr>
          </a:lstStyle>
          <a:p>
            <a:pPr lvl="0"/>
            <a:endParaRPr lang="en-US" dirty="0"/>
          </a:p>
        </p:txBody>
      </p:sp>
      <p:sp>
        <p:nvSpPr>
          <p:cNvPr id="34" name="Text Placeholder 32">
            <a:extLst>
              <a:ext uri="{FF2B5EF4-FFF2-40B4-BE49-F238E27FC236}">
                <a16:creationId xmlns:a16="http://schemas.microsoft.com/office/drawing/2014/main" id="{3ADC491C-10A2-B105-0200-C5A8B59FA382}"/>
              </a:ext>
            </a:extLst>
          </p:cNvPr>
          <p:cNvSpPr>
            <a:spLocks noGrp="1"/>
          </p:cNvSpPr>
          <p:nvPr>
            <p:ph type="body" sz="quarter" idx="12"/>
          </p:nvPr>
        </p:nvSpPr>
        <p:spPr>
          <a:xfrm>
            <a:off x="355633" y="8582315"/>
            <a:ext cx="6059682" cy="1047751"/>
          </a:xfrm>
        </p:spPr>
        <p:txBody>
          <a:bodyPr>
            <a:normAutofit/>
          </a:bodyPr>
          <a:lstStyle>
            <a:lvl1pPr marL="0" indent="0">
              <a:lnSpc>
                <a:spcPct val="120000"/>
              </a:lnSpc>
              <a:buNone/>
              <a:defRPr sz="1800">
                <a:solidFill>
                  <a:schemeClr val="tx1"/>
                </a:solidFill>
                <a:latin typeface="+mj-lt"/>
              </a:defRPr>
            </a:lvl1pPr>
          </a:lstStyle>
          <a:p>
            <a:pPr lvl="0"/>
            <a:endParaRPr lang="en-US" dirty="0"/>
          </a:p>
        </p:txBody>
      </p:sp>
      <p:sp>
        <p:nvSpPr>
          <p:cNvPr id="38" name="Freeform: Shape 37">
            <a:extLst>
              <a:ext uri="{FF2B5EF4-FFF2-40B4-BE49-F238E27FC236}">
                <a16:creationId xmlns:a16="http://schemas.microsoft.com/office/drawing/2014/main" id="{664EDC88-EFC2-9CFE-3C4A-D7B7E1D98FD2}"/>
              </a:ext>
            </a:extLst>
          </p:cNvPr>
          <p:cNvSpPr>
            <a:spLocks noChangeAspect="1"/>
          </p:cNvSpPr>
          <p:nvPr userDrawn="1"/>
        </p:nvSpPr>
        <p:spPr>
          <a:xfrm>
            <a:off x="301968" y="432874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9" name="Freeform: Shape 38">
            <a:extLst>
              <a:ext uri="{FF2B5EF4-FFF2-40B4-BE49-F238E27FC236}">
                <a16:creationId xmlns:a16="http://schemas.microsoft.com/office/drawing/2014/main" id="{22436A50-68A8-B3CD-071A-65946B5C0838}"/>
              </a:ext>
            </a:extLst>
          </p:cNvPr>
          <p:cNvSpPr>
            <a:spLocks noChangeAspect="1"/>
          </p:cNvSpPr>
          <p:nvPr userDrawn="1"/>
        </p:nvSpPr>
        <p:spPr>
          <a:xfrm>
            <a:off x="706202" y="3795535"/>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Freeform: Shape 39">
            <a:extLst>
              <a:ext uri="{FF2B5EF4-FFF2-40B4-BE49-F238E27FC236}">
                <a16:creationId xmlns:a16="http://schemas.microsoft.com/office/drawing/2014/main" id="{F62A0420-65E4-9A3C-BBF7-20CB1CB6A858}"/>
              </a:ext>
            </a:extLst>
          </p:cNvPr>
          <p:cNvSpPr>
            <a:spLocks noChangeAspect="1"/>
          </p:cNvSpPr>
          <p:nvPr userDrawn="1"/>
        </p:nvSpPr>
        <p:spPr>
          <a:xfrm>
            <a:off x="341120" y="320362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Freeform: Shape 40">
            <a:extLst>
              <a:ext uri="{FF2B5EF4-FFF2-40B4-BE49-F238E27FC236}">
                <a16:creationId xmlns:a16="http://schemas.microsoft.com/office/drawing/2014/main" id="{D03D49A8-F06A-FC7F-7AF7-6DE3171E9BDB}"/>
              </a:ext>
            </a:extLst>
          </p:cNvPr>
          <p:cNvSpPr>
            <a:spLocks noChangeAspect="1"/>
          </p:cNvSpPr>
          <p:nvPr userDrawn="1"/>
        </p:nvSpPr>
        <p:spPr>
          <a:xfrm>
            <a:off x="985449" y="3332664"/>
            <a:ext cx="378631" cy="59910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Freeform: Shape 41">
            <a:extLst>
              <a:ext uri="{FF2B5EF4-FFF2-40B4-BE49-F238E27FC236}">
                <a16:creationId xmlns:a16="http://schemas.microsoft.com/office/drawing/2014/main" id="{C99B2E77-002A-2B11-AE7F-E0BFFDD853CA}"/>
              </a:ext>
            </a:extLst>
          </p:cNvPr>
          <p:cNvSpPr>
            <a:spLocks noChangeAspect="1"/>
          </p:cNvSpPr>
          <p:nvPr userDrawn="1"/>
        </p:nvSpPr>
        <p:spPr>
          <a:xfrm>
            <a:off x="1369700" y="435917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Freeform: Shape 42">
            <a:extLst>
              <a:ext uri="{FF2B5EF4-FFF2-40B4-BE49-F238E27FC236}">
                <a16:creationId xmlns:a16="http://schemas.microsoft.com/office/drawing/2014/main" id="{22C65ABD-711F-72E1-DF47-E4FABAADA4A5}"/>
              </a:ext>
            </a:extLst>
          </p:cNvPr>
          <p:cNvSpPr>
            <a:spLocks noChangeAspect="1"/>
          </p:cNvSpPr>
          <p:nvPr userDrawn="1"/>
        </p:nvSpPr>
        <p:spPr>
          <a:xfrm>
            <a:off x="1038015" y="3738920"/>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chemeClr val="bg1">
              <a:lumMod val="95000"/>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Rectangle 43">
            <a:extLst>
              <a:ext uri="{FF2B5EF4-FFF2-40B4-BE49-F238E27FC236}">
                <a16:creationId xmlns:a16="http://schemas.microsoft.com/office/drawing/2014/main" id="{7D68C662-C890-CC14-C66C-033C007A2A8B}"/>
              </a:ext>
            </a:extLst>
          </p:cNvPr>
          <p:cNvSpPr/>
          <p:nvPr userDrawn="1"/>
        </p:nvSpPr>
        <p:spPr>
          <a:xfrm>
            <a:off x="0" y="10003010"/>
            <a:ext cx="7772400" cy="55392"/>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81344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38" name="Picture Placeholder 37">
            <a:extLst>
              <a:ext uri="{FF2B5EF4-FFF2-40B4-BE49-F238E27FC236}">
                <a16:creationId xmlns:a16="http://schemas.microsoft.com/office/drawing/2014/main" id="{8381E6FE-AF0D-EFFF-04AB-2231E81693AA}"/>
              </a:ext>
            </a:extLst>
          </p:cNvPr>
          <p:cNvSpPr>
            <a:spLocks noGrp="1"/>
          </p:cNvSpPr>
          <p:nvPr>
            <p:ph type="pic" sz="quarter" idx="11"/>
          </p:nvPr>
        </p:nvSpPr>
        <p:spPr>
          <a:xfrm>
            <a:off x="559692" y="1682980"/>
            <a:ext cx="6611046" cy="1684337"/>
          </a:xfrm>
        </p:spPr>
        <p:txBody>
          <a:bodyPr/>
          <a:lstStyle/>
          <a:p>
            <a:endParaRPr lang="en-US" dirty="0"/>
          </a:p>
        </p:txBody>
      </p:sp>
      <p:sp>
        <p:nvSpPr>
          <p:cNvPr id="39" name="Picture Placeholder 37">
            <a:extLst>
              <a:ext uri="{FF2B5EF4-FFF2-40B4-BE49-F238E27FC236}">
                <a16:creationId xmlns:a16="http://schemas.microsoft.com/office/drawing/2014/main" id="{3EB236B8-73A8-B41C-DB02-2D1103585A7B}"/>
              </a:ext>
            </a:extLst>
          </p:cNvPr>
          <p:cNvSpPr>
            <a:spLocks noGrp="1"/>
          </p:cNvSpPr>
          <p:nvPr>
            <p:ph type="pic" sz="quarter" idx="12"/>
          </p:nvPr>
        </p:nvSpPr>
        <p:spPr>
          <a:xfrm>
            <a:off x="3733800" y="3604689"/>
            <a:ext cx="3436938" cy="1684337"/>
          </a:xfrm>
        </p:spPr>
        <p:txBody>
          <a:bodyPr/>
          <a:lstStyle/>
          <a:p>
            <a:endParaRPr lang="en-US" dirty="0"/>
          </a:p>
        </p:txBody>
      </p:sp>
      <p:sp>
        <p:nvSpPr>
          <p:cNvPr id="40" name="Picture Placeholder 37">
            <a:extLst>
              <a:ext uri="{FF2B5EF4-FFF2-40B4-BE49-F238E27FC236}">
                <a16:creationId xmlns:a16="http://schemas.microsoft.com/office/drawing/2014/main" id="{B7EAA92E-F082-D8F6-A800-A3685E2DAA2A}"/>
              </a:ext>
            </a:extLst>
          </p:cNvPr>
          <p:cNvSpPr>
            <a:spLocks noGrp="1"/>
          </p:cNvSpPr>
          <p:nvPr>
            <p:ph type="pic" sz="quarter" idx="13"/>
          </p:nvPr>
        </p:nvSpPr>
        <p:spPr>
          <a:xfrm>
            <a:off x="3733800" y="5526397"/>
            <a:ext cx="3436938" cy="1684337"/>
          </a:xfrm>
        </p:spPr>
        <p:txBody>
          <a:bodyPr/>
          <a:lstStyle/>
          <a:p>
            <a:endParaRPr lang="en-US" dirty="0"/>
          </a:p>
        </p:txBody>
      </p:sp>
      <p:sp>
        <p:nvSpPr>
          <p:cNvPr id="41" name="Text Placeholder 32">
            <a:extLst>
              <a:ext uri="{FF2B5EF4-FFF2-40B4-BE49-F238E27FC236}">
                <a16:creationId xmlns:a16="http://schemas.microsoft.com/office/drawing/2014/main" id="{972F57C4-D772-8637-4233-0B8B73892F03}"/>
              </a:ext>
            </a:extLst>
          </p:cNvPr>
          <p:cNvSpPr>
            <a:spLocks noGrp="1"/>
          </p:cNvSpPr>
          <p:nvPr>
            <p:ph type="body" sz="quarter" idx="14"/>
          </p:nvPr>
        </p:nvSpPr>
        <p:spPr>
          <a:xfrm>
            <a:off x="567107" y="3569691"/>
            <a:ext cx="2980746" cy="3641040"/>
          </a:xfrm>
        </p:spPr>
        <p:txBody>
          <a:bodyPr>
            <a:normAutofit/>
          </a:bodyPr>
          <a:lstStyle>
            <a:lvl1pPr marL="0" indent="0">
              <a:lnSpc>
                <a:spcPct val="120000"/>
              </a:lnSpc>
              <a:spcBef>
                <a:spcPts val="1200"/>
              </a:spcBef>
              <a:buNone/>
              <a:defRPr sz="1400">
                <a:solidFill>
                  <a:schemeClr val="tx1"/>
                </a:solidFill>
                <a:latin typeface="+mn-lt"/>
              </a:defRPr>
            </a:lvl1pPr>
          </a:lstStyle>
          <a:p>
            <a:pPr lvl="0"/>
            <a:endParaRPr lang="en-US" dirty="0"/>
          </a:p>
        </p:txBody>
      </p:sp>
      <p:sp>
        <p:nvSpPr>
          <p:cNvPr id="42" name="Text Placeholder 32">
            <a:extLst>
              <a:ext uri="{FF2B5EF4-FFF2-40B4-BE49-F238E27FC236}">
                <a16:creationId xmlns:a16="http://schemas.microsoft.com/office/drawing/2014/main" id="{6E3BFC95-F682-D740-D674-8FA5E5E4A349}"/>
              </a:ext>
            </a:extLst>
          </p:cNvPr>
          <p:cNvSpPr>
            <a:spLocks noGrp="1"/>
          </p:cNvSpPr>
          <p:nvPr>
            <p:ph type="body" sz="quarter" idx="15"/>
          </p:nvPr>
        </p:nvSpPr>
        <p:spPr>
          <a:xfrm>
            <a:off x="567107" y="7380793"/>
            <a:ext cx="6631406" cy="855347"/>
          </a:xfrm>
        </p:spPr>
        <p:txBody>
          <a:bodyPr>
            <a:normAutofit/>
          </a:bodyPr>
          <a:lstStyle>
            <a:lvl1pPr marL="0" indent="0">
              <a:lnSpc>
                <a:spcPct val="120000"/>
              </a:lnSpc>
              <a:buNone/>
              <a:defRPr sz="1400" b="1">
                <a:solidFill>
                  <a:srgbClr val="D34728"/>
                </a:solidFill>
                <a:latin typeface="+mn-lt"/>
              </a:defRPr>
            </a:lvl1pPr>
          </a:lstStyle>
          <a:p>
            <a:pPr lvl="0"/>
            <a:endParaRPr lang="en-US" dirty="0"/>
          </a:p>
        </p:txBody>
      </p:sp>
      <p:sp>
        <p:nvSpPr>
          <p:cNvPr id="43" name="Text Placeholder 32">
            <a:extLst>
              <a:ext uri="{FF2B5EF4-FFF2-40B4-BE49-F238E27FC236}">
                <a16:creationId xmlns:a16="http://schemas.microsoft.com/office/drawing/2014/main" id="{D3398CD3-4AD1-823B-380F-0C4ED01B1020}"/>
              </a:ext>
            </a:extLst>
          </p:cNvPr>
          <p:cNvSpPr>
            <a:spLocks noGrp="1"/>
          </p:cNvSpPr>
          <p:nvPr>
            <p:ph type="body" sz="quarter" idx="16"/>
          </p:nvPr>
        </p:nvSpPr>
        <p:spPr>
          <a:xfrm>
            <a:off x="569930" y="8335300"/>
            <a:ext cx="6628585" cy="580102"/>
          </a:xfrm>
        </p:spPr>
        <p:txBody>
          <a:bodyPr>
            <a:normAutofit/>
          </a:bodyPr>
          <a:lstStyle>
            <a:lvl1pPr marL="0" indent="0">
              <a:lnSpc>
                <a:spcPct val="120000"/>
              </a:lnSpc>
              <a:buNone/>
              <a:defRPr sz="1200" b="0">
                <a:solidFill>
                  <a:schemeClr val="tx1"/>
                </a:solidFill>
                <a:latin typeface="+mn-lt"/>
              </a:defRPr>
            </a:lvl1pPr>
          </a:lstStyle>
          <a:p>
            <a:pPr lvl="0"/>
            <a:endParaRPr lang="en-US" dirty="0"/>
          </a:p>
        </p:txBody>
      </p:sp>
      <p:sp>
        <p:nvSpPr>
          <p:cNvPr id="44" name="Hexagon 43">
            <a:extLst>
              <a:ext uri="{FF2B5EF4-FFF2-40B4-BE49-F238E27FC236}">
                <a16:creationId xmlns:a16="http://schemas.microsoft.com/office/drawing/2014/main" id="{C8251E74-6527-5E41-BDF5-302068E724D0}"/>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Hexagon 44">
            <a:extLst>
              <a:ext uri="{FF2B5EF4-FFF2-40B4-BE49-F238E27FC236}">
                <a16:creationId xmlns:a16="http://schemas.microsoft.com/office/drawing/2014/main" id="{CFA1CBCE-6F43-E402-99B4-B8054D63FD4C}"/>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Hexagon 45">
            <a:extLst>
              <a:ext uri="{FF2B5EF4-FFF2-40B4-BE49-F238E27FC236}">
                <a16:creationId xmlns:a16="http://schemas.microsoft.com/office/drawing/2014/main" id="{505D2BA1-5324-32FB-D29D-D4CC57D89640}"/>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Slide Number Placeholder 5">
            <a:extLst>
              <a:ext uri="{FF2B5EF4-FFF2-40B4-BE49-F238E27FC236}">
                <a16:creationId xmlns:a16="http://schemas.microsoft.com/office/drawing/2014/main" id="{A4794ABF-B97B-403E-76AC-0C2ADB057C72}"/>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spTree>
    <p:extLst>
      <p:ext uri="{BB962C8B-B14F-4D97-AF65-F5344CB8AC3E}">
        <p14:creationId xmlns:p14="http://schemas.microsoft.com/office/powerpoint/2010/main" val="352002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Hexagon 20">
            <a:extLst>
              <a:ext uri="{FF2B5EF4-FFF2-40B4-BE49-F238E27FC236}">
                <a16:creationId xmlns:a16="http://schemas.microsoft.com/office/drawing/2014/main" id="{2898368E-EB69-ABA5-E824-27775D6F3FC8}"/>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2" name="Picture Placeholder 37">
            <a:extLst>
              <a:ext uri="{FF2B5EF4-FFF2-40B4-BE49-F238E27FC236}">
                <a16:creationId xmlns:a16="http://schemas.microsoft.com/office/drawing/2014/main" id="{22438225-0BE4-9843-0748-1B56E468C963}"/>
              </a:ext>
            </a:extLst>
          </p:cNvPr>
          <p:cNvSpPr>
            <a:spLocks noGrp="1"/>
          </p:cNvSpPr>
          <p:nvPr>
            <p:ph type="pic" sz="quarter" idx="12"/>
          </p:nvPr>
        </p:nvSpPr>
        <p:spPr>
          <a:xfrm>
            <a:off x="4630118" y="3591951"/>
            <a:ext cx="2540681" cy="5339604"/>
          </a:xfrm>
        </p:spPr>
        <p:txBody>
          <a:bodyPr/>
          <a:lstStyle/>
          <a:p>
            <a:endParaRPr lang="en-US" dirty="0"/>
          </a:p>
        </p:txBody>
      </p:sp>
      <p:sp>
        <p:nvSpPr>
          <p:cNvPr id="3" name="Text Placeholder 32">
            <a:extLst>
              <a:ext uri="{FF2B5EF4-FFF2-40B4-BE49-F238E27FC236}">
                <a16:creationId xmlns:a16="http://schemas.microsoft.com/office/drawing/2014/main" id="{7CCFC04E-B96A-2302-8F08-889E3D8D7041}"/>
              </a:ext>
            </a:extLst>
          </p:cNvPr>
          <p:cNvSpPr>
            <a:spLocks noGrp="1"/>
          </p:cNvSpPr>
          <p:nvPr>
            <p:ph type="body" sz="quarter" idx="14"/>
          </p:nvPr>
        </p:nvSpPr>
        <p:spPr>
          <a:xfrm>
            <a:off x="1367565" y="3651992"/>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4" name="Text Placeholder 32">
            <a:extLst>
              <a:ext uri="{FF2B5EF4-FFF2-40B4-BE49-F238E27FC236}">
                <a16:creationId xmlns:a16="http://schemas.microsoft.com/office/drawing/2014/main" id="{FA338F14-3674-1BF7-52DC-1E568495BC59}"/>
              </a:ext>
            </a:extLst>
          </p:cNvPr>
          <p:cNvSpPr>
            <a:spLocks noGrp="1"/>
          </p:cNvSpPr>
          <p:nvPr>
            <p:ph type="body" sz="quarter" idx="15"/>
          </p:nvPr>
        </p:nvSpPr>
        <p:spPr>
          <a:xfrm>
            <a:off x="549559" y="1724233"/>
            <a:ext cx="6631406" cy="1510655"/>
          </a:xfrm>
        </p:spPr>
        <p:txBody>
          <a:bodyPr>
            <a:normAutofit/>
          </a:bodyPr>
          <a:lstStyle>
            <a:lvl1pPr marL="0" indent="0">
              <a:lnSpc>
                <a:spcPct val="120000"/>
              </a:lnSpc>
              <a:buNone/>
              <a:defRPr sz="1400" b="1">
                <a:solidFill>
                  <a:srgbClr val="D34728"/>
                </a:solidFill>
                <a:latin typeface="+mn-lt"/>
              </a:defRPr>
            </a:lvl1pPr>
          </a:lstStyle>
          <a:p>
            <a:pPr lvl="0"/>
            <a:endParaRPr lang="en-US" dirty="0"/>
          </a:p>
        </p:txBody>
      </p:sp>
      <p:sp>
        <p:nvSpPr>
          <p:cNvPr id="5" name="Hexagon 4">
            <a:extLst>
              <a:ext uri="{FF2B5EF4-FFF2-40B4-BE49-F238E27FC236}">
                <a16:creationId xmlns:a16="http://schemas.microsoft.com/office/drawing/2014/main" id="{EC1682A9-1476-8333-BF49-4993F5EF6B26}"/>
              </a:ext>
            </a:extLst>
          </p:cNvPr>
          <p:cNvSpPr>
            <a:spLocks noChangeAspect="1"/>
          </p:cNvSpPr>
          <p:nvPr userDrawn="1"/>
        </p:nvSpPr>
        <p:spPr>
          <a:xfrm>
            <a:off x="683687" y="3802843"/>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 Placeholder 32">
            <a:extLst>
              <a:ext uri="{FF2B5EF4-FFF2-40B4-BE49-F238E27FC236}">
                <a16:creationId xmlns:a16="http://schemas.microsoft.com/office/drawing/2014/main" id="{06F3A5BA-7714-FF2D-AF57-2D69754FF689}"/>
              </a:ext>
            </a:extLst>
          </p:cNvPr>
          <p:cNvSpPr>
            <a:spLocks noGrp="1"/>
          </p:cNvSpPr>
          <p:nvPr>
            <p:ph type="body" sz="quarter" idx="16"/>
          </p:nvPr>
        </p:nvSpPr>
        <p:spPr>
          <a:xfrm>
            <a:off x="1367565" y="5037888"/>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9" name="Hexagon 8">
            <a:extLst>
              <a:ext uri="{FF2B5EF4-FFF2-40B4-BE49-F238E27FC236}">
                <a16:creationId xmlns:a16="http://schemas.microsoft.com/office/drawing/2014/main" id="{FDC281DB-5F60-2605-A723-59951322EF6C}"/>
              </a:ext>
            </a:extLst>
          </p:cNvPr>
          <p:cNvSpPr>
            <a:spLocks noChangeAspect="1"/>
          </p:cNvSpPr>
          <p:nvPr userDrawn="1"/>
        </p:nvSpPr>
        <p:spPr>
          <a:xfrm>
            <a:off x="683687" y="5188738"/>
            <a:ext cx="467760" cy="415843"/>
          </a:xfrm>
          <a:prstGeom prst="hexagon">
            <a:avLst/>
          </a:prstGeom>
          <a:solidFill>
            <a:schemeClr val="bg1">
              <a:lumMod val="75000"/>
            </a:schemeClr>
          </a:solidFill>
          <a:ln w="158750" cap="rnd">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32">
            <a:extLst>
              <a:ext uri="{FF2B5EF4-FFF2-40B4-BE49-F238E27FC236}">
                <a16:creationId xmlns:a16="http://schemas.microsoft.com/office/drawing/2014/main" id="{6C4612B4-32E7-D7ED-6498-87D606332A71}"/>
              </a:ext>
            </a:extLst>
          </p:cNvPr>
          <p:cNvSpPr>
            <a:spLocks noGrp="1"/>
          </p:cNvSpPr>
          <p:nvPr>
            <p:ph type="body" sz="quarter" idx="17"/>
          </p:nvPr>
        </p:nvSpPr>
        <p:spPr>
          <a:xfrm>
            <a:off x="1367565" y="6423783"/>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11" name="Hexagon 10">
            <a:extLst>
              <a:ext uri="{FF2B5EF4-FFF2-40B4-BE49-F238E27FC236}">
                <a16:creationId xmlns:a16="http://schemas.microsoft.com/office/drawing/2014/main" id="{D6C28F98-A19F-B5FC-44AF-640269A47D48}"/>
              </a:ext>
            </a:extLst>
          </p:cNvPr>
          <p:cNvSpPr>
            <a:spLocks noChangeAspect="1"/>
          </p:cNvSpPr>
          <p:nvPr userDrawn="1"/>
        </p:nvSpPr>
        <p:spPr>
          <a:xfrm>
            <a:off x="683687" y="6574635"/>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32">
            <a:extLst>
              <a:ext uri="{FF2B5EF4-FFF2-40B4-BE49-F238E27FC236}">
                <a16:creationId xmlns:a16="http://schemas.microsoft.com/office/drawing/2014/main" id="{D27D7CA4-EB4E-853E-B8B6-5879DB607B77}"/>
              </a:ext>
            </a:extLst>
          </p:cNvPr>
          <p:cNvSpPr>
            <a:spLocks noGrp="1"/>
          </p:cNvSpPr>
          <p:nvPr>
            <p:ph type="body" sz="quarter" idx="18"/>
          </p:nvPr>
        </p:nvSpPr>
        <p:spPr>
          <a:xfrm>
            <a:off x="1367565" y="7809680"/>
            <a:ext cx="2980746" cy="1121877"/>
          </a:xfrm>
        </p:spPr>
        <p:txBody>
          <a:bodyPr>
            <a:normAutofit/>
          </a:bodyPr>
          <a:lstStyle>
            <a:lvl1pPr marL="0" indent="0">
              <a:lnSpc>
                <a:spcPct val="120000"/>
              </a:lnSpc>
              <a:spcBef>
                <a:spcPts val="1200"/>
              </a:spcBef>
              <a:buNone/>
              <a:defRPr sz="1200">
                <a:solidFill>
                  <a:schemeClr val="tx1"/>
                </a:solidFill>
                <a:latin typeface="+mn-lt"/>
              </a:defRPr>
            </a:lvl1pPr>
          </a:lstStyle>
          <a:p>
            <a:pPr lvl="0"/>
            <a:endParaRPr lang="en-US" dirty="0"/>
          </a:p>
        </p:txBody>
      </p:sp>
      <p:sp>
        <p:nvSpPr>
          <p:cNvPr id="13" name="Hexagon 12">
            <a:extLst>
              <a:ext uri="{FF2B5EF4-FFF2-40B4-BE49-F238E27FC236}">
                <a16:creationId xmlns:a16="http://schemas.microsoft.com/office/drawing/2014/main" id="{5AF7FF9C-7310-C645-7CE5-BC9202B2AC50}"/>
              </a:ext>
            </a:extLst>
          </p:cNvPr>
          <p:cNvSpPr>
            <a:spLocks noChangeAspect="1"/>
          </p:cNvSpPr>
          <p:nvPr userDrawn="1"/>
        </p:nvSpPr>
        <p:spPr>
          <a:xfrm>
            <a:off x="683687" y="7960531"/>
            <a:ext cx="467760" cy="415843"/>
          </a:xfrm>
          <a:prstGeom prst="hexagon">
            <a:avLst/>
          </a:prstGeom>
          <a:solidFill>
            <a:schemeClr val="bg1">
              <a:lumMod val="75000"/>
            </a:schemeClr>
          </a:solidFill>
          <a:ln w="158750" cap="rnd">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Picture Placeholder 15">
            <a:extLst>
              <a:ext uri="{FF2B5EF4-FFF2-40B4-BE49-F238E27FC236}">
                <a16:creationId xmlns:a16="http://schemas.microsoft.com/office/drawing/2014/main" id="{59B77E13-5926-3C1F-7E13-A1B8A14166BE}"/>
              </a:ext>
            </a:extLst>
          </p:cNvPr>
          <p:cNvSpPr>
            <a:spLocks noGrp="1"/>
          </p:cNvSpPr>
          <p:nvPr>
            <p:ph type="pic" sz="quarter" idx="19"/>
          </p:nvPr>
        </p:nvSpPr>
        <p:spPr>
          <a:xfrm>
            <a:off x="793037" y="3873214"/>
            <a:ext cx="274320" cy="274321"/>
          </a:xfrm>
        </p:spPr>
        <p:txBody>
          <a:bodyPr>
            <a:noAutofit/>
          </a:bodyPr>
          <a:lstStyle>
            <a:lvl1pPr marL="0" indent="0">
              <a:buNone/>
              <a:defRPr sz="899"/>
            </a:lvl1pPr>
          </a:lstStyle>
          <a:p>
            <a:endParaRPr lang="en-US" dirty="0"/>
          </a:p>
        </p:txBody>
      </p:sp>
      <p:sp>
        <p:nvSpPr>
          <p:cNvPr id="18" name="Picture Placeholder 15">
            <a:extLst>
              <a:ext uri="{FF2B5EF4-FFF2-40B4-BE49-F238E27FC236}">
                <a16:creationId xmlns:a16="http://schemas.microsoft.com/office/drawing/2014/main" id="{BDFD3731-84EF-1FC2-1B72-355CD859945F}"/>
              </a:ext>
            </a:extLst>
          </p:cNvPr>
          <p:cNvSpPr>
            <a:spLocks noGrp="1"/>
          </p:cNvSpPr>
          <p:nvPr>
            <p:ph type="pic" sz="quarter" idx="20"/>
          </p:nvPr>
        </p:nvSpPr>
        <p:spPr>
          <a:xfrm>
            <a:off x="793037" y="5259499"/>
            <a:ext cx="274320" cy="274321"/>
          </a:xfrm>
        </p:spPr>
        <p:txBody>
          <a:bodyPr>
            <a:noAutofit/>
          </a:bodyPr>
          <a:lstStyle>
            <a:lvl1pPr marL="0" indent="0">
              <a:buNone/>
              <a:defRPr sz="899"/>
            </a:lvl1pPr>
          </a:lstStyle>
          <a:p>
            <a:endParaRPr lang="en-US" dirty="0"/>
          </a:p>
        </p:txBody>
      </p:sp>
      <p:sp>
        <p:nvSpPr>
          <p:cNvPr id="22" name="Picture Placeholder 15">
            <a:extLst>
              <a:ext uri="{FF2B5EF4-FFF2-40B4-BE49-F238E27FC236}">
                <a16:creationId xmlns:a16="http://schemas.microsoft.com/office/drawing/2014/main" id="{9E420EF2-F0BD-AD75-CCDB-B656B9E2A69D}"/>
              </a:ext>
            </a:extLst>
          </p:cNvPr>
          <p:cNvSpPr>
            <a:spLocks noGrp="1"/>
          </p:cNvSpPr>
          <p:nvPr>
            <p:ph type="pic" sz="quarter" idx="21"/>
          </p:nvPr>
        </p:nvSpPr>
        <p:spPr>
          <a:xfrm>
            <a:off x="793037" y="6645782"/>
            <a:ext cx="274320" cy="274321"/>
          </a:xfrm>
        </p:spPr>
        <p:txBody>
          <a:bodyPr>
            <a:noAutofit/>
          </a:bodyPr>
          <a:lstStyle>
            <a:lvl1pPr marL="0" indent="0">
              <a:buNone/>
              <a:defRPr sz="899"/>
            </a:lvl1pPr>
          </a:lstStyle>
          <a:p>
            <a:endParaRPr lang="en-US" dirty="0"/>
          </a:p>
        </p:txBody>
      </p:sp>
      <p:sp>
        <p:nvSpPr>
          <p:cNvPr id="36" name="Picture Placeholder 15">
            <a:extLst>
              <a:ext uri="{FF2B5EF4-FFF2-40B4-BE49-F238E27FC236}">
                <a16:creationId xmlns:a16="http://schemas.microsoft.com/office/drawing/2014/main" id="{937C4C93-D929-5C39-467F-DBB8B7FD712E}"/>
              </a:ext>
            </a:extLst>
          </p:cNvPr>
          <p:cNvSpPr>
            <a:spLocks noGrp="1"/>
          </p:cNvSpPr>
          <p:nvPr>
            <p:ph type="pic" sz="quarter" idx="22"/>
          </p:nvPr>
        </p:nvSpPr>
        <p:spPr>
          <a:xfrm>
            <a:off x="793037" y="8032066"/>
            <a:ext cx="274320" cy="274321"/>
          </a:xfrm>
        </p:spPr>
        <p:txBody>
          <a:bodyPr>
            <a:noAutofit/>
          </a:bodyPr>
          <a:lstStyle>
            <a:lvl1pPr marL="0" indent="0">
              <a:buNone/>
              <a:defRPr sz="899"/>
            </a:lvl1pPr>
          </a:lstStyle>
          <a:p>
            <a:endParaRPr lang="en-US" dirty="0"/>
          </a:p>
        </p:txBody>
      </p:sp>
    </p:spTree>
    <p:extLst>
      <p:ext uri="{BB962C8B-B14F-4D97-AF65-F5344CB8AC3E}">
        <p14:creationId xmlns:p14="http://schemas.microsoft.com/office/powerpoint/2010/main" val="162976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15" name="Chart Placeholder 14">
            <a:extLst>
              <a:ext uri="{FF2B5EF4-FFF2-40B4-BE49-F238E27FC236}">
                <a16:creationId xmlns:a16="http://schemas.microsoft.com/office/drawing/2014/main" id="{7DDD23DA-ECE1-7057-8765-0C869629B401}"/>
              </a:ext>
            </a:extLst>
          </p:cNvPr>
          <p:cNvSpPr>
            <a:spLocks noGrp="1"/>
          </p:cNvSpPr>
          <p:nvPr>
            <p:ph type="chart" sz="quarter" idx="11"/>
          </p:nvPr>
        </p:nvSpPr>
        <p:spPr>
          <a:xfrm>
            <a:off x="534737" y="4744989"/>
            <a:ext cx="6631407" cy="4060182"/>
          </a:xfrm>
        </p:spPr>
        <p:txBody>
          <a:bodyPr/>
          <a:lstStyle/>
          <a:p>
            <a:endParaRPr lang="en-US" dirty="0"/>
          </a:p>
        </p:txBody>
      </p:sp>
      <p:sp>
        <p:nvSpPr>
          <p:cNvPr id="37" name="Hexagon 36">
            <a:extLst>
              <a:ext uri="{FF2B5EF4-FFF2-40B4-BE49-F238E27FC236}">
                <a16:creationId xmlns:a16="http://schemas.microsoft.com/office/drawing/2014/main" id="{9669FA2B-7A5A-7983-FF4D-00ECBA427936}"/>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 Placeholder 32">
            <a:extLst>
              <a:ext uri="{FF2B5EF4-FFF2-40B4-BE49-F238E27FC236}">
                <a16:creationId xmlns:a16="http://schemas.microsoft.com/office/drawing/2014/main" id="{B8D17291-BB18-0DE8-609F-DF934F33C44B}"/>
              </a:ext>
            </a:extLst>
          </p:cNvPr>
          <p:cNvSpPr>
            <a:spLocks noGrp="1"/>
          </p:cNvSpPr>
          <p:nvPr>
            <p:ph type="body" sz="quarter" idx="15"/>
          </p:nvPr>
        </p:nvSpPr>
        <p:spPr>
          <a:xfrm>
            <a:off x="549559" y="1724234"/>
            <a:ext cx="6631406" cy="2760631"/>
          </a:xfrm>
        </p:spPr>
        <p:txBody>
          <a:bodyPr>
            <a:normAutofit/>
          </a:bodyPr>
          <a:lstStyle>
            <a:lvl1pPr marL="0" indent="0">
              <a:lnSpc>
                <a:spcPct val="130000"/>
              </a:lnSpc>
              <a:buNone/>
              <a:defRPr sz="1400" b="1">
                <a:solidFill>
                  <a:srgbClr val="D34728"/>
                </a:solidFill>
                <a:latin typeface="+mn-lt"/>
              </a:defRPr>
            </a:lvl1pPr>
          </a:lstStyle>
          <a:p>
            <a:pPr lvl="0"/>
            <a:endParaRPr lang="en-US" dirty="0"/>
          </a:p>
        </p:txBody>
      </p:sp>
    </p:spTree>
    <p:extLst>
      <p:ext uri="{BB962C8B-B14F-4D97-AF65-F5344CB8AC3E}">
        <p14:creationId xmlns:p14="http://schemas.microsoft.com/office/powerpoint/2010/main" val="424931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37" name="Hexagon 36">
            <a:extLst>
              <a:ext uri="{FF2B5EF4-FFF2-40B4-BE49-F238E27FC236}">
                <a16:creationId xmlns:a16="http://schemas.microsoft.com/office/drawing/2014/main" id="{9669FA2B-7A5A-7983-FF4D-00ECBA427936}"/>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 Placeholder 32">
            <a:extLst>
              <a:ext uri="{FF2B5EF4-FFF2-40B4-BE49-F238E27FC236}">
                <a16:creationId xmlns:a16="http://schemas.microsoft.com/office/drawing/2014/main" id="{B8D17291-BB18-0DE8-609F-DF934F33C44B}"/>
              </a:ext>
            </a:extLst>
          </p:cNvPr>
          <p:cNvSpPr>
            <a:spLocks noGrp="1"/>
          </p:cNvSpPr>
          <p:nvPr>
            <p:ph type="body" sz="quarter" idx="15"/>
          </p:nvPr>
        </p:nvSpPr>
        <p:spPr>
          <a:xfrm>
            <a:off x="549559" y="1724234"/>
            <a:ext cx="6631406" cy="1226783"/>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sp>
        <p:nvSpPr>
          <p:cNvPr id="2" name="Text Placeholder 32">
            <a:extLst>
              <a:ext uri="{FF2B5EF4-FFF2-40B4-BE49-F238E27FC236}">
                <a16:creationId xmlns:a16="http://schemas.microsoft.com/office/drawing/2014/main" id="{4DCA2BF4-4142-F702-96B4-2EA365DDBF68}"/>
              </a:ext>
            </a:extLst>
          </p:cNvPr>
          <p:cNvSpPr>
            <a:spLocks noGrp="1"/>
          </p:cNvSpPr>
          <p:nvPr>
            <p:ph type="body" sz="quarter" idx="16"/>
          </p:nvPr>
        </p:nvSpPr>
        <p:spPr>
          <a:xfrm>
            <a:off x="559692" y="3783465"/>
            <a:ext cx="2099287" cy="3038454"/>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sp>
        <p:nvSpPr>
          <p:cNvPr id="3" name="Text Placeholder 32">
            <a:extLst>
              <a:ext uri="{FF2B5EF4-FFF2-40B4-BE49-F238E27FC236}">
                <a16:creationId xmlns:a16="http://schemas.microsoft.com/office/drawing/2014/main" id="{9B964F42-9260-9954-5D53-BD6B716EA10E}"/>
              </a:ext>
            </a:extLst>
          </p:cNvPr>
          <p:cNvSpPr>
            <a:spLocks noGrp="1"/>
          </p:cNvSpPr>
          <p:nvPr>
            <p:ph type="body" sz="quarter" idx="17"/>
          </p:nvPr>
        </p:nvSpPr>
        <p:spPr>
          <a:xfrm>
            <a:off x="2823181" y="3783465"/>
            <a:ext cx="2099287" cy="3038454"/>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sp>
        <p:nvSpPr>
          <p:cNvPr id="4" name="Text Placeholder 32">
            <a:extLst>
              <a:ext uri="{FF2B5EF4-FFF2-40B4-BE49-F238E27FC236}">
                <a16:creationId xmlns:a16="http://schemas.microsoft.com/office/drawing/2014/main" id="{E5FD9C32-30E2-9C18-39AC-B3E63A4BE3AF}"/>
              </a:ext>
            </a:extLst>
          </p:cNvPr>
          <p:cNvSpPr>
            <a:spLocks noGrp="1"/>
          </p:cNvSpPr>
          <p:nvPr>
            <p:ph type="body" sz="quarter" idx="18"/>
          </p:nvPr>
        </p:nvSpPr>
        <p:spPr>
          <a:xfrm>
            <a:off x="5086670" y="3783465"/>
            <a:ext cx="2099287" cy="3038454"/>
          </a:xfrm>
        </p:spPr>
        <p:txBody>
          <a:bodyPr>
            <a:normAutofit/>
          </a:bodyPr>
          <a:lstStyle>
            <a:lvl1pPr marL="0" indent="0" algn="ctr">
              <a:lnSpc>
                <a:spcPct val="120000"/>
              </a:lnSpc>
              <a:buNone/>
              <a:defRPr sz="1400" b="0">
                <a:solidFill>
                  <a:schemeClr val="tx1"/>
                </a:solidFill>
                <a:latin typeface="+mn-lt"/>
              </a:defRPr>
            </a:lvl1pPr>
          </a:lstStyle>
          <a:p>
            <a:pPr lvl="0"/>
            <a:endParaRPr lang="en-US" dirty="0"/>
          </a:p>
        </p:txBody>
      </p:sp>
      <p:cxnSp>
        <p:nvCxnSpPr>
          <p:cNvPr id="6" name="Straight Connector 5">
            <a:extLst>
              <a:ext uri="{FF2B5EF4-FFF2-40B4-BE49-F238E27FC236}">
                <a16:creationId xmlns:a16="http://schemas.microsoft.com/office/drawing/2014/main" id="{1317FB3D-EC80-306A-63AE-9A4269E77A11}"/>
              </a:ext>
            </a:extLst>
          </p:cNvPr>
          <p:cNvCxnSpPr>
            <a:cxnSpLocks/>
          </p:cNvCxnSpPr>
          <p:nvPr userDrawn="1"/>
        </p:nvCxnSpPr>
        <p:spPr>
          <a:xfrm flipH="1">
            <a:off x="2739101" y="3783465"/>
            <a:ext cx="0" cy="303845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757504-2B1C-0033-0E20-4F6D2A25EC1F}"/>
              </a:ext>
            </a:extLst>
          </p:cNvPr>
          <p:cNvCxnSpPr>
            <a:cxnSpLocks/>
          </p:cNvCxnSpPr>
          <p:nvPr userDrawn="1"/>
        </p:nvCxnSpPr>
        <p:spPr>
          <a:xfrm flipH="1">
            <a:off x="5006051" y="3783465"/>
            <a:ext cx="0" cy="303845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772B2E88-BC56-CF91-DE92-FE575C1F9B0E}"/>
              </a:ext>
            </a:extLst>
          </p:cNvPr>
          <p:cNvSpPr>
            <a:spLocks noGrp="1"/>
          </p:cNvSpPr>
          <p:nvPr>
            <p:ph type="pic" sz="quarter" idx="22"/>
          </p:nvPr>
        </p:nvSpPr>
        <p:spPr>
          <a:xfrm>
            <a:off x="549560" y="6987701"/>
            <a:ext cx="6648166" cy="1878489"/>
          </a:xfrm>
        </p:spPr>
        <p:txBody>
          <a:bodyPr/>
          <a:lstStyle/>
          <a:p>
            <a:endParaRPr lang="en-US" dirty="0"/>
          </a:p>
        </p:txBody>
      </p:sp>
      <p:sp>
        <p:nvSpPr>
          <p:cNvPr id="40" name="Hexagon 39">
            <a:extLst>
              <a:ext uri="{FF2B5EF4-FFF2-40B4-BE49-F238E27FC236}">
                <a16:creationId xmlns:a16="http://schemas.microsoft.com/office/drawing/2014/main" id="{33AAA186-559D-47E4-30A1-2E71D980CC58}"/>
              </a:ext>
            </a:extLst>
          </p:cNvPr>
          <p:cNvSpPr>
            <a:spLocks noChangeAspect="1"/>
          </p:cNvSpPr>
          <p:nvPr userDrawn="1"/>
        </p:nvSpPr>
        <p:spPr>
          <a:xfrm>
            <a:off x="1370175" y="3193866"/>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Hexagon 40">
            <a:extLst>
              <a:ext uri="{FF2B5EF4-FFF2-40B4-BE49-F238E27FC236}">
                <a16:creationId xmlns:a16="http://schemas.microsoft.com/office/drawing/2014/main" id="{789B50EC-2B4C-6160-2772-E25826124ED7}"/>
              </a:ext>
            </a:extLst>
          </p:cNvPr>
          <p:cNvSpPr>
            <a:spLocks noChangeAspect="1"/>
          </p:cNvSpPr>
          <p:nvPr userDrawn="1"/>
        </p:nvSpPr>
        <p:spPr>
          <a:xfrm>
            <a:off x="3630847" y="3193866"/>
            <a:ext cx="467760" cy="415843"/>
          </a:xfrm>
          <a:prstGeom prst="hexagon">
            <a:avLst/>
          </a:prstGeom>
          <a:solidFill>
            <a:schemeClr val="bg1">
              <a:lumMod val="75000"/>
            </a:schemeClr>
          </a:solidFill>
          <a:ln w="158750" cap="rnd">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Hexagon 41">
            <a:extLst>
              <a:ext uri="{FF2B5EF4-FFF2-40B4-BE49-F238E27FC236}">
                <a16:creationId xmlns:a16="http://schemas.microsoft.com/office/drawing/2014/main" id="{DB16144F-F6C5-103F-A103-1E421C434D6B}"/>
              </a:ext>
            </a:extLst>
          </p:cNvPr>
          <p:cNvSpPr>
            <a:spLocks noChangeAspect="1"/>
          </p:cNvSpPr>
          <p:nvPr userDrawn="1"/>
        </p:nvSpPr>
        <p:spPr>
          <a:xfrm>
            <a:off x="5891519" y="3193866"/>
            <a:ext cx="467760" cy="415843"/>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Picture Placeholder 12">
            <a:extLst>
              <a:ext uri="{FF2B5EF4-FFF2-40B4-BE49-F238E27FC236}">
                <a16:creationId xmlns:a16="http://schemas.microsoft.com/office/drawing/2014/main" id="{E75D3BB9-94C2-FF32-2C2B-54FFF375FFD6}"/>
              </a:ext>
            </a:extLst>
          </p:cNvPr>
          <p:cNvSpPr>
            <a:spLocks noGrp="1"/>
          </p:cNvSpPr>
          <p:nvPr>
            <p:ph type="pic" sz="quarter" idx="19"/>
          </p:nvPr>
        </p:nvSpPr>
        <p:spPr>
          <a:xfrm>
            <a:off x="1463082" y="3272076"/>
            <a:ext cx="274320" cy="274321"/>
          </a:xfrm>
        </p:spPr>
        <p:txBody>
          <a:bodyPr>
            <a:normAutofit/>
          </a:bodyPr>
          <a:lstStyle>
            <a:lvl1pPr marL="0" indent="0">
              <a:buNone/>
              <a:defRPr sz="1200"/>
            </a:lvl1pPr>
          </a:lstStyle>
          <a:p>
            <a:endParaRPr lang="en-US" dirty="0"/>
          </a:p>
        </p:txBody>
      </p:sp>
      <p:sp>
        <p:nvSpPr>
          <p:cNvPr id="14" name="Picture Placeholder 12">
            <a:extLst>
              <a:ext uri="{FF2B5EF4-FFF2-40B4-BE49-F238E27FC236}">
                <a16:creationId xmlns:a16="http://schemas.microsoft.com/office/drawing/2014/main" id="{42A5670A-35AE-382E-EAA3-84B51EEE9FF3}"/>
              </a:ext>
            </a:extLst>
          </p:cNvPr>
          <p:cNvSpPr>
            <a:spLocks noGrp="1"/>
          </p:cNvSpPr>
          <p:nvPr>
            <p:ph type="pic" sz="quarter" idx="20"/>
          </p:nvPr>
        </p:nvSpPr>
        <p:spPr>
          <a:xfrm>
            <a:off x="3730421" y="3272076"/>
            <a:ext cx="274320" cy="274321"/>
          </a:xfrm>
        </p:spPr>
        <p:txBody>
          <a:bodyPr>
            <a:normAutofit/>
          </a:bodyPr>
          <a:lstStyle>
            <a:lvl1pPr marL="0" indent="0">
              <a:buNone/>
              <a:defRPr sz="1200"/>
            </a:lvl1pPr>
          </a:lstStyle>
          <a:p>
            <a:endParaRPr lang="en-US" dirty="0"/>
          </a:p>
        </p:txBody>
      </p:sp>
      <p:sp>
        <p:nvSpPr>
          <p:cNvPr id="16" name="Picture Placeholder 12">
            <a:extLst>
              <a:ext uri="{FF2B5EF4-FFF2-40B4-BE49-F238E27FC236}">
                <a16:creationId xmlns:a16="http://schemas.microsoft.com/office/drawing/2014/main" id="{C197E11E-D849-BA86-6C40-6AAF5D4C6EA7}"/>
              </a:ext>
            </a:extLst>
          </p:cNvPr>
          <p:cNvSpPr>
            <a:spLocks noGrp="1"/>
          </p:cNvSpPr>
          <p:nvPr>
            <p:ph type="pic" sz="quarter" idx="21"/>
          </p:nvPr>
        </p:nvSpPr>
        <p:spPr>
          <a:xfrm>
            <a:off x="5980533" y="3272076"/>
            <a:ext cx="274320" cy="274321"/>
          </a:xfr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01669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Freeform: Shape 24">
            <a:extLst>
              <a:ext uri="{FF2B5EF4-FFF2-40B4-BE49-F238E27FC236}">
                <a16:creationId xmlns:a16="http://schemas.microsoft.com/office/drawing/2014/main" id="{284C2A9D-A11C-92D0-45C0-BF84002D05D6}"/>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Freeform: Shape 25">
            <a:extLst>
              <a:ext uri="{FF2B5EF4-FFF2-40B4-BE49-F238E27FC236}">
                <a16:creationId xmlns:a16="http://schemas.microsoft.com/office/drawing/2014/main" id="{4836F3E4-CFB1-20DD-3B90-2DE35E956480}"/>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Freeform: Shape 26">
            <a:extLst>
              <a:ext uri="{FF2B5EF4-FFF2-40B4-BE49-F238E27FC236}">
                <a16:creationId xmlns:a16="http://schemas.microsoft.com/office/drawing/2014/main" id="{DA4F28E0-7669-A4F9-F788-F8570F4A84E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Freeform: Shape 27">
            <a:extLst>
              <a:ext uri="{FF2B5EF4-FFF2-40B4-BE49-F238E27FC236}">
                <a16:creationId xmlns:a16="http://schemas.microsoft.com/office/drawing/2014/main" id="{01CC2D7F-3913-7396-22AB-C0AA76C5D9CD}"/>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Freeform: Shape 28">
            <a:extLst>
              <a:ext uri="{FF2B5EF4-FFF2-40B4-BE49-F238E27FC236}">
                <a16:creationId xmlns:a16="http://schemas.microsoft.com/office/drawing/2014/main" id="{B5F9FE8E-3232-E1DD-C135-B0ADE2F65925}"/>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Freeform: Shape 29">
            <a:extLst>
              <a:ext uri="{FF2B5EF4-FFF2-40B4-BE49-F238E27FC236}">
                <a16:creationId xmlns:a16="http://schemas.microsoft.com/office/drawing/2014/main" id="{B0D52668-DAA0-6675-1570-75EF6653B7B6}"/>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Freeform: Shape 30">
            <a:extLst>
              <a:ext uri="{FF2B5EF4-FFF2-40B4-BE49-F238E27FC236}">
                <a16:creationId xmlns:a16="http://schemas.microsoft.com/office/drawing/2014/main" id="{E8B384B9-3D90-2BA7-D5CF-B967AFA36022}"/>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Freeform: Shape 31">
            <a:extLst>
              <a:ext uri="{FF2B5EF4-FFF2-40B4-BE49-F238E27FC236}">
                <a16:creationId xmlns:a16="http://schemas.microsoft.com/office/drawing/2014/main" id="{54F1D863-AA84-677D-52CB-EAA08BE29D2A}"/>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Freeform: Shape 32">
            <a:extLst>
              <a:ext uri="{FF2B5EF4-FFF2-40B4-BE49-F238E27FC236}">
                <a16:creationId xmlns:a16="http://schemas.microsoft.com/office/drawing/2014/main" id="{BDCD9027-3326-399D-0436-D0FCBE24592E}"/>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Freeform: Shape 33">
            <a:extLst>
              <a:ext uri="{FF2B5EF4-FFF2-40B4-BE49-F238E27FC236}">
                <a16:creationId xmlns:a16="http://schemas.microsoft.com/office/drawing/2014/main" id="{76822CBF-9EFD-E56C-FB64-C2BCDA59A28B}"/>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sp>
        <p:nvSpPr>
          <p:cNvPr id="19" name="Hexagon 18">
            <a:extLst>
              <a:ext uri="{FF2B5EF4-FFF2-40B4-BE49-F238E27FC236}">
                <a16:creationId xmlns:a16="http://schemas.microsoft.com/office/drawing/2014/main" id="{4CE9845A-E1C6-C5EE-2F4E-7D86C9C2D13B}"/>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Hexagon 19">
            <a:extLst>
              <a:ext uri="{FF2B5EF4-FFF2-40B4-BE49-F238E27FC236}">
                <a16:creationId xmlns:a16="http://schemas.microsoft.com/office/drawing/2014/main" id="{04F46B48-F956-C38F-3CCA-DD83A13EAF92}"/>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0">
            <a:extLst>
              <a:ext uri="{FF2B5EF4-FFF2-40B4-BE49-F238E27FC236}">
                <a16:creationId xmlns:a16="http://schemas.microsoft.com/office/drawing/2014/main" id="{BFADA952-9693-4ADF-F396-40E6F6E8A58E}"/>
              </a:ext>
            </a:extLst>
          </p:cNvPr>
          <p:cNvSpPr>
            <a:spLocks noGrp="1"/>
          </p:cNvSpPr>
          <p:nvPr>
            <p:ph type="body" sz="quarter" idx="10"/>
          </p:nvPr>
        </p:nvSpPr>
        <p:spPr>
          <a:xfrm>
            <a:off x="559692" y="349402"/>
            <a:ext cx="4936974" cy="1148295"/>
          </a:xfrm>
        </p:spPr>
        <p:txBody>
          <a:bodyPr>
            <a:normAutofit/>
          </a:bodyPr>
          <a:lstStyle>
            <a:lvl1pPr marL="0" indent="0" algn="l">
              <a:lnSpc>
                <a:spcPct val="130000"/>
              </a:lnSpc>
              <a:buNone/>
              <a:defRPr sz="23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
        <p:nvSpPr>
          <p:cNvPr id="24" name="Slide Number Placeholder 5">
            <a:extLst>
              <a:ext uri="{FF2B5EF4-FFF2-40B4-BE49-F238E27FC236}">
                <a16:creationId xmlns:a16="http://schemas.microsoft.com/office/drawing/2014/main" id="{49ADE998-D8C4-10BF-0C1B-B9E3EC586625}"/>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pic>
        <p:nvPicPr>
          <p:cNvPr id="35" name="Picture 34">
            <a:extLst>
              <a:ext uri="{FF2B5EF4-FFF2-40B4-BE49-F238E27FC236}">
                <a16:creationId xmlns:a16="http://schemas.microsoft.com/office/drawing/2014/main" id="{50C5195C-330E-55CB-6366-845A3C2FC4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37" name="Hexagon 36">
            <a:extLst>
              <a:ext uri="{FF2B5EF4-FFF2-40B4-BE49-F238E27FC236}">
                <a16:creationId xmlns:a16="http://schemas.microsoft.com/office/drawing/2014/main" id="{9669FA2B-7A5A-7983-FF4D-00ECBA427936}"/>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9229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F8DC1-6388-7354-F70D-F50DBD612E2C}"/>
              </a:ext>
            </a:extLst>
          </p:cNvPr>
          <p:cNvSpPr/>
          <p:nvPr userDrawn="1"/>
        </p:nvSpPr>
        <p:spPr>
          <a:xfrm>
            <a:off x="0" y="0"/>
            <a:ext cx="7772400" cy="10058400"/>
          </a:xfrm>
          <a:prstGeom prst="rect">
            <a:avLst/>
          </a:pr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Freeform: Shape 11">
            <a:extLst>
              <a:ext uri="{FF2B5EF4-FFF2-40B4-BE49-F238E27FC236}">
                <a16:creationId xmlns:a16="http://schemas.microsoft.com/office/drawing/2014/main" id="{46E9B512-33D1-02A5-CD81-0E7B6CBCAED5}"/>
              </a:ext>
            </a:extLst>
          </p:cNvPr>
          <p:cNvSpPr>
            <a:spLocks noChangeAspect="1"/>
          </p:cNvSpPr>
          <p:nvPr userDrawn="1"/>
        </p:nvSpPr>
        <p:spPr>
          <a:xfrm>
            <a:off x="7646291" y="3557810"/>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Freeform: Shape 12">
            <a:extLst>
              <a:ext uri="{FF2B5EF4-FFF2-40B4-BE49-F238E27FC236}">
                <a16:creationId xmlns:a16="http://schemas.microsoft.com/office/drawing/2014/main" id="{E2ED1266-5CD0-275A-04DD-140FF3ED8507}"/>
              </a:ext>
            </a:extLst>
          </p:cNvPr>
          <p:cNvSpPr>
            <a:spLocks noChangeAspect="1"/>
          </p:cNvSpPr>
          <p:nvPr userDrawn="1"/>
        </p:nvSpPr>
        <p:spPr>
          <a:xfrm>
            <a:off x="7281209" y="296589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Freeform: Shape 13">
            <a:extLst>
              <a:ext uri="{FF2B5EF4-FFF2-40B4-BE49-F238E27FC236}">
                <a16:creationId xmlns:a16="http://schemas.microsoft.com/office/drawing/2014/main" id="{B96B3440-9B55-7F19-279B-3FBC8425E178}"/>
              </a:ext>
            </a:extLst>
          </p:cNvPr>
          <p:cNvSpPr>
            <a:spLocks noChangeAspect="1"/>
          </p:cNvSpPr>
          <p:nvPr userDrawn="1"/>
        </p:nvSpPr>
        <p:spPr>
          <a:xfrm>
            <a:off x="-326095" y="666548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Freeform: Shape 14">
            <a:extLst>
              <a:ext uri="{FF2B5EF4-FFF2-40B4-BE49-F238E27FC236}">
                <a16:creationId xmlns:a16="http://schemas.microsoft.com/office/drawing/2014/main" id="{292D1EF7-A9A0-DE4E-CB88-D47B95AF9960}"/>
              </a:ext>
            </a:extLst>
          </p:cNvPr>
          <p:cNvSpPr>
            <a:spLocks noChangeAspect="1"/>
          </p:cNvSpPr>
          <p:nvPr userDrawn="1"/>
        </p:nvSpPr>
        <p:spPr>
          <a:xfrm>
            <a:off x="78140" y="6132279"/>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Freeform: Shape 15">
            <a:extLst>
              <a:ext uri="{FF2B5EF4-FFF2-40B4-BE49-F238E27FC236}">
                <a16:creationId xmlns:a16="http://schemas.microsoft.com/office/drawing/2014/main" id="{75E9D556-58E6-9199-D26B-531EE057E61D}"/>
              </a:ext>
            </a:extLst>
          </p:cNvPr>
          <p:cNvSpPr>
            <a:spLocks noChangeAspect="1"/>
          </p:cNvSpPr>
          <p:nvPr userDrawn="1"/>
        </p:nvSpPr>
        <p:spPr>
          <a:xfrm>
            <a:off x="-286944" y="5540368"/>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Shape 10">
            <a:extLst>
              <a:ext uri="{FF2B5EF4-FFF2-40B4-BE49-F238E27FC236}">
                <a16:creationId xmlns:a16="http://schemas.microsoft.com/office/drawing/2014/main" id="{4957419B-1F51-DE43-7569-A9B8D84DF179}"/>
              </a:ext>
            </a:extLst>
          </p:cNvPr>
          <p:cNvSpPr>
            <a:spLocks noChangeAspect="1"/>
          </p:cNvSpPr>
          <p:nvPr userDrawn="1"/>
        </p:nvSpPr>
        <p:spPr>
          <a:xfrm>
            <a:off x="7198515" y="4091017"/>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Freeform: Shape 4">
            <a:extLst>
              <a:ext uri="{FF2B5EF4-FFF2-40B4-BE49-F238E27FC236}">
                <a16:creationId xmlns:a16="http://schemas.microsoft.com/office/drawing/2014/main" id="{5AAC9D20-DF75-01CB-5FE2-CC3F8C04FB25}"/>
              </a:ext>
            </a:extLst>
          </p:cNvPr>
          <p:cNvSpPr>
            <a:spLocks noChangeAspect="1"/>
          </p:cNvSpPr>
          <p:nvPr userDrawn="1"/>
        </p:nvSpPr>
        <p:spPr>
          <a:xfrm>
            <a:off x="-102202" y="-178254"/>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Freeform: Shape 5">
            <a:extLst>
              <a:ext uri="{FF2B5EF4-FFF2-40B4-BE49-F238E27FC236}">
                <a16:creationId xmlns:a16="http://schemas.microsoft.com/office/drawing/2014/main" id="{AE1A52E3-9E14-9647-3C62-65A54A80057F}"/>
              </a:ext>
            </a:extLst>
          </p:cNvPr>
          <p:cNvSpPr>
            <a:spLocks noChangeAspect="1"/>
          </p:cNvSpPr>
          <p:nvPr userDrawn="1"/>
        </p:nvSpPr>
        <p:spPr>
          <a:xfrm>
            <a:off x="48416" y="329523"/>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reeform: Shape 8">
            <a:extLst>
              <a:ext uri="{FF2B5EF4-FFF2-40B4-BE49-F238E27FC236}">
                <a16:creationId xmlns:a16="http://schemas.microsoft.com/office/drawing/2014/main" id="{ABC8EDCD-AFAC-92B5-D6C0-0C90494FC49B}"/>
              </a:ext>
            </a:extLst>
          </p:cNvPr>
          <p:cNvSpPr>
            <a:spLocks noChangeAspect="1"/>
          </p:cNvSpPr>
          <p:nvPr userDrawn="1"/>
        </p:nvSpPr>
        <p:spPr>
          <a:xfrm>
            <a:off x="749907" y="-236335"/>
            <a:ext cx="573887" cy="908050"/>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Rounded Corners 7">
            <a:extLst>
              <a:ext uri="{FF2B5EF4-FFF2-40B4-BE49-F238E27FC236}">
                <a16:creationId xmlns:a16="http://schemas.microsoft.com/office/drawing/2014/main" id="{9D7DCF19-66F9-0B43-8C8F-D5F0EE8E6E7E}"/>
              </a:ext>
            </a:extLst>
          </p:cNvPr>
          <p:cNvSpPr/>
          <p:nvPr userDrawn="1"/>
        </p:nvSpPr>
        <p:spPr>
          <a:xfrm>
            <a:off x="312059" y="275773"/>
            <a:ext cx="7148286" cy="9506857"/>
          </a:xfrm>
          <a:prstGeom prst="roundRect">
            <a:avLst>
              <a:gd name="adj" fmla="val 17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2EFC25A8-175B-232E-0A2A-2B005AF2E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4190" y="9211766"/>
            <a:ext cx="446528" cy="396562"/>
          </a:xfrm>
          <a:prstGeom prst="rect">
            <a:avLst/>
          </a:prstGeom>
        </p:spPr>
      </p:pic>
      <p:pic>
        <p:nvPicPr>
          <p:cNvPr id="18" name="Picture 17">
            <a:extLst>
              <a:ext uri="{FF2B5EF4-FFF2-40B4-BE49-F238E27FC236}">
                <a16:creationId xmlns:a16="http://schemas.microsoft.com/office/drawing/2014/main" id="{BBD87FA9-2589-A7AD-9CA3-5092AAF339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08724" y="543009"/>
            <a:ext cx="1362076" cy="386735"/>
          </a:xfrm>
          <a:prstGeom prst="rect">
            <a:avLst/>
          </a:prstGeom>
        </p:spPr>
      </p:pic>
      <p:sp>
        <p:nvSpPr>
          <p:cNvPr id="10" name="Freeform: Shape 9">
            <a:extLst>
              <a:ext uri="{FF2B5EF4-FFF2-40B4-BE49-F238E27FC236}">
                <a16:creationId xmlns:a16="http://schemas.microsoft.com/office/drawing/2014/main" id="{A9B3432A-5854-A0CE-2D78-1AA501C35C74}"/>
              </a:ext>
            </a:extLst>
          </p:cNvPr>
          <p:cNvSpPr>
            <a:spLocks noChangeAspect="1"/>
          </p:cNvSpPr>
          <p:nvPr userDrawn="1"/>
        </p:nvSpPr>
        <p:spPr>
          <a:xfrm>
            <a:off x="496193" y="-203686"/>
            <a:ext cx="303018" cy="479459"/>
          </a:xfrm>
          <a:custGeom>
            <a:avLst/>
            <a:gdLst>
              <a:gd name="connsiteX0" fmla="*/ 438150 w 3009900"/>
              <a:gd name="connsiteY0" fmla="*/ 2305050 h 4762500"/>
              <a:gd name="connsiteX1" fmla="*/ 3009900 w 3009900"/>
              <a:gd name="connsiteY1" fmla="*/ 0 h 4762500"/>
              <a:gd name="connsiteX2" fmla="*/ 1924050 w 3009900"/>
              <a:gd name="connsiteY2" fmla="*/ 2000250 h 4762500"/>
              <a:gd name="connsiteX3" fmla="*/ 2552700 w 3009900"/>
              <a:gd name="connsiteY3" fmla="*/ 2438400 h 4762500"/>
              <a:gd name="connsiteX4" fmla="*/ 0 w 3009900"/>
              <a:gd name="connsiteY4" fmla="*/ 4762500 h 4762500"/>
              <a:gd name="connsiteX5" fmla="*/ 1047750 w 3009900"/>
              <a:gd name="connsiteY5" fmla="*/ 2743200 h 4762500"/>
              <a:gd name="connsiteX6" fmla="*/ 438150 w 3009900"/>
              <a:gd name="connsiteY6" fmla="*/ 230505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900" h="4762500">
                <a:moveTo>
                  <a:pt x="438150" y="2305050"/>
                </a:moveTo>
                <a:lnTo>
                  <a:pt x="3009900" y="0"/>
                </a:lnTo>
                <a:lnTo>
                  <a:pt x="1924050" y="2000250"/>
                </a:lnTo>
                <a:lnTo>
                  <a:pt x="2552700" y="2438400"/>
                </a:lnTo>
                <a:lnTo>
                  <a:pt x="0" y="4762500"/>
                </a:lnTo>
                <a:lnTo>
                  <a:pt x="1047750" y="2743200"/>
                </a:lnTo>
                <a:lnTo>
                  <a:pt x="438150" y="2305050"/>
                </a:lnTo>
                <a:close/>
              </a:path>
            </a:pathLst>
          </a:custGeom>
          <a:solidFill>
            <a:srgbClr val="D3472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Hexagon 23">
            <a:extLst>
              <a:ext uri="{FF2B5EF4-FFF2-40B4-BE49-F238E27FC236}">
                <a16:creationId xmlns:a16="http://schemas.microsoft.com/office/drawing/2014/main" id="{1F343CDE-1280-E0BB-89F8-2F4E3E8A8D6A}"/>
              </a:ext>
            </a:extLst>
          </p:cNvPr>
          <p:cNvSpPr>
            <a:spLocks noChangeAspect="1"/>
          </p:cNvSpPr>
          <p:nvPr userDrawn="1"/>
        </p:nvSpPr>
        <p:spPr>
          <a:xfrm>
            <a:off x="471684" y="9530086"/>
            <a:ext cx="88009" cy="78241"/>
          </a:xfrm>
          <a:prstGeom prst="hexagon">
            <a:avLst/>
          </a:prstGeom>
          <a:solidFill>
            <a:srgbClr val="D34728"/>
          </a:solidFill>
          <a:ln w="111125"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Hexagon 24">
            <a:extLst>
              <a:ext uri="{FF2B5EF4-FFF2-40B4-BE49-F238E27FC236}">
                <a16:creationId xmlns:a16="http://schemas.microsoft.com/office/drawing/2014/main" id="{32FF5F33-D9F9-A981-0F86-04B3F47E0398}"/>
              </a:ext>
            </a:extLst>
          </p:cNvPr>
          <p:cNvSpPr>
            <a:spLocks noChangeAspect="1"/>
          </p:cNvSpPr>
          <p:nvPr userDrawn="1"/>
        </p:nvSpPr>
        <p:spPr>
          <a:xfrm>
            <a:off x="728055" y="9333191"/>
            <a:ext cx="190559" cy="169409"/>
          </a:xfrm>
          <a:prstGeom prst="hexagon">
            <a:avLst/>
          </a:prstGeom>
          <a:solidFill>
            <a:schemeClr val="bg1">
              <a:lumMod val="95000"/>
            </a:schemeClr>
          </a:solidFill>
          <a:ln w="158750" cap="rnd">
            <a:solidFill>
              <a:schemeClr val="bg1">
                <a:lumMod val="9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Hexagon 25">
            <a:extLst>
              <a:ext uri="{FF2B5EF4-FFF2-40B4-BE49-F238E27FC236}">
                <a16:creationId xmlns:a16="http://schemas.microsoft.com/office/drawing/2014/main" id="{D70EA8B2-BFD7-A5AA-0AB4-1C0008F0274A}"/>
              </a:ext>
            </a:extLst>
          </p:cNvPr>
          <p:cNvSpPr>
            <a:spLocks noChangeAspect="1"/>
          </p:cNvSpPr>
          <p:nvPr userDrawn="1"/>
        </p:nvSpPr>
        <p:spPr>
          <a:xfrm>
            <a:off x="469400" y="9080942"/>
            <a:ext cx="157842" cy="140322"/>
          </a:xfrm>
          <a:prstGeom prst="hexagon">
            <a:avLst/>
          </a:prstGeom>
          <a:solidFill>
            <a:srgbClr val="D34728"/>
          </a:solidFill>
          <a:ln w="158750" cap="rnd">
            <a:solidFill>
              <a:srgbClr val="D34728"/>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Slide Number Placeholder 5">
            <a:extLst>
              <a:ext uri="{FF2B5EF4-FFF2-40B4-BE49-F238E27FC236}">
                <a16:creationId xmlns:a16="http://schemas.microsoft.com/office/drawing/2014/main" id="{22C64E44-7D9D-B5AB-0392-7651BF729E2F}"/>
              </a:ext>
            </a:extLst>
          </p:cNvPr>
          <p:cNvSpPr>
            <a:spLocks noGrp="1"/>
          </p:cNvSpPr>
          <p:nvPr>
            <p:ph type="sldNum" sz="quarter" idx="4"/>
          </p:nvPr>
        </p:nvSpPr>
        <p:spPr>
          <a:xfrm>
            <a:off x="559692" y="9325407"/>
            <a:ext cx="534188" cy="229705"/>
          </a:xfrm>
          <a:prstGeom prst="rect">
            <a:avLst/>
          </a:prstGeom>
        </p:spPr>
        <p:txBody>
          <a:bodyPr vert="horz" lIns="91440" tIns="45720" rIns="91440" bIns="45720" rtlCol="0" anchor="ctr"/>
          <a:lstStyle>
            <a:lvl1pPr algn="ctr">
              <a:defRPr sz="1100" b="1">
                <a:solidFill>
                  <a:srgbClr val="D34728"/>
                </a:solidFill>
                <a:latin typeface="+mn-lt"/>
              </a:defRPr>
            </a:lvl1pPr>
          </a:lstStyle>
          <a:p>
            <a:fld id="{B460C489-6A16-47BE-99C0-97B3C176101D}" type="slidenum">
              <a:rPr lang="en-US" smtClean="0"/>
              <a:pPr/>
              <a:t>‹#›</a:t>
            </a:fld>
            <a:endParaRPr lang="en-US" dirty="0"/>
          </a:p>
        </p:txBody>
      </p:sp>
    </p:spTree>
    <p:extLst>
      <p:ext uri="{BB962C8B-B14F-4D97-AF65-F5344CB8AC3E}">
        <p14:creationId xmlns:p14="http://schemas.microsoft.com/office/powerpoint/2010/main" val="327043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D6BA18-2E09-2D5E-A544-918B9E199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240" y="9187185"/>
            <a:ext cx="595118" cy="528524"/>
          </a:xfrm>
          <a:prstGeom prst="rect">
            <a:avLst/>
          </a:prstGeom>
        </p:spPr>
      </p:pic>
      <p:pic>
        <p:nvPicPr>
          <p:cNvPr id="8" name="Picture 7">
            <a:extLst>
              <a:ext uri="{FF2B5EF4-FFF2-40B4-BE49-F238E27FC236}">
                <a16:creationId xmlns:a16="http://schemas.microsoft.com/office/drawing/2014/main" id="{F339F519-9EE3-0CF6-4C4A-2D8668539C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5164" y="475880"/>
            <a:ext cx="1362076" cy="386735"/>
          </a:xfrm>
          <a:prstGeom prst="rect">
            <a:avLst/>
          </a:prstGeom>
        </p:spPr>
      </p:pic>
      <p:sp>
        <p:nvSpPr>
          <p:cNvPr id="19" name="Freeform: Shape 18">
            <a:extLst>
              <a:ext uri="{FF2B5EF4-FFF2-40B4-BE49-F238E27FC236}">
                <a16:creationId xmlns:a16="http://schemas.microsoft.com/office/drawing/2014/main" id="{ADCFB6DB-EFCB-3F10-2D8F-EB9AF0A64CF5}"/>
              </a:ext>
            </a:extLst>
          </p:cNvPr>
          <p:cNvSpPr/>
          <p:nvPr userDrawn="1"/>
        </p:nvSpPr>
        <p:spPr>
          <a:xfrm>
            <a:off x="0" y="0"/>
            <a:ext cx="7772400" cy="1079501"/>
          </a:xfrm>
          <a:custGeom>
            <a:avLst/>
            <a:gdLst>
              <a:gd name="connsiteX0" fmla="*/ 0 w 7772400"/>
              <a:gd name="connsiteY0" fmla="*/ 0 h 1079501"/>
              <a:gd name="connsiteX1" fmla="*/ 7772400 w 7772400"/>
              <a:gd name="connsiteY1" fmla="*/ 0 h 1079501"/>
              <a:gd name="connsiteX2" fmla="*/ 7772400 w 7772400"/>
              <a:gd name="connsiteY2" fmla="*/ 1079501 h 1079501"/>
              <a:gd name="connsiteX3" fmla="*/ 7768098 w 7772400"/>
              <a:gd name="connsiteY3" fmla="*/ 1072397 h 1079501"/>
              <a:gd name="connsiteX4" fmla="*/ 3886200 w 7772400"/>
              <a:gd name="connsiteY4" fmla="*/ 275094 h 1079501"/>
              <a:gd name="connsiteX5" fmla="*/ 4302 w 7772400"/>
              <a:gd name="connsiteY5" fmla="*/ 1072397 h 1079501"/>
              <a:gd name="connsiteX6" fmla="*/ 0 w 7772400"/>
              <a:gd name="connsiteY6" fmla="*/ 1079499 h 10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1079501">
                <a:moveTo>
                  <a:pt x="0" y="0"/>
                </a:moveTo>
                <a:lnTo>
                  <a:pt x="7772400" y="0"/>
                </a:lnTo>
                <a:lnTo>
                  <a:pt x="7772400" y="1079501"/>
                </a:lnTo>
                <a:lnTo>
                  <a:pt x="7768098" y="1072397"/>
                </a:lnTo>
                <a:cubicBezTo>
                  <a:pt x="7398619" y="617377"/>
                  <a:pt x="5801027" y="275094"/>
                  <a:pt x="3886200" y="275094"/>
                </a:cubicBezTo>
                <a:cubicBezTo>
                  <a:pt x="1971374" y="275094"/>
                  <a:pt x="373781" y="617377"/>
                  <a:pt x="4302" y="1072397"/>
                </a:cubicBezTo>
                <a:lnTo>
                  <a:pt x="0" y="1079499"/>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5" name="Freeform: Shape 14">
            <a:extLst>
              <a:ext uri="{FF2B5EF4-FFF2-40B4-BE49-F238E27FC236}">
                <a16:creationId xmlns:a16="http://schemas.microsoft.com/office/drawing/2014/main" id="{3791D417-5C7C-3D3D-A41C-8C259DE263FA}"/>
              </a:ext>
            </a:extLst>
          </p:cNvPr>
          <p:cNvSpPr>
            <a:spLocks noChangeAspect="1"/>
          </p:cNvSpPr>
          <p:nvPr userDrawn="1"/>
        </p:nvSpPr>
        <p:spPr>
          <a:xfrm>
            <a:off x="1" y="9055685"/>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Shape 15">
            <a:extLst>
              <a:ext uri="{FF2B5EF4-FFF2-40B4-BE49-F238E27FC236}">
                <a16:creationId xmlns:a16="http://schemas.microsoft.com/office/drawing/2014/main" id="{06B0A950-E872-0417-524A-AE7550361E8B}"/>
              </a:ext>
            </a:extLst>
          </p:cNvPr>
          <p:cNvSpPr>
            <a:spLocks noChangeAspect="1"/>
          </p:cNvSpPr>
          <p:nvPr userDrawn="1"/>
        </p:nvSpPr>
        <p:spPr>
          <a:xfrm flipH="1">
            <a:off x="6705600" y="9055684"/>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Slide Number Placeholder 5">
            <a:extLst>
              <a:ext uri="{FF2B5EF4-FFF2-40B4-BE49-F238E27FC236}">
                <a16:creationId xmlns:a16="http://schemas.microsoft.com/office/drawing/2014/main" id="{95FDC6B6-C09F-7A35-C924-DC54B4C0CA7E}"/>
              </a:ext>
            </a:extLst>
          </p:cNvPr>
          <p:cNvSpPr>
            <a:spLocks noGrp="1"/>
          </p:cNvSpPr>
          <p:nvPr>
            <p:ph type="sldNum" sz="quarter" idx="4"/>
          </p:nvPr>
        </p:nvSpPr>
        <p:spPr>
          <a:xfrm>
            <a:off x="344426" y="9289280"/>
            <a:ext cx="1748790" cy="535518"/>
          </a:xfrm>
          <a:prstGeom prst="rect">
            <a:avLst/>
          </a:prstGeom>
        </p:spPr>
        <p:txBody>
          <a:bodyPr vert="horz" lIns="91440" tIns="45720" rIns="91440" bIns="45720" rtlCol="0" anchor="ctr"/>
          <a:lstStyle>
            <a:lvl1pPr algn="l">
              <a:defRPr sz="1400" b="0">
                <a:solidFill>
                  <a:srgbClr val="D34728"/>
                </a:solidFill>
                <a:latin typeface="+mj-lt"/>
              </a:defRPr>
            </a:lvl1pPr>
          </a:lstStyle>
          <a:p>
            <a:fld id="{B460C489-6A16-47BE-99C0-97B3C176101D}" type="slidenum">
              <a:rPr lang="en-US" smtClean="0"/>
              <a:pPr/>
              <a:t>‹#›</a:t>
            </a:fld>
            <a:endParaRPr lang="en-US" dirty="0"/>
          </a:p>
        </p:txBody>
      </p:sp>
      <p:sp>
        <p:nvSpPr>
          <p:cNvPr id="21" name="Text Placeholder 20">
            <a:extLst>
              <a:ext uri="{FF2B5EF4-FFF2-40B4-BE49-F238E27FC236}">
                <a16:creationId xmlns:a16="http://schemas.microsoft.com/office/drawing/2014/main" id="{B9D8272B-2658-1C1C-C4C4-63002F8C2DCE}"/>
              </a:ext>
            </a:extLst>
          </p:cNvPr>
          <p:cNvSpPr>
            <a:spLocks noGrp="1"/>
          </p:cNvSpPr>
          <p:nvPr>
            <p:ph type="body" sz="quarter" idx="10"/>
          </p:nvPr>
        </p:nvSpPr>
        <p:spPr>
          <a:xfrm>
            <a:off x="324646" y="992270"/>
            <a:ext cx="7123112" cy="783318"/>
          </a:xfrm>
        </p:spPr>
        <p:txBody>
          <a:bodyPr>
            <a:normAutofit/>
          </a:bodyPr>
          <a:lstStyle>
            <a:lvl1pPr marL="0" indent="0" algn="ctr">
              <a:lnSpc>
                <a:spcPct val="130000"/>
              </a:lnSpc>
              <a:buNone/>
              <a:defRPr sz="1999" b="1">
                <a:solidFill>
                  <a:srgbClr val="D34728"/>
                </a:solidFill>
              </a:defRPr>
            </a:lvl1pPr>
            <a:lvl2pPr marL="388582" indent="0" algn="ctr">
              <a:buNone/>
              <a:defRPr/>
            </a:lvl2pPr>
            <a:lvl3pPr marL="777164" indent="0" algn="ctr">
              <a:buNone/>
              <a:defRPr/>
            </a:lvl3pPr>
            <a:lvl4pPr marL="1165746" indent="0" algn="ctr">
              <a:buNone/>
              <a:defRPr/>
            </a:lvl4pPr>
            <a:lvl5pPr marL="1554328" indent="0" algn="ctr">
              <a:buNone/>
              <a:defRPr/>
            </a:lvl5pPr>
          </a:lstStyle>
          <a:p>
            <a:pPr lvl="0"/>
            <a:endParaRPr lang="en-US" dirty="0"/>
          </a:p>
        </p:txBody>
      </p:sp>
    </p:spTree>
    <p:extLst>
      <p:ext uri="{BB962C8B-B14F-4D97-AF65-F5344CB8AC3E}">
        <p14:creationId xmlns:p14="http://schemas.microsoft.com/office/powerpoint/2010/main" val="236360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D6BA18-2E09-2D5E-A544-918B9E1997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3240" y="9187185"/>
            <a:ext cx="595118" cy="528524"/>
          </a:xfrm>
          <a:prstGeom prst="rect">
            <a:avLst/>
          </a:prstGeom>
        </p:spPr>
      </p:pic>
      <p:pic>
        <p:nvPicPr>
          <p:cNvPr id="8" name="Picture 7">
            <a:extLst>
              <a:ext uri="{FF2B5EF4-FFF2-40B4-BE49-F238E27FC236}">
                <a16:creationId xmlns:a16="http://schemas.microsoft.com/office/drawing/2014/main" id="{F339F519-9EE3-0CF6-4C4A-2D8668539C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05164" y="475880"/>
            <a:ext cx="1362076" cy="386735"/>
          </a:xfrm>
          <a:prstGeom prst="rect">
            <a:avLst/>
          </a:prstGeom>
        </p:spPr>
      </p:pic>
      <p:sp>
        <p:nvSpPr>
          <p:cNvPr id="19" name="Freeform: Shape 18">
            <a:extLst>
              <a:ext uri="{FF2B5EF4-FFF2-40B4-BE49-F238E27FC236}">
                <a16:creationId xmlns:a16="http://schemas.microsoft.com/office/drawing/2014/main" id="{ADCFB6DB-EFCB-3F10-2D8F-EB9AF0A64CF5}"/>
              </a:ext>
            </a:extLst>
          </p:cNvPr>
          <p:cNvSpPr/>
          <p:nvPr userDrawn="1"/>
        </p:nvSpPr>
        <p:spPr>
          <a:xfrm>
            <a:off x="0" y="0"/>
            <a:ext cx="7772400" cy="1079501"/>
          </a:xfrm>
          <a:custGeom>
            <a:avLst/>
            <a:gdLst>
              <a:gd name="connsiteX0" fmla="*/ 0 w 7772400"/>
              <a:gd name="connsiteY0" fmla="*/ 0 h 1079501"/>
              <a:gd name="connsiteX1" fmla="*/ 7772400 w 7772400"/>
              <a:gd name="connsiteY1" fmla="*/ 0 h 1079501"/>
              <a:gd name="connsiteX2" fmla="*/ 7772400 w 7772400"/>
              <a:gd name="connsiteY2" fmla="*/ 1079501 h 1079501"/>
              <a:gd name="connsiteX3" fmla="*/ 7768098 w 7772400"/>
              <a:gd name="connsiteY3" fmla="*/ 1072397 h 1079501"/>
              <a:gd name="connsiteX4" fmla="*/ 3886200 w 7772400"/>
              <a:gd name="connsiteY4" fmla="*/ 275094 h 1079501"/>
              <a:gd name="connsiteX5" fmla="*/ 4302 w 7772400"/>
              <a:gd name="connsiteY5" fmla="*/ 1072397 h 1079501"/>
              <a:gd name="connsiteX6" fmla="*/ 0 w 7772400"/>
              <a:gd name="connsiteY6" fmla="*/ 1079499 h 107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1079501">
                <a:moveTo>
                  <a:pt x="0" y="0"/>
                </a:moveTo>
                <a:lnTo>
                  <a:pt x="7772400" y="0"/>
                </a:lnTo>
                <a:lnTo>
                  <a:pt x="7772400" y="1079501"/>
                </a:lnTo>
                <a:lnTo>
                  <a:pt x="7768098" y="1072397"/>
                </a:lnTo>
                <a:cubicBezTo>
                  <a:pt x="7398619" y="617377"/>
                  <a:pt x="5801027" y="275094"/>
                  <a:pt x="3886200" y="275094"/>
                </a:cubicBezTo>
                <a:cubicBezTo>
                  <a:pt x="1971374" y="275094"/>
                  <a:pt x="373781" y="617377"/>
                  <a:pt x="4302" y="1072397"/>
                </a:cubicBezTo>
                <a:lnTo>
                  <a:pt x="0" y="1079499"/>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5" name="Freeform: Shape 14">
            <a:extLst>
              <a:ext uri="{FF2B5EF4-FFF2-40B4-BE49-F238E27FC236}">
                <a16:creationId xmlns:a16="http://schemas.microsoft.com/office/drawing/2014/main" id="{3791D417-5C7C-3D3D-A41C-8C259DE263FA}"/>
              </a:ext>
            </a:extLst>
          </p:cNvPr>
          <p:cNvSpPr>
            <a:spLocks noChangeAspect="1"/>
          </p:cNvSpPr>
          <p:nvPr userDrawn="1"/>
        </p:nvSpPr>
        <p:spPr>
          <a:xfrm>
            <a:off x="1" y="9055685"/>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6" name="Freeform: Shape 15">
            <a:extLst>
              <a:ext uri="{FF2B5EF4-FFF2-40B4-BE49-F238E27FC236}">
                <a16:creationId xmlns:a16="http://schemas.microsoft.com/office/drawing/2014/main" id="{06B0A950-E872-0417-524A-AE7550361E8B}"/>
              </a:ext>
            </a:extLst>
          </p:cNvPr>
          <p:cNvSpPr>
            <a:spLocks noChangeAspect="1"/>
          </p:cNvSpPr>
          <p:nvPr userDrawn="1"/>
        </p:nvSpPr>
        <p:spPr>
          <a:xfrm flipH="1">
            <a:off x="6705600" y="9055684"/>
            <a:ext cx="1066800" cy="1002717"/>
          </a:xfrm>
          <a:custGeom>
            <a:avLst/>
            <a:gdLst>
              <a:gd name="connsiteX0" fmla="*/ 0 w 1797050"/>
              <a:gd name="connsiteY0" fmla="*/ 0 h 1689100"/>
              <a:gd name="connsiteX1" fmla="*/ 5606 w 1797050"/>
              <a:gd name="connsiteY1" fmla="*/ 0 h 1689100"/>
              <a:gd name="connsiteX2" fmla="*/ 9294 w 1797050"/>
              <a:gd name="connsiteY2" fmla="*/ 73049 h 1689100"/>
              <a:gd name="connsiteX3" fmla="*/ 1616163 w 1797050"/>
              <a:gd name="connsiteY3" fmla="*/ 1679917 h 1689100"/>
              <a:gd name="connsiteX4" fmla="*/ 1797050 w 1797050"/>
              <a:gd name="connsiteY4" fmla="*/ 1689051 h 1689100"/>
              <a:gd name="connsiteX5" fmla="*/ 1797050 w 1797050"/>
              <a:gd name="connsiteY5" fmla="*/ 1689100 h 1689100"/>
              <a:gd name="connsiteX6" fmla="*/ 0 w 1797050"/>
              <a:gd name="connsiteY6" fmla="*/ 16891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7050" h="1689100">
                <a:moveTo>
                  <a:pt x="0" y="0"/>
                </a:moveTo>
                <a:lnTo>
                  <a:pt x="5606" y="0"/>
                </a:lnTo>
                <a:lnTo>
                  <a:pt x="9294" y="73049"/>
                </a:lnTo>
                <a:cubicBezTo>
                  <a:pt x="95338" y="920305"/>
                  <a:pt x="768906" y="1593873"/>
                  <a:pt x="1616163" y="1679917"/>
                </a:cubicBezTo>
                <a:lnTo>
                  <a:pt x="1797050" y="1689051"/>
                </a:lnTo>
                <a:lnTo>
                  <a:pt x="1797050" y="1689100"/>
                </a:lnTo>
                <a:lnTo>
                  <a:pt x="0" y="1689100"/>
                </a:lnTo>
                <a:close/>
              </a:path>
            </a:pathLst>
          </a:custGeom>
          <a:solidFill>
            <a:srgbClr val="D3472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p>
        </p:txBody>
      </p:sp>
      <p:sp>
        <p:nvSpPr>
          <p:cNvPr id="17" name="Slide Number Placeholder 5">
            <a:extLst>
              <a:ext uri="{FF2B5EF4-FFF2-40B4-BE49-F238E27FC236}">
                <a16:creationId xmlns:a16="http://schemas.microsoft.com/office/drawing/2014/main" id="{95FDC6B6-C09F-7A35-C924-DC54B4C0CA7E}"/>
              </a:ext>
            </a:extLst>
          </p:cNvPr>
          <p:cNvSpPr>
            <a:spLocks noGrp="1"/>
          </p:cNvSpPr>
          <p:nvPr>
            <p:ph type="sldNum" sz="quarter" idx="4"/>
          </p:nvPr>
        </p:nvSpPr>
        <p:spPr>
          <a:xfrm>
            <a:off x="344426" y="9289280"/>
            <a:ext cx="1748790" cy="535518"/>
          </a:xfrm>
          <a:prstGeom prst="rect">
            <a:avLst/>
          </a:prstGeom>
        </p:spPr>
        <p:txBody>
          <a:bodyPr vert="horz" lIns="91440" tIns="45720" rIns="91440" bIns="45720" rtlCol="0" anchor="ctr"/>
          <a:lstStyle>
            <a:lvl1pPr algn="l">
              <a:defRPr sz="1400" b="0">
                <a:solidFill>
                  <a:srgbClr val="D34728"/>
                </a:solidFill>
                <a:latin typeface="+mj-lt"/>
              </a:defRPr>
            </a:lvl1pPr>
          </a:lstStyle>
          <a:p>
            <a:fld id="{B460C489-6A16-47BE-99C0-97B3C176101D}" type="slidenum">
              <a:rPr lang="en-US" smtClean="0"/>
              <a:pPr/>
              <a:t>‹#›</a:t>
            </a:fld>
            <a:endParaRPr lang="en-US" dirty="0"/>
          </a:p>
        </p:txBody>
      </p:sp>
    </p:spTree>
    <p:extLst>
      <p:ext uri="{BB962C8B-B14F-4D97-AF65-F5344CB8AC3E}">
        <p14:creationId xmlns:p14="http://schemas.microsoft.com/office/powerpoint/2010/main" val="261265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21"/>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8"/>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574608" y="9322649"/>
            <a:ext cx="2623185" cy="535518"/>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8"/>
          </a:xfrm>
          <a:prstGeom prst="rect">
            <a:avLst/>
          </a:prstGeom>
        </p:spPr>
        <p:txBody>
          <a:bodyPr vert="horz" lIns="91440" tIns="45720" rIns="91440" bIns="45720" rtlCol="0" anchor="ctr"/>
          <a:lstStyle>
            <a:lvl1pPr algn="r">
              <a:defRPr sz="1020">
                <a:solidFill>
                  <a:schemeClr val="tx1">
                    <a:tint val="75000"/>
                  </a:schemeClr>
                </a:solidFill>
              </a:defRPr>
            </a:lvl1pPr>
          </a:lstStyle>
          <a:p>
            <a:fld id="{B460C489-6A16-47BE-99C0-97B3C176101D}" type="slidenum">
              <a:rPr lang="en-US" smtClean="0"/>
              <a:t>‹#›</a:t>
            </a:fld>
            <a:endParaRPr lang="en-US" dirty="0"/>
          </a:p>
        </p:txBody>
      </p:sp>
    </p:spTree>
    <p:extLst>
      <p:ext uri="{BB962C8B-B14F-4D97-AF65-F5344CB8AC3E}">
        <p14:creationId xmlns:p14="http://schemas.microsoft.com/office/powerpoint/2010/main" val="382998606"/>
      </p:ext>
    </p:extLst>
  </p:cSld>
  <p:clrMap bg1="lt1" tx1="dk1" bg2="lt2" tx2="dk2" accent1="accent1" accent2="accent2" accent3="accent3" accent4="accent4" accent5="accent5" accent6="accent6" hlink="hlink" folHlink="folHlink"/>
  <p:sldLayoutIdLst>
    <p:sldLayoutId id="2147483665" r:id="rId1"/>
    <p:sldLayoutId id="2147483662" r:id="rId2"/>
    <p:sldLayoutId id="2147483667" r:id="rId3"/>
    <p:sldLayoutId id="2147483668" r:id="rId4"/>
    <p:sldLayoutId id="2147483670" r:id="rId5"/>
    <p:sldLayoutId id="2147483669" r:id="rId6"/>
    <p:sldLayoutId id="2147483664" r:id="rId7"/>
    <p:sldLayoutId id="2147483661" r:id="rId8"/>
    <p:sldLayoutId id="2147483663" r:id="rId9"/>
  </p:sldLayoutIdLst>
  <p:hf hdr="0" ftr="0" dt="0"/>
  <p:txStyles>
    <p:titleStyle>
      <a:lvl1pPr algn="l" defTabSz="777164"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291" indent="-194291" algn="l" defTabSz="777164"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873" indent="-194291" algn="l" defTabSz="777164" rtl="0" eaLnBrk="1" latinLnBrk="0" hangingPunct="1">
        <a:lnSpc>
          <a:spcPct val="90000"/>
        </a:lnSpc>
        <a:spcBef>
          <a:spcPts val="424"/>
        </a:spcBef>
        <a:buFont typeface="Arial" panose="020B0604020202020204" pitchFamily="34" charset="0"/>
        <a:buChar char="•"/>
        <a:defRPr sz="2040" kern="1200">
          <a:solidFill>
            <a:schemeClr val="tx1"/>
          </a:solidFill>
          <a:latin typeface="+mn-lt"/>
          <a:ea typeface="+mn-ea"/>
          <a:cs typeface="+mn-cs"/>
        </a:defRPr>
      </a:lvl2pPr>
      <a:lvl3pPr marL="971455" indent="-194291" algn="l" defTabSz="777164" rtl="0" eaLnBrk="1" latinLnBrk="0" hangingPunct="1">
        <a:lnSpc>
          <a:spcPct val="90000"/>
        </a:lnSpc>
        <a:spcBef>
          <a:spcPts val="424"/>
        </a:spcBef>
        <a:buFont typeface="Arial" panose="020B0604020202020204" pitchFamily="34" charset="0"/>
        <a:buChar char="•"/>
        <a:defRPr sz="1700" kern="1200">
          <a:solidFill>
            <a:schemeClr val="tx1"/>
          </a:solidFill>
          <a:latin typeface="+mn-lt"/>
          <a:ea typeface="+mn-ea"/>
          <a:cs typeface="+mn-cs"/>
        </a:defRPr>
      </a:lvl3pPr>
      <a:lvl4pPr marL="1360037"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4pPr>
      <a:lvl5pPr marL="1748619"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5pPr>
      <a:lvl6pPr marL="2137201"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6pPr>
      <a:lvl7pPr marL="2525783"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7pPr>
      <a:lvl8pPr marL="2914365"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8pPr>
      <a:lvl9pPr marL="3302947" indent="-194291" algn="l" defTabSz="777164" rtl="0" eaLnBrk="1" latinLnBrk="0" hangingPunct="1">
        <a:lnSpc>
          <a:spcPct val="90000"/>
        </a:lnSpc>
        <a:spcBef>
          <a:spcPts val="424"/>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164" rtl="0" eaLnBrk="1" latinLnBrk="0" hangingPunct="1">
        <a:defRPr sz="1530" kern="1200">
          <a:solidFill>
            <a:schemeClr val="tx1"/>
          </a:solidFill>
          <a:latin typeface="+mn-lt"/>
          <a:ea typeface="+mn-ea"/>
          <a:cs typeface="+mn-cs"/>
        </a:defRPr>
      </a:lvl1pPr>
      <a:lvl2pPr marL="388582" algn="l" defTabSz="777164" rtl="0" eaLnBrk="1" latinLnBrk="0" hangingPunct="1">
        <a:defRPr sz="1530" kern="1200">
          <a:solidFill>
            <a:schemeClr val="tx1"/>
          </a:solidFill>
          <a:latin typeface="+mn-lt"/>
          <a:ea typeface="+mn-ea"/>
          <a:cs typeface="+mn-cs"/>
        </a:defRPr>
      </a:lvl2pPr>
      <a:lvl3pPr marL="777164" algn="l" defTabSz="777164" rtl="0" eaLnBrk="1" latinLnBrk="0" hangingPunct="1">
        <a:defRPr sz="1530" kern="1200">
          <a:solidFill>
            <a:schemeClr val="tx1"/>
          </a:solidFill>
          <a:latin typeface="+mn-lt"/>
          <a:ea typeface="+mn-ea"/>
          <a:cs typeface="+mn-cs"/>
        </a:defRPr>
      </a:lvl3pPr>
      <a:lvl4pPr marL="1165746" algn="l" defTabSz="777164" rtl="0" eaLnBrk="1" latinLnBrk="0" hangingPunct="1">
        <a:defRPr sz="1530" kern="1200">
          <a:solidFill>
            <a:schemeClr val="tx1"/>
          </a:solidFill>
          <a:latin typeface="+mn-lt"/>
          <a:ea typeface="+mn-ea"/>
          <a:cs typeface="+mn-cs"/>
        </a:defRPr>
      </a:lvl4pPr>
      <a:lvl5pPr marL="1554328" algn="l" defTabSz="777164" rtl="0" eaLnBrk="1" latinLnBrk="0" hangingPunct="1">
        <a:defRPr sz="1530" kern="1200">
          <a:solidFill>
            <a:schemeClr val="tx1"/>
          </a:solidFill>
          <a:latin typeface="+mn-lt"/>
          <a:ea typeface="+mn-ea"/>
          <a:cs typeface="+mn-cs"/>
        </a:defRPr>
      </a:lvl5pPr>
      <a:lvl6pPr marL="1942909" algn="l" defTabSz="777164" rtl="0" eaLnBrk="1" latinLnBrk="0" hangingPunct="1">
        <a:defRPr sz="1530" kern="1200">
          <a:solidFill>
            <a:schemeClr val="tx1"/>
          </a:solidFill>
          <a:latin typeface="+mn-lt"/>
          <a:ea typeface="+mn-ea"/>
          <a:cs typeface="+mn-cs"/>
        </a:defRPr>
      </a:lvl6pPr>
      <a:lvl7pPr marL="2331492" algn="l" defTabSz="777164" rtl="0" eaLnBrk="1" latinLnBrk="0" hangingPunct="1">
        <a:defRPr sz="1530" kern="1200">
          <a:solidFill>
            <a:schemeClr val="tx1"/>
          </a:solidFill>
          <a:latin typeface="+mn-lt"/>
          <a:ea typeface="+mn-ea"/>
          <a:cs typeface="+mn-cs"/>
        </a:defRPr>
      </a:lvl7pPr>
      <a:lvl8pPr marL="2720074" algn="l" defTabSz="777164" rtl="0" eaLnBrk="1" latinLnBrk="0" hangingPunct="1">
        <a:defRPr sz="1530" kern="1200">
          <a:solidFill>
            <a:schemeClr val="tx1"/>
          </a:solidFill>
          <a:latin typeface="+mn-lt"/>
          <a:ea typeface="+mn-ea"/>
          <a:cs typeface="+mn-cs"/>
        </a:defRPr>
      </a:lvl8pPr>
      <a:lvl9pPr marL="3108655" algn="l" defTabSz="777164"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nbpower.com/en/about-us/our-energy/wind-energy" TargetMode="External"/><Relationship Id="rId2" Type="http://schemas.openxmlformats.org/officeDocument/2006/relationships/hyperlink" Target="https://youthscience.ca/for-educators/" TargetMode="External"/><Relationship Id="rId1" Type="http://schemas.openxmlformats.org/officeDocument/2006/relationships/slideLayout" Target="../slideLayouts/slideLayout8.xml"/><Relationship Id="rId5" Type="http://schemas.openxmlformats.org/officeDocument/2006/relationships/hyperlink" Target="https://www.kidwind.org/" TargetMode="External"/><Relationship Id="rId4" Type="http://schemas.openxmlformats.org/officeDocument/2006/relationships/hyperlink" Target="https://www2.gnb.ca/content/gnb/en/departments/erd/energy/content/resource_maps/wind.htm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renewablesnb.ca/case-studies/wind/#:~:text=Wind%20power%20generates%20432%2C400%20MW,that%20is%20within%20New%20Brunswick" TargetMode="External"/><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hyperlink" Target="https://www.alternative-energy-tutorials.com/wind-energy/wind-turbine-blade-design.html" TargetMode="External"/><Relationship Id="rId4" Type="http://schemas.openxmlformats.org/officeDocument/2006/relationships/hyperlink" Target="https://www.youtube.com/watch?v=pBFCIxZfQ4s&amp;t=12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34D9A6D0-9C0A-A44F-8577-2BEABFBB8F06}"/>
              </a:ext>
            </a:extLst>
          </p:cNvPr>
          <p:cNvSpPr>
            <a:spLocks noGrp="1"/>
          </p:cNvSpPr>
          <p:nvPr>
            <p:ph type="sldNum" sz="quarter" idx="4"/>
          </p:nvPr>
        </p:nvSpPr>
        <p:spPr/>
        <p:txBody>
          <a:bodyPr/>
          <a:lstStyle/>
          <a:p>
            <a:fld id="{B460C489-6A16-47BE-99C0-97B3C176101D}" type="slidenum">
              <a:rPr lang="en-US" smtClean="0"/>
              <a:pPr/>
              <a:t>1</a:t>
            </a:fld>
            <a:endParaRPr lang="en-US" dirty="0"/>
          </a:p>
        </p:txBody>
      </p:sp>
      <p:sp>
        <p:nvSpPr>
          <p:cNvPr id="9" name="Text Placeholder 8">
            <a:extLst>
              <a:ext uri="{FF2B5EF4-FFF2-40B4-BE49-F238E27FC236}">
                <a16:creationId xmlns:a16="http://schemas.microsoft.com/office/drawing/2014/main" id="{15B5C574-4C7E-4F1B-FDE2-63C3A953C864}"/>
              </a:ext>
            </a:extLst>
          </p:cNvPr>
          <p:cNvSpPr>
            <a:spLocks noGrp="1"/>
          </p:cNvSpPr>
          <p:nvPr>
            <p:ph type="body" sz="quarter" idx="10"/>
          </p:nvPr>
        </p:nvSpPr>
        <p:spPr/>
        <p:txBody>
          <a:bodyPr/>
          <a:lstStyle/>
          <a:p>
            <a:r>
              <a:rPr lang="en-US" dirty="0"/>
              <a:t>Wind Blade Design Science Inquiry Project</a:t>
            </a:r>
          </a:p>
        </p:txBody>
      </p:sp>
      <p:sp>
        <p:nvSpPr>
          <p:cNvPr id="2" name="TextBox 1">
            <a:extLst>
              <a:ext uri="{FF2B5EF4-FFF2-40B4-BE49-F238E27FC236}">
                <a16:creationId xmlns:a16="http://schemas.microsoft.com/office/drawing/2014/main" id="{CE1F6109-F840-526B-AAD3-8B84386B20B0}"/>
              </a:ext>
            </a:extLst>
          </p:cNvPr>
          <p:cNvSpPr txBox="1"/>
          <p:nvPr/>
        </p:nvSpPr>
        <p:spPr>
          <a:xfrm>
            <a:off x="535578" y="1998619"/>
            <a:ext cx="3108960" cy="2954655"/>
          </a:xfrm>
          <a:prstGeom prst="rect">
            <a:avLst/>
          </a:prstGeom>
          <a:noFill/>
        </p:spPr>
        <p:txBody>
          <a:bodyPr wrap="square" rtlCol="0">
            <a:spAutoFit/>
          </a:bodyPr>
          <a:lstStyle/>
          <a:p>
            <a:r>
              <a:rPr lang="en-US" sz="1400" kern="100" dirty="0">
                <a:latin typeface="Calibri" panose="020F0502020204030204" pitchFamily="34" charset="0"/>
                <a:ea typeface="Calibri" panose="020F0502020204030204" pitchFamily="34" charset="0"/>
                <a:cs typeface="Times New Roman" panose="02020603050405020304" pitchFamily="18" charset="0"/>
              </a:rPr>
              <a:t>Generating energy from wind is something that has been used since antiquity. In the past wind wills were used to power sawmills, and mill grain. Today we recognize that harnessing power from the </a:t>
            </a:r>
            <a:r>
              <a:rPr lang="en-US" sz="1400" b="1" kern="100" dirty="0">
                <a:latin typeface="Calibri" panose="020F0502020204030204" pitchFamily="34" charset="0"/>
                <a:ea typeface="Calibri" panose="020F0502020204030204" pitchFamily="34" charset="0"/>
                <a:cs typeface="Times New Roman" panose="02020603050405020304" pitchFamily="18" charset="0"/>
              </a:rPr>
              <a:t>wind is a renewable resource</a:t>
            </a:r>
            <a:r>
              <a:rPr lang="en-US" sz="1400" kern="100" dirty="0">
                <a:latin typeface="Calibri" panose="020F0502020204030204" pitchFamily="34" charset="0"/>
                <a:ea typeface="Calibri" panose="020F0502020204030204" pitchFamily="34" charset="0"/>
                <a:cs typeface="Times New Roman" panose="02020603050405020304" pitchFamily="18" charset="0"/>
              </a:rPr>
              <a:t> that is clean and does not produce carbon dioxide emissions. As the climate crisis intensives around the world, it is imperative to find other methods to produce power that does produce carbon dioxide.</a:t>
            </a:r>
          </a:p>
          <a:p>
            <a:endParaRPr lang="en-US" dirty="0"/>
          </a:p>
        </p:txBody>
      </p:sp>
      <p:sp>
        <p:nvSpPr>
          <p:cNvPr id="3" name="TextBox 2">
            <a:extLst>
              <a:ext uri="{FF2B5EF4-FFF2-40B4-BE49-F238E27FC236}">
                <a16:creationId xmlns:a16="http://schemas.microsoft.com/office/drawing/2014/main" id="{2C0CEC80-A01E-D061-3AAD-C6C60D0A34BD}"/>
              </a:ext>
            </a:extLst>
          </p:cNvPr>
          <p:cNvSpPr txBox="1"/>
          <p:nvPr/>
        </p:nvSpPr>
        <p:spPr>
          <a:xfrm>
            <a:off x="535580" y="4900209"/>
            <a:ext cx="6912179" cy="773673"/>
          </a:xfrm>
          <a:prstGeom prst="rect">
            <a:avLst/>
          </a:prstGeom>
          <a:noFill/>
        </p:spPr>
        <p:txBody>
          <a:bodyPr wrap="square" rtlCol="0">
            <a:spAutoFit/>
          </a:bodyPr>
          <a:lstStyle/>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In New Brunswick, wind power is quickly becoming an important part of the province’s energy grid. Many of these projects are in partnership with First nations. The province currently has seven wind farms operating:</a:t>
            </a:r>
          </a:p>
        </p:txBody>
      </p:sp>
      <p:graphicFrame>
        <p:nvGraphicFramePr>
          <p:cNvPr id="4" name="Table 3">
            <a:extLst>
              <a:ext uri="{FF2B5EF4-FFF2-40B4-BE49-F238E27FC236}">
                <a16:creationId xmlns:a16="http://schemas.microsoft.com/office/drawing/2014/main" id="{634BC413-1D41-9B89-90F9-0A9F6247EB5E}"/>
              </a:ext>
            </a:extLst>
          </p:cNvPr>
          <p:cNvGraphicFramePr>
            <a:graphicFrameLocks noGrp="1"/>
          </p:cNvGraphicFramePr>
          <p:nvPr>
            <p:extLst>
              <p:ext uri="{D42A27DB-BD31-4B8C-83A1-F6EECF244321}">
                <p14:modId xmlns:p14="http://schemas.microsoft.com/office/powerpoint/2010/main" val="1123770904"/>
              </p:ext>
            </p:extLst>
          </p:nvPr>
        </p:nvGraphicFramePr>
        <p:xfrm>
          <a:off x="834593" y="5767674"/>
          <a:ext cx="5937250" cy="3836416"/>
        </p:xfrm>
        <a:graphic>
          <a:graphicData uri="http://schemas.openxmlformats.org/drawingml/2006/table">
            <a:tbl>
              <a:tblPr firstRow="1" firstCol="1" bandRow="1"/>
              <a:tblGrid>
                <a:gridCol w="2082800">
                  <a:extLst>
                    <a:ext uri="{9D8B030D-6E8A-4147-A177-3AD203B41FA5}">
                      <a16:colId xmlns:a16="http://schemas.microsoft.com/office/drawing/2014/main" val="3745775185"/>
                    </a:ext>
                  </a:extLst>
                </a:gridCol>
                <a:gridCol w="1927225">
                  <a:extLst>
                    <a:ext uri="{9D8B030D-6E8A-4147-A177-3AD203B41FA5}">
                      <a16:colId xmlns:a16="http://schemas.microsoft.com/office/drawing/2014/main" val="2901773589"/>
                    </a:ext>
                  </a:extLst>
                </a:gridCol>
                <a:gridCol w="1927225">
                  <a:extLst>
                    <a:ext uri="{9D8B030D-6E8A-4147-A177-3AD203B41FA5}">
                      <a16:colId xmlns:a16="http://schemas.microsoft.com/office/drawing/2014/main" val="1008485135"/>
                    </a:ext>
                  </a:extLst>
                </a:gridCol>
              </a:tblGrid>
              <a:tr h="187071">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Wind Farm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Operator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Megawatts produced (MW)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048477"/>
                  </a:ext>
                </a:extLst>
              </a:tr>
              <a:tr h="578485">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Burchchill Wind Project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Natural Forces / Neqotkuk Maliseet Nation / Saint John Energy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61641"/>
                  </a:ext>
                </a:extLst>
              </a:tr>
              <a:tr h="187071">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Caribou Wind Park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ENGIE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99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787024"/>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Lamèque Wind Farm</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Acconia Energy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45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6002356"/>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Kent Hills Wind Farm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Transalta / Natural Forces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722208"/>
                  </a:ext>
                </a:extLst>
              </a:tr>
              <a:tr h="578485">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Wisokolamson Energy Project</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SWEB Development / Woodstock First Nation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18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9030537"/>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Wocawson Energy Project</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Natural Forces / Tobique First Nation / NB Power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999517"/>
                  </a:ext>
                </a:extLst>
              </a:tr>
              <a:tr h="774192">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Oinpegitjoig (Richibucto) Wind Project</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Natural Forces / Pabineau First Nation/ NB Power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3.8</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461815"/>
                  </a:ext>
                </a:extLst>
              </a:tr>
              <a:tr h="382778">
                <a:tc>
                  <a: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Cap-Pelé Wind</a:t>
                      </a: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WKB Community / NB Power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2.35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676632"/>
                  </a:ext>
                </a:extLst>
              </a:tr>
            </a:tbl>
          </a:graphicData>
        </a:graphic>
      </p:graphicFrame>
      <p:pic>
        <p:nvPicPr>
          <p:cNvPr id="12" name="Picture 11" descr="A group of windmills in a field with Codrington Wind Farm in the background&#10;&#10;Description automatically generated">
            <a:extLst>
              <a:ext uri="{FF2B5EF4-FFF2-40B4-BE49-F238E27FC236}">
                <a16:creationId xmlns:a16="http://schemas.microsoft.com/office/drawing/2014/main" id="{4FC43323-9E91-154B-79AE-F55430007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7864" y="2130412"/>
            <a:ext cx="2875755" cy="2379900"/>
          </a:xfrm>
          <a:prstGeom prst="rect">
            <a:avLst/>
          </a:prstGeom>
        </p:spPr>
      </p:pic>
      <p:sp>
        <p:nvSpPr>
          <p:cNvPr id="14" name="Rectangle: Rounded Corners 13">
            <a:extLst>
              <a:ext uri="{FF2B5EF4-FFF2-40B4-BE49-F238E27FC236}">
                <a16:creationId xmlns:a16="http://schemas.microsoft.com/office/drawing/2014/main" id="{8C278D70-C98B-A8F2-39B4-9AEC7A8384D7}"/>
              </a:ext>
            </a:extLst>
          </p:cNvPr>
          <p:cNvSpPr/>
          <p:nvPr/>
        </p:nvSpPr>
        <p:spPr>
          <a:xfrm>
            <a:off x="1856852" y="1476650"/>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BD1E75C-63C5-5A35-98DA-9F51E830A7C0}"/>
              </a:ext>
            </a:extLst>
          </p:cNvPr>
          <p:cNvSpPr txBox="1"/>
          <p:nvPr/>
        </p:nvSpPr>
        <p:spPr>
          <a:xfrm>
            <a:off x="3137904" y="1549985"/>
            <a:ext cx="3774274" cy="307777"/>
          </a:xfrm>
          <a:prstGeom prst="rect">
            <a:avLst/>
          </a:prstGeom>
          <a:noFill/>
        </p:spPr>
        <p:txBody>
          <a:bodyPr wrap="square" rtlCol="0">
            <a:spAutoFit/>
          </a:bodyPr>
          <a:lstStyle/>
          <a:p>
            <a:r>
              <a:rPr lang="en-US" sz="1400" b="1" dirty="0"/>
              <a:t>Introduction</a:t>
            </a:r>
          </a:p>
        </p:txBody>
      </p:sp>
      <p:sp>
        <p:nvSpPr>
          <p:cNvPr id="5" name="TextBox 4">
            <a:extLst>
              <a:ext uri="{FF2B5EF4-FFF2-40B4-BE49-F238E27FC236}">
                <a16:creationId xmlns:a16="http://schemas.microsoft.com/office/drawing/2014/main" id="{6566F827-8439-EA19-74F0-A47B33C86D04}"/>
              </a:ext>
            </a:extLst>
          </p:cNvPr>
          <p:cNvSpPr txBox="1"/>
          <p:nvPr/>
        </p:nvSpPr>
        <p:spPr>
          <a:xfrm>
            <a:off x="4127864" y="4543908"/>
            <a:ext cx="2875755" cy="215444"/>
          </a:xfrm>
          <a:prstGeom prst="rect">
            <a:avLst/>
          </a:prstGeom>
          <a:noFill/>
        </p:spPr>
        <p:txBody>
          <a:bodyPr wrap="square" rtlCol="0">
            <a:spAutoFit/>
          </a:bodyPr>
          <a:lstStyle/>
          <a:p>
            <a:r>
              <a:rPr lang="en-US" sz="800" i="1" dirty="0"/>
              <a:t>Figure 1: Wind turbines in a field – adobe stock images</a:t>
            </a:r>
          </a:p>
        </p:txBody>
      </p:sp>
    </p:spTree>
    <p:extLst>
      <p:ext uri="{BB962C8B-B14F-4D97-AF65-F5344CB8AC3E}">
        <p14:creationId xmlns:p14="http://schemas.microsoft.com/office/powerpoint/2010/main" val="93233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10</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15" name="Group 14">
            <a:extLst>
              <a:ext uri="{FF2B5EF4-FFF2-40B4-BE49-F238E27FC236}">
                <a16:creationId xmlns:a16="http://schemas.microsoft.com/office/drawing/2014/main" id="{06B3388B-5CAE-D572-745E-B2647BB45D64}"/>
              </a:ext>
            </a:extLst>
          </p:cNvPr>
          <p:cNvGrpSpPr/>
          <p:nvPr/>
        </p:nvGrpSpPr>
        <p:grpSpPr>
          <a:xfrm>
            <a:off x="1920086" y="1683692"/>
            <a:ext cx="4458005" cy="463287"/>
            <a:chOff x="1974758" y="1593945"/>
            <a:chExt cx="4458005" cy="463287"/>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2658489" y="1685841"/>
              <a:ext cx="3774274" cy="307777"/>
            </a:xfrm>
            <a:prstGeom prst="rect">
              <a:avLst/>
            </a:prstGeom>
            <a:noFill/>
          </p:spPr>
          <p:txBody>
            <a:bodyPr wrap="square" rtlCol="0">
              <a:spAutoFit/>
            </a:bodyPr>
            <a:lstStyle/>
            <a:p>
              <a:r>
                <a:rPr lang="en-US" sz="1400" b="1" dirty="0"/>
                <a:t>Step 8: Graphing your data</a:t>
              </a:r>
            </a:p>
          </p:txBody>
        </p:sp>
      </p:grpSp>
      <p:sp>
        <p:nvSpPr>
          <p:cNvPr id="18" name="Rectangle: Rounded Corners 17">
            <a:extLst>
              <a:ext uri="{FF2B5EF4-FFF2-40B4-BE49-F238E27FC236}">
                <a16:creationId xmlns:a16="http://schemas.microsoft.com/office/drawing/2014/main" id="{F89E96DB-16D3-FA6E-8984-17BE08A3CC70}"/>
              </a:ext>
            </a:extLst>
          </p:cNvPr>
          <p:cNvSpPr/>
          <p:nvPr/>
        </p:nvSpPr>
        <p:spPr>
          <a:xfrm>
            <a:off x="646908" y="2317251"/>
            <a:ext cx="6800850" cy="687899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7686D38-31E6-7F87-90EC-DC9B71997926}"/>
              </a:ext>
            </a:extLst>
          </p:cNvPr>
          <p:cNvSpPr txBox="1"/>
          <p:nvPr/>
        </p:nvSpPr>
        <p:spPr>
          <a:xfrm>
            <a:off x="974296" y="2479468"/>
            <a:ext cx="6473462" cy="954107"/>
          </a:xfrm>
          <a:prstGeom prst="rect">
            <a:avLst/>
          </a:prstGeom>
          <a:noFill/>
        </p:spPr>
        <p:txBody>
          <a:bodyPr wrap="square" rtlCol="0">
            <a:spAutoFit/>
          </a:bodyPr>
          <a:lstStyle/>
          <a:p>
            <a:r>
              <a:rPr lang="en-US" sz="1400" dirty="0"/>
              <a:t>Use the graph paper below to graph your data. Make sure to use consistent spacing and pick an appropriate graph for your data (scatter plot graph, bar graph, etc.). Make sure to include a title and label your axis with units where applicable. </a:t>
            </a:r>
          </a:p>
        </p:txBody>
      </p:sp>
      <p:pic>
        <p:nvPicPr>
          <p:cNvPr id="11" name="Picture 10">
            <a:extLst>
              <a:ext uri="{FF2B5EF4-FFF2-40B4-BE49-F238E27FC236}">
                <a16:creationId xmlns:a16="http://schemas.microsoft.com/office/drawing/2014/main" id="{7736C9BB-FB11-86E6-E0BE-DE117DC4658D}"/>
              </a:ext>
            </a:extLst>
          </p:cNvPr>
          <p:cNvPicPr>
            <a:picLocks noChangeAspect="1"/>
          </p:cNvPicPr>
          <p:nvPr/>
        </p:nvPicPr>
        <p:blipFill>
          <a:blip r:embed="rId2"/>
          <a:stretch>
            <a:fillRect/>
          </a:stretch>
        </p:blipFill>
        <p:spPr>
          <a:xfrm>
            <a:off x="1609870" y="3791380"/>
            <a:ext cx="4874925" cy="5047065"/>
          </a:xfrm>
          <a:prstGeom prst="rect">
            <a:avLst/>
          </a:prstGeom>
        </p:spPr>
      </p:pic>
    </p:spTree>
    <p:extLst>
      <p:ext uri="{BB962C8B-B14F-4D97-AF65-F5344CB8AC3E}">
        <p14:creationId xmlns:p14="http://schemas.microsoft.com/office/powerpoint/2010/main" val="2589088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11</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15" name="Group 14">
            <a:extLst>
              <a:ext uri="{FF2B5EF4-FFF2-40B4-BE49-F238E27FC236}">
                <a16:creationId xmlns:a16="http://schemas.microsoft.com/office/drawing/2014/main" id="{06B3388B-5CAE-D572-745E-B2647BB45D64}"/>
              </a:ext>
            </a:extLst>
          </p:cNvPr>
          <p:cNvGrpSpPr/>
          <p:nvPr/>
        </p:nvGrpSpPr>
        <p:grpSpPr>
          <a:xfrm>
            <a:off x="1920086" y="1683692"/>
            <a:ext cx="4458005" cy="463287"/>
            <a:chOff x="1974758" y="1593945"/>
            <a:chExt cx="4458005" cy="463287"/>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2658489" y="1685841"/>
              <a:ext cx="3774274" cy="307777"/>
            </a:xfrm>
            <a:prstGeom prst="rect">
              <a:avLst/>
            </a:prstGeom>
            <a:noFill/>
          </p:spPr>
          <p:txBody>
            <a:bodyPr wrap="square" rtlCol="0">
              <a:spAutoFit/>
            </a:bodyPr>
            <a:lstStyle/>
            <a:p>
              <a:r>
                <a:rPr lang="en-US" sz="1400" b="1" dirty="0"/>
                <a:t>Step 9: Analyzing your results</a:t>
              </a:r>
            </a:p>
          </p:txBody>
        </p:sp>
      </p:grpSp>
      <p:grpSp>
        <p:nvGrpSpPr>
          <p:cNvPr id="5" name="Group 4">
            <a:extLst>
              <a:ext uri="{FF2B5EF4-FFF2-40B4-BE49-F238E27FC236}">
                <a16:creationId xmlns:a16="http://schemas.microsoft.com/office/drawing/2014/main" id="{1F3EC03D-430C-4F07-1293-AD9D303A49F8}"/>
              </a:ext>
            </a:extLst>
          </p:cNvPr>
          <p:cNvGrpSpPr/>
          <p:nvPr/>
        </p:nvGrpSpPr>
        <p:grpSpPr>
          <a:xfrm>
            <a:off x="646908" y="2317251"/>
            <a:ext cx="6800850" cy="3063402"/>
            <a:chOff x="646908" y="2317251"/>
            <a:chExt cx="6800850" cy="2111058"/>
          </a:xfrm>
        </p:grpSpPr>
        <p:sp>
          <p:nvSpPr>
            <p:cNvPr id="18" name="Rectangle: Rounded Corners 17">
              <a:extLst>
                <a:ext uri="{FF2B5EF4-FFF2-40B4-BE49-F238E27FC236}">
                  <a16:creationId xmlns:a16="http://schemas.microsoft.com/office/drawing/2014/main" id="{F89E96DB-16D3-FA6E-8984-17BE08A3CC70}"/>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80D744-1396-03C2-DF0C-1F6B71713E22}"/>
                </a:ext>
              </a:extLst>
            </p:cNvPr>
            <p:cNvSpPr txBox="1"/>
            <p:nvPr/>
          </p:nvSpPr>
          <p:spPr>
            <a:xfrm>
              <a:off x="771405" y="2405577"/>
              <a:ext cx="6369051" cy="212096"/>
            </a:xfrm>
            <a:prstGeom prst="rect">
              <a:avLst/>
            </a:prstGeom>
            <a:noFill/>
          </p:spPr>
          <p:txBody>
            <a:bodyPr wrap="none" rtlCol="0">
              <a:spAutoFit/>
            </a:bodyPr>
            <a:lstStyle/>
            <a:p>
              <a:r>
                <a:rPr lang="en-US" sz="1400" dirty="0"/>
                <a:t>Looking at your data and graph, what do you notice about your results?</a:t>
              </a:r>
            </a:p>
          </p:txBody>
        </p:sp>
      </p:grpSp>
      <p:grpSp>
        <p:nvGrpSpPr>
          <p:cNvPr id="6" name="Group 5">
            <a:extLst>
              <a:ext uri="{FF2B5EF4-FFF2-40B4-BE49-F238E27FC236}">
                <a16:creationId xmlns:a16="http://schemas.microsoft.com/office/drawing/2014/main" id="{E0167608-2350-5B9D-339C-12F3BA070F4F}"/>
              </a:ext>
            </a:extLst>
          </p:cNvPr>
          <p:cNvGrpSpPr/>
          <p:nvPr/>
        </p:nvGrpSpPr>
        <p:grpSpPr>
          <a:xfrm>
            <a:off x="646908" y="5752044"/>
            <a:ext cx="6800850" cy="3314086"/>
            <a:chOff x="646908" y="2317251"/>
            <a:chExt cx="6800850" cy="2111058"/>
          </a:xfrm>
        </p:grpSpPr>
        <p:sp>
          <p:nvSpPr>
            <p:cNvPr id="7" name="Rectangle: Rounded Corners 6">
              <a:extLst>
                <a:ext uri="{FF2B5EF4-FFF2-40B4-BE49-F238E27FC236}">
                  <a16:creationId xmlns:a16="http://schemas.microsoft.com/office/drawing/2014/main" id="{ECBBDBFB-E7C4-4A3B-E327-4BBB80C14786}"/>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5213EDD-4CDE-E79A-E5B8-FD33FA1B6445}"/>
                </a:ext>
              </a:extLst>
            </p:cNvPr>
            <p:cNvSpPr txBox="1"/>
            <p:nvPr/>
          </p:nvSpPr>
          <p:spPr>
            <a:xfrm>
              <a:off x="771405" y="2405577"/>
              <a:ext cx="5974713" cy="272473"/>
            </a:xfrm>
            <a:prstGeom prst="rect">
              <a:avLst/>
            </a:prstGeom>
            <a:noFill/>
          </p:spPr>
          <p:txBody>
            <a:bodyPr wrap="none" rtlCol="0">
              <a:spAutoFit/>
            </a:bodyPr>
            <a:lstStyle/>
            <a:p>
              <a:r>
                <a:rPr lang="en-US" sz="1400" dirty="0"/>
                <a:t>Was your hypothesis correct given your results? Why or why not??</a:t>
              </a:r>
            </a:p>
          </p:txBody>
        </p:sp>
      </p:grpSp>
    </p:spTree>
    <p:extLst>
      <p:ext uri="{BB962C8B-B14F-4D97-AF65-F5344CB8AC3E}">
        <p14:creationId xmlns:p14="http://schemas.microsoft.com/office/powerpoint/2010/main" val="2224429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CAD6F9-0059-C1CE-0E8D-73DACCAD34A4}"/>
              </a:ext>
            </a:extLst>
          </p:cNvPr>
          <p:cNvSpPr>
            <a:spLocks noGrp="1"/>
          </p:cNvSpPr>
          <p:nvPr>
            <p:ph type="sldNum" sz="quarter" idx="4"/>
          </p:nvPr>
        </p:nvSpPr>
        <p:spPr/>
        <p:txBody>
          <a:bodyPr/>
          <a:lstStyle/>
          <a:p>
            <a:fld id="{B460C489-6A16-47BE-99C0-97B3C176101D}" type="slidenum">
              <a:rPr lang="en-US" smtClean="0"/>
              <a:pPr/>
              <a:t>12</a:t>
            </a:fld>
            <a:endParaRPr lang="en-US" dirty="0"/>
          </a:p>
        </p:txBody>
      </p:sp>
      <p:sp>
        <p:nvSpPr>
          <p:cNvPr id="3" name="Text Placeholder 2">
            <a:extLst>
              <a:ext uri="{FF2B5EF4-FFF2-40B4-BE49-F238E27FC236}">
                <a16:creationId xmlns:a16="http://schemas.microsoft.com/office/drawing/2014/main" id="{D60307F1-DE98-39BD-2E30-A82AB9ABDEA3}"/>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4" name="Group 3">
            <a:extLst>
              <a:ext uri="{FF2B5EF4-FFF2-40B4-BE49-F238E27FC236}">
                <a16:creationId xmlns:a16="http://schemas.microsoft.com/office/drawing/2014/main" id="{D13E28C6-5A05-932F-5F33-BD1650F8DD67}"/>
              </a:ext>
            </a:extLst>
          </p:cNvPr>
          <p:cNvGrpSpPr/>
          <p:nvPr/>
        </p:nvGrpSpPr>
        <p:grpSpPr>
          <a:xfrm>
            <a:off x="1920086" y="1683692"/>
            <a:ext cx="4458005" cy="463287"/>
            <a:chOff x="1974758" y="1593945"/>
            <a:chExt cx="4458005" cy="463287"/>
          </a:xfrm>
        </p:grpSpPr>
        <p:sp>
          <p:nvSpPr>
            <p:cNvPr id="5" name="Rectangle: Rounded Corners 4">
              <a:extLst>
                <a:ext uri="{FF2B5EF4-FFF2-40B4-BE49-F238E27FC236}">
                  <a16:creationId xmlns:a16="http://schemas.microsoft.com/office/drawing/2014/main" id="{FBA48F73-FD0C-5C28-F681-B31BA693FDCD}"/>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E4EB6DC-026D-3ADC-13CD-9B8391DF97D1}"/>
                </a:ext>
              </a:extLst>
            </p:cNvPr>
            <p:cNvSpPr txBox="1"/>
            <p:nvPr/>
          </p:nvSpPr>
          <p:spPr>
            <a:xfrm>
              <a:off x="2658489" y="1685841"/>
              <a:ext cx="3774274" cy="307777"/>
            </a:xfrm>
            <a:prstGeom prst="rect">
              <a:avLst/>
            </a:prstGeom>
            <a:noFill/>
          </p:spPr>
          <p:txBody>
            <a:bodyPr wrap="square" rtlCol="0">
              <a:spAutoFit/>
            </a:bodyPr>
            <a:lstStyle/>
            <a:p>
              <a:r>
                <a:rPr lang="en-US" sz="1400" b="1" dirty="0"/>
                <a:t>Step 10: Evaluating your results</a:t>
              </a:r>
            </a:p>
          </p:txBody>
        </p:sp>
      </p:grpSp>
      <p:grpSp>
        <p:nvGrpSpPr>
          <p:cNvPr id="7" name="Group 6">
            <a:extLst>
              <a:ext uri="{FF2B5EF4-FFF2-40B4-BE49-F238E27FC236}">
                <a16:creationId xmlns:a16="http://schemas.microsoft.com/office/drawing/2014/main" id="{2EF25640-0A1A-0C93-7879-C49DB092AC72}"/>
              </a:ext>
            </a:extLst>
          </p:cNvPr>
          <p:cNvGrpSpPr/>
          <p:nvPr/>
        </p:nvGrpSpPr>
        <p:grpSpPr>
          <a:xfrm>
            <a:off x="646908" y="2317251"/>
            <a:ext cx="6937581" cy="2111058"/>
            <a:chOff x="646908" y="2317251"/>
            <a:chExt cx="6937581" cy="2111058"/>
          </a:xfrm>
        </p:grpSpPr>
        <p:sp>
          <p:nvSpPr>
            <p:cNvPr id="8" name="Rectangle: Rounded Corners 7">
              <a:extLst>
                <a:ext uri="{FF2B5EF4-FFF2-40B4-BE49-F238E27FC236}">
                  <a16:creationId xmlns:a16="http://schemas.microsoft.com/office/drawing/2014/main" id="{1A85B63C-6213-6F47-CF4B-1405D3851B18}"/>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9FE77C6-C29C-E556-2224-DD79A6B4F98D}"/>
                </a:ext>
              </a:extLst>
            </p:cNvPr>
            <p:cNvSpPr txBox="1"/>
            <p:nvPr/>
          </p:nvSpPr>
          <p:spPr>
            <a:xfrm>
              <a:off x="771405" y="2405577"/>
              <a:ext cx="6813084" cy="523220"/>
            </a:xfrm>
            <a:prstGeom prst="rect">
              <a:avLst/>
            </a:prstGeom>
            <a:noFill/>
          </p:spPr>
          <p:txBody>
            <a:bodyPr wrap="none" rtlCol="0">
              <a:spAutoFit/>
            </a:bodyPr>
            <a:lstStyle/>
            <a:p>
              <a:r>
                <a:rPr lang="en-US" sz="1400" dirty="0"/>
                <a:t>What errors were made during your experiment? How could they have been </a:t>
              </a:r>
            </a:p>
            <a:p>
              <a:r>
                <a:rPr lang="en-US" sz="1400" dirty="0"/>
                <a:t>corrected for?</a:t>
              </a:r>
            </a:p>
          </p:txBody>
        </p:sp>
      </p:grpSp>
      <p:grpSp>
        <p:nvGrpSpPr>
          <p:cNvPr id="11" name="Group 10">
            <a:extLst>
              <a:ext uri="{FF2B5EF4-FFF2-40B4-BE49-F238E27FC236}">
                <a16:creationId xmlns:a16="http://schemas.microsoft.com/office/drawing/2014/main" id="{5FD3DD9E-38EB-EEB1-4B44-1ABFBCA5F6FC}"/>
              </a:ext>
            </a:extLst>
          </p:cNvPr>
          <p:cNvGrpSpPr/>
          <p:nvPr/>
        </p:nvGrpSpPr>
        <p:grpSpPr>
          <a:xfrm>
            <a:off x="646908" y="4747736"/>
            <a:ext cx="6800850" cy="2111058"/>
            <a:chOff x="646908" y="2317251"/>
            <a:chExt cx="6800850" cy="2111058"/>
          </a:xfrm>
        </p:grpSpPr>
        <p:sp>
          <p:nvSpPr>
            <p:cNvPr id="12" name="Rectangle: Rounded Corners 11">
              <a:extLst>
                <a:ext uri="{FF2B5EF4-FFF2-40B4-BE49-F238E27FC236}">
                  <a16:creationId xmlns:a16="http://schemas.microsoft.com/office/drawing/2014/main" id="{8EEEDB8D-0ADB-BD25-F3F4-4096C631EF77}"/>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7F8EE1E-684B-56F6-8AFB-03488735CE35}"/>
                </a:ext>
              </a:extLst>
            </p:cNvPr>
            <p:cNvSpPr txBox="1"/>
            <p:nvPr/>
          </p:nvSpPr>
          <p:spPr>
            <a:xfrm>
              <a:off x="771405" y="2405577"/>
              <a:ext cx="6277681" cy="523220"/>
            </a:xfrm>
            <a:prstGeom prst="rect">
              <a:avLst/>
            </a:prstGeom>
            <a:noFill/>
          </p:spPr>
          <p:txBody>
            <a:bodyPr wrap="none" rtlCol="0">
              <a:spAutoFit/>
            </a:bodyPr>
            <a:lstStyle/>
            <a:p>
              <a:r>
                <a:rPr lang="en-US" sz="1400" dirty="0"/>
                <a:t>If you were to conduct this experiment again, what would you change?</a:t>
              </a:r>
            </a:p>
            <a:p>
              <a:r>
                <a:rPr lang="en-US" sz="1400" dirty="0"/>
                <a:t>Would you measure something different?</a:t>
              </a:r>
            </a:p>
          </p:txBody>
        </p:sp>
      </p:grpSp>
      <p:grpSp>
        <p:nvGrpSpPr>
          <p:cNvPr id="14" name="Group 13">
            <a:extLst>
              <a:ext uri="{FF2B5EF4-FFF2-40B4-BE49-F238E27FC236}">
                <a16:creationId xmlns:a16="http://schemas.microsoft.com/office/drawing/2014/main" id="{698B95D1-B9D9-134E-EDA7-177124A488C3}"/>
              </a:ext>
            </a:extLst>
          </p:cNvPr>
          <p:cNvGrpSpPr/>
          <p:nvPr/>
        </p:nvGrpSpPr>
        <p:grpSpPr>
          <a:xfrm>
            <a:off x="646908" y="7129604"/>
            <a:ext cx="6800850" cy="1936526"/>
            <a:chOff x="646908" y="2317251"/>
            <a:chExt cx="6800850" cy="2111058"/>
          </a:xfrm>
        </p:grpSpPr>
        <p:sp>
          <p:nvSpPr>
            <p:cNvPr id="15" name="Rectangle: Rounded Corners 14">
              <a:extLst>
                <a:ext uri="{FF2B5EF4-FFF2-40B4-BE49-F238E27FC236}">
                  <a16:creationId xmlns:a16="http://schemas.microsoft.com/office/drawing/2014/main" id="{4BA5D3E1-BB0B-8053-F2A4-8B5377234954}"/>
                </a:ext>
              </a:extLst>
            </p:cNvPr>
            <p:cNvSpPr/>
            <p:nvPr/>
          </p:nvSpPr>
          <p:spPr>
            <a:xfrm>
              <a:off x="646908" y="2317251"/>
              <a:ext cx="6800850" cy="21110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F8FB8E1C-1CD1-4DA3-8201-276A850F19E3}"/>
                </a:ext>
              </a:extLst>
            </p:cNvPr>
            <p:cNvSpPr txBox="1"/>
            <p:nvPr/>
          </p:nvSpPr>
          <p:spPr>
            <a:xfrm>
              <a:off x="771405" y="2405577"/>
              <a:ext cx="5062604" cy="307777"/>
            </a:xfrm>
            <a:prstGeom prst="rect">
              <a:avLst/>
            </a:prstGeom>
            <a:noFill/>
          </p:spPr>
          <p:txBody>
            <a:bodyPr wrap="none" rtlCol="0">
              <a:spAutoFit/>
            </a:bodyPr>
            <a:lstStyle/>
            <a:p>
              <a:r>
                <a:rPr lang="en-US" sz="1400" dirty="0"/>
                <a:t>What implications does this have for Wind Blade design?</a:t>
              </a:r>
            </a:p>
          </p:txBody>
        </p:sp>
      </p:grpSp>
    </p:spTree>
    <p:extLst>
      <p:ext uri="{BB962C8B-B14F-4D97-AF65-F5344CB8AC3E}">
        <p14:creationId xmlns:p14="http://schemas.microsoft.com/office/powerpoint/2010/main" val="1464856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5521F8-DA05-7FAB-A4DE-7CBBE449AB66}"/>
              </a:ext>
            </a:extLst>
          </p:cNvPr>
          <p:cNvSpPr>
            <a:spLocks noGrp="1"/>
          </p:cNvSpPr>
          <p:nvPr>
            <p:ph type="sldNum" sz="quarter" idx="4"/>
          </p:nvPr>
        </p:nvSpPr>
        <p:spPr/>
        <p:txBody>
          <a:bodyPr/>
          <a:lstStyle/>
          <a:p>
            <a:fld id="{B460C489-6A16-47BE-99C0-97B3C176101D}" type="slidenum">
              <a:rPr lang="en-US" smtClean="0"/>
              <a:pPr/>
              <a:t>13</a:t>
            </a:fld>
            <a:endParaRPr lang="en-US" dirty="0"/>
          </a:p>
        </p:txBody>
      </p:sp>
      <p:sp>
        <p:nvSpPr>
          <p:cNvPr id="3" name="Text Placeholder 2">
            <a:extLst>
              <a:ext uri="{FF2B5EF4-FFF2-40B4-BE49-F238E27FC236}">
                <a16:creationId xmlns:a16="http://schemas.microsoft.com/office/drawing/2014/main" id="{C1B9C74F-4A03-D80E-86E1-158089B23BC5}"/>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4" name="Group 3">
            <a:extLst>
              <a:ext uri="{FF2B5EF4-FFF2-40B4-BE49-F238E27FC236}">
                <a16:creationId xmlns:a16="http://schemas.microsoft.com/office/drawing/2014/main" id="{55087BFF-7F13-0600-8D9E-F295B3A395B1}"/>
              </a:ext>
            </a:extLst>
          </p:cNvPr>
          <p:cNvGrpSpPr/>
          <p:nvPr/>
        </p:nvGrpSpPr>
        <p:grpSpPr>
          <a:xfrm>
            <a:off x="1920086" y="1683692"/>
            <a:ext cx="5267902" cy="463287"/>
            <a:chOff x="1974758" y="1593945"/>
            <a:chExt cx="5267902" cy="463287"/>
          </a:xfrm>
        </p:grpSpPr>
        <p:sp>
          <p:nvSpPr>
            <p:cNvPr id="5" name="Rectangle: Rounded Corners 4">
              <a:extLst>
                <a:ext uri="{FF2B5EF4-FFF2-40B4-BE49-F238E27FC236}">
                  <a16:creationId xmlns:a16="http://schemas.microsoft.com/office/drawing/2014/main" id="{1253A873-6E90-073D-5617-B2CDDB73B124}"/>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260B370-A3EF-6555-E5A2-7087BE06DE61}"/>
                </a:ext>
              </a:extLst>
            </p:cNvPr>
            <p:cNvSpPr txBox="1"/>
            <p:nvPr/>
          </p:nvSpPr>
          <p:spPr>
            <a:xfrm>
              <a:off x="3468386" y="1671699"/>
              <a:ext cx="3774274" cy="307777"/>
            </a:xfrm>
            <a:prstGeom prst="rect">
              <a:avLst/>
            </a:prstGeom>
            <a:noFill/>
          </p:spPr>
          <p:txBody>
            <a:bodyPr wrap="square" rtlCol="0">
              <a:spAutoFit/>
            </a:bodyPr>
            <a:lstStyle/>
            <a:p>
              <a:r>
                <a:rPr lang="en-US" sz="1400" b="1" dirty="0"/>
                <a:t>References</a:t>
              </a:r>
            </a:p>
          </p:txBody>
        </p:sp>
      </p:grpSp>
      <p:sp>
        <p:nvSpPr>
          <p:cNvPr id="8" name="Rectangle: Rounded Corners 7">
            <a:extLst>
              <a:ext uri="{FF2B5EF4-FFF2-40B4-BE49-F238E27FC236}">
                <a16:creationId xmlns:a16="http://schemas.microsoft.com/office/drawing/2014/main" id="{82FEAFA1-60EF-CAFE-1B84-A98D8F3B0616}"/>
              </a:ext>
            </a:extLst>
          </p:cNvPr>
          <p:cNvSpPr/>
          <p:nvPr/>
        </p:nvSpPr>
        <p:spPr>
          <a:xfrm>
            <a:off x="448929" y="2467010"/>
            <a:ext cx="6998829" cy="215895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9E0410E-843E-32F6-E734-CB2BC36283ED}"/>
              </a:ext>
            </a:extLst>
          </p:cNvPr>
          <p:cNvSpPr txBox="1"/>
          <p:nvPr/>
        </p:nvSpPr>
        <p:spPr>
          <a:xfrm>
            <a:off x="637042" y="2678509"/>
            <a:ext cx="6458819" cy="2031325"/>
          </a:xfrm>
          <a:prstGeom prst="rect">
            <a:avLst/>
          </a:prstGeom>
          <a:noFill/>
        </p:spPr>
        <p:txBody>
          <a:bodyPr wrap="none" rtlCol="0">
            <a:spAutoFit/>
          </a:bodyPr>
          <a:lstStyle/>
          <a:p>
            <a:pPr marL="285750" indent="-285750">
              <a:buFont typeface="Arial" panose="020B0604020202020204" pitchFamily="34" charset="0"/>
              <a:buChar char="•"/>
            </a:pPr>
            <a:r>
              <a:rPr lang="en-US" sz="1400" dirty="0"/>
              <a:t>Smarter Science Framework </a:t>
            </a:r>
          </a:p>
          <a:p>
            <a:pPr marL="742950" lvl="1" indent="-285750">
              <a:buFont typeface="Arial" panose="020B0604020202020204" pitchFamily="34" charset="0"/>
              <a:buChar char="•"/>
            </a:pPr>
            <a:r>
              <a:rPr lang="en-US" sz="1400" dirty="0"/>
              <a:t>(</a:t>
            </a:r>
            <a:r>
              <a:rPr lang="en-US" sz="1400" dirty="0">
                <a:hlinkClick r:id="rId2"/>
              </a:rPr>
              <a:t>For Educators - Youth Science Canada | Youth Science Canada</a:t>
            </a:r>
            <a:r>
              <a:rPr lang="en-US" sz="1400" dirty="0"/>
              <a:t>)</a:t>
            </a:r>
          </a:p>
          <a:p>
            <a:pPr marL="285750" indent="-285750">
              <a:buFont typeface="Arial" panose="020B0604020202020204" pitchFamily="34" charset="0"/>
              <a:buChar char="•"/>
            </a:pPr>
            <a:r>
              <a:rPr lang="en-US" sz="1400" dirty="0"/>
              <a:t>NB Power</a:t>
            </a:r>
          </a:p>
          <a:p>
            <a:pPr marL="742950" lvl="1" indent="-285750">
              <a:buFont typeface="Arial" panose="020B0604020202020204" pitchFamily="34" charset="0"/>
              <a:buChar char="•"/>
            </a:pPr>
            <a:r>
              <a:rPr lang="en-US" sz="1400" dirty="0">
                <a:hlinkClick r:id="rId3"/>
              </a:rPr>
              <a:t>Wind Energy (nbpower.com)</a:t>
            </a:r>
            <a:endParaRPr lang="en-US" sz="1400" dirty="0"/>
          </a:p>
          <a:p>
            <a:pPr marL="285750" indent="-285750">
              <a:buFont typeface="Arial" panose="020B0604020202020204" pitchFamily="34" charset="0"/>
              <a:buChar char="•"/>
            </a:pPr>
            <a:r>
              <a:rPr lang="en-US" sz="1400" dirty="0"/>
              <a:t>Government of New Brunswick</a:t>
            </a:r>
          </a:p>
          <a:p>
            <a:pPr marL="742950" lvl="1" indent="-285750">
              <a:buFont typeface="Arial" panose="020B0604020202020204" pitchFamily="34" charset="0"/>
              <a:buChar char="•"/>
            </a:pPr>
            <a:r>
              <a:rPr lang="en-US" sz="1400" dirty="0">
                <a:hlinkClick r:id="rId4"/>
              </a:rPr>
              <a:t>The New Brunswick Wind Atlas (gnb.ca)</a:t>
            </a:r>
            <a:endParaRPr lang="en-US" sz="1400" dirty="0"/>
          </a:p>
          <a:p>
            <a:pPr marL="285750" indent="-285750">
              <a:buFont typeface="Arial" panose="020B0604020202020204" pitchFamily="34" charset="0"/>
              <a:buChar char="•"/>
            </a:pPr>
            <a:r>
              <a:rPr lang="en-US" sz="1400" dirty="0"/>
              <a:t>Kidwind</a:t>
            </a:r>
          </a:p>
          <a:p>
            <a:pPr marL="742950" lvl="1" indent="-285750">
              <a:buFont typeface="Arial" panose="020B0604020202020204" pitchFamily="34" charset="0"/>
              <a:buChar char="•"/>
            </a:pPr>
            <a:r>
              <a:rPr lang="en-US" sz="1400" dirty="0">
                <a:hlinkClick r:id="rId5"/>
              </a:rPr>
              <a:t>KidWind — Teaching the World about Renewables</a:t>
            </a:r>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362870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27EB1-CD2C-D2E0-173E-75C3967D0B5A}"/>
              </a:ext>
            </a:extLst>
          </p:cNvPr>
          <p:cNvSpPr>
            <a:spLocks noGrp="1"/>
          </p:cNvSpPr>
          <p:nvPr>
            <p:ph type="sldNum" sz="quarter" idx="4"/>
          </p:nvPr>
        </p:nvSpPr>
        <p:spPr/>
        <p:txBody>
          <a:bodyPr/>
          <a:lstStyle/>
          <a:p>
            <a:fld id="{B460C489-6A16-47BE-99C0-97B3C176101D}" type="slidenum">
              <a:rPr lang="en-US" smtClean="0"/>
              <a:pPr/>
              <a:t>2</a:t>
            </a:fld>
            <a:endParaRPr lang="en-US" dirty="0"/>
          </a:p>
        </p:txBody>
      </p:sp>
      <p:sp>
        <p:nvSpPr>
          <p:cNvPr id="3" name="Text Placeholder 2">
            <a:extLst>
              <a:ext uri="{FF2B5EF4-FFF2-40B4-BE49-F238E27FC236}">
                <a16:creationId xmlns:a16="http://schemas.microsoft.com/office/drawing/2014/main" id="{81FCF957-5797-EBFC-9DE9-490B1906E6C5}"/>
              </a:ext>
            </a:extLst>
          </p:cNvPr>
          <p:cNvSpPr>
            <a:spLocks noGrp="1"/>
          </p:cNvSpPr>
          <p:nvPr>
            <p:ph type="body" sz="quarter" idx="10"/>
          </p:nvPr>
        </p:nvSpPr>
        <p:spPr/>
        <p:txBody>
          <a:bodyPr/>
          <a:lstStyle/>
          <a:p>
            <a:r>
              <a:rPr lang="en-US" dirty="0"/>
              <a:t>Wind Blade Design Science Inquiry Project</a:t>
            </a:r>
          </a:p>
          <a:p>
            <a:endParaRPr lang="en-US" dirty="0"/>
          </a:p>
        </p:txBody>
      </p:sp>
      <p:sp>
        <p:nvSpPr>
          <p:cNvPr id="4" name="TextBox 3">
            <a:extLst>
              <a:ext uri="{FF2B5EF4-FFF2-40B4-BE49-F238E27FC236}">
                <a16:creationId xmlns:a16="http://schemas.microsoft.com/office/drawing/2014/main" id="{61762DEC-FEF3-0E17-83AF-F5A6D1FF123B}"/>
              </a:ext>
            </a:extLst>
          </p:cNvPr>
          <p:cNvSpPr txBox="1"/>
          <p:nvPr/>
        </p:nvSpPr>
        <p:spPr>
          <a:xfrm>
            <a:off x="444138" y="2018310"/>
            <a:ext cx="2991394" cy="4399794"/>
          </a:xfrm>
          <a:prstGeom prst="rect">
            <a:avLst/>
          </a:prstGeom>
          <a:noFill/>
        </p:spPr>
        <p:txBody>
          <a:bodyPr wrap="square" rtlCol="0">
            <a:spAutoFit/>
          </a:bodyPr>
          <a:lstStyle/>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When selecting a location for a wind farm, it is important to select a site that has enough wind to generate the most amount of energy. Below you will see a map of New Brunswick’s windiest places. Not surprisingly many of the wind farms have been built in these locations</a:t>
            </a:r>
            <a:r>
              <a:rPr lang="en-US"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Selecting an appropriate site is just one concern for generating the most wind energy. Wind turbines work by using </a:t>
            </a:r>
            <a:r>
              <a:rPr lang="en-US" sz="1400" b="1" kern="100" dirty="0">
                <a:latin typeface="Calibri" panose="020F0502020204030204" pitchFamily="34" charset="0"/>
                <a:ea typeface="Calibri" panose="020F0502020204030204" pitchFamily="34" charset="0"/>
                <a:cs typeface="Times New Roman" panose="02020603050405020304" pitchFamily="18" charset="0"/>
              </a:rPr>
              <a:t>wind blades</a:t>
            </a:r>
            <a:r>
              <a:rPr lang="en-US" sz="1400" kern="100" dirty="0">
                <a:latin typeface="Calibri" panose="020F0502020204030204" pitchFamily="34" charset="0"/>
                <a:ea typeface="Calibri" panose="020F0502020204030204" pitchFamily="34" charset="0"/>
                <a:cs typeface="Times New Roman" panose="02020603050405020304" pitchFamily="18" charset="0"/>
              </a:rPr>
              <a:t> that capture the wind to spin a turbine to produce electricity. There are many wind turbine designs, and </a:t>
            </a:r>
            <a:r>
              <a:rPr lang="en-US" sz="1400" b="1" kern="100" dirty="0">
                <a:latin typeface="Calibri" panose="020F0502020204030204" pitchFamily="34" charset="0"/>
                <a:ea typeface="Calibri" panose="020F0502020204030204" pitchFamily="34" charset="0"/>
                <a:cs typeface="Times New Roman" panose="02020603050405020304" pitchFamily="18" charset="0"/>
              </a:rPr>
              <a:t>your task is to use the materials presented to make a wind blade design that produces the most amount of energy possible</a:t>
            </a:r>
            <a:r>
              <a:rPr lang="en-US" sz="1400" kern="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97F520A8-07E3-E736-566B-06B7115E8202}"/>
              </a:ext>
            </a:extLst>
          </p:cNvPr>
          <p:cNvPicPr>
            <a:picLocks noChangeAspect="1"/>
          </p:cNvPicPr>
          <p:nvPr/>
        </p:nvPicPr>
        <p:blipFill>
          <a:blip r:embed="rId2"/>
          <a:srcRect l="2983" r="2983"/>
          <a:stretch>
            <a:fillRect/>
          </a:stretch>
        </p:blipFill>
        <p:spPr>
          <a:xfrm>
            <a:off x="3390991" y="2099477"/>
            <a:ext cx="3937271" cy="4036544"/>
          </a:xfrm>
          <a:prstGeom prst="rect">
            <a:avLst/>
          </a:prstGeom>
          <a:solidFill>
            <a:schemeClr val="bg1">
              <a:lumMod val="75000"/>
            </a:schemeClr>
          </a:solidFill>
        </p:spPr>
      </p:pic>
      <p:sp>
        <p:nvSpPr>
          <p:cNvPr id="6" name="TextBox 5">
            <a:extLst>
              <a:ext uri="{FF2B5EF4-FFF2-40B4-BE49-F238E27FC236}">
                <a16:creationId xmlns:a16="http://schemas.microsoft.com/office/drawing/2014/main" id="{285C9D95-89A0-C550-170E-F23C3FC8B9D8}"/>
              </a:ext>
            </a:extLst>
          </p:cNvPr>
          <p:cNvSpPr txBox="1"/>
          <p:nvPr/>
        </p:nvSpPr>
        <p:spPr>
          <a:xfrm>
            <a:off x="561704" y="6663384"/>
            <a:ext cx="6928664" cy="3458639"/>
          </a:xfrm>
          <a:prstGeom prst="rect">
            <a:avLst/>
          </a:prstGeom>
          <a:noFill/>
        </p:spPr>
        <p:txBody>
          <a:bodyPr wrap="square" rtlCol="0">
            <a:spAutoFit/>
          </a:bodyPr>
          <a:lstStyle/>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For this project you can choose one variable to manipulate: </a:t>
            </a:r>
            <a:r>
              <a:rPr lang="en-US" sz="1400" b="1" kern="100" dirty="0">
                <a:latin typeface="Calibri" panose="020F0502020204030204" pitchFamily="34" charset="0"/>
                <a:ea typeface="Calibri" panose="020F0502020204030204" pitchFamily="34" charset="0"/>
                <a:cs typeface="Times New Roman" panose="02020603050405020304" pitchFamily="18" charset="0"/>
              </a:rPr>
              <a:t>Blade Shape, Blade Material, Blade Angle (Pitch), Number of Blades, Blade Size</a:t>
            </a:r>
            <a:r>
              <a:rPr lang="en-US" sz="1400" kern="100" dirty="0">
                <a:latin typeface="Calibri" panose="020F0502020204030204" pitchFamily="34" charset="0"/>
                <a:ea typeface="Calibri" panose="020F0502020204030204" pitchFamily="34" charset="0"/>
                <a:cs typeface="Times New Roman" panose="02020603050405020304" pitchFamily="18" charset="0"/>
              </a:rPr>
              <a:t>. Just remember to select only one and control for all the others.</a:t>
            </a:r>
          </a:p>
          <a:p>
            <a:pPr>
              <a:lnSpc>
                <a:spcPct val="107000"/>
              </a:lnSpc>
              <a:spcAft>
                <a:spcPts val="800"/>
              </a:spcAft>
            </a:pPr>
            <a:r>
              <a:rPr lang="en-US" sz="1400" kern="100" dirty="0">
                <a:latin typeface="Calibri" panose="020F0502020204030204" pitchFamily="34" charset="0"/>
                <a:ea typeface="Calibri" panose="020F0502020204030204" pitchFamily="34" charset="0"/>
                <a:cs typeface="Times New Roman" panose="02020603050405020304" pitchFamily="18" charset="0"/>
              </a:rPr>
              <a:t>The first thing you should do is to research what designs work best. Here are some sites and videos that will help you with your research, but please find your own as well:</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https://renewablesnb.ca/case-studies/wind/#:~:text=Wind%20power%20generates%20432%2C400%20MW,that%20is%20within%20New%20Brunswick</a:t>
            </a:r>
            <a:r>
              <a:rPr lang="en-US" sz="1200" kern="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2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https://www.youtube.com/watch?v=pBFCIxZfQ4s&amp;t=12s</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https://www.alternative-energy-tutorials.com/wind-energy/wind-turbine-blade-design.html</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7" name="TextBox 6">
            <a:extLst>
              <a:ext uri="{FF2B5EF4-FFF2-40B4-BE49-F238E27FC236}">
                <a16:creationId xmlns:a16="http://schemas.microsoft.com/office/drawing/2014/main" id="{2BBB2EBB-C2B1-599E-F4FE-E4744E1C56E0}"/>
              </a:ext>
            </a:extLst>
          </p:cNvPr>
          <p:cNvSpPr txBox="1"/>
          <p:nvPr/>
        </p:nvSpPr>
        <p:spPr>
          <a:xfrm>
            <a:off x="3540034" y="6136021"/>
            <a:ext cx="3670663" cy="215444"/>
          </a:xfrm>
          <a:prstGeom prst="rect">
            <a:avLst/>
          </a:prstGeom>
          <a:noFill/>
        </p:spPr>
        <p:txBody>
          <a:bodyPr wrap="square" rtlCol="0">
            <a:spAutoFit/>
          </a:bodyPr>
          <a:lstStyle/>
          <a:p>
            <a:r>
              <a:rPr lang="en-US" sz="800" i="1" dirty="0"/>
              <a:t>Figure 2:  New Brunswick Wind Atlas – Government of New Brunswick </a:t>
            </a:r>
          </a:p>
        </p:txBody>
      </p:sp>
      <p:sp>
        <p:nvSpPr>
          <p:cNvPr id="8" name="Rectangle: Rounded Corners 7">
            <a:extLst>
              <a:ext uri="{FF2B5EF4-FFF2-40B4-BE49-F238E27FC236}">
                <a16:creationId xmlns:a16="http://schemas.microsoft.com/office/drawing/2014/main" id="{E9763309-F6B2-4501-2FFC-1412954D255E}"/>
              </a:ext>
            </a:extLst>
          </p:cNvPr>
          <p:cNvSpPr/>
          <p:nvPr/>
        </p:nvSpPr>
        <p:spPr>
          <a:xfrm>
            <a:off x="1856852" y="1476650"/>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42D432C-E420-5A65-B216-D6AE84C18631}"/>
              </a:ext>
            </a:extLst>
          </p:cNvPr>
          <p:cNvSpPr txBox="1"/>
          <p:nvPr/>
        </p:nvSpPr>
        <p:spPr>
          <a:xfrm>
            <a:off x="3137904" y="1549985"/>
            <a:ext cx="3774274" cy="307777"/>
          </a:xfrm>
          <a:prstGeom prst="rect">
            <a:avLst/>
          </a:prstGeom>
          <a:noFill/>
        </p:spPr>
        <p:txBody>
          <a:bodyPr wrap="square" rtlCol="0">
            <a:spAutoFit/>
          </a:bodyPr>
          <a:lstStyle/>
          <a:p>
            <a:r>
              <a:rPr lang="en-US" sz="1400" b="1" dirty="0"/>
              <a:t>Introduction</a:t>
            </a:r>
          </a:p>
        </p:txBody>
      </p:sp>
    </p:spTree>
    <p:extLst>
      <p:ext uri="{BB962C8B-B14F-4D97-AF65-F5344CB8AC3E}">
        <p14:creationId xmlns:p14="http://schemas.microsoft.com/office/powerpoint/2010/main" val="207049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4076F-D4CA-7C39-17BE-67AB2CA3EDB9}"/>
              </a:ext>
            </a:extLst>
          </p:cNvPr>
          <p:cNvSpPr>
            <a:spLocks noGrp="1"/>
          </p:cNvSpPr>
          <p:nvPr>
            <p:ph type="sldNum" sz="quarter" idx="4"/>
          </p:nvPr>
        </p:nvSpPr>
        <p:spPr/>
        <p:txBody>
          <a:bodyPr/>
          <a:lstStyle/>
          <a:p>
            <a:fld id="{B460C489-6A16-47BE-99C0-97B3C176101D}" type="slidenum">
              <a:rPr lang="en-US" smtClean="0"/>
              <a:pPr/>
              <a:t>3</a:t>
            </a:fld>
            <a:endParaRPr lang="en-US" dirty="0"/>
          </a:p>
        </p:txBody>
      </p:sp>
      <p:sp>
        <p:nvSpPr>
          <p:cNvPr id="3" name="Text Placeholder 2">
            <a:extLst>
              <a:ext uri="{FF2B5EF4-FFF2-40B4-BE49-F238E27FC236}">
                <a16:creationId xmlns:a16="http://schemas.microsoft.com/office/drawing/2014/main" id="{20E6BD9E-D10B-5971-870E-9C251ED1B3EE}"/>
              </a:ext>
            </a:extLst>
          </p:cNvPr>
          <p:cNvSpPr>
            <a:spLocks noGrp="1"/>
          </p:cNvSpPr>
          <p:nvPr>
            <p:ph type="body" sz="quarter" idx="10"/>
          </p:nvPr>
        </p:nvSpPr>
        <p:spPr/>
        <p:txBody>
          <a:bodyPr/>
          <a:lstStyle/>
          <a:p>
            <a:r>
              <a:rPr lang="en-US" dirty="0"/>
              <a:t>Wind Blade Design Science Inquiry Project</a:t>
            </a:r>
          </a:p>
        </p:txBody>
      </p:sp>
      <p:grpSp>
        <p:nvGrpSpPr>
          <p:cNvPr id="14" name="Group 13">
            <a:extLst>
              <a:ext uri="{FF2B5EF4-FFF2-40B4-BE49-F238E27FC236}">
                <a16:creationId xmlns:a16="http://schemas.microsoft.com/office/drawing/2014/main" id="{69DD9190-B9B9-44CA-BB74-AD35F405708E}"/>
              </a:ext>
            </a:extLst>
          </p:cNvPr>
          <p:cNvGrpSpPr/>
          <p:nvPr/>
        </p:nvGrpSpPr>
        <p:grpSpPr>
          <a:xfrm>
            <a:off x="600073" y="4703864"/>
            <a:ext cx="6800850" cy="783318"/>
            <a:chOff x="600073" y="4798236"/>
            <a:chExt cx="6800850" cy="783318"/>
          </a:xfrm>
        </p:grpSpPr>
        <p:sp>
          <p:nvSpPr>
            <p:cNvPr id="8" name="Rectangle: Rounded Corners 7">
              <a:extLst>
                <a:ext uri="{FF2B5EF4-FFF2-40B4-BE49-F238E27FC236}">
                  <a16:creationId xmlns:a16="http://schemas.microsoft.com/office/drawing/2014/main" id="{551B4081-5A70-F8B4-A29E-495054545984}"/>
                </a:ext>
              </a:extLst>
            </p:cNvPr>
            <p:cNvSpPr/>
            <p:nvPr/>
          </p:nvSpPr>
          <p:spPr>
            <a:xfrm>
              <a:off x="600073" y="4798236"/>
              <a:ext cx="6800850" cy="7833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86D035-FA6A-3D40-C355-1BB3240137F7}"/>
                </a:ext>
              </a:extLst>
            </p:cNvPr>
            <p:cNvSpPr txBox="1"/>
            <p:nvPr/>
          </p:nvSpPr>
          <p:spPr>
            <a:xfrm>
              <a:off x="679449" y="4903873"/>
              <a:ext cx="6642100" cy="307777"/>
            </a:xfrm>
            <a:prstGeom prst="rect">
              <a:avLst/>
            </a:prstGeom>
            <a:noFill/>
          </p:spPr>
          <p:txBody>
            <a:bodyPr wrap="square" rtlCol="0">
              <a:spAutoFit/>
            </a:bodyPr>
            <a:lstStyle/>
            <a:p>
              <a:r>
                <a:rPr lang="en-US" sz="1400" dirty="0"/>
                <a:t>What will be your </a:t>
              </a:r>
              <a:r>
                <a:rPr lang="en-US" sz="1400" b="1" dirty="0"/>
                <a:t>Inquiry Question</a:t>
              </a:r>
              <a:r>
                <a:rPr lang="en-US" sz="1400" dirty="0"/>
                <a:t>:</a:t>
              </a:r>
            </a:p>
          </p:txBody>
        </p:sp>
      </p:grpSp>
      <p:grpSp>
        <p:nvGrpSpPr>
          <p:cNvPr id="33" name="Group 32">
            <a:extLst>
              <a:ext uri="{FF2B5EF4-FFF2-40B4-BE49-F238E27FC236}">
                <a16:creationId xmlns:a16="http://schemas.microsoft.com/office/drawing/2014/main" id="{09F4B778-2ACD-3806-9ADE-F3AA3563FD7C}"/>
              </a:ext>
            </a:extLst>
          </p:cNvPr>
          <p:cNvGrpSpPr/>
          <p:nvPr/>
        </p:nvGrpSpPr>
        <p:grpSpPr>
          <a:xfrm>
            <a:off x="520699" y="2201451"/>
            <a:ext cx="6800850" cy="2306301"/>
            <a:chOff x="520699" y="2201451"/>
            <a:chExt cx="6800850" cy="2306301"/>
          </a:xfrm>
        </p:grpSpPr>
        <p:sp>
          <p:nvSpPr>
            <p:cNvPr id="17" name="Rectangle: Rounded Corners 16">
              <a:extLst>
                <a:ext uri="{FF2B5EF4-FFF2-40B4-BE49-F238E27FC236}">
                  <a16:creationId xmlns:a16="http://schemas.microsoft.com/office/drawing/2014/main" id="{D16BCD81-AB70-3FC4-E123-C79EA2D1C0EB}"/>
                </a:ext>
              </a:extLst>
            </p:cNvPr>
            <p:cNvSpPr/>
            <p:nvPr/>
          </p:nvSpPr>
          <p:spPr>
            <a:xfrm>
              <a:off x="520699" y="2201451"/>
              <a:ext cx="6800850" cy="23063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0340AA7-184A-4C14-6502-6D41F0F2D798}"/>
                </a:ext>
              </a:extLst>
            </p:cNvPr>
            <p:cNvSpPr txBox="1"/>
            <p:nvPr/>
          </p:nvSpPr>
          <p:spPr>
            <a:xfrm>
              <a:off x="600073" y="2285333"/>
              <a:ext cx="3268844" cy="307777"/>
            </a:xfrm>
            <a:prstGeom prst="rect">
              <a:avLst/>
            </a:prstGeom>
            <a:noFill/>
          </p:spPr>
          <p:txBody>
            <a:bodyPr wrap="none" rtlCol="0">
              <a:spAutoFit/>
            </a:bodyPr>
            <a:lstStyle/>
            <a:p>
              <a:r>
                <a:rPr lang="en-US" sz="1400" dirty="0"/>
                <a:t>What did you find in your </a:t>
              </a:r>
              <a:r>
                <a:rPr lang="en-US" sz="1400" b="1" dirty="0"/>
                <a:t>research</a:t>
              </a:r>
              <a:r>
                <a:rPr lang="en-US" sz="1400" dirty="0"/>
                <a:t>?</a:t>
              </a:r>
            </a:p>
          </p:txBody>
        </p:sp>
      </p:grpSp>
      <p:grpSp>
        <p:nvGrpSpPr>
          <p:cNvPr id="9" name="Group 8">
            <a:extLst>
              <a:ext uri="{FF2B5EF4-FFF2-40B4-BE49-F238E27FC236}">
                <a16:creationId xmlns:a16="http://schemas.microsoft.com/office/drawing/2014/main" id="{72E88A6A-8F25-C345-D8B2-04D2AC6CF6D1}"/>
              </a:ext>
            </a:extLst>
          </p:cNvPr>
          <p:cNvGrpSpPr/>
          <p:nvPr/>
        </p:nvGrpSpPr>
        <p:grpSpPr>
          <a:xfrm>
            <a:off x="1974758" y="1593945"/>
            <a:ext cx="4168820" cy="463287"/>
            <a:chOff x="1974758" y="1593945"/>
            <a:chExt cx="4168820" cy="463287"/>
          </a:xfrm>
        </p:grpSpPr>
        <p:sp>
          <p:nvSpPr>
            <p:cNvPr id="4" name="Rectangle: Rounded Corners 3">
              <a:extLst>
                <a:ext uri="{FF2B5EF4-FFF2-40B4-BE49-F238E27FC236}">
                  <a16:creationId xmlns:a16="http://schemas.microsoft.com/office/drawing/2014/main" id="{A688E5FB-77AE-340A-F153-ECBD5FD3D452}"/>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BE6F3BF-EAD7-9847-AAAE-E9B48D8ACEE3}"/>
                </a:ext>
              </a:extLst>
            </p:cNvPr>
            <p:cNvSpPr txBox="1"/>
            <p:nvPr/>
          </p:nvSpPr>
          <p:spPr>
            <a:xfrm>
              <a:off x="2369304" y="1671699"/>
              <a:ext cx="3774274" cy="307777"/>
            </a:xfrm>
            <a:prstGeom prst="rect">
              <a:avLst/>
            </a:prstGeom>
            <a:noFill/>
          </p:spPr>
          <p:txBody>
            <a:bodyPr wrap="square" rtlCol="0">
              <a:spAutoFit/>
            </a:bodyPr>
            <a:lstStyle/>
            <a:p>
              <a:r>
                <a:rPr lang="en-US" sz="1400" b="1" dirty="0"/>
                <a:t>Step 1: Observing &amp; Questioning</a:t>
              </a:r>
            </a:p>
          </p:txBody>
        </p:sp>
      </p:grpSp>
      <p:grpSp>
        <p:nvGrpSpPr>
          <p:cNvPr id="34" name="Group 33">
            <a:extLst>
              <a:ext uri="{FF2B5EF4-FFF2-40B4-BE49-F238E27FC236}">
                <a16:creationId xmlns:a16="http://schemas.microsoft.com/office/drawing/2014/main" id="{9D5307F2-7A16-E8B2-4161-31850BF7B255}"/>
              </a:ext>
            </a:extLst>
          </p:cNvPr>
          <p:cNvGrpSpPr/>
          <p:nvPr/>
        </p:nvGrpSpPr>
        <p:grpSpPr>
          <a:xfrm>
            <a:off x="600073" y="5679384"/>
            <a:ext cx="6800850" cy="3386746"/>
            <a:chOff x="520699" y="2201451"/>
            <a:chExt cx="6800850" cy="2306301"/>
          </a:xfrm>
        </p:grpSpPr>
        <p:sp>
          <p:nvSpPr>
            <p:cNvPr id="35" name="Rectangle: Rounded Corners 34">
              <a:extLst>
                <a:ext uri="{FF2B5EF4-FFF2-40B4-BE49-F238E27FC236}">
                  <a16:creationId xmlns:a16="http://schemas.microsoft.com/office/drawing/2014/main" id="{29621E46-AA0C-4159-3273-E9F98D788FD3}"/>
                </a:ext>
              </a:extLst>
            </p:cNvPr>
            <p:cNvSpPr/>
            <p:nvPr/>
          </p:nvSpPr>
          <p:spPr>
            <a:xfrm>
              <a:off x="520699" y="2201451"/>
              <a:ext cx="6800850" cy="23063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3DBCFEE9-2AA5-EB86-35F6-835E8414F255}"/>
                </a:ext>
              </a:extLst>
            </p:cNvPr>
            <p:cNvSpPr txBox="1"/>
            <p:nvPr/>
          </p:nvSpPr>
          <p:spPr>
            <a:xfrm>
              <a:off x="730701" y="2271040"/>
              <a:ext cx="5674951" cy="209590"/>
            </a:xfrm>
            <a:prstGeom prst="rect">
              <a:avLst/>
            </a:prstGeom>
            <a:noFill/>
          </p:spPr>
          <p:txBody>
            <a:bodyPr wrap="none" rtlCol="0">
              <a:spAutoFit/>
            </a:bodyPr>
            <a:lstStyle/>
            <a:p>
              <a:r>
                <a:rPr lang="en-US" sz="1400" dirty="0"/>
                <a:t>Draw a </a:t>
              </a:r>
              <a:r>
                <a:rPr lang="en-US" sz="1400" b="1" dirty="0"/>
                <a:t>labelled diagram </a:t>
              </a:r>
              <a:r>
                <a:rPr lang="en-US" sz="1400" dirty="0"/>
                <a:t>of your design or experimental set-up:</a:t>
              </a:r>
            </a:p>
          </p:txBody>
        </p:sp>
      </p:grpSp>
    </p:spTree>
    <p:extLst>
      <p:ext uri="{BB962C8B-B14F-4D97-AF65-F5344CB8AC3E}">
        <p14:creationId xmlns:p14="http://schemas.microsoft.com/office/powerpoint/2010/main" val="3474208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24076F-D4CA-7C39-17BE-67AB2CA3EDB9}"/>
              </a:ext>
            </a:extLst>
          </p:cNvPr>
          <p:cNvSpPr>
            <a:spLocks noGrp="1"/>
          </p:cNvSpPr>
          <p:nvPr>
            <p:ph type="sldNum" sz="quarter" idx="4"/>
          </p:nvPr>
        </p:nvSpPr>
        <p:spPr/>
        <p:txBody>
          <a:bodyPr/>
          <a:lstStyle/>
          <a:p>
            <a:fld id="{B460C489-6A16-47BE-99C0-97B3C176101D}" type="slidenum">
              <a:rPr lang="en-US" smtClean="0"/>
              <a:pPr/>
              <a:t>4</a:t>
            </a:fld>
            <a:endParaRPr lang="en-US" dirty="0"/>
          </a:p>
        </p:txBody>
      </p:sp>
      <p:sp>
        <p:nvSpPr>
          <p:cNvPr id="3" name="Text Placeholder 2">
            <a:extLst>
              <a:ext uri="{FF2B5EF4-FFF2-40B4-BE49-F238E27FC236}">
                <a16:creationId xmlns:a16="http://schemas.microsoft.com/office/drawing/2014/main" id="{20E6BD9E-D10B-5971-870E-9C251ED1B3EE}"/>
              </a:ext>
            </a:extLst>
          </p:cNvPr>
          <p:cNvSpPr>
            <a:spLocks noGrp="1"/>
          </p:cNvSpPr>
          <p:nvPr>
            <p:ph type="body" sz="quarter" idx="10"/>
          </p:nvPr>
        </p:nvSpPr>
        <p:spPr/>
        <p:txBody>
          <a:bodyPr/>
          <a:lstStyle/>
          <a:p>
            <a:r>
              <a:rPr lang="en-US" dirty="0"/>
              <a:t>Wind Blade Design Science Inquiry Project</a:t>
            </a:r>
          </a:p>
        </p:txBody>
      </p:sp>
      <p:grpSp>
        <p:nvGrpSpPr>
          <p:cNvPr id="31" name="Group 30">
            <a:extLst>
              <a:ext uri="{FF2B5EF4-FFF2-40B4-BE49-F238E27FC236}">
                <a16:creationId xmlns:a16="http://schemas.microsoft.com/office/drawing/2014/main" id="{7EFFDC72-A68A-BF90-15C9-37DDC2971368}"/>
              </a:ext>
            </a:extLst>
          </p:cNvPr>
          <p:cNvGrpSpPr/>
          <p:nvPr/>
        </p:nvGrpSpPr>
        <p:grpSpPr>
          <a:xfrm>
            <a:off x="1979682" y="1620793"/>
            <a:ext cx="4319578" cy="463287"/>
            <a:chOff x="1974758" y="1593945"/>
            <a:chExt cx="4319578" cy="463287"/>
          </a:xfrm>
        </p:grpSpPr>
        <p:sp>
          <p:nvSpPr>
            <p:cNvPr id="32" name="Rectangle: Rounded Corners 31">
              <a:extLst>
                <a:ext uri="{FF2B5EF4-FFF2-40B4-BE49-F238E27FC236}">
                  <a16:creationId xmlns:a16="http://schemas.microsoft.com/office/drawing/2014/main" id="{69AA7342-126E-5F84-9542-BEAB880601BC}"/>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E4517460-DC51-E9BC-697A-8F16AFA66462}"/>
                </a:ext>
              </a:extLst>
            </p:cNvPr>
            <p:cNvSpPr txBox="1"/>
            <p:nvPr/>
          </p:nvSpPr>
          <p:spPr>
            <a:xfrm>
              <a:off x="2520062" y="1674647"/>
              <a:ext cx="3774274" cy="307777"/>
            </a:xfrm>
            <a:prstGeom prst="rect">
              <a:avLst/>
            </a:prstGeom>
            <a:noFill/>
          </p:spPr>
          <p:txBody>
            <a:bodyPr wrap="square" rtlCol="0">
              <a:spAutoFit/>
            </a:bodyPr>
            <a:lstStyle/>
            <a:p>
              <a:r>
                <a:rPr lang="en-US" sz="1400" b="1" dirty="0"/>
                <a:t>Step 2: What will I change?</a:t>
              </a:r>
            </a:p>
          </p:txBody>
        </p:sp>
      </p:grpSp>
      <p:grpSp>
        <p:nvGrpSpPr>
          <p:cNvPr id="39" name="Group 38">
            <a:extLst>
              <a:ext uri="{FF2B5EF4-FFF2-40B4-BE49-F238E27FC236}">
                <a16:creationId xmlns:a16="http://schemas.microsoft.com/office/drawing/2014/main" id="{35A41F9E-8A71-7AE4-63EF-2683F13DE38C}"/>
              </a:ext>
            </a:extLst>
          </p:cNvPr>
          <p:cNvGrpSpPr/>
          <p:nvPr/>
        </p:nvGrpSpPr>
        <p:grpSpPr>
          <a:xfrm>
            <a:off x="415994" y="2430304"/>
            <a:ext cx="6940414" cy="1748608"/>
            <a:chOff x="415994" y="2430304"/>
            <a:chExt cx="6940414" cy="1748608"/>
          </a:xfrm>
        </p:grpSpPr>
        <p:sp>
          <p:nvSpPr>
            <p:cNvPr id="34" name="Rectangle: Rounded Corners 33">
              <a:extLst>
                <a:ext uri="{FF2B5EF4-FFF2-40B4-BE49-F238E27FC236}">
                  <a16:creationId xmlns:a16="http://schemas.microsoft.com/office/drawing/2014/main" id="{6FFFCEFB-08AA-FF20-E3B1-A3B9014CF0A3}"/>
                </a:ext>
              </a:extLst>
            </p:cNvPr>
            <p:cNvSpPr/>
            <p:nvPr/>
          </p:nvSpPr>
          <p:spPr>
            <a:xfrm>
              <a:off x="415994" y="2434454"/>
              <a:ext cx="3127375" cy="17444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05AFB456-9967-EF8B-1F0A-ACF8DBDBCB27}"/>
                </a:ext>
              </a:extLst>
            </p:cNvPr>
            <p:cNvSpPr/>
            <p:nvPr/>
          </p:nvSpPr>
          <p:spPr>
            <a:xfrm>
              <a:off x="4229033" y="2430304"/>
              <a:ext cx="3127375" cy="174445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Right 35">
              <a:extLst>
                <a:ext uri="{FF2B5EF4-FFF2-40B4-BE49-F238E27FC236}">
                  <a16:creationId xmlns:a16="http://schemas.microsoft.com/office/drawing/2014/main" id="{5AD509AE-EC3D-6252-6697-82066A114F4C}"/>
                </a:ext>
              </a:extLst>
            </p:cNvPr>
            <p:cNvSpPr/>
            <p:nvPr/>
          </p:nvSpPr>
          <p:spPr>
            <a:xfrm>
              <a:off x="3617947" y="3173686"/>
              <a:ext cx="536507" cy="257693"/>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31CF4FF8-8DC9-A30F-349A-33B9224C78F8}"/>
                </a:ext>
              </a:extLst>
            </p:cNvPr>
            <p:cNvSpPr txBox="1"/>
            <p:nvPr/>
          </p:nvSpPr>
          <p:spPr>
            <a:xfrm>
              <a:off x="495072" y="2516306"/>
              <a:ext cx="2363198" cy="276999"/>
            </a:xfrm>
            <a:prstGeom prst="rect">
              <a:avLst/>
            </a:prstGeom>
            <a:noFill/>
          </p:spPr>
          <p:txBody>
            <a:bodyPr wrap="square" rtlCol="0">
              <a:spAutoFit/>
            </a:bodyPr>
            <a:lstStyle/>
            <a:p>
              <a:r>
                <a:rPr lang="en-US" sz="1200" dirty="0"/>
                <a:t>One variable I will change:</a:t>
              </a:r>
            </a:p>
          </p:txBody>
        </p:sp>
        <p:sp>
          <p:nvSpPr>
            <p:cNvPr id="38" name="TextBox 37">
              <a:extLst>
                <a:ext uri="{FF2B5EF4-FFF2-40B4-BE49-F238E27FC236}">
                  <a16:creationId xmlns:a16="http://schemas.microsoft.com/office/drawing/2014/main" id="{1FA61A86-97B8-E31C-0865-1F2A9D91D3C1}"/>
                </a:ext>
              </a:extLst>
            </p:cNvPr>
            <p:cNvSpPr txBox="1"/>
            <p:nvPr/>
          </p:nvSpPr>
          <p:spPr>
            <a:xfrm>
              <a:off x="4328431" y="2530912"/>
              <a:ext cx="2856139" cy="276999"/>
            </a:xfrm>
            <a:prstGeom prst="rect">
              <a:avLst/>
            </a:prstGeom>
            <a:noFill/>
          </p:spPr>
          <p:txBody>
            <a:bodyPr wrap="square" rtlCol="0">
              <a:spAutoFit/>
            </a:bodyPr>
            <a:lstStyle/>
            <a:p>
              <a:r>
                <a:rPr lang="en-US" sz="1200" dirty="0"/>
                <a:t>I will measure or observe this result:</a:t>
              </a:r>
            </a:p>
          </p:txBody>
        </p:sp>
      </p:grpSp>
      <p:sp>
        <p:nvSpPr>
          <p:cNvPr id="41" name="Rectangle: Rounded Corners 40">
            <a:extLst>
              <a:ext uri="{FF2B5EF4-FFF2-40B4-BE49-F238E27FC236}">
                <a16:creationId xmlns:a16="http://schemas.microsoft.com/office/drawing/2014/main" id="{492BE674-004F-4C9A-1E22-67A9EB4E92ED}"/>
              </a:ext>
            </a:extLst>
          </p:cNvPr>
          <p:cNvSpPr/>
          <p:nvPr/>
        </p:nvSpPr>
        <p:spPr>
          <a:xfrm>
            <a:off x="495073" y="4924697"/>
            <a:ext cx="6952686" cy="41414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83E4CAB2-C1CE-3279-F0A5-CABE2B5F3095}"/>
              </a:ext>
            </a:extLst>
          </p:cNvPr>
          <p:cNvSpPr txBox="1"/>
          <p:nvPr/>
        </p:nvSpPr>
        <p:spPr>
          <a:xfrm>
            <a:off x="809512" y="5110702"/>
            <a:ext cx="6139928" cy="307777"/>
          </a:xfrm>
          <a:prstGeom prst="rect">
            <a:avLst/>
          </a:prstGeom>
          <a:noFill/>
        </p:spPr>
        <p:txBody>
          <a:bodyPr wrap="square" rtlCol="0">
            <a:spAutoFit/>
          </a:bodyPr>
          <a:lstStyle/>
          <a:p>
            <a:r>
              <a:rPr lang="en-US" sz="1400" dirty="0"/>
              <a:t>What will I not change? (List all the variables that will stay the same):</a:t>
            </a:r>
          </a:p>
        </p:txBody>
      </p:sp>
    </p:spTree>
    <p:extLst>
      <p:ext uri="{BB962C8B-B14F-4D97-AF65-F5344CB8AC3E}">
        <p14:creationId xmlns:p14="http://schemas.microsoft.com/office/powerpoint/2010/main" val="314585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ADAF8E-D975-126B-4222-2633C3CFD5D7}"/>
              </a:ext>
            </a:extLst>
          </p:cNvPr>
          <p:cNvSpPr>
            <a:spLocks noGrp="1"/>
          </p:cNvSpPr>
          <p:nvPr>
            <p:ph type="sldNum" sz="quarter" idx="4"/>
          </p:nvPr>
        </p:nvSpPr>
        <p:spPr/>
        <p:txBody>
          <a:bodyPr/>
          <a:lstStyle/>
          <a:p>
            <a:fld id="{B460C489-6A16-47BE-99C0-97B3C176101D}" type="slidenum">
              <a:rPr lang="en-US" smtClean="0"/>
              <a:pPr/>
              <a:t>5</a:t>
            </a:fld>
            <a:endParaRPr lang="en-US" dirty="0"/>
          </a:p>
        </p:txBody>
      </p:sp>
      <p:sp>
        <p:nvSpPr>
          <p:cNvPr id="3" name="Text Placeholder 2">
            <a:extLst>
              <a:ext uri="{FF2B5EF4-FFF2-40B4-BE49-F238E27FC236}">
                <a16:creationId xmlns:a16="http://schemas.microsoft.com/office/drawing/2014/main" id="{087E7156-42E6-0049-2198-E8F7538125E9}"/>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7" name="Group 6">
            <a:extLst>
              <a:ext uri="{FF2B5EF4-FFF2-40B4-BE49-F238E27FC236}">
                <a16:creationId xmlns:a16="http://schemas.microsoft.com/office/drawing/2014/main" id="{01A6939E-3D2D-1316-A38C-D5972F153AE9}"/>
              </a:ext>
            </a:extLst>
          </p:cNvPr>
          <p:cNvGrpSpPr/>
          <p:nvPr/>
        </p:nvGrpSpPr>
        <p:grpSpPr>
          <a:xfrm>
            <a:off x="601788" y="5791012"/>
            <a:ext cx="6800850" cy="3275118"/>
            <a:chOff x="600076" y="5277394"/>
            <a:chExt cx="6800850" cy="1149933"/>
          </a:xfrm>
        </p:grpSpPr>
        <p:sp>
          <p:nvSpPr>
            <p:cNvPr id="8" name="Rectangle: Rounded Corners 7">
              <a:extLst>
                <a:ext uri="{FF2B5EF4-FFF2-40B4-BE49-F238E27FC236}">
                  <a16:creationId xmlns:a16="http://schemas.microsoft.com/office/drawing/2014/main" id="{1A0CEC77-031F-21B8-D2DC-757C2234D17C}"/>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0B173E5-7A81-F9FA-91A3-3D4F80E836EB}"/>
                </a:ext>
              </a:extLst>
            </p:cNvPr>
            <p:cNvSpPr txBox="1"/>
            <p:nvPr/>
          </p:nvSpPr>
          <p:spPr>
            <a:xfrm>
              <a:off x="758826" y="5304976"/>
              <a:ext cx="6642100" cy="183709"/>
            </a:xfrm>
            <a:prstGeom prst="rect">
              <a:avLst/>
            </a:prstGeom>
            <a:noFill/>
          </p:spPr>
          <p:txBody>
            <a:bodyPr wrap="square" rtlCol="0">
              <a:spAutoFit/>
            </a:bodyPr>
            <a:lstStyle/>
            <a:p>
              <a:r>
                <a:rPr lang="en-US" sz="1400" dirty="0"/>
                <a:t>What are some variables that could affect the what you’re trying to measure or observe (</a:t>
              </a:r>
              <a:r>
                <a:rPr lang="en-US" sz="1400" b="1" dirty="0"/>
                <a:t>Controlled Variables</a:t>
              </a:r>
              <a:r>
                <a:rPr lang="en-US" sz="1400" dirty="0"/>
                <a:t>)?</a:t>
              </a:r>
            </a:p>
          </p:txBody>
        </p:sp>
      </p:grpSp>
      <p:grpSp>
        <p:nvGrpSpPr>
          <p:cNvPr id="10" name="Group 9">
            <a:extLst>
              <a:ext uri="{FF2B5EF4-FFF2-40B4-BE49-F238E27FC236}">
                <a16:creationId xmlns:a16="http://schemas.microsoft.com/office/drawing/2014/main" id="{61FBFC4D-E726-D2E1-38E9-316F160417B0}"/>
              </a:ext>
            </a:extLst>
          </p:cNvPr>
          <p:cNvGrpSpPr/>
          <p:nvPr/>
        </p:nvGrpSpPr>
        <p:grpSpPr>
          <a:xfrm>
            <a:off x="1979682" y="1620793"/>
            <a:ext cx="3951403" cy="463287"/>
            <a:chOff x="1974758" y="1593945"/>
            <a:chExt cx="3951403" cy="463287"/>
          </a:xfrm>
        </p:grpSpPr>
        <p:sp>
          <p:nvSpPr>
            <p:cNvPr id="11" name="Rectangle: Rounded Corners 10">
              <a:extLst>
                <a:ext uri="{FF2B5EF4-FFF2-40B4-BE49-F238E27FC236}">
                  <a16:creationId xmlns:a16="http://schemas.microsoft.com/office/drawing/2014/main" id="{F90955F9-A354-7299-83CC-BECA74099F32}"/>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FABC4B5-28A4-6452-3C0E-6C630C728CB0}"/>
                </a:ext>
              </a:extLst>
            </p:cNvPr>
            <p:cNvSpPr txBox="1"/>
            <p:nvPr/>
          </p:nvSpPr>
          <p:spPr>
            <a:xfrm>
              <a:off x="2151887" y="1680014"/>
              <a:ext cx="3774274" cy="307777"/>
            </a:xfrm>
            <a:prstGeom prst="rect">
              <a:avLst/>
            </a:prstGeom>
            <a:noFill/>
          </p:spPr>
          <p:txBody>
            <a:bodyPr wrap="square" rtlCol="0">
              <a:spAutoFit/>
            </a:bodyPr>
            <a:lstStyle/>
            <a:p>
              <a:r>
                <a:rPr lang="en-US" sz="1400" b="1" dirty="0"/>
                <a:t>Step 3: What can I measure or observe?</a:t>
              </a:r>
            </a:p>
          </p:txBody>
        </p:sp>
      </p:grpSp>
      <p:grpSp>
        <p:nvGrpSpPr>
          <p:cNvPr id="20" name="Group 19">
            <a:extLst>
              <a:ext uri="{FF2B5EF4-FFF2-40B4-BE49-F238E27FC236}">
                <a16:creationId xmlns:a16="http://schemas.microsoft.com/office/drawing/2014/main" id="{9A49200D-2E7F-6D52-B0D4-D66D7CCC3A1B}"/>
              </a:ext>
            </a:extLst>
          </p:cNvPr>
          <p:cNvGrpSpPr/>
          <p:nvPr/>
        </p:nvGrpSpPr>
        <p:grpSpPr>
          <a:xfrm>
            <a:off x="601788" y="3922154"/>
            <a:ext cx="6800850" cy="1551183"/>
            <a:chOff x="760541" y="7322230"/>
            <a:chExt cx="6800850" cy="1385623"/>
          </a:xfrm>
        </p:grpSpPr>
        <p:sp>
          <p:nvSpPr>
            <p:cNvPr id="13" name="Rectangle: Rounded Corners 12">
              <a:extLst>
                <a:ext uri="{FF2B5EF4-FFF2-40B4-BE49-F238E27FC236}">
                  <a16:creationId xmlns:a16="http://schemas.microsoft.com/office/drawing/2014/main" id="{ED537252-ABB2-445E-BFB2-983DAD458447}"/>
                </a:ext>
              </a:extLst>
            </p:cNvPr>
            <p:cNvSpPr/>
            <p:nvPr/>
          </p:nvSpPr>
          <p:spPr>
            <a:xfrm>
              <a:off x="760541" y="7322230"/>
              <a:ext cx="6800850" cy="138562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7FBFE0D-8034-10D1-FCFD-8512647014B6}"/>
                </a:ext>
              </a:extLst>
            </p:cNvPr>
            <p:cNvSpPr txBox="1"/>
            <p:nvPr/>
          </p:nvSpPr>
          <p:spPr>
            <a:xfrm>
              <a:off x="839916" y="7388321"/>
              <a:ext cx="6642100" cy="467376"/>
            </a:xfrm>
            <a:prstGeom prst="rect">
              <a:avLst/>
            </a:prstGeom>
            <a:noFill/>
          </p:spPr>
          <p:txBody>
            <a:bodyPr wrap="square" rtlCol="0">
              <a:spAutoFit/>
            </a:bodyPr>
            <a:lstStyle/>
            <a:p>
              <a:r>
                <a:rPr lang="en-US" sz="1400" dirty="0"/>
                <a:t>What variable will be your </a:t>
              </a:r>
              <a:r>
                <a:rPr lang="en-US" sz="1400" b="1" dirty="0"/>
                <a:t>Dependent Variable</a:t>
              </a:r>
              <a:r>
                <a:rPr lang="en-US" sz="1400" dirty="0"/>
                <a:t>? (think about what you are trying to measure)</a:t>
              </a:r>
            </a:p>
          </p:txBody>
        </p:sp>
      </p:grpSp>
      <p:grpSp>
        <p:nvGrpSpPr>
          <p:cNvPr id="21" name="Group 20">
            <a:extLst>
              <a:ext uri="{FF2B5EF4-FFF2-40B4-BE49-F238E27FC236}">
                <a16:creationId xmlns:a16="http://schemas.microsoft.com/office/drawing/2014/main" id="{9660DD99-6A6E-46C1-E086-DDC65F0F965E}"/>
              </a:ext>
            </a:extLst>
          </p:cNvPr>
          <p:cNvGrpSpPr/>
          <p:nvPr/>
        </p:nvGrpSpPr>
        <p:grpSpPr>
          <a:xfrm>
            <a:off x="601788" y="2177761"/>
            <a:ext cx="6845970" cy="1385623"/>
            <a:chOff x="554959" y="5955000"/>
            <a:chExt cx="6845970" cy="1385623"/>
          </a:xfrm>
        </p:grpSpPr>
        <p:sp>
          <p:nvSpPr>
            <p:cNvPr id="15" name="Rectangle: Rounded Corners 14">
              <a:extLst>
                <a:ext uri="{FF2B5EF4-FFF2-40B4-BE49-F238E27FC236}">
                  <a16:creationId xmlns:a16="http://schemas.microsoft.com/office/drawing/2014/main" id="{23C56CB8-7E9B-98F6-328A-7AE401001C3D}"/>
                </a:ext>
              </a:extLst>
            </p:cNvPr>
            <p:cNvSpPr/>
            <p:nvPr/>
          </p:nvSpPr>
          <p:spPr>
            <a:xfrm>
              <a:off x="554959" y="5955000"/>
              <a:ext cx="6800850" cy="13856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219FB2A-1CF5-7FEE-4B02-24F8E35D5534}"/>
                </a:ext>
              </a:extLst>
            </p:cNvPr>
            <p:cNvSpPr txBox="1"/>
            <p:nvPr/>
          </p:nvSpPr>
          <p:spPr>
            <a:xfrm>
              <a:off x="634333" y="6038882"/>
              <a:ext cx="6766596" cy="523220"/>
            </a:xfrm>
            <a:prstGeom prst="rect">
              <a:avLst/>
            </a:prstGeom>
            <a:noFill/>
          </p:spPr>
          <p:txBody>
            <a:bodyPr wrap="none" rtlCol="0">
              <a:spAutoFit/>
            </a:bodyPr>
            <a:lstStyle/>
            <a:p>
              <a:r>
                <a:rPr lang="en-US" sz="1400" dirty="0"/>
                <a:t>What variable will be your </a:t>
              </a:r>
              <a:r>
                <a:rPr lang="en-US" sz="1400" b="1" dirty="0"/>
                <a:t>Independent Variable</a:t>
              </a:r>
              <a:r>
                <a:rPr lang="en-US" sz="1400" dirty="0"/>
                <a:t>? (think about what you are </a:t>
              </a:r>
            </a:p>
            <a:p>
              <a:r>
                <a:rPr lang="en-US" sz="1400" dirty="0"/>
                <a:t>changing)</a:t>
              </a:r>
            </a:p>
          </p:txBody>
        </p:sp>
      </p:grpSp>
    </p:spTree>
    <p:extLst>
      <p:ext uri="{BB962C8B-B14F-4D97-AF65-F5344CB8AC3E}">
        <p14:creationId xmlns:p14="http://schemas.microsoft.com/office/powerpoint/2010/main" val="287357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6</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4" name="Group 3">
            <a:extLst>
              <a:ext uri="{FF2B5EF4-FFF2-40B4-BE49-F238E27FC236}">
                <a16:creationId xmlns:a16="http://schemas.microsoft.com/office/drawing/2014/main" id="{CC1262F0-3B27-751A-9E29-CD21F653174F}"/>
              </a:ext>
            </a:extLst>
          </p:cNvPr>
          <p:cNvGrpSpPr/>
          <p:nvPr/>
        </p:nvGrpSpPr>
        <p:grpSpPr>
          <a:xfrm>
            <a:off x="600075" y="5204950"/>
            <a:ext cx="6800850" cy="3861179"/>
            <a:chOff x="600076" y="5277394"/>
            <a:chExt cx="6800850" cy="1149933"/>
          </a:xfrm>
        </p:grpSpPr>
        <p:sp>
          <p:nvSpPr>
            <p:cNvPr id="5" name="Rectangle: Rounded Corners 4">
              <a:extLst>
                <a:ext uri="{FF2B5EF4-FFF2-40B4-BE49-F238E27FC236}">
                  <a16:creationId xmlns:a16="http://schemas.microsoft.com/office/drawing/2014/main" id="{85B287AE-E15B-25E0-9EA9-9DF8187762E0}"/>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7CC69CA-3CC7-2A43-29AC-1241DE580AF5}"/>
                </a:ext>
              </a:extLst>
            </p:cNvPr>
            <p:cNvSpPr txBox="1"/>
            <p:nvPr/>
          </p:nvSpPr>
          <p:spPr>
            <a:xfrm>
              <a:off x="758826" y="5304975"/>
              <a:ext cx="6642100" cy="208369"/>
            </a:xfrm>
            <a:prstGeom prst="rect">
              <a:avLst/>
            </a:prstGeom>
            <a:noFill/>
          </p:spPr>
          <p:txBody>
            <a:bodyPr wrap="square" rtlCol="0">
              <a:spAutoFit/>
            </a:bodyPr>
            <a:lstStyle/>
            <a:p>
              <a:r>
                <a:rPr lang="en-US" sz="1400" dirty="0"/>
                <a:t>I think this will happen because….</a:t>
              </a:r>
            </a:p>
          </p:txBody>
        </p:sp>
      </p:grpSp>
      <p:grpSp>
        <p:nvGrpSpPr>
          <p:cNvPr id="7" name="Group 6">
            <a:extLst>
              <a:ext uri="{FF2B5EF4-FFF2-40B4-BE49-F238E27FC236}">
                <a16:creationId xmlns:a16="http://schemas.microsoft.com/office/drawing/2014/main" id="{56BB3F3C-D605-3C26-55E3-D678FBF370FB}"/>
              </a:ext>
            </a:extLst>
          </p:cNvPr>
          <p:cNvGrpSpPr/>
          <p:nvPr/>
        </p:nvGrpSpPr>
        <p:grpSpPr>
          <a:xfrm>
            <a:off x="600075" y="2424892"/>
            <a:ext cx="6800850" cy="2469250"/>
            <a:chOff x="485775" y="1880681"/>
            <a:chExt cx="6800850" cy="2469250"/>
          </a:xfrm>
        </p:grpSpPr>
        <p:grpSp>
          <p:nvGrpSpPr>
            <p:cNvPr id="8" name="Group 7">
              <a:extLst>
                <a:ext uri="{FF2B5EF4-FFF2-40B4-BE49-F238E27FC236}">
                  <a16:creationId xmlns:a16="http://schemas.microsoft.com/office/drawing/2014/main" id="{AB1A5522-2CD7-530D-DA32-4CC6A840EE3A}"/>
                </a:ext>
              </a:extLst>
            </p:cNvPr>
            <p:cNvGrpSpPr/>
            <p:nvPr/>
          </p:nvGrpSpPr>
          <p:grpSpPr>
            <a:xfrm>
              <a:off x="485775" y="1880681"/>
              <a:ext cx="6800850" cy="2469250"/>
              <a:chOff x="600076" y="5277394"/>
              <a:chExt cx="6800850" cy="1149933"/>
            </a:xfrm>
          </p:grpSpPr>
          <p:sp>
            <p:nvSpPr>
              <p:cNvPr id="13" name="Rectangle: Rounded Corners 12">
                <a:extLst>
                  <a:ext uri="{FF2B5EF4-FFF2-40B4-BE49-F238E27FC236}">
                    <a16:creationId xmlns:a16="http://schemas.microsoft.com/office/drawing/2014/main" id="{F4C136E1-2B22-30CB-7DC8-4EDE4055E8B6}"/>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71AC7BC-1ECA-B3A4-2023-899F0841ED3F}"/>
                  </a:ext>
                </a:extLst>
              </p:cNvPr>
              <p:cNvSpPr txBox="1"/>
              <p:nvPr/>
            </p:nvSpPr>
            <p:spPr>
              <a:xfrm>
                <a:off x="758826" y="5433112"/>
                <a:ext cx="6642100" cy="747810"/>
              </a:xfrm>
              <a:prstGeom prst="rect">
                <a:avLst/>
              </a:prstGeom>
              <a:noFill/>
            </p:spPr>
            <p:txBody>
              <a:bodyPr wrap="square" rtlCol="0">
                <a:spAutoFit/>
              </a:bodyPr>
              <a:lstStyle/>
              <a:p>
                <a:r>
                  <a:rPr lang="en-US" sz="1400" dirty="0"/>
                  <a:t>If the ______________________ is ____________________________</a:t>
                </a:r>
              </a:p>
              <a:p>
                <a:endParaRPr lang="en-US" sz="1400" dirty="0"/>
              </a:p>
              <a:p>
                <a:endParaRPr lang="en-US" sz="1400" dirty="0"/>
              </a:p>
              <a:p>
                <a:endParaRPr lang="en-US" sz="1400" dirty="0"/>
              </a:p>
              <a:p>
                <a:endParaRPr lang="en-US" sz="1400" dirty="0"/>
              </a:p>
              <a:p>
                <a:r>
                  <a:rPr lang="en-US" sz="1400" dirty="0"/>
                  <a:t>Then the ______________________ will _________________________</a:t>
                </a:r>
              </a:p>
            </p:txBody>
          </p:sp>
        </p:grpSp>
        <p:sp>
          <p:nvSpPr>
            <p:cNvPr id="9" name="TextBox 8">
              <a:extLst>
                <a:ext uri="{FF2B5EF4-FFF2-40B4-BE49-F238E27FC236}">
                  <a16:creationId xmlns:a16="http://schemas.microsoft.com/office/drawing/2014/main" id="{557735A0-F0DD-2137-CEB5-90282CD955B9}"/>
                </a:ext>
              </a:extLst>
            </p:cNvPr>
            <p:cNvSpPr txBox="1"/>
            <p:nvPr/>
          </p:nvSpPr>
          <p:spPr>
            <a:xfrm>
              <a:off x="1372779" y="2469323"/>
              <a:ext cx="2075815" cy="276999"/>
            </a:xfrm>
            <a:prstGeom prst="rect">
              <a:avLst/>
            </a:prstGeom>
            <a:noFill/>
          </p:spPr>
          <p:txBody>
            <a:bodyPr wrap="square" rtlCol="0">
              <a:spAutoFit/>
            </a:bodyPr>
            <a:lstStyle/>
            <a:p>
              <a:r>
                <a:rPr lang="en-US" sz="1200" dirty="0"/>
                <a:t>Independent variable</a:t>
              </a:r>
            </a:p>
          </p:txBody>
        </p:sp>
        <p:sp>
          <p:nvSpPr>
            <p:cNvPr id="10" name="TextBox 9">
              <a:extLst>
                <a:ext uri="{FF2B5EF4-FFF2-40B4-BE49-F238E27FC236}">
                  <a16:creationId xmlns:a16="http://schemas.microsoft.com/office/drawing/2014/main" id="{1E77E0BC-2198-6521-F4E7-E21047D546E3}"/>
                </a:ext>
              </a:extLst>
            </p:cNvPr>
            <p:cNvSpPr txBox="1"/>
            <p:nvPr/>
          </p:nvSpPr>
          <p:spPr>
            <a:xfrm>
              <a:off x="3965575" y="2492561"/>
              <a:ext cx="2075815" cy="461665"/>
            </a:xfrm>
            <a:prstGeom prst="rect">
              <a:avLst/>
            </a:prstGeom>
            <a:noFill/>
          </p:spPr>
          <p:txBody>
            <a:bodyPr wrap="square" rtlCol="0">
              <a:spAutoFit/>
            </a:bodyPr>
            <a:lstStyle/>
            <a:p>
              <a:r>
                <a:rPr lang="en-US" sz="1200" dirty="0"/>
                <a:t>How will the independent variable change?</a:t>
              </a:r>
            </a:p>
          </p:txBody>
        </p:sp>
        <p:sp>
          <p:nvSpPr>
            <p:cNvPr id="11" name="TextBox 10">
              <a:extLst>
                <a:ext uri="{FF2B5EF4-FFF2-40B4-BE49-F238E27FC236}">
                  <a16:creationId xmlns:a16="http://schemas.microsoft.com/office/drawing/2014/main" id="{0F1AA39C-D0B8-7EAA-6BB2-A74DAFFA4D20}"/>
                </a:ext>
              </a:extLst>
            </p:cNvPr>
            <p:cNvSpPr txBox="1"/>
            <p:nvPr/>
          </p:nvSpPr>
          <p:spPr>
            <a:xfrm>
              <a:off x="1706063" y="3520670"/>
              <a:ext cx="2075815" cy="276999"/>
            </a:xfrm>
            <a:prstGeom prst="rect">
              <a:avLst/>
            </a:prstGeom>
            <a:noFill/>
          </p:spPr>
          <p:txBody>
            <a:bodyPr wrap="square" rtlCol="0">
              <a:spAutoFit/>
            </a:bodyPr>
            <a:lstStyle/>
            <a:p>
              <a:r>
                <a:rPr lang="en-US" sz="1200" dirty="0"/>
                <a:t>Dependent variable</a:t>
              </a:r>
            </a:p>
          </p:txBody>
        </p:sp>
        <p:sp>
          <p:nvSpPr>
            <p:cNvPr id="12" name="TextBox 11">
              <a:extLst>
                <a:ext uri="{FF2B5EF4-FFF2-40B4-BE49-F238E27FC236}">
                  <a16:creationId xmlns:a16="http://schemas.microsoft.com/office/drawing/2014/main" id="{CDF855B3-2A6D-3A2D-E186-229D36249BFE}"/>
                </a:ext>
              </a:extLst>
            </p:cNvPr>
            <p:cNvSpPr txBox="1"/>
            <p:nvPr/>
          </p:nvSpPr>
          <p:spPr>
            <a:xfrm>
              <a:off x="4214132" y="3518751"/>
              <a:ext cx="2075815" cy="461665"/>
            </a:xfrm>
            <a:prstGeom prst="rect">
              <a:avLst/>
            </a:prstGeom>
            <a:noFill/>
          </p:spPr>
          <p:txBody>
            <a:bodyPr wrap="square" rtlCol="0">
              <a:spAutoFit/>
            </a:bodyPr>
            <a:lstStyle/>
            <a:p>
              <a:r>
                <a:rPr lang="en-US" sz="1200" dirty="0"/>
                <a:t>How will the dependent variable be affected</a:t>
              </a:r>
            </a:p>
          </p:txBody>
        </p:sp>
      </p:grpSp>
      <p:grpSp>
        <p:nvGrpSpPr>
          <p:cNvPr id="15" name="Group 14">
            <a:extLst>
              <a:ext uri="{FF2B5EF4-FFF2-40B4-BE49-F238E27FC236}">
                <a16:creationId xmlns:a16="http://schemas.microsoft.com/office/drawing/2014/main" id="{06B3388B-5CAE-D572-745E-B2647BB45D64}"/>
              </a:ext>
            </a:extLst>
          </p:cNvPr>
          <p:cNvGrpSpPr/>
          <p:nvPr/>
        </p:nvGrpSpPr>
        <p:grpSpPr>
          <a:xfrm>
            <a:off x="1920086" y="1683692"/>
            <a:ext cx="4235604" cy="463287"/>
            <a:chOff x="1974758" y="1593945"/>
            <a:chExt cx="4235604" cy="463287"/>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2436088" y="1698000"/>
              <a:ext cx="3774274" cy="307777"/>
            </a:xfrm>
            <a:prstGeom prst="rect">
              <a:avLst/>
            </a:prstGeom>
            <a:noFill/>
          </p:spPr>
          <p:txBody>
            <a:bodyPr wrap="square" rtlCol="0">
              <a:spAutoFit/>
            </a:bodyPr>
            <a:lstStyle/>
            <a:p>
              <a:r>
                <a:rPr lang="en-US" sz="1400" b="1" dirty="0"/>
                <a:t>Step 4: What is my hypothesis?</a:t>
              </a:r>
            </a:p>
          </p:txBody>
        </p:sp>
      </p:grpSp>
    </p:spTree>
    <p:extLst>
      <p:ext uri="{BB962C8B-B14F-4D97-AF65-F5344CB8AC3E}">
        <p14:creationId xmlns:p14="http://schemas.microsoft.com/office/powerpoint/2010/main" val="64722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7</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7" name="Group 6">
            <a:extLst>
              <a:ext uri="{FF2B5EF4-FFF2-40B4-BE49-F238E27FC236}">
                <a16:creationId xmlns:a16="http://schemas.microsoft.com/office/drawing/2014/main" id="{59B8503D-5733-EA78-3EDF-E9BBF1BBBD1F}"/>
              </a:ext>
            </a:extLst>
          </p:cNvPr>
          <p:cNvGrpSpPr/>
          <p:nvPr/>
        </p:nvGrpSpPr>
        <p:grpSpPr>
          <a:xfrm>
            <a:off x="1920086" y="1683692"/>
            <a:ext cx="4112241" cy="463287"/>
            <a:chOff x="1974758" y="1593945"/>
            <a:chExt cx="4112241" cy="463287"/>
          </a:xfrm>
        </p:grpSpPr>
        <p:sp>
          <p:nvSpPr>
            <p:cNvPr id="8" name="Rectangle: Rounded Corners 7">
              <a:extLst>
                <a:ext uri="{FF2B5EF4-FFF2-40B4-BE49-F238E27FC236}">
                  <a16:creationId xmlns:a16="http://schemas.microsoft.com/office/drawing/2014/main" id="{13D5B8C0-A662-24EE-1B27-8A0B4588F48F}"/>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5BCD118-EA00-3759-7D37-2E7FC686F58F}"/>
                </a:ext>
              </a:extLst>
            </p:cNvPr>
            <p:cNvSpPr txBox="1"/>
            <p:nvPr/>
          </p:nvSpPr>
          <p:spPr>
            <a:xfrm>
              <a:off x="2312725" y="1685841"/>
              <a:ext cx="3774274" cy="307777"/>
            </a:xfrm>
            <a:prstGeom prst="rect">
              <a:avLst/>
            </a:prstGeom>
            <a:noFill/>
          </p:spPr>
          <p:txBody>
            <a:bodyPr wrap="square" rtlCol="0">
              <a:spAutoFit/>
            </a:bodyPr>
            <a:lstStyle/>
            <a:p>
              <a:r>
                <a:rPr lang="en-US" sz="1400" b="1" dirty="0"/>
                <a:t>Step 5: Planning your experiment</a:t>
              </a:r>
            </a:p>
          </p:txBody>
        </p:sp>
      </p:grpSp>
      <p:grpSp>
        <p:nvGrpSpPr>
          <p:cNvPr id="11" name="Group 10">
            <a:extLst>
              <a:ext uri="{FF2B5EF4-FFF2-40B4-BE49-F238E27FC236}">
                <a16:creationId xmlns:a16="http://schemas.microsoft.com/office/drawing/2014/main" id="{6D2961A8-A361-E56D-2C4A-9AB5758295EE}"/>
              </a:ext>
            </a:extLst>
          </p:cNvPr>
          <p:cNvGrpSpPr/>
          <p:nvPr/>
        </p:nvGrpSpPr>
        <p:grpSpPr>
          <a:xfrm>
            <a:off x="646908" y="3824570"/>
            <a:ext cx="6800850" cy="1314245"/>
            <a:chOff x="600076" y="5277394"/>
            <a:chExt cx="6800850" cy="1149933"/>
          </a:xfrm>
        </p:grpSpPr>
        <p:sp>
          <p:nvSpPr>
            <p:cNvPr id="12" name="Rectangle: Rounded Corners 11">
              <a:extLst>
                <a:ext uri="{FF2B5EF4-FFF2-40B4-BE49-F238E27FC236}">
                  <a16:creationId xmlns:a16="http://schemas.microsoft.com/office/drawing/2014/main" id="{E933EEC1-CE9F-6A8E-93B5-4B9F7F5FB433}"/>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27A9E37-7A45-9AD8-339E-0E8208A1369B}"/>
                </a:ext>
              </a:extLst>
            </p:cNvPr>
            <p:cNvSpPr txBox="1"/>
            <p:nvPr/>
          </p:nvSpPr>
          <p:spPr>
            <a:xfrm>
              <a:off x="928643" y="5335139"/>
              <a:ext cx="6472283" cy="225578"/>
            </a:xfrm>
            <a:prstGeom prst="rect">
              <a:avLst/>
            </a:prstGeom>
            <a:noFill/>
          </p:spPr>
          <p:txBody>
            <a:bodyPr wrap="square" rtlCol="0">
              <a:spAutoFit/>
            </a:bodyPr>
            <a:lstStyle/>
            <a:p>
              <a:r>
                <a:rPr lang="en-US" sz="1400" dirty="0"/>
                <a:t>How will you measure or observe your </a:t>
              </a:r>
              <a:r>
                <a:rPr lang="en-US" sz="1400" b="1" dirty="0"/>
                <a:t>Dependent Variable</a:t>
              </a:r>
              <a:r>
                <a:rPr lang="en-US" sz="1400" dirty="0"/>
                <a:t>?</a:t>
              </a:r>
            </a:p>
          </p:txBody>
        </p:sp>
      </p:grpSp>
      <p:grpSp>
        <p:nvGrpSpPr>
          <p:cNvPr id="14" name="Group 13">
            <a:extLst>
              <a:ext uri="{FF2B5EF4-FFF2-40B4-BE49-F238E27FC236}">
                <a16:creationId xmlns:a16="http://schemas.microsoft.com/office/drawing/2014/main" id="{5A89F5D4-20B1-B7A5-F764-C7091BEE0F38}"/>
              </a:ext>
            </a:extLst>
          </p:cNvPr>
          <p:cNvGrpSpPr/>
          <p:nvPr/>
        </p:nvGrpSpPr>
        <p:grpSpPr>
          <a:xfrm>
            <a:off x="646908" y="2388554"/>
            <a:ext cx="6800850" cy="1164544"/>
            <a:chOff x="608809" y="5040839"/>
            <a:chExt cx="6800850" cy="1149933"/>
          </a:xfrm>
        </p:grpSpPr>
        <p:sp>
          <p:nvSpPr>
            <p:cNvPr id="20" name="Rectangle: Rounded Corners 19">
              <a:extLst>
                <a:ext uri="{FF2B5EF4-FFF2-40B4-BE49-F238E27FC236}">
                  <a16:creationId xmlns:a16="http://schemas.microsoft.com/office/drawing/2014/main" id="{3B23CBD0-9588-73BB-C25A-03B405C2FEA9}"/>
                </a:ext>
              </a:extLst>
            </p:cNvPr>
            <p:cNvSpPr/>
            <p:nvPr/>
          </p:nvSpPr>
          <p:spPr>
            <a:xfrm>
              <a:off x="608809" y="5040839"/>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2BE87CE-1157-2528-280D-D89C364DE79F}"/>
                </a:ext>
              </a:extLst>
            </p:cNvPr>
            <p:cNvSpPr txBox="1"/>
            <p:nvPr/>
          </p:nvSpPr>
          <p:spPr>
            <a:xfrm>
              <a:off x="928642" y="5079660"/>
              <a:ext cx="6472283" cy="225578"/>
            </a:xfrm>
            <a:prstGeom prst="rect">
              <a:avLst/>
            </a:prstGeom>
            <a:noFill/>
          </p:spPr>
          <p:txBody>
            <a:bodyPr wrap="square" rtlCol="0">
              <a:spAutoFit/>
            </a:bodyPr>
            <a:lstStyle/>
            <a:p>
              <a:r>
                <a:rPr lang="en-US" sz="1400" dirty="0"/>
                <a:t>How will you measure or observe your </a:t>
              </a:r>
              <a:r>
                <a:rPr lang="en-US" sz="1400" b="1" dirty="0"/>
                <a:t>Independent Variable</a:t>
              </a:r>
              <a:r>
                <a:rPr lang="en-US" sz="1400" dirty="0"/>
                <a:t>?</a:t>
              </a:r>
            </a:p>
          </p:txBody>
        </p:sp>
      </p:grpSp>
      <p:grpSp>
        <p:nvGrpSpPr>
          <p:cNvPr id="22" name="Group 21">
            <a:extLst>
              <a:ext uri="{FF2B5EF4-FFF2-40B4-BE49-F238E27FC236}">
                <a16:creationId xmlns:a16="http://schemas.microsoft.com/office/drawing/2014/main" id="{6E9EC839-F80F-8D77-5D0C-6DBF9673D331}"/>
              </a:ext>
            </a:extLst>
          </p:cNvPr>
          <p:cNvGrpSpPr/>
          <p:nvPr/>
        </p:nvGrpSpPr>
        <p:grpSpPr>
          <a:xfrm>
            <a:off x="646908" y="5410287"/>
            <a:ext cx="6800850" cy="3655843"/>
            <a:chOff x="600076" y="5277394"/>
            <a:chExt cx="6800850" cy="1149933"/>
          </a:xfrm>
        </p:grpSpPr>
        <p:sp>
          <p:nvSpPr>
            <p:cNvPr id="23" name="Rectangle: Rounded Corners 22">
              <a:extLst>
                <a:ext uri="{FF2B5EF4-FFF2-40B4-BE49-F238E27FC236}">
                  <a16:creationId xmlns:a16="http://schemas.microsoft.com/office/drawing/2014/main" id="{CA81F6A7-42C0-96BC-5327-F90E801E8276}"/>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8E68EC9-6DD7-979F-48C2-49AE0C47FAFD}"/>
                </a:ext>
              </a:extLst>
            </p:cNvPr>
            <p:cNvSpPr txBox="1"/>
            <p:nvPr/>
          </p:nvSpPr>
          <p:spPr>
            <a:xfrm>
              <a:off x="928643" y="5335139"/>
              <a:ext cx="6472283" cy="225578"/>
            </a:xfrm>
            <a:prstGeom prst="rect">
              <a:avLst/>
            </a:prstGeom>
            <a:noFill/>
          </p:spPr>
          <p:txBody>
            <a:bodyPr wrap="square" rtlCol="0">
              <a:spAutoFit/>
            </a:bodyPr>
            <a:lstStyle/>
            <a:p>
              <a:r>
                <a:rPr lang="en-US" sz="1400" dirty="0"/>
                <a:t>What materials do you need to conduct your experiment?</a:t>
              </a:r>
            </a:p>
          </p:txBody>
        </p:sp>
      </p:grpSp>
    </p:spTree>
    <p:extLst>
      <p:ext uri="{BB962C8B-B14F-4D97-AF65-F5344CB8AC3E}">
        <p14:creationId xmlns:p14="http://schemas.microsoft.com/office/powerpoint/2010/main" val="941358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8</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4" name="Group 3">
            <a:extLst>
              <a:ext uri="{FF2B5EF4-FFF2-40B4-BE49-F238E27FC236}">
                <a16:creationId xmlns:a16="http://schemas.microsoft.com/office/drawing/2014/main" id="{CC1262F0-3B27-751A-9E29-CD21F653174F}"/>
              </a:ext>
            </a:extLst>
          </p:cNvPr>
          <p:cNvGrpSpPr/>
          <p:nvPr/>
        </p:nvGrpSpPr>
        <p:grpSpPr>
          <a:xfrm>
            <a:off x="485775" y="2324902"/>
            <a:ext cx="6800850" cy="5388935"/>
            <a:chOff x="600076" y="5277394"/>
            <a:chExt cx="6800850" cy="1149933"/>
          </a:xfrm>
        </p:grpSpPr>
        <p:sp>
          <p:nvSpPr>
            <p:cNvPr id="5" name="Rectangle: Rounded Corners 4">
              <a:extLst>
                <a:ext uri="{FF2B5EF4-FFF2-40B4-BE49-F238E27FC236}">
                  <a16:creationId xmlns:a16="http://schemas.microsoft.com/office/drawing/2014/main" id="{85B287AE-E15B-25E0-9EA9-9DF8187762E0}"/>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7CC69CA-3CC7-2A43-29AC-1241DE580AF5}"/>
                </a:ext>
              </a:extLst>
            </p:cNvPr>
            <p:cNvSpPr txBox="1"/>
            <p:nvPr/>
          </p:nvSpPr>
          <p:spPr>
            <a:xfrm>
              <a:off x="1069993" y="5313296"/>
              <a:ext cx="5941498" cy="157622"/>
            </a:xfrm>
            <a:prstGeom prst="rect">
              <a:avLst/>
            </a:prstGeom>
            <a:noFill/>
          </p:spPr>
          <p:txBody>
            <a:bodyPr wrap="square" rtlCol="0">
              <a:spAutoFit/>
            </a:bodyPr>
            <a:lstStyle/>
            <a:p>
              <a:r>
                <a:rPr lang="en-US" sz="1400" dirty="0"/>
                <a:t>Write down a </a:t>
              </a:r>
              <a:r>
                <a:rPr lang="en-US" sz="1400" b="1" dirty="0"/>
                <a:t>procedure</a:t>
              </a:r>
              <a:r>
                <a:rPr lang="en-US" sz="1400" dirty="0"/>
                <a:t> for your experiment. This should be exactly what you will do so that someone else could perform the experiment the same way.</a:t>
              </a:r>
            </a:p>
          </p:txBody>
        </p:sp>
      </p:grpSp>
      <p:grpSp>
        <p:nvGrpSpPr>
          <p:cNvPr id="15" name="Group 14">
            <a:extLst>
              <a:ext uri="{FF2B5EF4-FFF2-40B4-BE49-F238E27FC236}">
                <a16:creationId xmlns:a16="http://schemas.microsoft.com/office/drawing/2014/main" id="{06B3388B-5CAE-D572-745E-B2647BB45D64}"/>
              </a:ext>
            </a:extLst>
          </p:cNvPr>
          <p:cNvGrpSpPr/>
          <p:nvPr/>
        </p:nvGrpSpPr>
        <p:grpSpPr>
          <a:xfrm>
            <a:off x="1920086" y="1683692"/>
            <a:ext cx="4283571" cy="463287"/>
            <a:chOff x="1974758" y="1593945"/>
            <a:chExt cx="4283571" cy="463287"/>
          </a:xfrm>
        </p:grpSpPr>
        <p:sp>
          <p:nvSpPr>
            <p:cNvPr id="16" name="Rectangle: Rounded Corners 15">
              <a:extLst>
                <a:ext uri="{FF2B5EF4-FFF2-40B4-BE49-F238E27FC236}">
                  <a16:creationId xmlns:a16="http://schemas.microsoft.com/office/drawing/2014/main" id="{9BF2A7CD-ACF0-BACB-31A1-99FBDCE2D081}"/>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DE0B8D6-279E-C222-9A43-EE1CA5B61F61}"/>
                </a:ext>
              </a:extLst>
            </p:cNvPr>
            <p:cNvSpPr txBox="1"/>
            <p:nvPr/>
          </p:nvSpPr>
          <p:spPr>
            <a:xfrm>
              <a:off x="1974758" y="1671699"/>
              <a:ext cx="4283571" cy="307777"/>
            </a:xfrm>
            <a:prstGeom prst="rect">
              <a:avLst/>
            </a:prstGeom>
            <a:noFill/>
          </p:spPr>
          <p:txBody>
            <a:bodyPr wrap="square" rtlCol="0">
              <a:spAutoFit/>
            </a:bodyPr>
            <a:lstStyle/>
            <a:p>
              <a:r>
                <a:rPr lang="en-US" sz="1400" b="1" dirty="0"/>
                <a:t>Step 6: How will you do your experiment?</a:t>
              </a:r>
            </a:p>
          </p:txBody>
        </p:sp>
      </p:grpSp>
      <p:sp>
        <p:nvSpPr>
          <p:cNvPr id="23" name="Rectangle: Rounded Corners 22">
            <a:extLst>
              <a:ext uri="{FF2B5EF4-FFF2-40B4-BE49-F238E27FC236}">
                <a16:creationId xmlns:a16="http://schemas.microsoft.com/office/drawing/2014/main" id="{817C5236-4AD3-9974-50CC-81CC39859DC1}"/>
              </a:ext>
            </a:extLst>
          </p:cNvPr>
          <p:cNvSpPr/>
          <p:nvPr/>
        </p:nvSpPr>
        <p:spPr>
          <a:xfrm>
            <a:off x="646908" y="8007472"/>
            <a:ext cx="6800850" cy="940526"/>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9FE76B5B-905C-7B9B-815D-FD24132044D3}"/>
              </a:ext>
            </a:extLst>
          </p:cNvPr>
          <p:cNvSpPr txBox="1"/>
          <p:nvPr/>
        </p:nvSpPr>
        <p:spPr>
          <a:xfrm>
            <a:off x="1076584" y="8113098"/>
            <a:ext cx="5941498" cy="738664"/>
          </a:xfrm>
          <a:prstGeom prst="rect">
            <a:avLst/>
          </a:prstGeom>
          <a:noFill/>
        </p:spPr>
        <p:txBody>
          <a:bodyPr wrap="square" rtlCol="0">
            <a:spAutoFit/>
          </a:bodyPr>
          <a:lstStyle/>
          <a:p>
            <a:r>
              <a:rPr lang="en-US" sz="1400" b="1" dirty="0"/>
              <a:t>Congratulations! At this point you should be ready to conduct your experiment. Please do so with teacher supervision and make sure to record any observations or measurements.</a:t>
            </a:r>
          </a:p>
        </p:txBody>
      </p:sp>
    </p:spTree>
    <p:extLst>
      <p:ext uri="{BB962C8B-B14F-4D97-AF65-F5344CB8AC3E}">
        <p14:creationId xmlns:p14="http://schemas.microsoft.com/office/powerpoint/2010/main" val="2815062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EFE2AE-FA31-2692-8705-F36BAE195A9C}"/>
              </a:ext>
            </a:extLst>
          </p:cNvPr>
          <p:cNvSpPr>
            <a:spLocks noGrp="1"/>
          </p:cNvSpPr>
          <p:nvPr>
            <p:ph type="sldNum" sz="quarter" idx="4"/>
          </p:nvPr>
        </p:nvSpPr>
        <p:spPr/>
        <p:txBody>
          <a:bodyPr/>
          <a:lstStyle/>
          <a:p>
            <a:fld id="{B460C489-6A16-47BE-99C0-97B3C176101D}" type="slidenum">
              <a:rPr lang="en-US" smtClean="0"/>
              <a:pPr/>
              <a:t>9</a:t>
            </a:fld>
            <a:endParaRPr lang="en-US" dirty="0"/>
          </a:p>
        </p:txBody>
      </p:sp>
      <p:sp>
        <p:nvSpPr>
          <p:cNvPr id="3" name="Text Placeholder 2">
            <a:extLst>
              <a:ext uri="{FF2B5EF4-FFF2-40B4-BE49-F238E27FC236}">
                <a16:creationId xmlns:a16="http://schemas.microsoft.com/office/drawing/2014/main" id="{EEFD9FEA-E993-42B3-1404-0F927981CFA4}"/>
              </a:ext>
            </a:extLst>
          </p:cNvPr>
          <p:cNvSpPr>
            <a:spLocks noGrp="1"/>
          </p:cNvSpPr>
          <p:nvPr>
            <p:ph type="body" sz="quarter" idx="10"/>
          </p:nvPr>
        </p:nvSpPr>
        <p:spPr/>
        <p:txBody>
          <a:bodyPr/>
          <a:lstStyle/>
          <a:p>
            <a:r>
              <a:rPr lang="en-US" dirty="0"/>
              <a:t>Wind Blade Design Science Inquiry Project</a:t>
            </a:r>
          </a:p>
          <a:p>
            <a:endParaRPr lang="en-US" dirty="0"/>
          </a:p>
        </p:txBody>
      </p:sp>
      <p:grpSp>
        <p:nvGrpSpPr>
          <p:cNvPr id="7" name="Group 6">
            <a:extLst>
              <a:ext uri="{FF2B5EF4-FFF2-40B4-BE49-F238E27FC236}">
                <a16:creationId xmlns:a16="http://schemas.microsoft.com/office/drawing/2014/main" id="{59B8503D-5733-EA78-3EDF-E9BBF1BBBD1F}"/>
              </a:ext>
            </a:extLst>
          </p:cNvPr>
          <p:cNvGrpSpPr/>
          <p:nvPr/>
        </p:nvGrpSpPr>
        <p:grpSpPr>
          <a:xfrm>
            <a:off x="1920086" y="1683692"/>
            <a:ext cx="4536480" cy="463287"/>
            <a:chOff x="1974758" y="1593945"/>
            <a:chExt cx="4536480" cy="463287"/>
          </a:xfrm>
        </p:grpSpPr>
        <p:sp>
          <p:nvSpPr>
            <p:cNvPr id="8" name="Rectangle: Rounded Corners 7">
              <a:extLst>
                <a:ext uri="{FF2B5EF4-FFF2-40B4-BE49-F238E27FC236}">
                  <a16:creationId xmlns:a16="http://schemas.microsoft.com/office/drawing/2014/main" id="{13D5B8C0-A662-24EE-1B27-8A0B4588F48F}"/>
                </a:ext>
              </a:extLst>
            </p:cNvPr>
            <p:cNvSpPr/>
            <p:nvPr/>
          </p:nvSpPr>
          <p:spPr>
            <a:xfrm>
              <a:off x="1974758" y="1593945"/>
              <a:ext cx="3892732" cy="46328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5BCD118-EA00-3759-7D37-2E7FC686F58F}"/>
                </a:ext>
              </a:extLst>
            </p:cNvPr>
            <p:cNvSpPr txBox="1"/>
            <p:nvPr/>
          </p:nvSpPr>
          <p:spPr>
            <a:xfrm>
              <a:off x="2736964" y="1674233"/>
              <a:ext cx="3774274" cy="307777"/>
            </a:xfrm>
            <a:prstGeom prst="rect">
              <a:avLst/>
            </a:prstGeom>
            <a:noFill/>
          </p:spPr>
          <p:txBody>
            <a:bodyPr wrap="square" rtlCol="0">
              <a:spAutoFit/>
            </a:bodyPr>
            <a:lstStyle/>
            <a:p>
              <a:r>
                <a:rPr lang="en-US" sz="1400" b="1" dirty="0"/>
                <a:t>Step 7: Gathering Data</a:t>
              </a:r>
            </a:p>
          </p:txBody>
        </p:sp>
      </p:grpSp>
      <p:grpSp>
        <p:nvGrpSpPr>
          <p:cNvPr id="22" name="Group 21">
            <a:extLst>
              <a:ext uri="{FF2B5EF4-FFF2-40B4-BE49-F238E27FC236}">
                <a16:creationId xmlns:a16="http://schemas.microsoft.com/office/drawing/2014/main" id="{6E9EC839-F80F-8D77-5D0C-6DBF9673D331}"/>
              </a:ext>
            </a:extLst>
          </p:cNvPr>
          <p:cNvGrpSpPr/>
          <p:nvPr/>
        </p:nvGrpSpPr>
        <p:grpSpPr>
          <a:xfrm>
            <a:off x="646908" y="2443148"/>
            <a:ext cx="6800850" cy="6622982"/>
            <a:chOff x="600076" y="5277394"/>
            <a:chExt cx="6800850" cy="1149933"/>
          </a:xfrm>
        </p:grpSpPr>
        <p:sp>
          <p:nvSpPr>
            <p:cNvPr id="23" name="Rectangle: Rounded Corners 22">
              <a:extLst>
                <a:ext uri="{FF2B5EF4-FFF2-40B4-BE49-F238E27FC236}">
                  <a16:creationId xmlns:a16="http://schemas.microsoft.com/office/drawing/2014/main" id="{CA81F6A7-42C0-96BC-5327-F90E801E8276}"/>
                </a:ext>
              </a:extLst>
            </p:cNvPr>
            <p:cNvSpPr/>
            <p:nvPr/>
          </p:nvSpPr>
          <p:spPr>
            <a:xfrm>
              <a:off x="600076" y="5277394"/>
              <a:ext cx="6800850" cy="114993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D8E68EC9-6DD7-979F-48C2-49AE0C47FAFD}"/>
                </a:ext>
              </a:extLst>
            </p:cNvPr>
            <p:cNvSpPr txBox="1"/>
            <p:nvPr/>
          </p:nvSpPr>
          <p:spPr>
            <a:xfrm>
              <a:off x="1171989" y="5325370"/>
              <a:ext cx="5906671" cy="128253"/>
            </a:xfrm>
            <a:prstGeom prst="rect">
              <a:avLst/>
            </a:prstGeom>
            <a:noFill/>
          </p:spPr>
          <p:txBody>
            <a:bodyPr wrap="square" rtlCol="0">
              <a:spAutoFit/>
            </a:bodyPr>
            <a:lstStyle/>
            <a:p>
              <a:r>
                <a:rPr lang="en-US" sz="1400" dirty="0"/>
                <a:t>Gather your data and record it in a table format. Depending on what you chose to measure your data table may look different from other classmates. </a:t>
              </a:r>
            </a:p>
          </p:txBody>
        </p:sp>
      </p:grpSp>
      <p:graphicFrame>
        <p:nvGraphicFramePr>
          <p:cNvPr id="4" name="Table 4">
            <a:extLst>
              <a:ext uri="{FF2B5EF4-FFF2-40B4-BE49-F238E27FC236}">
                <a16:creationId xmlns:a16="http://schemas.microsoft.com/office/drawing/2014/main" id="{14FE9580-B0BA-E186-EEF0-B58C3C0B96D1}"/>
              </a:ext>
            </a:extLst>
          </p:cNvPr>
          <p:cNvGraphicFramePr>
            <a:graphicFrameLocks noGrp="1"/>
          </p:cNvGraphicFramePr>
          <p:nvPr>
            <p:extLst>
              <p:ext uri="{D42A27DB-BD31-4B8C-83A1-F6EECF244321}">
                <p14:modId xmlns:p14="http://schemas.microsoft.com/office/powerpoint/2010/main" val="2287854363"/>
              </p:ext>
            </p:extLst>
          </p:nvPr>
        </p:nvGraphicFramePr>
        <p:xfrm>
          <a:off x="1295399" y="3653039"/>
          <a:ext cx="5732418" cy="4628813"/>
        </p:xfrm>
        <a:graphic>
          <a:graphicData uri="http://schemas.openxmlformats.org/drawingml/2006/table">
            <a:tbl>
              <a:tblPr firstRow="1" bandRow="1">
                <a:tableStyleId>{5C22544A-7EE6-4342-B048-85BDC9FD1C3A}</a:tableStyleId>
              </a:tblPr>
              <a:tblGrid>
                <a:gridCol w="1910806">
                  <a:extLst>
                    <a:ext uri="{9D8B030D-6E8A-4147-A177-3AD203B41FA5}">
                      <a16:colId xmlns:a16="http://schemas.microsoft.com/office/drawing/2014/main" val="2962337389"/>
                    </a:ext>
                  </a:extLst>
                </a:gridCol>
                <a:gridCol w="1910806">
                  <a:extLst>
                    <a:ext uri="{9D8B030D-6E8A-4147-A177-3AD203B41FA5}">
                      <a16:colId xmlns:a16="http://schemas.microsoft.com/office/drawing/2014/main" val="1524736421"/>
                    </a:ext>
                  </a:extLst>
                </a:gridCol>
                <a:gridCol w="1910806">
                  <a:extLst>
                    <a:ext uri="{9D8B030D-6E8A-4147-A177-3AD203B41FA5}">
                      <a16:colId xmlns:a16="http://schemas.microsoft.com/office/drawing/2014/main" val="411072399"/>
                    </a:ext>
                  </a:extLst>
                </a:gridCol>
              </a:tblGrid>
              <a:tr h="661259">
                <a:tc>
                  <a:txBody>
                    <a:bodyPr/>
                    <a:lstStyle/>
                    <a:p>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2888184"/>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7114201"/>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4373685"/>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68174804"/>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2196212"/>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776232"/>
                  </a:ext>
                </a:extLst>
              </a:tr>
              <a:tr h="661259">
                <a:tc>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580711027"/>
                  </a:ext>
                </a:extLst>
              </a:tr>
            </a:tbl>
          </a:graphicData>
        </a:graphic>
      </p:graphicFrame>
    </p:spTree>
    <p:extLst>
      <p:ext uri="{BB962C8B-B14F-4D97-AF65-F5344CB8AC3E}">
        <p14:creationId xmlns:p14="http://schemas.microsoft.com/office/powerpoint/2010/main" val="10343173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etropolis Semi Bold"/>
        <a:ea typeface=""/>
        <a:cs typeface=""/>
      </a:majorFont>
      <a:minorFont>
        <a:latin typeface="Metropoli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12205</TotalTime>
  <Words>1098</Words>
  <Application>Microsoft Office PowerPoint</Application>
  <PresentationFormat>Custom</PresentationFormat>
  <Paragraphs>126</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Metropolis</vt:lpstr>
      <vt:lpstr>Calibri</vt:lpstr>
      <vt:lpstr>Metropolis Semi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Umair Abbasi</dc:creator>
  <cp:lastModifiedBy>Coombs, Warren (EECD/EDPE)</cp:lastModifiedBy>
  <cp:revision>16</cp:revision>
  <dcterms:created xsi:type="dcterms:W3CDTF">2024-07-13T08:32:07Z</dcterms:created>
  <dcterms:modified xsi:type="dcterms:W3CDTF">2024-08-19T02:39:49Z</dcterms:modified>
</cp:coreProperties>
</file>