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notesMasterIdLst>
    <p:notesMasterId r:id="rId13"/>
  </p:notes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  <p:sldId id="257" r:id="rId12"/>
  </p:sldIdLst>
  <p:sldSz cx="7772400" cy="10058400"/>
  <p:notesSz cx="6858000" cy="9144000"/>
  <p:embeddedFontLst>
    <p:embeddedFont>
      <p:font typeface="Metropolis" panose="020B0604020202020204" charset="0"/>
      <p:regular r:id="rId14"/>
      <p:bold r:id="rId15"/>
      <p:italic r:id="rId16"/>
      <p:boldItalic r:id="rId17"/>
    </p:embeddedFont>
    <p:embeddedFont>
      <p:font typeface="Metropolis Semi Bold" panose="020B0604020202020204" charset="0"/>
      <p:bold r:id="rId18"/>
      <p:boldItalic r:id="rId1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47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9" autoAdjust="0"/>
    <p:restoredTop sz="94660"/>
  </p:normalViewPr>
  <p:slideViewPr>
    <p:cSldViewPr snapToGrid="0">
      <p:cViewPr>
        <p:scale>
          <a:sx n="75" d="100"/>
          <a:sy n="75" d="100"/>
        </p:scale>
        <p:origin x="204" y="-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2A2F7-A210-4923-8472-6A708C59A99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AF468-2689-4B4B-95A9-7D3C3870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43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96D46063-A5D5-E776-E513-FE3127E8CB5F}"/>
              </a:ext>
            </a:extLst>
          </p:cNvPr>
          <p:cNvSpPr/>
          <p:nvPr userDrawn="1"/>
        </p:nvSpPr>
        <p:spPr>
          <a:xfrm rot="2494443">
            <a:off x="1130264" y="-1074712"/>
            <a:ext cx="9038038" cy="4802525"/>
          </a:xfrm>
          <a:custGeom>
            <a:avLst/>
            <a:gdLst>
              <a:gd name="connsiteX0" fmla="*/ 0 w 9038038"/>
              <a:gd name="connsiteY0" fmla="*/ 4636550 h 4802525"/>
              <a:gd name="connsiteX1" fmla="*/ 5227038 w 9038038"/>
              <a:gd name="connsiteY1" fmla="*/ 0 h 4802525"/>
              <a:gd name="connsiteX2" fmla="*/ 9038038 w 9038038"/>
              <a:gd name="connsiteY2" fmla="*/ 4296350 h 4802525"/>
              <a:gd name="connsiteX3" fmla="*/ 9017548 w 9038038"/>
              <a:gd name="connsiteY3" fmla="*/ 4330077 h 4802525"/>
              <a:gd name="connsiteX4" fmla="*/ 8128980 w 9038038"/>
              <a:gd name="connsiteY4" fmla="*/ 4802525 h 4802525"/>
              <a:gd name="connsiteX5" fmla="*/ 571091 w 9038038"/>
              <a:gd name="connsiteY5" fmla="*/ 4802525 h 4802525"/>
              <a:gd name="connsiteX6" fmla="*/ 60314 w 9038038"/>
              <a:gd name="connsiteY6" fmla="*/ 4673191 h 480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38038" h="4802525">
                <a:moveTo>
                  <a:pt x="0" y="4636550"/>
                </a:moveTo>
                <a:lnTo>
                  <a:pt x="5227038" y="0"/>
                </a:lnTo>
                <a:lnTo>
                  <a:pt x="9038038" y="4296350"/>
                </a:lnTo>
                <a:lnTo>
                  <a:pt x="9017548" y="4330077"/>
                </a:lnTo>
                <a:cubicBezTo>
                  <a:pt x="8824979" y="4615118"/>
                  <a:pt x="8498865" y="4802525"/>
                  <a:pt x="8128980" y="4802525"/>
                </a:cubicBezTo>
                <a:lnTo>
                  <a:pt x="571091" y="4802525"/>
                </a:lnTo>
                <a:cubicBezTo>
                  <a:pt x="386149" y="4802525"/>
                  <a:pt x="212149" y="4755673"/>
                  <a:pt x="60314" y="4673191"/>
                </a:cubicBezTo>
                <a:close/>
              </a:path>
            </a:pathLst>
          </a:custGeom>
          <a:solidFill>
            <a:srgbClr val="D347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165AD84-A651-95DB-26B4-47FD235CEF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7772399" cy="6289842"/>
          </a:xfrm>
          <a:custGeom>
            <a:avLst/>
            <a:gdLst>
              <a:gd name="connsiteX0" fmla="*/ 7772399 w 7772399"/>
              <a:gd name="connsiteY0" fmla="*/ 0 h 6289842"/>
              <a:gd name="connsiteX1" fmla="*/ 7772399 w 7772399"/>
              <a:gd name="connsiteY1" fmla="*/ 4407549 h 6289842"/>
              <a:gd name="connsiteX2" fmla="*/ 6422523 w 7772399"/>
              <a:gd name="connsiteY2" fmla="*/ 5929339 h 6289842"/>
              <a:gd name="connsiteX3" fmla="*/ 4909793 w 7772399"/>
              <a:gd name="connsiteY3" fmla="*/ 6019899 h 6289842"/>
              <a:gd name="connsiteX4" fmla="*/ 0 w 7772399"/>
              <a:gd name="connsiteY4" fmla="*/ 1664756 h 6289842"/>
              <a:gd name="connsiteX5" fmla="*/ 0 w 7772399"/>
              <a:gd name="connsiteY5" fmla="*/ 0 h 628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2399" h="6289842">
                <a:moveTo>
                  <a:pt x="7772399" y="0"/>
                </a:moveTo>
                <a:lnTo>
                  <a:pt x="7772399" y="4407549"/>
                </a:lnTo>
                <a:lnTo>
                  <a:pt x="6422523" y="5929339"/>
                </a:lnTo>
                <a:cubicBezTo>
                  <a:pt x="6029801" y="6372075"/>
                  <a:pt x="5352529" y="6412621"/>
                  <a:pt x="4909793" y="6019899"/>
                </a:cubicBezTo>
                <a:lnTo>
                  <a:pt x="0" y="1664756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EFC25A8-175B-232E-0A2A-2B005AF2EC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515" y="8973566"/>
            <a:ext cx="694435" cy="61672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BD87FA9-2589-A7AD-9CA3-5092AAF339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68" y="5326400"/>
            <a:ext cx="2801019" cy="795297"/>
          </a:xfrm>
          <a:prstGeom prst="rect">
            <a:avLst/>
          </a:prstGeom>
        </p:spPr>
      </p:pic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8DB114D0-58A8-E03D-3443-5426B3CC60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1118" y="6553201"/>
            <a:ext cx="6902450" cy="194310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>
                <a:solidFill>
                  <a:srgbClr val="D34728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3ADC491C-10A2-B105-0200-C5A8B59FA38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5632" y="8582315"/>
            <a:ext cx="6059682" cy="1047751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664EDC88-EFC2-9CFE-3C4A-D7B7E1D98FD2}"/>
              </a:ext>
            </a:extLst>
          </p:cNvPr>
          <p:cNvSpPr>
            <a:spLocks noChangeAspect="1"/>
          </p:cNvSpPr>
          <p:nvPr userDrawn="1"/>
        </p:nvSpPr>
        <p:spPr>
          <a:xfrm>
            <a:off x="301966" y="4328742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chemeClr val="bg1">
              <a:lumMod val="9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22436A50-68A8-B3CD-071A-65946B5C0838}"/>
              </a:ext>
            </a:extLst>
          </p:cNvPr>
          <p:cNvSpPr>
            <a:spLocks noChangeAspect="1"/>
          </p:cNvSpPr>
          <p:nvPr userDrawn="1"/>
        </p:nvSpPr>
        <p:spPr>
          <a:xfrm>
            <a:off x="706202" y="3795533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chemeClr val="bg1">
              <a:lumMod val="9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62A0420-65E4-9A3C-BBF7-20CB1CB6A858}"/>
              </a:ext>
            </a:extLst>
          </p:cNvPr>
          <p:cNvSpPr>
            <a:spLocks noChangeAspect="1"/>
          </p:cNvSpPr>
          <p:nvPr userDrawn="1"/>
        </p:nvSpPr>
        <p:spPr>
          <a:xfrm>
            <a:off x="341118" y="3203623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chemeClr val="bg1">
              <a:lumMod val="9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D03D49A8-F06A-FC7F-7AF7-6DE3171E9BDB}"/>
              </a:ext>
            </a:extLst>
          </p:cNvPr>
          <p:cNvSpPr>
            <a:spLocks noChangeAspect="1"/>
          </p:cNvSpPr>
          <p:nvPr userDrawn="1"/>
        </p:nvSpPr>
        <p:spPr>
          <a:xfrm>
            <a:off x="985447" y="3332664"/>
            <a:ext cx="378631" cy="59910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chemeClr val="bg1">
              <a:lumMod val="9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C99B2E77-002A-2B11-AE7F-E0BFFDD853CA}"/>
              </a:ext>
            </a:extLst>
          </p:cNvPr>
          <p:cNvSpPr>
            <a:spLocks noChangeAspect="1"/>
          </p:cNvSpPr>
          <p:nvPr userDrawn="1"/>
        </p:nvSpPr>
        <p:spPr>
          <a:xfrm>
            <a:off x="1369700" y="4359168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chemeClr val="bg1">
              <a:lumMod val="9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22C65ABD-711F-72E1-DF47-E4FABAADA4A5}"/>
              </a:ext>
            </a:extLst>
          </p:cNvPr>
          <p:cNvSpPr>
            <a:spLocks noChangeAspect="1"/>
          </p:cNvSpPr>
          <p:nvPr userDrawn="1"/>
        </p:nvSpPr>
        <p:spPr>
          <a:xfrm>
            <a:off x="1038013" y="3738919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chemeClr val="bg1">
              <a:lumMod val="9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D68C662-C890-CC14-C66C-033C007A2A8B}"/>
              </a:ext>
            </a:extLst>
          </p:cNvPr>
          <p:cNvSpPr/>
          <p:nvPr userDrawn="1"/>
        </p:nvSpPr>
        <p:spPr>
          <a:xfrm>
            <a:off x="0" y="10003008"/>
            <a:ext cx="7772400" cy="55392"/>
          </a:xfrm>
          <a:prstGeom prst="rect">
            <a:avLst/>
          </a:prstGeom>
          <a:solidFill>
            <a:srgbClr val="D347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4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2F8DC1-6388-7354-F70D-F50DBD612E2C}"/>
              </a:ext>
            </a:extLst>
          </p:cNvPr>
          <p:cNvSpPr/>
          <p:nvPr userDrawn="1"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rgbClr val="D347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84C2A9D-A11C-92D0-45C0-BF84002D05D6}"/>
              </a:ext>
            </a:extLst>
          </p:cNvPr>
          <p:cNvSpPr>
            <a:spLocks noChangeAspect="1"/>
          </p:cNvSpPr>
          <p:nvPr userDrawn="1"/>
        </p:nvSpPr>
        <p:spPr>
          <a:xfrm>
            <a:off x="7646291" y="3557807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836F3E4-CFB1-20DD-3B90-2DE35E956480}"/>
              </a:ext>
            </a:extLst>
          </p:cNvPr>
          <p:cNvSpPr>
            <a:spLocks noChangeAspect="1"/>
          </p:cNvSpPr>
          <p:nvPr userDrawn="1"/>
        </p:nvSpPr>
        <p:spPr>
          <a:xfrm>
            <a:off x="7281207" y="2965897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A4F28E0-7669-A4F9-F788-F8570F4A84E8}"/>
              </a:ext>
            </a:extLst>
          </p:cNvPr>
          <p:cNvSpPr>
            <a:spLocks noChangeAspect="1"/>
          </p:cNvSpPr>
          <p:nvPr userDrawn="1"/>
        </p:nvSpPr>
        <p:spPr>
          <a:xfrm>
            <a:off x="-326096" y="666548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1CC2D7F-3913-7396-22AB-C0AA76C5D9CD}"/>
              </a:ext>
            </a:extLst>
          </p:cNvPr>
          <p:cNvSpPr>
            <a:spLocks noChangeAspect="1"/>
          </p:cNvSpPr>
          <p:nvPr userDrawn="1"/>
        </p:nvSpPr>
        <p:spPr>
          <a:xfrm>
            <a:off x="78140" y="6132277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5F9FE8E-3232-E1DD-C135-B0ADE2F65925}"/>
              </a:ext>
            </a:extLst>
          </p:cNvPr>
          <p:cNvSpPr>
            <a:spLocks noChangeAspect="1"/>
          </p:cNvSpPr>
          <p:nvPr userDrawn="1"/>
        </p:nvSpPr>
        <p:spPr>
          <a:xfrm>
            <a:off x="-286944" y="5540367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0D52668-DAA0-6675-1570-75EF6653B7B6}"/>
              </a:ext>
            </a:extLst>
          </p:cNvPr>
          <p:cNvSpPr>
            <a:spLocks noChangeAspect="1"/>
          </p:cNvSpPr>
          <p:nvPr userDrawn="1"/>
        </p:nvSpPr>
        <p:spPr>
          <a:xfrm>
            <a:off x="7198513" y="409101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E8B384B9-3D90-2BA7-D5CF-B967AFA36022}"/>
              </a:ext>
            </a:extLst>
          </p:cNvPr>
          <p:cNvSpPr>
            <a:spLocks noChangeAspect="1"/>
          </p:cNvSpPr>
          <p:nvPr userDrawn="1"/>
        </p:nvSpPr>
        <p:spPr>
          <a:xfrm>
            <a:off x="-102204" y="-178254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54F1D863-AA84-677D-52CB-EAA08BE29D2A}"/>
              </a:ext>
            </a:extLst>
          </p:cNvPr>
          <p:cNvSpPr>
            <a:spLocks noChangeAspect="1"/>
          </p:cNvSpPr>
          <p:nvPr userDrawn="1"/>
        </p:nvSpPr>
        <p:spPr>
          <a:xfrm>
            <a:off x="48414" y="329521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DCD9027-3326-399D-0436-D0FCBE24592E}"/>
              </a:ext>
            </a:extLst>
          </p:cNvPr>
          <p:cNvSpPr>
            <a:spLocks noChangeAspect="1"/>
          </p:cNvSpPr>
          <p:nvPr userDrawn="1"/>
        </p:nvSpPr>
        <p:spPr>
          <a:xfrm>
            <a:off x="749905" y="-23633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6822CBF-9EFD-E56C-FB64-C2BCDA59A28B}"/>
              </a:ext>
            </a:extLst>
          </p:cNvPr>
          <p:cNvSpPr>
            <a:spLocks noChangeAspect="1"/>
          </p:cNvSpPr>
          <p:nvPr userDrawn="1"/>
        </p:nvSpPr>
        <p:spPr>
          <a:xfrm>
            <a:off x="496192" y="-203688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D7DCF19-66F9-0B43-8C8F-D5F0EE8E6E7E}"/>
              </a:ext>
            </a:extLst>
          </p:cNvPr>
          <p:cNvSpPr/>
          <p:nvPr userDrawn="1"/>
        </p:nvSpPr>
        <p:spPr>
          <a:xfrm>
            <a:off x="312057" y="275771"/>
            <a:ext cx="7148286" cy="9506858"/>
          </a:xfrm>
          <a:prstGeom prst="roundRect">
            <a:avLst>
              <a:gd name="adj" fmla="val 175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EFC25A8-175B-232E-0A2A-2B005AF2EC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190" y="9211766"/>
            <a:ext cx="446528" cy="396561"/>
          </a:xfrm>
          <a:prstGeom prst="rect">
            <a:avLst/>
          </a:prstGeom>
        </p:spPr>
      </p:pic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BFADA952-9693-4ADF-F396-40E6F6E8A5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9692" y="349400"/>
            <a:ext cx="4936974" cy="1148295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="1">
                <a:solidFill>
                  <a:srgbClr val="D34728"/>
                </a:solidFill>
              </a:defRPr>
            </a:lvl1pPr>
            <a:lvl2pPr marL="388620" indent="0" algn="ctr">
              <a:buNone/>
              <a:defRPr/>
            </a:lvl2pPr>
            <a:lvl3pPr marL="777240" indent="0" algn="ctr">
              <a:buNone/>
              <a:defRPr/>
            </a:lvl3pPr>
            <a:lvl4pPr marL="1165860" indent="0" algn="ctr">
              <a:buNone/>
              <a:defRPr/>
            </a:lvl4pPr>
            <a:lvl5pPr marL="1554480" indent="0" algn="ctr">
              <a:buNone/>
              <a:defRPr/>
            </a:lvl5pPr>
          </a:lstStyle>
          <a:p>
            <a:pPr lvl="0"/>
            <a:endParaRPr lang="en-US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50C5195C-330E-55CB-6366-845A3C2FC4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723" y="543006"/>
            <a:ext cx="1362076" cy="386736"/>
          </a:xfrm>
          <a:prstGeom prst="rect">
            <a:avLst/>
          </a:prstGeom>
        </p:spPr>
      </p:pic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8381E6FE-AF0D-EFFF-04AB-2231E81693A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59692" y="1682978"/>
            <a:ext cx="6611046" cy="1684337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7">
            <a:extLst>
              <a:ext uri="{FF2B5EF4-FFF2-40B4-BE49-F238E27FC236}">
                <a16:creationId xmlns:a16="http://schemas.microsoft.com/office/drawing/2014/main" id="{3EB236B8-73A8-B41C-DB02-2D1103585A7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733800" y="3604686"/>
            <a:ext cx="3436938" cy="1684337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7">
            <a:extLst>
              <a:ext uri="{FF2B5EF4-FFF2-40B4-BE49-F238E27FC236}">
                <a16:creationId xmlns:a16="http://schemas.microsoft.com/office/drawing/2014/main" id="{B7EAA92E-F082-D8F6-A800-A3685E2DAA2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33800" y="5526394"/>
            <a:ext cx="3436938" cy="1684337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Text Placeholder 32">
            <a:extLst>
              <a:ext uri="{FF2B5EF4-FFF2-40B4-BE49-F238E27FC236}">
                <a16:creationId xmlns:a16="http://schemas.microsoft.com/office/drawing/2014/main" id="{972F57C4-D772-8637-4233-0B8B73892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67107" y="3569689"/>
            <a:ext cx="2980746" cy="3641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2" name="Text Placeholder 32">
            <a:extLst>
              <a:ext uri="{FF2B5EF4-FFF2-40B4-BE49-F238E27FC236}">
                <a16:creationId xmlns:a16="http://schemas.microsoft.com/office/drawing/2014/main" id="{6E3BFC95-F682-D740-D674-8FA5E5E4A34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67107" y="7380792"/>
            <a:ext cx="6631406" cy="855347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400" b="1">
                <a:solidFill>
                  <a:srgbClr val="D34728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3" name="Text Placeholder 32">
            <a:extLst>
              <a:ext uri="{FF2B5EF4-FFF2-40B4-BE49-F238E27FC236}">
                <a16:creationId xmlns:a16="http://schemas.microsoft.com/office/drawing/2014/main" id="{D3398CD3-4AD1-823B-380F-0C4ED01B10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69928" y="8335297"/>
            <a:ext cx="6628585" cy="580103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4" name="Hexagon 43">
            <a:extLst>
              <a:ext uri="{FF2B5EF4-FFF2-40B4-BE49-F238E27FC236}">
                <a16:creationId xmlns:a16="http://schemas.microsoft.com/office/drawing/2014/main" id="{C8251E74-6527-5E41-BDF5-302068E724D0}"/>
              </a:ext>
            </a:extLst>
          </p:cNvPr>
          <p:cNvSpPr>
            <a:spLocks noChangeAspect="1"/>
          </p:cNvSpPr>
          <p:nvPr userDrawn="1"/>
        </p:nvSpPr>
        <p:spPr>
          <a:xfrm>
            <a:off x="471683" y="9530084"/>
            <a:ext cx="88009" cy="78241"/>
          </a:xfrm>
          <a:prstGeom prst="hexagon">
            <a:avLst/>
          </a:prstGeom>
          <a:solidFill>
            <a:srgbClr val="D34728"/>
          </a:solidFill>
          <a:ln w="111125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Hexagon 44">
            <a:extLst>
              <a:ext uri="{FF2B5EF4-FFF2-40B4-BE49-F238E27FC236}">
                <a16:creationId xmlns:a16="http://schemas.microsoft.com/office/drawing/2014/main" id="{CFA1CBCE-6F43-E402-99B4-B8054D63FD4C}"/>
              </a:ext>
            </a:extLst>
          </p:cNvPr>
          <p:cNvSpPr>
            <a:spLocks noChangeAspect="1"/>
          </p:cNvSpPr>
          <p:nvPr userDrawn="1"/>
        </p:nvSpPr>
        <p:spPr>
          <a:xfrm>
            <a:off x="728055" y="9333189"/>
            <a:ext cx="190559" cy="169409"/>
          </a:xfrm>
          <a:prstGeom prst="hexagon">
            <a:avLst/>
          </a:prstGeom>
          <a:solidFill>
            <a:schemeClr val="bg1">
              <a:lumMod val="95000"/>
            </a:schemeClr>
          </a:solidFill>
          <a:ln w="158750" cap="rnd">
            <a:solidFill>
              <a:schemeClr val="bg1">
                <a:lumMod val="95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Hexagon 45">
            <a:extLst>
              <a:ext uri="{FF2B5EF4-FFF2-40B4-BE49-F238E27FC236}">
                <a16:creationId xmlns:a16="http://schemas.microsoft.com/office/drawing/2014/main" id="{505D2BA1-5324-32FB-D29D-D4CC57D89640}"/>
              </a:ext>
            </a:extLst>
          </p:cNvPr>
          <p:cNvSpPr>
            <a:spLocks noChangeAspect="1"/>
          </p:cNvSpPr>
          <p:nvPr userDrawn="1"/>
        </p:nvSpPr>
        <p:spPr>
          <a:xfrm>
            <a:off x="469400" y="9080939"/>
            <a:ext cx="157842" cy="140323"/>
          </a:xfrm>
          <a:prstGeom prst="hexagon">
            <a:avLst/>
          </a:prstGeom>
          <a:solidFill>
            <a:srgbClr val="D34728"/>
          </a:solidFill>
          <a:ln w="158750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lide Number Placeholder 5">
            <a:extLst>
              <a:ext uri="{FF2B5EF4-FFF2-40B4-BE49-F238E27FC236}">
                <a16:creationId xmlns:a16="http://schemas.microsoft.com/office/drawing/2014/main" id="{A4794ABF-B97B-403E-76AC-0C2ADB057C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9692" y="9325405"/>
            <a:ext cx="534188" cy="2297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D34728"/>
                </a:solidFill>
                <a:latin typeface="+mn-lt"/>
              </a:defRPr>
            </a:lvl1pPr>
          </a:lstStyle>
          <a:p>
            <a:fld id="{B460C489-6A16-47BE-99C0-97B3C17610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2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2F8DC1-6388-7354-F70D-F50DBD612E2C}"/>
              </a:ext>
            </a:extLst>
          </p:cNvPr>
          <p:cNvSpPr/>
          <p:nvPr userDrawn="1"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rgbClr val="D347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84C2A9D-A11C-92D0-45C0-BF84002D05D6}"/>
              </a:ext>
            </a:extLst>
          </p:cNvPr>
          <p:cNvSpPr>
            <a:spLocks noChangeAspect="1"/>
          </p:cNvSpPr>
          <p:nvPr userDrawn="1"/>
        </p:nvSpPr>
        <p:spPr>
          <a:xfrm>
            <a:off x="7646291" y="3557807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836F3E4-CFB1-20DD-3B90-2DE35E956480}"/>
              </a:ext>
            </a:extLst>
          </p:cNvPr>
          <p:cNvSpPr>
            <a:spLocks noChangeAspect="1"/>
          </p:cNvSpPr>
          <p:nvPr userDrawn="1"/>
        </p:nvSpPr>
        <p:spPr>
          <a:xfrm>
            <a:off x="7281207" y="2965897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A4F28E0-7669-A4F9-F788-F8570F4A84E8}"/>
              </a:ext>
            </a:extLst>
          </p:cNvPr>
          <p:cNvSpPr>
            <a:spLocks noChangeAspect="1"/>
          </p:cNvSpPr>
          <p:nvPr userDrawn="1"/>
        </p:nvSpPr>
        <p:spPr>
          <a:xfrm>
            <a:off x="-326096" y="666548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1CC2D7F-3913-7396-22AB-C0AA76C5D9CD}"/>
              </a:ext>
            </a:extLst>
          </p:cNvPr>
          <p:cNvSpPr>
            <a:spLocks noChangeAspect="1"/>
          </p:cNvSpPr>
          <p:nvPr userDrawn="1"/>
        </p:nvSpPr>
        <p:spPr>
          <a:xfrm>
            <a:off x="78140" y="6132277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5F9FE8E-3232-E1DD-C135-B0ADE2F65925}"/>
              </a:ext>
            </a:extLst>
          </p:cNvPr>
          <p:cNvSpPr>
            <a:spLocks noChangeAspect="1"/>
          </p:cNvSpPr>
          <p:nvPr userDrawn="1"/>
        </p:nvSpPr>
        <p:spPr>
          <a:xfrm>
            <a:off x="-286944" y="5540367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0D52668-DAA0-6675-1570-75EF6653B7B6}"/>
              </a:ext>
            </a:extLst>
          </p:cNvPr>
          <p:cNvSpPr>
            <a:spLocks noChangeAspect="1"/>
          </p:cNvSpPr>
          <p:nvPr userDrawn="1"/>
        </p:nvSpPr>
        <p:spPr>
          <a:xfrm>
            <a:off x="7198513" y="409101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E8B384B9-3D90-2BA7-D5CF-B967AFA36022}"/>
              </a:ext>
            </a:extLst>
          </p:cNvPr>
          <p:cNvSpPr>
            <a:spLocks noChangeAspect="1"/>
          </p:cNvSpPr>
          <p:nvPr userDrawn="1"/>
        </p:nvSpPr>
        <p:spPr>
          <a:xfrm>
            <a:off x="-102204" y="-178254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54F1D863-AA84-677D-52CB-EAA08BE29D2A}"/>
              </a:ext>
            </a:extLst>
          </p:cNvPr>
          <p:cNvSpPr>
            <a:spLocks noChangeAspect="1"/>
          </p:cNvSpPr>
          <p:nvPr userDrawn="1"/>
        </p:nvSpPr>
        <p:spPr>
          <a:xfrm>
            <a:off x="48414" y="329521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DCD9027-3326-399D-0436-D0FCBE24592E}"/>
              </a:ext>
            </a:extLst>
          </p:cNvPr>
          <p:cNvSpPr>
            <a:spLocks noChangeAspect="1"/>
          </p:cNvSpPr>
          <p:nvPr userDrawn="1"/>
        </p:nvSpPr>
        <p:spPr>
          <a:xfrm>
            <a:off x="749905" y="-23633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6822CBF-9EFD-E56C-FB64-C2BCDA59A28B}"/>
              </a:ext>
            </a:extLst>
          </p:cNvPr>
          <p:cNvSpPr>
            <a:spLocks noChangeAspect="1"/>
          </p:cNvSpPr>
          <p:nvPr userDrawn="1"/>
        </p:nvSpPr>
        <p:spPr>
          <a:xfrm>
            <a:off x="496192" y="-203688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D7DCF19-66F9-0B43-8C8F-D5F0EE8E6E7E}"/>
              </a:ext>
            </a:extLst>
          </p:cNvPr>
          <p:cNvSpPr/>
          <p:nvPr userDrawn="1"/>
        </p:nvSpPr>
        <p:spPr>
          <a:xfrm>
            <a:off x="312057" y="275771"/>
            <a:ext cx="7148286" cy="9506858"/>
          </a:xfrm>
          <a:prstGeom prst="roundRect">
            <a:avLst>
              <a:gd name="adj" fmla="val 175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EFC25A8-175B-232E-0A2A-2B005AF2EC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190" y="9211766"/>
            <a:ext cx="446528" cy="396561"/>
          </a:xfrm>
          <a:prstGeom prst="rect">
            <a:avLst/>
          </a:prstGeom>
        </p:spPr>
      </p:pic>
      <p:sp>
        <p:nvSpPr>
          <p:cNvPr id="19" name="Hexagon 18">
            <a:extLst>
              <a:ext uri="{FF2B5EF4-FFF2-40B4-BE49-F238E27FC236}">
                <a16:creationId xmlns:a16="http://schemas.microsoft.com/office/drawing/2014/main" id="{4CE9845A-E1C6-C5EE-2F4E-7D86C9C2D13B}"/>
              </a:ext>
            </a:extLst>
          </p:cNvPr>
          <p:cNvSpPr>
            <a:spLocks noChangeAspect="1"/>
          </p:cNvSpPr>
          <p:nvPr userDrawn="1"/>
        </p:nvSpPr>
        <p:spPr>
          <a:xfrm>
            <a:off x="471683" y="9530084"/>
            <a:ext cx="88009" cy="78241"/>
          </a:xfrm>
          <a:prstGeom prst="hexagon">
            <a:avLst/>
          </a:prstGeom>
          <a:solidFill>
            <a:srgbClr val="D34728"/>
          </a:solidFill>
          <a:ln w="111125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id="{04F46B48-F956-C38F-3CCA-DD83A13EAF92}"/>
              </a:ext>
            </a:extLst>
          </p:cNvPr>
          <p:cNvSpPr>
            <a:spLocks noChangeAspect="1"/>
          </p:cNvSpPr>
          <p:nvPr userDrawn="1"/>
        </p:nvSpPr>
        <p:spPr>
          <a:xfrm>
            <a:off x="728055" y="9333189"/>
            <a:ext cx="190559" cy="169409"/>
          </a:xfrm>
          <a:prstGeom prst="hexagon">
            <a:avLst/>
          </a:prstGeom>
          <a:solidFill>
            <a:schemeClr val="bg1">
              <a:lumMod val="95000"/>
            </a:schemeClr>
          </a:solidFill>
          <a:ln w="158750" cap="rnd">
            <a:solidFill>
              <a:schemeClr val="bg1">
                <a:lumMod val="95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Hexagon 20">
            <a:extLst>
              <a:ext uri="{FF2B5EF4-FFF2-40B4-BE49-F238E27FC236}">
                <a16:creationId xmlns:a16="http://schemas.microsoft.com/office/drawing/2014/main" id="{2898368E-EB69-ABA5-E824-27775D6F3FC8}"/>
              </a:ext>
            </a:extLst>
          </p:cNvPr>
          <p:cNvSpPr>
            <a:spLocks noChangeAspect="1"/>
          </p:cNvSpPr>
          <p:nvPr userDrawn="1"/>
        </p:nvSpPr>
        <p:spPr>
          <a:xfrm>
            <a:off x="469400" y="9080939"/>
            <a:ext cx="157842" cy="140323"/>
          </a:xfrm>
          <a:prstGeom prst="hexagon">
            <a:avLst/>
          </a:prstGeom>
          <a:solidFill>
            <a:srgbClr val="D34728"/>
          </a:solidFill>
          <a:ln w="158750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BFADA952-9693-4ADF-F396-40E6F6E8A5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9692" y="349400"/>
            <a:ext cx="4936974" cy="1148295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="1">
                <a:solidFill>
                  <a:srgbClr val="D34728"/>
                </a:solidFill>
              </a:defRPr>
            </a:lvl1pPr>
            <a:lvl2pPr marL="388620" indent="0" algn="ctr">
              <a:buNone/>
              <a:defRPr/>
            </a:lvl2pPr>
            <a:lvl3pPr marL="777240" indent="0" algn="ctr">
              <a:buNone/>
              <a:defRPr/>
            </a:lvl3pPr>
            <a:lvl4pPr marL="1165860" indent="0" algn="ctr">
              <a:buNone/>
              <a:defRPr/>
            </a:lvl4pPr>
            <a:lvl5pPr marL="1554480" indent="0" algn="ctr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49ADE998-D8C4-10BF-0C1B-B9E3EC586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9692" y="9325405"/>
            <a:ext cx="534188" cy="2297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D34728"/>
                </a:solidFill>
                <a:latin typeface="+mn-lt"/>
              </a:defRPr>
            </a:lvl1pPr>
          </a:lstStyle>
          <a:p>
            <a:fld id="{B460C489-6A16-47BE-99C0-97B3C17610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50C5195C-330E-55CB-6366-845A3C2FC4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723" y="543006"/>
            <a:ext cx="1362076" cy="386736"/>
          </a:xfrm>
          <a:prstGeom prst="rect">
            <a:avLst/>
          </a:prstGeom>
        </p:spPr>
      </p:pic>
      <p:sp>
        <p:nvSpPr>
          <p:cNvPr id="2" name="Picture Placeholder 37">
            <a:extLst>
              <a:ext uri="{FF2B5EF4-FFF2-40B4-BE49-F238E27FC236}">
                <a16:creationId xmlns:a16="http://schemas.microsoft.com/office/drawing/2014/main" id="{22438225-0BE4-9843-0748-1B56E468C96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30118" y="3591950"/>
            <a:ext cx="2540681" cy="533960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ext Placeholder 32">
            <a:extLst>
              <a:ext uri="{FF2B5EF4-FFF2-40B4-BE49-F238E27FC236}">
                <a16:creationId xmlns:a16="http://schemas.microsoft.com/office/drawing/2014/main" id="{7CCFC04E-B96A-2302-8F08-889E3D8D704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67565" y="3651989"/>
            <a:ext cx="2980746" cy="1121877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Text Placeholder 32">
            <a:extLst>
              <a:ext uri="{FF2B5EF4-FFF2-40B4-BE49-F238E27FC236}">
                <a16:creationId xmlns:a16="http://schemas.microsoft.com/office/drawing/2014/main" id="{FA338F14-3674-1BF7-52DC-1E568495BC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9559" y="1724232"/>
            <a:ext cx="6631406" cy="1510655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400" b="1">
                <a:solidFill>
                  <a:srgbClr val="D34728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EC1682A9-1476-8333-BF49-4993F5EF6B26}"/>
              </a:ext>
            </a:extLst>
          </p:cNvPr>
          <p:cNvSpPr>
            <a:spLocks noChangeAspect="1"/>
          </p:cNvSpPr>
          <p:nvPr userDrawn="1"/>
        </p:nvSpPr>
        <p:spPr>
          <a:xfrm>
            <a:off x="683687" y="3802840"/>
            <a:ext cx="467760" cy="415843"/>
          </a:xfrm>
          <a:prstGeom prst="hexagon">
            <a:avLst/>
          </a:prstGeom>
          <a:solidFill>
            <a:srgbClr val="D34728"/>
          </a:solidFill>
          <a:ln w="158750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32">
            <a:extLst>
              <a:ext uri="{FF2B5EF4-FFF2-40B4-BE49-F238E27FC236}">
                <a16:creationId xmlns:a16="http://schemas.microsoft.com/office/drawing/2014/main" id="{06F3A5BA-7714-FF2D-AF57-2D69754FF68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367565" y="5037885"/>
            <a:ext cx="2980746" cy="1121877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FDC281DB-5F60-2605-A723-59951322EF6C}"/>
              </a:ext>
            </a:extLst>
          </p:cNvPr>
          <p:cNvSpPr>
            <a:spLocks noChangeAspect="1"/>
          </p:cNvSpPr>
          <p:nvPr userDrawn="1"/>
        </p:nvSpPr>
        <p:spPr>
          <a:xfrm>
            <a:off x="683687" y="5188736"/>
            <a:ext cx="467760" cy="415843"/>
          </a:xfrm>
          <a:prstGeom prst="hexagon">
            <a:avLst/>
          </a:prstGeom>
          <a:solidFill>
            <a:schemeClr val="bg1">
              <a:lumMod val="75000"/>
            </a:schemeClr>
          </a:solidFill>
          <a:ln w="158750" cap="rnd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32">
            <a:extLst>
              <a:ext uri="{FF2B5EF4-FFF2-40B4-BE49-F238E27FC236}">
                <a16:creationId xmlns:a16="http://schemas.microsoft.com/office/drawing/2014/main" id="{6C4612B4-32E7-D7ED-6498-87D606332A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367565" y="6423781"/>
            <a:ext cx="2980746" cy="1121877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D6C28F98-A19F-B5FC-44AF-640269A47D48}"/>
              </a:ext>
            </a:extLst>
          </p:cNvPr>
          <p:cNvSpPr>
            <a:spLocks noChangeAspect="1"/>
          </p:cNvSpPr>
          <p:nvPr userDrawn="1"/>
        </p:nvSpPr>
        <p:spPr>
          <a:xfrm>
            <a:off x="683687" y="6574632"/>
            <a:ext cx="467760" cy="415843"/>
          </a:xfrm>
          <a:prstGeom prst="hexagon">
            <a:avLst/>
          </a:prstGeom>
          <a:solidFill>
            <a:srgbClr val="D34728"/>
          </a:solidFill>
          <a:ln w="158750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32">
            <a:extLst>
              <a:ext uri="{FF2B5EF4-FFF2-40B4-BE49-F238E27FC236}">
                <a16:creationId xmlns:a16="http://schemas.microsoft.com/office/drawing/2014/main" id="{D27D7CA4-EB4E-853E-B8B6-5879DB607B7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367565" y="7809677"/>
            <a:ext cx="2980746" cy="1121877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5AF7FF9C-7310-C645-7CE5-BC9202B2AC50}"/>
              </a:ext>
            </a:extLst>
          </p:cNvPr>
          <p:cNvSpPr>
            <a:spLocks noChangeAspect="1"/>
          </p:cNvSpPr>
          <p:nvPr userDrawn="1"/>
        </p:nvSpPr>
        <p:spPr>
          <a:xfrm>
            <a:off x="683687" y="7960528"/>
            <a:ext cx="467760" cy="415843"/>
          </a:xfrm>
          <a:prstGeom prst="hexagon">
            <a:avLst/>
          </a:prstGeom>
          <a:solidFill>
            <a:schemeClr val="bg1">
              <a:lumMod val="75000"/>
            </a:schemeClr>
          </a:solidFill>
          <a:ln w="158750" cap="rnd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9B77E13-5926-3C1F-7E13-A1B8A14166B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93037" y="3873213"/>
            <a:ext cx="274320" cy="274320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</a:lstStyle>
          <a:p>
            <a:endParaRPr lang="en-US"/>
          </a:p>
        </p:txBody>
      </p:sp>
      <p:sp>
        <p:nvSpPr>
          <p:cNvPr id="18" name="Picture Placeholder 15">
            <a:extLst>
              <a:ext uri="{FF2B5EF4-FFF2-40B4-BE49-F238E27FC236}">
                <a16:creationId xmlns:a16="http://schemas.microsoft.com/office/drawing/2014/main" id="{BDFD3731-84EF-1FC2-1B72-355CD859945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93037" y="5259497"/>
            <a:ext cx="274320" cy="274320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</a:lstStyle>
          <a:p>
            <a:endParaRPr lang="en-US"/>
          </a:p>
        </p:txBody>
      </p:sp>
      <p:sp>
        <p:nvSpPr>
          <p:cNvPr id="22" name="Picture Placeholder 15">
            <a:extLst>
              <a:ext uri="{FF2B5EF4-FFF2-40B4-BE49-F238E27FC236}">
                <a16:creationId xmlns:a16="http://schemas.microsoft.com/office/drawing/2014/main" id="{9E420EF2-F0BD-AD75-CCDB-B656B9E2A69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93037" y="6645781"/>
            <a:ext cx="274320" cy="274320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</a:lstStyle>
          <a:p>
            <a:endParaRPr lang="en-US"/>
          </a:p>
        </p:txBody>
      </p:sp>
      <p:sp>
        <p:nvSpPr>
          <p:cNvPr id="36" name="Picture Placeholder 15">
            <a:extLst>
              <a:ext uri="{FF2B5EF4-FFF2-40B4-BE49-F238E27FC236}">
                <a16:creationId xmlns:a16="http://schemas.microsoft.com/office/drawing/2014/main" id="{937C4C93-D929-5C39-467F-DBB8B7FD712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93037" y="8032065"/>
            <a:ext cx="274320" cy="274320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6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2F8DC1-6388-7354-F70D-F50DBD612E2C}"/>
              </a:ext>
            </a:extLst>
          </p:cNvPr>
          <p:cNvSpPr/>
          <p:nvPr userDrawn="1"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rgbClr val="D347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84C2A9D-A11C-92D0-45C0-BF84002D05D6}"/>
              </a:ext>
            </a:extLst>
          </p:cNvPr>
          <p:cNvSpPr>
            <a:spLocks noChangeAspect="1"/>
          </p:cNvSpPr>
          <p:nvPr userDrawn="1"/>
        </p:nvSpPr>
        <p:spPr>
          <a:xfrm>
            <a:off x="7646291" y="3557807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836F3E4-CFB1-20DD-3B90-2DE35E956480}"/>
              </a:ext>
            </a:extLst>
          </p:cNvPr>
          <p:cNvSpPr>
            <a:spLocks noChangeAspect="1"/>
          </p:cNvSpPr>
          <p:nvPr userDrawn="1"/>
        </p:nvSpPr>
        <p:spPr>
          <a:xfrm>
            <a:off x="7281207" y="2965897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A4F28E0-7669-A4F9-F788-F8570F4A84E8}"/>
              </a:ext>
            </a:extLst>
          </p:cNvPr>
          <p:cNvSpPr>
            <a:spLocks noChangeAspect="1"/>
          </p:cNvSpPr>
          <p:nvPr userDrawn="1"/>
        </p:nvSpPr>
        <p:spPr>
          <a:xfrm>
            <a:off x="-326096" y="666548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1CC2D7F-3913-7396-22AB-C0AA76C5D9CD}"/>
              </a:ext>
            </a:extLst>
          </p:cNvPr>
          <p:cNvSpPr>
            <a:spLocks noChangeAspect="1"/>
          </p:cNvSpPr>
          <p:nvPr userDrawn="1"/>
        </p:nvSpPr>
        <p:spPr>
          <a:xfrm>
            <a:off x="78140" y="6132277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5F9FE8E-3232-E1DD-C135-B0ADE2F65925}"/>
              </a:ext>
            </a:extLst>
          </p:cNvPr>
          <p:cNvSpPr>
            <a:spLocks noChangeAspect="1"/>
          </p:cNvSpPr>
          <p:nvPr userDrawn="1"/>
        </p:nvSpPr>
        <p:spPr>
          <a:xfrm>
            <a:off x="-286944" y="5540367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0D52668-DAA0-6675-1570-75EF6653B7B6}"/>
              </a:ext>
            </a:extLst>
          </p:cNvPr>
          <p:cNvSpPr>
            <a:spLocks noChangeAspect="1"/>
          </p:cNvSpPr>
          <p:nvPr userDrawn="1"/>
        </p:nvSpPr>
        <p:spPr>
          <a:xfrm>
            <a:off x="7198513" y="409101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E8B384B9-3D90-2BA7-D5CF-B967AFA36022}"/>
              </a:ext>
            </a:extLst>
          </p:cNvPr>
          <p:cNvSpPr>
            <a:spLocks noChangeAspect="1"/>
          </p:cNvSpPr>
          <p:nvPr userDrawn="1"/>
        </p:nvSpPr>
        <p:spPr>
          <a:xfrm>
            <a:off x="-102204" y="-178254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54F1D863-AA84-677D-52CB-EAA08BE29D2A}"/>
              </a:ext>
            </a:extLst>
          </p:cNvPr>
          <p:cNvSpPr>
            <a:spLocks noChangeAspect="1"/>
          </p:cNvSpPr>
          <p:nvPr userDrawn="1"/>
        </p:nvSpPr>
        <p:spPr>
          <a:xfrm>
            <a:off x="48414" y="329521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DCD9027-3326-399D-0436-D0FCBE24592E}"/>
              </a:ext>
            </a:extLst>
          </p:cNvPr>
          <p:cNvSpPr>
            <a:spLocks noChangeAspect="1"/>
          </p:cNvSpPr>
          <p:nvPr userDrawn="1"/>
        </p:nvSpPr>
        <p:spPr>
          <a:xfrm>
            <a:off x="749905" y="-23633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6822CBF-9EFD-E56C-FB64-C2BCDA59A28B}"/>
              </a:ext>
            </a:extLst>
          </p:cNvPr>
          <p:cNvSpPr>
            <a:spLocks noChangeAspect="1"/>
          </p:cNvSpPr>
          <p:nvPr userDrawn="1"/>
        </p:nvSpPr>
        <p:spPr>
          <a:xfrm>
            <a:off x="496192" y="-203688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D7DCF19-66F9-0B43-8C8F-D5F0EE8E6E7E}"/>
              </a:ext>
            </a:extLst>
          </p:cNvPr>
          <p:cNvSpPr/>
          <p:nvPr userDrawn="1"/>
        </p:nvSpPr>
        <p:spPr>
          <a:xfrm>
            <a:off x="312057" y="275771"/>
            <a:ext cx="7148286" cy="9506858"/>
          </a:xfrm>
          <a:prstGeom prst="roundRect">
            <a:avLst>
              <a:gd name="adj" fmla="val 175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EFC25A8-175B-232E-0A2A-2B005AF2EC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190" y="9211766"/>
            <a:ext cx="446528" cy="396561"/>
          </a:xfrm>
          <a:prstGeom prst="rect">
            <a:avLst/>
          </a:prstGeom>
        </p:spPr>
      </p:pic>
      <p:sp>
        <p:nvSpPr>
          <p:cNvPr id="19" name="Hexagon 18">
            <a:extLst>
              <a:ext uri="{FF2B5EF4-FFF2-40B4-BE49-F238E27FC236}">
                <a16:creationId xmlns:a16="http://schemas.microsoft.com/office/drawing/2014/main" id="{4CE9845A-E1C6-C5EE-2F4E-7D86C9C2D13B}"/>
              </a:ext>
            </a:extLst>
          </p:cNvPr>
          <p:cNvSpPr>
            <a:spLocks noChangeAspect="1"/>
          </p:cNvSpPr>
          <p:nvPr userDrawn="1"/>
        </p:nvSpPr>
        <p:spPr>
          <a:xfrm>
            <a:off x="471683" y="9530084"/>
            <a:ext cx="88009" cy="78241"/>
          </a:xfrm>
          <a:prstGeom prst="hexagon">
            <a:avLst/>
          </a:prstGeom>
          <a:solidFill>
            <a:srgbClr val="D34728"/>
          </a:solidFill>
          <a:ln w="111125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id="{04F46B48-F956-C38F-3CCA-DD83A13EAF92}"/>
              </a:ext>
            </a:extLst>
          </p:cNvPr>
          <p:cNvSpPr>
            <a:spLocks noChangeAspect="1"/>
          </p:cNvSpPr>
          <p:nvPr userDrawn="1"/>
        </p:nvSpPr>
        <p:spPr>
          <a:xfrm>
            <a:off x="728055" y="9333189"/>
            <a:ext cx="190559" cy="169409"/>
          </a:xfrm>
          <a:prstGeom prst="hexagon">
            <a:avLst/>
          </a:prstGeom>
          <a:solidFill>
            <a:schemeClr val="bg1">
              <a:lumMod val="95000"/>
            </a:schemeClr>
          </a:solidFill>
          <a:ln w="158750" cap="rnd">
            <a:solidFill>
              <a:schemeClr val="bg1">
                <a:lumMod val="95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BFADA952-9693-4ADF-F396-40E6F6E8A5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9692" y="349400"/>
            <a:ext cx="4936974" cy="1148295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="1">
                <a:solidFill>
                  <a:srgbClr val="D34728"/>
                </a:solidFill>
              </a:defRPr>
            </a:lvl1pPr>
            <a:lvl2pPr marL="388620" indent="0" algn="ctr">
              <a:buNone/>
              <a:defRPr/>
            </a:lvl2pPr>
            <a:lvl3pPr marL="777240" indent="0" algn="ctr">
              <a:buNone/>
              <a:defRPr/>
            </a:lvl3pPr>
            <a:lvl4pPr marL="1165860" indent="0" algn="ctr">
              <a:buNone/>
              <a:defRPr/>
            </a:lvl4pPr>
            <a:lvl5pPr marL="1554480" indent="0" algn="ctr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49ADE998-D8C4-10BF-0C1B-B9E3EC586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9692" y="9325405"/>
            <a:ext cx="534188" cy="2297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D34728"/>
                </a:solidFill>
                <a:latin typeface="+mn-lt"/>
              </a:defRPr>
            </a:lvl1pPr>
          </a:lstStyle>
          <a:p>
            <a:fld id="{B460C489-6A16-47BE-99C0-97B3C17610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50C5195C-330E-55CB-6366-845A3C2FC4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723" y="543006"/>
            <a:ext cx="1362076" cy="386736"/>
          </a:xfrm>
          <a:prstGeom prst="rect">
            <a:avLst/>
          </a:prstGeom>
        </p:spPr>
      </p:pic>
      <p:sp>
        <p:nvSpPr>
          <p:cNvPr id="15" name="Chart Placeholder 14">
            <a:extLst>
              <a:ext uri="{FF2B5EF4-FFF2-40B4-BE49-F238E27FC236}">
                <a16:creationId xmlns:a16="http://schemas.microsoft.com/office/drawing/2014/main" id="{7DDD23DA-ECE1-7057-8765-0C869629B401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534735" y="4744987"/>
            <a:ext cx="6631407" cy="406018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Hexagon 36">
            <a:extLst>
              <a:ext uri="{FF2B5EF4-FFF2-40B4-BE49-F238E27FC236}">
                <a16:creationId xmlns:a16="http://schemas.microsoft.com/office/drawing/2014/main" id="{9669FA2B-7A5A-7983-FF4D-00ECBA427936}"/>
              </a:ext>
            </a:extLst>
          </p:cNvPr>
          <p:cNvSpPr>
            <a:spLocks noChangeAspect="1"/>
          </p:cNvSpPr>
          <p:nvPr userDrawn="1"/>
        </p:nvSpPr>
        <p:spPr>
          <a:xfrm>
            <a:off x="469400" y="9080939"/>
            <a:ext cx="157842" cy="140323"/>
          </a:xfrm>
          <a:prstGeom prst="hexagon">
            <a:avLst/>
          </a:prstGeom>
          <a:solidFill>
            <a:srgbClr val="D34728"/>
          </a:solidFill>
          <a:ln w="158750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 Placeholder 32">
            <a:extLst>
              <a:ext uri="{FF2B5EF4-FFF2-40B4-BE49-F238E27FC236}">
                <a16:creationId xmlns:a16="http://schemas.microsoft.com/office/drawing/2014/main" id="{B8D17291-BB18-0DE8-609F-DF934F33C44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9559" y="1724232"/>
            <a:ext cx="6631406" cy="276063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="1">
                <a:solidFill>
                  <a:srgbClr val="D34728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1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2F8DC1-6388-7354-F70D-F50DBD612E2C}"/>
              </a:ext>
            </a:extLst>
          </p:cNvPr>
          <p:cNvSpPr/>
          <p:nvPr userDrawn="1"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rgbClr val="D347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84C2A9D-A11C-92D0-45C0-BF84002D05D6}"/>
              </a:ext>
            </a:extLst>
          </p:cNvPr>
          <p:cNvSpPr>
            <a:spLocks noChangeAspect="1"/>
          </p:cNvSpPr>
          <p:nvPr userDrawn="1"/>
        </p:nvSpPr>
        <p:spPr>
          <a:xfrm>
            <a:off x="7646291" y="3557807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836F3E4-CFB1-20DD-3B90-2DE35E956480}"/>
              </a:ext>
            </a:extLst>
          </p:cNvPr>
          <p:cNvSpPr>
            <a:spLocks noChangeAspect="1"/>
          </p:cNvSpPr>
          <p:nvPr userDrawn="1"/>
        </p:nvSpPr>
        <p:spPr>
          <a:xfrm>
            <a:off x="7281207" y="2965897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A4F28E0-7669-A4F9-F788-F8570F4A84E8}"/>
              </a:ext>
            </a:extLst>
          </p:cNvPr>
          <p:cNvSpPr>
            <a:spLocks noChangeAspect="1"/>
          </p:cNvSpPr>
          <p:nvPr userDrawn="1"/>
        </p:nvSpPr>
        <p:spPr>
          <a:xfrm>
            <a:off x="-326096" y="666548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1CC2D7F-3913-7396-22AB-C0AA76C5D9CD}"/>
              </a:ext>
            </a:extLst>
          </p:cNvPr>
          <p:cNvSpPr>
            <a:spLocks noChangeAspect="1"/>
          </p:cNvSpPr>
          <p:nvPr userDrawn="1"/>
        </p:nvSpPr>
        <p:spPr>
          <a:xfrm>
            <a:off x="78140" y="6132277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5F9FE8E-3232-E1DD-C135-B0ADE2F65925}"/>
              </a:ext>
            </a:extLst>
          </p:cNvPr>
          <p:cNvSpPr>
            <a:spLocks noChangeAspect="1"/>
          </p:cNvSpPr>
          <p:nvPr userDrawn="1"/>
        </p:nvSpPr>
        <p:spPr>
          <a:xfrm>
            <a:off x="-286944" y="5540367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0D52668-DAA0-6675-1570-75EF6653B7B6}"/>
              </a:ext>
            </a:extLst>
          </p:cNvPr>
          <p:cNvSpPr>
            <a:spLocks noChangeAspect="1"/>
          </p:cNvSpPr>
          <p:nvPr userDrawn="1"/>
        </p:nvSpPr>
        <p:spPr>
          <a:xfrm>
            <a:off x="7198513" y="409101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E8B384B9-3D90-2BA7-D5CF-B967AFA36022}"/>
              </a:ext>
            </a:extLst>
          </p:cNvPr>
          <p:cNvSpPr>
            <a:spLocks noChangeAspect="1"/>
          </p:cNvSpPr>
          <p:nvPr userDrawn="1"/>
        </p:nvSpPr>
        <p:spPr>
          <a:xfrm>
            <a:off x="-102204" y="-178254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54F1D863-AA84-677D-52CB-EAA08BE29D2A}"/>
              </a:ext>
            </a:extLst>
          </p:cNvPr>
          <p:cNvSpPr>
            <a:spLocks noChangeAspect="1"/>
          </p:cNvSpPr>
          <p:nvPr userDrawn="1"/>
        </p:nvSpPr>
        <p:spPr>
          <a:xfrm>
            <a:off x="48414" y="329521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DCD9027-3326-399D-0436-D0FCBE24592E}"/>
              </a:ext>
            </a:extLst>
          </p:cNvPr>
          <p:cNvSpPr>
            <a:spLocks noChangeAspect="1"/>
          </p:cNvSpPr>
          <p:nvPr userDrawn="1"/>
        </p:nvSpPr>
        <p:spPr>
          <a:xfrm>
            <a:off x="749905" y="-23633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6822CBF-9EFD-E56C-FB64-C2BCDA59A28B}"/>
              </a:ext>
            </a:extLst>
          </p:cNvPr>
          <p:cNvSpPr>
            <a:spLocks noChangeAspect="1"/>
          </p:cNvSpPr>
          <p:nvPr userDrawn="1"/>
        </p:nvSpPr>
        <p:spPr>
          <a:xfrm>
            <a:off x="496192" y="-203688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D7DCF19-66F9-0B43-8C8F-D5F0EE8E6E7E}"/>
              </a:ext>
            </a:extLst>
          </p:cNvPr>
          <p:cNvSpPr/>
          <p:nvPr userDrawn="1"/>
        </p:nvSpPr>
        <p:spPr>
          <a:xfrm>
            <a:off x="312057" y="275771"/>
            <a:ext cx="7148286" cy="9506858"/>
          </a:xfrm>
          <a:prstGeom prst="roundRect">
            <a:avLst>
              <a:gd name="adj" fmla="val 175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EFC25A8-175B-232E-0A2A-2B005AF2EC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190" y="9211766"/>
            <a:ext cx="446528" cy="396561"/>
          </a:xfrm>
          <a:prstGeom prst="rect">
            <a:avLst/>
          </a:prstGeom>
        </p:spPr>
      </p:pic>
      <p:sp>
        <p:nvSpPr>
          <p:cNvPr id="19" name="Hexagon 18">
            <a:extLst>
              <a:ext uri="{FF2B5EF4-FFF2-40B4-BE49-F238E27FC236}">
                <a16:creationId xmlns:a16="http://schemas.microsoft.com/office/drawing/2014/main" id="{4CE9845A-E1C6-C5EE-2F4E-7D86C9C2D13B}"/>
              </a:ext>
            </a:extLst>
          </p:cNvPr>
          <p:cNvSpPr>
            <a:spLocks noChangeAspect="1"/>
          </p:cNvSpPr>
          <p:nvPr userDrawn="1"/>
        </p:nvSpPr>
        <p:spPr>
          <a:xfrm>
            <a:off x="471683" y="9530084"/>
            <a:ext cx="88009" cy="78241"/>
          </a:xfrm>
          <a:prstGeom prst="hexagon">
            <a:avLst/>
          </a:prstGeom>
          <a:solidFill>
            <a:srgbClr val="D34728"/>
          </a:solidFill>
          <a:ln w="111125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id="{04F46B48-F956-C38F-3CCA-DD83A13EAF92}"/>
              </a:ext>
            </a:extLst>
          </p:cNvPr>
          <p:cNvSpPr>
            <a:spLocks noChangeAspect="1"/>
          </p:cNvSpPr>
          <p:nvPr userDrawn="1"/>
        </p:nvSpPr>
        <p:spPr>
          <a:xfrm>
            <a:off x="728055" y="9333189"/>
            <a:ext cx="190559" cy="169409"/>
          </a:xfrm>
          <a:prstGeom prst="hexagon">
            <a:avLst/>
          </a:prstGeom>
          <a:solidFill>
            <a:schemeClr val="bg1">
              <a:lumMod val="95000"/>
            </a:schemeClr>
          </a:solidFill>
          <a:ln w="158750" cap="rnd">
            <a:solidFill>
              <a:schemeClr val="bg1">
                <a:lumMod val="95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BFADA952-9693-4ADF-F396-40E6F6E8A5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9692" y="349400"/>
            <a:ext cx="4936974" cy="1148295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="1">
                <a:solidFill>
                  <a:srgbClr val="D34728"/>
                </a:solidFill>
              </a:defRPr>
            </a:lvl1pPr>
            <a:lvl2pPr marL="388620" indent="0" algn="ctr">
              <a:buNone/>
              <a:defRPr/>
            </a:lvl2pPr>
            <a:lvl3pPr marL="777240" indent="0" algn="ctr">
              <a:buNone/>
              <a:defRPr/>
            </a:lvl3pPr>
            <a:lvl4pPr marL="1165860" indent="0" algn="ctr">
              <a:buNone/>
              <a:defRPr/>
            </a:lvl4pPr>
            <a:lvl5pPr marL="1554480" indent="0" algn="ctr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49ADE998-D8C4-10BF-0C1B-B9E3EC586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9692" y="9325405"/>
            <a:ext cx="534188" cy="2297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D34728"/>
                </a:solidFill>
                <a:latin typeface="+mn-lt"/>
              </a:defRPr>
            </a:lvl1pPr>
          </a:lstStyle>
          <a:p>
            <a:fld id="{B460C489-6A16-47BE-99C0-97B3C17610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50C5195C-330E-55CB-6366-845A3C2FC4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723" y="543006"/>
            <a:ext cx="1362076" cy="386736"/>
          </a:xfrm>
          <a:prstGeom prst="rect">
            <a:avLst/>
          </a:prstGeom>
        </p:spPr>
      </p:pic>
      <p:sp>
        <p:nvSpPr>
          <p:cNvPr id="37" name="Hexagon 36">
            <a:extLst>
              <a:ext uri="{FF2B5EF4-FFF2-40B4-BE49-F238E27FC236}">
                <a16:creationId xmlns:a16="http://schemas.microsoft.com/office/drawing/2014/main" id="{9669FA2B-7A5A-7983-FF4D-00ECBA427936}"/>
              </a:ext>
            </a:extLst>
          </p:cNvPr>
          <p:cNvSpPr>
            <a:spLocks noChangeAspect="1"/>
          </p:cNvSpPr>
          <p:nvPr userDrawn="1"/>
        </p:nvSpPr>
        <p:spPr>
          <a:xfrm>
            <a:off x="469400" y="9080939"/>
            <a:ext cx="157842" cy="140323"/>
          </a:xfrm>
          <a:prstGeom prst="hexagon">
            <a:avLst/>
          </a:prstGeom>
          <a:solidFill>
            <a:srgbClr val="D34728"/>
          </a:solidFill>
          <a:ln w="158750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 Placeholder 32">
            <a:extLst>
              <a:ext uri="{FF2B5EF4-FFF2-40B4-BE49-F238E27FC236}">
                <a16:creationId xmlns:a16="http://schemas.microsoft.com/office/drawing/2014/main" id="{B8D17291-BB18-0DE8-609F-DF934F33C44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9559" y="1724232"/>
            <a:ext cx="6631406" cy="1226783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" name="Text Placeholder 32">
            <a:extLst>
              <a:ext uri="{FF2B5EF4-FFF2-40B4-BE49-F238E27FC236}">
                <a16:creationId xmlns:a16="http://schemas.microsoft.com/office/drawing/2014/main" id="{4DCA2BF4-4142-F702-96B4-2EA365DDBF6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59692" y="3783465"/>
            <a:ext cx="2099287" cy="3038454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Text Placeholder 32">
            <a:extLst>
              <a:ext uri="{FF2B5EF4-FFF2-40B4-BE49-F238E27FC236}">
                <a16:creationId xmlns:a16="http://schemas.microsoft.com/office/drawing/2014/main" id="{9B964F42-9260-9954-5D53-BD6B716EA10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823180" y="3783465"/>
            <a:ext cx="2099287" cy="3038454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Text Placeholder 32">
            <a:extLst>
              <a:ext uri="{FF2B5EF4-FFF2-40B4-BE49-F238E27FC236}">
                <a16:creationId xmlns:a16="http://schemas.microsoft.com/office/drawing/2014/main" id="{E5FD9C32-30E2-9C18-39AC-B3E63A4BE3A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669" y="3783465"/>
            <a:ext cx="2099287" cy="3038454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17FB3D-EC80-306A-63AE-9A4269E77A11}"/>
              </a:ext>
            </a:extLst>
          </p:cNvPr>
          <p:cNvCxnSpPr>
            <a:cxnSpLocks/>
          </p:cNvCxnSpPr>
          <p:nvPr userDrawn="1"/>
        </p:nvCxnSpPr>
        <p:spPr>
          <a:xfrm flipH="1">
            <a:off x="2739101" y="3783465"/>
            <a:ext cx="0" cy="303845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7757504-2B1C-0033-0E20-4F6D2A25EC1F}"/>
              </a:ext>
            </a:extLst>
          </p:cNvPr>
          <p:cNvCxnSpPr>
            <a:cxnSpLocks/>
          </p:cNvCxnSpPr>
          <p:nvPr userDrawn="1"/>
        </p:nvCxnSpPr>
        <p:spPr>
          <a:xfrm flipH="1">
            <a:off x="5006051" y="3783465"/>
            <a:ext cx="0" cy="303845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772B2E88-BC56-CF91-DE92-FE575C1F9B0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49560" y="6987699"/>
            <a:ext cx="6648166" cy="187849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Hexagon 39">
            <a:extLst>
              <a:ext uri="{FF2B5EF4-FFF2-40B4-BE49-F238E27FC236}">
                <a16:creationId xmlns:a16="http://schemas.microsoft.com/office/drawing/2014/main" id="{33AAA186-559D-47E4-30A1-2E71D980CC58}"/>
              </a:ext>
            </a:extLst>
          </p:cNvPr>
          <p:cNvSpPr>
            <a:spLocks noChangeAspect="1"/>
          </p:cNvSpPr>
          <p:nvPr userDrawn="1"/>
        </p:nvSpPr>
        <p:spPr>
          <a:xfrm>
            <a:off x="1370175" y="3193864"/>
            <a:ext cx="467760" cy="415843"/>
          </a:xfrm>
          <a:prstGeom prst="hexagon">
            <a:avLst/>
          </a:prstGeom>
          <a:solidFill>
            <a:srgbClr val="D34728"/>
          </a:solidFill>
          <a:ln w="158750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Hexagon 40">
            <a:extLst>
              <a:ext uri="{FF2B5EF4-FFF2-40B4-BE49-F238E27FC236}">
                <a16:creationId xmlns:a16="http://schemas.microsoft.com/office/drawing/2014/main" id="{789B50EC-2B4C-6160-2772-E25826124ED7}"/>
              </a:ext>
            </a:extLst>
          </p:cNvPr>
          <p:cNvSpPr>
            <a:spLocks noChangeAspect="1"/>
          </p:cNvSpPr>
          <p:nvPr userDrawn="1"/>
        </p:nvSpPr>
        <p:spPr>
          <a:xfrm>
            <a:off x="3630847" y="3193864"/>
            <a:ext cx="467760" cy="415843"/>
          </a:xfrm>
          <a:prstGeom prst="hexagon">
            <a:avLst/>
          </a:prstGeom>
          <a:solidFill>
            <a:schemeClr val="bg1">
              <a:lumMod val="75000"/>
            </a:schemeClr>
          </a:solidFill>
          <a:ln w="158750" cap="rnd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Hexagon 41">
            <a:extLst>
              <a:ext uri="{FF2B5EF4-FFF2-40B4-BE49-F238E27FC236}">
                <a16:creationId xmlns:a16="http://schemas.microsoft.com/office/drawing/2014/main" id="{DB16144F-F6C5-103F-A103-1E421C434D6B}"/>
              </a:ext>
            </a:extLst>
          </p:cNvPr>
          <p:cNvSpPr>
            <a:spLocks noChangeAspect="1"/>
          </p:cNvSpPr>
          <p:nvPr userDrawn="1"/>
        </p:nvSpPr>
        <p:spPr>
          <a:xfrm>
            <a:off x="5891519" y="3193864"/>
            <a:ext cx="467760" cy="415843"/>
          </a:xfrm>
          <a:prstGeom prst="hexagon">
            <a:avLst/>
          </a:prstGeom>
          <a:solidFill>
            <a:srgbClr val="D34728"/>
          </a:solidFill>
          <a:ln w="158750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75D3BB9-94C2-FF32-2C2B-54FFF375FFD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463082" y="3272075"/>
            <a:ext cx="274320" cy="27432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42A5670A-35AE-382E-EAA3-84B51EEE9FF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730421" y="3272075"/>
            <a:ext cx="274320" cy="27432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6" name="Picture Placeholder 12">
            <a:extLst>
              <a:ext uri="{FF2B5EF4-FFF2-40B4-BE49-F238E27FC236}">
                <a16:creationId xmlns:a16="http://schemas.microsoft.com/office/drawing/2014/main" id="{C197E11E-D849-BA86-6C40-6AAF5D4C6EA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980533" y="3272075"/>
            <a:ext cx="274320" cy="27432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695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2F8DC1-6388-7354-F70D-F50DBD612E2C}"/>
              </a:ext>
            </a:extLst>
          </p:cNvPr>
          <p:cNvSpPr/>
          <p:nvPr userDrawn="1"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rgbClr val="D347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84C2A9D-A11C-92D0-45C0-BF84002D05D6}"/>
              </a:ext>
            </a:extLst>
          </p:cNvPr>
          <p:cNvSpPr>
            <a:spLocks noChangeAspect="1"/>
          </p:cNvSpPr>
          <p:nvPr userDrawn="1"/>
        </p:nvSpPr>
        <p:spPr>
          <a:xfrm>
            <a:off x="7646291" y="3557807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836F3E4-CFB1-20DD-3B90-2DE35E956480}"/>
              </a:ext>
            </a:extLst>
          </p:cNvPr>
          <p:cNvSpPr>
            <a:spLocks noChangeAspect="1"/>
          </p:cNvSpPr>
          <p:nvPr userDrawn="1"/>
        </p:nvSpPr>
        <p:spPr>
          <a:xfrm>
            <a:off x="7281207" y="2965897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A4F28E0-7669-A4F9-F788-F8570F4A84E8}"/>
              </a:ext>
            </a:extLst>
          </p:cNvPr>
          <p:cNvSpPr>
            <a:spLocks noChangeAspect="1"/>
          </p:cNvSpPr>
          <p:nvPr userDrawn="1"/>
        </p:nvSpPr>
        <p:spPr>
          <a:xfrm>
            <a:off x="-326096" y="666548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1CC2D7F-3913-7396-22AB-C0AA76C5D9CD}"/>
              </a:ext>
            </a:extLst>
          </p:cNvPr>
          <p:cNvSpPr>
            <a:spLocks noChangeAspect="1"/>
          </p:cNvSpPr>
          <p:nvPr userDrawn="1"/>
        </p:nvSpPr>
        <p:spPr>
          <a:xfrm>
            <a:off x="78140" y="6132277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5F9FE8E-3232-E1DD-C135-B0ADE2F65925}"/>
              </a:ext>
            </a:extLst>
          </p:cNvPr>
          <p:cNvSpPr>
            <a:spLocks noChangeAspect="1"/>
          </p:cNvSpPr>
          <p:nvPr userDrawn="1"/>
        </p:nvSpPr>
        <p:spPr>
          <a:xfrm>
            <a:off x="-286944" y="5540367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0D52668-DAA0-6675-1570-75EF6653B7B6}"/>
              </a:ext>
            </a:extLst>
          </p:cNvPr>
          <p:cNvSpPr>
            <a:spLocks noChangeAspect="1"/>
          </p:cNvSpPr>
          <p:nvPr userDrawn="1"/>
        </p:nvSpPr>
        <p:spPr>
          <a:xfrm>
            <a:off x="7198513" y="409101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E8B384B9-3D90-2BA7-D5CF-B967AFA36022}"/>
              </a:ext>
            </a:extLst>
          </p:cNvPr>
          <p:cNvSpPr>
            <a:spLocks noChangeAspect="1"/>
          </p:cNvSpPr>
          <p:nvPr userDrawn="1"/>
        </p:nvSpPr>
        <p:spPr>
          <a:xfrm>
            <a:off x="-102204" y="-178254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54F1D863-AA84-677D-52CB-EAA08BE29D2A}"/>
              </a:ext>
            </a:extLst>
          </p:cNvPr>
          <p:cNvSpPr>
            <a:spLocks noChangeAspect="1"/>
          </p:cNvSpPr>
          <p:nvPr userDrawn="1"/>
        </p:nvSpPr>
        <p:spPr>
          <a:xfrm>
            <a:off x="48414" y="329521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DCD9027-3326-399D-0436-D0FCBE24592E}"/>
              </a:ext>
            </a:extLst>
          </p:cNvPr>
          <p:cNvSpPr>
            <a:spLocks noChangeAspect="1"/>
          </p:cNvSpPr>
          <p:nvPr userDrawn="1"/>
        </p:nvSpPr>
        <p:spPr>
          <a:xfrm>
            <a:off x="749905" y="-23633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6822CBF-9EFD-E56C-FB64-C2BCDA59A28B}"/>
              </a:ext>
            </a:extLst>
          </p:cNvPr>
          <p:cNvSpPr>
            <a:spLocks noChangeAspect="1"/>
          </p:cNvSpPr>
          <p:nvPr userDrawn="1"/>
        </p:nvSpPr>
        <p:spPr>
          <a:xfrm>
            <a:off x="496192" y="-203688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D7DCF19-66F9-0B43-8C8F-D5F0EE8E6E7E}"/>
              </a:ext>
            </a:extLst>
          </p:cNvPr>
          <p:cNvSpPr/>
          <p:nvPr userDrawn="1"/>
        </p:nvSpPr>
        <p:spPr>
          <a:xfrm>
            <a:off x="312057" y="275771"/>
            <a:ext cx="7148286" cy="9506858"/>
          </a:xfrm>
          <a:prstGeom prst="roundRect">
            <a:avLst>
              <a:gd name="adj" fmla="val 175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EFC25A8-175B-232E-0A2A-2B005AF2EC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190" y="9211766"/>
            <a:ext cx="446528" cy="396561"/>
          </a:xfrm>
          <a:prstGeom prst="rect">
            <a:avLst/>
          </a:prstGeom>
        </p:spPr>
      </p:pic>
      <p:sp>
        <p:nvSpPr>
          <p:cNvPr id="19" name="Hexagon 18">
            <a:extLst>
              <a:ext uri="{FF2B5EF4-FFF2-40B4-BE49-F238E27FC236}">
                <a16:creationId xmlns:a16="http://schemas.microsoft.com/office/drawing/2014/main" id="{4CE9845A-E1C6-C5EE-2F4E-7D86C9C2D13B}"/>
              </a:ext>
            </a:extLst>
          </p:cNvPr>
          <p:cNvSpPr>
            <a:spLocks noChangeAspect="1"/>
          </p:cNvSpPr>
          <p:nvPr userDrawn="1"/>
        </p:nvSpPr>
        <p:spPr>
          <a:xfrm>
            <a:off x="471683" y="9530084"/>
            <a:ext cx="88009" cy="78241"/>
          </a:xfrm>
          <a:prstGeom prst="hexagon">
            <a:avLst/>
          </a:prstGeom>
          <a:solidFill>
            <a:srgbClr val="D34728"/>
          </a:solidFill>
          <a:ln w="111125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id="{04F46B48-F956-C38F-3CCA-DD83A13EAF92}"/>
              </a:ext>
            </a:extLst>
          </p:cNvPr>
          <p:cNvSpPr>
            <a:spLocks noChangeAspect="1"/>
          </p:cNvSpPr>
          <p:nvPr userDrawn="1"/>
        </p:nvSpPr>
        <p:spPr>
          <a:xfrm>
            <a:off x="728055" y="9333189"/>
            <a:ext cx="190559" cy="169409"/>
          </a:xfrm>
          <a:prstGeom prst="hexagon">
            <a:avLst/>
          </a:prstGeom>
          <a:solidFill>
            <a:schemeClr val="bg1">
              <a:lumMod val="95000"/>
            </a:schemeClr>
          </a:solidFill>
          <a:ln w="158750" cap="rnd">
            <a:solidFill>
              <a:schemeClr val="bg1">
                <a:lumMod val="95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BFADA952-9693-4ADF-F396-40E6F6E8A5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9692" y="349400"/>
            <a:ext cx="4936974" cy="1148295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="1">
                <a:solidFill>
                  <a:srgbClr val="D34728"/>
                </a:solidFill>
              </a:defRPr>
            </a:lvl1pPr>
            <a:lvl2pPr marL="388620" indent="0" algn="ctr">
              <a:buNone/>
              <a:defRPr/>
            </a:lvl2pPr>
            <a:lvl3pPr marL="777240" indent="0" algn="ctr">
              <a:buNone/>
              <a:defRPr/>
            </a:lvl3pPr>
            <a:lvl4pPr marL="1165860" indent="0" algn="ctr">
              <a:buNone/>
              <a:defRPr/>
            </a:lvl4pPr>
            <a:lvl5pPr marL="1554480" indent="0" algn="ctr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49ADE998-D8C4-10BF-0C1B-B9E3EC586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9692" y="9325405"/>
            <a:ext cx="534188" cy="2297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D34728"/>
                </a:solidFill>
                <a:latin typeface="+mn-lt"/>
              </a:defRPr>
            </a:lvl1pPr>
          </a:lstStyle>
          <a:p>
            <a:fld id="{B460C489-6A16-47BE-99C0-97B3C17610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50C5195C-330E-55CB-6366-845A3C2FC4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723" y="543006"/>
            <a:ext cx="1362076" cy="386736"/>
          </a:xfrm>
          <a:prstGeom prst="rect">
            <a:avLst/>
          </a:prstGeom>
        </p:spPr>
      </p:pic>
      <p:sp>
        <p:nvSpPr>
          <p:cNvPr id="37" name="Hexagon 36">
            <a:extLst>
              <a:ext uri="{FF2B5EF4-FFF2-40B4-BE49-F238E27FC236}">
                <a16:creationId xmlns:a16="http://schemas.microsoft.com/office/drawing/2014/main" id="{9669FA2B-7A5A-7983-FF4D-00ECBA427936}"/>
              </a:ext>
            </a:extLst>
          </p:cNvPr>
          <p:cNvSpPr>
            <a:spLocks noChangeAspect="1"/>
          </p:cNvSpPr>
          <p:nvPr userDrawn="1"/>
        </p:nvSpPr>
        <p:spPr>
          <a:xfrm>
            <a:off x="469400" y="9080939"/>
            <a:ext cx="157842" cy="140323"/>
          </a:xfrm>
          <a:prstGeom prst="hexagon">
            <a:avLst/>
          </a:prstGeom>
          <a:solidFill>
            <a:srgbClr val="D34728"/>
          </a:solidFill>
          <a:ln w="158750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9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2F8DC1-6388-7354-F70D-F50DBD612E2C}"/>
              </a:ext>
            </a:extLst>
          </p:cNvPr>
          <p:cNvSpPr/>
          <p:nvPr userDrawn="1"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rgbClr val="D347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6E9B512-33D1-02A5-CD81-0E7B6CBCAED5}"/>
              </a:ext>
            </a:extLst>
          </p:cNvPr>
          <p:cNvSpPr>
            <a:spLocks noChangeAspect="1"/>
          </p:cNvSpPr>
          <p:nvPr userDrawn="1"/>
        </p:nvSpPr>
        <p:spPr>
          <a:xfrm>
            <a:off x="7646291" y="3557807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2ED1266-5CD0-275A-04DD-140FF3ED8507}"/>
              </a:ext>
            </a:extLst>
          </p:cNvPr>
          <p:cNvSpPr>
            <a:spLocks noChangeAspect="1"/>
          </p:cNvSpPr>
          <p:nvPr userDrawn="1"/>
        </p:nvSpPr>
        <p:spPr>
          <a:xfrm>
            <a:off x="7281207" y="2965897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96B3440-9B55-7F19-279B-3FBC8425E178}"/>
              </a:ext>
            </a:extLst>
          </p:cNvPr>
          <p:cNvSpPr>
            <a:spLocks noChangeAspect="1"/>
          </p:cNvSpPr>
          <p:nvPr userDrawn="1"/>
        </p:nvSpPr>
        <p:spPr>
          <a:xfrm>
            <a:off x="-326096" y="666548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92D1EF7-A9A0-DE4E-CB88-D47B95AF9960}"/>
              </a:ext>
            </a:extLst>
          </p:cNvPr>
          <p:cNvSpPr>
            <a:spLocks noChangeAspect="1"/>
          </p:cNvSpPr>
          <p:nvPr userDrawn="1"/>
        </p:nvSpPr>
        <p:spPr>
          <a:xfrm>
            <a:off x="78140" y="6132277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5E9D556-58E6-9199-D26B-531EE057E61D}"/>
              </a:ext>
            </a:extLst>
          </p:cNvPr>
          <p:cNvSpPr>
            <a:spLocks noChangeAspect="1"/>
          </p:cNvSpPr>
          <p:nvPr userDrawn="1"/>
        </p:nvSpPr>
        <p:spPr>
          <a:xfrm>
            <a:off x="-286944" y="5540367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957419B-1F51-DE43-7569-A9B8D84DF179}"/>
              </a:ext>
            </a:extLst>
          </p:cNvPr>
          <p:cNvSpPr>
            <a:spLocks noChangeAspect="1"/>
          </p:cNvSpPr>
          <p:nvPr userDrawn="1"/>
        </p:nvSpPr>
        <p:spPr>
          <a:xfrm>
            <a:off x="7198513" y="409101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AAC9D20-DF75-01CB-5FE2-CC3F8C04FB25}"/>
              </a:ext>
            </a:extLst>
          </p:cNvPr>
          <p:cNvSpPr>
            <a:spLocks noChangeAspect="1"/>
          </p:cNvSpPr>
          <p:nvPr userDrawn="1"/>
        </p:nvSpPr>
        <p:spPr>
          <a:xfrm>
            <a:off x="-102204" y="-178254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E1A52E3-9E14-9647-3C62-65A54A80057F}"/>
              </a:ext>
            </a:extLst>
          </p:cNvPr>
          <p:cNvSpPr>
            <a:spLocks noChangeAspect="1"/>
          </p:cNvSpPr>
          <p:nvPr userDrawn="1"/>
        </p:nvSpPr>
        <p:spPr>
          <a:xfrm>
            <a:off x="48414" y="329521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BC8EDCD-AFAC-92B5-D6C0-0C90494FC49B}"/>
              </a:ext>
            </a:extLst>
          </p:cNvPr>
          <p:cNvSpPr>
            <a:spLocks noChangeAspect="1"/>
          </p:cNvSpPr>
          <p:nvPr userDrawn="1"/>
        </p:nvSpPr>
        <p:spPr>
          <a:xfrm>
            <a:off x="749905" y="-236336"/>
            <a:ext cx="573887" cy="908050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D7DCF19-66F9-0B43-8C8F-D5F0EE8E6E7E}"/>
              </a:ext>
            </a:extLst>
          </p:cNvPr>
          <p:cNvSpPr/>
          <p:nvPr userDrawn="1"/>
        </p:nvSpPr>
        <p:spPr>
          <a:xfrm>
            <a:off x="312057" y="275771"/>
            <a:ext cx="7148286" cy="9506858"/>
          </a:xfrm>
          <a:prstGeom prst="roundRect">
            <a:avLst>
              <a:gd name="adj" fmla="val 175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EFC25A8-175B-232E-0A2A-2B005AF2EC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190" y="9211766"/>
            <a:ext cx="446528" cy="39656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BD87FA9-2589-A7AD-9CA3-5092AAF339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723" y="543006"/>
            <a:ext cx="1362076" cy="386736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9B3432A-5854-A0CE-2D78-1AA501C35C74}"/>
              </a:ext>
            </a:extLst>
          </p:cNvPr>
          <p:cNvSpPr>
            <a:spLocks noChangeAspect="1"/>
          </p:cNvSpPr>
          <p:nvPr userDrawn="1"/>
        </p:nvSpPr>
        <p:spPr>
          <a:xfrm>
            <a:off x="496192" y="-203688"/>
            <a:ext cx="303018" cy="479459"/>
          </a:xfrm>
          <a:custGeom>
            <a:avLst/>
            <a:gdLst>
              <a:gd name="connsiteX0" fmla="*/ 438150 w 3009900"/>
              <a:gd name="connsiteY0" fmla="*/ 2305050 h 4762500"/>
              <a:gd name="connsiteX1" fmla="*/ 3009900 w 3009900"/>
              <a:gd name="connsiteY1" fmla="*/ 0 h 4762500"/>
              <a:gd name="connsiteX2" fmla="*/ 1924050 w 3009900"/>
              <a:gd name="connsiteY2" fmla="*/ 2000250 h 4762500"/>
              <a:gd name="connsiteX3" fmla="*/ 2552700 w 3009900"/>
              <a:gd name="connsiteY3" fmla="*/ 2438400 h 4762500"/>
              <a:gd name="connsiteX4" fmla="*/ 0 w 3009900"/>
              <a:gd name="connsiteY4" fmla="*/ 4762500 h 4762500"/>
              <a:gd name="connsiteX5" fmla="*/ 1047750 w 3009900"/>
              <a:gd name="connsiteY5" fmla="*/ 2743200 h 4762500"/>
              <a:gd name="connsiteX6" fmla="*/ 438150 w 3009900"/>
              <a:gd name="connsiteY6" fmla="*/ 2305050 h 47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9900" h="4762500">
                <a:moveTo>
                  <a:pt x="438150" y="2305050"/>
                </a:moveTo>
                <a:lnTo>
                  <a:pt x="3009900" y="0"/>
                </a:lnTo>
                <a:lnTo>
                  <a:pt x="1924050" y="2000250"/>
                </a:lnTo>
                <a:lnTo>
                  <a:pt x="2552700" y="2438400"/>
                </a:lnTo>
                <a:lnTo>
                  <a:pt x="0" y="4762500"/>
                </a:lnTo>
                <a:lnTo>
                  <a:pt x="1047750" y="2743200"/>
                </a:lnTo>
                <a:lnTo>
                  <a:pt x="438150" y="2305050"/>
                </a:lnTo>
                <a:close/>
              </a:path>
            </a:pathLst>
          </a:custGeom>
          <a:solidFill>
            <a:srgbClr val="D347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Hexagon 23">
            <a:extLst>
              <a:ext uri="{FF2B5EF4-FFF2-40B4-BE49-F238E27FC236}">
                <a16:creationId xmlns:a16="http://schemas.microsoft.com/office/drawing/2014/main" id="{1F343CDE-1280-E0BB-89F8-2F4E3E8A8D6A}"/>
              </a:ext>
            </a:extLst>
          </p:cNvPr>
          <p:cNvSpPr>
            <a:spLocks noChangeAspect="1"/>
          </p:cNvSpPr>
          <p:nvPr userDrawn="1"/>
        </p:nvSpPr>
        <p:spPr>
          <a:xfrm>
            <a:off x="471683" y="9530084"/>
            <a:ext cx="88009" cy="78241"/>
          </a:xfrm>
          <a:prstGeom prst="hexagon">
            <a:avLst/>
          </a:prstGeom>
          <a:solidFill>
            <a:srgbClr val="D34728"/>
          </a:solidFill>
          <a:ln w="111125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Hexagon 24">
            <a:extLst>
              <a:ext uri="{FF2B5EF4-FFF2-40B4-BE49-F238E27FC236}">
                <a16:creationId xmlns:a16="http://schemas.microsoft.com/office/drawing/2014/main" id="{32FF5F33-D9F9-A981-0F86-04B3F47E0398}"/>
              </a:ext>
            </a:extLst>
          </p:cNvPr>
          <p:cNvSpPr>
            <a:spLocks noChangeAspect="1"/>
          </p:cNvSpPr>
          <p:nvPr userDrawn="1"/>
        </p:nvSpPr>
        <p:spPr>
          <a:xfrm>
            <a:off x="728055" y="9333189"/>
            <a:ext cx="190559" cy="169409"/>
          </a:xfrm>
          <a:prstGeom prst="hexagon">
            <a:avLst/>
          </a:prstGeom>
          <a:solidFill>
            <a:schemeClr val="bg1">
              <a:lumMod val="95000"/>
            </a:schemeClr>
          </a:solidFill>
          <a:ln w="158750" cap="rnd">
            <a:solidFill>
              <a:schemeClr val="bg1">
                <a:lumMod val="95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Hexagon 25">
            <a:extLst>
              <a:ext uri="{FF2B5EF4-FFF2-40B4-BE49-F238E27FC236}">
                <a16:creationId xmlns:a16="http://schemas.microsoft.com/office/drawing/2014/main" id="{D70EA8B2-BFD7-A5AA-0AB4-1C0008F0274A}"/>
              </a:ext>
            </a:extLst>
          </p:cNvPr>
          <p:cNvSpPr>
            <a:spLocks noChangeAspect="1"/>
          </p:cNvSpPr>
          <p:nvPr userDrawn="1"/>
        </p:nvSpPr>
        <p:spPr>
          <a:xfrm>
            <a:off x="469400" y="9080939"/>
            <a:ext cx="157842" cy="140323"/>
          </a:xfrm>
          <a:prstGeom prst="hexagon">
            <a:avLst/>
          </a:prstGeom>
          <a:solidFill>
            <a:srgbClr val="D34728"/>
          </a:solidFill>
          <a:ln w="158750" cap="rnd">
            <a:solidFill>
              <a:srgbClr val="D34728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22C64E44-7D9D-B5AB-0392-7651BF729E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9692" y="9325405"/>
            <a:ext cx="534188" cy="2297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D34728"/>
                </a:solidFill>
                <a:latin typeface="+mn-lt"/>
              </a:defRPr>
            </a:lvl1pPr>
          </a:lstStyle>
          <a:p>
            <a:fld id="{B460C489-6A16-47BE-99C0-97B3C17610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39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DD6BA18-2E09-2D5E-A544-918B9E1997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240" y="9187184"/>
            <a:ext cx="595118" cy="5285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339F519-9EE3-0CF6-4C4A-2D8668539C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162" y="475878"/>
            <a:ext cx="1362076" cy="386736"/>
          </a:xfrm>
          <a:prstGeom prst="rect">
            <a:avLst/>
          </a:pr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DCFB6DB-EFCB-3F10-2D8F-EB9AF0A64CF5}"/>
              </a:ext>
            </a:extLst>
          </p:cNvPr>
          <p:cNvSpPr/>
          <p:nvPr userDrawn="1"/>
        </p:nvSpPr>
        <p:spPr>
          <a:xfrm>
            <a:off x="0" y="0"/>
            <a:ext cx="7772400" cy="1079501"/>
          </a:xfrm>
          <a:custGeom>
            <a:avLst/>
            <a:gdLst>
              <a:gd name="connsiteX0" fmla="*/ 0 w 7772400"/>
              <a:gd name="connsiteY0" fmla="*/ 0 h 1079501"/>
              <a:gd name="connsiteX1" fmla="*/ 7772400 w 7772400"/>
              <a:gd name="connsiteY1" fmla="*/ 0 h 1079501"/>
              <a:gd name="connsiteX2" fmla="*/ 7772400 w 7772400"/>
              <a:gd name="connsiteY2" fmla="*/ 1079501 h 1079501"/>
              <a:gd name="connsiteX3" fmla="*/ 7768098 w 7772400"/>
              <a:gd name="connsiteY3" fmla="*/ 1072397 h 1079501"/>
              <a:gd name="connsiteX4" fmla="*/ 3886200 w 7772400"/>
              <a:gd name="connsiteY4" fmla="*/ 275094 h 1079501"/>
              <a:gd name="connsiteX5" fmla="*/ 4302 w 7772400"/>
              <a:gd name="connsiteY5" fmla="*/ 1072397 h 1079501"/>
              <a:gd name="connsiteX6" fmla="*/ 0 w 7772400"/>
              <a:gd name="connsiteY6" fmla="*/ 1079499 h 107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2400" h="1079501">
                <a:moveTo>
                  <a:pt x="0" y="0"/>
                </a:moveTo>
                <a:lnTo>
                  <a:pt x="7772400" y="0"/>
                </a:lnTo>
                <a:lnTo>
                  <a:pt x="7772400" y="1079501"/>
                </a:lnTo>
                <a:lnTo>
                  <a:pt x="7768098" y="1072397"/>
                </a:lnTo>
                <a:cubicBezTo>
                  <a:pt x="7398619" y="617377"/>
                  <a:pt x="5801027" y="275094"/>
                  <a:pt x="3886200" y="275094"/>
                </a:cubicBezTo>
                <a:cubicBezTo>
                  <a:pt x="1971374" y="275094"/>
                  <a:pt x="373781" y="617377"/>
                  <a:pt x="4302" y="1072397"/>
                </a:cubicBezTo>
                <a:lnTo>
                  <a:pt x="0" y="1079499"/>
                </a:lnTo>
                <a:close/>
              </a:path>
            </a:pathLst>
          </a:custGeom>
          <a:solidFill>
            <a:srgbClr val="D347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791D417-5C7C-3D3D-A41C-8C259DE263FA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9055682"/>
            <a:ext cx="1066800" cy="1002717"/>
          </a:xfrm>
          <a:custGeom>
            <a:avLst/>
            <a:gdLst>
              <a:gd name="connsiteX0" fmla="*/ 0 w 1797050"/>
              <a:gd name="connsiteY0" fmla="*/ 0 h 1689100"/>
              <a:gd name="connsiteX1" fmla="*/ 5606 w 1797050"/>
              <a:gd name="connsiteY1" fmla="*/ 0 h 1689100"/>
              <a:gd name="connsiteX2" fmla="*/ 9294 w 1797050"/>
              <a:gd name="connsiteY2" fmla="*/ 73049 h 1689100"/>
              <a:gd name="connsiteX3" fmla="*/ 1616163 w 1797050"/>
              <a:gd name="connsiteY3" fmla="*/ 1679917 h 1689100"/>
              <a:gd name="connsiteX4" fmla="*/ 1797050 w 1797050"/>
              <a:gd name="connsiteY4" fmla="*/ 1689051 h 1689100"/>
              <a:gd name="connsiteX5" fmla="*/ 1797050 w 1797050"/>
              <a:gd name="connsiteY5" fmla="*/ 1689100 h 1689100"/>
              <a:gd name="connsiteX6" fmla="*/ 0 w 1797050"/>
              <a:gd name="connsiteY6" fmla="*/ 1689100 h 168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97050" h="1689100">
                <a:moveTo>
                  <a:pt x="0" y="0"/>
                </a:moveTo>
                <a:lnTo>
                  <a:pt x="5606" y="0"/>
                </a:lnTo>
                <a:lnTo>
                  <a:pt x="9294" y="73049"/>
                </a:lnTo>
                <a:cubicBezTo>
                  <a:pt x="95338" y="920305"/>
                  <a:pt x="768906" y="1593873"/>
                  <a:pt x="1616163" y="1679917"/>
                </a:cubicBezTo>
                <a:lnTo>
                  <a:pt x="1797050" y="1689051"/>
                </a:lnTo>
                <a:lnTo>
                  <a:pt x="1797050" y="1689100"/>
                </a:lnTo>
                <a:lnTo>
                  <a:pt x="0" y="1689100"/>
                </a:lnTo>
                <a:close/>
              </a:path>
            </a:pathLst>
          </a:custGeom>
          <a:solidFill>
            <a:srgbClr val="D347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6B0A950-E872-0417-524A-AE7550361E8B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6705600" y="9055681"/>
            <a:ext cx="1066800" cy="1002717"/>
          </a:xfrm>
          <a:custGeom>
            <a:avLst/>
            <a:gdLst>
              <a:gd name="connsiteX0" fmla="*/ 0 w 1797050"/>
              <a:gd name="connsiteY0" fmla="*/ 0 h 1689100"/>
              <a:gd name="connsiteX1" fmla="*/ 5606 w 1797050"/>
              <a:gd name="connsiteY1" fmla="*/ 0 h 1689100"/>
              <a:gd name="connsiteX2" fmla="*/ 9294 w 1797050"/>
              <a:gd name="connsiteY2" fmla="*/ 73049 h 1689100"/>
              <a:gd name="connsiteX3" fmla="*/ 1616163 w 1797050"/>
              <a:gd name="connsiteY3" fmla="*/ 1679917 h 1689100"/>
              <a:gd name="connsiteX4" fmla="*/ 1797050 w 1797050"/>
              <a:gd name="connsiteY4" fmla="*/ 1689051 h 1689100"/>
              <a:gd name="connsiteX5" fmla="*/ 1797050 w 1797050"/>
              <a:gd name="connsiteY5" fmla="*/ 1689100 h 1689100"/>
              <a:gd name="connsiteX6" fmla="*/ 0 w 1797050"/>
              <a:gd name="connsiteY6" fmla="*/ 1689100 h 168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97050" h="1689100">
                <a:moveTo>
                  <a:pt x="0" y="0"/>
                </a:moveTo>
                <a:lnTo>
                  <a:pt x="5606" y="0"/>
                </a:lnTo>
                <a:lnTo>
                  <a:pt x="9294" y="73049"/>
                </a:lnTo>
                <a:cubicBezTo>
                  <a:pt x="95338" y="920305"/>
                  <a:pt x="768906" y="1593873"/>
                  <a:pt x="1616163" y="1679917"/>
                </a:cubicBezTo>
                <a:lnTo>
                  <a:pt x="1797050" y="1689051"/>
                </a:lnTo>
                <a:lnTo>
                  <a:pt x="1797050" y="1689100"/>
                </a:lnTo>
                <a:lnTo>
                  <a:pt x="0" y="1689100"/>
                </a:lnTo>
                <a:close/>
              </a:path>
            </a:pathLst>
          </a:custGeom>
          <a:solidFill>
            <a:srgbClr val="D347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95FDC6B6-C09F-7A35-C924-DC54B4C0CA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4426" y="9289280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rgbClr val="D34728"/>
                </a:solidFill>
                <a:latin typeface="+mj-lt"/>
              </a:defRPr>
            </a:lvl1pPr>
          </a:lstStyle>
          <a:p>
            <a:fld id="{B460C489-6A16-47BE-99C0-97B3C17610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9D8272B-2658-1C1C-C4C4-63002F8C2D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4644" y="992270"/>
            <a:ext cx="7123112" cy="783318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2000" b="1">
                <a:solidFill>
                  <a:srgbClr val="D34728"/>
                </a:solidFill>
              </a:defRPr>
            </a:lvl1pPr>
            <a:lvl2pPr marL="388620" indent="0" algn="ctr">
              <a:buNone/>
              <a:defRPr/>
            </a:lvl2pPr>
            <a:lvl3pPr marL="777240" indent="0" algn="ctr">
              <a:buNone/>
              <a:defRPr/>
            </a:lvl3pPr>
            <a:lvl4pPr marL="1165860" indent="0" algn="ctr">
              <a:buNone/>
              <a:defRPr/>
            </a:lvl4pPr>
            <a:lvl5pPr marL="1554480" indent="0" algn="ctr">
              <a:buNone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0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DD6BA18-2E09-2D5E-A544-918B9E1997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240" y="9187184"/>
            <a:ext cx="595118" cy="5285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339F519-9EE3-0CF6-4C4A-2D8668539C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162" y="475878"/>
            <a:ext cx="1362076" cy="386736"/>
          </a:xfrm>
          <a:prstGeom prst="rect">
            <a:avLst/>
          </a:pr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DCFB6DB-EFCB-3F10-2D8F-EB9AF0A64CF5}"/>
              </a:ext>
            </a:extLst>
          </p:cNvPr>
          <p:cNvSpPr/>
          <p:nvPr userDrawn="1"/>
        </p:nvSpPr>
        <p:spPr>
          <a:xfrm>
            <a:off x="0" y="0"/>
            <a:ext cx="7772400" cy="1079501"/>
          </a:xfrm>
          <a:custGeom>
            <a:avLst/>
            <a:gdLst>
              <a:gd name="connsiteX0" fmla="*/ 0 w 7772400"/>
              <a:gd name="connsiteY0" fmla="*/ 0 h 1079501"/>
              <a:gd name="connsiteX1" fmla="*/ 7772400 w 7772400"/>
              <a:gd name="connsiteY1" fmla="*/ 0 h 1079501"/>
              <a:gd name="connsiteX2" fmla="*/ 7772400 w 7772400"/>
              <a:gd name="connsiteY2" fmla="*/ 1079501 h 1079501"/>
              <a:gd name="connsiteX3" fmla="*/ 7768098 w 7772400"/>
              <a:gd name="connsiteY3" fmla="*/ 1072397 h 1079501"/>
              <a:gd name="connsiteX4" fmla="*/ 3886200 w 7772400"/>
              <a:gd name="connsiteY4" fmla="*/ 275094 h 1079501"/>
              <a:gd name="connsiteX5" fmla="*/ 4302 w 7772400"/>
              <a:gd name="connsiteY5" fmla="*/ 1072397 h 1079501"/>
              <a:gd name="connsiteX6" fmla="*/ 0 w 7772400"/>
              <a:gd name="connsiteY6" fmla="*/ 1079499 h 107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2400" h="1079501">
                <a:moveTo>
                  <a:pt x="0" y="0"/>
                </a:moveTo>
                <a:lnTo>
                  <a:pt x="7772400" y="0"/>
                </a:lnTo>
                <a:lnTo>
                  <a:pt x="7772400" y="1079501"/>
                </a:lnTo>
                <a:lnTo>
                  <a:pt x="7768098" y="1072397"/>
                </a:lnTo>
                <a:cubicBezTo>
                  <a:pt x="7398619" y="617377"/>
                  <a:pt x="5801027" y="275094"/>
                  <a:pt x="3886200" y="275094"/>
                </a:cubicBezTo>
                <a:cubicBezTo>
                  <a:pt x="1971374" y="275094"/>
                  <a:pt x="373781" y="617377"/>
                  <a:pt x="4302" y="1072397"/>
                </a:cubicBezTo>
                <a:lnTo>
                  <a:pt x="0" y="1079499"/>
                </a:lnTo>
                <a:close/>
              </a:path>
            </a:pathLst>
          </a:custGeom>
          <a:solidFill>
            <a:srgbClr val="D347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791D417-5C7C-3D3D-A41C-8C259DE263FA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9055682"/>
            <a:ext cx="1066800" cy="1002717"/>
          </a:xfrm>
          <a:custGeom>
            <a:avLst/>
            <a:gdLst>
              <a:gd name="connsiteX0" fmla="*/ 0 w 1797050"/>
              <a:gd name="connsiteY0" fmla="*/ 0 h 1689100"/>
              <a:gd name="connsiteX1" fmla="*/ 5606 w 1797050"/>
              <a:gd name="connsiteY1" fmla="*/ 0 h 1689100"/>
              <a:gd name="connsiteX2" fmla="*/ 9294 w 1797050"/>
              <a:gd name="connsiteY2" fmla="*/ 73049 h 1689100"/>
              <a:gd name="connsiteX3" fmla="*/ 1616163 w 1797050"/>
              <a:gd name="connsiteY3" fmla="*/ 1679917 h 1689100"/>
              <a:gd name="connsiteX4" fmla="*/ 1797050 w 1797050"/>
              <a:gd name="connsiteY4" fmla="*/ 1689051 h 1689100"/>
              <a:gd name="connsiteX5" fmla="*/ 1797050 w 1797050"/>
              <a:gd name="connsiteY5" fmla="*/ 1689100 h 1689100"/>
              <a:gd name="connsiteX6" fmla="*/ 0 w 1797050"/>
              <a:gd name="connsiteY6" fmla="*/ 1689100 h 168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97050" h="1689100">
                <a:moveTo>
                  <a:pt x="0" y="0"/>
                </a:moveTo>
                <a:lnTo>
                  <a:pt x="5606" y="0"/>
                </a:lnTo>
                <a:lnTo>
                  <a:pt x="9294" y="73049"/>
                </a:lnTo>
                <a:cubicBezTo>
                  <a:pt x="95338" y="920305"/>
                  <a:pt x="768906" y="1593873"/>
                  <a:pt x="1616163" y="1679917"/>
                </a:cubicBezTo>
                <a:lnTo>
                  <a:pt x="1797050" y="1689051"/>
                </a:lnTo>
                <a:lnTo>
                  <a:pt x="1797050" y="1689100"/>
                </a:lnTo>
                <a:lnTo>
                  <a:pt x="0" y="1689100"/>
                </a:lnTo>
                <a:close/>
              </a:path>
            </a:pathLst>
          </a:custGeom>
          <a:solidFill>
            <a:srgbClr val="D347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6B0A950-E872-0417-524A-AE7550361E8B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6705600" y="9055681"/>
            <a:ext cx="1066800" cy="1002717"/>
          </a:xfrm>
          <a:custGeom>
            <a:avLst/>
            <a:gdLst>
              <a:gd name="connsiteX0" fmla="*/ 0 w 1797050"/>
              <a:gd name="connsiteY0" fmla="*/ 0 h 1689100"/>
              <a:gd name="connsiteX1" fmla="*/ 5606 w 1797050"/>
              <a:gd name="connsiteY1" fmla="*/ 0 h 1689100"/>
              <a:gd name="connsiteX2" fmla="*/ 9294 w 1797050"/>
              <a:gd name="connsiteY2" fmla="*/ 73049 h 1689100"/>
              <a:gd name="connsiteX3" fmla="*/ 1616163 w 1797050"/>
              <a:gd name="connsiteY3" fmla="*/ 1679917 h 1689100"/>
              <a:gd name="connsiteX4" fmla="*/ 1797050 w 1797050"/>
              <a:gd name="connsiteY4" fmla="*/ 1689051 h 1689100"/>
              <a:gd name="connsiteX5" fmla="*/ 1797050 w 1797050"/>
              <a:gd name="connsiteY5" fmla="*/ 1689100 h 1689100"/>
              <a:gd name="connsiteX6" fmla="*/ 0 w 1797050"/>
              <a:gd name="connsiteY6" fmla="*/ 1689100 h 168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97050" h="1689100">
                <a:moveTo>
                  <a:pt x="0" y="0"/>
                </a:moveTo>
                <a:lnTo>
                  <a:pt x="5606" y="0"/>
                </a:lnTo>
                <a:lnTo>
                  <a:pt x="9294" y="73049"/>
                </a:lnTo>
                <a:cubicBezTo>
                  <a:pt x="95338" y="920305"/>
                  <a:pt x="768906" y="1593873"/>
                  <a:pt x="1616163" y="1679917"/>
                </a:cubicBezTo>
                <a:lnTo>
                  <a:pt x="1797050" y="1689051"/>
                </a:lnTo>
                <a:lnTo>
                  <a:pt x="1797050" y="1689100"/>
                </a:lnTo>
                <a:lnTo>
                  <a:pt x="0" y="1689100"/>
                </a:lnTo>
                <a:close/>
              </a:path>
            </a:pathLst>
          </a:custGeom>
          <a:solidFill>
            <a:srgbClr val="D347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95FDC6B6-C09F-7A35-C924-DC54B4C0CA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4426" y="9289280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rgbClr val="D34728"/>
                </a:solidFill>
                <a:latin typeface="+mj-lt"/>
              </a:defRPr>
            </a:lvl1pPr>
          </a:lstStyle>
          <a:p>
            <a:fld id="{B460C489-6A16-47BE-99C0-97B3C17610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50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0C489-6A16-47BE-99C0-97B3C1761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9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2" r:id="rId2"/>
    <p:sldLayoutId id="2147483667" r:id="rId3"/>
    <p:sldLayoutId id="2147483668" r:id="rId4"/>
    <p:sldLayoutId id="2147483670" r:id="rId5"/>
    <p:sldLayoutId id="2147483669" r:id="rId6"/>
    <p:sldLayoutId id="2147483664" r:id="rId7"/>
    <p:sldLayoutId id="2147483661" r:id="rId8"/>
    <p:sldLayoutId id="2147483663" r:id="rId9"/>
  </p:sldLayoutIdLst>
  <p:hf hdr="0" ft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D9A6D0-9C0A-A44F-8577-2BEABFBB8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460C489-6A16-47BE-99C0-97B3C176101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B5C574-4C7E-4F1B-FDE2-63C3A953C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Activité</a:t>
            </a:r>
            <a:r>
              <a:rPr lang="en-US" dirty="0">
                <a:solidFill>
                  <a:schemeClr val="tx1"/>
                </a:solidFill>
              </a:rPr>
              <a:t> de construction </a:t>
            </a:r>
            <a:r>
              <a:rPr lang="en-US" dirty="0" err="1">
                <a:solidFill>
                  <a:schemeClr val="tx1"/>
                </a:solidFill>
              </a:rPr>
              <a:t>d’atomes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80D91BB-3816-DA2A-D7AF-5FBF50C53B3E}"/>
              </a:ext>
            </a:extLst>
          </p:cNvPr>
          <p:cNvGrpSpPr/>
          <p:nvPr/>
        </p:nvGrpSpPr>
        <p:grpSpPr>
          <a:xfrm>
            <a:off x="1029042" y="4351649"/>
            <a:ext cx="5714316" cy="5473148"/>
            <a:chOff x="1029042" y="4028661"/>
            <a:chExt cx="5714316" cy="5473148"/>
          </a:xfrm>
        </p:grpSpPr>
        <p:sp>
          <p:nvSpPr>
            <p:cNvPr id="2" name="Flowchart: Connector 1">
              <a:extLst>
                <a:ext uri="{FF2B5EF4-FFF2-40B4-BE49-F238E27FC236}">
                  <a16:creationId xmlns:a16="http://schemas.microsoft.com/office/drawing/2014/main" id="{D2AB2E5A-8644-4C46-E673-54B9D89AB273}"/>
                </a:ext>
              </a:extLst>
            </p:cNvPr>
            <p:cNvSpPr/>
            <p:nvPr/>
          </p:nvSpPr>
          <p:spPr>
            <a:xfrm>
              <a:off x="1029042" y="4028661"/>
              <a:ext cx="5714316" cy="5473148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lowchart: Connector 2">
              <a:extLst>
                <a:ext uri="{FF2B5EF4-FFF2-40B4-BE49-F238E27FC236}">
                  <a16:creationId xmlns:a16="http://schemas.microsoft.com/office/drawing/2014/main" id="{A7595E6C-8259-36FF-48B5-44560AE38A30}"/>
                </a:ext>
              </a:extLst>
            </p:cNvPr>
            <p:cNvSpPr/>
            <p:nvPr/>
          </p:nvSpPr>
          <p:spPr>
            <a:xfrm>
              <a:off x="1887910" y="4798194"/>
              <a:ext cx="3996580" cy="3934082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Connector 3">
              <a:extLst>
                <a:ext uri="{FF2B5EF4-FFF2-40B4-BE49-F238E27FC236}">
                  <a16:creationId xmlns:a16="http://schemas.microsoft.com/office/drawing/2014/main" id="{7AC74820-FE43-D9CF-DC73-624A452B0C1E}"/>
                </a:ext>
              </a:extLst>
            </p:cNvPr>
            <p:cNvSpPr/>
            <p:nvPr/>
          </p:nvSpPr>
          <p:spPr>
            <a:xfrm>
              <a:off x="2862608" y="5744678"/>
              <a:ext cx="2013809" cy="1967041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7627B67-A061-CA20-FBE4-77BDD0103746}"/>
              </a:ext>
            </a:extLst>
          </p:cNvPr>
          <p:cNvSpPr/>
          <p:nvPr/>
        </p:nvSpPr>
        <p:spPr>
          <a:xfrm>
            <a:off x="926800" y="1659282"/>
            <a:ext cx="1982896" cy="178846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3D64CDE-8F0C-7718-03DE-78023C524E87}"/>
              </a:ext>
            </a:extLst>
          </p:cNvPr>
          <p:cNvSpPr/>
          <p:nvPr/>
        </p:nvSpPr>
        <p:spPr>
          <a:xfrm>
            <a:off x="2999525" y="1642499"/>
            <a:ext cx="4032758" cy="180524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4EB03E-F894-EA84-3558-2C78DAA5DE81}"/>
              </a:ext>
            </a:extLst>
          </p:cNvPr>
          <p:cNvSpPr txBox="1"/>
          <p:nvPr/>
        </p:nvSpPr>
        <p:spPr>
          <a:xfrm>
            <a:off x="3127571" y="1767932"/>
            <a:ext cx="40102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1200" b="1" dirty="0"/>
              <a:t>Déterminez le nombre de protons, de neutrons et d’électrons</a:t>
            </a:r>
          </a:p>
          <a:p>
            <a:pPr>
              <a:spcBef>
                <a:spcPts val="600"/>
              </a:spcBef>
            </a:pPr>
            <a:r>
              <a:rPr lang="fr-FR" sz="1200" b="1" dirty="0"/>
              <a:t>
Protons =
Électrons =
Neutrons =</a:t>
            </a:r>
            <a:endParaRPr lang="en-US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1D2562-7A18-5546-A77A-4B7D554CD046}"/>
              </a:ext>
            </a:extLst>
          </p:cNvPr>
          <p:cNvSpPr txBox="1"/>
          <p:nvPr/>
        </p:nvSpPr>
        <p:spPr>
          <a:xfrm>
            <a:off x="1124916" y="3594072"/>
            <a:ext cx="5714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Construisez votre atome ci-dessous en mettant les points colorés dans les cercles ci-dessous!</a:t>
            </a:r>
            <a:endParaRPr lang="en-US" sz="16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12360C-6E46-AC94-1F5F-EE1DA0371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810" y="1730646"/>
            <a:ext cx="1652200" cy="162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730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D9A6D0-9C0A-A44F-8577-2BEABFBB8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460C489-6A16-47BE-99C0-97B3C176101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B5C574-4C7E-4F1B-FDE2-63C3A953C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Activité</a:t>
            </a:r>
            <a:r>
              <a:rPr lang="en-US" dirty="0">
                <a:solidFill>
                  <a:schemeClr val="tx1"/>
                </a:solidFill>
              </a:rPr>
              <a:t> de construction </a:t>
            </a:r>
            <a:r>
              <a:rPr lang="en-US" dirty="0" err="1">
                <a:solidFill>
                  <a:schemeClr val="tx1"/>
                </a:solidFill>
              </a:rPr>
              <a:t>d’atomes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80D91BB-3816-DA2A-D7AF-5FBF50C53B3E}"/>
              </a:ext>
            </a:extLst>
          </p:cNvPr>
          <p:cNvGrpSpPr/>
          <p:nvPr/>
        </p:nvGrpSpPr>
        <p:grpSpPr>
          <a:xfrm>
            <a:off x="1029042" y="4351649"/>
            <a:ext cx="5714316" cy="5473148"/>
            <a:chOff x="1029042" y="4028661"/>
            <a:chExt cx="5714316" cy="5473148"/>
          </a:xfrm>
        </p:grpSpPr>
        <p:sp>
          <p:nvSpPr>
            <p:cNvPr id="2" name="Flowchart: Connector 1">
              <a:extLst>
                <a:ext uri="{FF2B5EF4-FFF2-40B4-BE49-F238E27FC236}">
                  <a16:creationId xmlns:a16="http://schemas.microsoft.com/office/drawing/2014/main" id="{D2AB2E5A-8644-4C46-E673-54B9D89AB273}"/>
                </a:ext>
              </a:extLst>
            </p:cNvPr>
            <p:cNvSpPr/>
            <p:nvPr/>
          </p:nvSpPr>
          <p:spPr>
            <a:xfrm>
              <a:off x="1029042" y="4028661"/>
              <a:ext cx="5714316" cy="5473148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lowchart: Connector 2">
              <a:extLst>
                <a:ext uri="{FF2B5EF4-FFF2-40B4-BE49-F238E27FC236}">
                  <a16:creationId xmlns:a16="http://schemas.microsoft.com/office/drawing/2014/main" id="{A7595E6C-8259-36FF-48B5-44560AE38A30}"/>
                </a:ext>
              </a:extLst>
            </p:cNvPr>
            <p:cNvSpPr/>
            <p:nvPr/>
          </p:nvSpPr>
          <p:spPr>
            <a:xfrm>
              <a:off x="1887910" y="4798194"/>
              <a:ext cx="3996580" cy="3934082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Connector 3">
              <a:extLst>
                <a:ext uri="{FF2B5EF4-FFF2-40B4-BE49-F238E27FC236}">
                  <a16:creationId xmlns:a16="http://schemas.microsoft.com/office/drawing/2014/main" id="{7AC74820-FE43-D9CF-DC73-624A452B0C1E}"/>
                </a:ext>
              </a:extLst>
            </p:cNvPr>
            <p:cNvSpPr/>
            <p:nvPr/>
          </p:nvSpPr>
          <p:spPr>
            <a:xfrm>
              <a:off x="2862608" y="5744678"/>
              <a:ext cx="2013809" cy="1967041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7627B67-A061-CA20-FBE4-77BDD0103746}"/>
              </a:ext>
            </a:extLst>
          </p:cNvPr>
          <p:cNvSpPr/>
          <p:nvPr/>
        </p:nvSpPr>
        <p:spPr>
          <a:xfrm>
            <a:off x="926800" y="1659282"/>
            <a:ext cx="1982896" cy="178846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3D64CDE-8F0C-7718-03DE-78023C524E87}"/>
              </a:ext>
            </a:extLst>
          </p:cNvPr>
          <p:cNvSpPr/>
          <p:nvPr/>
        </p:nvSpPr>
        <p:spPr>
          <a:xfrm>
            <a:off x="2999525" y="1642499"/>
            <a:ext cx="4032758" cy="180524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4EB03E-F894-EA84-3558-2C78DAA5DE81}"/>
              </a:ext>
            </a:extLst>
          </p:cNvPr>
          <p:cNvSpPr txBox="1"/>
          <p:nvPr/>
        </p:nvSpPr>
        <p:spPr>
          <a:xfrm>
            <a:off x="3127571" y="1767932"/>
            <a:ext cx="40102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1200" b="1" dirty="0"/>
              <a:t>Déterminez le nombre de protons, de neutrons et d’électrons</a:t>
            </a:r>
          </a:p>
          <a:p>
            <a:pPr>
              <a:spcBef>
                <a:spcPts val="600"/>
              </a:spcBef>
            </a:pPr>
            <a:r>
              <a:rPr lang="fr-FR" sz="1200" b="1" dirty="0"/>
              <a:t>
Protons =
Électrons =
Neutrons =</a:t>
            </a:r>
            <a:endParaRPr lang="en-US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1D2562-7A18-5546-A77A-4B7D554CD046}"/>
              </a:ext>
            </a:extLst>
          </p:cNvPr>
          <p:cNvSpPr txBox="1"/>
          <p:nvPr/>
        </p:nvSpPr>
        <p:spPr>
          <a:xfrm>
            <a:off x="1124916" y="3594072"/>
            <a:ext cx="5714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Construisez votre atome ci-dessous en mettant les points colorés dans les cercles ci-dessous!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658134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45E988-517F-81B8-F7D8-F0E0CB981F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460C489-6A16-47BE-99C0-97B3C176101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2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D9A6D0-9C0A-A44F-8577-2BEABFBB8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460C489-6A16-47BE-99C0-97B3C176101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B5C574-4C7E-4F1B-FDE2-63C3A953C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Activité</a:t>
            </a:r>
            <a:r>
              <a:rPr lang="en-US" dirty="0">
                <a:solidFill>
                  <a:schemeClr val="tx1"/>
                </a:solidFill>
              </a:rPr>
              <a:t> de construction </a:t>
            </a:r>
            <a:r>
              <a:rPr lang="en-US" dirty="0" err="1">
                <a:solidFill>
                  <a:schemeClr val="tx1"/>
                </a:solidFill>
              </a:rPr>
              <a:t>d’atomes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80D91BB-3816-DA2A-D7AF-5FBF50C53B3E}"/>
              </a:ext>
            </a:extLst>
          </p:cNvPr>
          <p:cNvGrpSpPr/>
          <p:nvPr/>
        </p:nvGrpSpPr>
        <p:grpSpPr>
          <a:xfrm>
            <a:off x="1029042" y="4351649"/>
            <a:ext cx="5714316" cy="5473148"/>
            <a:chOff x="1029042" y="4028661"/>
            <a:chExt cx="5714316" cy="5473148"/>
          </a:xfrm>
        </p:grpSpPr>
        <p:sp>
          <p:nvSpPr>
            <p:cNvPr id="2" name="Flowchart: Connector 1">
              <a:extLst>
                <a:ext uri="{FF2B5EF4-FFF2-40B4-BE49-F238E27FC236}">
                  <a16:creationId xmlns:a16="http://schemas.microsoft.com/office/drawing/2014/main" id="{D2AB2E5A-8644-4C46-E673-54B9D89AB273}"/>
                </a:ext>
              </a:extLst>
            </p:cNvPr>
            <p:cNvSpPr/>
            <p:nvPr/>
          </p:nvSpPr>
          <p:spPr>
            <a:xfrm>
              <a:off x="1029042" y="4028661"/>
              <a:ext cx="5714316" cy="5473148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lowchart: Connector 2">
              <a:extLst>
                <a:ext uri="{FF2B5EF4-FFF2-40B4-BE49-F238E27FC236}">
                  <a16:creationId xmlns:a16="http://schemas.microsoft.com/office/drawing/2014/main" id="{A7595E6C-8259-36FF-48B5-44560AE38A30}"/>
                </a:ext>
              </a:extLst>
            </p:cNvPr>
            <p:cNvSpPr/>
            <p:nvPr/>
          </p:nvSpPr>
          <p:spPr>
            <a:xfrm>
              <a:off x="1887910" y="4798194"/>
              <a:ext cx="3996580" cy="3934082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Connector 3">
              <a:extLst>
                <a:ext uri="{FF2B5EF4-FFF2-40B4-BE49-F238E27FC236}">
                  <a16:creationId xmlns:a16="http://schemas.microsoft.com/office/drawing/2014/main" id="{7AC74820-FE43-D9CF-DC73-624A452B0C1E}"/>
                </a:ext>
              </a:extLst>
            </p:cNvPr>
            <p:cNvSpPr/>
            <p:nvPr/>
          </p:nvSpPr>
          <p:spPr>
            <a:xfrm>
              <a:off x="2862608" y="5744678"/>
              <a:ext cx="2013809" cy="1967041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68ED40C-C7B1-8092-1EAB-675DC035A057}"/>
              </a:ext>
            </a:extLst>
          </p:cNvPr>
          <p:cNvGrpSpPr/>
          <p:nvPr/>
        </p:nvGrpSpPr>
        <p:grpSpPr>
          <a:xfrm>
            <a:off x="926800" y="1642499"/>
            <a:ext cx="6210979" cy="1805244"/>
            <a:chOff x="566047" y="1535690"/>
            <a:chExt cx="6881709" cy="213125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C7627B67-A061-CA20-FBE4-77BDD0103746}"/>
                </a:ext>
              </a:extLst>
            </p:cNvPr>
            <p:cNvSpPr/>
            <p:nvPr/>
          </p:nvSpPr>
          <p:spPr>
            <a:xfrm>
              <a:off x="566047" y="1555504"/>
              <a:ext cx="2197031" cy="2111436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D3D64CDE-8F0C-7718-03DE-78023C524E87}"/>
                </a:ext>
              </a:extLst>
            </p:cNvPr>
            <p:cNvSpPr/>
            <p:nvPr/>
          </p:nvSpPr>
          <p:spPr>
            <a:xfrm>
              <a:off x="2862608" y="1535690"/>
              <a:ext cx="4468260" cy="2131249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44EB03E-F894-EA84-3558-2C78DAA5DE81}"/>
                </a:ext>
              </a:extLst>
            </p:cNvPr>
            <p:cNvSpPr txBox="1"/>
            <p:nvPr/>
          </p:nvSpPr>
          <p:spPr>
            <a:xfrm>
              <a:off x="3004482" y="1683775"/>
              <a:ext cx="4443274" cy="1780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sz="1200" b="1" dirty="0"/>
                <a:t>Déterminez le nombre de protons, de neutrons et d’électrons</a:t>
              </a:r>
            </a:p>
            <a:p>
              <a:pPr>
                <a:spcBef>
                  <a:spcPts val="600"/>
                </a:spcBef>
              </a:pPr>
              <a:r>
                <a:rPr lang="fr-FR" sz="1200" b="1" dirty="0"/>
                <a:t>
Protons =
Électrons =
Neutrons =</a:t>
              </a:r>
              <a:endParaRPr lang="en-US" sz="1400" b="1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41D2562-7A18-5546-A77A-4B7D554CD046}"/>
              </a:ext>
            </a:extLst>
          </p:cNvPr>
          <p:cNvSpPr txBox="1"/>
          <p:nvPr/>
        </p:nvSpPr>
        <p:spPr>
          <a:xfrm>
            <a:off x="1124916" y="3594072"/>
            <a:ext cx="5714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Construisez votre atome ci-dessous en mettant les points colorés dans les cercles ci-dessous!</a:t>
            </a:r>
            <a:endParaRPr lang="en-US" sz="1600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8880603-C090-DFEA-4358-543F91BED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96" y="1704454"/>
            <a:ext cx="1646304" cy="168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334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D9A6D0-9C0A-A44F-8577-2BEABFBB8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460C489-6A16-47BE-99C0-97B3C176101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B5C574-4C7E-4F1B-FDE2-63C3A953C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Activité</a:t>
            </a:r>
            <a:r>
              <a:rPr lang="en-US" dirty="0">
                <a:solidFill>
                  <a:schemeClr val="tx1"/>
                </a:solidFill>
              </a:rPr>
              <a:t> de construction </a:t>
            </a:r>
            <a:r>
              <a:rPr lang="en-US" dirty="0" err="1">
                <a:solidFill>
                  <a:schemeClr val="tx1"/>
                </a:solidFill>
              </a:rPr>
              <a:t>d’atomes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80D91BB-3816-DA2A-D7AF-5FBF50C53B3E}"/>
              </a:ext>
            </a:extLst>
          </p:cNvPr>
          <p:cNvGrpSpPr/>
          <p:nvPr/>
        </p:nvGrpSpPr>
        <p:grpSpPr>
          <a:xfrm>
            <a:off x="1029042" y="4351649"/>
            <a:ext cx="5714316" cy="5473148"/>
            <a:chOff x="1029042" y="4028661"/>
            <a:chExt cx="5714316" cy="5473148"/>
          </a:xfrm>
        </p:grpSpPr>
        <p:sp>
          <p:nvSpPr>
            <p:cNvPr id="2" name="Flowchart: Connector 1">
              <a:extLst>
                <a:ext uri="{FF2B5EF4-FFF2-40B4-BE49-F238E27FC236}">
                  <a16:creationId xmlns:a16="http://schemas.microsoft.com/office/drawing/2014/main" id="{D2AB2E5A-8644-4C46-E673-54B9D89AB273}"/>
                </a:ext>
              </a:extLst>
            </p:cNvPr>
            <p:cNvSpPr/>
            <p:nvPr/>
          </p:nvSpPr>
          <p:spPr>
            <a:xfrm>
              <a:off x="1029042" y="4028661"/>
              <a:ext cx="5714316" cy="5473148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lowchart: Connector 2">
              <a:extLst>
                <a:ext uri="{FF2B5EF4-FFF2-40B4-BE49-F238E27FC236}">
                  <a16:creationId xmlns:a16="http://schemas.microsoft.com/office/drawing/2014/main" id="{A7595E6C-8259-36FF-48B5-44560AE38A30}"/>
                </a:ext>
              </a:extLst>
            </p:cNvPr>
            <p:cNvSpPr/>
            <p:nvPr/>
          </p:nvSpPr>
          <p:spPr>
            <a:xfrm>
              <a:off x="1887910" y="4798194"/>
              <a:ext cx="3996580" cy="3934082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Connector 3">
              <a:extLst>
                <a:ext uri="{FF2B5EF4-FFF2-40B4-BE49-F238E27FC236}">
                  <a16:creationId xmlns:a16="http://schemas.microsoft.com/office/drawing/2014/main" id="{7AC74820-FE43-D9CF-DC73-624A452B0C1E}"/>
                </a:ext>
              </a:extLst>
            </p:cNvPr>
            <p:cNvSpPr/>
            <p:nvPr/>
          </p:nvSpPr>
          <p:spPr>
            <a:xfrm>
              <a:off x="2862608" y="5744678"/>
              <a:ext cx="2013809" cy="1967041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7627B67-A061-CA20-FBE4-77BDD0103746}"/>
              </a:ext>
            </a:extLst>
          </p:cNvPr>
          <p:cNvSpPr/>
          <p:nvPr/>
        </p:nvSpPr>
        <p:spPr>
          <a:xfrm>
            <a:off x="926800" y="1659282"/>
            <a:ext cx="1982896" cy="178846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3D64CDE-8F0C-7718-03DE-78023C524E87}"/>
              </a:ext>
            </a:extLst>
          </p:cNvPr>
          <p:cNvSpPr/>
          <p:nvPr/>
        </p:nvSpPr>
        <p:spPr>
          <a:xfrm>
            <a:off x="2999525" y="1642499"/>
            <a:ext cx="4032758" cy="180524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4EB03E-F894-EA84-3558-2C78DAA5DE81}"/>
              </a:ext>
            </a:extLst>
          </p:cNvPr>
          <p:cNvSpPr txBox="1"/>
          <p:nvPr/>
        </p:nvSpPr>
        <p:spPr>
          <a:xfrm>
            <a:off x="3127571" y="1767932"/>
            <a:ext cx="40102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1200" b="1" dirty="0"/>
              <a:t>Déterminez le nombre de protons, de neutrons et d’électrons</a:t>
            </a:r>
          </a:p>
          <a:p>
            <a:pPr>
              <a:spcBef>
                <a:spcPts val="600"/>
              </a:spcBef>
            </a:pPr>
            <a:r>
              <a:rPr lang="fr-FR" sz="1200" b="1" dirty="0"/>
              <a:t>
Protons =
Électrons =
Neutrons =</a:t>
            </a:r>
            <a:endParaRPr lang="en-US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1D2562-7A18-5546-A77A-4B7D554CD046}"/>
              </a:ext>
            </a:extLst>
          </p:cNvPr>
          <p:cNvSpPr txBox="1"/>
          <p:nvPr/>
        </p:nvSpPr>
        <p:spPr>
          <a:xfrm>
            <a:off x="1124916" y="3594072"/>
            <a:ext cx="5714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Construisez votre atome ci-dessous en mettant les points colorés dans les cercles ci-dessous!</a:t>
            </a:r>
            <a:endParaRPr lang="en-US" sz="1600" b="1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CF7BA8-9C4F-38F0-AE73-C7A1DB15B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37" y="1753658"/>
            <a:ext cx="1640821" cy="1606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952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D9A6D0-9C0A-A44F-8577-2BEABFBB8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460C489-6A16-47BE-99C0-97B3C176101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B5C574-4C7E-4F1B-FDE2-63C3A953C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Activité</a:t>
            </a:r>
            <a:r>
              <a:rPr lang="en-US" dirty="0">
                <a:solidFill>
                  <a:schemeClr val="tx1"/>
                </a:solidFill>
              </a:rPr>
              <a:t> de construction </a:t>
            </a:r>
            <a:r>
              <a:rPr lang="en-US" dirty="0" err="1">
                <a:solidFill>
                  <a:schemeClr val="tx1"/>
                </a:solidFill>
              </a:rPr>
              <a:t>d’atomes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80D91BB-3816-DA2A-D7AF-5FBF50C53B3E}"/>
              </a:ext>
            </a:extLst>
          </p:cNvPr>
          <p:cNvGrpSpPr/>
          <p:nvPr/>
        </p:nvGrpSpPr>
        <p:grpSpPr>
          <a:xfrm>
            <a:off x="1029042" y="4351649"/>
            <a:ext cx="5714316" cy="5473148"/>
            <a:chOff x="1029042" y="4028661"/>
            <a:chExt cx="5714316" cy="5473148"/>
          </a:xfrm>
        </p:grpSpPr>
        <p:sp>
          <p:nvSpPr>
            <p:cNvPr id="2" name="Flowchart: Connector 1">
              <a:extLst>
                <a:ext uri="{FF2B5EF4-FFF2-40B4-BE49-F238E27FC236}">
                  <a16:creationId xmlns:a16="http://schemas.microsoft.com/office/drawing/2014/main" id="{D2AB2E5A-8644-4C46-E673-54B9D89AB273}"/>
                </a:ext>
              </a:extLst>
            </p:cNvPr>
            <p:cNvSpPr/>
            <p:nvPr/>
          </p:nvSpPr>
          <p:spPr>
            <a:xfrm>
              <a:off x="1029042" y="4028661"/>
              <a:ext cx="5714316" cy="5473148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lowchart: Connector 2">
              <a:extLst>
                <a:ext uri="{FF2B5EF4-FFF2-40B4-BE49-F238E27FC236}">
                  <a16:creationId xmlns:a16="http://schemas.microsoft.com/office/drawing/2014/main" id="{A7595E6C-8259-36FF-48B5-44560AE38A30}"/>
                </a:ext>
              </a:extLst>
            </p:cNvPr>
            <p:cNvSpPr/>
            <p:nvPr/>
          </p:nvSpPr>
          <p:spPr>
            <a:xfrm>
              <a:off x="1887910" y="4798194"/>
              <a:ext cx="3996580" cy="3934082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Connector 3">
              <a:extLst>
                <a:ext uri="{FF2B5EF4-FFF2-40B4-BE49-F238E27FC236}">
                  <a16:creationId xmlns:a16="http://schemas.microsoft.com/office/drawing/2014/main" id="{7AC74820-FE43-D9CF-DC73-624A452B0C1E}"/>
                </a:ext>
              </a:extLst>
            </p:cNvPr>
            <p:cNvSpPr/>
            <p:nvPr/>
          </p:nvSpPr>
          <p:spPr>
            <a:xfrm>
              <a:off x="2862608" y="5744678"/>
              <a:ext cx="2013809" cy="1967041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7627B67-A061-CA20-FBE4-77BDD0103746}"/>
              </a:ext>
            </a:extLst>
          </p:cNvPr>
          <p:cNvSpPr/>
          <p:nvPr/>
        </p:nvSpPr>
        <p:spPr>
          <a:xfrm>
            <a:off x="926800" y="1659282"/>
            <a:ext cx="1982896" cy="178846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3D64CDE-8F0C-7718-03DE-78023C524E87}"/>
              </a:ext>
            </a:extLst>
          </p:cNvPr>
          <p:cNvSpPr/>
          <p:nvPr/>
        </p:nvSpPr>
        <p:spPr>
          <a:xfrm>
            <a:off x="2999525" y="1642499"/>
            <a:ext cx="4032758" cy="180524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4EB03E-F894-EA84-3558-2C78DAA5DE81}"/>
              </a:ext>
            </a:extLst>
          </p:cNvPr>
          <p:cNvSpPr txBox="1"/>
          <p:nvPr/>
        </p:nvSpPr>
        <p:spPr>
          <a:xfrm>
            <a:off x="3127571" y="1767932"/>
            <a:ext cx="40102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1200" b="1" dirty="0"/>
              <a:t>Déterminez le nombre de protons, de neutrons et d’électrons</a:t>
            </a:r>
          </a:p>
          <a:p>
            <a:pPr>
              <a:spcBef>
                <a:spcPts val="600"/>
              </a:spcBef>
            </a:pPr>
            <a:r>
              <a:rPr lang="fr-FR" sz="1200" b="1" dirty="0"/>
              <a:t>
Protons =
Électrons =
Neutrons =</a:t>
            </a:r>
            <a:endParaRPr lang="en-US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1D2562-7A18-5546-A77A-4B7D554CD046}"/>
              </a:ext>
            </a:extLst>
          </p:cNvPr>
          <p:cNvSpPr txBox="1"/>
          <p:nvPr/>
        </p:nvSpPr>
        <p:spPr>
          <a:xfrm>
            <a:off x="1124916" y="3594072"/>
            <a:ext cx="5714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Construisez votre atome ci-dessous en mettant les points colorés dans les cercles ci-dessous!</a:t>
            </a:r>
            <a:endParaRPr lang="en-US" sz="16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030EE6-B3F3-76B0-6095-D9D8B24B4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440" y="1718748"/>
            <a:ext cx="1575951" cy="1677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219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D9A6D0-9C0A-A44F-8577-2BEABFBB8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460C489-6A16-47BE-99C0-97B3C176101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B5C574-4C7E-4F1B-FDE2-63C3A953C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Activité</a:t>
            </a:r>
            <a:r>
              <a:rPr lang="en-US" dirty="0">
                <a:solidFill>
                  <a:schemeClr val="tx1"/>
                </a:solidFill>
              </a:rPr>
              <a:t> de construction </a:t>
            </a:r>
            <a:r>
              <a:rPr lang="en-US" dirty="0" err="1">
                <a:solidFill>
                  <a:schemeClr val="tx1"/>
                </a:solidFill>
              </a:rPr>
              <a:t>d’atomes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80D91BB-3816-DA2A-D7AF-5FBF50C53B3E}"/>
              </a:ext>
            </a:extLst>
          </p:cNvPr>
          <p:cNvGrpSpPr/>
          <p:nvPr/>
        </p:nvGrpSpPr>
        <p:grpSpPr>
          <a:xfrm>
            <a:off x="1029042" y="4351649"/>
            <a:ext cx="5714316" cy="5473148"/>
            <a:chOff x="1029042" y="4028661"/>
            <a:chExt cx="5714316" cy="5473148"/>
          </a:xfrm>
        </p:grpSpPr>
        <p:sp>
          <p:nvSpPr>
            <p:cNvPr id="2" name="Flowchart: Connector 1">
              <a:extLst>
                <a:ext uri="{FF2B5EF4-FFF2-40B4-BE49-F238E27FC236}">
                  <a16:creationId xmlns:a16="http://schemas.microsoft.com/office/drawing/2014/main" id="{D2AB2E5A-8644-4C46-E673-54B9D89AB273}"/>
                </a:ext>
              </a:extLst>
            </p:cNvPr>
            <p:cNvSpPr/>
            <p:nvPr/>
          </p:nvSpPr>
          <p:spPr>
            <a:xfrm>
              <a:off x="1029042" y="4028661"/>
              <a:ext cx="5714316" cy="5473148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lowchart: Connector 2">
              <a:extLst>
                <a:ext uri="{FF2B5EF4-FFF2-40B4-BE49-F238E27FC236}">
                  <a16:creationId xmlns:a16="http://schemas.microsoft.com/office/drawing/2014/main" id="{A7595E6C-8259-36FF-48B5-44560AE38A30}"/>
                </a:ext>
              </a:extLst>
            </p:cNvPr>
            <p:cNvSpPr/>
            <p:nvPr/>
          </p:nvSpPr>
          <p:spPr>
            <a:xfrm>
              <a:off x="1887910" y="4798194"/>
              <a:ext cx="3996580" cy="3934082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Connector 3">
              <a:extLst>
                <a:ext uri="{FF2B5EF4-FFF2-40B4-BE49-F238E27FC236}">
                  <a16:creationId xmlns:a16="http://schemas.microsoft.com/office/drawing/2014/main" id="{7AC74820-FE43-D9CF-DC73-624A452B0C1E}"/>
                </a:ext>
              </a:extLst>
            </p:cNvPr>
            <p:cNvSpPr/>
            <p:nvPr/>
          </p:nvSpPr>
          <p:spPr>
            <a:xfrm>
              <a:off x="2862608" y="5744678"/>
              <a:ext cx="2013809" cy="1967041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7627B67-A061-CA20-FBE4-77BDD0103746}"/>
              </a:ext>
            </a:extLst>
          </p:cNvPr>
          <p:cNvSpPr/>
          <p:nvPr/>
        </p:nvSpPr>
        <p:spPr>
          <a:xfrm>
            <a:off x="926800" y="1659282"/>
            <a:ext cx="1982896" cy="178846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3D64CDE-8F0C-7718-03DE-78023C524E87}"/>
              </a:ext>
            </a:extLst>
          </p:cNvPr>
          <p:cNvSpPr/>
          <p:nvPr/>
        </p:nvSpPr>
        <p:spPr>
          <a:xfrm>
            <a:off x="2999525" y="1642499"/>
            <a:ext cx="4032758" cy="180524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4EB03E-F894-EA84-3558-2C78DAA5DE81}"/>
              </a:ext>
            </a:extLst>
          </p:cNvPr>
          <p:cNvSpPr txBox="1"/>
          <p:nvPr/>
        </p:nvSpPr>
        <p:spPr>
          <a:xfrm>
            <a:off x="3127571" y="1767932"/>
            <a:ext cx="40102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1200" b="1" dirty="0"/>
              <a:t>Déterminez le nombre de protons, de neutrons et d’électrons</a:t>
            </a:r>
          </a:p>
          <a:p>
            <a:pPr>
              <a:spcBef>
                <a:spcPts val="600"/>
              </a:spcBef>
            </a:pPr>
            <a:r>
              <a:rPr lang="fr-FR" sz="1200" b="1" dirty="0"/>
              <a:t>
Protons =
Électrons =
Neutrons =</a:t>
            </a:r>
            <a:endParaRPr lang="en-US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1D2562-7A18-5546-A77A-4B7D554CD046}"/>
              </a:ext>
            </a:extLst>
          </p:cNvPr>
          <p:cNvSpPr txBox="1"/>
          <p:nvPr/>
        </p:nvSpPr>
        <p:spPr>
          <a:xfrm>
            <a:off x="1124916" y="3594072"/>
            <a:ext cx="5714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Construisez votre atome ci-dessous en mettant les points colorés dans les cercles ci-dessous!</a:t>
            </a:r>
            <a:endParaRPr lang="en-US" sz="1600" b="1" dirty="0"/>
          </a:p>
        </p:txBody>
      </p:sp>
      <p:pic>
        <p:nvPicPr>
          <p:cNvPr id="15" name="Picture 14" descr="A square with a letter and numbers on it&#10;&#10;AI-generated content may be incorrect.">
            <a:extLst>
              <a:ext uri="{FF2B5EF4-FFF2-40B4-BE49-F238E27FC236}">
                <a16:creationId xmlns:a16="http://schemas.microsoft.com/office/drawing/2014/main" id="{40B84FFB-E6B7-D5FF-141E-D520B780E1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916" y="1714926"/>
            <a:ext cx="1645528" cy="1679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394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D9A6D0-9C0A-A44F-8577-2BEABFBB8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460C489-6A16-47BE-99C0-97B3C176101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B5C574-4C7E-4F1B-FDE2-63C3A953C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Activité</a:t>
            </a:r>
            <a:r>
              <a:rPr lang="en-US" dirty="0">
                <a:solidFill>
                  <a:schemeClr val="tx1"/>
                </a:solidFill>
              </a:rPr>
              <a:t> de construction </a:t>
            </a:r>
            <a:r>
              <a:rPr lang="en-US" dirty="0" err="1">
                <a:solidFill>
                  <a:schemeClr val="tx1"/>
                </a:solidFill>
              </a:rPr>
              <a:t>d’atomes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80D91BB-3816-DA2A-D7AF-5FBF50C53B3E}"/>
              </a:ext>
            </a:extLst>
          </p:cNvPr>
          <p:cNvGrpSpPr/>
          <p:nvPr/>
        </p:nvGrpSpPr>
        <p:grpSpPr>
          <a:xfrm>
            <a:off x="1029042" y="4351649"/>
            <a:ext cx="5714316" cy="5473148"/>
            <a:chOff x="1029042" y="4028661"/>
            <a:chExt cx="5714316" cy="5473148"/>
          </a:xfrm>
        </p:grpSpPr>
        <p:sp>
          <p:nvSpPr>
            <p:cNvPr id="2" name="Flowchart: Connector 1">
              <a:extLst>
                <a:ext uri="{FF2B5EF4-FFF2-40B4-BE49-F238E27FC236}">
                  <a16:creationId xmlns:a16="http://schemas.microsoft.com/office/drawing/2014/main" id="{D2AB2E5A-8644-4C46-E673-54B9D89AB273}"/>
                </a:ext>
              </a:extLst>
            </p:cNvPr>
            <p:cNvSpPr/>
            <p:nvPr/>
          </p:nvSpPr>
          <p:spPr>
            <a:xfrm>
              <a:off x="1029042" y="4028661"/>
              <a:ext cx="5714316" cy="5473148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lowchart: Connector 2">
              <a:extLst>
                <a:ext uri="{FF2B5EF4-FFF2-40B4-BE49-F238E27FC236}">
                  <a16:creationId xmlns:a16="http://schemas.microsoft.com/office/drawing/2014/main" id="{A7595E6C-8259-36FF-48B5-44560AE38A30}"/>
                </a:ext>
              </a:extLst>
            </p:cNvPr>
            <p:cNvSpPr/>
            <p:nvPr/>
          </p:nvSpPr>
          <p:spPr>
            <a:xfrm>
              <a:off x="1887910" y="4798194"/>
              <a:ext cx="3996580" cy="3934082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Connector 3">
              <a:extLst>
                <a:ext uri="{FF2B5EF4-FFF2-40B4-BE49-F238E27FC236}">
                  <a16:creationId xmlns:a16="http://schemas.microsoft.com/office/drawing/2014/main" id="{7AC74820-FE43-D9CF-DC73-624A452B0C1E}"/>
                </a:ext>
              </a:extLst>
            </p:cNvPr>
            <p:cNvSpPr/>
            <p:nvPr/>
          </p:nvSpPr>
          <p:spPr>
            <a:xfrm>
              <a:off x="2862608" y="5744678"/>
              <a:ext cx="2013809" cy="1967041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7627B67-A061-CA20-FBE4-77BDD0103746}"/>
              </a:ext>
            </a:extLst>
          </p:cNvPr>
          <p:cNvSpPr/>
          <p:nvPr/>
        </p:nvSpPr>
        <p:spPr>
          <a:xfrm>
            <a:off x="926800" y="1659282"/>
            <a:ext cx="1982896" cy="178846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3D64CDE-8F0C-7718-03DE-78023C524E87}"/>
              </a:ext>
            </a:extLst>
          </p:cNvPr>
          <p:cNvSpPr/>
          <p:nvPr/>
        </p:nvSpPr>
        <p:spPr>
          <a:xfrm>
            <a:off x="2999525" y="1642499"/>
            <a:ext cx="4032758" cy="180524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4EB03E-F894-EA84-3558-2C78DAA5DE81}"/>
              </a:ext>
            </a:extLst>
          </p:cNvPr>
          <p:cNvSpPr txBox="1"/>
          <p:nvPr/>
        </p:nvSpPr>
        <p:spPr>
          <a:xfrm>
            <a:off x="3127571" y="1767932"/>
            <a:ext cx="40102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1200" b="1" dirty="0"/>
              <a:t>Déterminez le nombre de protons, de neutrons et d’électrons</a:t>
            </a:r>
          </a:p>
          <a:p>
            <a:pPr>
              <a:spcBef>
                <a:spcPts val="600"/>
              </a:spcBef>
            </a:pPr>
            <a:r>
              <a:rPr lang="fr-FR" sz="1200" b="1" dirty="0"/>
              <a:t>
Protons =
Électrons =
Neutrons =</a:t>
            </a:r>
            <a:endParaRPr lang="en-US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1D2562-7A18-5546-A77A-4B7D554CD046}"/>
              </a:ext>
            </a:extLst>
          </p:cNvPr>
          <p:cNvSpPr txBox="1"/>
          <p:nvPr/>
        </p:nvSpPr>
        <p:spPr>
          <a:xfrm>
            <a:off x="1124916" y="3594072"/>
            <a:ext cx="5714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Construisez votre atome ci-dessous en mettant les points colorés dans les cercles ci-dessous!</a:t>
            </a:r>
            <a:endParaRPr lang="en-US" sz="1600" b="1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D26B0CB-BDFD-8609-CAFC-CBCB26D8F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876" y="1701715"/>
            <a:ext cx="1639955" cy="168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312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D9A6D0-9C0A-A44F-8577-2BEABFBB8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460C489-6A16-47BE-99C0-97B3C176101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B5C574-4C7E-4F1B-FDE2-63C3A953C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Activité</a:t>
            </a:r>
            <a:r>
              <a:rPr lang="en-US" dirty="0">
                <a:solidFill>
                  <a:schemeClr val="tx1"/>
                </a:solidFill>
              </a:rPr>
              <a:t> de construction </a:t>
            </a:r>
            <a:r>
              <a:rPr lang="en-US" dirty="0" err="1">
                <a:solidFill>
                  <a:schemeClr val="tx1"/>
                </a:solidFill>
              </a:rPr>
              <a:t>d’atomes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80D91BB-3816-DA2A-D7AF-5FBF50C53B3E}"/>
              </a:ext>
            </a:extLst>
          </p:cNvPr>
          <p:cNvGrpSpPr/>
          <p:nvPr/>
        </p:nvGrpSpPr>
        <p:grpSpPr>
          <a:xfrm>
            <a:off x="1029042" y="4351649"/>
            <a:ext cx="5714316" cy="5473148"/>
            <a:chOff x="1029042" y="4028661"/>
            <a:chExt cx="5714316" cy="5473148"/>
          </a:xfrm>
        </p:grpSpPr>
        <p:sp>
          <p:nvSpPr>
            <p:cNvPr id="2" name="Flowchart: Connector 1">
              <a:extLst>
                <a:ext uri="{FF2B5EF4-FFF2-40B4-BE49-F238E27FC236}">
                  <a16:creationId xmlns:a16="http://schemas.microsoft.com/office/drawing/2014/main" id="{D2AB2E5A-8644-4C46-E673-54B9D89AB273}"/>
                </a:ext>
              </a:extLst>
            </p:cNvPr>
            <p:cNvSpPr/>
            <p:nvPr/>
          </p:nvSpPr>
          <p:spPr>
            <a:xfrm>
              <a:off x="1029042" y="4028661"/>
              <a:ext cx="5714316" cy="5473148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lowchart: Connector 2">
              <a:extLst>
                <a:ext uri="{FF2B5EF4-FFF2-40B4-BE49-F238E27FC236}">
                  <a16:creationId xmlns:a16="http://schemas.microsoft.com/office/drawing/2014/main" id="{A7595E6C-8259-36FF-48B5-44560AE38A30}"/>
                </a:ext>
              </a:extLst>
            </p:cNvPr>
            <p:cNvSpPr/>
            <p:nvPr/>
          </p:nvSpPr>
          <p:spPr>
            <a:xfrm>
              <a:off x="1887910" y="4798194"/>
              <a:ext cx="3996580" cy="3934082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Connector 3">
              <a:extLst>
                <a:ext uri="{FF2B5EF4-FFF2-40B4-BE49-F238E27FC236}">
                  <a16:creationId xmlns:a16="http://schemas.microsoft.com/office/drawing/2014/main" id="{7AC74820-FE43-D9CF-DC73-624A452B0C1E}"/>
                </a:ext>
              </a:extLst>
            </p:cNvPr>
            <p:cNvSpPr/>
            <p:nvPr/>
          </p:nvSpPr>
          <p:spPr>
            <a:xfrm>
              <a:off x="2862608" y="5744678"/>
              <a:ext cx="2013809" cy="1967041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7627B67-A061-CA20-FBE4-77BDD0103746}"/>
              </a:ext>
            </a:extLst>
          </p:cNvPr>
          <p:cNvSpPr/>
          <p:nvPr/>
        </p:nvSpPr>
        <p:spPr>
          <a:xfrm>
            <a:off x="926800" y="1659282"/>
            <a:ext cx="1982896" cy="178846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3D64CDE-8F0C-7718-03DE-78023C524E87}"/>
              </a:ext>
            </a:extLst>
          </p:cNvPr>
          <p:cNvSpPr/>
          <p:nvPr/>
        </p:nvSpPr>
        <p:spPr>
          <a:xfrm>
            <a:off x="2999525" y="1642499"/>
            <a:ext cx="4032758" cy="180524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4EB03E-F894-EA84-3558-2C78DAA5DE81}"/>
              </a:ext>
            </a:extLst>
          </p:cNvPr>
          <p:cNvSpPr txBox="1"/>
          <p:nvPr/>
        </p:nvSpPr>
        <p:spPr>
          <a:xfrm>
            <a:off x="3127571" y="1767932"/>
            <a:ext cx="40102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1200" b="1" dirty="0"/>
              <a:t>Déterminez le nombre de protons, de neutrons et d’électrons</a:t>
            </a:r>
          </a:p>
          <a:p>
            <a:pPr>
              <a:spcBef>
                <a:spcPts val="600"/>
              </a:spcBef>
            </a:pPr>
            <a:r>
              <a:rPr lang="fr-FR" sz="1200" b="1" dirty="0"/>
              <a:t>
Protons =
Électrons =
Neutrons =</a:t>
            </a:r>
            <a:endParaRPr lang="en-US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1D2562-7A18-5546-A77A-4B7D554CD046}"/>
              </a:ext>
            </a:extLst>
          </p:cNvPr>
          <p:cNvSpPr txBox="1"/>
          <p:nvPr/>
        </p:nvSpPr>
        <p:spPr>
          <a:xfrm>
            <a:off x="1124916" y="3594072"/>
            <a:ext cx="5714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Construisez votre atome ci-dessous en mettant les points colorés dans les cercles ci-dessous!</a:t>
            </a:r>
            <a:endParaRPr lang="en-US" sz="1600" b="1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5A24CEA-7C83-D544-02AA-4B3AE8B03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734" y="1728705"/>
            <a:ext cx="1654009" cy="163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6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D9A6D0-9C0A-A44F-8577-2BEABFBB8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460C489-6A16-47BE-99C0-97B3C176101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B5C574-4C7E-4F1B-FDE2-63C3A953C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Activité</a:t>
            </a:r>
            <a:r>
              <a:rPr lang="en-US" dirty="0">
                <a:solidFill>
                  <a:schemeClr val="tx1"/>
                </a:solidFill>
              </a:rPr>
              <a:t> de construction </a:t>
            </a:r>
            <a:r>
              <a:rPr lang="en-US" dirty="0" err="1">
                <a:solidFill>
                  <a:schemeClr val="tx1"/>
                </a:solidFill>
              </a:rPr>
              <a:t>d’atomes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80D91BB-3816-DA2A-D7AF-5FBF50C53B3E}"/>
              </a:ext>
            </a:extLst>
          </p:cNvPr>
          <p:cNvGrpSpPr/>
          <p:nvPr/>
        </p:nvGrpSpPr>
        <p:grpSpPr>
          <a:xfrm>
            <a:off x="1029042" y="4351649"/>
            <a:ext cx="5714316" cy="5473148"/>
            <a:chOff x="1029042" y="4028661"/>
            <a:chExt cx="5714316" cy="5473148"/>
          </a:xfrm>
        </p:grpSpPr>
        <p:sp>
          <p:nvSpPr>
            <p:cNvPr id="2" name="Flowchart: Connector 1">
              <a:extLst>
                <a:ext uri="{FF2B5EF4-FFF2-40B4-BE49-F238E27FC236}">
                  <a16:creationId xmlns:a16="http://schemas.microsoft.com/office/drawing/2014/main" id="{D2AB2E5A-8644-4C46-E673-54B9D89AB273}"/>
                </a:ext>
              </a:extLst>
            </p:cNvPr>
            <p:cNvSpPr/>
            <p:nvPr/>
          </p:nvSpPr>
          <p:spPr>
            <a:xfrm>
              <a:off x="1029042" y="4028661"/>
              <a:ext cx="5714316" cy="5473148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lowchart: Connector 2">
              <a:extLst>
                <a:ext uri="{FF2B5EF4-FFF2-40B4-BE49-F238E27FC236}">
                  <a16:creationId xmlns:a16="http://schemas.microsoft.com/office/drawing/2014/main" id="{A7595E6C-8259-36FF-48B5-44560AE38A30}"/>
                </a:ext>
              </a:extLst>
            </p:cNvPr>
            <p:cNvSpPr/>
            <p:nvPr/>
          </p:nvSpPr>
          <p:spPr>
            <a:xfrm>
              <a:off x="1887910" y="4798194"/>
              <a:ext cx="3996580" cy="3934082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Connector 3">
              <a:extLst>
                <a:ext uri="{FF2B5EF4-FFF2-40B4-BE49-F238E27FC236}">
                  <a16:creationId xmlns:a16="http://schemas.microsoft.com/office/drawing/2014/main" id="{7AC74820-FE43-D9CF-DC73-624A452B0C1E}"/>
                </a:ext>
              </a:extLst>
            </p:cNvPr>
            <p:cNvSpPr/>
            <p:nvPr/>
          </p:nvSpPr>
          <p:spPr>
            <a:xfrm>
              <a:off x="2862608" y="5744678"/>
              <a:ext cx="2013809" cy="1967041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7627B67-A061-CA20-FBE4-77BDD0103746}"/>
              </a:ext>
            </a:extLst>
          </p:cNvPr>
          <p:cNvSpPr/>
          <p:nvPr/>
        </p:nvSpPr>
        <p:spPr>
          <a:xfrm>
            <a:off x="926800" y="1659282"/>
            <a:ext cx="1982896" cy="178846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3D64CDE-8F0C-7718-03DE-78023C524E87}"/>
              </a:ext>
            </a:extLst>
          </p:cNvPr>
          <p:cNvSpPr/>
          <p:nvPr/>
        </p:nvSpPr>
        <p:spPr>
          <a:xfrm>
            <a:off x="2999525" y="1642499"/>
            <a:ext cx="4032758" cy="180524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4EB03E-F894-EA84-3558-2C78DAA5DE81}"/>
              </a:ext>
            </a:extLst>
          </p:cNvPr>
          <p:cNvSpPr txBox="1"/>
          <p:nvPr/>
        </p:nvSpPr>
        <p:spPr>
          <a:xfrm>
            <a:off x="3127571" y="1767932"/>
            <a:ext cx="40102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1200" b="1" dirty="0"/>
              <a:t>Déterminez le nombre de protons, de neutrons et d’électrons</a:t>
            </a:r>
          </a:p>
          <a:p>
            <a:pPr>
              <a:spcBef>
                <a:spcPts val="600"/>
              </a:spcBef>
            </a:pPr>
            <a:r>
              <a:rPr lang="fr-FR" sz="1200" b="1" dirty="0"/>
              <a:t>
Protons =
Électrons =
Neutrons =</a:t>
            </a:r>
            <a:endParaRPr lang="en-US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1D2562-7A18-5546-A77A-4B7D554CD046}"/>
              </a:ext>
            </a:extLst>
          </p:cNvPr>
          <p:cNvSpPr txBox="1"/>
          <p:nvPr/>
        </p:nvSpPr>
        <p:spPr>
          <a:xfrm>
            <a:off x="1124916" y="3594072"/>
            <a:ext cx="5714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Construisez votre atome ci-dessous en mettant les points colorés dans les cercles ci-dessous!</a:t>
            </a:r>
            <a:endParaRPr lang="en-US" sz="16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3D5A93-0E21-2027-EAFF-56E0BD523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29" y="1767932"/>
            <a:ext cx="1680837" cy="162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852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D9A6D0-9C0A-A44F-8577-2BEABFBB8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460C489-6A16-47BE-99C0-97B3C176101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B5C574-4C7E-4F1B-FDE2-63C3A953C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Activité</a:t>
            </a:r>
            <a:r>
              <a:rPr lang="en-US" dirty="0">
                <a:solidFill>
                  <a:schemeClr val="tx1"/>
                </a:solidFill>
              </a:rPr>
              <a:t> de construction </a:t>
            </a:r>
            <a:r>
              <a:rPr lang="en-US" dirty="0" err="1">
                <a:solidFill>
                  <a:schemeClr val="tx1"/>
                </a:solidFill>
              </a:rPr>
              <a:t>d’atomes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80D91BB-3816-DA2A-D7AF-5FBF50C53B3E}"/>
              </a:ext>
            </a:extLst>
          </p:cNvPr>
          <p:cNvGrpSpPr/>
          <p:nvPr/>
        </p:nvGrpSpPr>
        <p:grpSpPr>
          <a:xfrm>
            <a:off x="1029042" y="4351649"/>
            <a:ext cx="5714316" cy="5473148"/>
            <a:chOff x="1029042" y="4028661"/>
            <a:chExt cx="5714316" cy="5473148"/>
          </a:xfrm>
        </p:grpSpPr>
        <p:sp>
          <p:nvSpPr>
            <p:cNvPr id="2" name="Flowchart: Connector 1">
              <a:extLst>
                <a:ext uri="{FF2B5EF4-FFF2-40B4-BE49-F238E27FC236}">
                  <a16:creationId xmlns:a16="http://schemas.microsoft.com/office/drawing/2014/main" id="{D2AB2E5A-8644-4C46-E673-54B9D89AB273}"/>
                </a:ext>
              </a:extLst>
            </p:cNvPr>
            <p:cNvSpPr/>
            <p:nvPr/>
          </p:nvSpPr>
          <p:spPr>
            <a:xfrm>
              <a:off x="1029042" y="4028661"/>
              <a:ext cx="5714316" cy="5473148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lowchart: Connector 2">
              <a:extLst>
                <a:ext uri="{FF2B5EF4-FFF2-40B4-BE49-F238E27FC236}">
                  <a16:creationId xmlns:a16="http://schemas.microsoft.com/office/drawing/2014/main" id="{A7595E6C-8259-36FF-48B5-44560AE38A30}"/>
                </a:ext>
              </a:extLst>
            </p:cNvPr>
            <p:cNvSpPr/>
            <p:nvPr/>
          </p:nvSpPr>
          <p:spPr>
            <a:xfrm>
              <a:off x="1887910" y="4798194"/>
              <a:ext cx="3996580" cy="3934082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Connector 3">
              <a:extLst>
                <a:ext uri="{FF2B5EF4-FFF2-40B4-BE49-F238E27FC236}">
                  <a16:creationId xmlns:a16="http://schemas.microsoft.com/office/drawing/2014/main" id="{7AC74820-FE43-D9CF-DC73-624A452B0C1E}"/>
                </a:ext>
              </a:extLst>
            </p:cNvPr>
            <p:cNvSpPr/>
            <p:nvPr/>
          </p:nvSpPr>
          <p:spPr>
            <a:xfrm>
              <a:off x="2862608" y="5744678"/>
              <a:ext cx="2013809" cy="1967041"/>
            </a:xfrm>
            <a:prstGeom prst="flowChartConnector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7627B67-A061-CA20-FBE4-77BDD0103746}"/>
              </a:ext>
            </a:extLst>
          </p:cNvPr>
          <p:cNvSpPr/>
          <p:nvPr/>
        </p:nvSpPr>
        <p:spPr>
          <a:xfrm>
            <a:off x="926800" y="1659282"/>
            <a:ext cx="1982896" cy="178846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3D64CDE-8F0C-7718-03DE-78023C524E87}"/>
              </a:ext>
            </a:extLst>
          </p:cNvPr>
          <p:cNvSpPr/>
          <p:nvPr/>
        </p:nvSpPr>
        <p:spPr>
          <a:xfrm>
            <a:off x="2999525" y="1642499"/>
            <a:ext cx="4032758" cy="180524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4EB03E-F894-EA84-3558-2C78DAA5DE81}"/>
              </a:ext>
            </a:extLst>
          </p:cNvPr>
          <p:cNvSpPr txBox="1"/>
          <p:nvPr/>
        </p:nvSpPr>
        <p:spPr>
          <a:xfrm>
            <a:off x="3127571" y="1767932"/>
            <a:ext cx="40102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1200" b="1" dirty="0"/>
              <a:t>Déterminez le nombre de protons, de neutrons et d’électrons</a:t>
            </a:r>
          </a:p>
          <a:p>
            <a:pPr>
              <a:spcBef>
                <a:spcPts val="600"/>
              </a:spcBef>
            </a:pPr>
            <a:r>
              <a:rPr lang="fr-FR" sz="1200" b="1" dirty="0"/>
              <a:t>
Protons =
Électrons =
Neutrons =</a:t>
            </a:r>
            <a:endParaRPr lang="en-US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1D2562-7A18-5546-A77A-4B7D554CD046}"/>
              </a:ext>
            </a:extLst>
          </p:cNvPr>
          <p:cNvSpPr txBox="1"/>
          <p:nvPr/>
        </p:nvSpPr>
        <p:spPr>
          <a:xfrm>
            <a:off x="1124916" y="3594072"/>
            <a:ext cx="5714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Construisez votre atome ci-dessous en mettant les points colorés dans les cercles ci-dessous!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80525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etropolis Semi Bold"/>
        <a:ea typeface=""/>
        <a:cs typeface=""/>
      </a:majorFont>
      <a:minorFont>
        <a:latin typeface="Metropoli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678</TotalTime>
  <Words>381</Words>
  <Application>Microsoft Office PowerPoint</Application>
  <PresentationFormat>Custom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Metropolis Semi Bold</vt:lpstr>
      <vt:lpstr>Metropolis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Umair Abbasi</dc:creator>
  <cp:lastModifiedBy>Cull, Emmelie (EECD/EDPE)</cp:lastModifiedBy>
  <cp:revision>13</cp:revision>
  <dcterms:created xsi:type="dcterms:W3CDTF">2024-07-13T08:32:07Z</dcterms:created>
  <dcterms:modified xsi:type="dcterms:W3CDTF">2025-07-22T13:51:02Z</dcterms:modified>
</cp:coreProperties>
</file>