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89" r:id="rId4"/>
    <p:sldId id="290" r:id="rId5"/>
    <p:sldId id="278" r:id="rId6"/>
    <p:sldId id="288" r:id="rId7"/>
    <p:sldId id="291" r:id="rId8"/>
    <p:sldId id="287" r:id="rId9"/>
    <p:sldId id="260" r:id="rId10"/>
    <p:sldId id="277" r:id="rId11"/>
    <p:sldId id="280" r:id="rId12"/>
    <p:sldId id="292" r:id="rId13"/>
    <p:sldId id="282" r:id="rId14"/>
    <p:sldId id="283" r:id="rId15"/>
    <p:sldId id="284" r:id="rId16"/>
    <p:sldId id="285" r:id="rId17"/>
    <p:sldId id="286" r:id="rId18"/>
  </p:sldIdLst>
  <p:sldSz cx="18288000" cy="10287000"/>
  <p:notesSz cx="6858000" cy="9144000"/>
  <p:embeddedFontLst>
    <p:embeddedFont>
      <p:font typeface="Canva Sa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545A2-65A8-4A0F-8855-2BA1C3AACF53}" type="datetimeFigureOut">
              <a:rPr lang="en-US" smtClean="0"/>
              <a:t>12/27/2024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1598E-27A9-45EA-9009-145E7F124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6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97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37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50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97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 Ipad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77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Warren Ipad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58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Warren Ipad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42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Warren Ipad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42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8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9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1598E-27A9-45EA-9009-145E7F1241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98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1598E-27A9-45EA-9009-145E7F1241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41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64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19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99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18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9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8.svg"/><Relationship Id="rId4" Type="http://schemas.openxmlformats.org/officeDocument/2006/relationships/image" Target="../media/image2.sv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hyperlink" Target="https://htwins.net/scale2/#google_vignette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svg"/><Relationship Id="rId9" Type="http://schemas.openxmlformats.org/officeDocument/2006/relationships/hyperlink" Target="https://app.whiteboard.microsoft.com/me/whiteboards/p/c3BvOmh0dHBzOi8vZ25iZy1teS5zaGFyZXBvaW50LmNvbS9wZXJzb25hbC93YXJyZW5fY29vbWJzX2duYl9jYQ%3D%3D/b!53Zdh8oSfkWbsRRhU3Do8I9K58EFGcNLsfueEmWjW_pBPWjT4TObQKxsKEiYSog8/01TR7V7CEHOSPD7PWYORCKRTJD4JEMSYB4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3.jpeg"/><Relationship Id="rId4" Type="http://schemas.openxmlformats.org/officeDocument/2006/relationships/image" Target="../media/image2.sv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R_Jk9lM6QU?start=1&amp;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14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0807325" y="2803486"/>
            <a:ext cx="7031120" cy="4678891"/>
          </a:xfrm>
          <a:custGeom>
            <a:avLst/>
            <a:gdLst/>
            <a:ahLst/>
            <a:cxnLst/>
            <a:rect l="l" t="t" r="r" b="b"/>
            <a:pathLst>
              <a:path w="7031120" h="4678891">
                <a:moveTo>
                  <a:pt x="0" y="0"/>
                </a:moveTo>
                <a:lnTo>
                  <a:pt x="7031121" y="0"/>
                </a:lnTo>
                <a:lnTo>
                  <a:pt x="7031121" y="4678891"/>
                </a:lnTo>
                <a:lnTo>
                  <a:pt x="0" y="46788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816573" y="3539626"/>
            <a:ext cx="9210154" cy="3199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is</a:t>
            </a:r>
          </a:p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Nuclear Power?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271" cy="136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3464935" y="3808782"/>
            <a:ext cx="5080000" cy="4114800"/>
          </a:xfrm>
          <a:custGeom>
            <a:avLst/>
            <a:gdLst/>
            <a:ahLst/>
            <a:cxnLst/>
            <a:rect l="l" t="t" r="r" b="b"/>
            <a:pathLst>
              <a:path w="5080000" h="4114800">
                <a:moveTo>
                  <a:pt x="0" y="0"/>
                </a:moveTo>
                <a:lnTo>
                  <a:pt x="5080000" y="0"/>
                </a:lnTo>
                <a:lnTo>
                  <a:pt x="508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5531798" y="1501351"/>
            <a:ext cx="753747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BODY BREAK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51534" y="4536082"/>
            <a:ext cx="10836466" cy="2095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4"/>
              </a:lnSpc>
            </a:pPr>
            <a:r>
              <a:rPr lang="en-US" sz="60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Let’s pretend to be </a:t>
            </a:r>
          </a:p>
          <a:p>
            <a:pPr algn="ctr">
              <a:lnSpc>
                <a:spcPts val="8404"/>
              </a:lnSpc>
            </a:pPr>
            <a:r>
              <a:rPr lang="en-US" sz="60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Neutrons!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271" cy="136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499293" y="3465954"/>
            <a:ext cx="4253023" cy="4114800"/>
          </a:xfrm>
          <a:custGeom>
            <a:avLst/>
            <a:gdLst/>
            <a:ahLst/>
            <a:cxnLst/>
            <a:rect l="l" t="t" r="r" b="b"/>
            <a:pathLst>
              <a:path w="4253023" h="4114800">
                <a:moveTo>
                  <a:pt x="0" y="0"/>
                </a:moveTo>
                <a:lnTo>
                  <a:pt x="4253024" y="0"/>
                </a:lnTo>
                <a:lnTo>
                  <a:pt x="4253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457200" y="1501351"/>
            <a:ext cx="17533551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Small are Atoms?</a:t>
            </a:r>
            <a:endParaRPr lang="en-US" sz="92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32510" y="3542401"/>
            <a:ext cx="10836466" cy="373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4"/>
              </a:lnSpc>
            </a:pPr>
            <a:r>
              <a:rPr lang="en-US" sz="42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 understand where nuclear energy comes from we have to understand atoms!</a:t>
            </a:r>
          </a:p>
          <a:p>
            <a:pPr algn="l">
              <a:lnSpc>
                <a:spcPts val="5884"/>
              </a:lnSpc>
            </a:pPr>
            <a:endParaRPr lang="en-US" sz="4203" b="1" dirty="0">
              <a:solidFill>
                <a:srgbClr val="D7544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884"/>
              </a:lnSpc>
            </a:pPr>
            <a:r>
              <a:rPr lang="en-US" sz="42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11"/>
              </a:rPr>
              <a:t>See how small they really are!</a:t>
            </a:r>
            <a:endParaRPr lang="en-US" sz="4203" b="1" dirty="0">
              <a:solidFill>
                <a:srgbClr val="D7544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271" cy="136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499293" y="3465954"/>
            <a:ext cx="4253023" cy="4114800"/>
          </a:xfrm>
          <a:custGeom>
            <a:avLst/>
            <a:gdLst/>
            <a:ahLst/>
            <a:cxnLst/>
            <a:rect l="l" t="t" r="r" b="b"/>
            <a:pathLst>
              <a:path w="4253023" h="4114800">
                <a:moveTo>
                  <a:pt x="0" y="0"/>
                </a:moveTo>
                <a:lnTo>
                  <a:pt x="4253024" y="0"/>
                </a:lnTo>
                <a:lnTo>
                  <a:pt x="4253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457200" y="1501351"/>
            <a:ext cx="17533551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Build your own Atoms!</a:t>
            </a:r>
            <a:endParaRPr lang="en-US" sz="92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32510" y="3542401"/>
            <a:ext cx="9859490" cy="4489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4"/>
              </a:lnSpc>
            </a:pPr>
            <a:r>
              <a:rPr lang="en-CA" sz="42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 understand atoms better lets build our own atoms</a:t>
            </a:r>
          </a:p>
          <a:p>
            <a:pPr algn="l">
              <a:lnSpc>
                <a:spcPts val="5884"/>
              </a:lnSpc>
            </a:pPr>
            <a:endParaRPr lang="en-CA" sz="4203" b="1" dirty="0">
              <a:solidFill>
                <a:srgbClr val="D7544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884"/>
              </a:lnSpc>
            </a:pPr>
            <a:r>
              <a:rPr lang="en-CA" sz="42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For this we will be using information from the periodic table of elements and some math to help us!</a:t>
            </a:r>
            <a:endParaRPr lang="en-US" sz="4203" b="1" dirty="0">
              <a:solidFill>
                <a:srgbClr val="D7544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41588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271" cy="136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647548" y="3469966"/>
            <a:ext cx="4270538" cy="4648205"/>
          </a:xfrm>
          <a:custGeom>
            <a:avLst/>
            <a:gdLst/>
            <a:ahLst/>
            <a:cxnLst/>
            <a:rect l="l" t="t" r="r" b="b"/>
            <a:pathLst>
              <a:path w="4270538" h="4648205">
                <a:moveTo>
                  <a:pt x="0" y="0"/>
                </a:moveTo>
                <a:lnTo>
                  <a:pt x="4270538" y="0"/>
                </a:lnTo>
                <a:lnTo>
                  <a:pt x="4270538" y="4648204"/>
                </a:lnTo>
                <a:lnTo>
                  <a:pt x="0" y="46482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7449523" y="1501351"/>
            <a:ext cx="37020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Atom</a:t>
            </a:r>
            <a:r>
              <a:rPr lang="en-US" sz="92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32510" y="3532876"/>
            <a:ext cx="4944391" cy="459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85BDF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Protons</a:t>
            </a: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85BDF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85BDF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F05B7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Neutrons</a:t>
            </a: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F05B78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F05B78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FDB5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Electrons</a:t>
            </a:r>
          </a:p>
        </p:txBody>
      </p:sp>
      <p:sp>
        <p:nvSpPr>
          <p:cNvPr id="14" name="AutoShape 14"/>
          <p:cNvSpPr/>
          <p:nvPr/>
        </p:nvSpPr>
        <p:spPr>
          <a:xfrm>
            <a:off x="4808317" y="3948470"/>
            <a:ext cx="7461952" cy="144049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AutoShape 15"/>
          <p:cNvSpPr/>
          <p:nvPr/>
        </p:nvSpPr>
        <p:spPr>
          <a:xfrm flipV="1">
            <a:off x="4808421" y="5871395"/>
            <a:ext cx="7098985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AutoShape 16"/>
          <p:cNvSpPr/>
          <p:nvPr/>
        </p:nvSpPr>
        <p:spPr>
          <a:xfrm flipV="1">
            <a:off x="5019393" y="7297415"/>
            <a:ext cx="5618693" cy="63432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192271" cy="1377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18870" y="1548976"/>
            <a:ext cx="17963331" cy="102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4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Many Protons, Neutrons, and Electrons? Lets Count!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807325" y="3436034"/>
            <a:ext cx="4270538" cy="4648205"/>
          </a:xfrm>
          <a:custGeom>
            <a:avLst/>
            <a:gdLst/>
            <a:ahLst/>
            <a:cxnLst/>
            <a:rect l="l" t="t" r="r" b="b"/>
            <a:pathLst>
              <a:path w="4270538" h="4648205">
                <a:moveTo>
                  <a:pt x="0" y="0"/>
                </a:moveTo>
                <a:lnTo>
                  <a:pt x="4270538" y="0"/>
                </a:lnTo>
                <a:lnTo>
                  <a:pt x="4270538" y="4648205"/>
                </a:lnTo>
                <a:lnTo>
                  <a:pt x="0" y="46482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2332510" y="3532876"/>
            <a:ext cx="4944391" cy="459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85BDF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Protons</a:t>
            </a: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85BDF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85BDF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F05B7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Neutrons</a:t>
            </a: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F05B78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F05B78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FDB5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Electrons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04706" y="3532876"/>
            <a:ext cx="280615" cy="64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5"/>
              </a:lnSpc>
              <a:spcBef>
                <a:spcPct val="0"/>
              </a:spcBef>
            </a:pPr>
            <a:r>
              <a:rPr lang="en-US" sz="373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97264" y="5504551"/>
            <a:ext cx="295498" cy="64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5"/>
              </a:lnSpc>
              <a:spcBef>
                <a:spcPct val="0"/>
              </a:spcBef>
            </a:pPr>
            <a:r>
              <a:rPr lang="en-US" sz="373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04706" y="7476226"/>
            <a:ext cx="280615" cy="64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5"/>
              </a:lnSpc>
              <a:spcBef>
                <a:spcPct val="0"/>
              </a:spcBef>
            </a:pPr>
            <a:r>
              <a:rPr lang="en-US" sz="373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192271" cy="1377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18870" y="1548976"/>
            <a:ext cx="17963331" cy="1094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Many Protons, Neutrons, and Electrons?</a:t>
            </a:r>
          </a:p>
        </p:txBody>
      </p:sp>
      <p:sp>
        <p:nvSpPr>
          <p:cNvPr id="18" name="Freeform 18">
            <a:hlinkClick r:id="rId9" tooltip="https://app.whiteboard.microsoft.com/me/whiteboards/p/c3BvOmh0dHBzOi8vZ25iZy1teS5zaGFyZXBvaW50LmNvbS9wZXJzb25hbC93YXJyZW5fY29vbWJzX2duYl9jYQ%3D%3D/b!53Zdh8oSfkWbsRRhU3Do8I9K58EFGcNLsfueEmWjW_pBPWjT4TObQKxsKEiYSog8/01TR7V7CEHOSPD7PWYORCKRTJD4JEMSYB4"/>
          </p:cNvPr>
          <p:cNvSpPr/>
          <p:nvPr/>
        </p:nvSpPr>
        <p:spPr>
          <a:xfrm>
            <a:off x="12200028" y="3405228"/>
            <a:ext cx="4270538" cy="4648205"/>
          </a:xfrm>
          <a:custGeom>
            <a:avLst/>
            <a:gdLst/>
            <a:ahLst/>
            <a:cxnLst/>
            <a:rect l="l" t="t" r="r" b="b"/>
            <a:pathLst>
              <a:path w="4270538" h="4648205">
                <a:moveTo>
                  <a:pt x="0" y="0"/>
                </a:moveTo>
                <a:lnTo>
                  <a:pt x="4270538" y="0"/>
                </a:lnTo>
                <a:lnTo>
                  <a:pt x="4270538" y="4648204"/>
                </a:lnTo>
                <a:lnTo>
                  <a:pt x="0" y="46482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1777515" y="3512312"/>
            <a:ext cx="4944391" cy="459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85BDF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Protons</a:t>
            </a: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85BDF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85BDF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F05B7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Neutrons</a:t>
            </a: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F05B78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F05B78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FDB5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Electrons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8DA662D-A58E-A261-9A44-274DB07602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6451" y="3512312"/>
            <a:ext cx="4576330" cy="44338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436456" y="2683266"/>
            <a:ext cx="17611497" cy="5849343"/>
            <a:chOff x="0" y="0"/>
            <a:chExt cx="4638419" cy="15405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38419" cy="1540568"/>
            </a:xfrm>
            <a:custGeom>
              <a:avLst/>
              <a:gdLst/>
              <a:ahLst/>
              <a:cxnLst/>
              <a:rect l="l" t="t" r="r" b="b"/>
              <a:pathLst>
                <a:path w="4638419" h="1540568">
                  <a:moveTo>
                    <a:pt x="22419" y="0"/>
                  </a:moveTo>
                  <a:lnTo>
                    <a:pt x="4616000" y="0"/>
                  </a:lnTo>
                  <a:cubicBezTo>
                    <a:pt x="4628381" y="0"/>
                    <a:pt x="4638419" y="10037"/>
                    <a:pt x="4638419" y="22419"/>
                  </a:cubicBezTo>
                  <a:lnTo>
                    <a:pt x="4638419" y="1518148"/>
                  </a:lnTo>
                  <a:cubicBezTo>
                    <a:pt x="4638419" y="1530530"/>
                    <a:pt x="4628381" y="1540568"/>
                    <a:pt x="4616000" y="1540568"/>
                  </a:cubicBezTo>
                  <a:lnTo>
                    <a:pt x="22419" y="1540568"/>
                  </a:lnTo>
                  <a:cubicBezTo>
                    <a:pt x="16473" y="1540568"/>
                    <a:pt x="10771" y="1538206"/>
                    <a:pt x="6566" y="1534001"/>
                  </a:cubicBezTo>
                  <a:cubicBezTo>
                    <a:pt x="2362" y="1529797"/>
                    <a:pt x="0" y="1524094"/>
                    <a:pt x="0" y="1518148"/>
                  </a:cubicBezTo>
                  <a:lnTo>
                    <a:pt x="0" y="22419"/>
                  </a:lnTo>
                  <a:cubicBezTo>
                    <a:pt x="0" y="16473"/>
                    <a:pt x="2362" y="10771"/>
                    <a:pt x="6566" y="6566"/>
                  </a:cubicBezTo>
                  <a:cubicBezTo>
                    <a:pt x="10771" y="2362"/>
                    <a:pt x="16473" y="0"/>
                    <a:pt x="2241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638419" cy="1588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-136874" y="1549373"/>
            <a:ext cx="18758156" cy="1044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54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 Try! How Many Protons, Neutrons, and Electrons?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2015" y="3390812"/>
            <a:ext cx="4944391" cy="459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85BDF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Protons</a:t>
            </a: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85BDF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85BDF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F05B7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Neutrons</a:t>
            </a: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F05B78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F05B78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FDB5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Electrons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928481" y="3355144"/>
            <a:ext cx="4748373" cy="474837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517520" y="3944183"/>
            <a:ext cx="3570295" cy="357029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279357" y="4706020"/>
            <a:ext cx="2046619" cy="2046619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1B8FF52-D534-7E35-465C-B4C5088A84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785" y="3144246"/>
            <a:ext cx="5067082" cy="49592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0807325" y="2803486"/>
            <a:ext cx="7031120" cy="4678891"/>
          </a:xfrm>
          <a:custGeom>
            <a:avLst/>
            <a:gdLst/>
            <a:ahLst/>
            <a:cxnLst/>
            <a:rect l="l" t="t" r="r" b="b"/>
            <a:pathLst>
              <a:path w="7031120" h="4678891">
                <a:moveTo>
                  <a:pt x="0" y="0"/>
                </a:moveTo>
                <a:lnTo>
                  <a:pt x="7031121" y="0"/>
                </a:lnTo>
                <a:lnTo>
                  <a:pt x="7031121" y="4678891"/>
                </a:lnTo>
                <a:lnTo>
                  <a:pt x="0" y="46788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429273" y="3944370"/>
            <a:ext cx="9617442" cy="2149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Thank You!!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271" cy="136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499293" y="3465954"/>
            <a:ext cx="4253023" cy="4114800"/>
          </a:xfrm>
          <a:custGeom>
            <a:avLst/>
            <a:gdLst/>
            <a:ahLst/>
            <a:cxnLst/>
            <a:rect l="l" t="t" r="r" b="b"/>
            <a:pathLst>
              <a:path w="4253023" h="4114800">
                <a:moveTo>
                  <a:pt x="0" y="0"/>
                </a:moveTo>
                <a:lnTo>
                  <a:pt x="4253024" y="0"/>
                </a:lnTo>
                <a:lnTo>
                  <a:pt x="4253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2599400" y="1501351"/>
            <a:ext cx="1340227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is Nuclear Power?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32510" y="3542401"/>
            <a:ext cx="10836466" cy="3684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4"/>
              </a:lnSpc>
            </a:pPr>
            <a:r>
              <a:rPr lang="en-US" sz="42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 need electricity to power all of the things in our home!</a:t>
            </a:r>
          </a:p>
          <a:p>
            <a:pPr algn="l">
              <a:lnSpc>
                <a:spcPts val="5884"/>
              </a:lnSpc>
            </a:pPr>
            <a:endParaRPr lang="en-US" sz="4203" b="1" dirty="0">
              <a:solidFill>
                <a:srgbClr val="D7544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884"/>
              </a:lnSpc>
            </a:pPr>
            <a:r>
              <a:rPr lang="en-US" sz="42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One way we can make electricity is through using the power of atoms!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271" cy="136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2499293" y="3465954"/>
            <a:ext cx="4253023" cy="4114800"/>
          </a:xfrm>
          <a:custGeom>
            <a:avLst/>
            <a:gdLst/>
            <a:ahLst/>
            <a:cxnLst/>
            <a:rect l="l" t="t" r="r" b="b"/>
            <a:pathLst>
              <a:path w="4253023" h="4114800">
                <a:moveTo>
                  <a:pt x="0" y="0"/>
                </a:moveTo>
                <a:lnTo>
                  <a:pt x="4253024" y="0"/>
                </a:lnTo>
                <a:lnTo>
                  <a:pt x="4253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99400" y="1501351"/>
            <a:ext cx="1340227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What are Atoms?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32510" y="3542401"/>
            <a:ext cx="10836466" cy="297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3" b="1" i="0" u="none" strike="noStrike" kern="1200" cap="none" spc="0" normalizeH="0" baseline="0" noProof="0" dirty="0">
                <a:ln>
                  <a:noFill/>
                </a:ln>
                <a:solidFill>
                  <a:srgbClr val="D75443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Atoms are the smallest piece</a:t>
            </a:r>
            <a:r>
              <a:rPr kumimoji="0" lang="en-US" sz="4203" b="1" i="0" u="none" strike="noStrike" kern="1200" cap="none" spc="0" normalizeH="0" noProof="0" dirty="0">
                <a:ln>
                  <a:noFill/>
                </a:ln>
                <a:solidFill>
                  <a:srgbClr val="D75443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of anything</a:t>
            </a:r>
            <a:endParaRPr kumimoji="0" lang="en-US" sz="4203" b="1" i="0" u="none" strike="noStrike" kern="1200" cap="none" spc="0" normalizeH="0" baseline="0" noProof="0" dirty="0">
              <a:ln>
                <a:noFill/>
              </a:ln>
              <a:solidFill>
                <a:srgbClr val="D75443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5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3" b="1" i="0" u="none" strike="noStrike" kern="1200" cap="none" spc="0" normalizeH="0" baseline="0" noProof="0" dirty="0">
              <a:ln>
                <a:noFill/>
              </a:ln>
              <a:solidFill>
                <a:srgbClr val="D75443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5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3" b="1" i="0" u="none" strike="noStrike" kern="1200" cap="none" spc="0" normalizeH="0" baseline="0" noProof="0" dirty="0">
                <a:ln>
                  <a:noFill/>
                </a:ln>
                <a:solidFill>
                  <a:srgbClr val="D75443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By splitting some atoms</a:t>
            </a:r>
            <a:r>
              <a:rPr kumimoji="0" lang="en-US" sz="4203" b="1" i="0" u="none" strike="noStrike" kern="1200" cap="none" spc="0" normalizeH="0" noProof="0" dirty="0">
                <a:ln>
                  <a:noFill/>
                </a:ln>
                <a:solidFill>
                  <a:srgbClr val="D75443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we can release</a:t>
            </a:r>
          </a:p>
          <a:p>
            <a:pPr marL="0" marR="0" lvl="0" indent="0" algn="l" defTabSz="914400" rtl="0" eaLnBrk="1" fontAlgn="auto" latinLnBrk="0" hangingPunct="1">
              <a:lnSpc>
                <a:spcPts val="5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3" b="1" baseline="0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Energy!</a:t>
            </a:r>
            <a:endParaRPr kumimoji="0" lang="en-US" sz="4203" b="1" i="0" u="none" strike="noStrike" kern="1200" cap="none" spc="0" normalizeH="0" baseline="0" noProof="0" dirty="0">
              <a:ln>
                <a:noFill/>
              </a:ln>
              <a:solidFill>
                <a:srgbClr val="D75443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9962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271" cy="136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2499293" y="3465954"/>
            <a:ext cx="4253023" cy="4114800"/>
          </a:xfrm>
          <a:custGeom>
            <a:avLst/>
            <a:gdLst/>
            <a:ahLst/>
            <a:cxnLst/>
            <a:rect l="l" t="t" r="r" b="b"/>
            <a:pathLst>
              <a:path w="4253023" h="4114800">
                <a:moveTo>
                  <a:pt x="0" y="0"/>
                </a:moveTo>
                <a:lnTo>
                  <a:pt x="4253024" y="0"/>
                </a:lnTo>
                <a:lnTo>
                  <a:pt x="4253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99400" y="1501351"/>
            <a:ext cx="13402270" cy="1439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How do we use energy from atoms?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32510" y="3542401"/>
            <a:ext cx="10392890" cy="3713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 change the energy from splitting atoms into electricity using a nucellar power plant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75443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5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75443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5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5443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There is a nuclear power</a:t>
            </a:r>
            <a:r>
              <a:rPr lang="en-US" sz="3600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5443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plant located right here in New Brunswick</a:t>
            </a:r>
            <a:r>
              <a:rPr lang="en-US" sz="3600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Do you know where?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75443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64147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271" cy="136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014735" y="3831196"/>
            <a:ext cx="5928042" cy="3830786"/>
          </a:xfrm>
          <a:custGeom>
            <a:avLst/>
            <a:gdLst/>
            <a:ahLst/>
            <a:cxnLst/>
            <a:rect l="l" t="t" r="r" b="b"/>
            <a:pathLst>
              <a:path w="5928042" h="3830786">
                <a:moveTo>
                  <a:pt x="0" y="0"/>
                </a:moveTo>
                <a:lnTo>
                  <a:pt x="5928042" y="0"/>
                </a:lnTo>
                <a:lnTo>
                  <a:pt x="5928042" y="3830787"/>
                </a:lnTo>
                <a:lnTo>
                  <a:pt x="0" y="383078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770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5292483" y="1501351"/>
            <a:ext cx="801610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Point Lepreau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85032" y="3494923"/>
            <a:ext cx="8266557" cy="373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4"/>
              </a:lnSpc>
            </a:pPr>
            <a:r>
              <a:rPr lang="en-US" sz="42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Right here in New Brunswick we have our own Nuclear Power Plant located in Lepreau, New Brunswick. Not far from Saint John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5292483" y="1501351"/>
            <a:ext cx="801610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Point Lepreau</a:t>
            </a:r>
          </a:p>
        </p:txBody>
      </p:sp>
      <p:pic>
        <p:nvPicPr>
          <p:cNvPr id="1034" name="Picture 10" descr="Point Lepreau Nuclear Generating Station">
            <a:extLst>
              <a:ext uri="{FF2B5EF4-FFF2-40B4-BE49-F238E27FC236}">
                <a16:creationId xmlns:a16="http://schemas.microsoft.com/office/drawing/2014/main" id="{CE6B0CAE-A554-43C8-3A9C-E988C227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35017"/>
            <a:ext cx="7569878" cy="425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oint Lepreau Nuclear Generating Station">
            <a:extLst>
              <a:ext uri="{FF2B5EF4-FFF2-40B4-BE49-F238E27FC236}">
                <a16:creationId xmlns:a16="http://schemas.microsoft.com/office/drawing/2014/main" id="{17EC9795-DA18-7F2E-2D86-35F2E0A6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535017"/>
            <a:ext cx="8077200" cy="425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4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066801" y="1728253"/>
            <a:ext cx="16192500" cy="6590094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271" cy="136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342644A-2C72-CDE2-555D-ACF0DBAFB307}"/>
              </a:ext>
            </a:extLst>
          </p:cNvPr>
          <p:cNvSpPr txBox="1"/>
          <p:nvPr/>
        </p:nvSpPr>
        <p:spPr>
          <a:xfrm>
            <a:off x="1828315" y="1967517"/>
            <a:ext cx="14631369" cy="706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4"/>
              </a:lnSpc>
            </a:pPr>
            <a:r>
              <a:rPr lang="en-US" sz="42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Nuclear Energy Science for Kids</a:t>
            </a:r>
          </a:p>
        </p:txBody>
      </p:sp>
      <p:pic>
        <p:nvPicPr>
          <p:cNvPr id="15" name="Online Media 14" title="Nuclear Energy | Science for Kids">
            <a:hlinkClick r:id="" action="ppaction://media"/>
            <a:extLst>
              <a:ext uri="{FF2B5EF4-FFF2-40B4-BE49-F238E27FC236}">
                <a16:creationId xmlns:a16="http://schemas.microsoft.com/office/drawing/2014/main" id="{F10DAFD1-0F39-DCFC-8CF2-182A6C0BE9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4517804" y="2742634"/>
            <a:ext cx="9448800" cy="53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4" name="Content Placeholder 6" descr="Animation file for May 13, 2003">
            <a:extLst>
              <a:ext uri="{FF2B5EF4-FFF2-40B4-BE49-F238E27FC236}">
                <a16:creationId xmlns:a16="http://schemas.microsoft.com/office/drawing/2014/main" id="{E5D32E02-8607-6331-2F9B-7707897899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1200" y="1517710"/>
            <a:ext cx="14554199" cy="717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5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5870620" y="1814909"/>
            <a:ext cx="6546760" cy="6546760"/>
          </a:xfrm>
          <a:custGeom>
            <a:avLst/>
            <a:gdLst/>
            <a:ahLst/>
            <a:cxnLst/>
            <a:rect l="l" t="t" r="r" b="b"/>
            <a:pathLst>
              <a:path w="6546760" h="6546760">
                <a:moveTo>
                  <a:pt x="0" y="0"/>
                </a:moveTo>
                <a:lnTo>
                  <a:pt x="6546760" y="0"/>
                </a:lnTo>
                <a:lnTo>
                  <a:pt x="6546760" y="6546760"/>
                </a:lnTo>
                <a:lnTo>
                  <a:pt x="0" y="65467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287</Words>
  <Application>Microsoft Office PowerPoint</Application>
  <PresentationFormat>Custom</PresentationFormat>
  <Paragraphs>100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Canva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 &amp; Nuclear Power</dc:title>
  <dc:creator>Coombs, Warren (EECD/EDPE)</dc:creator>
  <cp:lastModifiedBy>Coombs, Warren (EECD/EDPE)</cp:lastModifiedBy>
  <cp:revision>4</cp:revision>
  <dcterms:created xsi:type="dcterms:W3CDTF">2006-08-16T00:00:00Z</dcterms:created>
  <dcterms:modified xsi:type="dcterms:W3CDTF">2024-12-27T14:59:47Z</dcterms:modified>
  <dc:identifier>DAGKvec-au0</dc:identifier>
</cp:coreProperties>
</file>