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sldIdLst>
    <p:sldId id="256" r:id="rId2"/>
    <p:sldId id="257" r:id="rId3"/>
    <p:sldId id="260" r:id="rId4"/>
    <p:sldId id="267" r:id="rId5"/>
    <p:sldId id="265" r:id="rId6"/>
    <p:sldId id="268" r:id="rId7"/>
  </p:sldIdLst>
  <p:sldSz cx="7772400" cy="10058400"/>
  <p:notesSz cx="6858000" cy="9144000"/>
  <p:embeddedFontLst>
    <p:embeddedFont>
      <p:font typeface="Metropolis" panose="020B0604020202020204" charset="0"/>
      <p:regular r:id="rId9"/>
      <p:bold r:id="rId10"/>
      <p:italic r:id="rId11"/>
      <p:boldItalic r:id="rId12"/>
    </p:embeddedFont>
    <p:embeddedFont>
      <p:font typeface="Metropolis Semi Bold" panose="020B0604020202020204" charset="0"/>
      <p:bold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7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260"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2A2F7-A210-4923-8472-6A708C59A992}" type="datetimeFigureOut">
              <a:rPr lang="en-US" smtClean="0"/>
              <a:t>5/23/2025</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AF468-2689-4B4B-95A9-7D3C38702E43}" type="slidenum">
              <a:rPr lang="en-US" smtClean="0"/>
              <a:t>‹#›</a:t>
            </a:fld>
            <a:endParaRPr lang="en-US" dirty="0"/>
          </a:p>
        </p:txBody>
      </p:sp>
    </p:spTree>
    <p:extLst>
      <p:ext uri="{BB962C8B-B14F-4D97-AF65-F5344CB8AC3E}">
        <p14:creationId xmlns:p14="http://schemas.microsoft.com/office/powerpoint/2010/main" val="75694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96D46063-A5D5-E776-E513-FE3127E8CB5F}"/>
              </a:ext>
            </a:extLst>
          </p:cNvPr>
          <p:cNvSpPr/>
          <p:nvPr userDrawn="1"/>
        </p:nvSpPr>
        <p:spPr>
          <a:xfrm rot="2494443">
            <a:off x="1130264" y="-1074712"/>
            <a:ext cx="9038038" cy="4802525"/>
          </a:xfrm>
          <a:custGeom>
            <a:avLst/>
            <a:gdLst>
              <a:gd name="connsiteX0" fmla="*/ 0 w 9038038"/>
              <a:gd name="connsiteY0" fmla="*/ 4636550 h 4802525"/>
              <a:gd name="connsiteX1" fmla="*/ 5227038 w 9038038"/>
              <a:gd name="connsiteY1" fmla="*/ 0 h 4802525"/>
              <a:gd name="connsiteX2" fmla="*/ 9038038 w 9038038"/>
              <a:gd name="connsiteY2" fmla="*/ 4296350 h 4802525"/>
              <a:gd name="connsiteX3" fmla="*/ 9017548 w 9038038"/>
              <a:gd name="connsiteY3" fmla="*/ 4330077 h 4802525"/>
              <a:gd name="connsiteX4" fmla="*/ 8128980 w 9038038"/>
              <a:gd name="connsiteY4" fmla="*/ 4802525 h 4802525"/>
              <a:gd name="connsiteX5" fmla="*/ 571091 w 9038038"/>
              <a:gd name="connsiteY5" fmla="*/ 4802525 h 4802525"/>
              <a:gd name="connsiteX6" fmla="*/ 60314 w 9038038"/>
              <a:gd name="connsiteY6" fmla="*/ 4673191 h 480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38038" h="4802525">
                <a:moveTo>
                  <a:pt x="0" y="4636550"/>
                </a:moveTo>
                <a:lnTo>
                  <a:pt x="5227038" y="0"/>
                </a:lnTo>
                <a:lnTo>
                  <a:pt x="9038038" y="4296350"/>
                </a:lnTo>
                <a:lnTo>
                  <a:pt x="9017548" y="4330077"/>
                </a:lnTo>
                <a:cubicBezTo>
                  <a:pt x="8824979" y="4615118"/>
                  <a:pt x="8498865" y="4802525"/>
                  <a:pt x="8128980" y="4802525"/>
                </a:cubicBezTo>
                <a:lnTo>
                  <a:pt x="571091" y="4802525"/>
                </a:lnTo>
                <a:cubicBezTo>
                  <a:pt x="386149" y="4802525"/>
                  <a:pt x="212149" y="4755673"/>
                  <a:pt x="60314" y="4673191"/>
                </a:cubicBez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7" name="Picture Placeholder 26">
            <a:extLst>
              <a:ext uri="{FF2B5EF4-FFF2-40B4-BE49-F238E27FC236}">
                <a16:creationId xmlns:a16="http://schemas.microsoft.com/office/drawing/2014/main" id="{C165AD84-A651-95DB-26B4-47FD235CEF16}"/>
              </a:ext>
            </a:extLst>
          </p:cNvPr>
          <p:cNvSpPr>
            <a:spLocks noGrp="1"/>
          </p:cNvSpPr>
          <p:nvPr>
            <p:ph type="pic" sz="quarter" idx="10"/>
          </p:nvPr>
        </p:nvSpPr>
        <p:spPr>
          <a:xfrm>
            <a:off x="4" y="0"/>
            <a:ext cx="7772399" cy="6289841"/>
          </a:xfrm>
          <a:custGeom>
            <a:avLst/>
            <a:gdLst>
              <a:gd name="connsiteX0" fmla="*/ 7772399 w 7772399"/>
              <a:gd name="connsiteY0" fmla="*/ 0 h 6289842"/>
              <a:gd name="connsiteX1" fmla="*/ 7772399 w 7772399"/>
              <a:gd name="connsiteY1" fmla="*/ 4407549 h 6289842"/>
              <a:gd name="connsiteX2" fmla="*/ 6422523 w 7772399"/>
              <a:gd name="connsiteY2" fmla="*/ 5929339 h 6289842"/>
              <a:gd name="connsiteX3" fmla="*/ 4909793 w 7772399"/>
              <a:gd name="connsiteY3" fmla="*/ 6019899 h 6289842"/>
              <a:gd name="connsiteX4" fmla="*/ 0 w 7772399"/>
              <a:gd name="connsiteY4" fmla="*/ 1664756 h 6289842"/>
              <a:gd name="connsiteX5" fmla="*/ 0 w 7772399"/>
              <a:gd name="connsiteY5" fmla="*/ 0 h 628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399" h="6289842">
                <a:moveTo>
                  <a:pt x="7772399" y="0"/>
                </a:moveTo>
                <a:lnTo>
                  <a:pt x="7772399" y="4407549"/>
                </a:lnTo>
                <a:lnTo>
                  <a:pt x="6422523" y="5929339"/>
                </a:lnTo>
                <a:cubicBezTo>
                  <a:pt x="6029801" y="6372075"/>
                  <a:pt x="5352529" y="6412621"/>
                  <a:pt x="4909793" y="6019899"/>
                </a:cubicBezTo>
                <a:lnTo>
                  <a:pt x="0" y="1664756"/>
                </a:lnTo>
                <a:lnTo>
                  <a:pt x="0" y="0"/>
                </a:lnTo>
                <a:close/>
              </a:path>
            </a:pathLst>
          </a:custGeom>
        </p:spPr>
        <p:txBody>
          <a:bodyPr wrap="square">
            <a:noAutofit/>
          </a:bodyPr>
          <a:lstStyle/>
          <a:p>
            <a:endParaRPr lang="en-US"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9517" y="8973566"/>
            <a:ext cx="694435" cy="616727"/>
          </a:xfrm>
          <a:prstGeom prst="rect">
            <a:avLst/>
          </a:prstGeom>
        </p:spPr>
      </p:pic>
      <p:pic>
        <p:nvPicPr>
          <p:cNvPr id="18" name="Picture 17">
            <a:extLst>
              <a:ext uri="{FF2B5EF4-FFF2-40B4-BE49-F238E27FC236}">
                <a16:creationId xmlns:a16="http://schemas.microsoft.com/office/drawing/2014/main" id="{BBD87FA9-2589-A7AD-9CA3-5092AAF339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268" y="5326402"/>
            <a:ext cx="2801019" cy="795297"/>
          </a:xfrm>
          <a:prstGeom prst="rect">
            <a:avLst/>
          </a:prstGeom>
        </p:spPr>
      </p:pic>
      <p:sp>
        <p:nvSpPr>
          <p:cNvPr id="33" name="Text Placeholder 32">
            <a:extLst>
              <a:ext uri="{FF2B5EF4-FFF2-40B4-BE49-F238E27FC236}">
                <a16:creationId xmlns:a16="http://schemas.microsoft.com/office/drawing/2014/main" id="{8DB114D0-58A8-E03D-3443-5426B3CC60AE}"/>
              </a:ext>
            </a:extLst>
          </p:cNvPr>
          <p:cNvSpPr>
            <a:spLocks noGrp="1"/>
          </p:cNvSpPr>
          <p:nvPr>
            <p:ph type="body" sz="quarter" idx="11"/>
          </p:nvPr>
        </p:nvSpPr>
        <p:spPr>
          <a:xfrm>
            <a:off x="341118" y="6553201"/>
            <a:ext cx="6902450" cy="1943100"/>
          </a:xfrm>
        </p:spPr>
        <p:txBody>
          <a:bodyPr>
            <a:normAutofit/>
          </a:bodyPr>
          <a:lstStyle>
            <a:lvl1pPr marL="0" indent="0">
              <a:lnSpc>
                <a:spcPct val="120000"/>
              </a:lnSpc>
              <a:buNone/>
              <a:defRPr sz="3200">
                <a:solidFill>
                  <a:srgbClr val="D34728"/>
                </a:solidFill>
                <a:latin typeface="+mj-lt"/>
              </a:defRPr>
            </a:lvl1pPr>
          </a:lstStyle>
          <a:p>
            <a:pPr lvl="0"/>
            <a:endParaRPr lang="en-US" dirty="0"/>
          </a:p>
        </p:txBody>
      </p:sp>
      <p:sp>
        <p:nvSpPr>
          <p:cNvPr id="34" name="Text Placeholder 32">
            <a:extLst>
              <a:ext uri="{FF2B5EF4-FFF2-40B4-BE49-F238E27FC236}">
                <a16:creationId xmlns:a16="http://schemas.microsoft.com/office/drawing/2014/main" id="{3ADC491C-10A2-B105-0200-C5A8B59FA382}"/>
              </a:ext>
            </a:extLst>
          </p:cNvPr>
          <p:cNvSpPr>
            <a:spLocks noGrp="1"/>
          </p:cNvSpPr>
          <p:nvPr>
            <p:ph type="body" sz="quarter" idx="12"/>
          </p:nvPr>
        </p:nvSpPr>
        <p:spPr>
          <a:xfrm>
            <a:off x="355633" y="8582315"/>
            <a:ext cx="6059682" cy="1047751"/>
          </a:xfrm>
        </p:spPr>
        <p:txBody>
          <a:bodyPr>
            <a:normAutofit/>
          </a:bodyPr>
          <a:lstStyle>
            <a:lvl1pPr marL="0" indent="0">
              <a:lnSpc>
                <a:spcPct val="120000"/>
              </a:lnSpc>
              <a:buNone/>
              <a:defRPr sz="1800">
                <a:solidFill>
                  <a:schemeClr val="tx1"/>
                </a:solidFill>
                <a:latin typeface="+mj-lt"/>
              </a:defRPr>
            </a:lvl1pPr>
          </a:lstStyle>
          <a:p>
            <a:pPr lvl="0"/>
            <a:endParaRPr lang="en-US" dirty="0"/>
          </a:p>
        </p:txBody>
      </p:sp>
      <p:sp>
        <p:nvSpPr>
          <p:cNvPr id="38" name="Freeform: Shape 37">
            <a:extLst>
              <a:ext uri="{FF2B5EF4-FFF2-40B4-BE49-F238E27FC236}">
                <a16:creationId xmlns:a16="http://schemas.microsoft.com/office/drawing/2014/main" id="{664EDC88-EFC2-9CFE-3C4A-D7B7E1D98FD2}"/>
              </a:ext>
            </a:extLst>
          </p:cNvPr>
          <p:cNvSpPr>
            <a:spLocks noChangeAspect="1"/>
          </p:cNvSpPr>
          <p:nvPr userDrawn="1"/>
        </p:nvSpPr>
        <p:spPr>
          <a:xfrm>
            <a:off x="301968" y="432874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 name="Freeform: Shape 38">
            <a:extLst>
              <a:ext uri="{FF2B5EF4-FFF2-40B4-BE49-F238E27FC236}">
                <a16:creationId xmlns:a16="http://schemas.microsoft.com/office/drawing/2014/main" id="{22436A50-68A8-B3CD-071A-65946B5C0838}"/>
              </a:ext>
            </a:extLst>
          </p:cNvPr>
          <p:cNvSpPr>
            <a:spLocks noChangeAspect="1"/>
          </p:cNvSpPr>
          <p:nvPr userDrawn="1"/>
        </p:nvSpPr>
        <p:spPr>
          <a:xfrm>
            <a:off x="706202" y="3795535"/>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Freeform: Shape 39">
            <a:extLst>
              <a:ext uri="{FF2B5EF4-FFF2-40B4-BE49-F238E27FC236}">
                <a16:creationId xmlns:a16="http://schemas.microsoft.com/office/drawing/2014/main" id="{F62A0420-65E4-9A3C-BBF7-20CB1CB6A858}"/>
              </a:ext>
            </a:extLst>
          </p:cNvPr>
          <p:cNvSpPr>
            <a:spLocks noChangeAspect="1"/>
          </p:cNvSpPr>
          <p:nvPr userDrawn="1"/>
        </p:nvSpPr>
        <p:spPr>
          <a:xfrm>
            <a:off x="341120" y="320362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Freeform: Shape 40">
            <a:extLst>
              <a:ext uri="{FF2B5EF4-FFF2-40B4-BE49-F238E27FC236}">
                <a16:creationId xmlns:a16="http://schemas.microsoft.com/office/drawing/2014/main" id="{D03D49A8-F06A-FC7F-7AF7-6DE3171E9BDB}"/>
              </a:ext>
            </a:extLst>
          </p:cNvPr>
          <p:cNvSpPr>
            <a:spLocks noChangeAspect="1"/>
          </p:cNvSpPr>
          <p:nvPr userDrawn="1"/>
        </p:nvSpPr>
        <p:spPr>
          <a:xfrm>
            <a:off x="985449" y="3332664"/>
            <a:ext cx="378631" cy="59910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Freeform: Shape 41">
            <a:extLst>
              <a:ext uri="{FF2B5EF4-FFF2-40B4-BE49-F238E27FC236}">
                <a16:creationId xmlns:a16="http://schemas.microsoft.com/office/drawing/2014/main" id="{C99B2E77-002A-2B11-AE7F-E0BFFDD853CA}"/>
              </a:ext>
            </a:extLst>
          </p:cNvPr>
          <p:cNvSpPr>
            <a:spLocks noChangeAspect="1"/>
          </p:cNvSpPr>
          <p:nvPr userDrawn="1"/>
        </p:nvSpPr>
        <p:spPr>
          <a:xfrm>
            <a:off x="1369700" y="435917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 name="Freeform: Shape 42">
            <a:extLst>
              <a:ext uri="{FF2B5EF4-FFF2-40B4-BE49-F238E27FC236}">
                <a16:creationId xmlns:a16="http://schemas.microsoft.com/office/drawing/2014/main" id="{22C65ABD-711F-72E1-DF47-E4FABAADA4A5}"/>
              </a:ext>
            </a:extLst>
          </p:cNvPr>
          <p:cNvSpPr>
            <a:spLocks noChangeAspect="1"/>
          </p:cNvSpPr>
          <p:nvPr userDrawn="1"/>
        </p:nvSpPr>
        <p:spPr>
          <a:xfrm>
            <a:off x="1038015" y="3738920"/>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4" name="Rectangle 43">
            <a:extLst>
              <a:ext uri="{FF2B5EF4-FFF2-40B4-BE49-F238E27FC236}">
                <a16:creationId xmlns:a16="http://schemas.microsoft.com/office/drawing/2014/main" id="{7D68C662-C890-CC14-C66C-033C007A2A8B}"/>
              </a:ext>
            </a:extLst>
          </p:cNvPr>
          <p:cNvSpPr/>
          <p:nvPr userDrawn="1"/>
        </p:nvSpPr>
        <p:spPr>
          <a:xfrm>
            <a:off x="0" y="10003010"/>
            <a:ext cx="7772400" cy="55392"/>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8134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38" name="Picture Placeholder 37">
            <a:extLst>
              <a:ext uri="{FF2B5EF4-FFF2-40B4-BE49-F238E27FC236}">
                <a16:creationId xmlns:a16="http://schemas.microsoft.com/office/drawing/2014/main" id="{8381E6FE-AF0D-EFFF-04AB-2231E81693AA}"/>
              </a:ext>
            </a:extLst>
          </p:cNvPr>
          <p:cNvSpPr>
            <a:spLocks noGrp="1"/>
          </p:cNvSpPr>
          <p:nvPr>
            <p:ph type="pic" sz="quarter" idx="11"/>
          </p:nvPr>
        </p:nvSpPr>
        <p:spPr>
          <a:xfrm>
            <a:off x="559692" y="1682980"/>
            <a:ext cx="6611046" cy="1684337"/>
          </a:xfrm>
        </p:spPr>
        <p:txBody>
          <a:bodyPr/>
          <a:lstStyle/>
          <a:p>
            <a:endParaRPr lang="en-US" dirty="0"/>
          </a:p>
        </p:txBody>
      </p:sp>
      <p:sp>
        <p:nvSpPr>
          <p:cNvPr id="39" name="Picture Placeholder 37">
            <a:extLst>
              <a:ext uri="{FF2B5EF4-FFF2-40B4-BE49-F238E27FC236}">
                <a16:creationId xmlns:a16="http://schemas.microsoft.com/office/drawing/2014/main" id="{3EB236B8-73A8-B41C-DB02-2D1103585A7B}"/>
              </a:ext>
            </a:extLst>
          </p:cNvPr>
          <p:cNvSpPr>
            <a:spLocks noGrp="1"/>
          </p:cNvSpPr>
          <p:nvPr>
            <p:ph type="pic" sz="quarter" idx="12"/>
          </p:nvPr>
        </p:nvSpPr>
        <p:spPr>
          <a:xfrm>
            <a:off x="3733800" y="3604689"/>
            <a:ext cx="3436938" cy="1684337"/>
          </a:xfrm>
        </p:spPr>
        <p:txBody>
          <a:bodyPr/>
          <a:lstStyle/>
          <a:p>
            <a:endParaRPr lang="en-US" dirty="0"/>
          </a:p>
        </p:txBody>
      </p:sp>
      <p:sp>
        <p:nvSpPr>
          <p:cNvPr id="40" name="Picture Placeholder 37">
            <a:extLst>
              <a:ext uri="{FF2B5EF4-FFF2-40B4-BE49-F238E27FC236}">
                <a16:creationId xmlns:a16="http://schemas.microsoft.com/office/drawing/2014/main" id="{B7EAA92E-F082-D8F6-A800-A3685E2DAA2A}"/>
              </a:ext>
            </a:extLst>
          </p:cNvPr>
          <p:cNvSpPr>
            <a:spLocks noGrp="1"/>
          </p:cNvSpPr>
          <p:nvPr>
            <p:ph type="pic" sz="quarter" idx="13"/>
          </p:nvPr>
        </p:nvSpPr>
        <p:spPr>
          <a:xfrm>
            <a:off x="3733800" y="5526397"/>
            <a:ext cx="3436938" cy="1684337"/>
          </a:xfrm>
        </p:spPr>
        <p:txBody>
          <a:bodyPr/>
          <a:lstStyle/>
          <a:p>
            <a:endParaRPr lang="en-US" dirty="0"/>
          </a:p>
        </p:txBody>
      </p:sp>
      <p:sp>
        <p:nvSpPr>
          <p:cNvPr id="41" name="Text Placeholder 32">
            <a:extLst>
              <a:ext uri="{FF2B5EF4-FFF2-40B4-BE49-F238E27FC236}">
                <a16:creationId xmlns:a16="http://schemas.microsoft.com/office/drawing/2014/main" id="{972F57C4-D772-8637-4233-0B8B73892F03}"/>
              </a:ext>
            </a:extLst>
          </p:cNvPr>
          <p:cNvSpPr>
            <a:spLocks noGrp="1"/>
          </p:cNvSpPr>
          <p:nvPr>
            <p:ph type="body" sz="quarter" idx="14"/>
          </p:nvPr>
        </p:nvSpPr>
        <p:spPr>
          <a:xfrm>
            <a:off x="567107" y="3569691"/>
            <a:ext cx="2980746" cy="3641040"/>
          </a:xfrm>
        </p:spPr>
        <p:txBody>
          <a:bodyPr>
            <a:normAutofit/>
          </a:bodyPr>
          <a:lstStyle>
            <a:lvl1pPr marL="0" indent="0">
              <a:lnSpc>
                <a:spcPct val="120000"/>
              </a:lnSpc>
              <a:spcBef>
                <a:spcPts val="1200"/>
              </a:spcBef>
              <a:buNone/>
              <a:defRPr sz="1400">
                <a:solidFill>
                  <a:schemeClr val="tx1"/>
                </a:solidFill>
                <a:latin typeface="+mn-lt"/>
              </a:defRPr>
            </a:lvl1pPr>
          </a:lstStyle>
          <a:p>
            <a:pPr lvl="0"/>
            <a:endParaRPr lang="en-US" dirty="0"/>
          </a:p>
        </p:txBody>
      </p:sp>
      <p:sp>
        <p:nvSpPr>
          <p:cNvPr id="42" name="Text Placeholder 32">
            <a:extLst>
              <a:ext uri="{FF2B5EF4-FFF2-40B4-BE49-F238E27FC236}">
                <a16:creationId xmlns:a16="http://schemas.microsoft.com/office/drawing/2014/main" id="{6E3BFC95-F682-D740-D674-8FA5E5E4A349}"/>
              </a:ext>
            </a:extLst>
          </p:cNvPr>
          <p:cNvSpPr>
            <a:spLocks noGrp="1"/>
          </p:cNvSpPr>
          <p:nvPr>
            <p:ph type="body" sz="quarter" idx="15"/>
          </p:nvPr>
        </p:nvSpPr>
        <p:spPr>
          <a:xfrm>
            <a:off x="567107" y="7380793"/>
            <a:ext cx="6631406" cy="855347"/>
          </a:xfrm>
        </p:spPr>
        <p:txBody>
          <a:bodyPr>
            <a:normAutofit/>
          </a:bodyPr>
          <a:lstStyle>
            <a:lvl1pPr marL="0" indent="0">
              <a:lnSpc>
                <a:spcPct val="120000"/>
              </a:lnSpc>
              <a:buNone/>
              <a:defRPr sz="1400" b="1">
                <a:solidFill>
                  <a:srgbClr val="D34728"/>
                </a:solidFill>
                <a:latin typeface="+mn-lt"/>
              </a:defRPr>
            </a:lvl1pPr>
          </a:lstStyle>
          <a:p>
            <a:pPr lvl="0"/>
            <a:endParaRPr lang="en-US" dirty="0"/>
          </a:p>
        </p:txBody>
      </p:sp>
      <p:sp>
        <p:nvSpPr>
          <p:cNvPr id="43" name="Text Placeholder 32">
            <a:extLst>
              <a:ext uri="{FF2B5EF4-FFF2-40B4-BE49-F238E27FC236}">
                <a16:creationId xmlns:a16="http://schemas.microsoft.com/office/drawing/2014/main" id="{D3398CD3-4AD1-823B-380F-0C4ED01B1020}"/>
              </a:ext>
            </a:extLst>
          </p:cNvPr>
          <p:cNvSpPr>
            <a:spLocks noGrp="1"/>
          </p:cNvSpPr>
          <p:nvPr>
            <p:ph type="body" sz="quarter" idx="16"/>
          </p:nvPr>
        </p:nvSpPr>
        <p:spPr>
          <a:xfrm>
            <a:off x="569930" y="8335300"/>
            <a:ext cx="6628585" cy="580102"/>
          </a:xfrm>
        </p:spPr>
        <p:txBody>
          <a:bodyPr>
            <a:normAutofit/>
          </a:bodyPr>
          <a:lstStyle>
            <a:lvl1pPr marL="0" indent="0">
              <a:lnSpc>
                <a:spcPct val="120000"/>
              </a:lnSpc>
              <a:buNone/>
              <a:defRPr sz="1200" b="0">
                <a:solidFill>
                  <a:schemeClr val="tx1"/>
                </a:solidFill>
                <a:latin typeface="+mn-lt"/>
              </a:defRPr>
            </a:lvl1pPr>
          </a:lstStyle>
          <a:p>
            <a:pPr lvl="0"/>
            <a:endParaRPr lang="en-US" dirty="0"/>
          </a:p>
        </p:txBody>
      </p:sp>
      <p:sp>
        <p:nvSpPr>
          <p:cNvPr id="44" name="Hexagon 43">
            <a:extLst>
              <a:ext uri="{FF2B5EF4-FFF2-40B4-BE49-F238E27FC236}">
                <a16:creationId xmlns:a16="http://schemas.microsoft.com/office/drawing/2014/main" id="{C8251E74-6527-5E41-BDF5-302068E724D0}"/>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 name="Hexagon 44">
            <a:extLst>
              <a:ext uri="{FF2B5EF4-FFF2-40B4-BE49-F238E27FC236}">
                <a16:creationId xmlns:a16="http://schemas.microsoft.com/office/drawing/2014/main" id="{CFA1CBCE-6F43-E402-99B4-B8054D63FD4C}"/>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 name="Hexagon 45">
            <a:extLst>
              <a:ext uri="{FF2B5EF4-FFF2-40B4-BE49-F238E27FC236}">
                <a16:creationId xmlns:a16="http://schemas.microsoft.com/office/drawing/2014/main" id="{505D2BA1-5324-32FB-D29D-D4CC57D89640}"/>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 name="Slide Number Placeholder 5">
            <a:extLst>
              <a:ext uri="{FF2B5EF4-FFF2-40B4-BE49-F238E27FC236}">
                <a16:creationId xmlns:a16="http://schemas.microsoft.com/office/drawing/2014/main" id="{A4794ABF-B97B-403E-76AC-0C2ADB057C72}"/>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spTree>
    <p:extLst>
      <p:ext uri="{BB962C8B-B14F-4D97-AF65-F5344CB8AC3E}">
        <p14:creationId xmlns:p14="http://schemas.microsoft.com/office/powerpoint/2010/main" val="3520025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Hexagon 20">
            <a:extLst>
              <a:ext uri="{FF2B5EF4-FFF2-40B4-BE49-F238E27FC236}">
                <a16:creationId xmlns:a16="http://schemas.microsoft.com/office/drawing/2014/main" id="{2898368E-EB69-ABA5-E824-27775D6F3FC8}"/>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2" name="Picture Placeholder 37">
            <a:extLst>
              <a:ext uri="{FF2B5EF4-FFF2-40B4-BE49-F238E27FC236}">
                <a16:creationId xmlns:a16="http://schemas.microsoft.com/office/drawing/2014/main" id="{22438225-0BE4-9843-0748-1B56E468C963}"/>
              </a:ext>
            </a:extLst>
          </p:cNvPr>
          <p:cNvSpPr>
            <a:spLocks noGrp="1"/>
          </p:cNvSpPr>
          <p:nvPr>
            <p:ph type="pic" sz="quarter" idx="12"/>
          </p:nvPr>
        </p:nvSpPr>
        <p:spPr>
          <a:xfrm>
            <a:off x="4630118" y="3591951"/>
            <a:ext cx="2540681" cy="5339604"/>
          </a:xfrm>
        </p:spPr>
        <p:txBody>
          <a:bodyPr/>
          <a:lstStyle/>
          <a:p>
            <a:endParaRPr lang="en-US" dirty="0"/>
          </a:p>
        </p:txBody>
      </p:sp>
      <p:sp>
        <p:nvSpPr>
          <p:cNvPr id="3" name="Text Placeholder 32">
            <a:extLst>
              <a:ext uri="{FF2B5EF4-FFF2-40B4-BE49-F238E27FC236}">
                <a16:creationId xmlns:a16="http://schemas.microsoft.com/office/drawing/2014/main" id="{7CCFC04E-B96A-2302-8F08-889E3D8D7041}"/>
              </a:ext>
            </a:extLst>
          </p:cNvPr>
          <p:cNvSpPr>
            <a:spLocks noGrp="1"/>
          </p:cNvSpPr>
          <p:nvPr>
            <p:ph type="body" sz="quarter" idx="14"/>
          </p:nvPr>
        </p:nvSpPr>
        <p:spPr>
          <a:xfrm>
            <a:off x="1367565" y="3651992"/>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dirty="0"/>
          </a:p>
        </p:txBody>
      </p:sp>
      <p:sp>
        <p:nvSpPr>
          <p:cNvPr id="4" name="Text Placeholder 32">
            <a:extLst>
              <a:ext uri="{FF2B5EF4-FFF2-40B4-BE49-F238E27FC236}">
                <a16:creationId xmlns:a16="http://schemas.microsoft.com/office/drawing/2014/main" id="{FA338F14-3674-1BF7-52DC-1E568495BC59}"/>
              </a:ext>
            </a:extLst>
          </p:cNvPr>
          <p:cNvSpPr>
            <a:spLocks noGrp="1"/>
          </p:cNvSpPr>
          <p:nvPr>
            <p:ph type="body" sz="quarter" idx="15"/>
          </p:nvPr>
        </p:nvSpPr>
        <p:spPr>
          <a:xfrm>
            <a:off x="549559" y="1724233"/>
            <a:ext cx="6631406" cy="1510655"/>
          </a:xfrm>
        </p:spPr>
        <p:txBody>
          <a:bodyPr>
            <a:normAutofit/>
          </a:bodyPr>
          <a:lstStyle>
            <a:lvl1pPr marL="0" indent="0">
              <a:lnSpc>
                <a:spcPct val="120000"/>
              </a:lnSpc>
              <a:buNone/>
              <a:defRPr sz="1400" b="1">
                <a:solidFill>
                  <a:srgbClr val="D34728"/>
                </a:solidFill>
                <a:latin typeface="+mn-lt"/>
              </a:defRPr>
            </a:lvl1pPr>
          </a:lstStyle>
          <a:p>
            <a:pPr lvl="0"/>
            <a:endParaRPr lang="en-US" dirty="0"/>
          </a:p>
        </p:txBody>
      </p:sp>
      <p:sp>
        <p:nvSpPr>
          <p:cNvPr id="5" name="Hexagon 4">
            <a:extLst>
              <a:ext uri="{FF2B5EF4-FFF2-40B4-BE49-F238E27FC236}">
                <a16:creationId xmlns:a16="http://schemas.microsoft.com/office/drawing/2014/main" id="{EC1682A9-1476-8333-BF49-4993F5EF6B26}"/>
              </a:ext>
            </a:extLst>
          </p:cNvPr>
          <p:cNvSpPr>
            <a:spLocks noChangeAspect="1"/>
          </p:cNvSpPr>
          <p:nvPr userDrawn="1"/>
        </p:nvSpPr>
        <p:spPr>
          <a:xfrm>
            <a:off x="683687" y="3802843"/>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 Placeholder 32">
            <a:extLst>
              <a:ext uri="{FF2B5EF4-FFF2-40B4-BE49-F238E27FC236}">
                <a16:creationId xmlns:a16="http://schemas.microsoft.com/office/drawing/2014/main" id="{06F3A5BA-7714-FF2D-AF57-2D69754FF689}"/>
              </a:ext>
            </a:extLst>
          </p:cNvPr>
          <p:cNvSpPr>
            <a:spLocks noGrp="1"/>
          </p:cNvSpPr>
          <p:nvPr>
            <p:ph type="body" sz="quarter" idx="16"/>
          </p:nvPr>
        </p:nvSpPr>
        <p:spPr>
          <a:xfrm>
            <a:off x="1367565" y="5037888"/>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dirty="0"/>
          </a:p>
        </p:txBody>
      </p:sp>
      <p:sp>
        <p:nvSpPr>
          <p:cNvPr id="9" name="Hexagon 8">
            <a:extLst>
              <a:ext uri="{FF2B5EF4-FFF2-40B4-BE49-F238E27FC236}">
                <a16:creationId xmlns:a16="http://schemas.microsoft.com/office/drawing/2014/main" id="{FDC281DB-5F60-2605-A723-59951322EF6C}"/>
              </a:ext>
            </a:extLst>
          </p:cNvPr>
          <p:cNvSpPr>
            <a:spLocks noChangeAspect="1"/>
          </p:cNvSpPr>
          <p:nvPr userDrawn="1"/>
        </p:nvSpPr>
        <p:spPr>
          <a:xfrm>
            <a:off x="683687" y="5188738"/>
            <a:ext cx="467760" cy="415843"/>
          </a:xfrm>
          <a:prstGeom prst="hexagon">
            <a:avLst/>
          </a:prstGeom>
          <a:solidFill>
            <a:schemeClr val="bg1">
              <a:lumMod val="75000"/>
            </a:schemeClr>
          </a:solidFill>
          <a:ln w="158750" cap="rnd">
            <a:solidFill>
              <a:schemeClr val="bg1">
                <a:lumMod val="7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32">
            <a:extLst>
              <a:ext uri="{FF2B5EF4-FFF2-40B4-BE49-F238E27FC236}">
                <a16:creationId xmlns:a16="http://schemas.microsoft.com/office/drawing/2014/main" id="{6C4612B4-32E7-D7ED-6498-87D606332A71}"/>
              </a:ext>
            </a:extLst>
          </p:cNvPr>
          <p:cNvSpPr>
            <a:spLocks noGrp="1"/>
          </p:cNvSpPr>
          <p:nvPr>
            <p:ph type="body" sz="quarter" idx="17"/>
          </p:nvPr>
        </p:nvSpPr>
        <p:spPr>
          <a:xfrm>
            <a:off x="1367565" y="6423783"/>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dirty="0"/>
          </a:p>
        </p:txBody>
      </p:sp>
      <p:sp>
        <p:nvSpPr>
          <p:cNvPr id="11" name="Hexagon 10">
            <a:extLst>
              <a:ext uri="{FF2B5EF4-FFF2-40B4-BE49-F238E27FC236}">
                <a16:creationId xmlns:a16="http://schemas.microsoft.com/office/drawing/2014/main" id="{D6C28F98-A19F-B5FC-44AF-640269A47D48}"/>
              </a:ext>
            </a:extLst>
          </p:cNvPr>
          <p:cNvSpPr>
            <a:spLocks noChangeAspect="1"/>
          </p:cNvSpPr>
          <p:nvPr userDrawn="1"/>
        </p:nvSpPr>
        <p:spPr>
          <a:xfrm>
            <a:off x="683687" y="6574635"/>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32">
            <a:extLst>
              <a:ext uri="{FF2B5EF4-FFF2-40B4-BE49-F238E27FC236}">
                <a16:creationId xmlns:a16="http://schemas.microsoft.com/office/drawing/2014/main" id="{D27D7CA4-EB4E-853E-B8B6-5879DB607B77}"/>
              </a:ext>
            </a:extLst>
          </p:cNvPr>
          <p:cNvSpPr>
            <a:spLocks noGrp="1"/>
          </p:cNvSpPr>
          <p:nvPr>
            <p:ph type="body" sz="quarter" idx="18"/>
          </p:nvPr>
        </p:nvSpPr>
        <p:spPr>
          <a:xfrm>
            <a:off x="1367565" y="7809680"/>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dirty="0"/>
          </a:p>
        </p:txBody>
      </p:sp>
      <p:sp>
        <p:nvSpPr>
          <p:cNvPr id="13" name="Hexagon 12">
            <a:extLst>
              <a:ext uri="{FF2B5EF4-FFF2-40B4-BE49-F238E27FC236}">
                <a16:creationId xmlns:a16="http://schemas.microsoft.com/office/drawing/2014/main" id="{5AF7FF9C-7310-C645-7CE5-BC9202B2AC50}"/>
              </a:ext>
            </a:extLst>
          </p:cNvPr>
          <p:cNvSpPr>
            <a:spLocks noChangeAspect="1"/>
          </p:cNvSpPr>
          <p:nvPr userDrawn="1"/>
        </p:nvSpPr>
        <p:spPr>
          <a:xfrm>
            <a:off x="683687" y="7960531"/>
            <a:ext cx="467760" cy="415843"/>
          </a:xfrm>
          <a:prstGeom prst="hexagon">
            <a:avLst/>
          </a:prstGeom>
          <a:solidFill>
            <a:schemeClr val="bg1">
              <a:lumMod val="75000"/>
            </a:schemeClr>
          </a:solidFill>
          <a:ln w="158750" cap="rnd">
            <a:solidFill>
              <a:schemeClr val="bg1">
                <a:lumMod val="7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Picture Placeholder 15">
            <a:extLst>
              <a:ext uri="{FF2B5EF4-FFF2-40B4-BE49-F238E27FC236}">
                <a16:creationId xmlns:a16="http://schemas.microsoft.com/office/drawing/2014/main" id="{59B77E13-5926-3C1F-7E13-A1B8A14166BE}"/>
              </a:ext>
            </a:extLst>
          </p:cNvPr>
          <p:cNvSpPr>
            <a:spLocks noGrp="1"/>
          </p:cNvSpPr>
          <p:nvPr>
            <p:ph type="pic" sz="quarter" idx="19"/>
          </p:nvPr>
        </p:nvSpPr>
        <p:spPr>
          <a:xfrm>
            <a:off x="793037" y="3873214"/>
            <a:ext cx="274320" cy="274321"/>
          </a:xfrm>
        </p:spPr>
        <p:txBody>
          <a:bodyPr>
            <a:noAutofit/>
          </a:bodyPr>
          <a:lstStyle>
            <a:lvl1pPr marL="0" indent="0">
              <a:buNone/>
              <a:defRPr sz="899"/>
            </a:lvl1pPr>
          </a:lstStyle>
          <a:p>
            <a:endParaRPr lang="en-US" dirty="0"/>
          </a:p>
        </p:txBody>
      </p:sp>
      <p:sp>
        <p:nvSpPr>
          <p:cNvPr id="18" name="Picture Placeholder 15">
            <a:extLst>
              <a:ext uri="{FF2B5EF4-FFF2-40B4-BE49-F238E27FC236}">
                <a16:creationId xmlns:a16="http://schemas.microsoft.com/office/drawing/2014/main" id="{BDFD3731-84EF-1FC2-1B72-355CD859945F}"/>
              </a:ext>
            </a:extLst>
          </p:cNvPr>
          <p:cNvSpPr>
            <a:spLocks noGrp="1"/>
          </p:cNvSpPr>
          <p:nvPr>
            <p:ph type="pic" sz="quarter" idx="20"/>
          </p:nvPr>
        </p:nvSpPr>
        <p:spPr>
          <a:xfrm>
            <a:off x="793037" y="5259499"/>
            <a:ext cx="274320" cy="274321"/>
          </a:xfrm>
        </p:spPr>
        <p:txBody>
          <a:bodyPr>
            <a:noAutofit/>
          </a:bodyPr>
          <a:lstStyle>
            <a:lvl1pPr marL="0" indent="0">
              <a:buNone/>
              <a:defRPr sz="899"/>
            </a:lvl1pPr>
          </a:lstStyle>
          <a:p>
            <a:endParaRPr lang="en-US" dirty="0"/>
          </a:p>
        </p:txBody>
      </p:sp>
      <p:sp>
        <p:nvSpPr>
          <p:cNvPr id="22" name="Picture Placeholder 15">
            <a:extLst>
              <a:ext uri="{FF2B5EF4-FFF2-40B4-BE49-F238E27FC236}">
                <a16:creationId xmlns:a16="http://schemas.microsoft.com/office/drawing/2014/main" id="{9E420EF2-F0BD-AD75-CCDB-B656B9E2A69D}"/>
              </a:ext>
            </a:extLst>
          </p:cNvPr>
          <p:cNvSpPr>
            <a:spLocks noGrp="1"/>
          </p:cNvSpPr>
          <p:nvPr>
            <p:ph type="pic" sz="quarter" idx="21"/>
          </p:nvPr>
        </p:nvSpPr>
        <p:spPr>
          <a:xfrm>
            <a:off x="793037" y="6645782"/>
            <a:ext cx="274320" cy="274321"/>
          </a:xfrm>
        </p:spPr>
        <p:txBody>
          <a:bodyPr>
            <a:noAutofit/>
          </a:bodyPr>
          <a:lstStyle>
            <a:lvl1pPr marL="0" indent="0">
              <a:buNone/>
              <a:defRPr sz="899"/>
            </a:lvl1pPr>
          </a:lstStyle>
          <a:p>
            <a:endParaRPr lang="en-US" dirty="0"/>
          </a:p>
        </p:txBody>
      </p:sp>
      <p:sp>
        <p:nvSpPr>
          <p:cNvPr id="36" name="Picture Placeholder 15">
            <a:extLst>
              <a:ext uri="{FF2B5EF4-FFF2-40B4-BE49-F238E27FC236}">
                <a16:creationId xmlns:a16="http://schemas.microsoft.com/office/drawing/2014/main" id="{937C4C93-D929-5C39-467F-DBB8B7FD712E}"/>
              </a:ext>
            </a:extLst>
          </p:cNvPr>
          <p:cNvSpPr>
            <a:spLocks noGrp="1"/>
          </p:cNvSpPr>
          <p:nvPr>
            <p:ph type="pic" sz="quarter" idx="22"/>
          </p:nvPr>
        </p:nvSpPr>
        <p:spPr>
          <a:xfrm>
            <a:off x="793037" y="8032066"/>
            <a:ext cx="274320" cy="274321"/>
          </a:xfrm>
        </p:spPr>
        <p:txBody>
          <a:bodyPr>
            <a:noAutofit/>
          </a:bodyPr>
          <a:lstStyle>
            <a:lvl1pPr marL="0" indent="0">
              <a:buNone/>
              <a:defRPr sz="899"/>
            </a:lvl1pPr>
          </a:lstStyle>
          <a:p>
            <a:endParaRPr lang="en-US" dirty="0"/>
          </a:p>
        </p:txBody>
      </p:sp>
    </p:spTree>
    <p:extLst>
      <p:ext uri="{BB962C8B-B14F-4D97-AF65-F5344CB8AC3E}">
        <p14:creationId xmlns:p14="http://schemas.microsoft.com/office/powerpoint/2010/main" val="162976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15" name="Chart Placeholder 14">
            <a:extLst>
              <a:ext uri="{FF2B5EF4-FFF2-40B4-BE49-F238E27FC236}">
                <a16:creationId xmlns:a16="http://schemas.microsoft.com/office/drawing/2014/main" id="{7DDD23DA-ECE1-7057-8765-0C869629B401}"/>
              </a:ext>
            </a:extLst>
          </p:cNvPr>
          <p:cNvSpPr>
            <a:spLocks noGrp="1"/>
          </p:cNvSpPr>
          <p:nvPr>
            <p:ph type="chart" sz="quarter" idx="11"/>
          </p:nvPr>
        </p:nvSpPr>
        <p:spPr>
          <a:xfrm>
            <a:off x="534737" y="4744989"/>
            <a:ext cx="6631407" cy="4060182"/>
          </a:xfrm>
        </p:spPr>
        <p:txBody>
          <a:bodyPr/>
          <a:lstStyle/>
          <a:p>
            <a:endParaRPr lang="en-US" dirty="0"/>
          </a:p>
        </p:txBody>
      </p:sp>
      <p:sp>
        <p:nvSpPr>
          <p:cNvPr id="37" name="Hexagon 36">
            <a:extLst>
              <a:ext uri="{FF2B5EF4-FFF2-40B4-BE49-F238E27FC236}">
                <a16:creationId xmlns:a16="http://schemas.microsoft.com/office/drawing/2014/main" id="{9669FA2B-7A5A-7983-FF4D-00ECBA427936}"/>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Text Placeholder 32">
            <a:extLst>
              <a:ext uri="{FF2B5EF4-FFF2-40B4-BE49-F238E27FC236}">
                <a16:creationId xmlns:a16="http://schemas.microsoft.com/office/drawing/2014/main" id="{B8D17291-BB18-0DE8-609F-DF934F33C44B}"/>
              </a:ext>
            </a:extLst>
          </p:cNvPr>
          <p:cNvSpPr>
            <a:spLocks noGrp="1"/>
          </p:cNvSpPr>
          <p:nvPr>
            <p:ph type="body" sz="quarter" idx="15"/>
          </p:nvPr>
        </p:nvSpPr>
        <p:spPr>
          <a:xfrm>
            <a:off x="549559" y="1724234"/>
            <a:ext cx="6631406" cy="2760631"/>
          </a:xfrm>
        </p:spPr>
        <p:txBody>
          <a:bodyPr>
            <a:normAutofit/>
          </a:bodyPr>
          <a:lstStyle>
            <a:lvl1pPr marL="0" indent="0">
              <a:lnSpc>
                <a:spcPct val="130000"/>
              </a:lnSpc>
              <a:buNone/>
              <a:defRPr sz="1400" b="1">
                <a:solidFill>
                  <a:srgbClr val="D34728"/>
                </a:solidFill>
                <a:latin typeface="+mn-lt"/>
              </a:defRPr>
            </a:lvl1pPr>
          </a:lstStyle>
          <a:p>
            <a:pPr lvl="0"/>
            <a:endParaRPr lang="en-US" dirty="0"/>
          </a:p>
        </p:txBody>
      </p:sp>
    </p:spTree>
    <p:extLst>
      <p:ext uri="{BB962C8B-B14F-4D97-AF65-F5344CB8AC3E}">
        <p14:creationId xmlns:p14="http://schemas.microsoft.com/office/powerpoint/2010/main" val="4249316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37" name="Hexagon 36">
            <a:extLst>
              <a:ext uri="{FF2B5EF4-FFF2-40B4-BE49-F238E27FC236}">
                <a16:creationId xmlns:a16="http://schemas.microsoft.com/office/drawing/2014/main" id="{9669FA2B-7A5A-7983-FF4D-00ECBA427936}"/>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Text Placeholder 32">
            <a:extLst>
              <a:ext uri="{FF2B5EF4-FFF2-40B4-BE49-F238E27FC236}">
                <a16:creationId xmlns:a16="http://schemas.microsoft.com/office/drawing/2014/main" id="{B8D17291-BB18-0DE8-609F-DF934F33C44B}"/>
              </a:ext>
            </a:extLst>
          </p:cNvPr>
          <p:cNvSpPr>
            <a:spLocks noGrp="1"/>
          </p:cNvSpPr>
          <p:nvPr>
            <p:ph type="body" sz="quarter" idx="15"/>
          </p:nvPr>
        </p:nvSpPr>
        <p:spPr>
          <a:xfrm>
            <a:off x="549559" y="1724234"/>
            <a:ext cx="6631406" cy="1226783"/>
          </a:xfrm>
        </p:spPr>
        <p:txBody>
          <a:bodyPr>
            <a:normAutofit/>
          </a:bodyPr>
          <a:lstStyle>
            <a:lvl1pPr marL="0" indent="0" algn="ctr">
              <a:lnSpc>
                <a:spcPct val="120000"/>
              </a:lnSpc>
              <a:buNone/>
              <a:defRPr sz="1400" b="0">
                <a:solidFill>
                  <a:schemeClr val="tx1"/>
                </a:solidFill>
                <a:latin typeface="+mn-lt"/>
              </a:defRPr>
            </a:lvl1pPr>
          </a:lstStyle>
          <a:p>
            <a:pPr lvl="0"/>
            <a:endParaRPr lang="en-US" dirty="0"/>
          </a:p>
        </p:txBody>
      </p:sp>
      <p:sp>
        <p:nvSpPr>
          <p:cNvPr id="2" name="Text Placeholder 32">
            <a:extLst>
              <a:ext uri="{FF2B5EF4-FFF2-40B4-BE49-F238E27FC236}">
                <a16:creationId xmlns:a16="http://schemas.microsoft.com/office/drawing/2014/main" id="{4DCA2BF4-4142-F702-96B4-2EA365DDBF68}"/>
              </a:ext>
            </a:extLst>
          </p:cNvPr>
          <p:cNvSpPr>
            <a:spLocks noGrp="1"/>
          </p:cNvSpPr>
          <p:nvPr>
            <p:ph type="body" sz="quarter" idx="16"/>
          </p:nvPr>
        </p:nvSpPr>
        <p:spPr>
          <a:xfrm>
            <a:off x="559692" y="3783465"/>
            <a:ext cx="2099287" cy="3038454"/>
          </a:xfrm>
        </p:spPr>
        <p:txBody>
          <a:bodyPr>
            <a:normAutofit/>
          </a:bodyPr>
          <a:lstStyle>
            <a:lvl1pPr marL="0" indent="0" algn="ctr">
              <a:lnSpc>
                <a:spcPct val="120000"/>
              </a:lnSpc>
              <a:buNone/>
              <a:defRPr sz="1400" b="0">
                <a:solidFill>
                  <a:schemeClr val="tx1"/>
                </a:solidFill>
                <a:latin typeface="+mn-lt"/>
              </a:defRPr>
            </a:lvl1pPr>
          </a:lstStyle>
          <a:p>
            <a:pPr lvl="0"/>
            <a:endParaRPr lang="en-US" dirty="0"/>
          </a:p>
        </p:txBody>
      </p:sp>
      <p:sp>
        <p:nvSpPr>
          <p:cNvPr id="3" name="Text Placeholder 32">
            <a:extLst>
              <a:ext uri="{FF2B5EF4-FFF2-40B4-BE49-F238E27FC236}">
                <a16:creationId xmlns:a16="http://schemas.microsoft.com/office/drawing/2014/main" id="{9B964F42-9260-9954-5D53-BD6B716EA10E}"/>
              </a:ext>
            </a:extLst>
          </p:cNvPr>
          <p:cNvSpPr>
            <a:spLocks noGrp="1"/>
          </p:cNvSpPr>
          <p:nvPr>
            <p:ph type="body" sz="quarter" idx="17"/>
          </p:nvPr>
        </p:nvSpPr>
        <p:spPr>
          <a:xfrm>
            <a:off x="2823181" y="3783465"/>
            <a:ext cx="2099287" cy="3038454"/>
          </a:xfrm>
        </p:spPr>
        <p:txBody>
          <a:bodyPr>
            <a:normAutofit/>
          </a:bodyPr>
          <a:lstStyle>
            <a:lvl1pPr marL="0" indent="0" algn="ctr">
              <a:lnSpc>
                <a:spcPct val="120000"/>
              </a:lnSpc>
              <a:buNone/>
              <a:defRPr sz="1400" b="0">
                <a:solidFill>
                  <a:schemeClr val="tx1"/>
                </a:solidFill>
                <a:latin typeface="+mn-lt"/>
              </a:defRPr>
            </a:lvl1pPr>
          </a:lstStyle>
          <a:p>
            <a:pPr lvl="0"/>
            <a:endParaRPr lang="en-US" dirty="0"/>
          </a:p>
        </p:txBody>
      </p:sp>
      <p:sp>
        <p:nvSpPr>
          <p:cNvPr id="4" name="Text Placeholder 32">
            <a:extLst>
              <a:ext uri="{FF2B5EF4-FFF2-40B4-BE49-F238E27FC236}">
                <a16:creationId xmlns:a16="http://schemas.microsoft.com/office/drawing/2014/main" id="{E5FD9C32-30E2-9C18-39AC-B3E63A4BE3AF}"/>
              </a:ext>
            </a:extLst>
          </p:cNvPr>
          <p:cNvSpPr>
            <a:spLocks noGrp="1"/>
          </p:cNvSpPr>
          <p:nvPr>
            <p:ph type="body" sz="quarter" idx="18"/>
          </p:nvPr>
        </p:nvSpPr>
        <p:spPr>
          <a:xfrm>
            <a:off x="5086670" y="3783465"/>
            <a:ext cx="2099287" cy="3038454"/>
          </a:xfrm>
        </p:spPr>
        <p:txBody>
          <a:bodyPr>
            <a:normAutofit/>
          </a:bodyPr>
          <a:lstStyle>
            <a:lvl1pPr marL="0" indent="0" algn="ctr">
              <a:lnSpc>
                <a:spcPct val="120000"/>
              </a:lnSpc>
              <a:buNone/>
              <a:defRPr sz="1400" b="0">
                <a:solidFill>
                  <a:schemeClr val="tx1"/>
                </a:solidFill>
                <a:latin typeface="+mn-lt"/>
              </a:defRPr>
            </a:lvl1pPr>
          </a:lstStyle>
          <a:p>
            <a:pPr lvl="0"/>
            <a:endParaRPr lang="en-US" dirty="0"/>
          </a:p>
        </p:txBody>
      </p:sp>
      <p:cxnSp>
        <p:nvCxnSpPr>
          <p:cNvPr id="6" name="Straight Connector 5">
            <a:extLst>
              <a:ext uri="{FF2B5EF4-FFF2-40B4-BE49-F238E27FC236}">
                <a16:creationId xmlns:a16="http://schemas.microsoft.com/office/drawing/2014/main" id="{1317FB3D-EC80-306A-63AE-9A4269E77A11}"/>
              </a:ext>
            </a:extLst>
          </p:cNvPr>
          <p:cNvCxnSpPr>
            <a:cxnSpLocks/>
          </p:cNvCxnSpPr>
          <p:nvPr userDrawn="1"/>
        </p:nvCxnSpPr>
        <p:spPr>
          <a:xfrm flipH="1">
            <a:off x="2739101" y="3783465"/>
            <a:ext cx="0" cy="303845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757504-2B1C-0033-0E20-4F6D2A25EC1F}"/>
              </a:ext>
            </a:extLst>
          </p:cNvPr>
          <p:cNvCxnSpPr>
            <a:cxnSpLocks/>
          </p:cNvCxnSpPr>
          <p:nvPr userDrawn="1"/>
        </p:nvCxnSpPr>
        <p:spPr>
          <a:xfrm flipH="1">
            <a:off x="5006051" y="3783465"/>
            <a:ext cx="0" cy="303845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772B2E88-BC56-CF91-DE92-FE575C1F9B0E}"/>
              </a:ext>
            </a:extLst>
          </p:cNvPr>
          <p:cNvSpPr>
            <a:spLocks noGrp="1"/>
          </p:cNvSpPr>
          <p:nvPr>
            <p:ph type="pic" sz="quarter" idx="22"/>
          </p:nvPr>
        </p:nvSpPr>
        <p:spPr>
          <a:xfrm>
            <a:off x="549560" y="6987701"/>
            <a:ext cx="6648166" cy="1878489"/>
          </a:xfrm>
        </p:spPr>
        <p:txBody>
          <a:bodyPr/>
          <a:lstStyle/>
          <a:p>
            <a:endParaRPr lang="en-US" dirty="0"/>
          </a:p>
        </p:txBody>
      </p:sp>
      <p:sp>
        <p:nvSpPr>
          <p:cNvPr id="40" name="Hexagon 39">
            <a:extLst>
              <a:ext uri="{FF2B5EF4-FFF2-40B4-BE49-F238E27FC236}">
                <a16:creationId xmlns:a16="http://schemas.microsoft.com/office/drawing/2014/main" id="{33AAA186-559D-47E4-30A1-2E71D980CC58}"/>
              </a:ext>
            </a:extLst>
          </p:cNvPr>
          <p:cNvSpPr>
            <a:spLocks noChangeAspect="1"/>
          </p:cNvSpPr>
          <p:nvPr userDrawn="1"/>
        </p:nvSpPr>
        <p:spPr>
          <a:xfrm>
            <a:off x="1370175" y="3193866"/>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Hexagon 40">
            <a:extLst>
              <a:ext uri="{FF2B5EF4-FFF2-40B4-BE49-F238E27FC236}">
                <a16:creationId xmlns:a16="http://schemas.microsoft.com/office/drawing/2014/main" id="{789B50EC-2B4C-6160-2772-E25826124ED7}"/>
              </a:ext>
            </a:extLst>
          </p:cNvPr>
          <p:cNvSpPr>
            <a:spLocks noChangeAspect="1"/>
          </p:cNvSpPr>
          <p:nvPr userDrawn="1"/>
        </p:nvSpPr>
        <p:spPr>
          <a:xfrm>
            <a:off x="3630847" y="3193866"/>
            <a:ext cx="467760" cy="415843"/>
          </a:xfrm>
          <a:prstGeom prst="hexagon">
            <a:avLst/>
          </a:prstGeom>
          <a:solidFill>
            <a:schemeClr val="bg1">
              <a:lumMod val="75000"/>
            </a:schemeClr>
          </a:solidFill>
          <a:ln w="158750" cap="rnd">
            <a:solidFill>
              <a:schemeClr val="bg1">
                <a:lumMod val="7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Hexagon 41">
            <a:extLst>
              <a:ext uri="{FF2B5EF4-FFF2-40B4-BE49-F238E27FC236}">
                <a16:creationId xmlns:a16="http://schemas.microsoft.com/office/drawing/2014/main" id="{DB16144F-F6C5-103F-A103-1E421C434D6B}"/>
              </a:ext>
            </a:extLst>
          </p:cNvPr>
          <p:cNvSpPr>
            <a:spLocks noChangeAspect="1"/>
          </p:cNvSpPr>
          <p:nvPr userDrawn="1"/>
        </p:nvSpPr>
        <p:spPr>
          <a:xfrm>
            <a:off x="5891519" y="3193866"/>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Picture Placeholder 12">
            <a:extLst>
              <a:ext uri="{FF2B5EF4-FFF2-40B4-BE49-F238E27FC236}">
                <a16:creationId xmlns:a16="http://schemas.microsoft.com/office/drawing/2014/main" id="{E75D3BB9-94C2-FF32-2C2B-54FFF375FFD6}"/>
              </a:ext>
            </a:extLst>
          </p:cNvPr>
          <p:cNvSpPr>
            <a:spLocks noGrp="1"/>
          </p:cNvSpPr>
          <p:nvPr>
            <p:ph type="pic" sz="quarter" idx="19"/>
          </p:nvPr>
        </p:nvSpPr>
        <p:spPr>
          <a:xfrm>
            <a:off x="1463082" y="3272076"/>
            <a:ext cx="274320" cy="274321"/>
          </a:xfrm>
        </p:spPr>
        <p:txBody>
          <a:bodyPr>
            <a:normAutofit/>
          </a:bodyPr>
          <a:lstStyle>
            <a:lvl1pPr marL="0" indent="0">
              <a:buNone/>
              <a:defRPr sz="1200"/>
            </a:lvl1pPr>
          </a:lstStyle>
          <a:p>
            <a:endParaRPr lang="en-US" dirty="0"/>
          </a:p>
        </p:txBody>
      </p:sp>
      <p:sp>
        <p:nvSpPr>
          <p:cNvPr id="14" name="Picture Placeholder 12">
            <a:extLst>
              <a:ext uri="{FF2B5EF4-FFF2-40B4-BE49-F238E27FC236}">
                <a16:creationId xmlns:a16="http://schemas.microsoft.com/office/drawing/2014/main" id="{42A5670A-35AE-382E-EAA3-84B51EEE9FF3}"/>
              </a:ext>
            </a:extLst>
          </p:cNvPr>
          <p:cNvSpPr>
            <a:spLocks noGrp="1"/>
          </p:cNvSpPr>
          <p:nvPr>
            <p:ph type="pic" sz="quarter" idx="20"/>
          </p:nvPr>
        </p:nvSpPr>
        <p:spPr>
          <a:xfrm>
            <a:off x="3730421" y="3272076"/>
            <a:ext cx="274320" cy="274321"/>
          </a:xfrm>
        </p:spPr>
        <p:txBody>
          <a:bodyPr>
            <a:normAutofit/>
          </a:bodyPr>
          <a:lstStyle>
            <a:lvl1pPr marL="0" indent="0">
              <a:buNone/>
              <a:defRPr sz="1200"/>
            </a:lvl1pPr>
          </a:lstStyle>
          <a:p>
            <a:endParaRPr lang="en-US" dirty="0"/>
          </a:p>
        </p:txBody>
      </p:sp>
      <p:sp>
        <p:nvSpPr>
          <p:cNvPr id="16" name="Picture Placeholder 12">
            <a:extLst>
              <a:ext uri="{FF2B5EF4-FFF2-40B4-BE49-F238E27FC236}">
                <a16:creationId xmlns:a16="http://schemas.microsoft.com/office/drawing/2014/main" id="{C197E11E-D849-BA86-6C40-6AAF5D4C6EA7}"/>
              </a:ext>
            </a:extLst>
          </p:cNvPr>
          <p:cNvSpPr>
            <a:spLocks noGrp="1"/>
          </p:cNvSpPr>
          <p:nvPr>
            <p:ph type="pic" sz="quarter" idx="21"/>
          </p:nvPr>
        </p:nvSpPr>
        <p:spPr>
          <a:xfrm>
            <a:off x="5980533" y="3272076"/>
            <a:ext cx="274320" cy="274321"/>
          </a:xfrm>
        </p:spPr>
        <p:txBody>
          <a:bodyPr>
            <a:normAutofit/>
          </a:bodyPr>
          <a:lstStyle>
            <a:lvl1pPr marL="0" indent="0">
              <a:buNone/>
              <a:defRPr sz="1200"/>
            </a:lvl1pPr>
          </a:lstStyle>
          <a:p>
            <a:endParaRPr lang="en-US" dirty="0"/>
          </a:p>
        </p:txBody>
      </p:sp>
    </p:spTree>
    <p:extLst>
      <p:ext uri="{BB962C8B-B14F-4D97-AF65-F5344CB8AC3E}">
        <p14:creationId xmlns:p14="http://schemas.microsoft.com/office/powerpoint/2010/main" val="401669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37" name="Hexagon 36">
            <a:extLst>
              <a:ext uri="{FF2B5EF4-FFF2-40B4-BE49-F238E27FC236}">
                <a16:creationId xmlns:a16="http://schemas.microsoft.com/office/drawing/2014/main" id="{9669FA2B-7A5A-7983-FF4D-00ECBA427936}"/>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9229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Freeform: Shape 11">
            <a:extLst>
              <a:ext uri="{FF2B5EF4-FFF2-40B4-BE49-F238E27FC236}">
                <a16:creationId xmlns:a16="http://schemas.microsoft.com/office/drawing/2014/main" id="{46E9B512-33D1-02A5-CD81-0E7B6CBCAED5}"/>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Freeform: Shape 12">
            <a:extLst>
              <a:ext uri="{FF2B5EF4-FFF2-40B4-BE49-F238E27FC236}">
                <a16:creationId xmlns:a16="http://schemas.microsoft.com/office/drawing/2014/main" id="{E2ED1266-5CD0-275A-04DD-140FF3ED8507}"/>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Freeform: Shape 13">
            <a:extLst>
              <a:ext uri="{FF2B5EF4-FFF2-40B4-BE49-F238E27FC236}">
                <a16:creationId xmlns:a16="http://schemas.microsoft.com/office/drawing/2014/main" id="{B96B3440-9B55-7F19-279B-3FBC8425E17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Freeform: Shape 14">
            <a:extLst>
              <a:ext uri="{FF2B5EF4-FFF2-40B4-BE49-F238E27FC236}">
                <a16:creationId xmlns:a16="http://schemas.microsoft.com/office/drawing/2014/main" id="{292D1EF7-A9A0-DE4E-CB88-D47B95AF9960}"/>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Freeform: Shape 15">
            <a:extLst>
              <a:ext uri="{FF2B5EF4-FFF2-40B4-BE49-F238E27FC236}">
                <a16:creationId xmlns:a16="http://schemas.microsoft.com/office/drawing/2014/main" id="{75E9D556-58E6-9199-D26B-531EE057E61D}"/>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Shape 10">
            <a:extLst>
              <a:ext uri="{FF2B5EF4-FFF2-40B4-BE49-F238E27FC236}">
                <a16:creationId xmlns:a16="http://schemas.microsoft.com/office/drawing/2014/main" id="{4957419B-1F51-DE43-7569-A9B8D84DF179}"/>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reeform: Shape 4">
            <a:extLst>
              <a:ext uri="{FF2B5EF4-FFF2-40B4-BE49-F238E27FC236}">
                <a16:creationId xmlns:a16="http://schemas.microsoft.com/office/drawing/2014/main" id="{5AAC9D20-DF75-01CB-5FE2-CC3F8C04FB25}"/>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Freeform: Shape 5">
            <a:extLst>
              <a:ext uri="{FF2B5EF4-FFF2-40B4-BE49-F238E27FC236}">
                <a16:creationId xmlns:a16="http://schemas.microsoft.com/office/drawing/2014/main" id="{AE1A52E3-9E14-9647-3C62-65A54A80057F}"/>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Shape 8">
            <a:extLst>
              <a:ext uri="{FF2B5EF4-FFF2-40B4-BE49-F238E27FC236}">
                <a16:creationId xmlns:a16="http://schemas.microsoft.com/office/drawing/2014/main" id="{ABC8EDCD-AFAC-92B5-D6C0-0C90494FC49B}"/>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pic>
        <p:nvPicPr>
          <p:cNvPr id="18" name="Picture 17">
            <a:extLst>
              <a:ext uri="{FF2B5EF4-FFF2-40B4-BE49-F238E27FC236}">
                <a16:creationId xmlns:a16="http://schemas.microsoft.com/office/drawing/2014/main" id="{BBD87FA9-2589-A7AD-9CA3-5092AAF339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10" name="Freeform: Shape 9">
            <a:extLst>
              <a:ext uri="{FF2B5EF4-FFF2-40B4-BE49-F238E27FC236}">
                <a16:creationId xmlns:a16="http://schemas.microsoft.com/office/drawing/2014/main" id="{A9B3432A-5854-A0CE-2D78-1AA501C35C74}"/>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Hexagon 23">
            <a:extLst>
              <a:ext uri="{FF2B5EF4-FFF2-40B4-BE49-F238E27FC236}">
                <a16:creationId xmlns:a16="http://schemas.microsoft.com/office/drawing/2014/main" id="{1F343CDE-1280-E0BB-89F8-2F4E3E8A8D6A}"/>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Hexagon 24">
            <a:extLst>
              <a:ext uri="{FF2B5EF4-FFF2-40B4-BE49-F238E27FC236}">
                <a16:creationId xmlns:a16="http://schemas.microsoft.com/office/drawing/2014/main" id="{32FF5F33-D9F9-A981-0F86-04B3F47E0398}"/>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Hexagon 25">
            <a:extLst>
              <a:ext uri="{FF2B5EF4-FFF2-40B4-BE49-F238E27FC236}">
                <a16:creationId xmlns:a16="http://schemas.microsoft.com/office/drawing/2014/main" id="{D70EA8B2-BFD7-A5AA-0AB4-1C0008F0274A}"/>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Slide Number Placeholder 5">
            <a:extLst>
              <a:ext uri="{FF2B5EF4-FFF2-40B4-BE49-F238E27FC236}">
                <a16:creationId xmlns:a16="http://schemas.microsoft.com/office/drawing/2014/main" id="{22C64E44-7D9D-B5AB-0392-7651BF729E2F}"/>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spTree>
    <p:extLst>
      <p:ext uri="{BB962C8B-B14F-4D97-AF65-F5344CB8AC3E}">
        <p14:creationId xmlns:p14="http://schemas.microsoft.com/office/powerpoint/2010/main" val="327043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D6BA18-2E09-2D5E-A544-918B9E1997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3240" y="9187185"/>
            <a:ext cx="595118" cy="528524"/>
          </a:xfrm>
          <a:prstGeom prst="rect">
            <a:avLst/>
          </a:prstGeom>
        </p:spPr>
      </p:pic>
      <p:pic>
        <p:nvPicPr>
          <p:cNvPr id="8" name="Picture 7">
            <a:extLst>
              <a:ext uri="{FF2B5EF4-FFF2-40B4-BE49-F238E27FC236}">
                <a16:creationId xmlns:a16="http://schemas.microsoft.com/office/drawing/2014/main" id="{F339F519-9EE3-0CF6-4C4A-2D8668539C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5164" y="475880"/>
            <a:ext cx="1362076" cy="386735"/>
          </a:xfrm>
          <a:prstGeom prst="rect">
            <a:avLst/>
          </a:prstGeom>
        </p:spPr>
      </p:pic>
      <p:sp>
        <p:nvSpPr>
          <p:cNvPr id="19" name="Freeform: Shape 18">
            <a:extLst>
              <a:ext uri="{FF2B5EF4-FFF2-40B4-BE49-F238E27FC236}">
                <a16:creationId xmlns:a16="http://schemas.microsoft.com/office/drawing/2014/main" id="{ADCFB6DB-EFCB-3F10-2D8F-EB9AF0A64CF5}"/>
              </a:ext>
            </a:extLst>
          </p:cNvPr>
          <p:cNvSpPr/>
          <p:nvPr userDrawn="1"/>
        </p:nvSpPr>
        <p:spPr>
          <a:xfrm>
            <a:off x="0" y="0"/>
            <a:ext cx="7772400" cy="1079501"/>
          </a:xfrm>
          <a:custGeom>
            <a:avLst/>
            <a:gdLst>
              <a:gd name="connsiteX0" fmla="*/ 0 w 7772400"/>
              <a:gd name="connsiteY0" fmla="*/ 0 h 1079501"/>
              <a:gd name="connsiteX1" fmla="*/ 7772400 w 7772400"/>
              <a:gd name="connsiteY1" fmla="*/ 0 h 1079501"/>
              <a:gd name="connsiteX2" fmla="*/ 7772400 w 7772400"/>
              <a:gd name="connsiteY2" fmla="*/ 1079501 h 1079501"/>
              <a:gd name="connsiteX3" fmla="*/ 7768098 w 7772400"/>
              <a:gd name="connsiteY3" fmla="*/ 1072397 h 1079501"/>
              <a:gd name="connsiteX4" fmla="*/ 3886200 w 7772400"/>
              <a:gd name="connsiteY4" fmla="*/ 275094 h 1079501"/>
              <a:gd name="connsiteX5" fmla="*/ 4302 w 7772400"/>
              <a:gd name="connsiteY5" fmla="*/ 1072397 h 1079501"/>
              <a:gd name="connsiteX6" fmla="*/ 0 w 7772400"/>
              <a:gd name="connsiteY6" fmla="*/ 1079499 h 10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1079501">
                <a:moveTo>
                  <a:pt x="0" y="0"/>
                </a:moveTo>
                <a:lnTo>
                  <a:pt x="7772400" y="0"/>
                </a:lnTo>
                <a:lnTo>
                  <a:pt x="7772400" y="1079501"/>
                </a:lnTo>
                <a:lnTo>
                  <a:pt x="7768098" y="1072397"/>
                </a:lnTo>
                <a:cubicBezTo>
                  <a:pt x="7398619" y="617377"/>
                  <a:pt x="5801027" y="275094"/>
                  <a:pt x="3886200" y="275094"/>
                </a:cubicBezTo>
                <a:cubicBezTo>
                  <a:pt x="1971374" y="275094"/>
                  <a:pt x="373781" y="617377"/>
                  <a:pt x="4302" y="1072397"/>
                </a:cubicBezTo>
                <a:lnTo>
                  <a:pt x="0" y="1079499"/>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5" name="Freeform: Shape 14">
            <a:extLst>
              <a:ext uri="{FF2B5EF4-FFF2-40B4-BE49-F238E27FC236}">
                <a16:creationId xmlns:a16="http://schemas.microsoft.com/office/drawing/2014/main" id="{3791D417-5C7C-3D3D-A41C-8C259DE263FA}"/>
              </a:ext>
            </a:extLst>
          </p:cNvPr>
          <p:cNvSpPr>
            <a:spLocks noChangeAspect="1"/>
          </p:cNvSpPr>
          <p:nvPr userDrawn="1"/>
        </p:nvSpPr>
        <p:spPr>
          <a:xfrm>
            <a:off x="1" y="9055685"/>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6" name="Freeform: Shape 15">
            <a:extLst>
              <a:ext uri="{FF2B5EF4-FFF2-40B4-BE49-F238E27FC236}">
                <a16:creationId xmlns:a16="http://schemas.microsoft.com/office/drawing/2014/main" id="{06B0A950-E872-0417-524A-AE7550361E8B}"/>
              </a:ext>
            </a:extLst>
          </p:cNvPr>
          <p:cNvSpPr>
            <a:spLocks noChangeAspect="1"/>
          </p:cNvSpPr>
          <p:nvPr userDrawn="1"/>
        </p:nvSpPr>
        <p:spPr>
          <a:xfrm flipH="1">
            <a:off x="6705600" y="9055684"/>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7" name="Slide Number Placeholder 5">
            <a:extLst>
              <a:ext uri="{FF2B5EF4-FFF2-40B4-BE49-F238E27FC236}">
                <a16:creationId xmlns:a16="http://schemas.microsoft.com/office/drawing/2014/main" id="{95FDC6B6-C09F-7A35-C924-DC54B4C0CA7E}"/>
              </a:ext>
            </a:extLst>
          </p:cNvPr>
          <p:cNvSpPr>
            <a:spLocks noGrp="1"/>
          </p:cNvSpPr>
          <p:nvPr>
            <p:ph type="sldNum" sz="quarter" idx="4"/>
          </p:nvPr>
        </p:nvSpPr>
        <p:spPr>
          <a:xfrm>
            <a:off x="344426" y="9289280"/>
            <a:ext cx="1748790" cy="535518"/>
          </a:xfrm>
          <a:prstGeom prst="rect">
            <a:avLst/>
          </a:prstGeom>
        </p:spPr>
        <p:txBody>
          <a:bodyPr vert="horz" lIns="91440" tIns="45720" rIns="91440" bIns="45720" rtlCol="0" anchor="ctr"/>
          <a:lstStyle>
            <a:lvl1pPr algn="l">
              <a:defRPr sz="1400" b="0">
                <a:solidFill>
                  <a:srgbClr val="D34728"/>
                </a:solidFill>
                <a:latin typeface="+mj-lt"/>
              </a:defRPr>
            </a:lvl1pPr>
          </a:lstStyle>
          <a:p>
            <a:fld id="{B460C489-6A16-47BE-99C0-97B3C176101D}" type="slidenum">
              <a:rPr lang="en-US" smtClean="0"/>
              <a:pPr/>
              <a:t>‹#›</a:t>
            </a:fld>
            <a:endParaRPr lang="en-US" dirty="0"/>
          </a:p>
        </p:txBody>
      </p:sp>
      <p:sp>
        <p:nvSpPr>
          <p:cNvPr id="21" name="Text Placeholder 20">
            <a:extLst>
              <a:ext uri="{FF2B5EF4-FFF2-40B4-BE49-F238E27FC236}">
                <a16:creationId xmlns:a16="http://schemas.microsoft.com/office/drawing/2014/main" id="{B9D8272B-2658-1C1C-C4C4-63002F8C2DCE}"/>
              </a:ext>
            </a:extLst>
          </p:cNvPr>
          <p:cNvSpPr>
            <a:spLocks noGrp="1"/>
          </p:cNvSpPr>
          <p:nvPr>
            <p:ph type="body" sz="quarter" idx="10"/>
          </p:nvPr>
        </p:nvSpPr>
        <p:spPr>
          <a:xfrm>
            <a:off x="324646" y="992270"/>
            <a:ext cx="7123112" cy="783318"/>
          </a:xfrm>
        </p:spPr>
        <p:txBody>
          <a:bodyPr>
            <a:normAutofit/>
          </a:bodyPr>
          <a:lstStyle>
            <a:lvl1pPr marL="0" indent="0" algn="ctr">
              <a:lnSpc>
                <a:spcPct val="130000"/>
              </a:lnSpc>
              <a:buNone/>
              <a:defRPr sz="19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Tree>
    <p:extLst>
      <p:ext uri="{BB962C8B-B14F-4D97-AF65-F5344CB8AC3E}">
        <p14:creationId xmlns:p14="http://schemas.microsoft.com/office/powerpoint/2010/main" val="236360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D6BA18-2E09-2D5E-A544-918B9E1997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3240" y="9187185"/>
            <a:ext cx="595118" cy="528524"/>
          </a:xfrm>
          <a:prstGeom prst="rect">
            <a:avLst/>
          </a:prstGeom>
        </p:spPr>
      </p:pic>
      <p:pic>
        <p:nvPicPr>
          <p:cNvPr id="8" name="Picture 7">
            <a:extLst>
              <a:ext uri="{FF2B5EF4-FFF2-40B4-BE49-F238E27FC236}">
                <a16:creationId xmlns:a16="http://schemas.microsoft.com/office/drawing/2014/main" id="{F339F519-9EE3-0CF6-4C4A-2D8668539C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5164" y="475880"/>
            <a:ext cx="1362076" cy="386735"/>
          </a:xfrm>
          <a:prstGeom prst="rect">
            <a:avLst/>
          </a:prstGeom>
        </p:spPr>
      </p:pic>
      <p:sp>
        <p:nvSpPr>
          <p:cNvPr id="19" name="Freeform: Shape 18">
            <a:extLst>
              <a:ext uri="{FF2B5EF4-FFF2-40B4-BE49-F238E27FC236}">
                <a16:creationId xmlns:a16="http://schemas.microsoft.com/office/drawing/2014/main" id="{ADCFB6DB-EFCB-3F10-2D8F-EB9AF0A64CF5}"/>
              </a:ext>
            </a:extLst>
          </p:cNvPr>
          <p:cNvSpPr/>
          <p:nvPr userDrawn="1"/>
        </p:nvSpPr>
        <p:spPr>
          <a:xfrm>
            <a:off x="0" y="0"/>
            <a:ext cx="7772400" cy="1079501"/>
          </a:xfrm>
          <a:custGeom>
            <a:avLst/>
            <a:gdLst>
              <a:gd name="connsiteX0" fmla="*/ 0 w 7772400"/>
              <a:gd name="connsiteY0" fmla="*/ 0 h 1079501"/>
              <a:gd name="connsiteX1" fmla="*/ 7772400 w 7772400"/>
              <a:gd name="connsiteY1" fmla="*/ 0 h 1079501"/>
              <a:gd name="connsiteX2" fmla="*/ 7772400 w 7772400"/>
              <a:gd name="connsiteY2" fmla="*/ 1079501 h 1079501"/>
              <a:gd name="connsiteX3" fmla="*/ 7768098 w 7772400"/>
              <a:gd name="connsiteY3" fmla="*/ 1072397 h 1079501"/>
              <a:gd name="connsiteX4" fmla="*/ 3886200 w 7772400"/>
              <a:gd name="connsiteY4" fmla="*/ 275094 h 1079501"/>
              <a:gd name="connsiteX5" fmla="*/ 4302 w 7772400"/>
              <a:gd name="connsiteY5" fmla="*/ 1072397 h 1079501"/>
              <a:gd name="connsiteX6" fmla="*/ 0 w 7772400"/>
              <a:gd name="connsiteY6" fmla="*/ 1079499 h 10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1079501">
                <a:moveTo>
                  <a:pt x="0" y="0"/>
                </a:moveTo>
                <a:lnTo>
                  <a:pt x="7772400" y="0"/>
                </a:lnTo>
                <a:lnTo>
                  <a:pt x="7772400" y="1079501"/>
                </a:lnTo>
                <a:lnTo>
                  <a:pt x="7768098" y="1072397"/>
                </a:lnTo>
                <a:cubicBezTo>
                  <a:pt x="7398619" y="617377"/>
                  <a:pt x="5801027" y="275094"/>
                  <a:pt x="3886200" y="275094"/>
                </a:cubicBezTo>
                <a:cubicBezTo>
                  <a:pt x="1971374" y="275094"/>
                  <a:pt x="373781" y="617377"/>
                  <a:pt x="4302" y="1072397"/>
                </a:cubicBezTo>
                <a:lnTo>
                  <a:pt x="0" y="1079499"/>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5" name="Freeform: Shape 14">
            <a:extLst>
              <a:ext uri="{FF2B5EF4-FFF2-40B4-BE49-F238E27FC236}">
                <a16:creationId xmlns:a16="http://schemas.microsoft.com/office/drawing/2014/main" id="{3791D417-5C7C-3D3D-A41C-8C259DE263FA}"/>
              </a:ext>
            </a:extLst>
          </p:cNvPr>
          <p:cNvSpPr>
            <a:spLocks noChangeAspect="1"/>
          </p:cNvSpPr>
          <p:nvPr userDrawn="1"/>
        </p:nvSpPr>
        <p:spPr>
          <a:xfrm>
            <a:off x="1" y="9055685"/>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6" name="Freeform: Shape 15">
            <a:extLst>
              <a:ext uri="{FF2B5EF4-FFF2-40B4-BE49-F238E27FC236}">
                <a16:creationId xmlns:a16="http://schemas.microsoft.com/office/drawing/2014/main" id="{06B0A950-E872-0417-524A-AE7550361E8B}"/>
              </a:ext>
            </a:extLst>
          </p:cNvPr>
          <p:cNvSpPr>
            <a:spLocks noChangeAspect="1"/>
          </p:cNvSpPr>
          <p:nvPr userDrawn="1"/>
        </p:nvSpPr>
        <p:spPr>
          <a:xfrm flipH="1">
            <a:off x="6705600" y="9055684"/>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7" name="Slide Number Placeholder 5">
            <a:extLst>
              <a:ext uri="{FF2B5EF4-FFF2-40B4-BE49-F238E27FC236}">
                <a16:creationId xmlns:a16="http://schemas.microsoft.com/office/drawing/2014/main" id="{95FDC6B6-C09F-7A35-C924-DC54B4C0CA7E}"/>
              </a:ext>
            </a:extLst>
          </p:cNvPr>
          <p:cNvSpPr>
            <a:spLocks noGrp="1"/>
          </p:cNvSpPr>
          <p:nvPr>
            <p:ph type="sldNum" sz="quarter" idx="4"/>
          </p:nvPr>
        </p:nvSpPr>
        <p:spPr>
          <a:xfrm>
            <a:off x="344426" y="9289280"/>
            <a:ext cx="1748790" cy="535518"/>
          </a:xfrm>
          <a:prstGeom prst="rect">
            <a:avLst/>
          </a:prstGeom>
        </p:spPr>
        <p:txBody>
          <a:bodyPr vert="horz" lIns="91440" tIns="45720" rIns="91440" bIns="45720" rtlCol="0" anchor="ctr"/>
          <a:lstStyle>
            <a:lvl1pPr algn="l">
              <a:defRPr sz="1400" b="0">
                <a:solidFill>
                  <a:srgbClr val="D34728"/>
                </a:solidFill>
                <a:latin typeface="+mj-lt"/>
              </a:defRPr>
            </a:lvl1pPr>
          </a:lstStyle>
          <a:p>
            <a:fld id="{B460C489-6A16-47BE-99C0-97B3C176101D}" type="slidenum">
              <a:rPr lang="en-US" smtClean="0"/>
              <a:pPr/>
              <a:t>‹#›</a:t>
            </a:fld>
            <a:endParaRPr lang="en-US" dirty="0"/>
          </a:p>
        </p:txBody>
      </p:sp>
    </p:spTree>
    <p:extLst>
      <p:ext uri="{BB962C8B-B14F-4D97-AF65-F5344CB8AC3E}">
        <p14:creationId xmlns:p14="http://schemas.microsoft.com/office/powerpoint/2010/main" val="261265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21"/>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8"/>
          </a:xfrm>
          <a:prstGeom prst="rect">
            <a:avLst/>
          </a:prstGeom>
        </p:spPr>
        <p:txBody>
          <a:bodyPr vert="horz" lIns="91440" tIns="45720" rIns="91440" bIns="45720" rtlCol="0" anchor="ctr"/>
          <a:lstStyle>
            <a:lvl1pPr algn="l">
              <a:defRPr sz="102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574608" y="9322649"/>
            <a:ext cx="2623185" cy="535518"/>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8"/>
          </a:xfrm>
          <a:prstGeom prst="rect">
            <a:avLst/>
          </a:prstGeom>
        </p:spPr>
        <p:txBody>
          <a:bodyPr vert="horz" lIns="91440" tIns="45720" rIns="91440" bIns="45720" rtlCol="0" anchor="ctr"/>
          <a:lstStyle>
            <a:lvl1pPr algn="r">
              <a:defRPr sz="1020">
                <a:solidFill>
                  <a:schemeClr val="tx1">
                    <a:tint val="75000"/>
                  </a:schemeClr>
                </a:solidFill>
              </a:defRPr>
            </a:lvl1pPr>
          </a:lstStyle>
          <a:p>
            <a:fld id="{B460C489-6A16-47BE-99C0-97B3C176101D}" type="slidenum">
              <a:rPr lang="en-US" smtClean="0"/>
              <a:t>‹#›</a:t>
            </a:fld>
            <a:endParaRPr lang="en-US" dirty="0"/>
          </a:p>
        </p:txBody>
      </p:sp>
    </p:spTree>
    <p:extLst>
      <p:ext uri="{BB962C8B-B14F-4D97-AF65-F5344CB8AC3E}">
        <p14:creationId xmlns:p14="http://schemas.microsoft.com/office/powerpoint/2010/main" val="382998606"/>
      </p:ext>
    </p:extLst>
  </p:cSld>
  <p:clrMap bg1="lt1" tx1="dk1" bg2="lt2" tx2="dk2" accent1="accent1" accent2="accent2" accent3="accent3" accent4="accent4" accent5="accent5" accent6="accent6" hlink="hlink" folHlink="folHlink"/>
  <p:sldLayoutIdLst>
    <p:sldLayoutId id="2147483665" r:id="rId1"/>
    <p:sldLayoutId id="2147483662" r:id="rId2"/>
    <p:sldLayoutId id="2147483667" r:id="rId3"/>
    <p:sldLayoutId id="2147483668" r:id="rId4"/>
    <p:sldLayoutId id="2147483670" r:id="rId5"/>
    <p:sldLayoutId id="2147483669" r:id="rId6"/>
    <p:sldLayoutId id="2147483664" r:id="rId7"/>
    <p:sldLayoutId id="2147483661" r:id="rId8"/>
    <p:sldLayoutId id="2147483663" r:id="rId9"/>
  </p:sldLayoutIdLst>
  <p:hf hdr="0" ftr="0" dt="0"/>
  <p:txStyles>
    <p:titleStyle>
      <a:lvl1pPr algn="l" defTabSz="777164"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291" indent="-194291" algn="l" defTabSz="777164"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873" indent="-194291" algn="l" defTabSz="777164" rtl="0" eaLnBrk="1" latinLnBrk="0" hangingPunct="1">
        <a:lnSpc>
          <a:spcPct val="90000"/>
        </a:lnSpc>
        <a:spcBef>
          <a:spcPts val="424"/>
        </a:spcBef>
        <a:buFont typeface="Arial" panose="020B0604020202020204" pitchFamily="34" charset="0"/>
        <a:buChar char="•"/>
        <a:defRPr sz="2040" kern="1200">
          <a:solidFill>
            <a:schemeClr val="tx1"/>
          </a:solidFill>
          <a:latin typeface="+mn-lt"/>
          <a:ea typeface="+mn-ea"/>
          <a:cs typeface="+mn-cs"/>
        </a:defRPr>
      </a:lvl2pPr>
      <a:lvl3pPr marL="971455" indent="-194291" algn="l" defTabSz="777164" rtl="0" eaLnBrk="1" latinLnBrk="0" hangingPunct="1">
        <a:lnSpc>
          <a:spcPct val="90000"/>
        </a:lnSpc>
        <a:spcBef>
          <a:spcPts val="424"/>
        </a:spcBef>
        <a:buFont typeface="Arial" panose="020B0604020202020204" pitchFamily="34" charset="0"/>
        <a:buChar char="•"/>
        <a:defRPr sz="1700" kern="1200">
          <a:solidFill>
            <a:schemeClr val="tx1"/>
          </a:solidFill>
          <a:latin typeface="+mn-lt"/>
          <a:ea typeface="+mn-ea"/>
          <a:cs typeface="+mn-cs"/>
        </a:defRPr>
      </a:lvl3pPr>
      <a:lvl4pPr marL="1360037"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4pPr>
      <a:lvl5pPr marL="1748619"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5pPr>
      <a:lvl6pPr marL="2137201"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6pPr>
      <a:lvl7pPr marL="2525783"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7pPr>
      <a:lvl8pPr marL="2914365"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8pPr>
      <a:lvl9pPr marL="3302947"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164" rtl="0" eaLnBrk="1" latinLnBrk="0" hangingPunct="1">
        <a:defRPr sz="1530" kern="1200">
          <a:solidFill>
            <a:schemeClr val="tx1"/>
          </a:solidFill>
          <a:latin typeface="+mn-lt"/>
          <a:ea typeface="+mn-ea"/>
          <a:cs typeface="+mn-cs"/>
        </a:defRPr>
      </a:lvl1pPr>
      <a:lvl2pPr marL="388582" algn="l" defTabSz="777164" rtl="0" eaLnBrk="1" latinLnBrk="0" hangingPunct="1">
        <a:defRPr sz="1530" kern="1200">
          <a:solidFill>
            <a:schemeClr val="tx1"/>
          </a:solidFill>
          <a:latin typeface="+mn-lt"/>
          <a:ea typeface="+mn-ea"/>
          <a:cs typeface="+mn-cs"/>
        </a:defRPr>
      </a:lvl2pPr>
      <a:lvl3pPr marL="777164" algn="l" defTabSz="777164" rtl="0" eaLnBrk="1" latinLnBrk="0" hangingPunct="1">
        <a:defRPr sz="1530" kern="1200">
          <a:solidFill>
            <a:schemeClr val="tx1"/>
          </a:solidFill>
          <a:latin typeface="+mn-lt"/>
          <a:ea typeface="+mn-ea"/>
          <a:cs typeface="+mn-cs"/>
        </a:defRPr>
      </a:lvl3pPr>
      <a:lvl4pPr marL="1165746" algn="l" defTabSz="777164" rtl="0" eaLnBrk="1" latinLnBrk="0" hangingPunct="1">
        <a:defRPr sz="1530" kern="1200">
          <a:solidFill>
            <a:schemeClr val="tx1"/>
          </a:solidFill>
          <a:latin typeface="+mn-lt"/>
          <a:ea typeface="+mn-ea"/>
          <a:cs typeface="+mn-cs"/>
        </a:defRPr>
      </a:lvl4pPr>
      <a:lvl5pPr marL="1554328" algn="l" defTabSz="777164" rtl="0" eaLnBrk="1" latinLnBrk="0" hangingPunct="1">
        <a:defRPr sz="1530" kern="1200">
          <a:solidFill>
            <a:schemeClr val="tx1"/>
          </a:solidFill>
          <a:latin typeface="+mn-lt"/>
          <a:ea typeface="+mn-ea"/>
          <a:cs typeface="+mn-cs"/>
        </a:defRPr>
      </a:lvl5pPr>
      <a:lvl6pPr marL="1942909" algn="l" defTabSz="777164" rtl="0" eaLnBrk="1" latinLnBrk="0" hangingPunct="1">
        <a:defRPr sz="1530" kern="1200">
          <a:solidFill>
            <a:schemeClr val="tx1"/>
          </a:solidFill>
          <a:latin typeface="+mn-lt"/>
          <a:ea typeface="+mn-ea"/>
          <a:cs typeface="+mn-cs"/>
        </a:defRPr>
      </a:lvl6pPr>
      <a:lvl7pPr marL="2331492" algn="l" defTabSz="777164" rtl="0" eaLnBrk="1" latinLnBrk="0" hangingPunct="1">
        <a:defRPr sz="1530" kern="1200">
          <a:solidFill>
            <a:schemeClr val="tx1"/>
          </a:solidFill>
          <a:latin typeface="+mn-lt"/>
          <a:ea typeface="+mn-ea"/>
          <a:cs typeface="+mn-cs"/>
        </a:defRPr>
      </a:lvl7pPr>
      <a:lvl8pPr marL="2720074" algn="l" defTabSz="777164" rtl="0" eaLnBrk="1" latinLnBrk="0" hangingPunct="1">
        <a:defRPr sz="1530" kern="1200">
          <a:solidFill>
            <a:schemeClr val="tx1"/>
          </a:solidFill>
          <a:latin typeface="+mn-lt"/>
          <a:ea typeface="+mn-ea"/>
          <a:cs typeface="+mn-cs"/>
        </a:defRPr>
      </a:lvl8pPr>
      <a:lvl9pPr marL="3108655" algn="l" defTabSz="777164"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D9A6D0-9C0A-A44F-8577-2BEABFBB8F06}"/>
              </a:ext>
            </a:extLst>
          </p:cNvPr>
          <p:cNvSpPr>
            <a:spLocks noGrp="1"/>
          </p:cNvSpPr>
          <p:nvPr>
            <p:ph type="sldNum" sz="quarter" idx="4"/>
          </p:nvPr>
        </p:nvSpPr>
        <p:spPr/>
        <p:txBody>
          <a:bodyPr/>
          <a:lstStyle/>
          <a:p>
            <a:fld id="{B460C489-6A16-47BE-99C0-97B3C176101D}" type="slidenum">
              <a:rPr lang="en-US" smtClean="0"/>
              <a:pPr/>
              <a:t>1</a:t>
            </a:fld>
            <a:endParaRPr lang="en-US" dirty="0"/>
          </a:p>
        </p:txBody>
      </p:sp>
      <p:sp>
        <p:nvSpPr>
          <p:cNvPr id="9" name="Text Placeholder 8">
            <a:extLst>
              <a:ext uri="{FF2B5EF4-FFF2-40B4-BE49-F238E27FC236}">
                <a16:creationId xmlns:a16="http://schemas.microsoft.com/office/drawing/2014/main" id="{15B5C574-4C7E-4F1B-FDE2-63C3A953C864}"/>
              </a:ext>
            </a:extLst>
          </p:cNvPr>
          <p:cNvSpPr>
            <a:spLocks noGrp="1"/>
          </p:cNvSpPr>
          <p:nvPr>
            <p:ph type="body" sz="quarter" idx="10"/>
          </p:nvPr>
        </p:nvSpPr>
        <p:spPr/>
        <p:txBody>
          <a:bodyPr/>
          <a:lstStyle/>
          <a:p>
            <a:r>
              <a:rPr lang="fr-FR" dirty="0"/>
              <a:t>Défi de l’énergie des pales éoliennes</a:t>
            </a:r>
            <a:endParaRPr lang="en-US" dirty="0"/>
          </a:p>
        </p:txBody>
      </p:sp>
      <p:sp>
        <p:nvSpPr>
          <p:cNvPr id="2" name="TextBox 1">
            <a:extLst>
              <a:ext uri="{FF2B5EF4-FFF2-40B4-BE49-F238E27FC236}">
                <a16:creationId xmlns:a16="http://schemas.microsoft.com/office/drawing/2014/main" id="{CE1F6109-F840-526B-AAD3-8B84386B20B0}"/>
              </a:ext>
            </a:extLst>
          </p:cNvPr>
          <p:cNvSpPr txBox="1"/>
          <p:nvPr/>
        </p:nvSpPr>
        <p:spPr>
          <a:xfrm>
            <a:off x="535578" y="1998619"/>
            <a:ext cx="3635589" cy="2308324"/>
          </a:xfrm>
          <a:prstGeom prst="rect">
            <a:avLst/>
          </a:prstGeom>
          <a:noFill/>
        </p:spPr>
        <p:txBody>
          <a:bodyPr wrap="square" rtlCol="0">
            <a:spAutoFit/>
          </a:bodyPr>
          <a:lstStyle/>
          <a:p>
            <a:r>
              <a:rPr lang="fr-FR" sz="1300" kern="100" dirty="0">
                <a:latin typeface="Calibri" panose="020F0502020204030204" pitchFamily="34" charset="0"/>
                <a:ea typeface="Calibri" panose="020F0502020204030204" pitchFamily="34" charset="0"/>
                <a:cs typeface="Times New Roman" panose="02020603050405020304" pitchFamily="18" charset="0"/>
              </a:rPr>
              <a:t>La production d’énergie à partir du vent est utilisée depuis l’Antiquité. Dans le passé, les volontés éoliennes étaient utilisées pour alimenter les scieries et mouiller le grain. Aujourd’hui, nous reconnaissons que l’exploitation de l’énergie éolienne est une ressource renouvelable, propre et qui ne produit pas d’émissions de dioxyde de carbone. Alors que la crise climatique s’intensifie dans le monde, il est impératif de trouver d’autres méthodes pour produire de l’électricité qui produit du dioxyde de carbone</a:t>
            </a:r>
            <a:r>
              <a:rPr lang="fr-FR" sz="1400" kern="100" dirty="0">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3" name="TextBox 2">
            <a:extLst>
              <a:ext uri="{FF2B5EF4-FFF2-40B4-BE49-F238E27FC236}">
                <a16:creationId xmlns:a16="http://schemas.microsoft.com/office/drawing/2014/main" id="{2C0CEC80-A01E-D061-3AAD-C6C60D0A34BD}"/>
              </a:ext>
            </a:extLst>
          </p:cNvPr>
          <p:cNvSpPr txBox="1"/>
          <p:nvPr/>
        </p:nvSpPr>
        <p:spPr>
          <a:xfrm>
            <a:off x="535578" y="4447799"/>
            <a:ext cx="3670663" cy="1292662"/>
          </a:xfrm>
          <a:prstGeom prst="rect">
            <a:avLst/>
          </a:prstGeom>
          <a:noFill/>
        </p:spPr>
        <p:txBody>
          <a:bodyPr wrap="square" rtlCol="0">
            <a:spAutoFit/>
          </a:bodyPr>
          <a:lstStyle/>
          <a:p>
            <a:pPr>
              <a:spcAft>
                <a:spcPts val="800"/>
              </a:spcAft>
            </a:pPr>
            <a:r>
              <a:rPr lang="fr-FR" sz="1300" kern="100" dirty="0">
                <a:latin typeface="Calibri" panose="020F0502020204030204" pitchFamily="34" charset="0"/>
                <a:ea typeface="Calibri" panose="020F0502020204030204" pitchFamily="34" charset="0"/>
                <a:cs typeface="Times New Roman" panose="02020603050405020304" pitchFamily="18" charset="0"/>
              </a:rPr>
              <a:t>Au Nouveau-Brunswick, l’énergie éolienne devient rapidement un élément important du réseau énergétique de la province. Bon nombre de ces projets sont en partenariat avec les Premières nations. La province compte actuellement sept parcs éoliens en exploitation :</a:t>
            </a:r>
            <a:endParaRPr lang="en-US" sz="1300" kern="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634BC413-1D41-9B89-90F9-0A9F6247EB5E}"/>
              </a:ext>
            </a:extLst>
          </p:cNvPr>
          <p:cNvGraphicFramePr>
            <a:graphicFrameLocks noGrp="1"/>
          </p:cNvGraphicFramePr>
          <p:nvPr>
            <p:extLst>
              <p:ext uri="{D42A27DB-BD31-4B8C-83A1-F6EECF244321}">
                <p14:modId xmlns:p14="http://schemas.microsoft.com/office/powerpoint/2010/main" val="3088354800"/>
              </p:ext>
            </p:extLst>
          </p:nvPr>
        </p:nvGraphicFramePr>
        <p:xfrm>
          <a:off x="834593" y="5854700"/>
          <a:ext cx="5937250" cy="3836416"/>
        </p:xfrm>
        <a:graphic>
          <a:graphicData uri="http://schemas.openxmlformats.org/drawingml/2006/table">
            <a:tbl>
              <a:tblPr firstRow="1" firstCol="1" bandRow="1"/>
              <a:tblGrid>
                <a:gridCol w="2082800">
                  <a:extLst>
                    <a:ext uri="{9D8B030D-6E8A-4147-A177-3AD203B41FA5}">
                      <a16:colId xmlns:a16="http://schemas.microsoft.com/office/drawing/2014/main" val="3745775185"/>
                    </a:ext>
                  </a:extLst>
                </a:gridCol>
                <a:gridCol w="1927657">
                  <a:extLst>
                    <a:ext uri="{9D8B030D-6E8A-4147-A177-3AD203B41FA5}">
                      <a16:colId xmlns:a16="http://schemas.microsoft.com/office/drawing/2014/main" val="2901773589"/>
                    </a:ext>
                  </a:extLst>
                </a:gridCol>
                <a:gridCol w="1926793">
                  <a:extLst>
                    <a:ext uri="{9D8B030D-6E8A-4147-A177-3AD203B41FA5}">
                      <a16:colId xmlns:a16="http://schemas.microsoft.com/office/drawing/2014/main" val="1008485135"/>
                    </a:ext>
                  </a:extLst>
                </a:gridCol>
              </a:tblGrid>
              <a:tr h="187071">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Parc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éolien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Opérateur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Mégawatts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produits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(MW)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048477"/>
                  </a:ext>
                </a:extLst>
              </a:tr>
              <a:tr h="578485">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Burchchill Wind Project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Natural Forces / Neqotkuk Maliseet Nation / Saint John Energy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61641"/>
                  </a:ext>
                </a:extLst>
              </a:tr>
              <a:tr h="187071">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Caribou Wind Park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ENGIE / NB 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99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787024"/>
                  </a:ext>
                </a:extLst>
              </a:tr>
              <a:tr h="382778">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Lamèque Wind Farm</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Acconia Energy / NB 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45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6002356"/>
                  </a:ext>
                </a:extLst>
              </a:tr>
              <a:tr h="382778">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Kent Hills Wind Farm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Transalta / Natural Forces / NB 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722208"/>
                  </a:ext>
                </a:extLst>
              </a:tr>
              <a:tr h="578485">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Wisokolamson Energy Project</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SWEB Development / Woodstock First Nation / NB 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18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030537"/>
                  </a:ext>
                </a:extLst>
              </a:tr>
              <a:tr h="382778">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Wocawson Energy Project</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Natural Forces / Tobique First Nation / NB 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20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999517"/>
                  </a:ext>
                </a:extLst>
              </a:tr>
              <a:tr h="774192">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Oinpegitjoig (Richibucto) Wind Project</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Natural Forces / Pabineau First Nation/ NB Power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3.8</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7461815"/>
                  </a:ext>
                </a:extLst>
              </a:tr>
              <a:tr h="382778">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Cap-Pelé Wind</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WKB Community / NB Power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2.35</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676632"/>
                  </a:ext>
                </a:extLst>
              </a:tr>
            </a:tbl>
          </a:graphicData>
        </a:graphic>
      </p:graphicFrame>
      <p:sp>
        <p:nvSpPr>
          <p:cNvPr id="14" name="Rectangle: Rounded Corners 13">
            <a:extLst>
              <a:ext uri="{FF2B5EF4-FFF2-40B4-BE49-F238E27FC236}">
                <a16:creationId xmlns:a16="http://schemas.microsoft.com/office/drawing/2014/main" id="{8C278D70-C98B-A8F2-39B4-9AEC7A8384D7}"/>
              </a:ext>
            </a:extLst>
          </p:cNvPr>
          <p:cNvSpPr/>
          <p:nvPr/>
        </p:nvSpPr>
        <p:spPr>
          <a:xfrm>
            <a:off x="1856852" y="1476650"/>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BD1E75C-63C5-5A35-98DA-9F51E830A7C0}"/>
              </a:ext>
            </a:extLst>
          </p:cNvPr>
          <p:cNvSpPr txBox="1"/>
          <p:nvPr/>
        </p:nvSpPr>
        <p:spPr>
          <a:xfrm>
            <a:off x="3137904" y="1549985"/>
            <a:ext cx="3774274" cy="307777"/>
          </a:xfrm>
          <a:prstGeom prst="rect">
            <a:avLst/>
          </a:prstGeom>
          <a:noFill/>
        </p:spPr>
        <p:txBody>
          <a:bodyPr wrap="square" rtlCol="0">
            <a:spAutoFit/>
          </a:bodyPr>
          <a:lstStyle/>
          <a:p>
            <a:r>
              <a:rPr lang="en-US" sz="1400" b="1"/>
              <a:t>Introduction</a:t>
            </a:r>
            <a:endParaRPr lang="en-US" sz="1400" b="1" dirty="0"/>
          </a:p>
        </p:txBody>
      </p:sp>
      <p:pic>
        <p:nvPicPr>
          <p:cNvPr id="6" name="Picture 5">
            <a:extLst>
              <a:ext uri="{FF2B5EF4-FFF2-40B4-BE49-F238E27FC236}">
                <a16:creationId xmlns:a16="http://schemas.microsoft.com/office/drawing/2014/main" id="{97F520A8-07E3-E736-566B-06B7115E8202}"/>
              </a:ext>
            </a:extLst>
          </p:cNvPr>
          <p:cNvPicPr>
            <a:picLocks noChangeAspect="1"/>
          </p:cNvPicPr>
          <p:nvPr/>
        </p:nvPicPr>
        <p:blipFill>
          <a:blip r:embed="rId2"/>
          <a:srcRect l="2983" r="2983"/>
          <a:stretch>
            <a:fillRect/>
          </a:stretch>
        </p:blipFill>
        <p:spPr>
          <a:xfrm>
            <a:off x="4268200" y="2080793"/>
            <a:ext cx="3052690" cy="3129661"/>
          </a:xfrm>
          <a:prstGeom prst="rect">
            <a:avLst/>
          </a:prstGeom>
          <a:solidFill>
            <a:schemeClr val="bg1">
              <a:lumMod val="75000"/>
            </a:schemeClr>
          </a:solidFill>
        </p:spPr>
      </p:pic>
      <p:sp>
        <p:nvSpPr>
          <p:cNvPr id="7" name="TextBox 6">
            <a:extLst>
              <a:ext uri="{FF2B5EF4-FFF2-40B4-BE49-F238E27FC236}">
                <a16:creationId xmlns:a16="http://schemas.microsoft.com/office/drawing/2014/main" id="{2BBB2EBB-C2B1-599E-F4FE-E4744E1C56E0}"/>
              </a:ext>
            </a:extLst>
          </p:cNvPr>
          <p:cNvSpPr txBox="1"/>
          <p:nvPr/>
        </p:nvSpPr>
        <p:spPr>
          <a:xfrm>
            <a:off x="4076700" y="5247380"/>
            <a:ext cx="3670663" cy="338554"/>
          </a:xfrm>
          <a:prstGeom prst="rect">
            <a:avLst/>
          </a:prstGeom>
          <a:noFill/>
        </p:spPr>
        <p:txBody>
          <a:bodyPr wrap="square" rtlCol="0">
            <a:spAutoFit/>
          </a:bodyPr>
          <a:lstStyle/>
          <a:p>
            <a:r>
              <a:rPr lang="fr-FR" sz="800" i="1" dirty="0"/>
              <a:t>Figure 1 : Atlas éolien du Nouveau-Brunswick – Gouvernement du Nouveau-Brunswick</a:t>
            </a:r>
            <a:endParaRPr lang="en-US" sz="800" i="1" dirty="0"/>
          </a:p>
        </p:txBody>
      </p:sp>
    </p:spTree>
    <p:extLst>
      <p:ext uri="{BB962C8B-B14F-4D97-AF65-F5344CB8AC3E}">
        <p14:creationId xmlns:p14="http://schemas.microsoft.com/office/powerpoint/2010/main" val="93233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927EB1-CD2C-D2E0-173E-75C3967D0B5A}"/>
              </a:ext>
            </a:extLst>
          </p:cNvPr>
          <p:cNvSpPr>
            <a:spLocks noGrp="1"/>
          </p:cNvSpPr>
          <p:nvPr>
            <p:ph type="sldNum" sz="quarter" idx="4"/>
          </p:nvPr>
        </p:nvSpPr>
        <p:spPr/>
        <p:txBody>
          <a:bodyPr/>
          <a:lstStyle/>
          <a:p>
            <a:fld id="{B460C489-6A16-47BE-99C0-97B3C176101D}" type="slidenum">
              <a:rPr lang="en-US" smtClean="0"/>
              <a:pPr/>
              <a:t>2</a:t>
            </a:fld>
            <a:endParaRPr lang="en-US" dirty="0"/>
          </a:p>
        </p:txBody>
      </p:sp>
      <p:sp>
        <p:nvSpPr>
          <p:cNvPr id="3" name="Text Placeholder 2">
            <a:extLst>
              <a:ext uri="{FF2B5EF4-FFF2-40B4-BE49-F238E27FC236}">
                <a16:creationId xmlns:a16="http://schemas.microsoft.com/office/drawing/2014/main" id="{81FCF957-5797-EBFC-9DE9-490B1906E6C5}"/>
              </a:ext>
            </a:extLst>
          </p:cNvPr>
          <p:cNvSpPr>
            <a:spLocks noGrp="1"/>
          </p:cNvSpPr>
          <p:nvPr>
            <p:ph type="body" sz="quarter" idx="10"/>
          </p:nvPr>
        </p:nvSpPr>
        <p:spPr/>
        <p:txBody>
          <a:bodyPr/>
          <a:lstStyle/>
          <a:p>
            <a:r>
              <a:rPr lang="fr-FR" dirty="0"/>
              <a:t>Défi de l’énergie des pales éoliennes</a:t>
            </a:r>
            <a:endParaRPr lang="en-US" dirty="0"/>
          </a:p>
        </p:txBody>
      </p:sp>
      <p:sp>
        <p:nvSpPr>
          <p:cNvPr id="4" name="TextBox 3">
            <a:extLst>
              <a:ext uri="{FF2B5EF4-FFF2-40B4-BE49-F238E27FC236}">
                <a16:creationId xmlns:a16="http://schemas.microsoft.com/office/drawing/2014/main" id="{61762DEC-FEF3-0E17-83AF-F5A6D1FF123B}"/>
              </a:ext>
            </a:extLst>
          </p:cNvPr>
          <p:cNvSpPr txBox="1"/>
          <p:nvPr/>
        </p:nvSpPr>
        <p:spPr>
          <a:xfrm>
            <a:off x="444138" y="2018310"/>
            <a:ext cx="7123112" cy="4228722"/>
          </a:xfrm>
          <a:prstGeom prst="rect">
            <a:avLst/>
          </a:prstGeom>
          <a:noFill/>
        </p:spPr>
        <p:txBody>
          <a:bodyPr wrap="square" rtlCol="0">
            <a:spAutoFit/>
          </a:bodyPr>
          <a:lstStyle/>
          <a:p>
            <a:pPr>
              <a:lnSpc>
                <a:spcPct val="107000"/>
              </a:lnSpc>
              <a:spcAft>
                <a:spcPts val="800"/>
              </a:spcAft>
            </a:pPr>
            <a:r>
              <a:rPr lang="fr-FR" sz="1300" kern="100" dirty="0">
                <a:latin typeface="Calibri" panose="020F0502020204030204" pitchFamily="34" charset="0"/>
                <a:ea typeface="Calibri" panose="020F0502020204030204" pitchFamily="34" charset="0"/>
                <a:cs typeface="Times New Roman" panose="02020603050405020304" pitchFamily="18" charset="0"/>
              </a:rPr>
              <a:t>Les éoliennes fonctionnent à l’aide de </a:t>
            </a:r>
            <a:r>
              <a:rPr lang="fr-FR" sz="1300" b="1" kern="100" dirty="0">
                <a:latin typeface="Calibri" panose="020F0502020204030204" pitchFamily="34" charset="0"/>
                <a:ea typeface="Calibri" panose="020F0502020204030204" pitchFamily="34" charset="0"/>
                <a:cs typeface="Times New Roman" panose="02020603050405020304" pitchFamily="18" charset="0"/>
              </a:rPr>
              <a:t>pales éoliennes </a:t>
            </a:r>
            <a:r>
              <a:rPr lang="fr-FR" sz="1300" kern="100" dirty="0">
                <a:latin typeface="Calibri" panose="020F0502020204030204" pitchFamily="34" charset="0"/>
                <a:ea typeface="Calibri" panose="020F0502020204030204" pitchFamily="34" charset="0"/>
                <a:cs typeface="Times New Roman" panose="02020603050405020304" pitchFamily="18" charset="0"/>
              </a:rPr>
              <a:t>qui captent le vent pour faire tourner une éolienne afin de produire de l’électricité. Il existe de nombreuses conceptions d’éoliennes, et </a:t>
            </a:r>
            <a:r>
              <a:rPr lang="fr-FR" sz="1300" b="1" kern="100" dirty="0">
                <a:latin typeface="Calibri" panose="020F0502020204030204" pitchFamily="34" charset="0"/>
                <a:ea typeface="Calibri" panose="020F0502020204030204" pitchFamily="34" charset="0"/>
                <a:cs typeface="Times New Roman" panose="02020603050405020304" pitchFamily="18" charset="0"/>
              </a:rPr>
              <a:t>votre tâche consiste à utiliser les matériaux disponibles pour créer une conception de pale éolienne qui produit le plus d’énergie possible</a:t>
            </a:r>
            <a:r>
              <a:rPr lang="fr-FR" sz="1300" kern="100" dirty="0">
                <a:latin typeface="Calibri" panose="020F0502020204030204" pitchFamily="34" charset="0"/>
                <a:ea typeface="Calibri" panose="020F0502020204030204" pitchFamily="34" charset="0"/>
                <a:cs typeface="Times New Roman" panose="02020603050405020304" pitchFamily="18" charset="0"/>
              </a:rPr>
              <a:t>.
Pour cette activité, vous serez répartis en groupes de 4 ou 5. Vous pourrez utiliser des ciseaux, du ruban adhésif, des stylos et des crayons pour créer votre propre design de lame à vent.
Chaque groupe recevra des </a:t>
            </a:r>
            <a:r>
              <a:rPr lang="fr-FR" sz="1300" b="1" kern="100" dirty="0">
                <a:latin typeface="Calibri" panose="020F0502020204030204" pitchFamily="34" charset="0"/>
                <a:ea typeface="Calibri" panose="020F0502020204030204" pitchFamily="34" charset="0"/>
                <a:cs typeface="Times New Roman" panose="02020603050405020304" pitchFamily="18" charset="0"/>
              </a:rPr>
              <a:t>moyeux d’éoliennes </a:t>
            </a:r>
            <a:r>
              <a:rPr lang="fr-FR" sz="1300" kern="100" dirty="0">
                <a:latin typeface="Calibri" panose="020F0502020204030204" pitchFamily="34" charset="0"/>
                <a:ea typeface="Calibri" panose="020F0502020204030204" pitchFamily="34" charset="0"/>
                <a:cs typeface="Times New Roman" panose="02020603050405020304" pitchFamily="18" charset="0"/>
              </a:rPr>
              <a:t>et des </a:t>
            </a:r>
            <a:r>
              <a:rPr lang="fr-FR" sz="1300" b="1" kern="100" dirty="0">
                <a:latin typeface="Calibri" panose="020F0502020204030204" pitchFamily="34" charset="0"/>
                <a:ea typeface="Calibri" panose="020F0502020204030204" pitchFamily="34" charset="0"/>
                <a:cs typeface="Times New Roman" panose="02020603050405020304" pitchFamily="18" charset="0"/>
              </a:rPr>
              <a:t>chevilles en bois</a:t>
            </a:r>
            <a:r>
              <a:rPr lang="fr-FR" sz="1300" kern="100" dirty="0">
                <a:latin typeface="Calibri" panose="020F0502020204030204" pitchFamily="34" charset="0"/>
                <a:ea typeface="Calibri" panose="020F0502020204030204" pitchFamily="34" charset="0"/>
                <a:cs typeface="Times New Roman" panose="02020603050405020304" pitchFamily="18" charset="0"/>
              </a:rPr>
              <a:t>. Une fois votre première conception terminée, vous pouvez venir tester votre conception sur la tour éolienne centrale.</a:t>
            </a:r>
            <a:endParaRPr lang="en-US" sz="13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kern="100" dirty="0">
                <a:latin typeface="Calibri" panose="020F0502020204030204" pitchFamily="34" charset="0"/>
                <a:ea typeface="Calibri" panose="020F0502020204030204" pitchFamily="34" charset="0"/>
                <a:cs typeface="Times New Roman" panose="02020603050405020304" pitchFamily="18" charset="0"/>
              </a:rPr>
              <a:t>Pour cette activité, vous pouvez choisir une variable à manipuler </a:t>
            </a:r>
            <a:r>
              <a:rPr lang="fr-FR" sz="1400" b="1" kern="100" dirty="0">
                <a:latin typeface="Calibri" panose="020F0502020204030204" pitchFamily="34" charset="0"/>
                <a:ea typeface="Calibri" panose="020F0502020204030204" pitchFamily="34" charset="0"/>
                <a:cs typeface="Times New Roman" panose="02020603050405020304" pitchFamily="18" charset="0"/>
              </a:rPr>
              <a:t>: la forme de la lame, le matériau de la lame ou le nombre de lames</a:t>
            </a:r>
            <a:r>
              <a:rPr lang="fr-FR" sz="1400" kern="100" dirty="0">
                <a:latin typeface="Calibri" panose="020F0502020204030204" pitchFamily="34" charset="0"/>
                <a:ea typeface="Calibri" panose="020F0502020204030204" pitchFamily="34" charset="0"/>
                <a:cs typeface="Times New Roman" panose="02020603050405020304" pitchFamily="18" charset="0"/>
              </a:rPr>
              <a:t>. N’oubliez pas d’en sélectionner un seul et de contrôler tous les autres.</a:t>
            </a:r>
            <a:r>
              <a:rPr lang="en-US" sz="1400" kern="1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Box 5">
            <a:extLst>
              <a:ext uri="{FF2B5EF4-FFF2-40B4-BE49-F238E27FC236}">
                <a16:creationId xmlns:a16="http://schemas.microsoft.com/office/drawing/2014/main" id="{285C9D95-89A0-C550-170E-F23C3FC8B9D8}"/>
              </a:ext>
            </a:extLst>
          </p:cNvPr>
          <p:cNvSpPr txBox="1"/>
          <p:nvPr/>
        </p:nvSpPr>
        <p:spPr>
          <a:xfrm>
            <a:off x="638586" y="6878323"/>
            <a:ext cx="6928664" cy="702436"/>
          </a:xfrm>
          <a:prstGeom prst="rect">
            <a:avLst/>
          </a:prstGeom>
          <a:noFill/>
        </p:spPr>
        <p:txBody>
          <a:bodyPr wrap="square" rtlCol="0">
            <a:spAutoFit/>
          </a:bodyPr>
          <a:lstStyle/>
          <a:p>
            <a:pPr>
              <a:lnSpc>
                <a:spcPct val="107000"/>
              </a:lnSpc>
              <a:spcAft>
                <a:spcPts val="800"/>
              </a:spcAft>
            </a:pP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Rectangle: Rounded Corners 7">
            <a:extLst>
              <a:ext uri="{FF2B5EF4-FFF2-40B4-BE49-F238E27FC236}">
                <a16:creationId xmlns:a16="http://schemas.microsoft.com/office/drawing/2014/main" id="{E9763309-F6B2-4501-2FFC-1412954D255E}"/>
              </a:ext>
            </a:extLst>
          </p:cNvPr>
          <p:cNvSpPr/>
          <p:nvPr/>
        </p:nvSpPr>
        <p:spPr>
          <a:xfrm>
            <a:off x="1856852" y="1476650"/>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42D432C-E420-5A65-B216-D6AE84C18631}"/>
              </a:ext>
            </a:extLst>
          </p:cNvPr>
          <p:cNvSpPr txBox="1"/>
          <p:nvPr/>
        </p:nvSpPr>
        <p:spPr>
          <a:xfrm>
            <a:off x="3137904" y="1549985"/>
            <a:ext cx="3774274" cy="307777"/>
          </a:xfrm>
          <a:prstGeom prst="rect">
            <a:avLst/>
          </a:prstGeom>
          <a:noFill/>
        </p:spPr>
        <p:txBody>
          <a:bodyPr wrap="square" rtlCol="0">
            <a:spAutoFit/>
          </a:bodyPr>
          <a:lstStyle/>
          <a:p>
            <a:r>
              <a:rPr lang="en-US" sz="1400" b="1"/>
              <a:t>Introduction</a:t>
            </a:r>
            <a:endParaRPr lang="en-US" sz="1400" b="1" dirty="0"/>
          </a:p>
        </p:txBody>
      </p:sp>
      <p:pic>
        <p:nvPicPr>
          <p:cNvPr id="1026" name="Picture 2" descr="3MM Kraft Brown (K3M) Cardboard Sheet ...">
            <a:extLst>
              <a:ext uri="{FF2B5EF4-FFF2-40B4-BE49-F238E27FC236}">
                <a16:creationId xmlns:a16="http://schemas.microsoft.com/office/drawing/2014/main" id="{26B7C6BE-C8FC-4FA3-CFB3-84DB343A2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80" y="6584108"/>
            <a:ext cx="1636774" cy="9520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09D07CDA-A319-3AC6-BF7A-110D9BDB1135}"/>
              </a:ext>
            </a:extLst>
          </p:cNvPr>
          <p:cNvSpPr>
            <a:spLocks noChangeArrowheads="1"/>
          </p:cNvSpPr>
          <p:nvPr/>
        </p:nvSpPr>
        <p:spPr bwMode="auto">
          <a:xfrm>
            <a:off x="0" y="0"/>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3" name="Picture 12">
            <a:extLst>
              <a:ext uri="{FF2B5EF4-FFF2-40B4-BE49-F238E27FC236}">
                <a16:creationId xmlns:a16="http://schemas.microsoft.com/office/drawing/2014/main" id="{6A91227C-B4BF-F3C0-1798-D04E9DD7157B}"/>
              </a:ext>
            </a:extLst>
          </p:cNvPr>
          <p:cNvPicPr>
            <a:picLocks noChangeAspect="1"/>
          </p:cNvPicPr>
          <p:nvPr/>
        </p:nvPicPr>
        <p:blipFill>
          <a:blip r:embed="rId3"/>
          <a:stretch>
            <a:fillRect/>
          </a:stretch>
        </p:blipFill>
        <p:spPr>
          <a:xfrm>
            <a:off x="3121336" y="6355632"/>
            <a:ext cx="1359860" cy="1225127"/>
          </a:xfrm>
          <a:prstGeom prst="rect">
            <a:avLst/>
          </a:prstGeom>
        </p:spPr>
      </p:pic>
      <p:pic>
        <p:nvPicPr>
          <p:cNvPr id="15" name="Picture 14">
            <a:extLst>
              <a:ext uri="{FF2B5EF4-FFF2-40B4-BE49-F238E27FC236}">
                <a16:creationId xmlns:a16="http://schemas.microsoft.com/office/drawing/2014/main" id="{02037B2A-897F-A4EB-1A39-86781658BCA3}"/>
              </a:ext>
            </a:extLst>
          </p:cNvPr>
          <p:cNvPicPr>
            <a:picLocks noChangeAspect="1"/>
          </p:cNvPicPr>
          <p:nvPr/>
        </p:nvPicPr>
        <p:blipFill>
          <a:blip r:embed="rId4"/>
          <a:stretch>
            <a:fillRect/>
          </a:stretch>
        </p:blipFill>
        <p:spPr>
          <a:xfrm>
            <a:off x="5310323" y="6355632"/>
            <a:ext cx="1812473" cy="1192020"/>
          </a:xfrm>
          <a:prstGeom prst="rect">
            <a:avLst/>
          </a:prstGeom>
        </p:spPr>
      </p:pic>
      <p:sp>
        <p:nvSpPr>
          <p:cNvPr id="16" name="TextBox 15">
            <a:extLst>
              <a:ext uri="{FF2B5EF4-FFF2-40B4-BE49-F238E27FC236}">
                <a16:creationId xmlns:a16="http://schemas.microsoft.com/office/drawing/2014/main" id="{9DAF5AC8-8B59-179D-D02E-CD09ADEBDB8C}"/>
              </a:ext>
            </a:extLst>
          </p:cNvPr>
          <p:cNvSpPr txBox="1"/>
          <p:nvPr/>
        </p:nvSpPr>
        <p:spPr>
          <a:xfrm>
            <a:off x="575584" y="7912448"/>
            <a:ext cx="1879600" cy="1384995"/>
          </a:xfrm>
          <a:prstGeom prst="rect">
            <a:avLst/>
          </a:prstGeom>
          <a:noFill/>
        </p:spPr>
        <p:txBody>
          <a:bodyPr wrap="square" rtlCol="0">
            <a:spAutoFit/>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Matériau de la lame</a:t>
            </a:r>
            <a:r>
              <a:rPr lang="fr-FR" sz="1400" dirty="0">
                <a:latin typeface="Calibri" panose="020F0502020204030204" pitchFamily="34" charset="0"/>
                <a:ea typeface="Calibri" panose="020F0502020204030204" pitchFamily="34" charset="0"/>
                <a:cs typeface="Calibri" panose="020F0502020204030204" pitchFamily="34" charset="0"/>
              </a:rPr>
              <a:t>
Utilisez des matériaux de lame différents, mais gardez la même forme et le même nombre de lames</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2E68E851-FD86-7EA5-4069-8BE433631643}"/>
              </a:ext>
            </a:extLst>
          </p:cNvPr>
          <p:cNvSpPr txBox="1"/>
          <p:nvPr/>
        </p:nvSpPr>
        <p:spPr>
          <a:xfrm>
            <a:off x="2966289" y="7912447"/>
            <a:ext cx="1936750" cy="1169551"/>
          </a:xfrm>
          <a:prstGeom prst="rect">
            <a:avLst/>
          </a:prstGeom>
          <a:noFill/>
        </p:spPr>
        <p:txBody>
          <a:bodyPr wrap="square" rtlCol="0">
            <a:spAutoFit/>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Forme de la lame</a:t>
            </a:r>
            <a:r>
              <a:rPr lang="fr-FR" sz="1400" dirty="0">
                <a:latin typeface="Calibri" panose="020F0502020204030204" pitchFamily="34" charset="0"/>
                <a:ea typeface="Calibri" panose="020F0502020204030204" pitchFamily="34" charset="0"/>
                <a:cs typeface="Calibri" panose="020F0502020204030204" pitchFamily="34" charset="0"/>
              </a:rPr>
              <a:t>
Changez la forme, mais gardez le matériau et le nombre de lames identiques</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8A6EC830-5A9C-5ABA-A029-BBD9D9410AA0}"/>
              </a:ext>
            </a:extLst>
          </p:cNvPr>
          <p:cNvSpPr txBox="1"/>
          <p:nvPr/>
        </p:nvSpPr>
        <p:spPr>
          <a:xfrm>
            <a:off x="5310323" y="7905150"/>
            <a:ext cx="1936750" cy="1384995"/>
          </a:xfrm>
          <a:prstGeom prst="rect">
            <a:avLst/>
          </a:prstGeom>
          <a:noFill/>
        </p:spPr>
        <p:txBody>
          <a:bodyPr wrap="square" rtlCol="0">
            <a:spAutoFit/>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Nombre de pales
</a:t>
            </a:r>
            <a:r>
              <a:rPr lang="fr-FR" sz="1400" dirty="0">
                <a:latin typeface="Calibri" panose="020F0502020204030204" pitchFamily="34" charset="0"/>
                <a:ea typeface="Calibri" panose="020F0502020204030204" pitchFamily="34" charset="0"/>
                <a:cs typeface="Calibri" panose="020F0502020204030204" pitchFamily="34" charset="0"/>
              </a:rPr>
              <a:t>Utilisez un nombre différent de lames, mais gardez le même matériau et la même forme de lame.</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pic>
        <p:nvPicPr>
          <p:cNvPr id="1030" name="Picture 6">
            <a:extLst>
              <a:ext uri="{FF2B5EF4-FFF2-40B4-BE49-F238E27FC236}">
                <a16:creationId xmlns:a16="http://schemas.microsoft.com/office/drawing/2014/main" id="{7B916D73-93E3-ABF8-AAA7-86127B95E3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9936" y="4088172"/>
            <a:ext cx="2053031" cy="11548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E3728B0-9A34-0998-A253-1776E7BFA6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3766" y="3921966"/>
            <a:ext cx="2643984" cy="148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49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24076F-D4CA-7C39-17BE-67AB2CA3EDB9}"/>
              </a:ext>
            </a:extLst>
          </p:cNvPr>
          <p:cNvSpPr>
            <a:spLocks noGrp="1"/>
          </p:cNvSpPr>
          <p:nvPr>
            <p:ph type="sldNum" sz="quarter" idx="4"/>
          </p:nvPr>
        </p:nvSpPr>
        <p:spPr/>
        <p:txBody>
          <a:bodyPr/>
          <a:lstStyle/>
          <a:p>
            <a:fld id="{B460C489-6A16-47BE-99C0-97B3C176101D}" type="slidenum">
              <a:rPr lang="en-US" smtClean="0"/>
              <a:pPr/>
              <a:t>3</a:t>
            </a:fld>
            <a:endParaRPr lang="en-US" dirty="0"/>
          </a:p>
        </p:txBody>
      </p:sp>
      <p:sp>
        <p:nvSpPr>
          <p:cNvPr id="3" name="Text Placeholder 2">
            <a:extLst>
              <a:ext uri="{FF2B5EF4-FFF2-40B4-BE49-F238E27FC236}">
                <a16:creationId xmlns:a16="http://schemas.microsoft.com/office/drawing/2014/main" id="{20E6BD9E-D10B-5971-870E-9C251ED1B3EE}"/>
              </a:ext>
            </a:extLst>
          </p:cNvPr>
          <p:cNvSpPr>
            <a:spLocks noGrp="1"/>
          </p:cNvSpPr>
          <p:nvPr>
            <p:ph type="body" sz="quarter" idx="10"/>
          </p:nvPr>
        </p:nvSpPr>
        <p:spPr/>
        <p:txBody>
          <a:bodyPr/>
          <a:lstStyle/>
          <a:p>
            <a:r>
              <a:rPr lang="fr-FR" dirty="0"/>
              <a:t>Défi de l’énergie des pales éoliennes</a:t>
            </a:r>
            <a:endParaRPr lang="en-US" dirty="0"/>
          </a:p>
        </p:txBody>
      </p:sp>
      <p:grpSp>
        <p:nvGrpSpPr>
          <p:cNvPr id="14" name="Group 13">
            <a:extLst>
              <a:ext uri="{FF2B5EF4-FFF2-40B4-BE49-F238E27FC236}">
                <a16:creationId xmlns:a16="http://schemas.microsoft.com/office/drawing/2014/main" id="{69DD9190-B9B9-44CA-BB74-AD35F405708E}"/>
              </a:ext>
            </a:extLst>
          </p:cNvPr>
          <p:cNvGrpSpPr/>
          <p:nvPr/>
        </p:nvGrpSpPr>
        <p:grpSpPr>
          <a:xfrm>
            <a:off x="552449" y="3397044"/>
            <a:ext cx="6800850" cy="1816306"/>
            <a:chOff x="600073" y="4798236"/>
            <a:chExt cx="6800850" cy="783318"/>
          </a:xfrm>
        </p:grpSpPr>
        <p:sp>
          <p:nvSpPr>
            <p:cNvPr id="8" name="Rectangle: Rounded Corners 7">
              <a:extLst>
                <a:ext uri="{FF2B5EF4-FFF2-40B4-BE49-F238E27FC236}">
                  <a16:creationId xmlns:a16="http://schemas.microsoft.com/office/drawing/2014/main" id="{551B4081-5A70-F8B4-A29E-495054545984}"/>
                </a:ext>
              </a:extLst>
            </p:cNvPr>
            <p:cNvSpPr/>
            <p:nvPr/>
          </p:nvSpPr>
          <p:spPr>
            <a:xfrm>
              <a:off x="600073" y="4798236"/>
              <a:ext cx="6800850" cy="78331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E86D035-FA6A-3D40-C355-1BB3240137F7}"/>
                </a:ext>
              </a:extLst>
            </p:cNvPr>
            <p:cNvSpPr txBox="1"/>
            <p:nvPr/>
          </p:nvSpPr>
          <p:spPr>
            <a:xfrm>
              <a:off x="679448" y="4798236"/>
              <a:ext cx="6642100" cy="132735"/>
            </a:xfrm>
            <a:prstGeom prst="rect">
              <a:avLst/>
            </a:prstGeom>
            <a:noFill/>
          </p:spPr>
          <p:txBody>
            <a:bodyPr wrap="square" rtlCol="0">
              <a:spAutoFit/>
            </a:bodyPr>
            <a:lstStyle/>
            <a:p>
              <a:r>
                <a:rPr lang="fr-FR" sz="1400" dirty="0"/>
                <a:t>Pourquoi pensez-vous que cela produira le plus d’énergie?</a:t>
              </a:r>
              <a:endParaRPr lang="en-US" sz="1400" dirty="0"/>
            </a:p>
          </p:txBody>
        </p:sp>
      </p:grpSp>
      <p:grpSp>
        <p:nvGrpSpPr>
          <p:cNvPr id="33" name="Group 32">
            <a:extLst>
              <a:ext uri="{FF2B5EF4-FFF2-40B4-BE49-F238E27FC236}">
                <a16:creationId xmlns:a16="http://schemas.microsoft.com/office/drawing/2014/main" id="{09F4B778-2ACD-3806-9ADE-F3AA3563FD7C}"/>
              </a:ext>
            </a:extLst>
          </p:cNvPr>
          <p:cNvGrpSpPr/>
          <p:nvPr/>
        </p:nvGrpSpPr>
        <p:grpSpPr>
          <a:xfrm>
            <a:off x="520699" y="2201451"/>
            <a:ext cx="6800850" cy="948149"/>
            <a:chOff x="520699" y="2201451"/>
            <a:chExt cx="6800850" cy="2306301"/>
          </a:xfrm>
        </p:grpSpPr>
        <p:sp>
          <p:nvSpPr>
            <p:cNvPr id="17" name="Rectangle: Rounded Corners 16">
              <a:extLst>
                <a:ext uri="{FF2B5EF4-FFF2-40B4-BE49-F238E27FC236}">
                  <a16:creationId xmlns:a16="http://schemas.microsoft.com/office/drawing/2014/main" id="{D16BCD81-AB70-3FC4-E123-C79EA2D1C0EB}"/>
                </a:ext>
              </a:extLst>
            </p:cNvPr>
            <p:cNvSpPr/>
            <p:nvPr/>
          </p:nvSpPr>
          <p:spPr>
            <a:xfrm>
              <a:off x="520699" y="2201451"/>
              <a:ext cx="6800850" cy="23063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0340AA7-184A-4C14-6502-6D41F0F2D798}"/>
                </a:ext>
              </a:extLst>
            </p:cNvPr>
            <p:cNvSpPr txBox="1"/>
            <p:nvPr/>
          </p:nvSpPr>
          <p:spPr>
            <a:xfrm>
              <a:off x="600073" y="2285333"/>
              <a:ext cx="4171335" cy="748644"/>
            </a:xfrm>
            <a:prstGeom prst="rect">
              <a:avLst/>
            </a:prstGeom>
            <a:noFill/>
          </p:spPr>
          <p:txBody>
            <a:bodyPr wrap="none" rtlCol="0">
              <a:spAutoFit/>
            </a:bodyPr>
            <a:lstStyle/>
            <a:p>
              <a:r>
                <a:rPr lang="fr-FR" sz="1400" dirty="0"/>
                <a:t>Quelle variable votre groupe va-t-il changer?</a:t>
              </a:r>
              <a:endParaRPr lang="en-US" sz="1400" dirty="0"/>
            </a:p>
          </p:txBody>
        </p:sp>
      </p:grpSp>
      <p:grpSp>
        <p:nvGrpSpPr>
          <p:cNvPr id="9" name="Group 8">
            <a:extLst>
              <a:ext uri="{FF2B5EF4-FFF2-40B4-BE49-F238E27FC236}">
                <a16:creationId xmlns:a16="http://schemas.microsoft.com/office/drawing/2014/main" id="{72E88A6A-8F25-C345-D8B2-04D2AC6CF6D1}"/>
              </a:ext>
            </a:extLst>
          </p:cNvPr>
          <p:cNvGrpSpPr/>
          <p:nvPr/>
        </p:nvGrpSpPr>
        <p:grpSpPr>
          <a:xfrm>
            <a:off x="1974758" y="1593945"/>
            <a:ext cx="4168820" cy="463287"/>
            <a:chOff x="1974758" y="1593945"/>
            <a:chExt cx="4168820" cy="463287"/>
          </a:xfrm>
        </p:grpSpPr>
        <p:sp>
          <p:nvSpPr>
            <p:cNvPr id="4" name="Rectangle: Rounded Corners 3">
              <a:extLst>
                <a:ext uri="{FF2B5EF4-FFF2-40B4-BE49-F238E27FC236}">
                  <a16:creationId xmlns:a16="http://schemas.microsoft.com/office/drawing/2014/main" id="{A688E5FB-77AE-340A-F153-ECBD5FD3D452}"/>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E6F3BF-EAD7-9847-AAAE-E9B48D8ACEE3}"/>
                </a:ext>
              </a:extLst>
            </p:cNvPr>
            <p:cNvSpPr txBox="1"/>
            <p:nvPr/>
          </p:nvSpPr>
          <p:spPr>
            <a:xfrm>
              <a:off x="2369304" y="1671699"/>
              <a:ext cx="3774274" cy="307777"/>
            </a:xfrm>
            <a:prstGeom prst="rect">
              <a:avLst/>
            </a:prstGeom>
            <a:noFill/>
          </p:spPr>
          <p:txBody>
            <a:bodyPr wrap="square" rtlCol="0">
              <a:spAutoFit/>
            </a:bodyPr>
            <a:lstStyle/>
            <a:p>
              <a:r>
                <a:rPr lang="fr-FR" sz="1400" b="1" dirty="0"/>
                <a:t>Étape 1 : Planifier votre expérience</a:t>
              </a:r>
              <a:endParaRPr lang="en-US" sz="1400" b="1" dirty="0"/>
            </a:p>
          </p:txBody>
        </p:sp>
      </p:grpSp>
      <p:grpSp>
        <p:nvGrpSpPr>
          <p:cNvPr id="34" name="Group 33">
            <a:extLst>
              <a:ext uri="{FF2B5EF4-FFF2-40B4-BE49-F238E27FC236}">
                <a16:creationId xmlns:a16="http://schemas.microsoft.com/office/drawing/2014/main" id="{9D5307F2-7A16-E8B2-4161-31850BF7B255}"/>
              </a:ext>
            </a:extLst>
          </p:cNvPr>
          <p:cNvGrpSpPr/>
          <p:nvPr/>
        </p:nvGrpSpPr>
        <p:grpSpPr>
          <a:xfrm>
            <a:off x="552449" y="5588000"/>
            <a:ext cx="6800850" cy="3478130"/>
            <a:chOff x="520699" y="2201451"/>
            <a:chExt cx="6800850" cy="2306301"/>
          </a:xfrm>
        </p:grpSpPr>
        <p:sp>
          <p:nvSpPr>
            <p:cNvPr id="35" name="Rectangle: Rounded Corners 34">
              <a:extLst>
                <a:ext uri="{FF2B5EF4-FFF2-40B4-BE49-F238E27FC236}">
                  <a16:creationId xmlns:a16="http://schemas.microsoft.com/office/drawing/2014/main" id="{29621E46-AA0C-4159-3273-E9F98D788FD3}"/>
                </a:ext>
              </a:extLst>
            </p:cNvPr>
            <p:cNvSpPr/>
            <p:nvPr/>
          </p:nvSpPr>
          <p:spPr>
            <a:xfrm>
              <a:off x="520699" y="2201451"/>
              <a:ext cx="6800850" cy="23063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3DBCFEE9-2AA5-EB86-35F6-835E8414F255}"/>
                </a:ext>
              </a:extLst>
            </p:cNvPr>
            <p:cNvSpPr txBox="1"/>
            <p:nvPr/>
          </p:nvSpPr>
          <p:spPr>
            <a:xfrm>
              <a:off x="730701" y="2271039"/>
              <a:ext cx="5086649" cy="204083"/>
            </a:xfrm>
            <a:prstGeom prst="rect">
              <a:avLst/>
            </a:prstGeom>
            <a:noFill/>
          </p:spPr>
          <p:txBody>
            <a:bodyPr wrap="none" rtlCol="0">
              <a:spAutoFit/>
            </a:bodyPr>
            <a:lstStyle/>
            <a:p>
              <a:r>
                <a:rPr lang="fr-FR" sz="1400" dirty="0"/>
                <a:t>Dessinez un schéma de vos modèles de pales éoliennes :</a:t>
              </a:r>
              <a:endParaRPr lang="en-US" sz="1400" dirty="0"/>
            </a:p>
          </p:txBody>
        </p:sp>
      </p:grpSp>
    </p:spTree>
    <p:extLst>
      <p:ext uri="{BB962C8B-B14F-4D97-AF65-F5344CB8AC3E}">
        <p14:creationId xmlns:p14="http://schemas.microsoft.com/office/powerpoint/2010/main" val="347420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4</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lstStyle/>
          <a:p>
            <a:r>
              <a:rPr lang="fr-FR"/>
              <a:t>Défi de l’énergie des pales éoliennes</a:t>
            </a:r>
            <a:endParaRPr lang="en-US" dirty="0"/>
          </a:p>
        </p:txBody>
      </p:sp>
      <p:grpSp>
        <p:nvGrpSpPr>
          <p:cNvPr id="7" name="Group 6">
            <a:extLst>
              <a:ext uri="{FF2B5EF4-FFF2-40B4-BE49-F238E27FC236}">
                <a16:creationId xmlns:a16="http://schemas.microsoft.com/office/drawing/2014/main" id="{59B8503D-5733-EA78-3EDF-E9BBF1BBBD1F}"/>
              </a:ext>
            </a:extLst>
          </p:cNvPr>
          <p:cNvGrpSpPr/>
          <p:nvPr/>
        </p:nvGrpSpPr>
        <p:grpSpPr>
          <a:xfrm>
            <a:off x="1873848" y="1683692"/>
            <a:ext cx="4253304" cy="463287"/>
            <a:chOff x="1928520" y="1593945"/>
            <a:chExt cx="4253304" cy="463287"/>
          </a:xfrm>
        </p:grpSpPr>
        <p:sp>
          <p:nvSpPr>
            <p:cNvPr id="8" name="Rectangle: Rounded Corners 7">
              <a:extLst>
                <a:ext uri="{FF2B5EF4-FFF2-40B4-BE49-F238E27FC236}">
                  <a16:creationId xmlns:a16="http://schemas.microsoft.com/office/drawing/2014/main" id="{13D5B8C0-A662-24EE-1B27-8A0B4588F48F}"/>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5BCD118-EA00-3759-7D37-2E7FC686F58F}"/>
                </a:ext>
              </a:extLst>
            </p:cNvPr>
            <p:cNvSpPr txBox="1"/>
            <p:nvPr/>
          </p:nvSpPr>
          <p:spPr>
            <a:xfrm>
              <a:off x="1928520" y="1671189"/>
              <a:ext cx="4253304" cy="307777"/>
            </a:xfrm>
            <a:prstGeom prst="rect">
              <a:avLst/>
            </a:prstGeom>
            <a:noFill/>
          </p:spPr>
          <p:txBody>
            <a:bodyPr wrap="square" rtlCol="0">
              <a:spAutoFit/>
            </a:bodyPr>
            <a:lstStyle/>
            <a:p>
              <a:r>
                <a:rPr lang="fr-FR" sz="1400" b="1" dirty="0"/>
                <a:t>Étape 2 : Construire et tester votre </a:t>
              </a:r>
              <a:r>
                <a:rPr lang="en-US" sz="1400" b="1" dirty="0" err="1">
                  <a:solidFill>
                    <a:srgbClr val="000000"/>
                  </a:solidFill>
                  <a:latin typeface="Segoe UI Web (West European)"/>
                </a:rPr>
                <a:t>c</a:t>
              </a:r>
              <a:r>
                <a:rPr lang="en-US" sz="1400" b="1" i="0" dirty="0" err="1">
                  <a:solidFill>
                    <a:srgbClr val="000000"/>
                  </a:solidFill>
                  <a:effectLst/>
                  <a:latin typeface="Segoe UI Web (West European)"/>
                </a:rPr>
                <a:t>réation</a:t>
              </a:r>
              <a:endParaRPr lang="en-US" sz="1400" b="1" dirty="0"/>
            </a:p>
          </p:txBody>
        </p:sp>
      </p:grpSp>
      <p:grpSp>
        <p:nvGrpSpPr>
          <p:cNvPr id="22" name="Group 21">
            <a:extLst>
              <a:ext uri="{FF2B5EF4-FFF2-40B4-BE49-F238E27FC236}">
                <a16:creationId xmlns:a16="http://schemas.microsoft.com/office/drawing/2014/main" id="{6E9EC839-F80F-8D77-5D0C-6DBF9673D331}"/>
              </a:ext>
            </a:extLst>
          </p:cNvPr>
          <p:cNvGrpSpPr/>
          <p:nvPr/>
        </p:nvGrpSpPr>
        <p:grpSpPr>
          <a:xfrm>
            <a:off x="583408" y="4263928"/>
            <a:ext cx="6800850" cy="4802202"/>
            <a:chOff x="600076" y="5277394"/>
            <a:chExt cx="6800850" cy="1149933"/>
          </a:xfrm>
        </p:grpSpPr>
        <p:sp>
          <p:nvSpPr>
            <p:cNvPr id="23" name="Rectangle: Rounded Corners 22">
              <a:extLst>
                <a:ext uri="{FF2B5EF4-FFF2-40B4-BE49-F238E27FC236}">
                  <a16:creationId xmlns:a16="http://schemas.microsoft.com/office/drawing/2014/main" id="{CA81F6A7-42C0-96BC-5327-F90E801E8276}"/>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D8E68EC9-6DD7-979F-48C2-49AE0C47FAFD}"/>
                </a:ext>
              </a:extLst>
            </p:cNvPr>
            <p:cNvSpPr txBox="1"/>
            <p:nvPr/>
          </p:nvSpPr>
          <p:spPr>
            <a:xfrm>
              <a:off x="1171989" y="5325370"/>
              <a:ext cx="5906671" cy="228470"/>
            </a:xfrm>
            <a:prstGeom prst="rect">
              <a:avLst/>
            </a:prstGeom>
            <a:noFill/>
          </p:spPr>
          <p:txBody>
            <a:bodyPr wrap="square" rtlCol="0">
              <a:spAutoFit/>
            </a:bodyPr>
            <a:lstStyle/>
            <a:p>
              <a:r>
                <a:rPr lang="fr-FR" sz="1400" dirty="0"/>
                <a:t>Rassemblez vos données et enregistrez-les sous forme de tableau. Selon ce que vous avez choisi pour mesurer, votre tableau de données peut être différent de celui des autres camarades de classe.</a:t>
              </a:r>
              <a:endParaRPr lang="en-US" sz="1400" dirty="0"/>
            </a:p>
          </p:txBody>
        </p:sp>
      </p:grpSp>
      <p:graphicFrame>
        <p:nvGraphicFramePr>
          <p:cNvPr id="4" name="Table 4">
            <a:extLst>
              <a:ext uri="{FF2B5EF4-FFF2-40B4-BE49-F238E27FC236}">
                <a16:creationId xmlns:a16="http://schemas.microsoft.com/office/drawing/2014/main" id="{14FE9580-B0BA-E186-EEF0-B58C3C0B96D1}"/>
              </a:ext>
            </a:extLst>
          </p:cNvPr>
          <p:cNvGraphicFramePr>
            <a:graphicFrameLocks noGrp="1"/>
          </p:cNvGraphicFramePr>
          <p:nvPr>
            <p:extLst>
              <p:ext uri="{D42A27DB-BD31-4B8C-83A1-F6EECF244321}">
                <p14:modId xmlns:p14="http://schemas.microsoft.com/office/powerpoint/2010/main" val="3721997704"/>
              </p:ext>
            </p:extLst>
          </p:nvPr>
        </p:nvGraphicFramePr>
        <p:xfrm>
          <a:off x="936743" y="5442069"/>
          <a:ext cx="5732418" cy="3306295"/>
        </p:xfrm>
        <a:graphic>
          <a:graphicData uri="http://schemas.openxmlformats.org/drawingml/2006/table">
            <a:tbl>
              <a:tblPr firstRow="1" bandRow="1">
                <a:tableStyleId>{5C22544A-7EE6-4342-B048-85BDC9FD1C3A}</a:tableStyleId>
              </a:tblPr>
              <a:tblGrid>
                <a:gridCol w="3130551">
                  <a:extLst>
                    <a:ext uri="{9D8B030D-6E8A-4147-A177-3AD203B41FA5}">
                      <a16:colId xmlns:a16="http://schemas.microsoft.com/office/drawing/2014/main" val="2962337389"/>
                    </a:ext>
                  </a:extLst>
                </a:gridCol>
                <a:gridCol w="2601867">
                  <a:extLst>
                    <a:ext uri="{9D8B030D-6E8A-4147-A177-3AD203B41FA5}">
                      <a16:colId xmlns:a16="http://schemas.microsoft.com/office/drawing/2014/main" val="411072399"/>
                    </a:ext>
                  </a:extLst>
                </a:gridCol>
              </a:tblGrid>
              <a:tr h="661259">
                <a:tc>
                  <a:txBody>
                    <a:bodyPr/>
                    <a:lstStyle/>
                    <a:p>
                      <a:pPr algn="ctr"/>
                      <a:r>
                        <a:rPr lang="fr-FR" dirty="0">
                          <a:solidFill>
                            <a:schemeClr val="tx1"/>
                          </a:solidFill>
                        </a:rPr>
                        <a:t>Encerclez votre lame variable
</a:t>
                      </a:r>
                      <a:r>
                        <a:rPr lang="fr-FR" b="0" dirty="0">
                          <a:solidFill>
                            <a:schemeClr val="tx1"/>
                          </a:solidFill>
                        </a:rPr>
                        <a:t>numéro  forme  matériau</a:t>
                      </a:r>
                      <a:endParaRPr lang="en-US" b="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solidFill>
                        </a:rPr>
                        <a:t>Tension de sortie d’énergie (V)</a:t>
                      </a:r>
                      <a:endParaRPr lang="en-US"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2888184"/>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7114201"/>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4373685"/>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8174804"/>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2196212"/>
                  </a:ext>
                </a:extLst>
              </a:tr>
            </a:tbl>
          </a:graphicData>
        </a:graphic>
      </p:graphicFrame>
      <p:sp>
        <p:nvSpPr>
          <p:cNvPr id="6" name="Rectangle: Rounded Corners 5">
            <a:extLst>
              <a:ext uri="{FF2B5EF4-FFF2-40B4-BE49-F238E27FC236}">
                <a16:creationId xmlns:a16="http://schemas.microsoft.com/office/drawing/2014/main" id="{A91BC380-4EBA-CE0F-3DB2-450392816CA9}"/>
              </a:ext>
            </a:extLst>
          </p:cNvPr>
          <p:cNvSpPr/>
          <p:nvPr/>
        </p:nvSpPr>
        <p:spPr>
          <a:xfrm>
            <a:off x="646908" y="2307475"/>
            <a:ext cx="6800850" cy="167798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0DF47F41-1BBA-B5F8-BD15-ABF5F874A5D1}"/>
              </a:ext>
            </a:extLst>
          </p:cNvPr>
          <p:cNvSpPr txBox="1"/>
          <p:nvPr/>
        </p:nvSpPr>
        <p:spPr>
          <a:xfrm>
            <a:off x="758033" y="2347186"/>
            <a:ext cx="6451600" cy="1600438"/>
          </a:xfrm>
          <a:prstGeom prst="rect">
            <a:avLst/>
          </a:prstGeom>
          <a:noFill/>
        </p:spPr>
        <p:txBody>
          <a:bodyPr wrap="square">
            <a:spAutoFit/>
          </a:bodyPr>
          <a:lstStyle/>
          <a:p>
            <a:r>
              <a:rPr lang="fr-FR" sz="1400" dirty="0"/>
              <a:t>Maintenant que vous savez quelle variable vous allez changer. Construisez votre création avec les matériaux qui ont été donnés, puis testez votre création sur la tour éolienne. </a:t>
            </a:r>
          </a:p>
          <a:p>
            <a:r>
              <a:rPr lang="fr-FR" sz="1400" dirty="0"/>
              <a:t>
Après, faites vos modifications et testez à nouveau!</a:t>
            </a:r>
          </a:p>
          <a:p>
            <a:r>
              <a:rPr lang="fr-FR" sz="1400" dirty="0"/>
              <a:t>
Assurez-vous d’enregistrer vos données ci-dessous!</a:t>
            </a:r>
            <a:endParaRPr lang="en-US" sz="1400" dirty="0"/>
          </a:p>
        </p:txBody>
      </p:sp>
    </p:spTree>
    <p:extLst>
      <p:ext uri="{BB962C8B-B14F-4D97-AF65-F5344CB8AC3E}">
        <p14:creationId xmlns:p14="http://schemas.microsoft.com/office/powerpoint/2010/main" val="103431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5</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a:xfrm>
            <a:off x="324646" y="907134"/>
            <a:ext cx="7123112" cy="783318"/>
          </a:xfrm>
        </p:spPr>
        <p:txBody>
          <a:bodyPr>
            <a:normAutofit fontScale="92500"/>
          </a:bodyPr>
          <a:lstStyle/>
          <a:p>
            <a:r>
              <a:rPr lang="fr-FR" dirty="0"/>
              <a:t>Projet d’investigation scientifique sur la création de pales d’éoliennes</a:t>
            </a:r>
            <a:endParaRPr lang="en-US" dirty="0"/>
          </a:p>
        </p:txBody>
      </p:sp>
      <p:grpSp>
        <p:nvGrpSpPr>
          <p:cNvPr id="15" name="Group 14">
            <a:extLst>
              <a:ext uri="{FF2B5EF4-FFF2-40B4-BE49-F238E27FC236}">
                <a16:creationId xmlns:a16="http://schemas.microsoft.com/office/drawing/2014/main" id="{06B3388B-5CAE-D572-745E-B2647BB45D64}"/>
              </a:ext>
            </a:extLst>
          </p:cNvPr>
          <p:cNvGrpSpPr/>
          <p:nvPr/>
        </p:nvGrpSpPr>
        <p:grpSpPr>
          <a:xfrm>
            <a:off x="1920086" y="1683692"/>
            <a:ext cx="4197187" cy="463287"/>
            <a:chOff x="1974758" y="1593945"/>
            <a:chExt cx="4197187" cy="463287"/>
          </a:xfrm>
        </p:grpSpPr>
        <p:sp>
          <p:nvSpPr>
            <p:cNvPr id="16" name="Rectangle: Rounded Corners 15">
              <a:extLst>
                <a:ext uri="{FF2B5EF4-FFF2-40B4-BE49-F238E27FC236}">
                  <a16:creationId xmlns:a16="http://schemas.microsoft.com/office/drawing/2014/main" id="{9BF2A7CD-ACF0-BACB-31A1-99FBDCE2D081}"/>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DE0B8D6-279E-C222-9A43-EE1CA5B61F61}"/>
                </a:ext>
              </a:extLst>
            </p:cNvPr>
            <p:cNvSpPr txBox="1"/>
            <p:nvPr/>
          </p:nvSpPr>
          <p:spPr>
            <a:xfrm>
              <a:off x="2032062" y="1694783"/>
              <a:ext cx="4139883" cy="261610"/>
            </a:xfrm>
            <a:prstGeom prst="rect">
              <a:avLst/>
            </a:prstGeom>
            <a:noFill/>
          </p:spPr>
          <p:txBody>
            <a:bodyPr wrap="square" rtlCol="0">
              <a:spAutoFit/>
            </a:bodyPr>
            <a:lstStyle/>
            <a:p>
              <a:r>
                <a:rPr lang="fr-FR" sz="1100" b="1" dirty="0"/>
                <a:t>Étape 3 : Représentation graphique de vos données</a:t>
              </a:r>
              <a:endParaRPr lang="en-US" sz="1100" b="1" dirty="0"/>
            </a:p>
          </p:txBody>
        </p:sp>
      </p:grpSp>
      <p:sp>
        <p:nvSpPr>
          <p:cNvPr id="18" name="Rectangle: Rounded Corners 17">
            <a:extLst>
              <a:ext uri="{FF2B5EF4-FFF2-40B4-BE49-F238E27FC236}">
                <a16:creationId xmlns:a16="http://schemas.microsoft.com/office/drawing/2014/main" id="{F89E96DB-16D3-FA6E-8984-17BE08A3CC70}"/>
              </a:ext>
            </a:extLst>
          </p:cNvPr>
          <p:cNvSpPr/>
          <p:nvPr/>
        </p:nvSpPr>
        <p:spPr>
          <a:xfrm>
            <a:off x="646908" y="2317251"/>
            <a:ext cx="6800850" cy="687899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7686D38-31E6-7F87-90EC-DC9B71997926}"/>
              </a:ext>
            </a:extLst>
          </p:cNvPr>
          <p:cNvSpPr txBox="1"/>
          <p:nvPr/>
        </p:nvSpPr>
        <p:spPr>
          <a:xfrm>
            <a:off x="1107646" y="2575314"/>
            <a:ext cx="6194854" cy="1169551"/>
          </a:xfrm>
          <a:prstGeom prst="rect">
            <a:avLst/>
          </a:prstGeom>
          <a:noFill/>
        </p:spPr>
        <p:txBody>
          <a:bodyPr wrap="square" rtlCol="0">
            <a:spAutoFit/>
          </a:bodyPr>
          <a:lstStyle/>
          <a:p>
            <a:r>
              <a:rPr lang="fr-FR" sz="1400" dirty="0"/>
              <a:t>Utilisez le papier millimétré ci-dessous pour représenter graphiquement vos données. Assurez-vous d’utiliser un espacement cohérent et de choisir un graphique approprié pour vos données (nuage de points, graphique à barres, etc.). Assurez-vous d’inclure un titre et d’étiqueter votre axe avec des unités, si</a:t>
            </a:r>
            <a:r>
              <a:rPr lang="en-US" sz="1400" b="0" i="0" dirty="0">
                <a:solidFill>
                  <a:srgbClr val="000000"/>
                </a:solidFill>
                <a:effectLst/>
                <a:latin typeface="Segoe UI Web (West European)"/>
              </a:rPr>
              <a:t> </a:t>
            </a:r>
            <a:r>
              <a:rPr lang="en-US" sz="1400" b="0" i="0" dirty="0" err="1">
                <a:solidFill>
                  <a:srgbClr val="000000"/>
                </a:solidFill>
                <a:effectLst/>
                <a:latin typeface="Segoe UI Web (West European)"/>
              </a:rPr>
              <a:t>nécessaire</a:t>
            </a:r>
            <a:r>
              <a:rPr lang="fr-FR" sz="1400" dirty="0"/>
              <a:t>.</a:t>
            </a:r>
            <a:endParaRPr lang="en-US" sz="1400" dirty="0"/>
          </a:p>
        </p:txBody>
      </p:sp>
      <p:pic>
        <p:nvPicPr>
          <p:cNvPr id="11" name="Picture 10">
            <a:extLst>
              <a:ext uri="{FF2B5EF4-FFF2-40B4-BE49-F238E27FC236}">
                <a16:creationId xmlns:a16="http://schemas.microsoft.com/office/drawing/2014/main" id="{7736C9BB-FB11-86E6-E0BE-DE117DC4658D}"/>
              </a:ext>
            </a:extLst>
          </p:cNvPr>
          <p:cNvPicPr>
            <a:picLocks noChangeAspect="1"/>
          </p:cNvPicPr>
          <p:nvPr/>
        </p:nvPicPr>
        <p:blipFill>
          <a:blip r:embed="rId2"/>
          <a:stretch>
            <a:fillRect/>
          </a:stretch>
        </p:blipFill>
        <p:spPr>
          <a:xfrm>
            <a:off x="1609870" y="3791380"/>
            <a:ext cx="4874925" cy="5047065"/>
          </a:xfrm>
          <a:prstGeom prst="rect">
            <a:avLst/>
          </a:prstGeom>
        </p:spPr>
      </p:pic>
    </p:spTree>
    <p:extLst>
      <p:ext uri="{BB962C8B-B14F-4D97-AF65-F5344CB8AC3E}">
        <p14:creationId xmlns:p14="http://schemas.microsoft.com/office/powerpoint/2010/main" val="258908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6</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normAutofit fontScale="92500" lnSpcReduction="10000"/>
          </a:bodyPr>
          <a:lstStyle/>
          <a:p>
            <a:r>
              <a:rPr lang="fr-FR" dirty="0"/>
              <a:t>Projet d’investigation scientifique sur la création de pales d’éoliennes</a:t>
            </a:r>
            <a:endParaRPr lang="en-US" dirty="0"/>
          </a:p>
          <a:p>
            <a:endParaRPr lang="en-US" dirty="0"/>
          </a:p>
        </p:txBody>
      </p:sp>
      <p:grpSp>
        <p:nvGrpSpPr>
          <p:cNvPr id="15" name="Group 14">
            <a:extLst>
              <a:ext uri="{FF2B5EF4-FFF2-40B4-BE49-F238E27FC236}">
                <a16:creationId xmlns:a16="http://schemas.microsoft.com/office/drawing/2014/main" id="{06B3388B-5CAE-D572-745E-B2647BB45D64}"/>
              </a:ext>
            </a:extLst>
          </p:cNvPr>
          <p:cNvGrpSpPr/>
          <p:nvPr/>
        </p:nvGrpSpPr>
        <p:grpSpPr>
          <a:xfrm>
            <a:off x="1920086" y="1683692"/>
            <a:ext cx="4014384" cy="463287"/>
            <a:chOff x="1974758" y="1593945"/>
            <a:chExt cx="4014384" cy="463287"/>
          </a:xfrm>
        </p:grpSpPr>
        <p:sp>
          <p:nvSpPr>
            <p:cNvPr id="16" name="Rectangle: Rounded Corners 15">
              <a:extLst>
                <a:ext uri="{FF2B5EF4-FFF2-40B4-BE49-F238E27FC236}">
                  <a16:creationId xmlns:a16="http://schemas.microsoft.com/office/drawing/2014/main" id="{9BF2A7CD-ACF0-BACB-31A1-99FBDCE2D081}"/>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DE0B8D6-279E-C222-9A43-EE1CA5B61F61}"/>
                </a:ext>
              </a:extLst>
            </p:cNvPr>
            <p:cNvSpPr txBox="1"/>
            <p:nvPr/>
          </p:nvSpPr>
          <p:spPr>
            <a:xfrm>
              <a:off x="2214868" y="1662109"/>
              <a:ext cx="3774274" cy="307777"/>
            </a:xfrm>
            <a:prstGeom prst="rect">
              <a:avLst/>
            </a:prstGeom>
            <a:noFill/>
          </p:spPr>
          <p:txBody>
            <a:bodyPr wrap="square" rtlCol="0">
              <a:spAutoFit/>
            </a:bodyPr>
            <a:lstStyle/>
            <a:p>
              <a:r>
                <a:rPr lang="fr-FR" sz="1400" b="1" dirty="0"/>
                <a:t>Étape 4 : Analyser vos résultats</a:t>
              </a:r>
              <a:endParaRPr lang="en-US" sz="1400" b="1" dirty="0"/>
            </a:p>
          </p:txBody>
        </p:sp>
      </p:grpSp>
      <p:grpSp>
        <p:nvGrpSpPr>
          <p:cNvPr id="5" name="Group 4">
            <a:extLst>
              <a:ext uri="{FF2B5EF4-FFF2-40B4-BE49-F238E27FC236}">
                <a16:creationId xmlns:a16="http://schemas.microsoft.com/office/drawing/2014/main" id="{1F3EC03D-430C-4F07-1293-AD9D303A49F8}"/>
              </a:ext>
            </a:extLst>
          </p:cNvPr>
          <p:cNvGrpSpPr/>
          <p:nvPr/>
        </p:nvGrpSpPr>
        <p:grpSpPr>
          <a:xfrm>
            <a:off x="646908" y="2317251"/>
            <a:ext cx="6800850" cy="2045199"/>
            <a:chOff x="646908" y="2317251"/>
            <a:chExt cx="6800850" cy="2111058"/>
          </a:xfrm>
        </p:grpSpPr>
        <p:sp>
          <p:nvSpPr>
            <p:cNvPr id="18" name="Rectangle: Rounded Corners 17">
              <a:extLst>
                <a:ext uri="{FF2B5EF4-FFF2-40B4-BE49-F238E27FC236}">
                  <a16:creationId xmlns:a16="http://schemas.microsoft.com/office/drawing/2014/main" id="{F89E96DB-16D3-FA6E-8984-17BE08A3CC70}"/>
                </a:ext>
              </a:extLst>
            </p:cNvPr>
            <p:cNvSpPr/>
            <p:nvPr/>
          </p:nvSpPr>
          <p:spPr>
            <a:xfrm>
              <a:off x="646908" y="2317251"/>
              <a:ext cx="6800850" cy="21110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180D744-1396-03C2-DF0C-1F6B71713E22}"/>
                </a:ext>
              </a:extLst>
            </p:cNvPr>
            <p:cNvSpPr txBox="1"/>
            <p:nvPr/>
          </p:nvSpPr>
          <p:spPr>
            <a:xfrm>
              <a:off x="771405" y="2405577"/>
              <a:ext cx="6531095" cy="540069"/>
            </a:xfrm>
            <a:prstGeom prst="rect">
              <a:avLst/>
            </a:prstGeom>
            <a:noFill/>
          </p:spPr>
          <p:txBody>
            <a:bodyPr wrap="square" rtlCol="0">
              <a:spAutoFit/>
            </a:bodyPr>
            <a:lstStyle/>
            <a:p>
              <a:r>
                <a:rPr lang="fr-FR" sz="1400" dirty="0"/>
                <a:t>En regardant vos données et votre graphique, que s’est-il passé lorsque vous avez modifié votre </a:t>
              </a:r>
              <a:r>
                <a:rPr lang="en-US" sz="1400" b="0" i="0" dirty="0" err="1">
                  <a:solidFill>
                    <a:srgbClr val="000000"/>
                  </a:solidFill>
                  <a:effectLst/>
                  <a:latin typeface="Segoe UI Web (West European)"/>
                </a:rPr>
                <a:t>création</a:t>
              </a:r>
              <a:r>
                <a:rPr lang="fr-FR" sz="1400" dirty="0"/>
                <a:t>? Est-ce que cela s’est améliorée ou pas?</a:t>
              </a:r>
              <a:endParaRPr lang="en-US" sz="1400" dirty="0"/>
            </a:p>
          </p:txBody>
        </p:sp>
      </p:grpSp>
      <p:grpSp>
        <p:nvGrpSpPr>
          <p:cNvPr id="6" name="Group 5">
            <a:extLst>
              <a:ext uri="{FF2B5EF4-FFF2-40B4-BE49-F238E27FC236}">
                <a16:creationId xmlns:a16="http://schemas.microsoft.com/office/drawing/2014/main" id="{E0167608-2350-5B9D-339C-12F3BA070F4F}"/>
              </a:ext>
            </a:extLst>
          </p:cNvPr>
          <p:cNvGrpSpPr/>
          <p:nvPr/>
        </p:nvGrpSpPr>
        <p:grpSpPr>
          <a:xfrm>
            <a:off x="646908" y="4608601"/>
            <a:ext cx="6800850" cy="1988549"/>
            <a:chOff x="638862" y="1531786"/>
            <a:chExt cx="6800850" cy="2111058"/>
          </a:xfrm>
        </p:grpSpPr>
        <p:sp>
          <p:nvSpPr>
            <p:cNvPr id="7" name="Rectangle: Rounded Corners 6">
              <a:extLst>
                <a:ext uri="{FF2B5EF4-FFF2-40B4-BE49-F238E27FC236}">
                  <a16:creationId xmlns:a16="http://schemas.microsoft.com/office/drawing/2014/main" id="{ECBBDBFB-E7C4-4A3B-E327-4BBB80C14786}"/>
                </a:ext>
              </a:extLst>
            </p:cNvPr>
            <p:cNvSpPr/>
            <p:nvPr/>
          </p:nvSpPr>
          <p:spPr>
            <a:xfrm>
              <a:off x="638862" y="1531786"/>
              <a:ext cx="6800850" cy="21110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5213EDD-4CDE-E79A-E5B8-FD33FA1B6445}"/>
                </a:ext>
              </a:extLst>
            </p:cNvPr>
            <p:cNvSpPr txBox="1"/>
            <p:nvPr/>
          </p:nvSpPr>
          <p:spPr>
            <a:xfrm>
              <a:off x="871887" y="1610479"/>
              <a:ext cx="6422567" cy="784171"/>
            </a:xfrm>
            <a:prstGeom prst="rect">
              <a:avLst/>
            </a:prstGeom>
            <a:noFill/>
          </p:spPr>
          <p:txBody>
            <a:bodyPr wrap="square" rtlCol="0">
              <a:spAutoFit/>
            </a:bodyPr>
            <a:lstStyle/>
            <a:p>
              <a:r>
                <a:rPr lang="fr-FR" sz="1400" dirty="0"/>
                <a:t>Selon vous, quelle variable a eu le plus grand impact sur la production d’énergie, Matériau de la lame, forme de la lame ou nombre de lames ? Pourquoi?</a:t>
              </a:r>
              <a:endParaRPr lang="en-US" sz="1400" dirty="0"/>
            </a:p>
          </p:txBody>
        </p:sp>
      </p:grpSp>
      <p:grpSp>
        <p:nvGrpSpPr>
          <p:cNvPr id="9" name="Group 8">
            <a:extLst>
              <a:ext uri="{FF2B5EF4-FFF2-40B4-BE49-F238E27FC236}">
                <a16:creationId xmlns:a16="http://schemas.microsoft.com/office/drawing/2014/main" id="{41760367-1746-4621-A55F-94C1008195E7}"/>
              </a:ext>
            </a:extLst>
          </p:cNvPr>
          <p:cNvGrpSpPr/>
          <p:nvPr/>
        </p:nvGrpSpPr>
        <p:grpSpPr>
          <a:xfrm>
            <a:off x="638862" y="6887686"/>
            <a:ext cx="6800850" cy="2111058"/>
            <a:chOff x="646908" y="2317251"/>
            <a:chExt cx="6800850" cy="2111058"/>
          </a:xfrm>
        </p:grpSpPr>
        <p:sp>
          <p:nvSpPr>
            <p:cNvPr id="10" name="Rectangle: Rounded Corners 9">
              <a:extLst>
                <a:ext uri="{FF2B5EF4-FFF2-40B4-BE49-F238E27FC236}">
                  <a16:creationId xmlns:a16="http://schemas.microsoft.com/office/drawing/2014/main" id="{FE11F029-2C59-DBD6-0AC9-6EA9E4C4542E}"/>
                </a:ext>
              </a:extLst>
            </p:cNvPr>
            <p:cNvSpPr/>
            <p:nvPr/>
          </p:nvSpPr>
          <p:spPr>
            <a:xfrm>
              <a:off x="646908" y="2317251"/>
              <a:ext cx="6800850" cy="21110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87E15CE-F917-09C0-A83A-8EB0258390CC}"/>
                </a:ext>
              </a:extLst>
            </p:cNvPr>
            <p:cNvSpPr txBox="1"/>
            <p:nvPr/>
          </p:nvSpPr>
          <p:spPr>
            <a:xfrm>
              <a:off x="771405" y="2405577"/>
              <a:ext cx="5511445" cy="523220"/>
            </a:xfrm>
            <a:prstGeom prst="rect">
              <a:avLst/>
            </a:prstGeom>
            <a:noFill/>
          </p:spPr>
          <p:txBody>
            <a:bodyPr wrap="none" rtlCol="0">
              <a:spAutoFit/>
            </a:bodyPr>
            <a:lstStyle/>
            <a:p>
              <a:r>
                <a:rPr lang="fr-FR" sz="1400" dirty="0"/>
                <a:t>Si vous deviez refaire cette expérience, que changeriez-vous?
Mesureriez-vous quelque chose de différent?</a:t>
              </a:r>
              <a:endParaRPr lang="en-US" sz="1400" dirty="0"/>
            </a:p>
          </p:txBody>
        </p:sp>
      </p:grpSp>
    </p:spTree>
    <p:extLst>
      <p:ext uri="{BB962C8B-B14F-4D97-AF65-F5344CB8AC3E}">
        <p14:creationId xmlns:p14="http://schemas.microsoft.com/office/powerpoint/2010/main" val="22244299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etropolis Semi Bold"/>
        <a:ea typeface=""/>
        <a:cs typeface=""/>
      </a:majorFont>
      <a:minorFont>
        <a:latin typeface="Metropoli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7CE3DE766A1C4DBA67D586938E8072" ma:contentTypeVersion="16" ma:contentTypeDescription="Create a new document." ma:contentTypeScope="" ma:versionID="61a34b905894ac8906a2de72e7f60a93">
  <xsd:schema xmlns:xsd="http://www.w3.org/2001/XMLSchema" xmlns:xs="http://www.w3.org/2001/XMLSchema" xmlns:p="http://schemas.microsoft.com/office/2006/metadata/properties" xmlns:ns2="3b862600-0df8-41b3-9946-1aca0b08fe5a" xmlns:ns3="5a7f9da6-3b14-43b9-8803-e49570270cbd" targetNamespace="http://schemas.microsoft.com/office/2006/metadata/properties" ma:root="true" ma:fieldsID="d27b9ce420556c8053a2117289732fa6" ns2:_="" ns3:_="">
    <xsd:import namespace="3b862600-0df8-41b3-9946-1aca0b08fe5a"/>
    <xsd:import namespace="5a7f9da6-3b14-43b9-8803-e49570270cb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62600-0df8-41b3-9946-1aca0b08fe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945b8c8-d142-433b-87a8-85e8cba55d9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7f9da6-3b14-43b9-8803-e49570270cb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9acdc74-c439-4f85-a2c4-c8f6c7eeaf47}" ma:internalName="TaxCatchAll" ma:showField="CatchAllData" ma:web="5a7f9da6-3b14-43b9-8803-e49570270c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a7f9da6-3b14-43b9-8803-e49570270cbd" xsi:nil="true"/>
    <lcf76f155ced4ddcb4097134ff3c332f xmlns="3b862600-0df8-41b3-9946-1aca0b08fe5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5765CBD-1BFE-4E27-8C77-20EBA75188C2}"/>
</file>

<file path=customXml/itemProps2.xml><?xml version="1.0" encoding="utf-8"?>
<ds:datastoreItem xmlns:ds="http://schemas.openxmlformats.org/officeDocument/2006/customXml" ds:itemID="{E092B0B8-9DF2-4582-AE2C-9D3E5EDAE7AF}"/>
</file>

<file path=customXml/itemProps3.xml><?xml version="1.0" encoding="utf-8"?>
<ds:datastoreItem xmlns:ds="http://schemas.openxmlformats.org/officeDocument/2006/customXml" ds:itemID="{79CF841D-2FD6-4E10-A4C2-F96FF10579EF}"/>
</file>

<file path=docProps/app.xml><?xml version="1.0" encoding="utf-8"?>
<Properties xmlns="http://schemas.openxmlformats.org/officeDocument/2006/extended-properties" xmlns:vt="http://schemas.openxmlformats.org/officeDocument/2006/docPropsVTypes">
  <Template>Office 2013 - 2022 Theme</Template>
  <TotalTime>15840</TotalTime>
  <Words>801</Words>
  <Application>Microsoft Office PowerPoint</Application>
  <PresentationFormat>Custom</PresentationFormat>
  <Paragraphs>76</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Metropolis Semi Bold</vt:lpstr>
      <vt:lpstr>Metropolis</vt:lpstr>
      <vt:lpstr>Segoe UI Web (West European)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Umair Abbasi</dc:creator>
  <cp:lastModifiedBy>Cull, Emmelie (EECD/EDPE)</cp:lastModifiedBy>
  <cp:revision>24</cp:revision>
  <dcterms:created xsi:type="dcterms:W3CDTF">2024-07-13T08:32:07Z</dcterms:created>
  <dcterms:modified xsi:type="dcterms:W3CDTF">2025-05-23T17:20:31Z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0x010100A97CE3DE766A1C4DBA67D586938E8072</vt:lpwstr>
  </property>
</Properties>
</file>