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sldIdLst>
    <p:sldId id="256" r:id="rId2"/>
    <p:sldId id="257" r:id="rId3"/>
    <p:sldId id="260" r:id="rId4"/>
    <p:sldId id="267" r:id="rId5"/>
    <p:sldId id="265" r:id="rId6"/>
    <p:sldId id="268" r:id="rId7"/>
  </p:sldIdLst>
  <p:sldSz cx="7772400" cy="10058400"/>
  <p:notesSz cx="6858000" cy="9144000"/>
  <p:embeddedFontLst>
    <p:embeddedFont>
      <p:font typeface="Metropolis" panose="020B0604020202020204" charset="0"/>
      <p:regular r:id="rId9"/>
      <p:bold r:id="rId10"/>
      <p:italic r:id="rId11"/>
      <p:boldItalic r:id="rId12"/>
    </p:embeddedFont>
    <p:embeddedFont>
      <p:font typeface="Metropolis Semi Bold" panose="020B0604020202020204" charset="0"/>
      <p:bold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7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4" d="100"/>
          <a:sy n="54" d="100"/>
        </p:scale>
        <p:origin x="21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2A2F7-A210-4923-8472-6A708C59A992}" type="datetimeFigureOut">
              <a:rPr lang="en-US" smtClean="0"/>
              <a:t>2/4/2025</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AF468-2689-4B4B-95A9-7D3C38702E43}" type="slidenum">
              <a:rPr lang="en-US" smtClean="0"/>
              <a:t>‹#›</a:t>
            </a:fld>
            <a:endParaRPr lang="en-US" dirty="0"/>
          </a:p>
        </p:txBody>
      </p:sp>
    </p:spTree>
    <p:extLst>
      <p:ext uri="{BB962C8B-B14F-4D97-AF65-F5344CB8AC3E}">
        <p14:creationId xmlns:p14="http://schemas.microsoft.com/office/powerpoint/2010/main" val="75694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96D46063-A5D5-E776-E513-FE3127E8CB5F}"/>
              </a:ext>
            </a:extLst>
          </p:cNvPr>
          <p:cNvSpPr/>
          <p:nvPr userDrawn="1"/>
        </p:nvSpPr>
        <p:spPr>
          <a:xfrm rot="2494443">
            <a:off x="1130264" y="-1074712"/>
            <a:ext cx="9038038" cy="4802525"/>
          </a:xfrm>
          <a:custGeom>
            <a:avLst/>
            <a:gdLst>
              <a:gd name="connsiteX0" fmla="*/ 0 w 9038038"/>
              <a:gd name="connsiteY0" fmla="*/ 4636550 h 4802525"/>
              <a:gd name="connsiteX1" fmla="*/ 5227038 w 9038038"/>
              <a:gd name="connsiteY1" fmla="*/ 0 h 4802525"/>
              <a:gd name="connsiteX2" fmla="*/ 9038038 w 9038038"/>
              <a:gd name="connsiteY2" fmla="*/ 4296350 h 4802525"/>
              <a:gd name="connsiteX3" fmla="*/ 9017548 w 9038038"/>
              <a:gd name="connsiteY3" fmla="*/ 4330077 h 4802525"/>
              <a:gd name="connsiteX4" fmla="*/ 8128980 w 9038038"/>
              <a:gd name="connsiteY4" fmla="*/ 4802525 h 4802525"/>
              <a:gd name="connsiteX5" fmla="*/ 571091 w 9038038"/>
              <a:gd name="connsiteY5" fmla="*/ 4802525 h 4802525"/>
              <a:gd name="connsiteX6" fmla="*/ 60314 w 9038038"/>
              <a:gd name="connsiteY6" fmla="*/ 4673191 h 480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8038" h="4802525">
                <a:moveTo>
                  <a:pt x="0" y="4636550"/>
                </a:moveTo>
                <a:lnTo>
                  <a:pt x="5227038" y="0"/>
                </a:lnTo>
                <a:lnTo>
                  <a:pt x="9038038" y="4296350"/>
                </a:lnTo>
                <a:lnTo>
                  <a:pt x="9017548" y="4330077"/>
                </a:lnTo>
                <a:cubicBezTo>
                  <a:pt x="8824979" y="4615118"/>
                  <a:pt x="8498865" y="4802525"/>
                  <a:pt x="8128980" y="4802525"/>
                </a:cubicBezTo>
                <a:lnTo>
                  <a:pt x="571091" y="4802525"/>
                </a:lnTo>
                <a:cubicBezTo>
                  <a:pt x="386149" y="4802525"/>
                  <a:pt x="212149" y="4755673"/>
                  <a:pt x="60314" y="4673191"/>
                </a:cubicBez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27" name="Picture Placeholder 26">
            <a:extLst>
              <a:ext uri="{FF2B5EF4-FFF2-40B4-BE49-F238E27FC236}">
                <a16:creationId xmlns:a16="http://schemas.microsoft.com/office/drawing/2014/main" id="{C165AD84-A651-95DB-26B4-47FD235CEF16}"/>
              </a:ext>
            </a:extLst>
          </p:cNvPr>
          <p:cNvSpPr>
            <a:spLocks noGrp="1"/>
          </p:cNvSpPr>
          <p:nvPr>
            <p:ph type="pic" sz="quarter" idx="10"/>
          </p:nvPr>
        </p:nvSpPr>
        <p:spPr>
          <a:xfrm>
            <a:off x="4" y="0"/>
            <a:ext cx="7772399" cy="6289841"/>
          </a:xfrm>
          <a:custGeom>
            <a:avLst/>
            <a:gdLst>
              <a:gd name="connsiteX0" fmla="*/ 7772399 w 7772399"/>
              <a:gd name="connsiteY0" fmla="*/ 0 h 6289842"/>
              <a:gd name="connsiteX1" fmla="*/ 7772399 w 7772399"/>
              <a:gd name="connsiteY1" fmla="*/ 4407549 h 6289842"/>
              <a:gd name="connsiteX2" fmla="*/ 6422523 w 7772399"/>
              <a:gd name="connsiteY2" fmla="*/ 5929339 h 6289842"/>
              <a:gd name="connsiteX3" fmla="*/ 4909793 w 7772399"/>
              <a:gd name="connsiteY3" fmla="*/ 6019899 h 6289842"/>
              <a:gd name="connsiteX4" fmla="*/ 0 w 7772399"/>
              <a:gd name="connsiteY4" fmla="*/ 1664756 h 6289842"/>
              <a:gd name="connsiteX5" fmla="*/ 0 w 7772399"/>
              <a:gd name="connsiteY5" fmla="*/ 0 h 628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399" h="6289842">
                <a:moveTo>
                  <a:pt x="7772399" y="0"/>
                </a:moveTo>
                <a:lnTo>
                  <a:pt x="7772399" y="4407549"/>
                </a:lnTo>
                <a:lnTo>
                  <a:pt x="6422523" y="5929339"/>
                </a:lnTo>
                <a:cubicBezTo>
                  <a:pt x="6029801" y="6372075"/>
                  <a:pt x="5352529" y="6412621"/>
                  <a:pt x="4909793" y="6019899"/>
                </a:cubicBezTo>
                <a:lnTo>
                  <a:pt x="0" y="1664756"/>
                </a:lnTo>
                <a:lnTo>
                  <a:pt x="0" y="0"/>
                </a:lnTo>
                <a:close/>
              </a:path>
            </a:pathLst>
          </a:custGeom>
        </p:spPr>
        <p:txBody>
          <a:bodyPr wrap="square">
            <a:noAutofit/>
          </a:bodyPr>
          <a:lstStyle/>
          <a:p>
            <a:endParaRPr lang="en-US"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9517" y="8973566"/>
            <a:ext cx="694435" cy="616727"/>
          </a:xfrm>
          <a:prstGeom prst="rect">
            <a:avLst/>
          </a:prstGeom>
        </p:spPr>
      </p:pic>
      <p:pic>
        <p:nvPicPr>
          <p:cNvPr id="18" name="Picture 17">
            <a:extLst>
              <a:ext uri="{FF2B5EF4-FFF2-40B4-BE49-F238E27FC236}">
                <a16:creationId xmlns:a16="http://schemas.microsoft.com/office/drawing/2014/main" id="{BBD87FA9-2589-A7AD-9CA3-5092AAF339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268" y="5326402"/>
            <a:ext cx="2801019" cy="795297"/>
          </a:xfrm>
          <a:prstGeom prst="rect">
            <a:avLst/>
          </a:prstGeom>
        </p:spPr>
      </p:pic>
      <p:sp>
        <p:nvSpPr>
          <p:cNvPr id="33" name="Text Placeholder 32">
            <a:extLst>
              <a:ext uri="{FF2B5EF4-FFF2-40B4-BE49-F238E27FC236}">
                <a16:creationId xmlns:a16="http://schemas.microsoft.com/office/drawing/2014/main" id="{8DB114D0-58A8-E03D-3443-5426B3CC60AE}"/>
              </a:ext>
            </a:extLst>
          </p:cNvPr>
          <p:cNvSpPr>
            <a:spLocks noGrp="1"/>
          </p:cNvSpPr>
          <p:nvPr>
            <p:ph type="body" sz="quarter" idx="11"/>
          </p:nvPr>
        </p:nvSpPr>
        <p:spPr>
          <a:xfrm>
            <a:off x="341118" y="6553201"/>
            <a:ext cx="6902450" cy="1943100"/>
          </a:xfrm>
        </p:spPr>
        <p:txBody>
          <a:bodyPr>
            <a:normAutofit/>
          </a:bodyPr>
          <a:lstStyle>
            <a:lvl1pPr marL="0" indent="0">
              <a:lnSpc>
                <a:spcPct val="120000"/>
              </a:lnSpc>
              <a:buNone/>
              <a:defRPr sz="3200">
                <a:solidFill>
                  <a:srgbClr val="D34728"/>
                </a:solidFill>
                <a:latin typeface="+mj-lt"/>
              </a:defRPr>
            </a:lvl1pPr>
          </a:lstStyle>
          <a:p>
            <a:pPr lvl="0"/>
            <a:endParaRPr lang="en-US" dirty="0"/>
          </a:p>
        </p:txBody>
      </p:sp>
      <p:sp>
        <p:nvSpPr>
          <p:cNvPr id="34" name="Text Placeholder 32">
            <a:extLst>
              <a:ext uri="{FF2B5EF4-FFF2-40B4-BE49-F238E27FC236}">
                <a16:creationId xmlns:a16="http://schemas.microsoft.com/office/drawing/2014/main" id="{3ADC491C-10A2-B105-0200-C5A8B59FA382}"/>
              </a:ext>
            </a:extLst>
          </p:cNvPr>
          <p:cNvSpPr>
            <a:spLocks noGrp="1"/>
          </p:cNvSpPr>
          <p:nvPr>
            <p:ph type="body" sz="quarter" idx="12"/>
          </p:nvPr>
        </p:nvSpPr>
        <p:spPr>
          <a:xfrm>
            <a:off x="355633" y="8582315"/>
            <a:ext cx="6059682" cy="1047751"/>
          </a:xfrm>
        </p:spPr>
        <p:txBody>
          <a:bodyPr>
            <a:normAutofit/>
          </a:bodyPr>
          <a:lstStyle>
            <a:lvl1pPr marL="0" indent="0">
              <a:lnSpc>
                <a:spcPct val="120000"/>
              </a:lnSpc>
              <a:buNone/>
              <a:defRPr sz="1800">
                <a:solidFill>
                  <a:schemeClr val="tx1"/>
                </a:solidFill>
                <a:latin typeface="+mj-lt"/>
              </a:defRPr>
            </a:lvl1pPr>
          </a:lstStyle>
          <a:p>
            <a:pPr lvl="0"/>
            <a:endParaRPr lang="en-US" dirty="0"/>
          </a:p>
        </p:txBody>
      </p:sp>
      <p:sp>
        <p:nvSpPr>
          <p:cNvPr id="38" name="Freeform: Shape 37">
            <a:extLst>
              <a:ext uri="{FF2B5EF4-FFF2-40B4-BE49-F238E27FC236}">
                <a16:creationId xmlns:a16="http://schemas.microsoft.com/office/drawing/2014/main" id="{664EDC88-EFC2-9CFE-3C4A-D7B7E1D98FD2}"/>
              </a:ext>
            </a:extLst>
          </p:cNvPr>
          <p:cNvSpPr>
            <a:spLocks noChangeAspect="1"/>
          </p:cNvSpPr>
          <p:nvPr userDrawn="1"/>
        </p:nvSpPr>
        <p:spPr>
          <a:xfrm>
            <a:off x="301968" y="432874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 name="Freeform: Shape 38">
            <a:extLst>
              <a:ext uri="{FF2B5EF4-FFF2-40B4-BE49-F238E27FC236}">
                <a16:creationId xmlns:a16="http://schemas.microsoft.com/office/drawing/2014/main" id="{22436A50-68A8-B3CD-071A-65946B5C0838}"/>
              </a:ext>
            </a:extLst>
          </p:cNvPr>
          <p:cNvSpPr>
            <a:spLocks noChangeAspect="1"/>
          </p:cNvSpPr>
          <p:nvPr userDrawn="1"/>
        </p:nvSpPr>
        <p:spPr>
          <a:xfrm>
            <a:off x="706202" y="3795535"/>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Freeform: Shape 39">
            <a:extLst>
              <a:ext uri="{FF2B5EF4-FFF2-40B4-BE49-F238E27FC236}">
                <a16:creationId xmlns:a16="http://schemas.microsoft.com/office/drawing/2014/main" id="{F62A0420-65E4-9A3C-BBF7-20CB1CB6A858}"/>
              </a:ext>
            </a:extLst>
          </p:cNvPr>
          <p:cNvSpPr>
            <a:spLocks noChangeAspect="1"/>
          </p:cNvSpPr>
          <p:nvPr userDrawn="1"/>
        </p:nvSpPr>
        <p:spPr>
          <a:xfrm>
            <a:off x="341120" y="320362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Freeform: Shape 40">
            <a:extLst>
              <a:ext uri="{FF2B5EF4-FFF2-40B4-BE49-F238E27FC236}">
                <a16:creationId xmlns:a16="http://schemas.microsoft.com/office/drawing/2014/main" id="{D03D49A8-F06A-FC7F-7AF7-6DE3171E9BDB}"/>
              </a:ext>
            </a:extLst>
          </p:cNvPr>
          <p:cNvSpPr>
            <a:spLocks noChangeAspect="1"/>
          </p:cNvSpPr>
          <p:nvPr userDrawn="1"/>
        </p:nvSpPr>
        <p:spPr>
          <a:xfrm>
            <a:off x="985449" y="3332664"/>
            <a:ext cx="378631" cy="59910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Freeform: Shape 41">
            <a:extLst>
              <a:ext uri="{FF2B5EF4-FFF2-40B4-BE49-F238E27FC236}">
                <a16:creationId xmlns:a16="http://schemas.microsoft.com/office/drawing/2014/main" id="{C99B2E77-002A-2B11-AE7F-E0BFFDD853CA}"/>
              </a:ext>
            </a:extLst>
          </p:cNvPr>
          <p:cNvSpPr>
            <a:spLocks noChangeAspect="1"/>
          </p:cNvSpPr>
          <p:nvPr userDrawn="1"/>
        </p:nvSpPr>
        <p:spPr>
          <a:xfrm>
            <a:off x="1369700" y="435917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3" name="Freeform: Shape 42">
            <a:extLst>
              <a:ext uri="{FF2B5EF4-FFF2-40B4-BE49-F238E27FC236}">
                <a16:creationId xmlns:a16="http://schemas.microsoft.com/office/drawing/2014/main" id="{22C65ABD-711F-72E1-DF47-E4FABAADA4A5}"/>
              </a:ext>
            </a:extLst>
          </p:cNvPr>
          <p:cNvSpPr>
            <a:spLocks noChangeAspect="1"/>
          </p:cNvSpPr>
          <p:nvPr userDrawn="1"/>
        </p:nvSpPr>
        <p:spPr>
          <a:xfrm>
            <a:off x="1038015" y="3738920"/>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chemeClr val="bg1">
              <a:lumMod val="95000"/>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 name="Rectangle 43">
            <a:extLst>
              <a:ext uri="{FF2B5EF4-FFF2-40B4-BE49-F238E27FC236}">
                <a16:creationId xmlns:a16="http://schemas.microsoft.com/office/drawing/2014/main" id="{7D68C662-C890-CC14-C66C-033C007A2A8B}"/>
              </a:ext>
            </a:extLst>
          </p:cNvPr>
          <p:cNvSpPr/>
          <p:nvPr userDrawn="1"/>
        </p:nvSpPr>
        <p:spPr>
          <a:xfrm>
            <a:off x="0" y="10003010"/>
            <a:ext cx="7772400" cy="55392"/>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8134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38" name="Picture Placeholder 37">
            <a:extLst>
              <a:ext uri="{FF2B5EF4-FFF2-40B4-BE49-F238E27FC236}">
                <a16:creationId xmlns:a16="http://schemas.microsoft.com/office/drawing/2014/main" id="{8381E6FE-AF0D-EFFF-04AB-2231E81693AA}"/>
              </a:ext>
            </a:extLst>
          </p:cNvPr>
          <p:cNvSpPr>
            <a:spLocks noGrp="1"/>
          </p:cNvSpPr>
          <p:nvPr>
            <p:ph type="pic" sz="quarter" idx="11"/>
          </p:nvPr>
        </p:nvSpPr>
        <p:spPr>
          <a:xfrm>
            <a:off x="559692" y="1682980"/>
            <a:ext cx="6611046" cy="1684337"/>
          </a:xfrm>
        </p:spPr>
        <p:txBody>
          <a:bodyPr/>
          <a:lstStyle/>
          <a:p>
            <a:endParaRPr lang="en-US" dirty="0"/>
          </a:p>
        </p:txBody>
      </p:sp>
      <p:sp>
        <p:nvSpPr>
          <p:cNvPr id="39" name="Picture Placeholder 37">
            <a:extLst>
              <a:ext uri="{FF2B5EF4-FFF2-40B4-BE49-F238E27FC236}">
                <a16:creationId xmlns:a16="http://schemas.microsoft.com/office/drawing/2014/main" id="{3EB236B8-73A8-B41C-DB02-2D1103585A7B}"/>
              </a:ext>
            </a:extLst>
          </p:cNvPr>
          <p:cNvSpPr>
            <a:spLocks noGrp="1"/>
          </p:cNvSpPr>
          <p:nvPr>
            <p:ph type="pic" sz="quarter" idx="12"/>
          </p:nvPr>
        </p:nvSpPr>
        <p:spPr>
          <a:xfrm>
            <a:off x="3733800" y="3604689"/>
            <a:ext cx="3436938" cy="1684337"/>
          </a:xfrm>
        </p:spPr>
        <p:txBody>
          <a:bodyPr/>
          <a:lstStyle/>
          <a:p>
            <a:endParaRPr lang="en-US" dirty="0"/>
          </a:p>
        </p:txBody>
      </p:sp>
      <p:sp>
        <p:nvSpPr>
          <p:cNvPr id="40" name="Picture Placeholder 37">
            <a:extLst>
              <a:ext uri="{FF2B5EF4-FFF2-40B4-BE49-F238E27FC236}">
                <a16:creationId xmlns:a16="http://schemas.microsoft.com/office/drawing/2014/main" id="{B7EAA92E-F082-D8F6-A800-A3685E2DAA2A}"/>
              </a:ext>
            </a:extLst>
          </p:cNvPr>
          <p:cNvSpPr>
            <a:spLocks noGrp="1"/>
          </p:cNvSpPr>
          <p:nvPr>
            <p:ph type="pic" sz="quarter" idx="13"/>
          </p:nvPr>
        </p:nvSpPr>
        <p:spPr>
          <a:xfrm>
            <a:off x="3733800" y="5526397"/>
            <a:ext cx="3436938" cy="1684337"/>
          </a:xfrm>
        </p:spPr>
        <p:txBody>
          <a:bodyPr/>
          <a:lstStyle/>
          <a:p>
            <a:endParaRPr lang="en-US" dirty="0"/>
          </a:p>
        </p:txBody>
      </p:sp>
      <p:sp>
        <p:nvSpPr>
          <p:cNvPr id="41" name="Text Placeholder 32">
            <a:extLst>
              <a:ext uri="{FF2B5EF4-FFF2-40B4-BE49-F238E27FC236}">
                <a16:creationId xmlns:a16="http://schemas.microsoft.com/office/drawing/2014/main" id="{972F57C4-D772-8637-4233-0B8B73892F03}"/>
              </a:ext>
            </a:extLst>
          </p:cNvPr>
          <p:cNvSpPr>
            <a:spLocks noGrp="1"/>
          </p:cNvSpPr>
          <p:nvPr>
            <p:ph type="body" sz="quarter" idx="14"/>
          </p:nvPr>
        </p:nvSpPr>
        <p:spPr>
          <a:xfrm>
            <a:off x="567107" y="3569691"/>
            <a:ext cx="2980746" cy="3641040"/>
          </a:xfrm>
        </p:spPr>
        <p:txBody>
          <a:bodyPr>
            <a:normAutofit/>
          </a:bodyPr>
          <a:lstStyle>
            <a:lvl1pPr marL="0" indent="0">
              <a:lnSpc>
                <a:spcPct val="120000"/>
              </a:lnSpc>
              <a:spcBef>
                <a:spcPts val="1200"/>
              </a:spcBef>
              <a:buNone/>
              <a:defRPr sz="1400">
                <a:solidFill>
                  <a:schemeClr val="tx1"/>
                </a:solidFill>
                <a:latin typeface="+mn-lt"/>
              </a:defRPr>
            </a:lvl1pPr>
          </a:lstStyle>
          <a:p>
            <a:pPr lvl="0"/>
            <a:endParaRPr lang="en-US" dirty="0"/>
          </a:p>
        </p:txBody>
      </p:sp>
      <p:sp>
        <p:nvSpPr>
          <p:cNvPr id="42" name="Text Placeholder 32">
            <a:extLst>
              <a:ext uri="{FF2B5EF4-FFF2-40B4-BE49-F238E27FC236}">
                <a16:creationId xmlns:a16="http://schemas.microsoft.com/office/drawing/2014/main" id="{6E3BFC95-F682-D740-D674-8FA5E5E4A349}"/>
              </a:ext>
            </a:extLst>
          </p:cNvPr>
          <p:cNvSpPr>
            <a:spLocks noGrp="1"/>
          </p:cNvSpPr>
          <p:nvPr>
            <p:ph type="body" sz="quarter" idx="15"/>
          </p:nvPr>
        </p:nvSpPr>
        <p:spPr>
          <a:xfrm>
            <a:off x="567107" y="7380793"/>
            <a:ext cx="6631406" cy="855347"/>
          </a:xfrm>
        </p:spPr>
        <p:txBody>
          <a:bodyPr>
            <a:normAutofit/>
          </a:bodyPr>
          <a:lstStyle>
            <a:lvl1pPr marL="0" indent="0">
              <a:lnSpc>
                <a:spcPct val="120000"/>
              </a:lnSpc>
              <a:buNone/>
              <a:defRPr sz="1400" b="1">
                <a:solidFill>
                  <a:srgbClr val="D34728"/>
                </a:solidFill>
                <a:latin typeface="+mn-lt"/>
              </a:defRPr>
            </a:lvl1pPr>
          </a:lstStyle>
          <a:p>
            <a:pPr lvl="0"/>
            <a:endParaRPr lang="en-US" dirty="0"/>
          </a:p>
        </p:txBody>
      </p:sp>
      <p:sp>
        <p:nvSpPr>
          <p:cNvPr id="43" name="Text Placeholder 32">
            <a:extLst>
              <a:ext uri="{FF2B5EF4-FFF2-40B4-BE49-F238E27FC236}">
                <a16:creationId xmlns:a16="http://schemas.microsoft.com/office/drawing/2014/main" id="{D3398CD3-4AD1-823B-380F-0C4ED01B1020}"/>
              </a:ext>
            </a:extLst>
          </p:cNvPr>
          <p:cNvSpPr>
            <a:spLocks noGrp="1"/>
          </p:cNvSpPr>
          <p:nvPr>
            <p:ph type="body" sz="quarter" idx="16"/>
          </p:nvPr>
        </p:nvSpPr>
        <p:spPr>
          <a:xfrm>
            <a:off x="569930" y="8335300"/>
            <a:ext cx="6628585" cy="580102"/>
          </a:xfrm>
        </p:spPr>
        <p:txBody>
          <a:bodyPr>
            <a:normAutofit/>
          </a:bodyPr>
          <a:lstStyle>
            <a:lvl1pPr marL="0" indent="0">
              <a:lnSpc>
                <a:spcPct val="120000"/>
              </a:lnSpc>
              <a:buNone/>
              <a:defRPr sz="1200" b="0">
                <a:solidFill>
                  <a:schemeClr val="tx1"/>
                </a:solidFill>
                <a:latin typeface="+mn-lt"/>
              </a:defRPr>
            </a:lvl1pPr>
          </a:lstStyle>
          <a:p>
            <a:pPr lvl="0"/>
            <a:endParaRPr lang="en-US" dirty="0"/>
          </a:p>
        </p:txBody>
      </p:sp>
      <p:sp>
        <p:nvSpPr>
          <p:cNvPr id="44" name="Hexagon 43">
            <a:extLst>
              <a:ext uri="{FF2B5EF4-FFF2-40B4-BE49-F238E27FC236}">
                <a16:creationId xmlns:a16="http://schemas.microsoft.com/office/drawing/2014/main" id="{C8251E74-6527-5E41-BDF5-302068E724D0}"/>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5" name="Hexagon 44">
            <a:extLst>
              <a:ext uri="{FF2B5EF4-FFF2-40B4-BE49-F238E27FC236}">
                <a16:creationId xmlns:a16="http://schemas.microsoft.com/office/drawing/2014/main" id="{CFA1CBCE-6F43-E402-99B4-B8054D63FD4C}"/>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6" name="Hexagon 45">
            <a:extLst>
              <a:ext uri="{FF2B5EF4-FFF2-40B4-BE49-F238E27FC236}">
                <a16:creationId xmlns:a16="http://schemas.microsoft.com/office/drawing/2014/main" id="{505D2BA1-5324-32FB-D29D-D4CC57D89640}"/>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Slide Number Placeholder 5">
            <a:extLst>
              <a:ext uri="{FF2B5EF4-FFF2-40B4-BE49-F238E27FC236}">
                <a16:creationId xmlns:a16="http://schemas.microsoft.com/office/drawing/2014/main" id="{A4794ABF-B97B-403E-76AC-0C2ADB057C72}"/>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spTree>
    <p:extLst>
      <p:ext uri="{BB962C8B-B14F-4D97-AF65-F5344CB8AC3E}">
        <p14:creationId xmlns:p14="http://schemas.microsoft.com/office/powerpoint/2010/main" val="352002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Hexagon 20">
            <a:extLst>
              <a:ext uri="{FF2B5EF4-FFF2-40B4-BE49-F238E27FC236}">
                <a16:creationId xmlns:a16="http://schemas.microsoft.com/office/drawing/2014/main" id="{2898368E-EB69-ABA5-E824-27775D6F3FC8}"/>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2" name="Picture Placeholder 37">
            <a:extLst>
              <a:ext uri="{FF2B5EF4-FFF2-40B4-BE49-F238E27FC236}">
                <a16:creationId xmlns:a16="http://schemas.microsoft.com/office/drawing/2014/main" id="{22438225-0BE4-9843-0748-1B56E468C963}"/>
              </a:ext>
            </a:extLst>
          </p:cNvPr>
          <p:cNvSpPr>
            <a:spLocks noGrp="1"/>
          </p:cNvSpPr>
          <p:nvPr>
            <p:ph type="pic" sz="quarter" idx="12"/>
          </p:nvPr>
        </p:nvSpPr>
        <p:spPr>
          <a:xfrm>
            <a:off x="4630118" y="3591951"/>
            <a:ext cx="2540681" cy="5339604"/>
          </a:xfrm>
        </p:spPr>
        <p:txBody>
          <a:bodyPr/>
          <a:lstStyle/>
          <a:p>
            <a:endParaRPr lang="en-US" dirty="0"/>
          </a:p>
        </p:txBody>
      </p:sp>
      <p:sp>
        <p:nvSpPr>
          <p:cNvPr id="3" name="Text Placeholder 32">
            <a:extLst>
              <a:ext uri="{FF2B5EF4-FFF2-40B4-BE49-F238E27FC236}">
                <a16:creationId xmlns:a16="http://schemas.microsoft.com/office/drawing/2014/main" id="{7CCFC04E-B96A-2302-8F08-889E3D8D7041}"/>
              </a:ext>
            </a:extLst>
          </p:cNvPr>
          <p:cNvSpPr>
            <a:spLocks noGrp="1"/>
          </p:cNvSpPr>
          <p:nvPr>
            <p:ph type="body" sz="quarter" idx="14"/>
          </p:nvPr>
        </p:nvSpPr>
        <p:spPr>
          <a:xfrm>
            <a:off x="1367565" y="3651992"/>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4" name="Text Placeholder 32">
            <a:extLst>
              <a:ext uri="{FF2B5EF4-FFF2-40B4-BE49-F238E27FC236}">
                <a16:creationId xmlns:a16="http://schemas.microsoft.com/office/drawing/2014/main" id="{FA338F14-3674-1BF7-52DC-1E568495BC59}"/>
              </a:ext>
            </a:extLst>
          </p:cNvPr>
          <p:cNvSpPr>
            <a:spLocks noGrp="1"/>
          </p:cNvSpPr>
          <p:nvPr>
            <p:ph type="body" sz="quarter" idx="15"/>
          </p:nvPr>
        </p:nvSpPr>
        <p:spPr>
          <a:xfrm>
            <a:off x="549559" y="1724233"/>
            <a:ext cx="6631406" cy="1510655"/>
          </a:xfrm>
        </p:spPr>
        <p:txBody>
          <a:bodyPr>
            <a:normAutofit/>
          </a:bodyPr>
          <a:lstStyle>
            <a:lvl1pPr marL="0" indent="0">
              <a:lnSpc>
                <a:spcPct val="120000"/>
              </a:lnSpc>
              <a:buNone/>
              <a:defRPr sz="1400" b="1">
                <a:solidFill>
                  <a:srgbClr val="D34728"/>
                </a:solidFill>
                <a:latin typeface="+mn-lt"/>
              </a:defRPr>
            </a:lvl1pPr>
          </a:lstStyle>
          <a:p>
            <a:pPr lvl="0"/>
            <a:endParaRPr lang="en-US" dirty="0"/>
          </a:p>
        </p:txBody>
      </p:sp>
      <p:sp>
        <p:nvSpPr>
          <p:cNvPr id="5" name="Hexagon 4">
            <a:extLst>
              <a:ext uri="{FF2B5EF4-FFF2-40B4-BE49-F238E27FC236}">
                <a16:creationId xmlns:a16="http://schemas.microsoft.com/office/drawing/2014/main" id="{EC1682A9-1476-8333-BF49-4993F5EF6B26}"/>
              </a:ext>
            </a:extLst>
          </p:cNvPr>
          <p:cNvSpPr>
            <a:spLocks noChangeAspect="1"/>
          </p:cNvSpPr>
          <p:nvPr userDrawn="1"/>
        </p:nvSpPr>
        <p:spPr>
          <a:xfrm>
            <a:off x="683687" y="3802843"/>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 Placeholder 32">
            <a:extLst>
              <a:ext uri="{FF2B5EF4-FFF2-40B4-BE49-F238E27FC236}">
                <a16:creationId xmlns:a16="http://schemas.microsoft.com/office/drawing/2014/main" id="{06F3A5BA-7714-FF2D-AF57-2D69754FF689}"/>
              </a:ext>
            </a:extLst>
          </p:cNvPr>
          <p:cNvSpPr>
            <a:spLocks noGrp="1"/>
          </p:cNvSpPr>
          <p:nvPr>
            <p:ph type="body" sz="quarter" idx="16"/>
          </p:nvPr>
        </p:nvSpPr>
        <p:spPr>
          <a:xfrm>
            <a:off x="1367565" y="5037888"/>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9" name="Hexagon 8">
            <a:extLst>
              <a:ext uri="{FF2B5EF4-FFF2-40B4-BE49-F238E27FC236}">
                <a16:creationId xmlns:a16="http://schemas.microsoft.com/office/drawing/2014/main" id="{FDC281DB-5F60-2605-A723-59951322EF6C}"/>
              </a:ext>
            </a:extLst>
          </p:cNvPr>
          <p:cNvSpPr>
            <a:spLocks noChangeAspect="1"/>
          </p:cNvSpPr>
          <p:nvPr userDrawn="1"/>
        </p:nvSpPr>
        <p:spPr>
          <a:xfrm>
            <a:off x="683687" y="5188738"/>
            <a:ext cx="467760" cy="415843"/>
          </a:xfrm>
          <a:prstGeom prst="hexagon">
            <a:avLst/>
          </a:prstGeom>
          <a:solidFill>
            <a:schemeClr val="bg1">
              <a:lumMod val="75000"/>
            </a:schemeClr>
          </a:solidFill>
          <a:ln w="158750" cap="rnd">
            <a:solidFill>
              <a:schemeClr val="bg1">
                <a:lumMod val="7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32">
            <a:extLst>
              <a:ext uri="{FF2B5EF4-FFF2-40B4-BE49-F238E27FC236}">
                <a16:creationId xmlns:a16="http://schemas.microsoft.com/office/drawing/2014/main" id="{6C4612B4-32E7-D7ED-6498-87D606332A71}"/>
              </a:ext>
            </a:extLst>
          </p:cNvPr>
          <p:cNvSpPr>
            <a:spLocks noGrp="1"/>
          </p:cNvSpPr>
          <p:nvPr>
            <p:ph type="body" sz="quarter" idx="17"/>
          </p:nvPr>
        </p:nvSpPr>
        <p:spPr>
          <a:xfrm>
            <a:off x="1367565" y="6423783"/>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11" name="Hexagon 10">
            <a:extLst>
              <a:ext uri="{FF2B5EF4-FFF2-40B4-BE49-F238E27FC236}">
                <a16:creationId xmlns:a16="http://schemas.microsoft.com/office/drawing/2014/main" id="{D6C28F98-A19F-B5FC-44AF-640269A47D48}"/>
              </a:ext>
            </a:extLst>
          </p:cNvPr>
          <p:cNvSpPr>
            <a:spLocks noChangeAspect="1"/>
          </p:cNvSpPr>
          <p:nvPr userDrawn="1"/>
        </p:nvSpPr>
        <p:spPr>
          <a:xfrm>
            <a:off x="683687" y="6574635"/>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32">
            <a:extLst>
              <a:ext uri="{FF2B5EF4-FFF2-40B4-BE49-F238E27FC236}">
                <a16:creationId xmlns:a16="http://schemas.microsoft.com/office/drawing/2014/main" id="{D27D7CA4-EB4E-853E-B8B6-5879DB607B77}"/>
              </a:ext>
            </a:extLst>
          </p:cNvPr>
          <p:cNvSpPr>
            <a:spLocks noGrp="1"/>
          </p:cNvSpPr>
          <p:nvPr>
            <p:ph type="body" sz="quarter" idx="18"/>
          </p:nvPr>
        </p:nvSpPr>
        <p:spPr>
          <a:xfrm>
            <a:off x="1367565" y="7809680"/>
            <a:ext cx="2980746" cy="1121877"/>
          </a:xfrm>
        </p:spPr>
        <p:txBody>
          <a:bodyPr>
            <a:normAutofit/>
          </a:bodyPr>
          <a:lstStyle>
            <a:lvl1pPr marL="0" indent="0">
              <a:lnSpc>
                <a:spcPct val="120000"/>
              </a:lnSpc>
              <a:spcBef>
                <a:spcPts val="1200"/>
              </a:spcBef>
              <a:buNone/>
              <a:defRPr sz="1200">
                <a:solidFill>
                  <a:schemeClr val="tx1"/>
                </a:solidFill>
                <a:latin typeface="+mn-lt"/>
              </a:defRPr>
            </a:lvl1pPr>
          </a:lstStyle>
          <a:p>
            <a:pPr lvl="0"/>
            <a:endParaRPr lang="en-US" dirty="0"/>
          </a:p>
        </p:txBody>
      </p:sp>
      <p:sp>
        <p:nvSpPr>
          <p:cNvPr id="13" name="Hexagon 12">
            <a:extLst>
              <a:ext uri="{FF2B5EF4-FFF2-40B4-BE49-F238E27FC236}">
                <a16:creationId xmlns:a16="http://schemas.microsoft.com/office/drawing/2014/main" id="{5AF7FF9C-7310-C645-7CE5-BC9202B2AC50}"/>
              </a:ext>
            </a:extLst>
          </p:cNvPr>
          <p:cNvSpPr>
            <a:spLocks noChangeAspect="1"/>
          </p:cNvSpPr>
          <p:nvPr userDrawn="1"/>
        </p:nvSpPr>
        <p:spPr>
          <a:xfrm>
            <a:off x="683687" y="7960531"/>
            <a:ext cx="467760" cy="415843"/>
          </a:xfrm>
          <a:prstGeom prst="hexagon">
            <a:avLst/>
          </a:prstGeom>
          <a:solidFill>
            <a:schemeClr val="bg1">
              <a:lumMod val="75000"/>
            </a:schemeClr>
          </a:solidFill>
          <a:ln w="158750" cap="rnd">
            <a:solidFill>
              <a:schemeClr val="bg1">
                <a:lumMod val="7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Picture Placeholder 15">
            <a:extLst>
              <a:ext uri="{FF2B5EF4-FFF2-40B4-BE49-F238E27FC236}">
                <a16:creationId xmlns:a16="http://schemas.microsoft.com/office/drawing/2014/main" id="{59B77E13-5926-3C1F-7E13-A1B8A14166BE}"/>
              </a:ext>
            </a:extLst>
          </p:cNvPr>
          <p:cNvSpPr>
            <a:spLocks noGrp="1"/>
          </p:cNvSpPr>
          <p:nvPr>
            <p:ph type="pic" sz="quarter" idx="19"/>
          </p:nvPr>
        </p:nvSpPr>
        <p:spPr>
          <a:xfrm>
            <a:off x="793037" y="3873214"/>
            <a:ext cx="274320" cy="274321"/>
          </a:xfrm>
        </p:spPr>
        <p:txBody>
          <a:bodyPr>
            <a:noAutofit/>
          </a:bodyPr>
          <a:lstStyle>
            <a:lvl1pPr marL="0" indent="0">
              <a:buNone/>
              <a:defRPr sz="899"/>
            </a:lvl1pPr>
          </a:lstStyle>
          <a:p>
            <a:endParaRPr lang="en-US" dirty="0"/>
          </a:p>
        </p:txBody>
      </p:sp>
      <p:sp>
        <p:nvSpPr>
          <p:cNvPr id="18" name="Picture Placeholder 15">
            <a:extLst>
              <a:ext uri="{FF2B5EF4-FFF2-40B4-BE49-F238E27FC236}">
                <a16:creationId xmlns:a16="http://schemas.microsoft.com/office/drawing/2014/main" id="{BDFD3731-84EF-1FC2-1B72-355CD859945F}"/>
              </a:ext>
            </a:extLst>
          </p:cNvPr>
          <p:cNvSpPr>
            <a:spLocks noGrp="1"/>
          </p:cNvSpPr>
          <p:nvPr>
            <p:ph type="pic" sz="quarter" idx="20"/>
          </p:nvPr>
        </p:nvSpPr>
        <p:spPr>
          <a:xfrm>
            <a:off x="793037" y="5259499"/>
            <a:ext cx="274320" cy="274321"/>
          </a:xfrm>
        </p:spPr>
        <p:txBody>
          <a:bodyPr>
            <a:noAutofit/>
          </a:bodyPr>
          <a:lstStyle>
            <a:lvl1pPr marL="0" indent="0">
              <a:buNone/>
              <a:defRPr sz="899"/>
            </a:lvl1pPr>
          </a:lstStyle>
          <a:p>
            <a:endParaRPr lang="en-US" dirty="0"/>
          </a:p>
        </p:txBody>
      </p:sp>
      <p:sp>
        <p:nvSpPr>
          <p:cNvPr id="22" name="Picture Placeholder 15">
            <a:extLst>
              <a:ext uri="{FF2B5EF4-FFF2-40B4-BE49-F238E27FC236}">
                <a16:creationId xmlns:a16="http://schemas.microsoft.com/office/drawing/2014/main" id="{9E420EF2-F0BD-AD75-CCDB-B656B9E2A69D}"/>
              </a:ext>
            </a:extLst>
          </p:cNvPr>
          <p:cNvSpPr>
            <a:spLocks noGrp="1"/>
          </p:cNvSpPr>
          <p:nvPr>
            <p:ph type="pic" sz="quarter" idx="21"/>
          </p:nvPr>
        </p:nvSpPr>
        <p:spPr>
          <a:xfrm>
            <a:off x="793037" y="6645782"/>
            <a:ext cx="274320" cy="274321"/>
          </a:xfrm>
        </p:spPr>
        <p:txBody>
          <a:bodyPr>
            <a:noAutofit/>
          </a:bodyPr>
          <a:lstStyle>
            <a:lvl1pPr marL="0" indent="0">
              <a:buNone/>
              <a:defRPr sz="899"/>
            </a:lvl1pPr>
          </a:lstStyle>
          <a:p>
            <a:endParaRPr lang="en-US" dirty="0"/>
          </a:p>
        </p:txBody>
      </p:sp>
      <p:sp>
        <p:nvSpPr>
          <p:cNvPr id="36" name="Picture Placeholder 15">
            <a:extLst>
              <a:ext uri="{FF2B5EF4-FFF2-40B4-BE49-F238E27FC236}">
                <a16:creationId xmlns:a16="http://schemas.microsoft.com/office/drawing/2014/main" id="{937C4C93-D929-5C39-467F-DBB8B7FD712E}"/>
              </a:ext>
            </a:extLst>
          </p:cNvPr>
          <p:cNvSpPr>
            <a:spLocks noGrp="1"/>
          </p:cNvSpPr>
          <p:nvPr>
            <p:ph type="pic" sz="quarter" idx="22"/>
          </p:nvPr>
        </p:nvSpPr>
        <p:spPr>
          <a:xfrm>
            <a:off x="793037" y="8032066"/>
            <a:ext cx="274320" cy="274321"/>
          </a:xfrm>
        </p:spPr>
        <p:txBody>
          <a:bodyPr>
            <a:noAutofit/>
          </a:bodyPr>
          <a:lstStyle>
            <a:lvl1pPr marL="0" indent="0">
              <a:buNone/>
              <a:defRPr sz="899"/>
            </a:lvl1pPr>
          </a:lstStyle>
          <a:p>
            <a:endParaRPr lang="en-US" dirty="0"/>
          </a:p>
        </p:txBody>
      </p:sp>
    </p:spTree>
    <p:extLst>
      <p:ext uri="{BB962C8B-B14F-4D97-AF65-F5344CB8AC3E}">
        <p14:creationId xmlns:p14="http://schemas.microsoft.com/office/powerpoint/2010/main" val="162976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15" name="Chart Placeholder 14">
            <a:extLst>
              <a:ext uri="{FF2B5EF4-FFF2-40B4-BE49-F238E27FC236}">
                <a16:creationId xmlns:a16="http://schemas.microsoft.com/office/drawing/2014/main" id="{7DDD23DA-ECE1-7057-8765-0C869629B401}"/>
              </a:ext>
            </a:extLst>
          </p:cNvPr>
          <p:cNvSpPr>
            <a:spLocks noGrp="1"/>
          </p:cNvSpPr>
          <p:nvPr>
            <p:ph type="chart" sz="quarter" idx="11"/>
          </p:nvPr>
        </p:nvSpPr>
        <p:spPr>
          <a:xfrm>
            <a:off x="534737" y="4744989"/>
            <a:ext cx="6631407" cy="4060182"/>
          </a:xfrm>
        </p:spPr>
        <p:txBody>
          <a:bodyPr/>
          <a:lstStyle/>
          <a:p>
            <a:endParaRPr lang="en-US" dirty="0"/>
          </a:p>
        </p:txBody>
      </p:sp>
      <p:sp>
        <p:nvSpPr>
          <p:cNvPr id="37" name="Hexagon 36">
            <a:extLst>
              <a:ext uri="{FF2B5EF4-FFF2-40B4-BE49-F238E27FC236}">
                <a16:creationId xmlns:a16="http://schemas.microsoft.com/office/drawing/2014/main" id="{9669FA2B-7A5A-7983-FF4D-00ECBA427936}"/>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Text Placeholder 32">
            <a:extLst>
              <a:ext uri="{FF2B5EF4-FFF2-40B4-BE49-F238E27FC236}">
                <a16:creationId xmlns:a16="http://schemas.microsoft.com/office/drawing/2014/main" id="{B8D17291-BB18-0DE8-609F-DF934F33C44B}"/>
              </a:ext>
            </a:extLst>
          </p:cNvPr>
          <p:cNvSpPr>
            <a:spLocks noGrp="1"/>
          </p:cNvSpPr>
          <p:nvPr>
            <p:ph type="body" sz="quarter" idx="15"/>
          </p:nvPr>
        </p:nvSpPr>
        <p:spPr>
          <a:xfrm>
            <a:off x="549559" y="1724234"/>
            <a:ext cx="6631406" cy="2760631"/>
          </a:xfrm>
        </p:spPr>
        <p:txBody>
          <a:bodyPr>
            <a:normAutofit/>
          </a:bodyPr>
          <a:lstStyle>
            <a:lvl1pPr marL="0" indent="0">
              <a:lnSpc>
                <a:spcPct val="130000"/>
              </a:lnSpc>
              <a:buNone/>
              <a:defRPr sz="1400" b="1">
                <a:solidFill>
                  <a:srgbClr val="D34728"/>
                </a:solidFill>
                <a:latin typeface="+mn-lt"/>
              </a:defRPr>
            </a:lvl1pPr>
          </a:lstStyle>
          <a:p>
            <a:pPr lvl="0"/>
            <a:endParaRPr lang="en-US" dirty="0"/>
          </a:p>
        </p:txBody>
      </p:sp>
    </p:spTree>
    <p:extLst>
      <p:ext uri="{BB962C8B-B14F-4D97-AF65-F5344CB8AC3E}">
        <p14:creationId xmlns:p14="http://schemas.microsoft.com/office/powerpoint/2010/main" val="424931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37" name="Hexagon 36">
            <a:extLst>
              <a:ext uri="{FF2B5EF4-FFF2-40B4-BE49-F238E27FC236}">
                <a16:creationId xmlns:a16="http://schemas.microsoft.com/office/drawing/2014/main" id="{9669FA2B-7A5A-7983-FF4D-00ECBA427936}"/>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Text Placeholder 32">
            <a:extLst>
              <a:ext uri="{FF2B5EF4-FFF2-40B4-BE49-F238E27FC236}">
                <a16:creationId xmlns:a16="http://schemas.microsoft.com/office/drawing/2014/main" id="{B8D17291-BB18-0DE8-609F-DF934F33C44B}"/>
              </a:ext>
            </a:extLst>
          </p:cNvPr>
          <p:cNvSpPr>
            <a:spLocks noGrp="1"/>
          </p:cNvSpPr>
          <p:nvPr>
            <p:ph type="body" sz="quarter" idx="15"/>
          </p:nvPr>
        </p:nvSpPr>
        <p:spPr>
          <a:xfrm>
            <a:off x="549559" y="1724234"/>
            <a:ext cx="6631406" cy="1226783"/>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sp>
        <p:nvSpPr>
          <p:cNvPr id="2" name="Text Placeholder 32">
            <a:extLst>
              <a:ext uri="{FF2B5EF4-FFF2-40B4-BE49-F238E27FC236}">
                <a16:creationId xmlns:a16="http://schemas.microsoft.com/office/drawing/2014/main" id="{4DCA2BF4-4142-F702-96B4-2EA365DDBF68}"/>
              </a:ext>
            </a:extLst>
          </p:cNvPr>
          <p:cNvSpPr>
            <a:spLocks noGrp="1"/>
          </p:cNvSpPr>
          <p:nvPr>
            <p:ph type="body" sz="quarter" idx="16"/>
          </p:nvPr>
        </p:nvSpPr>
        <p:spPr>
          <a:xfrm>
            <a:off x="559692" y="3783465"/>
            <a:ext cx="2099287" cy="3038454"/>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sp>
        <p:nvSpPr>
          <p:cNvPr id="3" name="Text Placeholder 32">
            <a:extLst>
              <a:ext uri="{FF2B5EF4-FFF2-40B4-BE49-F238E27FC236}">
                <a16:creationId xmlns:a16="http://schemas.microsoft.com/office/drawing/2014/main" id="{9B964F42-9260-9954-5D53-BD6B716EA10E}"/>
              </a:ext>
            </a:extLst>
          </p:cNvPr>
          <p:cNvSpPr>
            <a:spLocks noGrp="1"/>
          </p:cNvSpPr>
          <p:nvPr>
            <p:ph type="body" sz="quarter" idx="17"/>
          </p:nvPr>
        </p:nvSpPr>
        <p:spPr>
          <a:xfrm>
            <a:off x="2823181" y="3783465"/>
            <a:ext cx="2099287" cy="3038454"/>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sp>
        <p:nvSpPr>
          <p:cNvPr id="4" name="Text Placeholder 32">
            <a:extLst>
              <a:ext uri="{FF2B5EF4-FFF2-40B4-BE49-F238E27FC236}">
                <a16:creationId xmlns:a16="http://schemas.microsoft.com/office/drawing/2014/main" id="{E5FD9C32-30E2-9C18-39AC-B3E63A4BE3AF}"/>
              </a:ext>
            </a:extLst>
          </p:cNvPr>
          <p:cNvSpPr>
            <a:spLocks noGrp="1"/>
          </p:cNvSpPr>
          <p:nvPr>
            <p:ph type="body" sz="quarter" idx="18"/>
          </p:nvPr>
        </p:nvSpPr>
        <p:spPr>
          <a:xfrm>
            <a:off x="5086670" y="3783465"/>
            <a:ext cx="2099287" cy="3038454"/>
          </a:xfrm>
        </p:spPr>
        <p:txBody>
          <a:bodyPr>
            <a:normAutofit/>
          </a:bodyPr>
          <a:lstStyle>
            <a:lvl1pPr marL="0" indent="0" algn="ctr">
              <a:lnSpc>
                <a:spcPct val="120000"/>
              </a:lnSpc>
              <a:buNone/>
              <a:defRPr sz="1400" b="0">
                <a:solidFill>
                  <a:schemeClr val="tx1"/>
                </a:solidFill>
                <a:latin typeface="+mn-lt"/>
              </a:defRPr>
            </a:lvl1pPr>
          </a:lstStyle>
          <a:p>
            <a:pPr lvl="0"/>
            <a:endParaRPr lang="en-US" dirty="0"/>
          </a:p>
        </p:txBody>
      </p:sp>
      <p:cxnSp>
        <p:nvCxnSpPr>
          <p:cNvPr id="6" name="Straight Connector 5">
            <a:extLst>
              <a:ext uri="{FF2B5EF4-FFF2-40B4-BE49-F238E27FC236}">
                <a16:creationId xmlns:a16="http://schemas.microsoft.com/office/drawing/2014/main" id="{1317FB3D-EC80-306A-63AE-9A4269E77A11}"/>
              </a:ext>
            </a:extLst>
          </p:cNvPr>
          <p:cNvCxnSpPr>
            <a:cxnSpLocks/>
          </p:cNvCxnSpPr>
          <p:nvPr userDrawn="1"/>
        </p:nvCxnSpPr>
        <p:spPr>
          <a:xfrm flipH="1">
            <a:off x="2739101" y="3783465"/>
            <a:ext cx="0" cy="30384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757504-2B1C-0033-0E20-4F6D2A25EC1F}"/>
              </a:ext>
            </a:extLst>
          </p:cNvPr>
          <p:cNvCxnSpPr>
            <a:cxnSpLocks/>
          </p:cNvCxnSpPr>
          <p:nvPr userDrawn="1"/>
        </p:nvCxnSpPr>
        <p:spPr>
          <a:xfrm flipH="1">
            <a:off x="5006051" y="3783465"/>
            <a:ext cx="0" cy="303845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772B2E88-BC56-CF91-DE92-FE575C1F9B0E}"/>
              </a:ext>
            </a:extLst>
          </p:cNvPr>
          <p:cNvSpPr>
            <a:spLocks noGrp="1"/>
          </p:cNvSpPr>
          <p:nvPr>
            <p:ph type="pic" sz="quarter" idx="22"/>
          </p:nvPr>
        </p:nvSpPr>
        <p:spPr>
          <a:xfrm>
            <a:off x="549560" y="6987701"/>
            <a:ext cx="6648166" cy="1878489"/>
          </a:xfrm>
        </p:spPr>
        <p:txBody>
          <a:bodyPr/>
          <a:lstStyle/>
          <a:p>
            <a:endParaRPr lang="en-US" dirty="0"/>
          </a:p>
        </p:txBody>
      </p:sp>
      <p:sp>
        <p:nvSpPr>
          <p:cNvPr id="40" name="Hexagon 39">
            <a:extLst>
              <a:ext uri="{FF2B5EF4-FFF2-40B4-BE49-F238E27FC236}">
                <a16:creationId xmlns:a16="http://schemas.microsoft.com/office/drawing/2014/main" id="{33AAA186-559D-47E4-30A1-2E71D980CC58}"/>
              </a:ext>
            </a:extLst>
          </p:cNvPr>
          <p:cNvSpPr>
            <a:spLocks noChangeAspect="1"/>
          </p:cNvSpPr>
          <p:nvPr userDrawn="1"/>
        </p:nvSpPr>
        <p:spPr>
          <a:xfrm>
            <a:off x="1370175" y="3193866"/>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Hexagon 40">
            <a:extLst>
              <a:ext uri="{FF2B5EF4-FFF2-40B4-BE49-F238E27FC236}">
                <a16:creationId xmlns:a16="http://schemas.microsoft.com/office/drawing/2014/main" id="{789B50EC-2B4C-6160-2772-E25826124ED7}"/>
              </a:ext>
            </a:extLst>
          </p:cNvPr>
          <p:cNvSpPr>
            <a:spLocks noChangeAspect="1"/>
          </p:cNvSpPr>
          <p:nvPr userDrawn="1"/>
        </p:nvSpPr>
        <p:spPr>
          <a:xfrm>
            <a:off x="3630847" y="3193866"/>
            <a:ext cx="467760" cy="415843"/>
          </a:xfrm>
          <a:prstGeom prst="hexagon">
            <a:avLst/>
          </a:prstGeom>
          <a:solidFill>
            <a:schemeClr val="bg1">
              <a:lumMod val="75000"/>
            </a:schemeClr>
          </a:solidFill>
          <a:ln w="158750" cap="rnd">
            <a:solidFill>
              <a:schemeClr val="bg1">
                <a:lumMod val="7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Hexagon 41">
            <a:extLst>
              <a:ext uri="{FF2B5EF4-FFF2-40B4-BE49-F238E27FC236}">
                <a16:creationId xmlns:a16="http://schemas.microsoft.com/office/drawing/2014/main" id="{DB16144F-F6C5-103F-A103-1E421C434D6B}"/>
              </a:ext>
            </a:extLst>
          </p:cNvPr>
          <p:cNvSpPr>
            <a:spLocks noChangeAspect="1"/>
          </p:cNvSpPr>
          <p:nvPr userDrawn="1"/>
        </p:nvSpPr>
        <p:spPr>
          <a:xfrm>
            <a:off x="5891519" y="3193866"/>
            <a:ext cx="467760" cy="415843"/>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Picture Placeholder 12">
            <a:extLst>
              <a:ext uri="{FF2B5EF4-FFF2-40B4-BE49-F238E27FC236}">
                <a16:creationId xmlns:a16="http://schemas.microsoft.com/office/drawing/2014/main" id="{E75D3BB9-94C2-FF32-2C2B-54FFF375FFD6}"/>
              </a:ext>
            </a:extLst>
          </p:cNvPr>
          <p:cNvSpPr>
            <a:spLocks noGrp="1"/>
          </p:cNvSpPr>
          <p:nvPr>
            <p:ph type="pic" sz="quarter" idx="19"/>
          </p:nvPr>
        </p:nvSpPr>
        <p:spPr>
          <a:xfrm>
            <a:off x="1463082" y="3272076"/>
            <a:ext cx="274320" cy="274321"/>
          </a:xfrm>
        </p:spPr>
        <p:txBody>
          <a:bodyPr>
            <a:normAutofit/>
          </a:bodyPr>
          <a:lstStyle>
            <a:lvl1pPr marL="0" indent="0">
              <a:buNone/>
              <a:defRPr sz="1200"/>
            </a:lvl1pPr>
          </a:lstStyle>
          <a:p>
            <a:endParaRPr lang="en-US" dirty="0"/>
          </a:p>
        </p:txBody>
      </p:sp>
      <p:sp>
        <p:nvSpPr>
          <p:cNvPr id="14" name="Picture Placeholder 12">
            <a:extLst>
              <a:ext uri="{FF2B5EF4-FFF2-40B4-BE49-F238E27FC236}">
                <a16:creationId xmlns:a16="http://schemas.microsoft.com/office/drawing/2014/main" id="{42A5670A-35AE-382E-EAA3-84B51EEE9FF3}"/>
              </a:ext>
            </a:extLst>
          </p:cNvPr>
          <p:cNvSpPr>
            <a:spLocks noGrp="1"/>
          </p:cNvSpPr>
          <p:nvPr>
            <p:ph type="pic" sz="quarter" idx="20"/>
          </p:nvPr>
        </p:nvSpPr>
        <p:spPr>
          <a:xfrm>
            <a:off x="3730421" y="3272076"/>
            <a:ext cx="274320" cy="274321"/>
          </a:xfrm>
        </p:spPr>
        <p:txBody>
          <a:bodyPr>
            <a:normAutofit/>
          </a:bodyPr>
          <a:lstStyle>
            <a:lvl1pPr marL="0" indent="0">
              <a:buNone/>
              <a:defRPr sz="1200"/>
            </a:lvl1pPr>
          </a:lstStyle>
          <a:p>
            <a:endParaRPr lang="en-US" dirty="0"/>
          </a:p>
        </p:txBody>
      </p:sp>
      <p:sp>
        <p:nvSpPr>
          <p:cNvPr id="16" name="Picture Placeholder 12">
            <a:extLst>
              <a:ext uri="{FF2B5EF4-FFF2-40B4-BE49-F238E27FC236}">
                <a16:creationId xmlns:a16="http://schemas.microsoft.com/office/drawing/2014/main" id="{C197E11E-D849-BA86-6C40-6AAF5D4C6EA7}"/>
              </a:ext>
            </a:extLst>
          </p:cNvPr>
          <p:cNvSpPr>
            <a:spLocks noGrp="1"/>
          </p:cNvSpPr>
          <p:nvPr>
            <p:ph type="pic" sz="quarter" idx="21"/>
          </p:nvPr>
        </p:nvSpPr>
        <p:spPr>
          <a:xfrm>
            <a:off x="5980533" y="3272076"/>
            <a:ext cx="274320" cy="274321"/>
          </a:xfrm>
        </p:spPr>
        <p:txBody>
          <a:bodyPr>
            <a:normAutofit/>
          </a:bodyPr>
          <a:lstStyle>
            <a:lvl1pPr marL="0" indent="0">
              <a:buNone/>
              <a:defRPr sz="1200"/>
            </a:lvl1pPr>
          </a:lstStyle>
          <a:p>
            <a:endParaRPr lang="en-US" dirty="0"/>
          </a:p>
        </p:txBody>
      </p:sp>
    </p:spTree>
    <p:extLst>
      <p:ext uri="{BB962C8B-B14F-4D97-AF65-F5344CB8AC3E}">
        <p14:creationId xmlns:p14="http://schemas.microsoft.com/office/powerpoint/2010/main" val="401669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Shape 24">
            <a:extLst>
              <a:ext uri="{FF2B5EF4-FFF2-40B4-BE49-F238E27FC236}">
                <a16:creationId xmlns:a16="http://schemas.microsoft.com/office/drawing/2014/main" id="{284C2A9D-A11C-92D0-45C0-BF84002D05D6}"/>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Freeform: Shape 25">
            <a:extLst>
              <a:ext uri="{FF2B5EF4-FFF2-40B4-BE49-F238E27FC236}">
                <a16:creationId xmlns:a16="http://schemas.microsoft.com/office/drawing/2014/main" id="{4836F3E4-CFB1-20DD-3B90-2DE35E956480}"/>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Freeform: Shape 26">
            <a:extLst>
              <a:ext uri="{FF2B5EF4-FFF2-40B4-BE49-F238E27FC236}">
                <a16:creationId xmlns:a16="http://schemas.microsoft.com/office/drawing/2014/main" id="{DA4F28E0-7669-A4F9-F788-F8570F4A84E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Freeform: Shape 27">
            <a:extLst>
              <a:ext uri="{FF2B5EF4-FFF2-40B4-BE49-F238E27FC236}">
                <a16:creationId xmlns:a16="http://schemas.microsoft.com/office/drawing/2014/main" id="{01CC2D7F-3913-7396-22AB-C0AA76C5D9CD}"/>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Freeform: Shape 28">
            <a:extLst>
              <a:ext uri="{FF2B5EF4-FFF2-40B4-BE49-F238E27FC236}">
                <a16:creationId xmlns:a16="http://schemas.microsoft.com/office/drawing/2014/main" id="{B5F9FE8E-3232-E1DD-C135-B0ADE2F65925}"/>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Freeform: Shape 29">
            <a:extLst>
              <a:ext uri="{FF2B5EF4-FFF2-40B4-BE49-F238E27FC236}">
                <a16:creationId xmlns:a16="http://schemas.microsoft.com/office/drawing/2014/main" id="{B0D52668-DAA0-6675-1570-75EF6653B7B6}"/>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Freeform: Shape 30">
            <a:extLst>
              <a:ext uri="{FF2B5EF4-FFF2-40B4-BE49-F238E27FC236}">
                <a16:creationId xmlns:a16="http://schemas.microsoft.com/office/drawing/2014/main" id="{E8B384B9-3D90-2BA7-D5CF-B967AFA36022}"/>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Freeform: Shape 31">
            <a:extLst>
              <a:ext uri="{FF2B5EF4-FFF2-40B4-BE49-F238E27FC236}">
                <a16:creationId xmlns:a16="http://schemas.microsoft.com/office/drawing/2014/main" id="{54F1D863-AA84-677D-52CB-EAA08BE29D2A}"/>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Freeform: Shape 32">
            <a:extLst>
              <a:ext uri="{FF2B5EF4-FFF2-40B4-BE49-F238E27FC236}">
                <a16:creationId xmlns:a16="http://schemas.microsoft.com/office/drawing/2014/main" id="{BDCD9027-3326-399D-0436-D0FCBE24592E}"/>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Freeform: Shape 33">
            <a:extLst>
              <a:ext uri="{FF2B5EF4-FFF2-40B4-BE49-F238E27FC236}">
                <a16:creationId xmlns:a16="http://schemas.microsoft.com/office/drawing/2014/main" id="{76822CBF-9EFD-E56C-FB64-C2BCDA59A28B}"/>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sp>
        <p:nvSpPr>
          <p:cNvPr id="19" name="Hexagon 18">
            <a:extLst>
              <a:ext uri="{FF2B5EF4-FFF2-40B4-BE49-F238E27FC236}">
                <a16:creationId xmlns:a16="http://schemas.microsoft.com/office/drawing/2014/main" id="{4CE9845A-E1C6-C5EE-2F4E-7D86C9C2D13B}"/>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Hexagon 19">
            <a:extLst>
              <a:ext uri="{FF2B5EF4-FFF2-40B4-BE49-F238E27FC236}">
                <a16:creationId xmlns:a16="http://schemas.microsoft.com/office/drawing/2014/main" id="{04F46B48-F956-C38F-3CCA-DD83A13EAF92}"/>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Placeholder 20">
            <a:extLst>
              <a:ext uri="{FF2B5EF4-FFF2-40B4-BE49-F238E27FC236}">
                <a16:creationId xmlns:a16="http://schemas.microsoft.com/office/drawing/2014/main" id="{BFADA952-9693-4ADF-F396-40E6F6E8A58E}"/>
              </a:ext>
            </a:extLst>
          </p:cNvPr>
          <p:cNvSpPr>
            <a:spLocks noGrp="1"/>
          </p:cNvSpPr>
          <p:nvPr>
            <p:ph type="body" sz="quarter" idx="10"/>
          </p:nvPr>
        </p:nvSpPr>
        <p:spPr>
          <a:xfrm>
            <a:off x="559692" y="349402"/>
            <a:ext cx="4936974" cy="1148295"/>
          </a:xfrm>
        </p:spPr>
        <p:txBody>
          <a:bodyPr>
            <a:normAutofit/>
          </a:bodyPr>
          <a:lstStyle>
            <a:lvl1pPr marL="0" indent="0" algn="l">
              <a:lnSpc>
                <a:spcPct val="130000"/>
              </a:lnSpc>
              <a:buNone/>
              <a:defRPr sz="23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
        <p:nvSpPr>
          <p:cNvPr id="24" name="Slide Number Placeholder 5">
            <a:extLst>
              <a:ext uri="{FF2B5EF4-FFF2-40B4-BE49-F238E27FC236}">
                <a16:creationId xmlns:a16="http://schemas.microsoft.com/office/drawing/2014/main" id="{49ADE998-D8C4-10BF-0C1B-B9E3EC586625}"/>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pic>
        <p:nvPicPr>
          <p:cNvPr id="35" name="Picture 34">
            <a:extLst>
              <a:ext uri="{FF2B5EF4-FFF2-40B4-BE49-F238E27FC236}">
                <a16:creationId xmlns:a16="http://schemas.microsoft.com/office/drawing/2014/main" id="{50C5195C-330E-55CB-6366-845A3C2FC4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37" name="Hexagon 36">
            <a:extLst>
              <a:ext uri="{FF2B5EF4-FFF2-40B4-BE49-F238E27FC236}">
                <a16:creationId xmlns:a16="http://schemas.microsoft.com/office/drawing/2014/main" id="{9669FA2B-7A5A-7983-FF4D-00ECBA427936}"/>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9229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2F8DC1-6388-7354-F70D-F50DBD612E2C}"/>
              </a:ext>
            </a:extLst>
          </p:cNvPr>
          <p:cNvSpPr/>
          <p:nvPr userDrawn="1"/>
        </p:nvSpPr>
        <p:spPr>
          <a:xfrm>
            <a:off x="0" y="0"/>
            <a:ext cx="7772400" cy="10058400"/>
          </a:xfrm>
          <a:prstGeom prst="rect">
            <a:avLst/>
          </a:pr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Freeform: Shape 11">
            <a:extLst>
              <a:ext uri="{FF2B5EF4-FFF2-40B4-BE49-F238E27FC236}">
                <a16:creationId xmlns:a16="http://schemas.microsoft.com/office/drawing/2014/main" id="{46E9B512-33D1-02A5-CD81-0E7B6CBCAED5}"/>
              </a:ext>
            </a:extLst>
          </p:cNvPr>
          <p:cNvSpPr>
            <a:spLocks noChangeAspect="1"/>
          </p:cNvSpPr>
          <p:nvPr userDrawn="1"/>
        </p:nvSpPr>
        <p:spPr>
          <a:xfrm>
            <a:off x="7646291" y="3557810"/>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Freeform: Shape 12">
            <a:extLst>
              <a:ext uri="{FF2B5EF4-FFF2-40B4-BE49-F238E27FC236}">
                <a16:creationId xmlns:a16="http://schemas.microsoft.com/office/drawing/2014/main" id="{E2ED1266-5CD0-275A-04DD-140FF3ED8507}"/>
              </a:ext>
            </a:extLst>
          </p:cNvPr>
          <p:cNvSpPr>
            <a:spLocks noChangeAspect="1"/>
          </p:cNvSpPr>
          <p:nvPr userDrawn="1"/>
        </p:nvSpPr>
        <p:spPr>
          <a:xfrm>
            <a:off x="7281209" y="296589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Freeform: Shape 13">
            <a:extLst>
              <a:ext uri="{FF2B5EF4-FFF2-40B4-BE49-F238E27FC236}">
                <a16:creationId xmlns:a16="http://schemas.microsoft.com/office/drawing/2014/main" id="{B96B3440-9B55-7F19-279B-3FBC8425E178}"/>
              </a:ext>
            </a:extLst>
          </p:cNvPr>
          <p:cNvSpPr>
            <a:spLocks noChangeAspect="1"/>
          </p:cNvSpPr>
          <p:nvPr userDrawn="1"/>
        </p:nvSpPr>
        <p:spPr>
          <a:xfrm>
            <a:off x="-326095" y="666548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Freeform: Shape 14">
            <a:extLst>
              <a:ext uri="{FF2B5EF4-FFF2-40B4-BE49-F238E27FC236}">
                <a16:creationId xmlns:a16="http://schemas.microsoft.com/office/drawing/2014/main" id="{292D1EF7-A9A0-DE4E-CB88-D47B95AF9960}"/>
              </a:ext>
            </a:extLst>
          </p:cNvPr>
          <p:cNvSpPr>
            <a:spLocks noChangeAspect="1"/>
          </p:cNvSpPr>
          <p:nvPr userDrawn="1"/>
        </p:nvSpPr>
        <p:spPr>
          <a:xfrm>
            <a:off x="78140" y="6132279"/>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Freeform: Shape 15">
            <a:extLst>
              <a:ext uri="{FF2B5EF4-FFF2-40B4-BE49-F238E27FC236}">
                <a16:creationId xmlns:a16="http://schemas.microsoft.com/office/drawing/2014/main" id="{75E9D556-58E6-9199-D26B-531EE057E61D}"/>
              </a:ext>
            </a:extLst>
          </p:cNvPr>
          <p:cNvSpPr>
            <a:spLocks noChangeAspect="1"/>
          </p:cNvSpPr>
          <p:nvPr userDrawn="1"/>
        </p:nvSpPr>
        <p:spPr>
          <a:xfrm>
            <a:off x="-286944" y="5540368"/>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Shape 10">
            <a:extLst>
              <a:ext uri="{FF2B5EF4-FFF2-40B4-BE49-F238E27FC236}">
                <a16:creationId xmlns:a16="http://schemas.microsoft.com/office/drawing/2014/main" id="{4957419B-1F51-DE43-7569-A9B8D84DF179}"/>
              </a:ext>
            </a:extLst>
          </p:cNvPr>
          <p:cNvSpPr>
            <a:spLocks noChangeAspect="1"/>
          </p:cNvSpPr>
          <p:nvPr userDrawn="1"/>
        </p:nvSpPr>
        <p:spPr>
          <a:xfrm>
            <a:off x="7198515" y="4091017"/>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reeform: Shape 4">
            <a:extLst>
              <a:ext uri="{FF2B5EF4-FFF2-40B4-BE49-F238E27FC236}">
                <a16:creationId xmlns:a16="http://schemas.microsoft.com/office/drawing/2014/main" id="{5AAC9D20-DF75-01CB-5FE2-CC3F8C04FB25}"/>
              </a:ext>
            </a:extLst>
          </p:cNvPr>
          <p:cNvSpPr>
            <a:spLocks noChangeAspect="1"/>
          </p:cNvSpPr>
          <p:nvPr userDrawn="1"/>
        </p:nvSpPr>
        <p:spPr>
          <a:xfrm>
            <a:off x="-102202" y="-178254"/>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Freeform: Shape 5">
            <a:extLst>
              <a:ext uri="{FF2B5EF4-FFF2-40B4-BE49-F238E27FC236}">
                <a16:creationId xmlns:a16="http://schemas.microsoft.com/office/drawing/2014/main" id="{AE1A52E3-9E14-9647-3C62-65A54A80057F}"/>
              </a:ext>
            </a:extLst>
          </p:cNvPr>
          <p:cNvSpPr>
            <a:spLocks noChangeAspect="1"/>
          </p:cNvSpPr>
          <p:nvPr userDrawn="1"/>
        </p:nvSpPr>
        <p:spPr>
          <a:xfrm>
            <a:off x="48416" y="329523"/>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Shape 8">
            <a:extLst>
              <a:ext uri="{FF2B5EF4-FFF2-40B4-BE49-F238E27FC236}">
                <a16:creationId xmlns:a16="http://schemas.microsoft.com/office/drawing/2014/main" id="{ABC8EDCD-AFAC-92B5-D6C0-0C90494FC49B}"/>
              </a:ext>
            </a:extLst>
          </p:cNvPr>
          <p:cNvSpPr>
            <a:spLocks noChangeAspect="1"/>
          </p:cNvSpPr>
          <p:nvPr userDrawn="1"/>
        </p:nvSpPr>
        <p:spPr>
          <a:xfrm>
            <a:off x="749907" y="-236335"/>
            <a:ext cx="573887" cy="908050"/>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Rounded Corners 7">
            <a:extLst>
              <a:ext uri="{FF2B5EF4-FFF2-40B4-BE49-F238E27FC236}">
                <a16:creationId xmlns:a16="http://schemas.microsoft.com/office/drawing/2014/main" id="{9D7DCF19-66F9-0B43-8C8F-D5F0EE8E6E7E}"/>
              </a:ext>
            </a:extLst>
          </p:cNvPr>
          <p:cNvSpPr/>
          <p:nvPr userDrawn="1"/>
        </p:nvSpPr>
        <p:spPr>
          <a:xfrm>
            <a:off x="312059" y="275773"/>
            <a:ext cx="7148286" cy="9506857"/>
          </a:xfrm>
          <a:prstGeom prst="roundRect">
            <a:avLst>
              <a:gd name="adj" fmla="val 175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2EFC25A8-175B-232E-0A2A-2B005AF2EC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4190" y="9211766"/>
            <a:ext cx="446528" cy="396562"/>
          </a:xfrm>
          <a:prstGeom prst="rect">
            <a:avLst/>
          </a:prstGeom>
        </p:spPr>
      </p:pic>
      <p:pic>
        <p:nvPicPr>
          <p:cNvPr id="18" name="Picture 17">
            <a:extLst>
              <a:ext uri="{FF2B5EF4-FFF2-40B4-BE49-F238E27FC236}">
                <a16:creationId xmlns:a16="http://schemas.microsoft.com/office/drawing/2014/main" id="{BBD87FA9-2589-A7AD-9CA3-5092AAF339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8724" y="543009"/>
            <a:ext cx="1362076" cy="386735"/>
          </a:xfrm>
          <a:prstGeom prst="rect">
            <a:avLst/>
          </a:prstGeom>
        </p:spPr>
      </p:pic>
      <p:sp>
        <p:nvSpPr>
          <p:cNvPr id="10" name="Freeform: Shape 9">
            <a:extLst>
              <a:ext uri="{FF2B5EF4-FFF2-40B4-BE49-F238E27FC236}">
                <a16:creationId xmlns:a16="http://schemas.microsoft.com/office/drawing/2014/main" id="{A9B3432A-5854-A0CE-2D78-1AA501C35C74}"/>
              </a:ext>
            </a:extLst>
          </p:cNvPr>
          <p:cNvSpPr>
            <a:spLocks noChangeAspect="1"/>
          </p:cNvSpPr>
          <p:nvPr userDrawn="1"/>
        </p:nvSpPr>
        <p:spPr>
          <a:xfrm>
            <a:off x="496193" y="-203686"/>
            <a:ext cx="303018" cy="479459"/>
          </a:xfrm>
          <a:custGeom>
            <a:avLst/>
            <a:gdLst>
              <a:gd name="connsiteX0" fmla="*/ 438150 w 3009900"/>
              <a:gd name="connsiteY0" fmla="*/ 2305050 h 4762500"/>
              <a:gd name="connsiteX1" fmla="*/ 3009900 w 3009900"/>
              <a:gd name="connsiteY1" fmla="*/ 0 h 4762500"/>
              <a:gd name="connsiteX2" fmla="*/ 1924050 w 3009900"/>
              <a:gd name="connsiteY2" fmla="*/ 2000250 h 4762500"/>
              <a:gd name="connsiteX3" fmla="*/ 2552700 w 3009900"/>
              <a:gd name="connsiteY3" fmla="*/ 2438400 h 4762500"/>
              <a:gd name="connsiteX4" fmla="*/ 0 w 3009900"/>
              <a:gd name="connsiteY4" fmla="*/ 4762500 h 4762500"/>
              <a:gd name="connsiteX5" fmla="*/ 1047750 w 3009900"/>
              <a:gd name="connsiteY5" fmla="*/ 2743200 h 4762500"/>
              <a:gd name="connsiteX6" fmla="*/ 438150 w 3009900"/>
              <a:gd name="connsiteY6" fmla="*/ 230505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9900" h="4762500">
                <a:moveTo>
                  <a:pt x="438150" y="2305050"/>
                </a:moveTo>
                <a:lnTo>
                  <a:pt x="3009900" y="0"/>
                </a:lnTo>
                <a:lnTo>
                  <a:pt x="1924050" y="2000250"/>
                </a:lnTo>
                <a:lnTo>
                  <a:pt x="2552700" y="2438400"/>
                </a:lnTo>
                <a:lnTo>
                  <a:pt x="0" y="4762500"/>
                </a:lnTo>
                <a:lnTo>
                  <a:pt x="1047750" y="2743200"/>
                </a:lnTo>
                <a:lnTo>
                  <a:pt x="438150" y="2305050"/>
                </a:lnTo>
                <a:close/>
              </a:path>
            </a:pathLst>
          </a:custGeom>
          <a:solidFill>
            <a:srgbClr val="D3472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Hexagon 23">
            <a:extLst>
              <a:ext uri="{FF2B5EF4-FFF2-40B4-BE49-F238E27FC236}">
                <a16:creationId xmlns:a16="http://schemas.microsoft.com/office/drawing/2014/main" id="{1F343CDE-1280-E0BB-89F8-2F4E3E8A8D6A}"/>
              </a:ext>
            </a:extLst>
          </p:cNvPr>
          <p:cNvSpPr>
            <a:spLocks noChangeAspect="1"/>
          </p:cNvSpPr>
          <p:nvPr userDrawn="1"/>
        </p:nvSpPr>
        <p:spPr>
          <a:xfrm>
            <a:off x="471684" y="9530086"/>
            <a:ext cx="88009" cy="78241"/>
          </a:xfrm>
          <a:prstGeom prst="hexagon">
            <a:avLst/>
          </a:prstGeom>
          <a:solidFill>
            <a:srgbClr val="D34728"/>
          </a:solidFill>
          <a:ln w="111125"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Hexagon 24">
            <a:extLst>
              <a:ext uri="{FF2B5EF4-FFF2-40B4-BE49-F238E27FC236}">
                <a16:creationId xmlns:a16="http://schemas.microsoft.com/office/drawing/2014/main" id="{32FF5F33-D9F9-A981-0F86-04B3F47E0398}"/>
              </a:ext>
            </a:extLst>
          </p:cNvPr>
          <p:cNvSpPr>
            <a:spLocks noChangeAspect="1"/>
          </p:cNvSpPr>
          <p:nvPr userDrawn="1"/>
        </p:nvSpPr>
        <p:spPr>
          <a:xfrm>
            <a:off x="728055" y="9333191"/>
            <a:ext cx="190559" cy="169409"/>
          </a:xfrm>
          <a:prstGeom prst="hexagon">
            <a:avLst/>
          </a:prstGeom>
          <a:solidFill>
            <a:schemeClr val="bg1">
              <a:lumMod val="95000"/>
            </a:schemeClr>
          </a:solidFill>
          <a:ln w="158750" cap="rnd">
            <a:solidFill>
              <a:schemeClr val="bg1">
                <a:lumMod val="95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Hexagon 25">
            <a:extLst>
              <a:ext uri="{FF2B5EF4-FFF2-40B4-BE49-F238E27FC236}">
                <a16:creationId xmlns:a16="http://schemas.microsoft.com/office/drawing/2014/main" id="{D70EA8B2-BFD7-A5AA-0AB4-1C0008F0274A}"/>
              </a:ext>
            </a:extLst>
          </p:cNvPr>
          <p:cNvSpPr>
            <a:spLocks noChangeAspect="1"/>
          </p:cNvSpPr>
          <p:nvPr userDrawn="1"/>
        </p:nvSpPr>
        <p:spPr>
          <a:xfrm>
            <a:off x="469400" y="9080942"/>
            <a:ext cx="157842" cy="140322"/>
          </a:xfrm>
          <a:prstGeom prst="hexagon">
            <a:avLst/>
          </a:prstGeom>
          <a:solidFill>
            <a:srgbClr val="D34728"/>
          </a:solidFill>
          <a:ln w="158750" cap="rnd">
            <a:solidFill>
              <a:srgbClr val="D34728"/>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Slide Number Placeholder 5">
            <a:extLst>
              <a:ext uri="{FF2B5EF4-FFF2-40B4-BE49-F238E27FC236}">
                <a16:creationId xmlns:a16="http://schemas.microsoft.com/office/drawing/2014/main" id="{22C64E44-7D9D-B5AB-0392-7651BF729E2F}"/>
              </a:ext>
            </a:extLst>
          </p:cNvPr>
          <p:cNvSpPr>
            <a:spLocks noGrp="1"/>
          </p:cNvSpPr>
          <p:nvPr>
            <p:ph type="sldNum" sz="quarter" idx="4"/>
          </p:nvPr>
        </p:nvSpPr>
        <p:spPr>
          <a:xfrm>
            <a:off x="559692" y="9325407"/>
            <a:ext cx="534188" cy="229705"/>
          </a:xfrm>
          <a:prstGeom prst="rect">
            <a:avLst/>
          </a:prstGeom>
        </p:spPr>
        <p:txBody>
          <a:bodyPr vert="horz" lIns="91440" tIns="45720" rIns="91440" bIns="45720" rtlCol="0" anchor="ctr"/>
          <a:lstStyle>
            <a:lvl1pPr algn="ctr">
              <a:defRPr sz="1100" b="1">
                <a:solidFill>
                  <a:srgbClr val="D34728"/>
                </a:solidFill>
                <a:latin typeface="+mn-lt"/>
              </a:defRPr>
            </a:lvl1pPr>
          </a:lstStyle>
          <a:p>
            <a:fld id="{B460C489-6A16-47BE-99C0-97B3C176101D}" type="slidenum">
              <a:rPr lang="en-US" smtClean="0"/>
              <a:pPr/>
              <a:t>‹#›</a:t>
            </a:fld>
            <a:endParaRPr lang="en-US" dirty="0"/>
          </a:p>
        </p:txBody>
      </p:sp>
    </p:spTree>
    <p:extLst>
      <p:ext uri="{BB962C8B-B14F-4D97-AF65-F5344CB8AC3E}">
        <p14:creationId xmlns:p14="http://schemas.microsoft.com/office/powerpoint/2010/main" val="327043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D6BA18-2E09-2D5E-A544-918B9E1997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3240" y="9187185"/>
            <a:ext cx="595118" cy="528524"/>
          </a:xfrm>
          <a:prstGeom prst="rect">
            <a:avLst/>
          </a:prstGeom>
        </p:spPr>
      </p:pic>
      <p:pic>
        <p:nvPicPr>
          <p:cNvPr id="8" name="Picture 7">
            <a:extLst>
              <a:ext uri="{FF2B5EF4-FFF2-40B4-BE49-F238E27FC236}">
                <a16:creationId xmlns:a16="http://schemas.microsoft.com/office/drawing/2014/main" id="{F339F519-9EE3-0CF6-4C4A-2D8668539C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5164" y="475880"/>
            <a:ext cx="1362076" cy="386735"/>
          </a:xfrm>
          <a:prstGeom prst="rect">
            <a:avLst/>
          </a:prstGeom>
        </p:spPr>
      </p:pic>
      <p:sp>
        <p:nvSpPr>
          <p:cNvPr id="19" name="Freeform: Shape 18">
            <a:extLst>
              <a:ext uri="{FF2B5EF4-FFF2-40B4-BE49-F238E27FC236}">
                <a16:creationId xmlns:a16="http://schemas.microsoft.com/office/drawing/2014/main" id="{ADCFB6DB-EFCB-3F10-2D8F-EB9AF0A64CF5}"/>
              </a:ext>
            </a:extLst>
          </p:cNvPr>
          <p:cNvSpPr/>
          <p:nvPr userDrawn="1"/>
        </p:nvSpPr>
        <p:spPr>
          <a:xfrm>
            <a:off x="0" y="0"/>
            <a:ext cx="7772400" cy="1079501"/>
          </a:xfrm>
          <a:custGeom>
            <a:avLst/>
            <a:gdLst>
              <a:gd name="connsiteX0" fmla="*/ 0 w 7772400"/>
              <a:gd name="connsiteY0" fmla="*/ 0 h 1079501"/>
              <a:gd name="connsiteX1" fmla="*/ 7772400 w 7772400"/>
              <a:gd name="connsiteY1" fmla="*/ 0 h 1079501"/>
              <a:gd name="connsiteX2" fmla="*/ 7772400 w 7772400"/>
              <a:gd name="connsiteY2" fmla="*/ 1079501 h 1079501"/>
              <a:gd name="connsiteX3" fmla="*/ 7768098 w 7772400"/>
              <a:gd name="connsiteY3" fmla="*/ 1072397 h 1079501"/>
              <a:gd name="connsiteX4" fmla="*/ 3886200 w 7772400"/>
              <a:gd name="connsiteY4" fmla="*/ 275094 h 1079501"/>
              <a:gd name="connsiteX5" fmla="*/ 4302 w 7772400"/>
              <a:gd name="connsiteY5" fmla="*/ 1072397 h 1079501"/>
              <a:gd name="connsiteX6" fmla="*/ 0 w 7772400"/>
              <a:gd name="connsiteY6" fmla="*/ 1079499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1079501">
                <a:moveTo>
                  <a:pt x="0" y="0"/>
                </a:moveTo>
                <a:lnTo>
                  <a:pt x="7772400" y="0"/>
                </a:lnTo>
                <a:lnTo>
                  <a:pt x="7772400" y="1079501"/>
                </a:lnTo>
                <a:lnTo>
                  <a:pt x="7768098" y="1072397"/>
                </a:lnTo>
                <a:cubicBezTo>
                  <a:pt x="7398619" y="617377"/>
                  <a:pt x="5801027" y="275094"/>
                  <a:pt x="3886200" y="275094"/>
                </a:cubicBezTo>
                <a:cubicBezTo>
                  <a:pt x="1971374" y="275094"/>
                  <a:pt x="373781" y="617377"/>
                  <a:pt x="4302" y="1072397"/>
                </a:cubicBezTo>
                <a:lnTo>
                  <a:pt x="0" y="1079499"/>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5" name="Freeform: Shape 14">
            <a:extLst>
              <a:ext uri="{FF2B5EF4-FFF2-40B4-BE49-F238E27FC236}">
                <a16:creationId xmlns:a16="http://schemas.microsoft.com/office/drawing/2014/main" id="{3791D417-5C7C-3D3D-A41C-8C259DE263FA}"/>
              </a:ext>
            </a:extLst>
          </p:cNvPr>
          <p:cNvSpPr>
            <a:spLocks noChangeAspect="1"/>
          </p:cNvSpPr>
          <p:nvPr userDrawn="1"/>
        </p:nvSpPr>
        <p:spPr>
          <a:xfrm>
            <a:off x="1" y="9055685"/>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6" name="Freeform: Shape 15">
            <a:extLst>
              <a:ext uri="{FF2B5EF4-FFF2-40B4-BE49-F238E27FC236}">
                <a16:creationId xmlns:a16="http://schemas.microsoft.com/office/drawing/2014/main" id="{06B0A950-E872-0417-524A-AE7550361E8B}"/>
              </a:ext>
            </a:extLst>
          </p:cNvPr>
          <p:cNvSpPr>
            <a:spLocks noChangeAspect="1"/>
          </p:cNvSpPr>
          <p:nvPr userDrawn="1"/>
        </p:nvSpPr>
        <p:spPr>
          <a:xfrm flipH="1">
            <a:off x="6705600" y="9055684"/>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7" name="Slide Number Placeholder 5">
            <a:extLst>
              <a:ext uri="{FF2B5EF4-FFF2-40B4-BE49-F238E27FC236}">
                <a16:creationId xmlns:a16="http://schemas.microsoft.com/office/drawing/2014/main" id="{95FDC6B6-C09F-7A35-C924-DC54B4C0CA7E}"/>
              </a:ext>
            </a:extLst>
          </p:cNvPr>
          <p:cNvSpPr>
            <a:spLocks noGrp="1"/>
          </p:cNvSpPr>
          <p:nvPr>
            <p:ph type="sldNum" sz="quarter" idx="4"/>
          </p:nvPr>
        </p:nvSpPr>
        <p:spPr>
          <a:xfrm>
            <a:off x="344426" y="9289280"/>
            <a:ext cx="1748790" cy="535518"/>
          </a:xfrm>
          <a:prstGeom prst="rect">
            <a:avLst/>
          </a:prstGeom>
        </p:spPr>
        <p:txBody>
          <a:bodyPr vert="horz" lIns="91440" tIns="45720" rIns="91440" bIns="45720" rtlCol="0" anchor="ctr"/>
          <a:lstStyle>
            <a:lvl1pPr algn="l">
              <a:defRPr sz="1400" b="0">
                <a:solidFill>
                  <a:srgbClr val="D34728"/>
                </a:solidFill>
                <a:latin typeface="+mj-lt"/>
              </a:defRPr>
            </a:lvl1pPr>
          </a:lstStyle>
          <a:p>
            <a:fld id="{B460C489-6A16-47BE-99C0-97B3C176101D}" type="slidenum">
              <a:rPr lang="en-US" smtClean="0"/>
              <a:pPr/>
              <a:t>‹#›</a:t>
            </a:fld>
            <a:endParaRPr lang="en-US" dirty="0"/>
          </a:p>
        </p:txBody>
      </p:sp>
      <p:sp>
        <p:nvSpPr>
          <p:cNvPr id="21" name="Text Placeholder 20">
            <a:extLst>
              <a:ext uri="{FF2B5EF4-FFF2-40B4-BE49-F238E27FC236}">
                <a16:creationId xmlns:a16="http://schemas.microsoft.com/office/drawing/2014/main" id="{B9D8272B-2658-1C1C-C4C4-63002F8C2DCE}"/>
              </a:ext>
            </a:extLst>
          </p:cNvPr>
          <p:cNvSpPr>
            <a:spLocks noGrp="1"/>
          </p:cNvSpPr>
          <p:nvPr>
            <p:ph type="body" sz="quarter" idx="10"/>
          </p:nvPr>
        </p:nvSpPr>
        <p:spPr>
          <a:xfrm>
            <a:off x="324646" y="992270"/>
            <a:ext cx="7123112" cy="783318"/>
          </a:xfrm>
        </p:spPr>
        <p:txBody>
          <a:bodyPr>
            <a:normAutofit/>
          </a:bodyPr>
          <a:lstStyle>
            <a:lvl1pPr marL="0" indent="0" algn="ctr">
              <a:lnSpc>
                <a:spcPct val="130000"/>
              </a:lnSpc>
              <a:buNone/>
              <a:defRPr sz="1999" b="1">
                <a:solidFill>
                  <a:srgbClr val="D34728"/>
                </a:solidFill>
              </a:defRPr>
            </a:lvl1pPr>
            <a:lvl2pPr marL="388582" indent="0" algn="ctr">
              <a:buNone/>
              <a:defRPr/>
            </a:lvl2pPr>
            <a:lvl3pPr marL="777164" indent="0" algn="ctr">
              <a:buNone/>
              <a:defRPr/>
            </a:lvl3pPr>
            <a:lvl4pPr marL="1165746" indent="0" algn="ctr">
              <a:buNone/>
              <a:defRPr/>
            </a:lvl4pPr>
            <a:lvl5pPr marL="1554328" indent="0" algn="ctr">
              <a:buNone/>
              <a:defRPr/>
            </a:lvl5pPr>
          </a:lstStyle>
          <a:p>
            <a:pPr lvl="0"/>
            <a:endParaRPr lang="en-US" dirty="0"/>
          </a:p>
        </p:txBody>
      </p:sp>
    </p:spTree>
    <p:extLst>
      <p:ext uri="{BB962C8B-B14F-4D97-AF65-F5344CB8AC3E}">
        <p14:creationId xmlns:p14="http://schemas.microsoft.com/office/powerpoint/2010/main" val="236360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D6BA18-2E09-2D5E-A544-918B9E1997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3240" y="9187185"/>
            <a:ext cx="595118" cy="528524"/>
          </a:xfrm>
          <a:prstGeom prst="rect">
            <a:avLst/>
          </a:prstGeom>
        </p:spPr>
      </p:pic>
      <p:pic>
        <p:nvPicPr>
          <p:cNvPr id="8" name="Picture 7">
            <a:extLst>
              <a:ext uri="{FF2B5EF4-FFF2-40B4-BE49-F238E27FC236}">
                <a16:creationId xmlns:a16="http://schemas.microsoft.com/office/drawing/2014/main" id="{F339F519-9EE3-0CF6-4C4A-2D8668539C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5164" y="475880"/>
            <a:ext cx="1362076" cy="386735"/>
          </a:xfrm>
          <a:prstGeom prst="rect">
            <a:avLst/>
          </a:prstGeom>
        </p:spPr>
      </p:pic>
      <p:sp>
        <p:nvSpPr>
          <p:cNvPr id="19" name="Freeform: Shape 18">
            <a:extLst>
              <a:ext uri="{FF2B5EF4-FFF2-40B4-BE49-F238E27FC236}">
                <a16:creationId xmlns:a16="http://schemas.microsoft.com/office/drawing/2014/main" id="{ADCFB6DB-EFCB-3F10-2D8F-EB9AF0A64CF5}"/>
              </a:ext>
            </a:extLst>
          </p:cNvPr>
          <p:cNvSpPr/>
          <p:nvPr userDrawn="1"/>
        </p:nvSpPr>
        <p:spPr>
          <a:xfrm>
            <a:off x="0" y="0"/>
            <a:ext cx="7772400" cy="1079501"/>
          </a:xfrm>
          <a:custGeom>
            <a:avLst/>
            <a:gdLst>
              <a:gd name="connsiteX0" fmla="*/ 0 w 7772400"/>
              <a:gd name="connsiteY0" fmla="*/ 0 h 1079501"/>
              <a:gd name="connsiteX1" fmla="*/ 7772400 w 7772400"/>
              <a:gd name="connsiteY1" fmla="*/ 0 h 1079501"/>
              <a:gd name="connsiteX2" fmla="*/ 7772400 w 7772400"/>
              <a:gd name="connsiteY2" fmla="*/ 1079501 h 1079501"/>
              <a:gd name="connsiteX3" fmla="*/ 7768098 w 7772400"/>
              <a:gd name="connsiteY3" fmla="*/ 1072397 h 1079501"/>
              <a:gd name="connsiteX4" fmla="*/ 3886200 w 7772400"/>
              <a:gd name="connsiteY4" fmla="*/ 275094 h 1079501"/>
              <a:gd name="connsiteX5" fmla="*/ 4302 w 7772400"/>
              <a:gd name="connsiteY5" fmla="*/ 1072397 h 1079501"/>
              <a:gd name="connsiteX6" fmla="*/ 0 w 7772400"/>
              <a:gd name="connsiteY6" fmla="*/ 1079499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1079501">
                <a:moveTo>
                  <a:pt x="0" y="0"/>
                </a:moveTo>
                <a:lnTo>
                  <a:pt x="7772400" y="0"/>
                </a:lnTo>
                <a:lnTo>
                  <a:pt x="7772400" y="1079501"/>
                </a:lnTo>
                <a:lnTo>
                  <a:pt x="7768098" y="1072397"/>
                </a:lnTo>
                <a:cubicBezTo>
                  <a:pt x="7398619" y="617377"/>
                  <a:pt x="5801027" y="275094"/>
                  <a:pt x="3886200" y="275094"/>
                </a:cubicBezTo>
                <a:cubicBezTo>
                  <a:pt x="1971374" y="275094"/>
                  <a:pt x="373781" y="617377"/>
                  <a:pt x="4302" y="1072397"/>
                </a:cubicBezTo>
                <a:lnTo>
                  <a:pt x="0" y="1079499"/>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5" name="Freeform: Shape 14">
            <a:extLst>
              <a:ext uri="{FF2B5EF4-FFF2-40B4-BE49-F238E27FC236}">
                <a16:creationId xmlns:a16="http://schemas.microsoft.com/office/drawing/2014/main" id="{3791D417-5C7C-3D3D-A41C-8C259DE263FA}"/>
              </a:ext>
            </a:extLst>
          </p:cNvPr>
          <p:cNvSpPr>
            <a:spLocks noChangeAspect="1"/>
          </p:cNvSpPr>
          <p:nvPr userDrawn="1"/>
        </p:nvSpPr>
        <p:spPr>
          <a:xfrm>
            <a:off x="1" y="9055685"/>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6" name="Freeform: Shape 15">
            <a:extLst>
              <a:ext uri="{FF2B5EF4-FFF2-40B4-BE49-F238E27FC236}">
                <a16:creationId xmlns:a16="http://schemas.microsoft.com/office/drawing/2014/main" id="{06B0A950-E872-0417-524A-AE7550361E8B}"/>
              </a:ext>
            </a:extLst>
          </p:cNvPr>
          <p:cNvSpPr>
            <a:spLocks noChangeAspect="1"/>
          </p:cNvSpPr>
          <p:nvPr userDrawn="1"/>
        </p:nvSpPr>
        <p:spPr>
          <a:xfrm flipH="1">
            <a:off x="6705600" y="9055684"/>
            <a:ext cx="1066800" cy="1002717"/>
          </a:xfrm>
          <a:custGeom>
            <a:avLst/>
            <a:gdLst>
              <a:gd name="connsiteX0" fmla="*/ 0 w 1797050"/>
              <a:gd name="connsiteY0" fmla="*/ 0 h 1689100"/>
              <a:gd name="connsiteX1" fmla="*/ 5606 w 1797050"/>
              <a:gd name="connsiteY1" fmla="*/ 0 h 1689100"/>
              <a:gd name="connsiteX2" fmla="*/ 9294 w 1797050"/>
              <a:gd name="connsiteY2" fmla="*/ 73049 h 1689100"/>
              <a:gd name="connsiteX3" fmla="*/ 1616163 w 1797050"/>
              <a:gd name="connsiteY3" fmla="*/ 1679917 h 1689100"/>
              <a:gd name="connsiteX4" fmla="*/ 1797050 w 1797050"/>
              <a:gd name="connsiteY4" fmla="*/ 1689051 h 1689100"/>
              <a:gd name="connsiteX5" fmla="*/ 1797050 w 1797050"/>
              <a:gd name="connsiteY5" fmla="*/ 1689100 h 1689100"/>
              <a:gd name="connsiteX6" fmla="*/ 0 w 1797050"/>
              <a:gd name="connsiteY6" fmla="*/ 1689100 h 1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050" h="1689100">
                <a:moveTo>
                  <a:pt x="0" y="0"/>
                </a:moveTo>
                <a:lnTo>
                  <a:pt x="5606" y="0"/>
                </a:lnTo>
                <a:lnTo>
                  <a:pt x="9294" y="73049"/>
                </a:lnTo>
                <a:cubicBezTo>
                  <a:pt x="95338" y="920305"/>
                  <a:pt x="768906" y="1593873"/>
                  <a:pt x="1616163" y="1679917"/>
                </a:cubicBezTo>
                <a:lnTo>
                  <a:pt x="1797050" y="1689051"/>
                </a:lnTo>
                <a:lnTo>
                  <a:pt x="1797050" y="1689100"/>
                </a:lnTo>
                <a:lnTo>
                  <a:pt x="0" y="1689100"/>
                </a:lnTo>
                <a:close/>
              </a:path>
            </a:pathLst>
          </a:custGeom>
          <a:solidFill>
            <a:srgbClr val="D3472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7" name="Slide Number Placeholder 5">
            <a:extLst>
              <a:ext uri="{FF2B5EF4-FFF2-40B4-BE49-F238E27FC236}">
                <a16:creationId xmlns:a16="http://schemas.microsoft.com/office/drawing/2014/main" id="{95FDC6B6-C09F-7A35-C924-DC54B4C0CA7E}"/>
              </a:ext>
            </a:extLst>
          </p:cNvPr>
          <p:cNvSpPr>
            <a:spLocks noGrp="1"/>
          </p:cNvSpPr>
          <p:nvPr>
            <p:ph type="sldNum" sz="quarter" idx="4"/>
          </p:nvPr>
        </p:nvSpPr>
        <p:spPr>
          <a:xfrm>
            <a:off x="344426" y="9289280"/>
            <a:ext cx="1748790" cy="535518"/>
          </a:xfrm>
          <a:prstGeom prst="rect">
            <a:avLst/>
          </a:prstGeom>
        </p:spPr>
        <p:txBody>
          <a:bodyPr vert="horz" lIns="91440" tIns="45720" rIns="91440" bIns="45720" rtlCol="0" anchor="ctr"/>
          <a:lstStyle>
            <a:lvl1pPr algn="l">
              <a:defRPr sz="1400" b="0">
                <a:solidFill>
                  <a:srgbClr val="D34728"/>
                </a:solidFill>
                <a:latin typeface="+mj-lt"/>
              </a:defRPr>
            </a:lvl1pPr>
          </a:lstStyle>
          <a:p>
            <a:fld id="{B460C489-6A16-47BE-99C0-97B3C176101D}" type="slidenum">
              <a:rPr lang="en-US" smtClean="0"/>
              <a:pPr/>
              <a:t>‹#›</a:t>
            </a:fld>
            <a:endParaRPr lang="en-US" dirty="0"/>
          </a:p>
        </p:txBody>
      </p:sp>
    </p:spTree>
    <p:extLst>
      <p:ext uri="{BB962C8B-B14F-4D97-AF65-F5344CB8AC3E}">
        <p14:creationId xmlns:p14="http://schemas.microsoft.com/office/powerpoint/2010/main" val="261265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21"/>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8"/>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574608" y="9322649"/>
            <a:ext cx="2623185" cy="535518"/>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8"/>
          </a:xfrm>
          <a:prstGeom prst="rect">
            <a:avLst/>
          </a:prstGeom>
        </p:spPr>
        <p:txBody>
          <a:bodyPr vert="horz" lIns="91440" tIns="45720" rIns="91440" bIns="45720" rtlCol="0" anchor="ctr"/>
          <a:lstStyle>
            <a:lvl1pPr algn="r">
              <a:defRPr sz="1020">
                <a:solidFill>
                  <a:schemeClr val="tx1">
                    <a:tint val="75000"/>
                  </a:schemeClr>
                </a:solidFill>
              </a:defRPr>
            </a:lvl1pPr>
          </a:lstStyle>
          <a:p>
            <a:fld id="{B460C489-6A16-47BE-99C0-97B3C176101D}" type="slidenum">
              <a:rPr lang="en-US" smtClean="0"/>
              <a:t>‹#›</a:t>
            </a:fld>
            <a:endParaRPr lang="en-US" dirty="0"/>
          </a:p>
        </p:txBody>
      </p:sp>
    </p:spTree>
    <p:extLst>
      <p:ext uri="{BB962C8B-B14F-4D97-AF65-F5344CB8AC3E}">
        <p14:creationId xmlns:p14="http://schemas.microsoft.com/office/powerpoint/2010/main" val="382998606"/>
      </p:ext>
    </p:extLst>
  </p:cSld>
  <p:clrMap bg1="lt1" tx1="dk1" bg2="lt2" tx2="dk2" accent1="accent1" accent2="accent2" accent3="accent3" accent4="accent4" accent5="accent5" accent6="accent6" hlink="hlink" folHlink="folHlink"/>
  <p:sldLayoutIdLst>
    <p:sldLayoutId id="2147483665" r:id="rId1"/>
    <p:sldLayoutId id="2147483662" r:id="rId2"/>
    <p:sldLayoutId id="2147483667" r:id="rId3"/>
    <p:sldLayoutId id="2147483668" r:id="rId4"/>
    <p:sldLayoutId id="2147483670" r:id="rId5"/>
    <p:sldLayoutId id="2147483669" r:id="rId6"/>
    <p:sldLayoutId id="2147483664" r:id="rId7"/>
    <p:sldLayoutId id="2147483661" r:id="rId8"/>
    <p:sldLayoutId id="2147483663" r:id="rId9"/>
  </p:sldLayoutIdLst>
  <p:hf hdr="0" ftr="0" dt="0"/>
  <p:txStyles>
    <p:titleStyle>
      <a:lvl1pPr algn="l" defTabSz="777164"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291" indent="-194291" algn="l" defTabSz="777164"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873" indent="-194291" algn="l" defTabSz="777164" rtl="0" eaLnBrk="1" latinLnBrk="0" hangingPunct="1">
        <a:lnSpc>
          <a:spcPct val="90000"/>
        </a:lnSpc>
        <a:spcBef>
          <a:spcPts val="424"/>
        </a:spcBef>
        <a:buFont typeface="Arial" panose="020B0604020202020204" pitchFamily="34" charset="0"/>
        <a:buChar char="•"/>
        <a:defRPr sz="2040" kern="1200">
          <a:solidFill>
            <a:schemeClr val="tx1"/>
          </a:solidFill>
          <a:latin typeface="+mn-lt"/>
          <a:ea typeface="+mn-ea"/>
          <a:cs typeface="+mn-cs"/>
        </a:defRPr>
      </a:lvl2pPr>
      <a:lvl3pPr marL="971455" indent="-194291" algn="l" defTabSz="777164" rtl="0" eaLnBrk="1" latinLnBrk="0" hangingPunct="1">
        <a:lnSpc>
          <a:spcPct val="90000"/>
        </a:lnSpc>
        <a:spcBef>
          <a:spcPts val="424"/>
        </a:spcBef>
        <a:buFont typeface="Arial" panose="020B0604020202020204" pitchFamily="34" charset="0"/>
        <a:buChar char="•"/>
        <a:defRPr sz="1700" kern="1200">
          <a:solidFill>
            <a:schemeClr val="tx1"/>
          </a:solidFill>
          <a:latin typeface="+mn-lt"/>
          <a:ea typeface="+mn-ea"/>
          <a:cs typeface="+mn-cs"/>
        </a:defRPr>
      </a:lvl3pPr>
      <a:lvl4pPr marL="1360037"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4pPr>
      <a:lvl5pPr marL="1748619"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5pPr>
      <a:lvl6pPr marL="2137201"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6pPr>
      <a:lvl7pPr marL="2525783"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7pPr>
      <a:lvl8pPr marL="2914365"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8pPr>
      <a:lvl9pPr marL="3302947" indent="-194291" algn="l" defTabSz="777164" rtl="0" eaLnBrk="1" latinLnBrk="0" hangingPunct="1">
        <a:lnSpc>
          <a:spcPct val="90000"/>
        </a:lnSpc>
        <a:spcBef>
          <a:spcPts val="424"/>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164" rtl="0" eaLnBrk="1" latinLnBrk="0" hangingPunct="1">
        <a:defRPr sz="1530" kern="1200">
          <a:solidFill>
            <a:schemeClr val="tx1"/>
          </a:solidFill>
          <a:latin typeface="+mn-lt"/>
          <a:ea typeface="+mn-ea"/>
          <a:cs typeface="+mn-cs"/>
        </a:defRPr>
      </a:lvl1pPr>
      <a:lvl2pPr marL="388582" algn="l" defTabSz="777164" rtl="0" eaLnBrk="1" latinLnBrk="0" hangingPunct="1">
        <a:defRPr sz="1530" kern="1200">
          <a:solidFill>
            <a:schemeClr val="tx1"/>
          </a:solidFill>
          <a:latin typeface="+mn-lt"/>
          <a:ea typeface="+mn-ea"/>
          <a:cs typeface="+mn-cs"/>
        </a:defRPr>
      </a:lvl2pPr>
      <a:lvl3pPr marL="777164" algn="l" defTabSz="777164" rtl="0" eaLnBrk="1" latinLnBrk="0" hangingPunct="1">
        <a:defRPr sz="1530" kern="1200">
          <a:solidFill>
            <a:schemeClr val="tx1"/>
          </a:solidFill>
          <a:latin typeface="+mn-lt"/>
          <a:ea typeface="+mn-ea"/>
          <a:cs typeface="+mn-cs"/>
        </a:defRPr>
      </a:lvl3pPr>
      <a:lvl4pPr marL="1165746" algn="l" defTabSz="777164" rtl="0" eaLnBrk="1" latinLnBrk="0" hangingPunct="1">
        <a:defRPr sz="1530" kern="1200">
          <a:solidFill>
            <a:schemeClr val="tx1"/>
          </a:solidFill>
          <a:latin typeface="+mn-lt"/>
          <a:ea typeface="+mn-ea"/>
          <a:cs typeface="+mn-cs"/>
        </a:defRPr>
      </a:lvl4pPr>
      <a:lvl5pPr marL="1554328" algn="l" defTabSz="777164" rtl="0" eaLnBrk="1" latinLnBrk="0" hangingPunct="1">
        <a:defRPr sz="1530" kern="1200">
          <a:solidFill>
            <a:schemeClr val="tx1"/>
          </a:solidFill>
          <a:latin typeface="+mn-lt"/>
          <a:ea typeface="+mn-ea"/>
          <a:cs typeface="+mn-cs"/>
        </a:defRPr>
      </a:lvl5pPr>
      <a:lvl6pPr marL="1942909" algn="l" defTabSz="777164" rtl="0" eaLnBrk="1" latinLnBrk="0" hangingPunct="1">
        <a:defRPr sz="1530" kern="1200">
          <a:solidFill>
            <a:schemeClr val="tx1"/>
          </a:solidFill>
          <a:latin typeface="+mn-lt"/>
          <a:ea typeface="+mn-ea"/>
          <a:cs typeface="+mn-cs"/>
        </a:defRPr>
      </a:lvl6pPr>
      <a:lvl7pPr marL="2331492" algn="l" defTabSz="777164" rtl="0" eaLnBrk="1" latinLnBrk="0" hangingPunct="1">
        <a:defRPr sz="1530" kern="1200">
          <a:solidFill>
            <a:schemeClr val="tx1"/>
          </a:solidFill>
          <a:latin typeface="+mn-lt"/>
          <a:ea typeface="+mn-ea"/>
          <a:cs typeface="+mn-cs"/>
        </a:defRPr>
      </a:lvl7pPr>
      <a:lvl8pPr marL="2720074" algn="l" defTabSz="777164" rtl="0" eaLnBrk="1" latinLnBrk="0" hangingPunct="1">
        <a:defRPr sz="1530" kern="1200">
          <a:solidFill>
            <a:schemeClr val="tx1"/>
          </a:solidFill>
          <a:latin typeface="+mn-lt"/>
          <a:ea typeface="+mn-ea"/>
          <a:cs typeface="+mn-cs"/>
        </a:defRPr>
      </a:lvl8pPr>
      <a:lvl9pPr marL="3108655" algn="l" defTabSz="777164"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D9A6D0-9C0A-A44F-8577-2BEABFBB8F06}"/>
              </a:ext>
            </a:extLst>
          </p:cNvPr>
          <p:cNvSpPr>
            <a:spLocks noGrp="1"/>
          </p:cNvSpPr>
          <p:nvPr>
            <p:ph type="sldNum" sz="quarter" idx="4"/>
          </p:nvPr>
        </p:nvSpPr>
        <p:spPr/>
        <p:txBody>
          <a:bodyPr/>
          <a:lstStyle/>
          <a:p>
            <a:fld id="{B460C489-6A16-47BE-99C0-97B3C176101D}" type="slidenum">
              <a:rPr lang="en-US" smtClean="0"/>
              <a:pPr/>
              <a:t>1</a:t>
            </a:fld>
            <a:endParaRPr lang="en-US" dirty="0"/>
          </a:p>
        </p:txBody>
      </p:sp>
      <p:sp>
        <p:nvSpPr>
          <p:cNvPr id="9" name="Text Placeholder 8">
            <a:extLst>
              <a:ext uri="{FF2B5EF4-FFF2-40B4-BE49-F238E27FC236}">
                <a16:creationId xmlns:a16="http://schemas.microsoft.com/office/drawing/2014/main" id="{15B5C574-4C7E-4F1B-FDE2-63C3A953C864}"/>
              </a:ext>
            </a:extLst>
          </p:cNvPr>
          <p:cNvSpPr>
            <a:spLocks noGrp="1"/>
          </p:cNvSpPr>
          <p:nvPr>
            <p:ph type="body" sz="quarter" idx="10"/>
          </p:nvPr>
        </p:nvSpPr>
        <p:spPr/>
        <p:txBody>
          <a:bodyPr/>
          <a:lstStyle/>
          <a:p>
            <a:r>
              <a:rPr lang="en-US" dirty="0"/>
              <a:t>Wind Blade Energy Challenge</a:t>
            </a:r>
          </a:p>
        </p:txBody>
      </p:sp>
      <p:sp>
        <p:nvSpPr>
          <p:cNvPr id="2" name="TextBox 1">
            <a:extLst>
              <a:ext uri="{FF2B5EF4-FFF2-40B4-BE49-F238E27FC236}">
                <a16:creationId xmlns:a16="http://schemas.microsoft.com/office/drawing/2014/main" id="{CE1F6109-F840-526B-AAD3-8B84386B20B0}"/>
              </a:ext>
            </a:extLst>
          </p:cNvPr>
          <p:cNvSpPr txBox="1"/>
          <p:nvPr/>
        </p:nvSpPr>
        <p:spPr>
          <a:xfrm>
            <a:off x="535578" y="1998619"/>
            <a:ext cx="3541122" cy="2523768"/>
          </a:xfrm>
          <a:prstGeom prst="rect">
            <a:avLst/>
          </a:prstGeom>
          <a:noFill/>
        </p:spPr>
        <p:txBody>
          <a:bodyPr wrap="square" rtlCol="0">
            <a:spAutoFit/>
          </a:bodyPr>
          <a:lstStyle/>
          <a:p>
            <a:r>
              <a:rPr lang="en-US" sz="1400" kern="100" dirty="0">
                <a:latin typeface="Calibri" panose="020F0502020204030204" pitchFamily="34" charset="0"/>
                <a:ea typeface="Calibri" panose="020F0502020204030204" pitchFamily="34" charset="0"/>
                <a:cs typeface="Times New Roman" panose="02020603050405020304" pitchFamily="18" charset="0"/>
              </a:rPr>
              <a:t>Generating energy from wind is something that has been used since antiquity. In the past wind wills were used to power sawmills, and mill grain. Today we recognize that harnessing power from the </a:t>
            </a:r>
            <a:r>
              <a:rPr lang="en-US" sz="1400" b="1" kern="100" dirty="0">
                <a:latin typeface="Calibri" panose="020F0502020204030204" pitchFamily="34" charset="0"/>
                <a:ea typeface="Calibri" panose="020F0502020204030204" pitchFamily="34" charset="0"/>
                <a:cs typeface="Times New Roman" panose="02020603050405020304" pitchFamily="18" charset="0"/>
              </a:rPr>
              <a:t>wind is a renewable resource</a:t>
            </a:r>
            <a:r>
              <a:rPr lang="en-US" sz="1400" kern="100" dirty="0">
                <a:latin typeface="Calibri" panose="020F0502020204030204" pitchFamily="34" charset="0"/>
                <a:ea typeface="Calibri" panose="020F0502020204030204" pitchFamily="34" charset="0"/>
                <a:cs typeface="Times New Roman" panose="02020603050405020304" pitchFamily="18" charset="0"/>
              </a:rPr>
              <a:t> that is clean and does not produce carbon dioxide emissions. As the climate crisis intensives around the world, it is imperative to find other methods to produce power that does produce carbon dioxide.</a:t>
            </a:r>
          </a:p>
          <a:p>
            <a:endParaRPr lang="en-US" dirty="0"/>
          </a:p>
        </p:txBody>
      </p:sp>
      <p:sp>
        <p:nvSpPr>
          <p:cNvPr id="3" name="TextBox 2">
            <a:extLst>
              <a:ext uri="{FF2B5EF4-FFF2-40B4-BE49-F238E27FC236}">
                <a16:creationId xmlns:a16="http://schemas.microsoft.com/office/drawing/2014/main" id="{2C0CEC80-A01E-D061-3AAD-C6C60D0A34BD}"/>
              </a:ext>
            </a:extLst>
          </p:cNvPr>
          <p:cNvSpPr txBox="1"/>
          <p:nvPr/>
        </p:nvSpPr>
        <p:spPr>
          <a:xfrm>
            <a:off x="535580" y="4243680"/>
            <a:ext cx="3732620" cy="1234697"/>
          </a:xfrm>
          <a:prstGeom prst="rect">
            <a:avLst/>
          </a:prstGeom>
          <a:noFill/>
        </p:spPr>
        <p:txBody>
          <a:bodyPr wrap="square" rtlCol="0">
            <a:spAutoFit/>
          </a:bodyPr>
          <a:lstStyle/>
          <a:p>
            <a:pPr>
              <a:lnSpc>
                <a:spcPct val="107000"/>
              </a:lnSpc>
              <a:spcAft>
                <a:spcPts val="800"/>
              </a:spcAft>
            </a:pPr>
            <a:r>
              <a:rPr lang="en-US" sz="1400" kern="100" dirty="0">
                <a:latin typeface="Calibri" panose="020F0502020204030204" pitchFamily="34" charset="0"/>
                <a:ea typeface="Calibri" panose="020F0502020204030204" pitchFamily="34" charset="0"/>
                <a:cs typeface="Times New Roman" panose="02020603050405020304" pitchFamily="18" charset="0"/>
              </a:rPr>
              <a:t>In New Brunswick, wind power is quickly becoming an important part of the province’s energy grid. Many of these projects are in partnership with First nations. The province currently has seven wind farms operating:</a:t>
            </a:r>
          </a:p>
        </p:txBody>
      </p:sp>
      <p:graphicFrame>
        <p:nvGraphicFramePr>
          <p:cNvPr id="4" name="Table 3">
            <a:extLst>
              <a:ext uri="{FF2B5EF4-FFF2-40B4-BE49-F238E27FC236}">
                <a16:creationId xmlns:a16="http://schemas.microsoft.com/office/drawing/2014/main" id="{634BC413-1D41-9B89-90F9-0A9F6247EB5E}"/>
              </a:ext>
            </a:extLst>
          </p:cNvPr>
          <p:cNvGraphicFramePr>
            <a:graphicFrameLocks noGrp="1"/>
          </p:cNvGraphicFramePr>
          <p:nvPr>
            <p:extLst>
              <p:ext uri="{D42A27DB-BD31-4B8C-83A1-F6EECF244321}">
                <p14:modId xmlns:p14="http://schemas.microsoft.com/office/powerpoint/2010/main" val="1123770904"/>
              </p:ext>
            </p:extLst>
          </p:nvPr>
        </p:nvGraphicFramePr>
        <p:xfrm>
          <a:off x="834593" y="5767674"/>
          <a:ext cx="5937250" cy="3836416"/>
        </p:xfrm>
        <a:graphic>
          <a:graphicData uri="http://schemas.openxmlformats.org/drawingml/2006/table">
            <a:tbl>
              <a:tblPr firstRow="1" firstCol="1" bandRow="1"/>
              <a:tblGrid>
                <a:gridCol w="2082800">
                  <a:extLst>
                    <a:ext uri="{9D8B030D-6E8A-4147-A177-3AD203B41FA5}">
                      <a16:colId xmlns:a16="http://schemas.microsoft.com/office/drawing/2014/main" val="3745775185"/>
                    </a:ext>
                  </a:extLst>
                </a:gridCol>
                <a:gridCol w="1927225">
                  <a:extLst>
                    <a:ext uri="{9D8B030D-6E8A-4147-A177-3AD203B41FA5}">
                      <a16:colId xmlns:a16="http://schemas.microsoft.com/office/drawing/2014/main" val="2901773589"/>
                    </a:ext>
                  </a:extLst>
                </a:gridCol>
                <a:gridCol w="1927225">
                  <a:extLst>
                    <a:ext uri="{9D8B030D-6E8A-4147-A177-3AD203B41FA5}">
                      <a16:colId xmlns:a16="http://schemas.microsoft.com/office/drawing/2014/main" val="1008485135"/>
                    </a:ext>
                  </a:extLst>
                </a:gridCol>
              </a:tblGrid>
              <a:tr h="187071">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Wind Farm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Operator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Megawatts produced (MW)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048477"/>
                  </a:ext>
                </a:extLst>
              </a:tr>
              <a:tr h="578485">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Burchchill Wind Project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Natural Forces / Neqotkuk Maliseet Nation / Saint John Energy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61641"/>
                  </a:ext>
                </a:extLst>
              </a:tr>
              <a:tr h="187071">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Caribou Wind Park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ENGIE / NB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99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787024"/>
                  </a:ext>
                </a:extLst>
              </a:tr>
              <a:tr h="382778">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Lamèque Wind Farm</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Acconia Energy / NB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45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002356"/>
                  </a:ext>
                </a:extLst>
              </a:tr>
              <a:tr h="382778">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Kent Hills Wind Farm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Transalta / Natural Forces / NB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722208"/>
                  </a:ext>
                </a:extLst>
              </a:tr>
              <a:tr h="578485">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Wisokolamson Energy Project</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SWEB Development / Woodstock First Nation / NB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18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030537"/>
                  </a:ext>
                </a:extLst>
              </a:tr>
              <a:tr h="382778">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Wocawson Energy Project</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Natural Forces / Tobique First Nation / NB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20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999517"/>
                  </a:ext>
                </a:extLst>
              </a:tr>
              <a:tr h="774192">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Oinpegitjoig (Richibucto) Wind Project</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Natural Forces / Pabineau First Nation/ NB Power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3.8</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461815"/>
                  </a:ext>
                </a:extLst>
              </a:tr>
              <a:tr h="382778">
                <a:tc>
                  <a:txBody>
                    <a:bodyPr/>
                    <a:lstStyle/>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Cap-Pelé Wind</a:t>
                      </a:r>
                    </a:p>
                    <a:p>
                      <a:pPr marL="0" marR="0">
                        <a:lnSpc>
                          <a:spcPct val="107000"/>
                        </a:lnSpc>
                        <a:spcBef>
                          <a:spcPts val="0"/>
                        </a:spcBef>
                        <a:spcAft>
                          <a:spcPts val="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WKB Community / NB Power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2.35</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676632"/>
                  </a:ext>
                </a:extLst>
              </a:tr>
            </a:tbl>
          </a:graphicData>
        </a:graphic>
      </p:graphicFrame>
      <p:sp>
        <p:nvSpPr>
          <p:cNvPr id="14" name="Rectangle: Rounded Corners 13">
            <a:extLst>
              <a:ext uri="{FF2B5EF4-FFF2-40B4-BE49-F238E27FC236}">
                <a16:creationId xmlns:a16="http://schemas.microsoft.com/office/drawing/2014/main" id="{8C278D70-C98B-A8F2-39B4-9AEC7A8384D7}"/>
              </a:ext>
            </a:extLst>
          </p:cNvPr>
          <p:cNvSpPr/>
          <p:nvPr/>
        </p:nvSpPr>
        <p:spPr>
          <a:xfrm>
            <a:off x="1856852" y="1476650"/>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BD1E75C-63C5-5A35-98DA-9F51E830A7C0}"/>
              </a:ext>
            </a:extLst>
          </p:cNvPr>
          <p:cNvSpPr txBox="1"/>
          <p:nvPr/>
        </p:nvSpPr>
        <p:spPr>
          <a:xfrm>
            <a:off x="3137904" y="1549985"/>
            <a:ext cx="3774274" cy="307777"/>
          </a:xfrm>
          <a:prstGeom prst="rect">
            <a:avLst/>
          </a:prstGeom>
          <a:noFill/>
        </p:spPr>
        <p:txBody>
          <a:bodyPr wrap="square" rtlCol="0">
            <a:spAutoFit/>
          </a:bodyPr>
          <a:lstStyle/>
          <a:p>
            <a:r>
              <a:rPr lang="en-US" sz="1400" b="1" dirty="0"/>
              <a:t>Introduction</a:t>
            </a:r>
          </a:p>
        </p:txBody>
      </p:sp>
      <p:pic>
        <p:nvPicPr>
          <p:cNvPr id="6" name="Picture 5">
            <a:extLst>
              <a:ext uri="{FF2B5EF4-FFF2-40B4-BE49-F238E27FC236}">
                <a16:creationId xmlns:a16="http://schemas.microsoft.com/office/drawing/2014/main" id="{97F520A8-07E3-E736-566B-06B7115E8202}"/>
              </a:ext>
            </a:extLst>
          </p:cNvPr>
          <p:cNvPicPr>
            <a:picLocks noChangeAspect="1"/>
          </p:cNvPicPr>
          <p:nvPr/>
        </p:nvPicPr>
        <p:blipFill>
          <a:blip r:embed="rId2"/>
          <a:srcRect l="2983" r="2983"/>
          <a:stretch>
            <a:fillRect/>
          </a:stretch>
        </p:blipFill>
        <p:spPr>
          <a:xfrm>
            <a:off x="4268200" y="2080793"/>
            <a:ext cx="3052690" cy="3129661"/>
          </a:xfrm>
          <a:prstGeom prst="rect">
            <a:avLst/>
          </a:prstGeom>
          <a:solidFill>
            <a:schemeClr val="bg1">
              <a:lumMod val="75000"/>
            </a:schemeClr>
          </a:solidFill>
        </p:spPr>
      </p:pic>
      <p:sp>
        <p:nvSpPr>
          <p:cNvPr id="7" name="TextBox 6">
            <a:extLst>
              <a:ext uri="{FF2B5EF4-FFF2-40B4-BE49-F238E27FC236}">
                <a16:creationId xmlns:a16="http://schemas.microsoft.com/office/drawing/2014/main" id="{2BBB2EBB-C2B1-599E-F4FE-E4744E1C56E0}"/>
              </a:ext>
            </a:extLst>
          </p:cNvPr>
          <p:cNvSpPr txBox="1"/>
          <p:nvPr/>
        </p:nvSpPr>
        <p:spPr>
          <a:xfrm>
            <a:off x="4076700" y="5247380"/>
            <a:ext cx="3670663" cy="215444"/>
          </a:xfrm>
          <a:prstGeom prst="rect">
            <a:avLst/>
          </a:prstGeom>
          <a:noFill/>
        </p:spPr>
        <p:txBody>
          <a:bodyPr wrap="square" rtlCol="0">
            <a:spAutoFit/>
          </a:bodyPr>
          <a:lstStyle/>
          <a:p>
            <a:r>
              <a:rPr lang="en-US" sz="800" i="1" dirty="0"/>
              <a:t>Figure 1:  New Brunswick Wind Atlas – Government of New Brunswick </a:t>
            </a:r>
          </a:p>
        </p:txBody>
      </p:sp>
    </p:spTree>
    <p:extLst>
      <p:ext uri="{BB962C8B-B14F-4D97-AF65-F5344CB8AC3E}">
        <p14:creationId xmlns:p14="http://schemas.microsoft.com/office/powerpoint/2010/main" val="93233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927EB1-CD2C-D2E0-173E-75C3967D0B5A}"/>
              </a:ext>
            </a:extLst>
          </p:cNvPr>
          <p:cNvSpPr>
            <a:spLocks noGrp="1"/>
          </p:cNvSpPr>
          <p:nvPr>
            <p:ph type="sldNum" sz="quarter" idx="4"/>
          </p:nvPr>
        </p:nvSpPr>
        <p:spPr/>
        <p:txBody>
          <a:bodyPr/>
          <a:lstStyle/>
          <a:p>
            <a:fld id="{B460C489-6A16-47BE-99C0-97B3C176101D}" type="slidenum">
              <a:rPr lang="en-US" smtClean="0"/>
              <a:pPr/>
              <a:t>2</a:t>
            </a:fld>
            <a:endParaRPr lang="en-US" dirty="0"/>
          </a:p>
        </p:txBody>
      </p:sp>
      <p:sp>
        <p:nvSpPr>
          <p:cNvPr id="3" name="Text Placeholder 2">
            <a:extLst>
              <a:ext uri="{FF2B5EF4-FFF2-40B4-BE49-F238E27FC236}">
                <a16:creationId xmlns:a16="http://schemas.microsoft.com/office/drawing/2014/main" id="{81FCF957-5797-EBFC-9DE9-490B1906E6C5}"/>
              </a:ext>
            </a:extLst>
          </p:cNvPr>
          <p:cNvSpPr>
            <a:spLocks noGrp="1"/>
          </p:cNvSpPr>
          <p:nvPr>
            <p:ph type="body" sz="quarter" idx="10"/>
          </p:nvPr>
        </p:nvSpPr>
        <p:spPr/>
        <p:txBody>
          <a:bodyPr/>
          <a:lstStyle/>
          <a:p>
            <a:r>
              <a:rPr lang="en-US" dirty="0"/>
              <a:t>Wind Blade Energy Challenge</a:t>
            </a:r>
          </a:p>
          <a:p>
            <a:endParaRPr lang="en-US" dirty="0"/>
          </a:p>
        </p:txBody>
      </p:sp>
      <p:sp>
        <p:nvSpPr>
          <p:cNvPr id="4" name="TextBox 3">
            <a:extLst>
              <a:ext uri="{FF2B5EF4-FFF2-40B4-BE49-F238E27FC236}">
                <a16:creationId xmlns:a16="http://schemas.microsoft.com/office/drawing/2014/main" id="{61762DEC-FEF3-0E17-83AF-F5A6D1FF123B}"/>
              </a:ext>
            </a:extLst>
          </p:cNvPr>
          <p:cNvSpPr txBox="1"/>
          <p:nvPr/>
        </p:nvSpPr>
        <p:spPr>
          <a:xfrm>
            <a:off x="444138" y="2018310"/>
            <a:ext cx="7123112" cy="4463145"/>
          </a:xfrm>
          <a:prstGeom prst="rect">
            <a:avLst/>
          </a:prstGeom>
          <a:noFill/>
        </p:spPr>
        <p:txBody>
          <a:bodyPr wrap="square" rtlCol="0">
            <a:spAutoFit/>
          </a:bodyPr>
          <a:lstStyle/>
          <a:p>
            <a:pPr>
              <a:lnSpc>
                <a:spcPct val="107000"/>
              </a:lnSpc>
              <a:spcAft>
                <a:spcPts val="800"/>
              </a:spcAft>
            </a:pPr>
            <a:r>
              <a:rPr lang="en-US" sz="1400" kern="100" dirty="0">
                <a:latin typeface="Calibri" panose="020F0502020204030204" pitchFamily="34" charset="0"/>
                <a:ea typeface="Calibri" panose="020F0502020204030204" pitchFamily="34" charset="0"/>
                <a:cs typeface="Times New Roman" panose="02020603050405020304" pitchFamily="18" charset="0"/>
              </a:rPr>
              <a:t>Wind turbines work by using </a:t>
            </a:r>
            <a:r>
              <a:rPr lang="en-US" sz="1400" b="1" kern="100" dirty="0">
                <a:latin typeface="Calibri" panose="020F0502020204030204" pitchFamily="34" charset="0"/>
                <a:ea typeface="Calibri" panose="020F0502020204030204" pitchFamily="34" charset="0"/>
                <a:cs typeface="Times New Roman" panose="02020603050405020304" pitchFamily="18" charset="0"/>
              </a:rPr>
              <a:t>wind blades</a:t>
            </a:r>
            <a:r>
              <a:rPr lang="en-US" sz="1400" kern="100" dirty="0">
                <a:latin typeface="Calibri" panose="020F0502020204030204" pitchFamily="34" charset="0"/>
                <a:ea typeface="Calibri" panose="020F0502020204030204" pitchFamily="34" charset="0"/>
                <a:cs typeface="Times New Roman" panose="02020603050405020304" pitchFamily="18" charset="0"/>
              </a:rPr>
              <a:t> that capture the wind to spin a turbine to produce electricity. There are many wind turbine designs, and </a:t>
            </a:r>
            <a:r>
              <a:rPr lang="en-US" sz="1400" b="1" kern="100" dirty="0">
                <a:latin typeface="Calibri" panose="020F0502020204030204" pitchFamily="34" charset="0"/>
                <a:ea typeface="Calibri" panose="020F0502020204030204" pitchFamily="34" charset="0"/>
                <a:cs typeface="Times New Roman" panose="02020603050405020304" pitchFamily="18" charset="0"/>
              </a:rPr>
              <a:t>your task is to use the materials available to make a wind blade design that produces the most amount of energy possible</a:t>
            </a:r>
            <a:r>
              <a:rPr lang="en-US" sz="1400" kern="1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400" kern="100" dirty="0">
                <a:latin typeface="Calibri" panose="020F0502020204030204" pitchFamily="34" charset="0"/>
                <a:ea typeface="Calibri" panose="020F0502020204030204" pitchFamily="34" charset="0"/>
                <a:cs typeface="Times New Roman" panose="02020603050405020304" pitchFamily="18" charset="0"/>
              </a:rPr>
              <a:t>For this activity you will be put into groups of 4 or 5. You will be able to use scissors, tape, pens, and pencils to make your own Wind Blade Design.</a:t>
            </a:r>
          </a:p>
          <a:p>
            <a:pPr>
              <a:lnSpc>
                <a:spcPct val="107000"/>
              </a:lnSpc>
              <a:spcAft>
                <a:spcPts val="800"/>
              </a:spcAft>
            </a:pPr>
            <a:r>
              <a:rPr lang="en-US" sz="1400" kern="100" dirty="0">
                <a:latin typeface="Calibri" panose="020F0502020204030204" pitchFamily="34" charset="0"/>
                <a:ea typeface="Calibri" panose="020F0502020204030204" pitchFamily="34" charset="0"/>
                <a:cs typeface="Times New Roman" panose="02020603050405020304" pitchFamily="18" charset="0"/>
              </a:rPr>
              <a:t>Each group will be given </a:t>
            </a:r>
            <a:r>
              <a:rPr lang="en-US" sz="1400" b="1" kern="100" dirty="0">
                <a:latin typeface="Calibri" panose="020F0502020204030204" pitchFamily="34" charset="0"/>
                <a:ea typeface="Calibri" panose="020F0502020204030204" pitchFamily="34" charset="0"/>
                <a:cs typeface="Times New Roman" panose="02020603050405020304" pitchFamily="18" charset="0"/>
              </a:rPr>
              <a:t>Wind Turbine Hubs </a:t>
            </a:r>
            <a:r>
              <a:rPr lang="en-US" sz="1400" kern="100" dirty="0">
                <a:latin typeface="Calibri" panose="020F0502020204030204" pitchFamily="34" charset="0"/>
                <a:ea typeface="Calibri" panose="020F0502020204030204" pitchFamily="34" charset="0"/>
                <a:cs typeface="Times New Roman" panose="02020603050405020304" pitchFamily="18" charset="0"/>
              </a:rPr>
              <a:t>and </a:t>
            </a:r>
            <a:r>
              <a:rPr lang="en-US" sz="1400" b="1" kern="100" dirty="0">
                <a:latin typeface="Calibri" panose="020F0502020204030204" pitchFamily="34" charset="0"/>
                <a:ea typeface="Calibri" panose="020F0502020204030204" pitchFamily="34" charset="0"/>
                <a:cs typeface="Times New Roman" panose="02020603050405020304" pitchFamily="18" charset="0"/>
              </a:rPr>
              <a:t>Wooden Dowels</a:t>
            </a:r>
            <a:r>
              <a:rPr lang="en-US" sz="1400" kern="100" dirty="0">
                <a:latin typeface="Calibri" panose="020F0502020204030204" pitchFamily="34" charset="0"/>
                <a:ea typeface="Calibri" panose="020F0502020204030204" pitchFamily="34" charset="0"/>
                <a:cs typeface="Times New Roman" panose="02020603050405020304" pitchFamily="18" charset="0"/>
              </a:rPr>
              <a:t>. After your first design is complete you can come up and test your design on the central wind tower.</a:t>
            </a:r>
          </a:p>
          <a:p>
            <a:pPr>
              <a:lnSpc>
                <a:spcPct val="107000"/>
              </a:lnSpc>
              <a:spcAft>
                <a:spcPts val="800"/>
              </a:spcAft>
            </a:pP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kern="100" dirty="0">
                <a:latin typeface="Calibri" panose="020F0502020204030204" pitchFamily="34" charset="0"/>
                <a:ea typeface="Calibri" panose="020F0502020204030204" pitchFamily="34" charset="0"/>
                <a:cs typeface="Times New Roman" panose="02020603050405020304" pitchFamily="18" charset="0"/>
              </a:rPr>
              <a:t>For this activity you can choose one variable to manipulate: </a:t>
            </a:r>
            <a:r>
              <a:rPr lang="en-US" sz="1400" b="1" kern="100" dirty="0">
                <a:latin typeface="Calibri" panose="020F0502020204030204" pitchFamily="34" charset="0"/>
                <a:ea typeface="Calibri" panose="020F0502020204030204" pitchFamily="34" charset="0"/>
                <a:cs typeface="Times New Roman" panose="02020603050405020304" pitchFamily="18" charset="0"/>
              </a:rPr>
              <a:t>Blade Shape, Blade Material, or Number of Blades</a:t>
            </a:r>
            <a:r>
              <a:rPr lang="en-US" sz="1400" kern="100" dirty="0">
                <a:latin typeface="Calibri" panose="020F0502020204030204" pitchFamily="34" charset="0"/>
                <a:ea typeface="Calibri" panose="020F0502020204030204" pitchFamily="34" charset="0"/>
                <a:cs typeface="Times New Roman" panose="02020603050405020304" pitchFamily="18" charset="0"/>
              </a:rPr>
              <a:t>. Just remember to select only one and control for all the others.</a:t>
            </a:r>
          </a:p>
          <a:p>
            <a:pPr>
              <a:lnSpc>
                <a:spcPct val="107000"/>
              </a:lnSpc>
              <a:spcAft>
                <a:spcPts val="800"/>
              </a:spcAft>
            </a:pPr>
            <a:r>
              <a:rPr lang="en-US" sz="1400" kern="1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id="{285C9D95-89A0-C550-170E-F23C3FC8B9D8}"/>
              </a:ext>
            </a:extLst>
          </p:cNvPr>
          <p:cNvSpPr txBox="1"/>
          <p:nvPr/>
        </p:nvSpPr>
        <p:spPr>
          <a:xfrm>
            <a:off x="638586" y="6878323"/>
            <a:ext cx="6928664" cy="702436"/>
          </a:xfrm>
          <a:prstGeom prst="rect">
            <a:avLst/>
          </a:prstGeom>
          <a:noFill/>
        </p:spPr>
        <p:txBody>
          <a:bodyPr wrap="square" rtlCol="0">
            <a:spAutoFit/>
          </a:bodyPr>
          <a:lstStyle/>
          <a:p>
            <a:pPr>
              <a:lnSpc>
                <a:spcPct val="107000"/>
              </a:lnSpc>
              <a:spcAft>
                <a:spcPts val="800"/>
              </a:spcAft>
            </a:pP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Rectangle: Rounded Corners 7">
            <a:extLst>
              <a:ext uri="{FF2B5EF4-FFF2-40B4-BE49-F238E27FC236}">
                <a16:creationId xmlns:a16="http://schemas.microsoft.com/office/drawing/2014/main" id="{E9763309-F6B2-4501-2FFC-1412954D255E}"/>
              </a:ext>
            </a:extLst>
          </p:cNvPr>
          <p:cNvSpPr/>
          <p:nvPr/>
        </p:nvSpPr>
        <p:spPr>
          <a:xfrm>
            <a:off x="1856852" y="1476650"/>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42D432C-E420-5A65-B216-D6AE84C18631}"/>
              </a:ext>
            </a:extLst>
          </p:cNvPr>
          <p:cNvSpPr txBox="1"/>
          <p:nvPr/>
        </p:nvSpPr>
        <p:spPr>
          <a:xfrm>
            <a:off x="3137904" y="1549985"/>
            <a:ext cx="3774274" cy="307777"/>
          </a:xfrm>
          <a:prstGeom prst="rect">
            <a:avLst/>
          </a:prstGeom>
          <a:noFill/>
        </p:spPr>
        <p:txBody>
          <a:bodyPr wrap="square" rtlCol="0">
            <a:spAutoFit/>
          </a:bodyPr>
          <a:lstStyle/>
          <a:p>
            <a:r>
              <a:rPr lang="en-US" sz="1400" b="1" dirty="0"/>
              <a:t>Introduction</a:t>
            </a:r>
          </a:p>
        </p:txBody>
      </p:sp>
      <p:pic>
        <p:nvPicPr>
          <p:cNvPr id="1026" name="Picture 2" descr="3MM Kraft Brown (K3M) Cardboard Sheet ...">
            <a:extLst>
              <a:ext uri="{FF2B5EF4-FFF2-40B4-BE49-F238E27FC236}">
                <a16:creationId xmlns:a16="http://schemas.microsoft.com/office/drawing/2014/main" id="{26B7C6BE-C8FC-4FA3-CFB3-84DB343A2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80" y="6584108"/>
            <a:ext cx="1636774" cy="9520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09D07CDA-A319-3AC6-BF7A-110D9BDB1135}"/>
              </a:ext>
            </a:extLst>
          </p:cNvPr>
          <p:cNvSpPr>
            <a:spLocks noChangeArrowheads="1"/>
          </p:cNvSpPr>
          <p:nvPr/>
        </p:nvSpPr>
        <p:spPr bwMode="auto">
          <a:xfrm>
            <a:off x="0" y="0"/>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3" name="Picture 12">
            <a:extLst>
              <a:ext uri="{FF2B5EF4-FFF2-40B4-BE49-F238E27FC236}">
                <a16:creationId xmlns:a16="http://schemas.microsoft.com/office/drawing/2014/main" id="{6A91227C-B4BF-F3C0-1798-D04E9DD7157B}"/>
              </a:ext>
            </a:extLst>
          </p:cNvPr>
          <p:cNvPicPr>
            <a:picLocks noChangeAspect="1"/>
          </p:cNvPicPr>
          <p:nvPr/>
        </p:nvPicPr>
        <p:blipFill>
          <a:blip r:embed="rId3"/>
          <a:stretch>
            <a:fillRect/>
          </a:stretch>
        </p:blipFill>
        <p:spPr>
          <a:xfrm>
            <a:off x="3121336" y="6355632"/>
            <a:ext cx="1359860" cy="1225127"/>
          </a:xfrm>
          <a:prstGeom prst="rect">
            <a:avLst/>
          </a:prstGeom>
        </p:spPr>
      </p:pic>
      <p:pic>
        <p:nvPicPr>
          <p:cNvPr id="15" name="Picture 14">
            <a:extLst>
              <a:ext uri="{FF2B5EF4-FFF2-40B4-BE49-F238E27FC236}">
                <a16:creationId xmlns:a16="http://schemas.microsoft.com/office/drawing/2014/main" id="{02037B2A-897F-A4EB-1A39-86781658BCA3}"/>
              </a:ext>
            </a:extLst>
          </p:cNvPr>
          <p:cNvPicPr>
            <a:picLocks noChangeAspect="1"/>
          </p:cNvPicPr>
          <p:nvPr/>
        </p:nvPicPr>
        <p:blipFill>
          <a:blip r:embed="rId4"/>
          <a:stretch>
            <a:fillRect/>
          </a:stretch>
        </p:blipFill>
        <p:spPr>
          <a:xfrm>
            <a:off x="5310323" y="6355632"/>
            <a:ext cx="1812473" cy="1192020"/>
          </a:xfrm>
          <a:prstGeom prst="rect">
            <a:avLst/>
          </a:prstGeom>
        </p:spPr>
      </p:pic>
      <p:sp>
        <p:nvSpPr>
          <p:cNvPr id="16" name="TextBox 15">
            <a:extLst>
              <a:ext uri="{FF2B5EF4-FFF2-40B4-BE49-F238E27FC236}">
                <a16:creationId xmlns:a16="http://schemas.microsoft.com/office/drawing/2014/main" id="{9DAF5AC8-8B59-179D-D02E-CD09ADEBDB8C}"/>
              </a:ext>
            </a:extLst>
          </p:cNvPr>
          <p:cNvSpPr txBox="1"/>
          <p:nvPr/>
        </p:nvSpPr>
        <p:spPr>
          <a:xfrm>
            <a:off x="575584" y="7912448"/>
            <a:ext cx="1879600" cy="1169551"/>
          </a:xfrm>
          <a:prstGeom prst="rect">
            <a:avLst/>
          </a:prstGeom>
          <a:noFill/>
        </p:spPr>
        <p:txBody>
          <a:bodyPr wrap="square" rtlCol="0">
            <a:spAutoFit/>
          </a:bodyP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Blade Material</a:t>
            </a:r>
          </a:p>
          <a:p>
            <a:r>
              <a:rPr lang="en-US" sz="1400" dirty="0">
                <a:latin typeface="Calibri" panose="020F0502020204030204" pitchFamily="34" charset="0"/>
                <a:ea typeface="Calibri" panose="020F0502020204030204" pitchFamily="34" charset="0"/>
                <a:cs typeface="Calibri" panose="020F0502020204030204" pitchFamily="34" charset="0"/>
              </a:rPr>
              <a:t>Use different blade materials, but keep the shape and number of blades the same</a:t>
            </a:r>
          </a:p>
        </p:txBody>
      </p:sp>
      <p:sp>
        <p:nvSpPr>
          <p:cNvPr id="17" name="TextBox 16">
            <a:extLst>
              <a:ext uri="{FF2B5EF4-FFF2-40B4-BE49-F238E27FC236}">
                <a16:creationId xmlns:a16="http://schemas.microsoft.com/office/drawing/2014/main" id="{2E68E851-FD86-7EA5-4069-8BE433631643}"/>
              </a:ext>
            </a:extLst>
          </p:cNvPr>
          <p:cNvSpPr txBox="1"/>
          <p:nvPr/>
        </p:nvSpPr>
        <p:spPr>
          <a:xfrm>
            <a:off x="2966289" y="7912447"/>
            <a:ext cx="1936750" cy="1169551"/>
          </a:xfrm>
          <a:prstGeom prst="rect">
            <a:avLst/>
          </a:prstGeom>
          <a:noFill/>
        </p:spPr>
        <p:txBody>
          <a:bodyPr wrap="square" rtlCol="0">
            <a:spAutoFit/>
          </a:bodyP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Blade Shape</a:t>
            </a:r>
          </a:p>
          <a:p>
            <a:r>
              <a:rPr lang="en-US" sz="1400" dirty="0">
                <a:latin typeface="Calibri" panose="020F0502020204030204" pitchFamily="34" charset="0"/>
                <a:ea typeface="Calibri" panose="020F0502020204030204" pitchFamily="34" charset="0"/>
                <a:cs typeface="Calibri" panose="020F0502020204030204" pitchFamily="34" charset="0"/>
              </a:rPr>
              <a:t>Change the shape but keep the material and number of blades the same</a:t>
            </a:r>
          </a:p>
        </p:txBody>
      </p:sp>
      <p:sp>
        <p:nvSpPr>
          <p:cNvPr id="18" name="TextBox 17">
            <a:extLst>
              <a:ext uri="{FF2B5EF4-FFF2-40B4-BE49-F238E27FC236}">
                <a16:creationId xmlns:a16="http://schemas.microsoft.com/office/drawing/2014/main" id="{8A6EC830-5A9C-5ABA-A029-BBD9D9410AA0}"/>
              </a:ext>
            </a:extLst>
          </p:cNvPr>
          <p:cNvSpPr txBox="1"/>
          <p:nvPr/>
        </p:nvSpPr>
        <p:spPr>
          <a:xfrm>
            <a:off x="5310323" y="7905150"/>
            <a:ext cx="1936750" cy="1169551"/>
          </a:xfrm>
          <a:prstGeom prst="rect">
            <a:avLst/>
          </a:prstGeom>
          <a:noFill/>
        </p:spPr>
        <p:txBody>
          <a:bodyPr wrap="square" rtlCol="0">
            <a:spAutoFit/>
          </a:bodyPr>
          <a:lstStyle/>
          <a:p>
            <a:pPr algn="ctr"/>
            <a:r>
              <a:rPr lang="en-US" sz="1400" b="1" dirty="0">
                <a:latin typeface="Calibri" panose="020F0502020204030204" pitchFamily="34" charset="0"/>
                <a:ea typeface="Calibri" panose="020F0502020204030204" pitchFamily="34" charset="0"/>
                <a:cs typeface="Calibri" panose="020F0502020204030204" pitchFamily="34" charset="0"/>
              </a:rPr>
              <a:t>Number of Blades</a:t>
            </a:r>
          </a:p>
          <a:p>
            <a:r>
              <a:rPr lang="en-US" sz="1400" dirty="0">
                <a:latin typeface="Calibri" panose="020F0502020204030204" pitchFamily="34" charset="0"/>
                <a:ea typeface="Calibri" panose="020F0502020204030204" pitchFamily="34" charset="0"/>
                <a:cs typeface="Calibri" panose="020F0502020204030204" pitchFamily="34" charset="0"/>
              </a:rPr>
              <a:t>Use different number of blades but keep the material and blade shape the same.</a:t>
            </a:r>
          </a:p>
        </p:txBody>
      </p:sp>
      <p:pic>
        <p:nvPicPr>
          <p:cNvPr id="1030" name="Picture 6">
            <a:extLst>
              <a:ext uri="{FF2B5EF4-FFF2-40B4-BE49-F238E27FC236}">
                <a16:creationId xmlns:a16="http://schemas.microsoft.com/office/drawing/2014/main" id="{7B916D73-93E3-ABF8-AAA7-86127B95E3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936" y="4088172"/>
            <a:ext cx="2053031" cy="11548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E3728B0-9A34-0998-A253-1776E7BFA6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7416" y="3876071"/>
            <a:ext cx="2643984" cy="148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49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24076F-D4CA-7C39-17BE-67AB2CA3EDB9}"/>
              </a:ext>
            </a:extLst>
          </p:cNvPr>
          <p:cNvSpPr>
            <a:spLocks noGrp="1"/>
          </p:cNvSpPr>
          <p:nvPr>
            <p:ph type="sldNum" sz="quarter" idx="4"/>
          </p:nvPr>
        </p:nvSpPr>
        <p:spPr/>
        <p:txBody>
          <a:bodyPr/>
          <a:lstStyle/>
          <a:p>
            <a:fld id="{B460C489-6A16-47BE-99C0-97B3C176101D}" type="slidenum">
              <a:rPr lang="en-US" smtClean="0"/>
              <a:pPr/>
              <a:t>3</a:t>
            </a:fld>
            <a:endParaRPr lang="en-US" dirty="0"/>
          </a:p>
        </p:txBody>
      </p:sp>
      <p:sp>
        <p:nvSpPr>
          <p:cNvPr id="3" name="Text Placeholder 2">
            <a:extLst>
              <a:ext uri="{FF2B5EF4-FFF2-40B4-BE49-F238E27FC236}">
                <a16:creationId xmlns:a16="http://schemas.microsoft.com/office/drawing/2014/main" id="{20E6BD9E-D10B-5971-870E-9C251ED1B3EE}"/>
              </a:ext>
            </a:extLst>
          </p:cNvPr>
          <p:cNvSpPr>
            <a:spLocks noGrp="1"/>
          </p:cNvSpPr>
          <p:nvPr>
            <p:ph type="body" sz="quarter" idx="10"/>
          </p:nvPr>
        </p:nvSpPr>
        <p:spPr/>
        <p:txBody>
          <a:bodyPr/>
          <a:lstStyle/>
          <a:p>
            <a:r>
              <a:rPr lang="en-US" dirty="0"/>
              <a:t>Wind Blade Energy Challenge</a:t>
            </a:r>
          </a:p>
        </p:txBody>
      </p:sp>
      <p:grpSp>
        <p:nvGrpSpPr>
          <p:cNvPr id="14" name="Group 13">
            <a:extLst>
              <a:ext uri="{FF2B5EF4-FFF2-40B4-BE49-F238E27FC236}">
                <a16:creationId xmlns:a16="http://schemas.microsoft.com/office/drawing/2014/main" id="{69DD9190-B9B9-44CA-BB74-AD35F405708E}"/>
              </a:ext>
            </a:extLst>
          </p:cNvPr>
          <p:cNvGrpSpPr/>
          <p:nvPr/>
        </p:nvGrpSpPr>
        <p:grpSpPr>
          <a:xfrm>
            <a:off x="552449" y="3397044"/>
            <a:ext cx="6800850" cy="1816306"/>
            <a:chOff x="600073" y="4798236"/>
            <a:chExt cx="6800850" cy="783318"/>
          </a:xfrm>
        </p:grpSpPr>
        <p:sp>
          <p:nvSpPr>
            <p:cNvPr id="8" name="Rectangle: Rounded Corners 7">
              <a:extLst>
                <a:ext uri="{FF2B5EF4-FFF2-40B4-BE49-F238E27FC236}">
                  <a16:creationId xmlns:a16="http://schemas.microsoft.com/office/drawing/2014/main" id="{551B4081-5A70-F8B4-A29E-495054545984}"/>
                </a:ext>
              </a:extLst>
            </p:cNvPr>
            <p:cNvSpPr/>
            <p:nvPr/>
          </p:nvSpPr>
          <p:spPr>
            <a:xfrm>
              <a:off x="600073" y="4798236"/>
              <a:ext cx="6800850" cy="78331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E86D035-FA6A-3D40-C355-1BB3240137F7}"/>
                </a:ext>
              </a:extLst>
            </p:cNvPr>
            <p:cNvSpPr txBox="1"/>
            <p:nvPr/>
          </p:nvSpPr>
          <p:spPr>
            <a:xfrm>
              <a:off x="679448" y="4798236"/>
              <a:ext cx="6642100" cy="245514"/>
            </a:xfrm>
            <a:prstGeom prst="rect">
              <a:avLst/>
            </a:prstGeom>
            <a:noFill/>
          </p:spPr>
          <p:txBody>
            <a:bodyPr wrap="square" rtlCol="0">
              <a:spAutoFit/>
            </a:bodyPr>
            <a:lstStyle/>
            <a:p>
              <a:r>
                <a:rPr lang="en-US" sz="1400" dirty="0"/>
                <a:t>Why do you think this will produce the most energy?</a:t>
              </a:r>
            </a:p>
          </p:txBody>
        </p:sp>
      </p:grpSp>
      <p:grpSp>
        <p:nvGrpSpPr>
          <p:cNvPr id="33" name="Group 32">
            <a:extLst>
              <a:ext uri="{FF2B5EF4-FFF2-40B4-BE49-F238E27FC236}">
                <a16:creationId xmlns:a16="http://schemas.microsoft.com/office/drawing/2014/main" id="{09F4B778-2ACD-3806-9ADE-F3AA3563FD7C}"/>
              </a:ext>
            </a:extLst>
          </p:cNvPr>
          <p:cNvGrpSpPr/>
          <p:nvPr/>
        </p:nvGrpSpPr>
        <p:grpSpPr>
          <a:xfrm>
            <a:off x="520699" y="2201451"/>
            <a:ext cx="6800850" cy="948149"/>
            <a:chOff x="520699" y="2201451"/>
            <a:chExt cx="6800850" cy="2306301"/>
          </a:xfrm>
        </p:grpSpPr>
        <p:sp>
          <p:nvSpPr>
            <p:cNvPr id="17" name="Rectangle: Rounded Corners 16">
              <a:extLst>
                <a:ext uri="{FF2B5EF4-FFF2-40B4-BE49-F238E27FC236}">
                  <a16:creationId xmlns:a16="http://schemas.microsoft.com/office/drawing/2014/main" id="{D16BCD81-AB70-3FC4-E123-C79EA2D1C0EB}"/>
                </a:ext>
              </a:extLst>
            </p:cNvPr>
            <p:cNvSpPr/>
            <p:nvPr/>
          </p:nvSpPr>
          <p:spPr>
            <a:xfrm>
              <a:off x="520699" y="2201451"/>
              <a:ext cx="6800850" cy="23063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0340AA7-184A-4C14-6502-6D41F0F2D798}"/>
                </a:ext>
              </a:extLst>
            </p:cNvPr>
            <p:cNvSpPr txBox="1"/>
            <p:nvPr/>
          </p:nvSpPr>
          <p:spPr>
            <a:xfrm>
              <a:off x="600073" y="2285333"/>
              <a:ext cx="4171335" cy="748644"/>
            </a:xfrm>
            <a:prstGeom prst="rect">
              <a:avLst/>
            </a:prstGeom>
            <a:noFill/>
          </p:spPr>
          <p:txBody>
            <a:bodyPr wrap="none" rtlCol="0">
              <a:spAutoFit/>
            </a:bodyPr>
            <a:lstStyle/>
            <a:p>
              <a:r>
                <a:rPr lang="en-US" sz="1400" dirty="0"/>
                <a:t>What variable is your group going to change? </a:t>
              </a:r>
            </a:p>
          </p:txBody>
        </p:sp>
      </p:grpSp>
      <p:grpSp>
        <p:nvGrpSpPr>
          <p:cNvPr id="9" name="Group 8">
            <a:extLst>
              <a:ext uri="{FF2B5EF4-FFF2-40B4-BE49-F238E27FC236}">
                <a16:creationId xmlns:a16="http://schemas.microsoft.com/office/drawing/2014/main" id="{72E88A6A-8F25-C345-D8B2-04D2AC6CF6D1}"/>
              </a:ext>
            </a:extLst>
          </p:cNvPr>
          <p:cNvGrpSpPr/>
          <p:nvPr/>
        </p:nvGrpSpPr>
        <p:grpSpPr>
          <a:xfrm>
            <a:off x="1974758" y="1593945"/>
            <a:ext cx="4168820" cy="463287"/>
            <a:chOff x="1974758" y="1593945"/>
            <a:chExt cx="4168820" cy="463287"/>
          </a:xfrm>
        </p:grpSpPr>
        <p:sp>
          <p:nvSpPr>
            <p:cNvPr id="4" name="Rectangle: Rounded Corners 3">
              <a:extLst>
                <a:ext uri="{FF2B5EF4-FFF2-40B4-BE49-F238E27FC236}">
                  <a16:creationId xmlns:a16="http://schemas.microsoft.com/office/drawing/2014/main" id="{A688E5FB-77AE-340A-F153-ECBD5FD3D452}"/>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E6F3BF-EAD7-9847-AAAE-E9B48D8ACEE3}"/>
                </a:ext>
              </a:extLst>
            </p:cNvPr>
            <p:cNvSpPr txBox="1"/>
            <p:nvPr/>
          </p:nvSpPr>
          <p:spPr>
            <a:xfrm>
              <a:off x="2369304" y="1671699"/>
              <a:ext cx="3774274" cy="307777"/>
            </a:xfrm>
            <a:prstGeom prst="rect">
              <a:avLst/>
            </a:prstGeom>
            <a:noFill/>
          </p:spPr>
          <p:txBody>
            <a:bodyPr wrap="square" rtlCol="0">
              <a:spAutoFit/>
            </a:bodyPr>
            <a:lstStyle/>
            <a:p>
              <a:r>
                <a:rPr lang="en-US" sz="1400" b="1" dirty="0"/>
                <a:t>Step 1: Planning Your Experiment</a:t>
              </a:r>
            </a:p>
          </p:txBody>
        </p:sp>
      </p:grpSp>
      <p:grpSp>
        <p:nvGrpSpPr>
          <p:cNvPr id="34" name="Group 33">
            <a:extLst>
              <a:ext uri="{FF2B5EF4-FFF2-40B4-BE49-F238E27FC236}">
                <a16:creationId xmlns:a16="http://schemas.microsoft.com/office/drawing/2014/main" id="{9D5307F2-7A16-E8B2-4161-31850BF7B255}"/>
              </a:ext>
            </a:extLst>
          </p:cNvPr>
          <p:cNvGrpSpPr/>
          <p:nvPr/>
        </p:nvGrpSpPr>
        <p:grpSpPr>
          <a:xfrm>
            <a:off x="552449" y="5588000"/>
            <a:ext cx="6800850" cy="3478130"/>
            <a:chOff x="520699" y="2201451"/>
            <a:chExt cx="6800850" cy="2306301"/>
          </a:xfrm>
        </p:grpSpPr>
        <p:sp>
          <p:nvSpPr>
            <p:cNvPr id="35" name="Rectangle: Rounded Corners 34">
              <a:extLst>
                <a:ext uri="{FF2B5EF4-FFF2-40B4-BE49-F238E27FC236}">
                  <a16:creationId xmlns:a16="http://schemas.microsoft.com/office/drawing/2014/main" id="{29621E46-AA0C-4159-3273-E9F98D788FD3}"/>
                </a:ext>
              </a:extLst>
            </p:cNvPr>
            <p:cNvSpPr/>
            <p:nvPr/>
          </p:nvSpPr>
          <p:spPr>
            <a:xfrm>
              <a:off x="520699" y="2201451"/>
              <a:ext cx="6800850" cy="230630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3DBCFEE9-2AA5-EB86-35F6-835E8414F255}"/>
                </a:ext>
              </a:extLst>
            </p:cNvPr>
            <p:cNvSpPr txBox="1"/>
            <p:nvPr/>
          </p:nvSpPr>
          <p:spPr>
            <a:xfrm>
              <a:off x="730701" y="2271040"/>
              <a:ext cx="4047903" cy="204083"/>
            </a:xfrm>
            <a:prstGeom prst="rect">
              <a:avLst/>
            </a:prstGeom>
            <a:noFill/>
          </p:spPr>
          <p:txBody>
            <a:bodyPr wrap="none" rtlCol="0">
              <a:spAutoFit/>
            </a:bodyPr>
            <a:lstStyle/>
            <a:p>
              <a:r>
                <a:rPr lang="en-US" sz="1400" dirty="0"/>
                <a:t>Draw a </a:t>
              </a:r>
              <a:r>
                <a:rPr lang="en-US" sz="1400" b="1" dirty="0"/>
                <a:t>diagram </a:t>
              </a:r>
              <a:r>
                <a:rPr lang="en-US" sz="1400" dirty="0"/>
                <a:t>of your wind blade designs:</a:t>
              </a:r>
            </a:p>
          </p:txBody>
        </p:sp>
      </p:grpSp>
    </p:spTree>
    <p:extLst>
      <p:ext uri="{BB962C8B-B14F-4D97-AF65-F5344CB8AC3E}">
        <p14:creationId xmlns:p14="http://schemas.microsoft.com/office/powerpoint/2010/main" val="347420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4</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lstStyle/>
          <a:p>
            <a:r>
              <a:rPr lang="en-US" dirty="0"/>
              <a:t>Wind Blade Energy Challenge</a:t>
            </a:r>
          </a:p>
          <a:p>
            <a:endParaRPr lang="en-US" dirty="0"/>
          </a:p>
        </p:txBody>
      </p:sp>
      <p:grpSp>
        <p:nvGrpSpPr>
          <p:cNvPr id="7" name="Group 6">
            <a:extLst>
              <a:ext uri="{FF2B5EF4-FFF2-40B4-BE49-F238E27FC236}">
                <a16:creationId xmlns:a16="http://schemas.microsoft.com/office/drawing/2014/main" id="{59B8503D-5733-EA78-3EDF-E9BBF1BBBD1F}"/>
              </a:ext>
            </a:extLst>
          </p:cNvPr>
          <p:cNvGrpSpPr/>
          <p:nvPr/>
        </p:nvGrpSpPr>
        <p:grpSpPr>
          <a:xfrm>
            <a:off x="1920086" y="1683692"/>
            <a:ext cx="4014384" cy="463287"/>
            <a:chOff x="1974758" y="1593945"/>
            <a:chExt cx="4014384" cy="463287"/>
          </a:xfrm>
        </p:grpSpPr>
        <p:sp>
          <p:nvSpPr>
            <p:cNvPr id="8" name="Rectangle: Rounded Corners 7">
              <a:extLst>
                <a:ext uri="{FF2B5EF4-FFF2-40B4-BE49-F238E27FC236}">
                  <a16:creationId xmlns:a16="http://schemas.microsoft.com/office/drawing/2014/main" id="{13D5B8C0-A662-24EE-1B27-8A0B4588F48F}"/>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5BCD118-EA00-3759-7D37-2E7FC686F58F}"/>
                </a:ext>
              </a:extLst>
            </p:cNvPr>
            <p:cNvSpPr txBox="1"/>
            <p:nvPr/>
          </p:nvSpPr>
          <p:spPr>
            <a:xfrm>
              <a:off x="2214868" y="1686801"/>
              <a:ext cx="3774274" cy="307777"/>
            </a:xfrm>
            <a:prstGeom prst="rect">
              <a:avLst/>
            </a:prstGeom>
            <a:noFill/>
          </p:spPr>
          <p:txBody>
            <a:bodyPr wrap="square" rtlCol="0">
              <a:spAutoFit/>
            </a:bodyPr>
            <a:lstStyle/>
            <a:p>
              <a:r>
                <a:rPr lang="en-US" sz="1400" b="1" dirty="0"/>
                <a:t>Step 2: Building &amp; Testing Your Design</a:t>
              </a:r>
            </a:p>
          </p:txBody>
        </p:sp>
      </p:grpSp>
      <p:grpSp>
        <p:nvGrpSpPr>
          <p:cNvPr id="22" name="Group 21">
            <a:extLst>
              <a:ext uri="{FF2B5EF4-FFF2-40B4-BE49-F238E27FC236}">
                <a16:creationId xmlns:a16="http://schemas.microsoft.com/office/drawing/2014/main" id="{6E9EC839-F80F-8D77-5D0C-6DBF9673D331}"/>
              </a:ext>
            </a:extLst>
          </p:cNvPr>
          <p:cNvGrpSpPr/>
          <p:nvPr/>
        </p:nvGrpSpPr>
        <p:grpSpPr>
          <a:xfrm>
            <a:off x="583408" y="4263928"/>
            <a:ext cx="6800850" cy="4802202"/>
            <a:chOff x="600076" y="5277394"/>
            <a:chExt cx="6800850" cy="1149933"/>
          </a:xfrm>
        </p:grpSpPr>
        <p:sp>
          <p:nvSpPr>
            <p:cNvPr id="23" name="Rectangle: Rounded Corners 22">
              <a:extLst>
                <a:ext uri="{FF2B5EF4-FFF2-40B4-BE49-F238E27FC236}">
                  <a16:creationId xmlns:a16="http://schemas.microsoft.com/office/drawing/2014/main" id="{CA81F6A7-42C0-96BC-5327-F90E801E8276}"/>
                </a:ext>
              </a:extLst>
            </p:cNvPr>
            <p:cNvSpPr/>
            <p:nvPr/>
          </p:nvSpPr>
          <p:spPr>
            <a:xfrm>
              <a:off x="600076" y="5277394"/>
              <a:ext cx="6800850" cy="114993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8E68EC9-6DD7-979F-48C2-49AE0C47FAFD}"/>
                </a:ext>
              </a:extLst>
            </p:cNvPr>
            <p:cNvSpPr txBox="1"/>
            <p:nvPr/>
          </p:nvSpPr>
          <p:spPr>
            <a:xfrm>
              <a:off x="1171989" y="5325370"/>
              <a:ext cx="5906671" cy="128253"/>
            </a:xfrm>
            <a:prstGeom prst="rect">
              <a:avLst/>
            </a:prstGeom>
            <a:noFill/>
          </p:spPr>
          <p:txBody>
            <a:bodyPr wrap="square" rtlCol="0">
              <a:spAutoFit/>
            </a:bodyPr>
            <a:lstStyle/>
            <a:p>
              <a:r>
                <a:rPr lang="en-US" sz="1400" dirty="0"/>
                <a:t>Gather your data and record it in a table format. Depending on what you chose to measure your data table may look different from other classmates. </a:t>
              </a:r>
            </a:p>
          </p:txBody>
        </p:sp>
      </p:grpSp>
      <p:graphicFrame>
        <p:nvGraphicFramePr>
          <p:cNvPr id="4" name="Table 4">
            <a:extLst>
              <a:ext uri="{FF2B5EF4-FFF2-40B4-BE49-F238E27FC236}">
                <a16:creationId xmlns:a16="http://schemas.microsoft.com/office/drawing/2014/main" id="{14FE9580-B0BA-E186-EEF0-B58C3C0B96D1}"/>
              </a:ext>
            </a:extLst>
          </p:cNvPr>
          <p:cNvGraphicFramePr>
            <a:graphicFrameLocks noGrp="1"/>
          </p:cNvGraphicFramePr>
          <p:nvPr>
            <p:extLst>
              <p:ext uri="{D42A27DB-BD31-4B8C-83A1-F6EECF244321}">
                <p14:modId xmlns:p14="http://schemas.microsoft.com/office/powerpoint/2010/main" val="535216357"/>
              </p:ext>
            </p:extLst>
          </p:nvPr>
        </p:nvGraphicFramePr>
        <p:xfrm>
          <a:off x="936743" y="5442069"/>
          <a:ext cx="5732418" cy="3306295"/>
        </p:xfrm>
        <a:graphic>
          <a:graphicData uri="http://schemas.openxmlformats.org/drawingml/2006/table">
            <a:tbl>
              <a:tblPr firstRow="1" bandRow="1">
                <a:tableStyleId>{5C22544A-7EE6-4342-B048-85BDC9FD1C3A}</a:tableStyleId>
              </a:tblPr>
              <a:tblGrid>
                <a:gridCol w="3130551">
                  <a:extLst>
                    <a:ext uri="{9D8B030D-6E8A-4147-A177-3AD203B41FA5}">
                      <a16:colId xmlns:a16="http://schemas.microsoft.com/office/drawing/2014/main" val="2962337389"/>
                    </a:ext>
                  </a:extLst>
                </a:gridCol>
                <a:gridCol w="2601867">
                  <a:extLst>
                    <a:ext uri="{9D8B030D-6E8A-4147-A177-3AD203B41FA5}">
                      <a16:colId xmlns:a16="http://schemas.microsoft.com/office/drawing/2014/main" val="411072399"/>
                    </a:ext>
                  </a:extLst>
                </a:gridCol>
              </a:tblGrid>
              <a:tr h="661259">
                <a:tc>
                  <a:txBody>
                    <a:bodyPr/>
                    <a:lstStyle/>
                    <a:p>
                      <a:pPr algn="ctr"/>
                      <a:r>
                        <a:rPr lang="en-US" dirty="0">
                          <a:solidFill>
                            <a:schemeClr val="tx1"/>
                          </a:solidFill>
                        </a:rPr>
                        <a:t>Circle Your Blade Variable</a:t>
                      </a:r>
                    </a:p>
                    <a:p>
                      <a:pPr algn="ctr"/>
                      <a:r>
                        <a:rPr lang="en-US" b="0" dirty="0">
                          <a:solidFill>
                            <a:schemeClr val="tx1"/>
                          </a:solidFill>
                        </a:rPr>
                        <a:t>Material     Shape     Number</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Energy Output Voltage (V)</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2888184"/>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7114201"/>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4373685"/>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8174804"/>
                  </a:ext>
                </a:extLst>
              </a:tr>
              <a:tr h="661259">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2196212"/>
                  </a:ext>
                </a:extLst>
              </a:tr>
            </a:tbl>
          </a:graphicData>
        </a:graphic>
      </p:graphicFrame>
      <p:sp>
        <p:nvSpPr>
          <p:cNvPr id="6" name="Rectangle: Rounded Corners 5">
            <a:extLst>
              <a:ext uri="{FF2B5EF4-FFF2-40B4-BE49-F238E27FC236}">
                <a16:creationId xmlns:a16="http://schemas.microsoft.com/office/drawing/2014/main" id="{A91BC380-4EBA-CE0F-3DB2-450392816CA9}"/>
              </a:ext>
            </a:extLst>
          </p:cNvPr>
          <p:cNvSpPr/>
          <p:nvPr/>
        </p:nvSpPr>
        <p:spPr>
          <a:xfrm>
            <a:off x="646908" y="2307475"/>
            <a:ext cx="6800850" cy="167798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0DF47F41-1BBA-B5F8-BD15-ABF5F874A5D1}"/>
              </a:ext>
            </a:extLst>
          </p:cNvPr>
          <p:cNvSpPr txBox="1"/>
          <p:nvPr/>
        </p:nvSpPr>
        <p:spPr>
          <a:xfrm>
            <a:off x="774700" y="2425452"/>
            <a:ext cx="6451600" cy="1384995"/>
          </a:xfrm>
          <a:prstGeom prst="rect">
            <a:avLst/>
          </a:prstGeom>
          <a:noFill/>
        </p:spPr>
        <p:txBody>
          <a:bodyPr wrap="square">
            <a:spAutoFit/>
          </a:bodyPr>
          <a:lstStyle/>
          <a:p>
            <a:r>
              <a:rPr lang="en-US" sz="1400" dirty="0"/>
              <a:t>Now that you know what variable you will change. Build your design with the provided materials, then test your design on the wind tower. </a:t>
            </a:r>
          </a:p>
          <a:p>
            <a:endParaRPr lang="en-US" sz="1400" dirty="0"/>
          </a:p>
          <a:p>
            <a:r>
              <a:rPr lang="en-US" sz="1400" dirty="0"/>
              <a:t>After that make, your changes and test again!</a:t>
            </a:r>
          </a:p>
          <a:p>
            <a:endParaRPr lang="en-US" sz="1400" dirty="0"/>
          </a:p>
          <a:p>
            <a:r>
              <a:rPr lang="en-US" sz="1400" dirty="0"/>
              <a:t>Make sure to record your data below!</a:t>
            </a:r>
          </a:p>
        </p:txBody>
      </p:sp>
    </p:spTree>
    <p:extLst>
      <p:ext uri="{BB962C8B-B14F-4D97-AF65-F5344CB8AC3E}">
        <p14:creationId xmlns:p14="http://schemas.microsoft.com/office/powerpoint/2010/main" val="103431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5</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lstStyle/>
          <a:p>
            <a:r>
              <a:rPr lang="en-US" dirty="0"/>
              <a:t>Wind Blade Design Science Inquiry Project</a:t>
            </a:r>
          </a:p>
          <a:p>
            <a:endParaRPr lang="en-US" dirty="0"/>
          </a:p>
        </p:txBody>
      </p:sp>
      <p:grpSp>
        <p:nvGrpSpPr>
          <p:cNvPr id="15" name="Group 14">
            <a:extLst>
              <a:ext uri="{FF2B5EF4-FFF2-40B4-BE49-F238E27FC236}">
                <a16:creationId xmlns:a16="http://schemas.microsoft.com/office/drawing/2014/main" id="{06B3388B-5CAE-D572-745E-B2647BB45D64}"/>
              </a:ext>
            </a:extLst>
          </p:cNvPr>
          <p:cNvGrpSpPr/>
          <p:nvPr/>
        </p:nvGrpSpPr>
        <p:grpSpPr>
          <a:xfrm>
            <a:off x="1920086" y="1683692"/>
            <a:ext cx="4458005" cy="463287"/>
            <a:chOff x="1974758" y="1593945"/>
            <a:chExt cx="4458005" cy="463287"/>
          </a:xfrm>
        </p:grpSpPr>
        <p:sp>
          <p:nvSpPr>
            <p:cNvPr id="16" name="Rectangle: Rounded Corners 15">
              <a:extLst>
                <a:ext uri="{FF2B5EF4-FFF2-40B4-BE49-F238E27FC236}">
                  <a16:creationId xmlns:a16="http://schemas.microsoft.com/office/drawing/2014/main" id="{9BF2A7CD-ACF0-BACB-31A1-99FBDCE2D081}"/>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DE0B8D6-279E-C222-9A43-EE1CA5B61F61}"/>
                </a:ext>
              </a:extLst>
            </p:cNvPr>
            <p:cNvSpPr txBox="1"/>
            <p:nvPr/>
          </p:nvSpPr>
          <p:spPr>
            <a:xfrm>
              <a:off x="2658489" y="1685841"/>
              <a:ext cx="3774274" cy="307777"/>
            </a:xfrm>
            <a:prstGeom prst="rect">
              <a:avLst/>
            </a:prstGeom>
            <a:noFill/>
          </p:spPr>
          <p:txBody>
            <a:bodyPr wrap="square" rtlCol="0">
              <a:spAutoFit/>
            </a:bodyPr>
            <a:lstStyle/>
            <a:p>
              <a:r>
                <a:rPr lang="en-US" sz="1400" b="1" dirty="0"/>
                <a:t>Step 3: Graphing your data</a:t>
              </a:r>
            </a:p>
          </p:txBody>
        </p:sp>
      </p:grpSp>
      <p:sp>
        <p:nvSpPr>
          <p:cNvPr id="18" name="Rectangle: Rounded Corners 17">
            <a:extLst>
              <a:ext uri="{FF2B5EF4-FFF2-40B4-BE49-F238E27FC236}">
                <a16:creationId xmlns:a16="http://schemas.microsoft.com/office/drawing/2014/main" id="{F89E96DB-16D3-FA6E-8984-17BE08A3CC70}"/>
              </a:ext>
            </a:extLst>
          </p:cNvPr>
          <p:cNvSpPr/>
          <p:nvPr/>
        </p:nvSpPr>
        <p:spPr>
          <a:xfrm>
            <a:off x="646908" y="2317251"/>
            <a:ext cx="6800850" cy="687899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7686D38-31E6-7F87-90EC-DC9B71997926}"/>
              </a:ext>
            </a:extLst>
          </p:cNvPr>
          <p:cNvSpPr txBox="1"/>
          <p:nvPr/>
        </p:nvSpPr>
        <p:spPr>
          <a:xfrm>
            <a:off x="1031446" y="2603387"/>
            <a:ext cx="6473462" cy="954107"/>
          </a:xfrm>
          <a:prstGeom prst="rect">
            <a:avLst/>
          </a:prstGeom>
          <a:noFill/>
        </p:spPr>
        <p:txBody>
          <a:bodyPr wrap="square" rtlCol="0">
            <a:spAutoFit/>
          </a:bodyPr>
          <a:lstStyle/>
          <a:p>
            <a:r>
              <a:rPr lang="en-US" sz="1400" dirty="0"/>
              <a:t>Use the graph paper below to graph your data. Make sure to use consistent spacing and pick an appropriate graph for your data (scatter plot graph, bar graph, etc.). Make sure to include a title and label your axis with units where applicable. </a:t>
            </a:r>
          </a:p>
        </p:txBody>
      </p:sp>
      <p:pic>
        <p:nvPicPr>
          <p:cNvPr id="11" name="Picture 10">
            <a:extLst>
              <a:ext uri="{FF2B5EF4-FFF2-40B4-BE49-F238E27FC236}">
                <a16:creationId xmlns:a16="http://schemas.microsoft.com/office/drawing/2014/main" id="{7736C9BB-FB11-86E6-E0BE-DE117DC4658D}"/>
              </a:ext>
            </a:extLst>
          </p:cNvPr>
          <p:cNvPicPr>
            <a:picLocks noChangeAspect="1"/>
          </p:cNvPicPr>
          <p:nvPr/>
        </p:nvPicPr>
        <p:blipFill>
          <a:blip r:embed="rId2"/>
          <a:stretch>
            <a:fillRect/>
          </a:stretch>
        </p:blipFill>
        <p:spPr>
          <a:xfrm>
            <a:off x="1609870" y="3791380"/>
            <a:ext cx="4874925" cy="5047065"/>
          </a:xfrm>
          <a:prstGeom prst="rect">
            <a:avLst/>
          </a:prstGeom>
        </p:spPr>
      </p:pic>
    </p:spTree>
    <p:extLst>
      <p:ext uri="{BB962C8B-B14F-4D97-AF65-F5344CB8AC3E}">
        <p14:creationId xmlns:p14="http://schemas.microsoft.com/office/powerpoint/2010/main" val="258908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FE2AE-FA31-2692-8705-F36BAE195A9C}"/>
              </a:ext>
            </a:extLst>
          </p:cNvPr>
          <p:cNvSpPr>
            <a:spLocks noGrp="1"/>
          </p:cNvSpPr>
          <p:nvPr>
            <p:ph type="sldNum" sz="quarter" idx="4"/>
          </p:nvPr>
        </p:nvSpPr>
        <p:spPr/>
        <p:txBody>
          <a:bodyPr/>
          <a:lstStyle/>
          <a:p>
            <a:fld id="{B460C489-6A16-47BE-99C0-97B3C176101D}" type="slidenum">
              <a:rPr lang="en-US" smtClean="0"/>
              <a:pPr/>
              <a:t>6</a:t>
            </a:fld>
            <a:endParaRPr lang="en-US" dirty="0"/>
          </a:p>
        </p:txBody>
      </p:sp>
      <p:sp>
        <p:nvSpPr>
          <p:cNvPr id="3" name="Text Placeholder 2">
            <a:extLst>
              <a:ext uri="{FF2B5EF4-FFF2-40B4-BE49-F238E27FC236}">
                <a16:creationId xmlns:a16="http://schemas.microsoft.com/office/drawing/2014/main" id="{EEFD9FEA-E993-42B3-1404-0F927981CFA4}"/>
              </a:ext>
            </a:extLst>
          </p:cNvPr>
          <p:cNvSpPr>
            <a:spLocks noGrp="1"/>
          </p:cNvSpPr>
          <p:nvPr>
            <p:ph type="body" sz="quarter" idx="10"/>
          </p:nvPr>
        </p:nvSpPr>
        <p:spPr/>
        <p:txBody>
          <a:bodyPr/>
          <a:lstStyle/>
          <a:p>
            <a:r>
              <a:rPr lang="en-US" dirty="0"/>
              <a:t>Wind Blade Design Science Inquiry Project</a:t>
            </a:r>
          </a:p>
          <a:p>
            <a:endParaRPr lang="en-US" dirty="0"/>
          </a:p>
        </p:txBody>
      </p:sp>
      <p:grpSp>
        <p:nvGrpSpPr>
          <p:cNvPr id="15" name="Group 14">
            <a:extLst>
              <a:ext uri="{FF2B5EF4-FFF2-40B4-BE49-F238E27FC236}">
                <a16:creationId xmlns:a16="http://schemas.microsoft.com/office/drawing/2014/main" id="{06B3388B-5CAE-D572-745E-B2647BB45D64}"/>
              </a:ext>
            </a:extLst>
          </p:cNvPr>
          <p:cNvGrpSpPr/>
          <p:nvPr/>
        </p:nvGrpSpPr>
        <p:grpSpPr>
          <a:xfrm>
            <a:off x="1920086" y="1683692"/>
            <a:ext cx="4458005" cy="463287"/>
            <a:chOff x="1974758" y="1593945"/>
            <a:chExt cx="4458005" cy="463287"/>
          </a:xfrm>
        </p:grpSpPr>
        <p:sp>
          <p:nvSpPr>
            <p:cNvPr id="16" name="Rectangle: Rounded Corners 15">
              <a:extLst>
                <a:ext uri="{FF2B5EF4-FFF2-40B4-BE49-F238E27FC236}">
                  <a16:creationId xmlns:a16="http://schemas.microsoft.com/office/drawing/2014/main" id="{9BF2A7CD-ACF0-BACB-31A1-99FBDCE2D081}"/>
                </a:ext>
              </a:extLst>
            </p:cNvPr>
            <p:cNvSpPr/>
            <p:nvPr/>
          </p:nvSpPr>
          <p:spPr>
            <a:xfrm>
              <a:off x="1974758" y="1593945"/>
              <a:ext cx="3892732" cy="46328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DE0B8D6-279E-C222-9A43-EE1CA5B61F61}"/>
                </a:ext>
              </a:extLst>
            </p:cNvPr>
            <p:cNvSpPr txBox="1"/>
            <p:nvPr/>
          </p:nvSpPr>
          <p:spPr>
            <a:xfrm>
              <a:off x="2658489" y="1685841"/>
              <a:ext cx="3774274" cy="307777"/>
            </a:xfrm>
            <a:prstGeom prst="rect">
              <a:avLst/>
            </a:prstGeom>
            <a:noFill/>
          </p:spPr>
          <p:txBody>
            <a:bodyPr wrap="square" rtlCol="0">
              <a:spAutoFit/>
            </a:bodyPr>
            <a:lstStyle/>
            <a:p>
              <a:r>
                <a:rPr lang="en-US" sz="1400" b="1" dirty="0"/>
                <a:t>Step 4: Analyzing your results</a:t>
              </a:r>
            </a:p>
          </p:txBody>
        </p:sp>
      </p:grpSp>
      <p:grpSp>
        <p:nvGrpSpPr>
          <p:cNvPr id="5" name="Group 4">
            <a:extLst>
              <a:ext uri="{FF2B5EF4-FFF2-40B4-BE49-F238E27FC236}">
                <a16:creationId xmlns:a16="http://schemas.microsoft.com/office/drawing/2014/main" id="{1F3EC03D-430C-4F07-1293-AD9D303A49F8}"/>
              </a:ext>
            </a:extLst>
          </p:cNvPr>
          <p:cNvGrpSpPr/>
          <p:nvPr/>
        </p:nvGrpSpPr>
        <p:grpSpPr>
          <a:xfrm>
            <a:off x="646908" y="2317251"/>
            <a:ext cx="6800850" cy="2045199"/>
            <a:chOff x="646908" y="2317251"/>
            <a:chExt cx="6800850" cy="2111058"/>
          </a:xfrm>
        </p:grpSpPr>
        <p:sp>
          <p:nvSpPr>
            <p:cNvPr id="18" name="Rectangle: Rounded Corners 17">
              <a:extLst>
                <a:ext uri="{FF2B5EF4-FFF2-40B4-BE49-F238E27FC236}">
                  <a16:creationId xmlns:a16="http://schemas.microsoft.com/office/drawing/2014/main" id="{F89E96DB-16D3-FA6E-8984-17BE08A3CC70}"/>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180D744-1396-03C2-DF0C-1F6B71713E22}"/>
                </a:ext>
              </a:extLst>
            </p:cNvPr>
            <p:cNvSpPr txBox="1"/>
            <p:nvPr/>
          </p:nvSpPr>
          <p:spPr>
            <a:xfrm>
              <a:off x="771405" y="2405577"/>
              <a:ext cx="6535764" cy="540069"/>
            </a:xfrm>
            <a:prstGeom prst="rect">
              <a:avLst/>
            </a:prstGeom>
            <a:noFill/>
          </p:spPr>
          <p:txBody>
            <a:bodyPr wrap="none" rtlCol="0">
              <a:spAutoFit/>
            </a:bodyPr>
            <a:lstStyle/>
            <a:p>
              <a:r>
                <a:rPr lang="en-US" sz="1400" dirty="0"/>
                <a:t>Looking at your data and graph, what happened when you changed your </a:t>
              </a:r>
            </a:p>
            <a:p>
              <a:r>
                <a:rPr lang="en-US" sz="1400" dirty="0"/>
                <a:t>design? Did it get better or worse?</a:t>
              </a:r>
            </a:p>
          </p:txBody>
        </p:sp>
      </p:grpSp>
      <p:grpSp>
        <p:nvGrpSpPr>
          <p:cNvPr id="6" name="Group 5">
            <a:extLst>
              <a:ext uri="{FF2B5EF4-FFF2-40B4-BE49-F238E27FC236}">
                <a16:creationId xmlns:a16="http://schemas.microsoft.com/office/drawing/2014/main" id="{E0167608-2350-5B9D-339C-12F3BA070F4F}"/>
              </a:ext>
            </a:extLst>
          </p:cNvPr>
          <p:cNvGrpSpPr/>
          <p:nvPr/>
        </p:nvGrpSpPr>
        <p:grpSpPr>
          <a:xfrm>
            <a:off x="646908" y="4608601"/>
            <a:ext cx="6800850" cy="1988549"/>
            <a:chOff x="638862" y="1531786"/>
            <a:chExt cx="6800850" cy="2111058"/>
          </a:xfrm>
        </p:grpSpPr>
        <p:sp>
          <p:nvSpPr>
            <p:cNvPr id="7" name="Rectangle: Rounded Corners 6">
              <a:extLst>
                <a:ext uri="{FF2B5EF4-FFF2-40B4-BE49-F238E27FC236}">
                  <a16:creationId xmlns:a16="http://schemas.microsoft.com/office/drawing/2014/main" id="{ECBBDBFB-E7C4-4A3B-E327-4BBB80C14786}"/>
                </a:ext>
              </a:extLst>
            </p:cNvPr>
            <p:cNvSpPr/>
            <p:nvPr/>
          </p:nvSpPr>
          <p:spPr>
            <a:xfrm>
              <a:off x="638862" y="1531786"/>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5213EDD-4CDE-E79A-E5B8-FD33FA1B6445}"/>
                </a:ext>
              </a:extLst>
            </p:cNvPr>
            <p:cNvSpPr txBox="1"/>
            <p:nvPr/>
          </p:nvSpPr>
          <p:spPr>
            <a:xfrm>
              <a:off x="871887" y="1610479"/>
              <a:ext cx="6261651" cy="333289"/>
            </a:xfrm>
            <a:prstGeom prst="rect">
              <a:avLst/>
            </a:prstGeom>
            <a:noFill/>
          </p:spPr>
          <p:txBody>
            <a:bodyPr wrap="none" rtlCol="0">
              <a:spAutoFit/>
            </a:bodyPr>
            <a:lstStyle/>
            <a:p>
              <a:r>
                <a:rPr lang="en-US" sz="1400" dirty="0"/>
                <a:t>Which variable do you think had the biggest impact on energy output, </a:t>
              </a:r>
            </a:p>
            <a:p>
              <a:r>
                <a:rPr lang="en-US" sz="1400" dirty="0"/>
                <a:t>Blade Material, Blade Shape, or Blade Number? Why?</a:t>
              </a:r>
            </a:p>
          </p:txBody>
        </p:sp>
      </p:grpSp>
      <p:grpSp>
        <p:nvGrpSpPr>
          <p:cNvPr id="9" name="Group 8">
            <a:extLst>
              <a:ext uri="{FF2B5EF4-FFF2-40B4-BE49-F238E27FC236}">
                <a16:creationId xmlns:a16="http://schemas.microsoft.com/office/drawing/2014/main" id="{41760367-1746-4621-A55F-94C1008195E7}"/>
              </a:ext>
            </a:extLst>
          </p:cNvPr>
          <p:cNvGrpSpPr/>
          <p:nvPr/>
        </p:nvGrpSpPr>
        <p:grpSpPr>
          <a:xfrm>
            <a:off x="638862" y="6887686"/>
            <a:ext cx="6800850" cy="2111058"/>
            <a:chOff x="646908" y="2317251"/>
            <a:chExt cx="6800850" cy="2111058"/>
          </a:xfrm>
        </p:grpSpPr>
        <p:sp>
          <p:nvSpPr>
            <p:cNvPr id="10" name="Rectangle: Rounded Corners 9">
              <a:extLst>
                <a:ext uri="{FF2B5EF4-FFF2-40B4-BE49-F238E27FC236}">
                  <a16:creationId xmlns:a16="http://schemas.microsoft.com/office/drawing/2014/main" id="{FE11F029-2C59-DBD6-0AC9-6EA9E4C4542E}"/>
                </a:ext>
              </a:extLst>
            </p:cNvPr>
            <p:cNvSpPr/>
            <p:nvPr/>
          </p:nvSpPr>
          <p:spPr>
            <a:xfrm>
              <a:off x="646908" y="2317251"/>
              <a:ext cx="6800850" cy="211105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87E15CE-F917-09C0-A83A-8EB0258390CC}"/>
                </a:ext>
              </a:extLst>
            </p:cNvPr>
            <p:cNvSpPr txBox="1"/>
            <p:nvPr/>
          </p:nvSpPr>
          <p:spPr>
            <a:xfrm>
              <a:off x="771405" y="2405577"/>
              <a:ext cx="6277681" cy="523220"/>
            </a:xfrm>
            <a:prstGeom prst="rect">
              <a:avLst/>
            </a:prstGeom>
            <a:noFill/>
          </p:spPr>
          <p:txBody>
            <a:bodyPr wrap="none" rtlCol="0">
              <a:spAutoFit/>
            </a:bodyPr>
            <a:lstStyle/>
            <a:p>
              <a:r>
                <a:rPr lang="en-US" sz="1400" dirty="0"/>
                <a:t>If you were to conduct this experiment again, what would you change?</a:t>
              </a:r>
            </a:p>
            <a:p>
              <a:r>
                <a:rPr lang="en-US" sz="1400" dirty="0"/>
                <a:t>Would you measure something different?</a:t>
              </a:r>
            </a:p>
          </p:txBody>
        </p:sp>
      </p:grpSp>
    </p:spTree>
    <p:extLst>
      <p:ext uri="{BB962C8B-B14F-4D97-AF65-F5344CB8AC3E}">
        <p14:creationId xmlns:p14="http://schemas.microsoft.com/office/powerpoint/2010/main" val="22244299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etropolis Semi Bold"/>
        <a:ea typeface=""/>
        <a:cs typeface=""/>
      </a:majorFont>
      <a:minorFont>
        <a:latin typeface="Metropoli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15740</TotalTime>
  <Words>731</Words>
  <Application>Microsoft Office PowerPoint</Application>
  <PresentationFormat>Custom</PresentationFormat>
  <Paragraphs>89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Metropolis</vt:lpstr>
      <vt:lpstr>Arial</vt:lpstr>
      <vt:lpstr>Calibri</vt:lpstr>
      <vt:lpstr>Metropolis Semi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Umair Abbasi</dc:creator>
  <cp:lastModifiedBy>Coombs, Warren (EECD/EDPE)</cp:lastModifiedBy>
  <cp:revision>20</cp:revision>
  <dcterms:created xsi:type="dcterms:W3CDTF">2024-07-13T08:32:07Z</dcterms:created>
  <dcterms:modified xsi:type="dcterms:W3CDTF">2025-02-04T13:52:06Z</dcterms:modified>
</cp:coreProperties>
</file>