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3"/>
  </p:notesMasterIdLst>
  <p:sldIdLst>
    <p:sldId id="257" r:id="rId2"/>
  </p:sldIdLst>
  <p:sldSz cx="7772400" cy="10058400"/>
  <p:notesSz cx="6858000" cy="9144000"/>
  <p:embeddedFontLst>
    <p:embeddedFont>
      <p:font typeface="Cambria" panose="02040503050406030204" pitchFamily="18" charset="0"/>
      <p:regular r:id="rId4"/>
      <p:bold r:id="rId5"/>
      <p:italic r:id="rId6"/>
      <p:boldItalic r:id="rId7"/>
    </p:embeddedFont>
    <p:embeddedFont>
      <p:font typeface="Metropolis" panose="020B0604020202020204" charset="0"/>
      <p:regular r:id="rId8"/>
      <p:bold r:id="rId9"/>
      <p:italic r:id="rId10"/>
      <p:boldItalic r:id="rId11"/>
    </p:embeddedFont>
    <p:embeddedFont>
      <p:font typeface="Segoe UI" panose="020B0502040204020203" pitchFamily="34" charset="0"/>
      <p:regular r:id="rId12"/>
      <p:bold r:id="rId13"/>
      <p:italic r:id="rId14"/>
      <p:boldItalic r:id="rId1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47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A4D553-443B-D277-60AC-E2410560A7AC}" v="13" dt="2025-08-13T13:30:43.9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heme" Target="theme/theme1.xml"/><Relationship Id="rId3" Type="http://schemas.openxmlformats.org/officeDocument/2006/relationships/notesMaster" Target="notesMasters/notesMaster1.xml"/><Relationship Id="rId21" Type="http://schemas.microsoft.com/office/2015/10/relationships/revisionInfo" Target="revisionInfo.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tableStyles" Target="tableStyle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ll, Emmelie (EECD/EDPE)" userId="af4e625d-24c8-45e6-904e-034bb69edc2f" providerId="ADAL" clId="{38B59E76-AACA-4690-B641-6EA327FE7EA4}"/>
    <pc:docChg chg="undo redo custSel addSld delSld modSld">
      <pc:chgData name="Cull, Emmelie (EECD/EDPE)" userId="af4e625d-24c8-45e6-904e-034bb69edc2f" providerId="ADAL" clId="{38B59E76-AACA-4690-B641-6EA327FE7EA4}" dt="2025-08-05T19:17:14.719" v="1091" actId="47"/>
      <pc:docMkLst>
        <pc:docMk/>
      </pc:docMkLst>
      <pc:sldChg chg="addSp delSp modSp mod">
        <pc:chgData name="Cull, Emmelie (EECD/EDPE)" userId="af4e625d-24c8-45e6-904e-034bb69edc2f" providerId="ADAL" clId="{38B59E76-AACA-4690-B641-6EA327FE7EA4}" dt="2025-08-05T19:07:16.761" v="1044" actId="1076"/>
        <pc:sldMkLst>
          <pc:docMk/>
          <pc:sldMk cId="2984300859" sldId="265"/>
        </pc:sldMkLst>
        <pc:spChg chg="mod">
          <ac:chgData name="Cull, Emmelie (EECD/EDPE)" userId="af4e625d-24c8-45e6-904e-034bb69edc2f" providerId="ADAL" clId="{38B59E76-AACA-4690-B641-6EA327FE7EA4}" dt="2025-08-05T19:06:27.854" v="1036" actId="1076"/>
          <ac:spMkLst>
            <pc:docMk/>
            <pc:sldMk cId="2984300859" sldId="265"/>
            <ac:spMk id="7" creationId="{64DF886C-4549-6EDE-2E09-292FDAA5BD02}"/>
          </ac:spMkLst>
        </pc:spChg>
        <pc:spChg chg="mod">
          <ac:chgData name="Cull, Emmelie (EECD/EDPE)" userId="af4e625d-24c8-45e6-904e-034bb69edc2f" providerId="ADAL" clId="{38B59E76-AACA-4690-B641-6EA327FE7EA4}" dt="2025-08-05T18:53:25.030" v="947" actId="1076"/>
          <ac:spMkLst>
            <pc:docMk/>
            <pc:sldMk cId="2984300859" sldId="265"/>
            <ac:spMk id="8" creationId="{3823DB02-17E1-6688-1F15-C92272A36E83}"/>
          </ac:spMkLst>
        </pc:spChg>
        <pc:spChg chg="mod">
          <ac:chgData name="Cull, Emmelie (EECD/EDPE)" userId="af4e625d-24c8-45e6-904e-034bb69edc2f" providerId="ADAL" clId="{38B59E76-AACA-4690-B641-6EA327FE7EA4}" dt="2025-08-05T18:50:42.269" v="932" actId="1076"/>
          <ac:spMkLst>
            <pc:docMk/>
            <pc:sldMk cId="2984300859" sldId="265"/>
            <ac:spMk id="10" creationId="{17BFA447-E9C0-58BC-C7C1-A017E94A799B}"/>
          </ac:spMkLst>
        </pc:spChg>
        <pc:spChg chg="mod">
          <ac:chgData name="Cull, Emmelie (EECD/EDPE)" userId="af4e625d-24c8-45e6-904e-034bb69edc2f" providerId="ADAL" clId="{38B59E76-AACA-4690-B641-6EA327FE7EA4}" dt="2025-08-05T19:07:08.382" v="1043" actId="1076"/>
          <ac:spMkLst>
            <pc:docMk/>
            <pc:sldMk cId="2984300859" sldId="265"/>
            <ac:spMk id="11" creationId="{C8432A3F-63A8-36C8-08EE-7D8C268EFA3F}"/>
          </ac:spMkLst>
        </pc:spChg>
        <pc:spChg chg="add mod">
          <ac:chgData name="Cull, Emmelie (EECD/EDPE)" userId="af4e625d-24c8-45e6-904e-034bb69edc2f" providerId="ADAL" clId="{38B59E76-AACA-4690-B641-6EA327FE7EA4}" dt="2025-08-05T19:05:46.325" v="1031" actId="1076"/>
          <ac:spMkLst>
            <pc:docMk/>
            <pc:sldMk cId="2984300859" sldId="265"/>
            <ac:spMk id="12" creationId="{20DEB2EE-CF8C-1FAE-AD9B-8DB80D3A7569}"/>
          </ac:spMkLst>
        </pc:spChg>
        <pc:spChg chg="mod">
          <ac:chgData name="Cull, Emmelie (EECD/EDPE)" userId="af4e625d-24c8-45e6-904e-034bb69edc2f" providerId="ADAL" clId="{38B59E76-AACA-4690-B641-6EA327FE7EA4}" dt="2025-08-05T19:03:31.256" v="1016" actId="1076"/>
          <ac:spMkLst>
            <pc:docMk/>
            <pc:sldMk cId="2984300859" sldId="265"/>
            <ac:spMk id="16" creationId="{6E76EC78-4659-2A16-469F-76972D41A55B}"/>
          </ac:spMkLst>
        </pc:spChg>
        <pc:spChg chg="mod">
          <ac:chgData name="Cull, Emmelie (EECD/EDPE)" userId="af4e625d-24c8-45e6-904e-034bb69edc2f" providerId="ADAL" clId="{38B59E76-AACA-4690-B641-6EA327FE7EA4}" dt="2025-08-05T18:53:34.362" v="949" actId="1076"/>
          <ac:spMkLst>
            <pc:docMk/>
            <pc:sldMk cId="2984300859" sldId="265"/>
            <ac:spMk id="18" creationId="{9A11E1E3-172D-A6AD-A16C-D3FAD542AE43}"/>
          </ac:spMkLst>
        </pc:spChg>
        <pc:spChg chg="add mod">
          <ac:chgData name="Cull, Emmelie (EECD/EDPE)" userId="af4e625d-24c8-45e6-904e-034bb69edc2f" providerId="ADAL" clId="{38B59E76-AACA-4690-B641-6EA327FE7EA4}" dt="2025-08-05T19:07:16.761" v="1044" actId="1076"/>
          <ac:spMkLst>
            <pc:docMk/>
            <pc:sldMk cId="2984300859" sldId="265"/>
            <ac:spMk id="19" creationId="{F86F7577-312D-B78C-04B8-AC2C95E585BA}"/>
          </ac:spMkLst>
        </pc:spChg>
        <pc:spChg chg="mod">
          <ac:chgData name="Cull, Emmelie (EECD/EDPE)" userId="af4e625d-24c8-45e6-904e-034bb69edc2f" providerId="ADAL" clId="{38B59E76-AACA-4690-B641-6EA327FE7EA4}" dt="2025-08-05T19:07:01.090" v="1042" actId="1076"/>
          <ac:spMkLst>
            <pc:docMk/>
            <pc:sldMk cId="2984300859" sldId="265"/>
            <ac:spMk id="22" creationId="{B2DC5936-32E2-A4EF-4BB3-5784D929F640}"/>
          </ac:spMkLst>
        </pc:spChg>
        <pc:spChg chg="add mod">
          <ac:chgData name="Cull, Emmelie (EECD/EDPE)" userId="af4e625d-24c8-45e6-904e-034bb69edc2f" providerId="ADAL" clId="{38B59E76-AACA-4690-B641-6EA327FE7EA4}" dt="2025-08-05T19:05:30.445" v="1030" actId="1076"/>
          <ac:spMkLst>
            <pc:docMk/>
            <pc:sldMk cId="2984300859" sldId="265"/>
            <ac:spMk id="23" creationId="{BFDC54A9-283E-1598-21CF-19DB47A74FA2}"/>
          </ac:spMkLst>
        </pc:spChg>
        <pc:spChg chg="mod">
          <ac:chgData name="Cull, Emmelie (EECD/EDPE)" userId="af4e625d-24c8-45e6-904e-034bb69edc2f" providerId="ADAL" clId="{38B59E76-AACA-4690-B641-6EA327FE7EA4}" dt="2025-08-05T18:54:19.599" v="955" actId="1076"/>
          <ac:spMkLst>
            <pc:docMk/>
            <pc:sldMk cId="2984300859" sldId="265"/>
            <ac:spMk id="26" creationId="{06DCAC53-1CA6-D158-6EE9-88BD4AB57AF8}"/>
          </ac:spMkLst>
        </pc:spChg>
        <pc:spChg chg="add mod">
          <ac:chgData name="Cull, Emmelie (EECD/EDPE)" userId="af4e625d-24c8-45e6-904e-034bb69edc2f" providerId="ADAL" clId="{38B59E76-AACA-4690-B641-6EA327FE7EA4}" dt="2025-08-05T19:06:40.855" v="1038" actId="1076"/>
          <ac:spMkLst>
            <pc:docMk/>
            <pc:sldMk cId="2984300859" sldId="265"/>
            <ac:spMk id="28" creationId="{445EB3E8-D499-AB11-D65E-26E67BC2C404}"/>
          </ac:spMkLst>
        </pc:spChg>
        <pc:picChg chg="mod">
          <ac:chgData name="Cull, Emmelie (EECD/EDPE)" userId="af4e625d-24c8-45e6-904e-034bb69edc2f" providerId="ADAL" clId="{38B59E76-AACA-4690-B641-6EA327FE7EA4}" dt="2025-08-05T18:26:40.205" v="921" actId="1076"/>
          <ac:picMkLst>
            <pc:docMk/>
            <pc:sldMk cId="2984300859" sldId="265"/>
            <ac:picMk id="4" creationId="{74B04466-9689-8CA3-27CD-E595D4764FC8}"/>
          </ac:picMkLst>
        </pc:picChg>
        <pc:picChg chg="mod">
          <ac:chgData name="Cull, Emmelie (EECD/EDPE)" userId="af4e625d-24c8-45e6-904e-034bb69edc2f" providerId="ADAL" clId="{38B59E76-AACA-4690-B641-6EA327FE7EA4}" dt="2025-08-05T19:06:14.926" v="1035" actId="1076"/>
          <ac:picMkLst>
            <pc:docMk/>
            <pc:sldMk cId="2984300859" sldId="265"/>
            <ac:picMk id="5" creationId="{127F6697-504C-0858-0419-BB5BCBDF3E35}"/>
          </ac:picMkLst>
        </pc:picChg>
        <pc:picChg chg="add del mod">
          <ac:chgData name="Cull, Emmelie (EECD/EDPE)" userId="af4e625d-24c8-45e6-904e-034bb69edc2f" providerId="ADAL" clId="{38B59E76-AACA-4690-B641-6EA327FE7EA4}" dt="2025-08-05T18:58:38.830" v="988" actId="478"/>
          <ac:picMkLst>
            <pc:docMk/>
            <pc:sldMk cId="2984300859" sldId="265"/>
            <ac:picMk id="6" creationId="{6755654F-B7C0-C674-809F-2558DB7C1280}"/>
          </ac:picMkLst>
        </pc:picChg>
        <pc:picChg chg="mod">
          <ac:chgData name="Cull, Emmelie (EECD/EDPE)" userId="af4e625d-24c8-45e6-904e-034bb69edc2f" providerId="ADAL" clId="{38B59E76-AACA-4690-B641-6EA327FE7EA4}" dt="2025-08-05T19:03:22.865" v="1015" actId="1076"/>
          <ac:picMkLst>
            <pc:docMk/>
            <pc:sldMk cId="2984300859" sldId="265"/>
            <ac:picMk id="14" creationId="{CCAEDECB-CB8F-E6B0-E85E-CA214B7B7920}"/>
          </ac:picMkLst>
        </pc:picChg>
        <pc:picChg chg="add mod">
          <ac:chgData name="Cull, Emmelie (EECD/EDPE)" userId="af4e625d-24c8-45e6-904e-034bb69edc2f" providerId="ADAL" clId="{38B59E76-AACA-4690-B641-6EA327FE7EA4}" dt="2025-08-05T18:59:42.289" v="1001" actId="1076"/>
          <ac:picMkLst>
            <pc:docMk/>
            <pc:sldMk cId="2984300859" sldId="265"/>
            <ac:picMk id="15" creationId="{2D43E74F-47AF-6A11-B797-534A476BB733}"/>
          </ac:picMkLst>
        </pc:picChg>
        <pc:picChg chg="mod">
          <ac:chgData name="Cull, Emmelie (EECD/EDPE)" userId="af4e625d-24c8-45e6-904e-034bb69edc2f" providerId="ADAL" clId="{38B59E76-AACA-4690-B641-6EA327FE7EA4}" dt="2025-08-05T19:06:54.492" v="1041" actId="1076"/>
          <ac:picMkLst>
            <pc:docMk/>
            <pc:sldMk cId="2984300859" sldId="265"/>
            <ac:picMk id="20" creationId="{1D7D6190-AD77-EF0A-196B-31DDB2593EF2}"/>
          </ac:picMkLst>
        </pc:picChg>
        <pc:picChg chg="add mod">
          <ac:chgData name="Cull, Emmelie (EECD/EDPE)" userId="af4e625d-24c8-45e6-904e-034bb69edc2f" providerId="ADAL" clId="{38B59E76-AACA-4690-B641-6EA327FE7EA4}" dt="2025-08-05T19:05:21.369" v="1029" actId="1076"/>
          <ac:picMkLst>
            <pc:docMk/>
            <pc:sldMk cId="2984300859" sldId="265"/>
            <ac:picMk id="25" creationId="{24BF4272-B55B-47F7-7D80-5910BA3F13E9}"/>
          </ac:picMkLst>
        </pc:picChg>
      </pc:sldChg>
      <pc:sldChg chg="addSp modSp mod">
        <pc:chgData name="Cull, Emmelie (EECD/EDPE)" userId="af4e625d-24c8-45e6-904e-034bb69edc2f" providerId="ADAL" clId="{38B59E76-AACA-4690-B641-6EA327FE7EA4}" dt="2025-07-30T15:14:24.274" v="178" actId="2711"/>
        <pc:sldMkLst>
          <pc:docMk/>
          <pc:sldMk cId="1148332931" sldId="270"/>
        </pc:sldMkLst>
        <pc:spChg chg="mod">
          <ac:chgData name="Cull, Emmelie (EECD/EDPE)" userId="af4e625d-24c8-45e6-904e-034bb69edc2f" providerId="ADAL" clId="{38B59E76-AACA-4690-B641-6EA327FE7EA4}" dt="2025-07-30T14:53:59.606" v="38" actId="1076"/>
          <ac:spMkLst>
            <pc:docMk/>
            <pc:sldMk cId="1148332931" sldId="270"/>
            <ac:spMk id="4" creationId="{D5CDEE12-0C74-EC12-F905-AF3A583D9F06}"/>
          </ac:spMkLst>
        </pc:spChg>
        <pc:spChg chg="add mod">
          <ac:chgData name="Cull, Emmelie (EECD/EDPE)" userId="af4e625d-24c8-45e6-904e-034bb69edc2f" providerId="ADAL" clId="{38B59E76-AACA-4690-B641-6EA327FE7EA4}" dt="2025-07-30T14:51:30.260" v="24" actId="1076"/>
          <ac:spMkLst>
            <pc:docMk/>
            <pc:sldMk cId="1148332931" sldId="270"/>
            <ac:spMk id="7" creationId="{6DD6E0D1-DA45-3254-E9BE-35100C49785C}"/>
          </ac:spMkLst>
        </pc:spChg>
        <pc:spChg chg="mod">
          <ac:chgData name="Cull, Emmelie (EECD/EDPE)" userId="af4e625d-24c8-45e6-904e-034bb69edc2f" providerId="ADAL" clId="{38B59E76-AACA-4690-B641-6EA327FE7EA4}" dt="2025-07-30T14:50:05.880" v="18" actId="1076"/>
          <ac:spMkLst>
            <pc:docMk/>
            <pc:sldMk cId="1148332931" sldId="270"/>
            <ac:spMk id="8" creationId="{EDFC6147-BD89-0DC1-CA30-5B7ACF681809}"/>
          </ac:spMkLst>
        </pc:spChg>
        <pc:spChg chg="mod">
          <ac:chgData name="Cull, Emmelie (EECD/EDPE)" userId="af4e625d-24c8-45e6-904e-034bb69edc2f" providerId="ADAL" clId="{38B59E76-AACA-4690-B641-6EA327FE7EA4}" dt="2025-07-30T14:54:07.024" v="39" actId="1076"/>
          <ac:spMkLst>
            <pc:docMk/>
            <pc:sldMk cId="1148332931" sldId="270"/>
            <ac:spMk id="10" creationId="{F13E4192-3172-654E-AE96-E9CBC255863C}"/>
          </ac:spMkLst>
        </pc:spChg>
        <pc:spChg chg="add mod">
          <ac:chgData name="Cull, Emmelie (EECD/EDPE)" userId="af4e625d-24c8-45e6-904e-034bb69edc2f" providerId="ADAL" clId="{38B59E76-AACA-4690-B641-6EA327FE7EA4}" dt="2025-07-30T14:52:48.552" v="34" actId="1076"/>
          <ac:spMkLst>
            <pc:docMk/>
            <pc:sldMk cId="1148332931" sldId="270"/>
            <ac:spMk id="11" creationId="{DB362FD4-0CE1-CA45-E22B-743CDCCD773E}"/>
          </ac:spMkLst>
        </pc:spChg>
        <pc:spChg chg="add mod">
          <ac:chgData name="Cull, Emmelie (EECD/EDPE)" userId="af4e625d-24c8-45e6-904e-034bb69edc2f" providerId="ADAL" clId="{38B59E76-AACA-4690-B641-6EA327FE7EA4}" dt="2025-07-30T14:55:08.181" v="45" actId="14100"/>
          <ac:spMkLst>
            <pc:docMk/>
            <pc:sldMk cId="1148332931" sldId="270"/>
            <ac:spMk id="15" creationId="{5CCB6AC6-8B3E-CA48-F5A8-3BD3705CA7A4}"/>
          </ac:spMkLst>
        </pc:spChg>
        <pc:spChg chg="add mod">
          <ac:chgData name="Cull, Emmelie (EECD/EDPE)" userId="af4e625d-24c8-45e6-904e-034bb69edc2f" providerId="ADAL" clId="{38B59E76-AACA-4690-B641-6EA327FE7EA4}" dt="2025-07-30T15:14:24.274" v="178" actId="2711"/>
          <ac:spMkLst>
            <pc:docMk/>
            <pc:sldMk cId="1148332931" sldId="270"/>
            <ac:spMk id="17" creationId="{738D3E61-E430-7A50-77FA-70C59C1F6768}"/>
          </ac:spMkLst>
        </pc:spChg>
        <pc:spChg chg="add mod">
          <ac:chgData name="Cull, Emmelie (EECD/EDPE)" userId="af4e625d-24c8-45e6-904e-034bb69edc2f" providerId="ADAL" clId="{38B59E76-AACA-4690-B641-6EA327FE7EA4}" dt="2025-07-30T14:57:35.825" v="63" actId="14100"/>
          <ac:spMkLst>
            <pc:docMk/>
            <pc:sldMk cId="1148332931" sldId="270"/>
            <ac:spMk id="21" creationId="{7D29B48E-A190-5A34-4FA7-ACB794397905}"/>
          </ac:spMkLst>
        </pc:spChg>
        <pc:spChg chg="add mod">
          <ac:chgData name="Cull, Emmelie (EECD/EDPE)" userId="af4e625d-24c8-45e6-904e-034bb69edc2f" providerId="ADAL" clId="{38B59E76-AACA-4690-B641-6EA327FE7EA4}" dt="2025-07-30T15:14:04.249" v="176" actId="1076"/>
          <ac:spMkLst>
            <pc:docMk/>
            <pc:sldMk cId="1148332931" sldId="270"/>
            <ac:spMk id="23" creationId="{F6192269-E438-5DAE-9519-32C5E9A8BE45}"/>
          </ac:spMkLst>
        </pc:spChg>
        <pc:spChg chg="add mod">
          <ac:chgData name="Cull, Emmelie (EECD/EDPE)" userId="af4e625d-24c8-45e6-904e-034bb69edc2f" providerId="ADAL" clId="{38B59E76-AACA-4690-B641-6EA327FE7EA4}" dt="2025-07-30T15:03:12.502" v="106" actId="1076"/>
          <ac:spMkLst>
            <pc:docMk/>
            <pc:sldMk cId="1148332931" sldId="270"/>
            <ac:spMk id="27" creationId="{A1F0AE38-966A-CA30-38C6-C5413BAA35F0}"/>
          </ac:spMkLst>
        </pc:spChg>
        <pc:spChg chg="add mod">
          <ac:chgData name="Cull, Emmelie (EECD/EDPE)" userId="af4e625d-24c8-45e6-904e-034bb69edc2f" providerId="ADAL" clId="{38B59E76-AACA-4690-B641-6EA327FE7EA4}" dt="2025-07-30T15:14:16.579" v="177" actId="2711"/>
          <ac:spMkLst>
            <pc:docMk/>
            <pc:sldMk cId="1148332931" sldId="270"/>
            <ac:spMk id="29" creationId="{842DDCBD-4169-F71F-BFD5-E6F1689ABA19}"/>
          </ac:spMkLst>
        </pc:spChg>
        <pc:spChg chg="add mod">
          <ac:chgData name="Cull, Emmelie (EECD/EDPE)" userId="af4e625d-24c8-45e6-904e-034bb69edc2f" providerId="ADAL" clId="{38B59E76-AACA-4690-B641-6EA327FE7EA4}" dt="2025-07-30T15:03:05.429" v="105" actId="1076"/>
          <ac:spMkLst>
            <pc:docMk/>
            <pc:sldMk cId="1148332931" sldId="270"/>
            <ac:spMk id="33" creationId="{7F3AED5C-0BAD-38F0-9773-64ECFEE0741E}"/>
          </ac:spMkLst>
        </pc:spChg>
        <pc:picChg chg="add mod">
          <ac:chgData name="Cull, Emmelie (EECD/EDPE)" userId="af4e625d-24c8-45e6-904e-034bb69edc2f" providerId="ADAL" clId="{38B59E76-AACA-4690-B641-6EA327FE7EA4}" dt="2025-07-30T14:49:06.930" v="10" actId="1076"/>
          <ac:picMkLst>
            <pc:docMk/>
            <pc:sldMk cId="1148332931" sldId="270"/>
            <ac:picMk id="5" creationId="{D93B5D7E-8569-B89E-EB0F-480695E23B3A}"/>
          </ac:picMkLst>
        </pc:picChg>
        <pc:picChg chg="mod">
          <ac:chgData name="Cull, Emmelie (EECD/EDPE)" userId="af4e625d-24c8-45e6-904e-034bb69edc2f" providerId="ADAL" clId="{38B59E76-AACA-4690-B641-6EA327FE7EA4}" dt="2025-07-30T14:48:48.905" v="7" actId="1076"/>
          <ac:picMkLst>
            <pc:docMk/>
            <pc:sldMk cId="1148332931" sldId="270"/>
            <ac:picMk id="6" creationId="{96956087-9688-00E9-A9D0-544F265069FD}"/>
          </ac:picMkLst>
        </pc:picChg>
        <pc:picChg chg="add mod">
          <ac:chgData name="Cull, Emmelie (EECD/EDPE)" userId="af4e625d-24c8-45e6-904e-034bb69edc2f" providerId="ADAL" clId="{38B59E76-AACA-4690-B641-6EA327FE7EA4}" dt="2025-07-30T14:53:44.696" v="37" actId="1076"/>
          <ac:picMkLst>
            <pc:docMk/>
            <pc:sldMk cId="1148332931" sldId="270"/>
            <ac:picMk id="13" creationId="{7E265FE1-81FC-CB5B-9DA5-00CF6F8C8A06}"/>
          </ac:picMkLst>
        </pc:picChg>
        <pc:picChg chg="add mod">
          <ac:chgData name="Cull, Emmelie (EECD/EDPE)" userId="af4e625d-24c8-45e6-904e-034bb69edc2f" providerId="ADAL" clId="{38B59E76-AACA-4690-B641-6EA327FE7EA4}" dt="2025-07-30T14:56:25.784" v="57" actId="1076"/>
          <ac:picMkLst>
            <pc:docMk/>
            <pc:sldMk cId="1148332931" sldId="270"/>
            <ac:picMk id="19" creationId="{CE66B667-9CCE-D33B-CFC7-13A340E99B76}"/>
          </ac:picMkLst>
        </pc:picChg>
        <pc:picChg chg="add mod">
          <ac:chgData name="Cull, Emmelie (EECD/EDPE)" userId="af4e625d-24c8-45e6-904e-034bb69edc2f" providerId="ADAL" clId="{38B59E76-AACA-4690-B641-6EA327FE7EA4}" dt="2025-07-30T14:59:23.765" v="73" actId="1076"/>
          <ac:picMkLst>
            <pc:docMk/>
            <pc:sldMk cId="1148332931" sldId="270"/>
            <ac:picMk id="25" creationId="{F70B2FDD-7FAD-72B9-94C4-0F66A564D3FA}"/>
          </ac:picMkLst>
        </pc:picChg>
        <pc:picChg chg="add mod">
          <ac:chgData name="Cull, Emmelie (EECD/EDPE)" userId="af4e625d-24c8-45e6-904e-034bb69edc2f" providerId="ADAL" clId="{38B59E76-AACA-4690-B641-6EA327FE7EA4}" dt="2025-07-30T15:02:13.553" v="99" actId="1076"/>
          <ac:picMkLst>
            <pc:docMk/>
            <pc:sldMk cId="1148332931" sldId="270"/>
            <ac:picMk id="31" creationId="{5A6F3A19-8BD4-4E5E-BB13-9087FA35DF71}"/>
          </ac:picMkLst>
        </pc:picChg>
      </pc:sldChg>
      <pc:sldChg chg="addSp modSp new mod">
        <pc:chgData name="Cull, Emmelie (EECD/EDPE)" userId="af4e625d-24c8-45e6-904e-034bb69edc2f" providerId="ADAL" clId="{38B59E76-AACA-4690-B641-6EA327FE7EA4}" dt="2025-07-30T15:21:11.422" v="233" actId="1076"/>
        <pc:sldMkLst>
          <pc:docMk/>
          <pc:sldMk cId="2775520681" sldId="271"/>
        </pc:sldMkLst>
        <pc:spChg chg="add mod">
          <ac:chgData name="Cull, Emmelie (EECD/EDPE)" userId="af4e625d-24c8-45e6-904e-034bb69edc2f" providerId="ADAL" clId="{38B59E76-AACA-4690-B641-6EA327FE7EA4}" dt="2025-07-30T15:05:50.084" v="124" actId="1076"/>
          <ac:spMkLst>
            <pc:docMk/>
            <pc:sldMk cId="2775520681" sldId="271"/>
            <ac:spMk id="4" creationId="{678DE987-58D9-0868-D53C-31D2B4FE451C}"/>
          </ac:spMkLst>
        </pc:spChg>
        <pc:spChg chg="add mod">
          <ac:chgData name="Cull, Emmelie (EECD/EDPE)" userId="af4e625d-24c8-45e6-904e-034bb69edc2f" providerId="ADAL" clId="{38B59E76-AACA-4690-B641-6EA327FE7EA4}" dt="2025-07-30T15:07:11.409" v="131" actId="14100"/>
          <ac:spMkLst>
            <pc:docMk/>
            <pc:sldMk cId="2775520681" sldId="271"/>
            <ac:spMk id="8" creationId="{03D2C562-D653-71CE-5342-E342306CE7FA}"/>
          </ac:spMkLst>
        </pc:spChg>
        <pc:spChg chg="add mod">
          <ac:chgData name="Cull, Emmelie (EECD/EDPE)" userId="af4e625d-24c8-45e6-904e-034bb69edc2f" providerId="ADAL" clId="{38B59E76-AACA-4690-B641-6EA327FE7EA4}" dt="2025-07-30T15:13:39.011" v="174" actId="2711"/>
          <ac:spMkLst>
            <pc:docMk/>
            <pc:sldMk cId="2775520681" sldId="271"/>
            <ac:spMk id="10" creationId="{235578BD-8291-062A-BECF-B446A1CB9924}"/>
          </ac:spMkLst>
        </pc:spChg>
        <pc:spChg chg="add mod">
          <ac:chgData name="Cull, Emmelie (EECD/EDPE)" userId="af4e625d-24c8-45e6-904e-034bb69edc2f" providerId="ADAL" clId="{38B59E76-AACA-4690-B641-6EA327FE7EA4}" dt="2025-07-30T15:09:38.952" v="152" actId="1076"/>
          <ac:spMkLst>
            <pc:docMk/>
            <pc:sldMk cId="2775520681" sldId="271"/>
            <ac:spMk id="14" creationId="{AAA80D92-A3D0-F6C7-10AE-AC32F82877C9}"/>
          </ac:spMkLst>
        </pc:spChg>
        <pc:spChg chg="add mod">
          <ac:chgData name="Cull, Emmelie (EECD/EDPE)" userId="af4e625d-24c8-45e6-904e-034bb69edc2f" providerId="ADAL" clId="{38B59E76-AACA-4690-B641-6EA327FE7EA4}" dt="2025-07-30T15:19:42.547" v="220" actId="1076"/>
          <ac:spMkLst>
            <pc:docMk/>
            <pc:sldMk cId="2775520681" sldId="271"/>
            <ac:spMk id="16" creationId="{87B67FA0-05E7-048A-1AF0-EC319E669EB7}"/>
          </ac:spMkLst>
        </pc:spChg>
        <pc:spChg chg="add mod">
          <ac:chgData name="Cull, Emmelie (EECD/EDPE)" userId="af4e625d-24c8-45e6-904e-034bb69edc2f" providerId="ADAL" clId="{38B59E76-AACA-4690-B641-6EA327FE7EA4}" dt="2025-07-30T15:15:50.048" v="190" actId="1076"/>
          <ac:spMkLst>
            <pc:docMk/>
            <pc:sldMk cId="2775520681" sldId="271"/>
            <ac:spMk id="20" creationId="{39B37424-BC77-4E88-EE4A-20C20DDBB503}"/>
          </ac:spMkLst>
        </pc:spChg>
        <pc:spChg chg="add mod">
          <ac:chgData name="Cull, Emmelie (EECD/EDPE)" userId="af4e625d-24c8-45e6-904e-034bb69edc2f" providerId="ADAL" clId="{38B59E76-AACA-4690-B641-6EA327FE7EA4}" dt="2025-07-30T15:15:19.106" v="185" actId="1076"/>
          <ac:spMkLst>
            <pc:docMk/>
            <pc:sldMk cId="2775520681" sldId="271"/>
            <ac:spMk id="22" creationId="{C1A8D3C8-C0FA-1882-0995-D2A4936EC0BE}"/>
          </ac:spMkLst>
        </pc:spChg>
        <pc:spChg chg="add mod">
          <ac:chgData name="Cull, Emmelie (EECD/EDPE)" userId="af4e625d-24c8-45e6-904e-034bb69edc2f" providerId="ADAL" clId="{38B59E76-AACA-4690-B641-6EA327FE7EA4}" dt="2025-07-30T15:16:42.888" v="196" actId="1076"/>
          <ac:spMkLst>
            <pc:docMk/>
            <pc:sldMk cId="2775520681" sldId="271"/>
            <ac:spMk id="26" creationId="{8163D07F-0A5F-EC2D-5FDB-A5C4A5A79D7C}"/>
          </ac:spMkLst>
        </pc:spChg>
        <pc:spChg chg="add mod">
          <ac:chgData name="Cull, Emmelie (EECD/EDPE)" userId="af4e625d-24c8-45e6-904e-034bb69edc2f" providerId="ADAL" clId="{38B59E76-AACA-4690-B641-6EA327FE7EA4}" dt="2025-07-30T15:17:35.883" v="202" actId="1076"/>
          <ac:spMkLst>
            <pc:docMk/>
            <pc:sldMk cId="2775520681" sldId="271"/>
            <ac:spMk id="28" creationId="{54AF2C9A-9C73-5F72-F9ED-529DA5785D48}"/>
          </ac:spMkLst>
        </pc:spChg>
        <pc:spChg chg="add mod">
          <ac:chgData name="Cull, Emmelie (EECD/EDPE)" userId="af4e625d-24c8-45e6-904e-034bb69edc2f" providerId="ADAL" clId="{38B59E76-AACA-4690-B641-6EA327FE7EA4}" dt="2025-07-30T15:18:45.241" v="213" actId="1076"/>
          <ac:spMkLst>
            <pc:docMk/>
            <pc:sldMk cId="2775520681" sldId="271"/>
            <ac:spMk id="32" creationId="{9E1DD16D-B225-419D-295C-611B411EDCCA}"/>
          </ac:spMkLst>
        </pc:spChg>
        <pc:spChg chg="add mod">
          <ac:chgData name="Cull, Emmelie (EECD/EDPE)" userId="af4e625d-24c8-45e6-904e-034bb69edc2f" providerId="ADAL" clId="{38B59E76-AACA-4690-B641-6EA327FE7EA4}" dt="2025-07-30T15:19:59.517" v="223" actId="1076"/>
          <ac:spMkLst>
            <pc:docMk/>
            <pc:sldMk cId="2775520681" sldId="271"/>
            <ac:spMk id="34" creationId="{1D411014-727B-8FFC-EF38-9230E420D073}"/>
          </ac:spMkLst>
        </pc:spChg>
        <pc:spChg chg="add mod">
          <ac:chgData name="Cull, Emmelie (EECD/EDPE)" userId="af4e625d-24c8-45e6-904e-034bb69edc2f" providerId="ADAL" clId="{38B59E76-AACA-4690-B641-6EA327FE7EA4}" dt="2025-07-30T15:21:11.422" v="233" actId="1076"/>
          <ac:spMkLst>
            <pc:docMk/>
            <pc:sldMk cId="2775520681" sldId="271"/>
            <ac:spMk id="38" creationId="{FE0EB541-EEE2-594A-1D2E-D87E53478472}"/>
          </ac:spMkLst>
        </pc:spChg>
        <pc:picChg chg="add mod">
          <ac:chgData name="Cull, Emmelie (EECD/EDPE)" userId="af4e625d-24c8-45e6-904e-034bb69edc2f" providerId="ADAL" clId="{38B59E76-AACA-4690-B641-6EA327FE7EA4}" dt="2025-07-30T15:05:32.919" v="123" actId="1076"/>
          <ac:picMkLst>
            <pc:docMk/>
            <pc:sldMk cId="2775520681" sldId="271"/>
            <ac:picMk id="6" creationId="{FDC97899-1DCD-8B3E-6EDA-8DB2AEAD189A}"/>
          </ac:picMkLst>
        </pc:picChg>
        <pc:picChg chg="add mod">
          <ac:chgData name="Cull, Emmelie (EECD/EDPE)" userId="af4e625d-24c8-45e6-904e-034bb69edc2f" providerId="ADAL" clId="{38B59E76-AACA-4690-B641-6EA327FE7EA4}" dt="2025-07-30T15:08:46.752" v="144" actId="1076"/>
          <ac:picMkLst>
            <pc:docMk/>
            <pc:sldMk cId="2775520681" sldId="271"/>
            <ac:picMk id="12" creationId="{BAB1E82A-FE0F-29B2-8834-1E908E48D73A}"/>
          </ac:picMkLst>
        </pc:picChg>
        <pc:picChg chg="add mod">
          <ac:chgData name="Cull, Emmelie (EECD/EDPE)" userId="af4e625d-24c8-45e6-904e-034bb69edc2f" providerId="ADAL" clId="{38B59E76-AACA-4690-B641-6EA327FE7EA4}" dt="2025-07-30T15:15:33.706" v="187" actId="1076"/>
          <ac:picMkLst>
            <pc:docMk/>
            <pc:sldMk cId="2775520681" sldId="271"/>
            <ac:picMk id="18" creationId="{5CCE458D-9C9F-776C-2DFE-C32A1B660DE8}"/>
          </ac:picMkLst>
        </pc:picChg>
        <pc:picChg chg="add mod">
          <ac:chgData name="Cull, Emmelie (EECD/EDPE)" userId="af4e625d-24c8-45e6-904e-034bb69edc2f" providerId="ADAL" clId="{38B59E76-AACA-4690-B641-6EA327FE7EA4}" dt="2025-07-30T15:16:35.450" v="195" actId="1076"/>
          <ac:picMkLst>
            <pc:docMk/>
            <pc:sldMk cId="2775520681" sldId="271"/>
            <ac:picMk id="24" creationId="{C30B1F44-6118-6E5C-DE9F-099CA02C605A}"/>
          </ac:picMkLst>
        </pc:picChg>
        <pc:picChg chg="add mod">
          <ac:chgData name="Cull, Emmelie (EECD/EDPE)" userId="af4e625d-24c8-45e6-904e-034bb69edc2f" providerId="ADAL" clId="{38B59E76-AACA-4690-B641-6EA327FE7EA4}" dt="2025-07-30T15:18:14.238" v="209" actId="1076"/>
          <ac:picMkLst>
            <pc:docMk/>
            <pc:sldMk cId="2775520681" sldId="271"/>
            <ac:picMk id="30" creationId="{71C5883C-1399-0619-50C2-3A7DE960DA18}"/>
          </ac:picMkLst>
        </pc:picChg>
        <pc:picChg chg="add mod">
          <ac:chgData name="Cull, Emmelie (EECD/EDPE)" userId="af4e625d-24c8-45e6-904e-034bb69edc2f" providerId="ADAL" clId="{38B59E76-AACA-4690-B641-6EA327FE7EA4}" dt="2025-07-30T15:20:30.784" v="228" actId="1076"/>
          <ac:picMkLst>
            <pc:docMk/>
            <pc:sldMk cId="2775520681" sldId="271"/>
            <ac:picMk id="36" creationId="{5BC7A5E2-11ED-9D52-B5C6-7F3214B31F3B}"/>
          </ac:picMkLst>
        </pc:picChg>
      </pc:sldChg>
      <pc:sldChg chg="addSp delSp modSp new mod">
        <pc:chgData name="Cull, Emmelie (EECD/EDPE)" userId="af4e625d-24c8-45e6-904e-034bb69edc2f" providerId="ADAL" clId="{38B59E76-AACA-4690-B641-6EA327FE7EA4}" dt="2025-07-30T15:46:23.520" v="361" actId="14100"/>
        <pc:sldMkLst>
          <pc:docMk/>
          <pc:sldMk cId="692069662" sldId="272"/>
        </pc:sldMkLst>
        <pc:spChg chg="add mod">
          <ac:chgData name="Cull, Emmelie (EECD/EDPE)" userId="af4e625d-24c8-45e6-904e-034bb69edc2f" providerId="ADAL" clId="{38B59E76-AACA-4690-B641-6EA327FE7EA4}" dt="2025-07-30T15:33:07.618" v="258" actId="1076"/>
          <ac:spMkLst>
            <pc:docMk/>
            <pc:sldMk cId="692069662" sldId="272"/>
            <ac:spMk id="6" creationId="{6D1B2773-09C3-7381-42AB-57CAF0636119}"/>
          </ac:spMkLst>
        </pc:spChg>
        <pc:spChg chg="add mod">
          <ac:chgData name="Cull, Emmelie (EECD/EDPE)" userId="af4e625d-24c8-45e6-904e-034bb69edc2f" providerId="ADAL" clId="{38B59E76-AACA-4690-B641-6EA327FE7EA4}" dt="2025-07-30T15:32:15.024" v="249" actId="1076"/>
          <ac:spMkLst>
            <pc:docMk/>
            <pc:sldMk cId="692069662" sldId="272"/>
            <ac:spMk id="8" creationId="{20F59155-AE45-53D6-160A-5FE41516B7DA}"/>
          </ac:spMkLst>
        </pc:spChg>
        <pc:spChg chg="add mod">
          <ac:chgData name="Cull, Emmelie (EECD/EDPE)" userId="af4e625d-24c8-45e6-904e-034bb69edc2f" providerId="ADAL" clId="{38B59E76-AACA-4690-B641-6EA327FE7EA4}" dt="2025-07-30T15:33:56.861" v="264" actId="1076"/>
          <ac:spMkLst>
            <pc:docMk/>
            <pc:sldMk cId="692069662" sldId="272"/>
            <ac:spMk id="10" creationId="{3B4ACF10-EA8C-3275-BA38-A696E407286E}"/>
          </ac:spMkLst>
        </pc:spChg>
        <pc:spChg chg="add mod">
          <ac:chgData name="Cull, Emmelie (EECD/EDPE)" userId="af4e625d-24c8-45e6-904e-034bb69edc2f" providerId="ADAL" clId="{38B59E76-AACA-4690-B641-6EA327FE7EA4}" dt="2025-07-30T15:34:54.531" v="270" actId="1076"/>
          <ac:spMkLst>
            <pc:docMk/>
            <pc:sldMk cId="692069662" sldId="272"/>
            <ac:spMk id="14" creationId="{DDB1D78E-D17F-71A3-D026-0E9F00F461DB}"/>
          </ac:spMkLst>
        </pc:spChg>
        <pc:spChg chg="add del">
          <ac:chgData name="Cull, Emmelie (EECD/EDPE)" userId="af4e625d-24c8-45e6-904e-034bb69edc2f" providerId="ADAL" clId="{38B59E76-AACA-4690-B641-6EA327FE7EA4}" dt="2025-07-30T15:35:11.990" v="272" actId="22"/>
          <ac:spMkLst>
            <pc:docMk/>
            <pc:sldMk cId="692069662" sldId="272"/>
            <ac:spMk id="16" creationId="{BF04EACB-7762-418F-EDA6-42EF6161B105}"/>
          </ac:spMkLst>
        </pc:spChg>
        <pc:spChg chg="add del">
          <ac:chgData name="Cull, Emmelie (EECD/EDPE)" userId="af4e625d-24c8-45e6-904e-034bb69edc2f" providerId="ADAL" clId="{38B59E76-AACA-4690-B641-6EA327FE7EA4}" dt="2025-07-30T15:35:18.327" v="274" actId="22"/>
          <ac:spMkLst>
            <pc:docMk/>
            <pc:sldMk cId="692069662" sldId="272"/>
            <ac:spMk id="18" creationId="{07596682-092C-BDDD-4AF0-591A8CA5DE7E}"/>
          </ac:spMkLst>
        </pc:spChg>
        <pc:spChg chg="add mod">
          <ac:chgData name="Cull, Emmelie (EECD/EDPE)" userId="af4e625d-24c8-45e6-904e-034bb69edc2f" providerId="ADAL" clId="{38B59E76-AACA-4690-B641-6EA327FE7EA4}" dt="2025-07-30T15:46:07.640" v="359" actId="1076"/>
          <ac:spMkLst>
            <pc:docMk/>
            <pc:sldMk cId="692069662" sldId="272"/>
            <ac:spMk id="20" creationId="{F6D82B56-C953-4470-CC71-E62DA2B4AD28}"/>
          </ac:spMkLst>
        </pc:spChg>
        <pc:spChg chg="add mod">
          <ac:chgData name="Cull, Emmelie (EECD/EDPE)" userId="af4e625d-24c8-45e6-904e-034bb69edc2f" providerId="ADAL" clId="{38B59E76-AACA-4690-B641-6EA327FE7EA4}" dt="2025-07-30T15:36:49.391" v="292" actId="14100"/>
          <ac:spMkLst>
            <pc:docMk/>
            <pc:sldMk cId="692069662" sldId="272"/>
            <ac:spMk id="24" creationId="{97D32564-6013-1AC9-75A7-F42C48BCD42C}"/>
          </ac:spMkLst>
        </pc:spChg>
        <pc:spChg chg="add mod">
          <ac:chgData name="Cull, Emmelie (EECD/EDPE)" userId="af4e625d-24c8-45e6-904e-034bb69edc2f" providerId="ADAL" clId="{38B59E76-AACA-4690-B641-6EA327FE7EA4}" dt="2025-07-30T15:37:18.625" v="293"/>
          <ac:spMkLst>
            <pc:docMk/>
            <pc:sldMk cId="692069662" sldId="272"/>
            <ac:spMk id="26" creationId="{6808B9AF-42AB-F292-D5BE-DAF66140C66F}"/>
          </ac:spMkLst>
        </pc:spChg>
        <pc:spChg chg="add mod">
          <ac:chgData name="Cull, Emmelie (EECD/EDPE)" userId="af4e625d-24c8-45e6-904e-034bb69edc2f" providerId="ADAL" clId="{38B59E76-AACA-4690-B641-6EA327FE7EA4}" dt="2025-07-30T15:37:25.955" v="294"/>
          <ac:spMkLst>
            <pc:docMk/>
            <pc:sldMk cId="692069662" sldId="272"/>
            <ac:spMk id="28" creationId="{08ECD2BA-1474-2602-32DF-4238B048EB05}"/>
          </ac:spMkLst>
        </pc:spChg>
        <pc:spChg chg="add mod">
          <ac:chgData name="Cull, Emmelie (EECD/EDPE)" userId="af4e625d-24c8-45e6-904e-034bb69edc2f" providerId="ADAL" clId="{38B59E76-AACA-4690-B641-6EA327FE7EA4}" dt="2025-07-30T15:37:53.048" v="300" actId="1076"/>
          <ac:spMkLst>
            <pc:docMk/>
            <pc:sldMk cId="692069662" sldId="272"/>
            <ac:spMk id="30" creationId="{3361B6E6-D446-5509-289B-D50478836EB0}"/>
          </ac:spMkLst>
        </pc:spChg>
        <pc:spChg chg="add mod">
          <ac:chgData name="Cull, Emmelie (EECD/EDPE)" userId="af4e625d-24c8-45e6-904e-034bb69edc2f" providerId="ADAL" clId="{38B59E76-AACA-4690-B641-6EA327FE7EA4}" dt="2025-07-30T15:38:52.564" v="311" actId="14100"/>
          <ac:spMkLst>
            <pc:docMk/>
            <pc:sldMk cId="692069662" sldId="272"/>
            <ac:spMk id="34" creationId="{1F12AC2B-CB7B-456F-D2B2-F7F8A41BC58E}"/>
          </ac:spMkLst>
        </pc:spChg>
        <pc:spChg chg="add mod">
          <ac:chgData name="Cull, Emmelie (EECD/EDPE)" userId="af4e625d-24c8-45e6-904e-034bb69edc2f" providerId="ADAL" clId="{38B59E76-AACA-4690-B641-6EA327FE7EA4}" dt="2025-07-30T15:42:50.178" v="337" actId="1076"/>
          <ac:spMkLst>
            <pc:docMk/>
            <pc:sldMk cId="692069662" sldId="272"/>
            <ac:spMk id="36" creationId="{B56B0C12-7A64-7AFD-F134-6637871B0400}"/>
          </ac:spMkLst>
        </pc:spChg>
        <pc:spChg chg="add mod">
          <ac:chgData name="Cull, Emmelie (EECD/EDPE)" userId="af4e625d-24c8-45e6-904e-034bb69edc2f" providerId="ADAL" clId="{38B59E76-AACA-4690-B641-6EA327FE7EA4}" dt="2025-07-30T15:43:10.468" v="340" actId="1076"/>
          <ac:spMkLst>
            <pc:docMk/>
            <pc:sldMk cId="692069662" sldId="272"/>
            <ac:spMk id="40" creationId="{1719198D-95CF-46BF-8073-A18ADF5E9B68}"/>
          </ac:spMkLst>
        </pc:spChg>
        <pc:spChg chg="add del">
          <ac:chgData name="Cull, Emmelie (EECD/EDPE)" userId="af4e625d-24c8-45e6-904e-034bb69edc2f" providerId="ADAL" clId="{38B59E76-AACA-4690-B641-6EA327FE7EA4}" dt="2025-07-30T15:41:23.872" v="329" actId="22"/>
          <ac:spMkLst>
            <pc:docMk/>
            <pc:sldMk cId="692069662" sldId="272"/>
            <ac:spMk id="42" creationId="{A2A92F38-9E8B-D0AD-1947-E8FBE950C4F5}"/>
          </ac:spMkLst>
        </pc:spChg>
        <pc:spChg chg="add mod">
          <ac:chgData name="Cull, Emmelie (EECD/EDPE)" userId="af4e625d-24c8-45e6-904e-034bb69edc2f" providerId="ADAL" clId="{38B59E76-AACA-4690-B641-6EA327FE7EA4}" dt="2025-07-30T15:45:38.723" v="354" actId="1076"/>
          <ac:spMkLst>
            <pc:docMk/>
            <pc:sldMk cId="692069662" sldId="272"/>
            <ac:spMk id="44" creationId="{092B25B4-E00F-D658-83A9-D0FA71826593}"/>
          </ac:spMkLst>
        </pc:spChg>
        <pc:spChg chg="add mod">
          <ac:chgData name="Cull, Emmelie (EECD/EDPE)" userId="af4e625d-24c8-45e6-904e-034bb69edc2f" providerId="ADAL" clId="{38B59E76-AACA-4690-B641-6EA327FE7EA4}" dt="2025-07-30T15:46:23.520" v="361" actId="14100"/>
          <ac:spMkLst>
            <pc:docMk/>
            <pc:sldMk cId="692069662" sldId="272"/>
            <ac:spMk id="48" creationId="{B22C5B42-0B63-75A1-0F73-3E5A92D8277E}"/>
          </ac:spMkLst>
        </pc:spChg>
        <pc:picChg chg="add mod">
          <ac:chgData name="Cull, Emmelie (EECD/EDPE)" userId="af4e625d-24c8-45e6-904e-034bb69edc2f" providerId="ADAL" clId="{38B59E76-AACA-4690-B641-6EA327FE7EA4}" dt="2025-07-30T15:30:38.695" v="241" actId="1076"/>
          <ac:picMkLst>
            <pc:docMk/>
            <pc:sldMk cId="692069662" sldId="272"/>
            <ac:picMk id="4" creationId="{5A0BAF9E-A555-1AFE-E97F-1EB091577D12}"/>
          </ac:picMkLst>
        </pc:picChg>
        <pc:picChg chg="add mod">
          <ac:chgData name="Cull, Emmelie (EECD/EDPE)" userId="af4e625d-24c8-45e6-904e-034bb69edc2f" providerId="ADAL" clId="{38B59E76-AACA-4690-B641-6EA327FE7EA4}" dt="2025-07-30T15:33:51.101" v="263" actId="1076"/>
          <ac:picMkLst>
            <pc:docMk/>
            <pc:sldMk cId="692069662" sldId="272"/>
            <ac:picMk id="12" creationId="{93663AB3-7CE7-C8A9-1876-27E33D192F4E}"/>
          </ac:picMkLst>
        </pc:picChg>
        <pc:picChg chg="add mod">
          <ac:chgData name="Cull, Emmelie (EECD/EDPE)" userId="af4e625d-24c8-45e6-904e-034bb69edc2f" providerId="ADAL" clId="{38B59E76-AACA-4690-B641-6EA327FE7EA4}" dt="2025-07-30T15:36:15.443" v="286" actId="1076"/>
          <ac:picMkLst>
            <pc:docMk/>
            <pc:sldMk cId="692069662" sldId="272"/>
            <ac:picMk id="22" creationId="{56E41CCD-5578-34DD-41A5-621400B6BE01}"/>
          </ac:picMkLst>
        </pc:picChg>
        <pc:picChg chg="add mod">
          <ac:chgData name="Cull, Emmelie (EECD/EDPE)" userId="af4e625d-24c8-45e6-904e-034bb69edc2f" providerId="ADAL" clId="{38B59E76-AACA-4690-B641-6EA327FE7EA4}" dt="2025-07-30T15:37:18.625" v="293"/>
          <ac:picMkLst>
            <pc:docMk/>
            <pc:sldMk cId="692069662" sldId="272"/>
            <ac:picMk id="25" creationId="{68FBC4E7-8FDE-2C2B-44A2-67CD2267261E}"/>
          </ac:picMkLst>
        </pc:picChg>
        <pc:picChg chg="add mod">
          <ac:chgData name="Cull, Emmelie (EECD/EDPE)" userId="af4e625d-24c8-45e6-904e-034bb69edc2f" providerId="ADAL" clId="{38B59E76-AACA-4690-B641-6EA327FE7EA4}" dt="2025-07-30T15:37:25.955" v="294"/>
          <ac:picMkLst>
            <pc:docMk/>
            <pc:sldMk cId="692069662" sldId="272"/>
            <ac:picMk id="27" creationId="{0A751309-91FD-AB13-C28F-5431F9A33013}"/>
          </ac:picMkLst>
        </pc:picChg>
        <pc:picChg chg="add mod">
          <ac:chgData name="Cull, Emmelie (EECD/EDPE)" userId="af4e625d-24c8-45e6-904e-034bb69edc2f" providerId="ADAL" clId="{38B59E76-AACA-4690-B641-6EA327FE7EA4}" dt="2025-07-30T15:38:13.396" v="305" actId="1076"/>
          <ac:picMkLst>
            <pc:docMk/>
            <pc:sldMk cId="692069662" sldId="272"/>
            <ac:picMk id="32" creationId="{8FF74C6B-8763-4CDF-10E3-D5D9EB1C0792}"/>
          </ac:picMkLst>
        </pc:picChg>
        <pc:picChg chg="add mod">
          <ac:chgData name="Cull, Emmelie (EECD/EDPE)" userId="af4e625d-24c8-45e6-904e-034bb69edc2f" providerId="ADAL" clId="{38B59E76-AACA-4690-B641-6EA327FE7EA4}" dt="2025-07-30T15:42:58.496" v="338" actId="1076"/>
          <ac:picMkLst>
            <pc:docMk/>
            <pc:sldMk cId="692069662" sldId="272"/>
            <ac:picMk id="38" creationId="{B2FB0015-6A24-A228-C2F3-4C6D144342D7}"/>
          </ac:picMkLst>
        </pc:picChg>
        <pc:picChg chg="add mod">
          <ac:chgData name="Cull, Emmelie (EECD/EDPE)" userId="af4e625d-24c8-45e6-904e-034bb69edc2f" providerId="ADAL" clId="{38B59E76-AACA-4690-B641-6EA327FE7EA4}" dt="2025-07-30T15:45:30.757" v="353" actId="1076"/>
          <ac:picMkLst>
            <pc:docMk/>
            <pc:sldMk cId="692069662" sldId="272"/>
            <ac:picMk id="46" creationId="{B0FF52EB-B6FD-FF3B-6267-4574679FEB45}"/>
          </ac:picMkLst>
        </pc:picChg>
      </pc:sldChg>
      <pc:sldChg chg="addSp delSp modSp new mod">
        <pc:chgData name="Cull, Emmelie (EECD/EDPE)" userId="af4e625d-24c8-45e6-904e-034bb69edc2f" providerId="ADAL" clId="{38B59E76-AACA-4690-B641-6EA327FE7EA4}" dt="2025-08-05T14:10:45.581" v="489" actId="14100"/>
        <pc:sldMkLst>
          <pc:docMk/>
          <pc:sldMk cId="1612876038" sldId="273"/>
        </pc:sldMkLst>
        <pc:spChg chg="add mod">
          <ac:chgData name="Cull, Emmelie (EECD/EDPE)" userId="af4e625d-24c8-45e6-904e-034bb69edc2f" providerId="ADAL" clId="{38B59E76-AACA-4690-B641-6EA327FE7EA4}" dt="2025-08-05T13:49:26.822" v="373" actId="1076"/>
          <ac:spMkLst>
            <pc:docMk/>
            <pc:sldMk cId="1612876038" sldId="273"/>
            <ac:spMk id="4" creationId="{34F16341-86E7-A8ED-9956-93430415CB8E}"/>
          </ac:spMkLst>
        </pc:spChg>
        <pc:spChg chg="add mod">
          <ac:chgData name="Cull, Emmelie (EECD/EDPE)" userId="af4e625d-24c8-45e6-904e-034bb69edc2f" providerId="ADAL" clId="{38B59E76-AACA-4690-B641-6EA327FE7EA4}" dt="2025-08-05T13:50:37.653" v="379" actId="1076"/>
          <ac:spMkLst>
            <pc:docMk/>
            <pc:sldMk cId="1612876038" sldId="273"/>
            <ac:spMk id="7" creationId="{1A73A3AB-9794-695A-07FB-E513C6488D42}"/>
          </ac:spMkLst>
        </pc:spChg>
        <pc:spChg chg="add mod">
          <ac:chgData name="Cull, Emmelie (EECD/EDPE)" userId="af4e625d-24c8-45e6-904e-034bb69edc2f" providerId="ADAL" clId="{38B59E76-AACA-4690-B641-6EA327FE7EA4}" dt="2025-08-05T13:53:39.124" v="390" actId="1076"/>
          <ac:spMkLst>
            <pc:docMk/>
            <pc:sldMk cId="1612876038" sldId="273"/>
            <ac:spMk id="11" creationId="{61864319-541D-985C-0B6A-A0098D2BEE0D}"/>
          </ac:spMkLst>
        </pc:spChg>
        <pc:spChg chg="add del">
          <ac:chgData name="Cull, Emmelie (EECD/EDPE)" userId="af4e625d-24c8-45e6-904e-034bb69edc2f" providerId="ADAL" clId="{38B59E76-AACA-4690-B641-6EA327FE7EA4}" dt="2025-08-05T13:54:32.895" v="392" actId="478"/>
          <ac:spMkLst>
            <pc:docMk/>
            <pc:sldMk cId="1612876038" sldId="273"/>
            <ac:spMk id="13" creationId="{62E85F21-18F9-47B0-B3F8-E18CD4376BAE}"/>
          </ac:spMkLst>
        </pc:spChg>
        <pc:spChg chg="add mod">
          <ac:chgData name="Cull, Emmelie (EECD/EDPE)" userId="af4e625d-24c8-45e6-904e-034bb69edc2f" providerId="ADAL" clId="{38B59E76-AACA-4690-B641-6EA327FE7EA4}" dt="2025-08-05T13:55:29.991" v="400" actId="1076"/>
          <ac:spMkLst>
            <pc:docMk/>
            <pc:sldMk cId="1612876038" sldId="273"/>
            <ac:spMk id="15" creationId="{0E9FF7D5-AFB6-9286-8885-9DE462676B72}"/>
          </ac:spMkLst>
        </pc:spChg>
        <pc:spChg chg="add mod">
          <ac:chgData name="Cull, Emmelie (EECD/EDPE)" userId="af4e625d-24c8-45e6-904e-034bb69edc2f" providerId="ADAL" clId="{38B59E76-AACA-4690-B641-6EA327FE7EA4}" dt="2025-08-05T14:05:07.474" v="453" actId="1076"/>
          <ac:spMkLst>
            <pc:docMk/>
            <pc:sldMk cId="1612876038" sldId="273"/>
            <ac:spMk id="19" creationId="{C790D7CA-35DC-429A-EF37-C30B7199E5D4}"/>
          </ac:spMkLst>
        </pc:spChg>
        <pc:spChg chg="add mod">
          <ac:chgData name="Cull, Emmelie (EECD/EDPE)" userId="af4e625d-24c8-45e6-904e-034bb69edc2f" providerId="ADAL" clId="{38B59E76-AACA-4690-B641-6EA327FE7EA4}" dt="2025-08-05T14:06:12.854" v="460" actId="14100"/>
          <ac:spMkLst>
            <pc:docMk/>
            <pc:sldMk cId="1612876038" sldId="273"/>
            <ac:spMk id="21" creationId="{0FE92D91-EFEA-AC1D-2138-298D0B10708A}"/>
          </ac:spMkLst>
        </pc:spChg>
        <pc:spChg chg="add mod">
          <ac:chgData name="Cull, Emmelie (EECD/EDPE)" userId="af4e625d-24c8-45e6-904e-034bb69edc2f" providerId="ADAL" clId="{38B59E76-AACA-4690-B641-6EA327FE7EA4}" dt="2025-08-05T14:07:42.266" v="469" actId="1076"/>
          <ac:spMkLst>
            <pc:docMk/>
            <pc:sldMk cId="1612876038" sldId="273"/>
            <ac:spMk id="23" creationId="{15479B21-DFFE-B02E-66E1-713096D9C98D}"/>
          </ac:spMkLst>
        </pc:spChg>
        <pc:spChg chg="add mod">
          <ac:chgData name="Cull, Emmelie (EECD/EDPE)" userId="af4e625d-24c8-45e6-904e-034bb69edc2f" providerId="ADAL" clId="{38B59E76-AACA-4690-B641-6EA327FE7EA4}" dt="2025-08-05T14:06:00.742" v="459" actId="1076"/>
          <ac:spMkLst>
            <pc:docMk/>
            <pc:sldMk cId="1612876038" sldId="273"/>
            <ac:spMk id="27" creationId="{02BF29DD-551F-3A20-4FEB-D181CFD51F7E}"/>
          </ac:spMkLst>
        </pc:spChg>
        <pc:spChg chg="add mod">
          <ac:chgData name="Cull, Emmelie (EECD/EDPE)" userId="af4e625d-24c8-45e6-904e-034bb69edc2f" providerId="ADAL" clId="{38B59E76-AACA-4690-B641-6EA327FE7EA4}" dt="2025-08-05T14:06:24.262" v="461" actId="1076"/>
          <ac:spMkLst>
            <pc:docMk/>
            <pc:sldMk cId="1612876038" sldId="273"/>
            <ac:spMk id="29" creationId="{B9F96818-0544-807B-0111-78819FE58996}"/>
          </ac:spMkLst>
        </pc:spChg>
        <pc:spChg chg="add mod">
          <ac:chgData name="Cull, Emmelie (EECD/EDPE)" userId="af4e625d-24c8-45e6-904e-034bb69edc2f" providerId="ADAL" clId="{38B59E76-AACA-4690-B641-6EA327FE7EA4}" dt="2025-08-05T14:07:14.398" v="468" actId="1076"/>
          <ac:spMkLst>
            <pc:docMk/>
            <pc:sldMk cId="1612876038" sldId="273"/>
            <ac:spMk id="33" creationId="{56FCBCA4-91C8-CF9A-2F07-AECA1174A9F3}"/>
          </ac:spMkLst>
        </pc:spChg>
        <pc:spChg chg="add mod">
          <ac:chgData name="Cull, Emmelie (EECD/EDPE)" userId="af4e625d-24c8-45e6-904e-034bb69edc2f" providerId="ADAL" clId="{38B59E76-AACA-4690-B641-6EA327FE7EA4}" dt="2025-08-05T14:09:21.169" v="484" actId="1076"/>
          <ac:spMkLst>
            <pc:docMk/>
            <pc:sldMk cId="1612876038" sldId="273"/>
            <ac:spMk id="35" creationId="{032D1341-60A2-82DB-6407-7BA73FB648A3}"/>
          </ac:spMkLst>
        </pc:spChg>
        <pc:spChg chg="add mod">
          <ac:chgData name="Cull, Emmelie (EECD/EDPE)" userId="af4e625d-24c8-45e6-904e-034bb69edc2f" providerId="ADAL" clId="{38B59E76-AACA-4690-B641-6EA327FE7EA4}" dt="2025-08-05T14:10:45.581" v="489" actId="14100"/>
          <ac:spMkLst>
            <pc:docMk/>
            <pc:sldMk cId="1612876038" sldId="273"/>
            <ac:spMk id="39" creationId="{962EC653-7401-F2AF-9338-2F92F506CC02}"/>
          </ac:spMkLst>
        </pc:spChg>
        <pc:picChg chg="add mod">
          <ac:chgData name="Cull, Emmelie (EECD/EDPE)" userId="af4e625d-24c8-45e6-904e-034bb69edc2f" providerId="ADAL" clId="{38B59E76-AACA-4690-B641-6EA327FE7EA4}" dt="2025-08-05T13:49:03.632" v="370" actId="1076"/>
          <ac:picMkLst>
            <pc:docMk/>
            <pc:sldMk cId="1612876038" sldId="273"/>
            <ac:picMk id="5" creationId="{0408DA47-7A70-D57A-F904-F68625B75596}"/>
          </ac:picMkLst>
        </pc:picChg>
        <pc:picChg chg="add mod">
          <ac:chgData name="Cull, Emmelie (EECD/EDPE)" userId="af4e625d-24c8-45e6-904e-034bb69edc2f" providerId="ADAL" clId="{38B59E76-AACA-4690-B641-6EA327FE7EA4}" dt="2025-08-05T13:52:26.320" v="384" actId="1076"/>
          <ac:picMkLst>
            <pc:docMk/>
            <pc:sldMk cId="1612876038" sldId="273"/>
            <ac:picMk id="9" creationId="{66F5C27C-4E50-6118-42CE-DF9E1FFE9352}"/>
          </ac:picMkLst>
        </pc:picChg>
        <pc:picChg chg="add mod">
          <ac:chgData name="Cull, Emmelie (EECD/EDPE)" userId="af4e625d-24c8-45e6-904e-034bb69edc2f" providerId="ADAL" clId="{38B59E76-AACA-4690-B641-6EA327FE7EA4}" dt="2025-08-05T14:05:12.571" v="454" actId="1076"/>
          <ac:picMkLst>
            <pc:docMk/>
            <pc:sldMk cId="1612876038" sldId="273"/>
            <ac:picMk id="17" creationId="{5495A16E-5B20-ED0D-4FD9-76C2E9F1BF65}"/>
          </ac:picMkLst>
        </pc:picChg>
        <pc:picChg chg="add mod">
          <ac:chgData name="Cull, Emmelie (EECD/EDPE)" userId="af4e625d-24c8-45e6-904e-034bb69edc2f" providerId="ADAL" clId="{38B59E76-AACA-4690-B641-6EA327FE7EA4}" dt="2025-08-05T14:05:50.990" v="458" actId="1076"/>
          <ac:picMkLst>
            <pc:docMk/>
            <pc:sldMk cId="1612876038" sldId="273"/>
            <ac:picMk id="25" creationId="{D15C1E6D-6023-F14E-A3ED-6837D83E1024}"/>
          </ac:picMkLst>
        </pc:picChg>
        <pc:picChg chg="add mod">
          <ac:chgData name="Cull, Emmelie (EECD/EDPE)" userId="af4e625d-24c8-45e6-904e-034bb69edc2f" providerId="ADAL" clId="{38B59E76-AACA-4690-B641-6EA327FE7EA4}" dt="2025-08-05T14:06:40.900" v="463" actId="1076"/>
          <ac:picMkLst>
            <pc:docMk/>
            <pc:sldMk cId="1612876038" sldId="273"/>
            <ac:picMk id="31" creationId="{FB23454B-7E09-984F-9222-382E59C35174}"/>
          </ac:picMkLst>
        </pc:picChg>
        <pc:picChg chg="add mod">
          <ac:chgData name="Cull, Emmelie (EECD/EDPE)" userId="af4e625d-24c8-45e6-904e-034bb69edc2f" providerId="ADAL" clId="{38B59E76-AACA-4690-B641-6EA327FE7EA4}" dt="2025-08-05T14:09:09.667" v="482" actId="1076"/>
          <ac:picMkLst>
            <pc:docMk/>
            <pc:sldMk cId="1612876038" sldId="273"/>
            <ac:picMk id="37" creationId="{409B4DFC-BF67-B385-3A31-71C7DF0A5C08}"/>
          </ac:picMkLst>
        </pc:picChg>
      </pc:sldChg>
      <pc:sldChg chg="addSp delSp modSp new mod">
        <pc:chgData name="Cull, Emmelie (EECD/EDPE)" userId="af4e625d-24c8-45e6-904e-034bb69edc2f" providerId="ADAL" clId="{38B59E76-AACA-4690-B641-6EA327FE7EA4}" dt="2025-08-05T16:46:10.750" v="687" actId="1076"/>
        <pc:sldMkLst>
          <pc:docMk/>
          <pc:sldMk cId="1869014456" sldId="274"/>
        </pc:sldMkLst>
        <pc:spChg chg="add mod">
          <ac:chgData name="Cull, Emmelie (EECD/EDPE)" userId="af4e625d-24c8-45e6-904e-034bb69edc2f" providerId="ADAL" clId="{38B59E76-AACA-4690-B641-6EA327FE7EA4}" dt="2025-08-05T16:42:59.221" v="669" actId="1076"/>
          <ac:spMkLst>
            <pc:docMk/>
            <pc:sldMk cId="1869014456" sldId="274"/>
            <ac:spMk id="4" creationId="{37451A6A-C82F-348F-15DF-6209A611922A}"/>
          </ac:spMkLst>
        </pc:spChg>
        <pc:spChg chg="add mod">
          <ac:chgData name="Cull, Emmelie (EECD/EDPE)" userId="af4e625d-24c8-45e6-904e-034bb69edc2f" providerId="ADAL" clId="{38B59E76-AACA-4690-B641-6EA327FE7EA4}" dt="2025-08-05T14:16:41.911" v="518" actId="14100"/>
          <ac:spMkLst>
            <pc:docMk/>
            <pc:sldMk cId="1869014456" sldId="274"/>
            <ac:spMk id="8" creationId="{0CCB506E-7EC3-7DD2-81A0-777434352FCD}"/>
          </ac:spMkLst>
        </pc:spChg>
        <pc:spChg chg="add mod">
          <ac:chgData name="Cull, Emmelie (EECD/EDPE)" userId="af4e625d-24c8-45e6-904e-034bb69edc2f" providerId="ADAL" clId="{38B59E76-AACA-4690-B641-6EA327FE7EA4}" dt="2025-08-05T16:43:16.701" v="670" actId="1076"/>
          <ac:spMkLst>
            <pc:docMk/>
            <pc:sldMk cId="1869014456" sldId="274"/>
            <ac:spMk id="10" creationId="{9AB560B6-43F8-CC6B-7EBA-F1E2395EDBED}"/>
          </ac:spMkLst>
        </pc:spChg>
        <pc:spChg chg="add del mod">
          <ac:chgData name="Cull, Emmelie (EECD/EDPE)" userId="af4e625d-24c8-45e6-904e-034bb69edc2f" providerId="ADAL" clId="{38B59E76-AACA-4690-B641-6EA327FE7EA4}" dt="2025-08-05T14:22:30.494" v="540"/>
          <ac:spMkLst>
            <pc:docMk/>
            <pc:sldMk cId="1869014456" sldId="274"/>
            <ac:spMk id="14" creationId="{F44C4B91-802C-C847-3699-97B749B33BF7}"/>
          </ac:spMkLst>
        </pc:spChg>
        <pc:spChg chg="add mod">
          <ac:chgData name="Cull, Emmelie (EECD/EDPE)" userId="af4e625d-24c8-45e6-904e-034bb69edc2f" providerId="ADAL" clId="{38B59E76-AACA-4690-B641-6EA327FE7EA4}" dt="2025-08-05T16:28:51.747" v="556"/>
          <ac:spMkLst>
            <pc:docMk/>
            <pc:sldMk cId="1869014456" sldId="274"/>
            <ac:spMk id="18" creationId="{748E2910-F7D7-B3D2-90EA-D63E8A544571}"/>
          </ac:spMkLst>
        </pc:spChg>
        <pc:spChg chg="add mod">
          <ac:chgData name="Cull, Emmelie (EECD/EDPE)" userId="af4e625d-24c8-45e6-904e-034bb69edc2f" providerId="ADAL" clId="{38B59E76-AACA-4690-B641-6EA327FE7EA4}" dt="2025-08-05T16:38:47.973" v="643" actId="1076"/>
          <ac:spMkLst>
            <pc:docMk/>
            <pc:sldMk cId="1869014456" sldId="274"/>
            <ac:spMk id="20" creationId="{13B16AF6-B9B3-62A3-0093-8990C852B9F3}"/>
          </ac:spMkLst>
        </pc:spChg>
        <pc:spChg chg="add mod">
          <ac:chgData name="Cull, Emmelie (EECD/EDPE)" userId="af4e625d-24c8-45e6-904e-034bb69edc2f" providerId="ADAL" clId="{38B59E76-AACA-4690-B641-6EA327FE7EA4}" dt="2025-08-05T16:39:47.299" v="650" actId="1076"/>
          <ac:spMkLst>
            <pc:docMk/>
            <pc:sldMk cId="1869014456" sldId="274"/>
            <ac:spMk id="24" creationId="{3E8A72AF-67DE-ADD1-EE0B-38B0516F6BF4}"/>
          </ac:spMkLst>
        </pc:spChg>
        <pc:spChg chg="add mod">
          <ac:chgData name="Cull, Emmelie (EECD/EDPE)" userId="af4e625d-24c8-45e6-904e-034bb69edc2f" providerId="ADAL" clId="{38B59E76-AACA-4690-B641-6EA327FE7EA4}" dt="2025-08-05T16:38:58.264" v="644" actId="1076"/>
          <ac:spMkLst>
            <pc:docMk/>
            <pc:sldMk cId="1869014456" sldId="274"/>
            <ac:spMk id="26" creationId="{5B22E646-2364-75C9-19DA-FCFF6A73B820}"/>
          </ac:spMkLst>
        </pc:spChg>
        <pc:spChg chg="add del mod">
          <ac:chgData name="Cull, Emmelie (EECD/EDPE)" userId="af4e625d-24c8-45e6-904e-034bb69edc2f" providerId="ADAL" clId="{38B59E76-AACA-4690-B641-6EA327FE7EA4}" dt="2025-08-05T16:34:11.404" v="601"/>
          <ac:spMkLst>
            <pc:docMk/>
            <pc:sldMk cId="1869014456" sldId="274"/>
            <ac:spMk id="30" creationId="{83C93A1C-748B-DFE7-673F-F4FB284B7F9F}"/>
          </ac:spMkLst>
        </pc:spChg>
        <pc:spChg chg="add del mod">
          <ac:chgData name="Cull, Emmelie (EECD/EDPE)" userId="af4e625d-24c8-45e6-904e-034bb69edc2f" providerId="ADAL" clId="{38B59E76-AACA-4690-B641-6EA327FE7EA4}" dt="2025-08-05T16:36:15.643" v="617"/>
          <ac:spMkLst>
            <pc:docMk/>
            <pc:sldMk cId="1869014456" sldId="274"/>
            <ac:spMk id="32" creationId="{57B74CB3-23C9-DEC3-25B5-A26F8C64EF3C}"/>
          </ac:spMkLst>
        </pc:spChg>
        <pc:spChg chg="add mod">
          <ac:chgData name="Cull, Emmelie (EECD/EDPE)" userId="af4e625d-24c8-45e6-904e-034bb69edc2f" providerId="ADAL" clId="{38B59E76-AACA-4690-B641-6EA327FE7EA4}" dt="2025-08-05T16:39:42.250" v="649" actId="1076"/>
          <ac:spMkLst>
            <pc:docMk/>
            <pc:sldMk cId="1869014456" sldId="274"/>
            <ac:spMk id="36" creationId="{AD47CE08-FB9A-6335-B43A-91E6B85BAB09}"/>
          </ac:spMkLst>
        </pc:spChg>
        <pc:spChg chg="add mod">
          <ac:chgData name="Cull, Emmelie (EECD/EDPE)" userId="af4e625d-24c8-45e6-904e-034bb69edc2f" providerId="ADAL" clId="{38B59E76-AACA-4690-B641-6EA327FE7EA4}" dt="2025-08-05T16:40:18.447" v="654" actId="1076"/>
          <ac:spMkLst>
            <pc:docMk/>
            <pc:sldMk cId="1869014456" sldId="274"/>
            <ac:spMk id="38" creationId="{2BCB498E-36E0-AF0E-9251-B75ECEC6B5F7}"/>
          </ac:spMkLst>
        </pc:spChg>
        <pc:spChg chg="add mod">
          <ac:chgData name="Cull, Emmelie (EECD/EDPE)" userId="af4e625d-24c8-45e6-904e-034bb69edc2f" providerId="ADAL" clId="{38B59E76-AACA-4690-B641-6EA327FE7EA4}" dt="2025-08-05T16:41:55.830" v="664" actId="1076"/>
          <ac:spMkLst>
            <pc:docMk/>
            <pc:sldMk cId="1869014456" sldId="274"/>
            <ac:spMk id="42" creationId="{0407A464-9010-082E-4898-182354FAC913}"/>
          </ac:spMkLst>
        </pc:spChg>
        <pc:spChg chg="add mod">
          <ac:chgData name="Cull, Emmelie (EECD/EDPE)" userId="af4e625d-24c8-45e6-904e-034bb69edc2f" providerId="ADAL" clId="{38B59E76-AACA-4690-B641-6EA327FE7EA4}" dt="2025-08-05T16:44:14.376" v="676" actId="1076"/>
          <ac:spMkLst>
            <pc:docMk/>
            <pc:sldMk cId="1869014456" sldId="274"/>
            <ac:spMk id="44" creationId="{A05B1607-9803-1C9C-77C1-8A7F00504BB5}"/>
          </ac:spMkLst>
        </pc:spChg>
        <pc:spChg chg="add mod">
          <ac:chgData name="Cull, Emmelie (EECD/EDPE)" userId="af4e625d-24c8-45e6-904e-034bb69edc2f" providerId="ADAL" clId="{38B59E76-AACA-4690-B641-6EA327FE7EA4}" dt="2025-08-05T16:46:10.750" v="687" actId="1076"/>
          <ac:spMkLst>
            <pc:docMk/>
            <pc:sldMk cId="1869014456" sldId="274"/>
            <ac:spMk id="48" creationId="{473B5EF6-D588-B9E2-4323-91F1D8364313}"/>
          </ac:spMkLst>
        </pc:spChg>
        <pc:picChg chg="add mod">
          <ac:chgData name="Cull, Emmelie (EECD/EDPE)" userId="af4e625d-24c8-45e6-904e-034bb69edc2f" providerId="ADAL" clId="{38B59E76-AACA-4690-B641-6EA327FE7EA4}" dt="2025-08-05T14:14:45.422" v="509" actId="1076"/>
          <ac:picMkLst>
            <pc:docMk/>
            <pc:sldMk cId="1869014456" sldId="274"/>
            <ac:picMk id="6" creationId="{51A6B47D-E1E3-C10E-2BA8-7E96F07E9F2D}"/>
          </ac:picMkLst>
        </pc:picChg>
        <pc:picChg chg="add del mod">
          <ac:chgData name="Cull, Emmelie (EECD/EDPE)" userId="af4e625d-24c8-45e6-904e-034bb69edc2f" providerId="ADAL" clId="{38B59E76-AACA-4690-B641-6EA327FE7EA4}" dt="2025-08-05T14:24:30.664" v="541" actId="478"/>
          <ac:picMkLst>
            <pc:docMk/>
            <pc:sldMk cId="1869014456" sldId="274"/>
            <ac:picMk id="12" creationId="{B19ACF00-DDC9-D1A1-5151-167F7BDA4FA4}"/>
          </ac:picMkLst>
        </pc:picChg>
        <pc:picChg chg="add mod">
          <ac:chgData name="Cull, Emmelie (EECD/EDPE)" userId="af4e625d-24c8-45e6-904e-034bb69edc2f" providerId="ADAL" clId="{38B59E76-AACA-4690-B641-6EA327FE7EA4}" dt="2025-08-05T14:25:33.901" v="544" actId="1076"/>
          <ac:picMkLst>
            <pc:docMk/>
            <pc:sldMk cId="1869014456" sldId="274"/>
            <ac:picMk id="16" creationId="{64D1A395-9684-D261-ECBD-4728312E5063}"/>
          </ac:picMkLst>
        </pc:picChg>
        <pc:picChg chg="add mod">
          <ac:chgData name="Cull, Emmelie (EECD/EDPE)" userId="af4e625d-24c8-45e6-904e-034bb69edc2f" providerId="ADAL" clId="{38B59E76-AACA-4690-B641-6EA327FE7EA4}" dt="2025-08-05T16:39:03.057" v="645" actId="1076"/>
          <ac:picMkLst>
            <pc:docMk/>
            <pc:sldMk cId="1869014456" sldId="274"/>
            <ac:picMk id="22" creationId="{6E4BC9CA-1725-0319-AACB-15496FDF6D5E}"/>
          </ac:picMkLst>
        </pc:picChg>
        <pc:picChg chg="add del mod">
          <ac:chgData name="Cull, Emmelie (EECD/EDPE)" userId="af4e625d-24c8-45e6-904e-034bb69edc2f" providerId="ADAL" clId="{38B59E76-AACA-4690-B641-6EA327FE7EA4}" dt="2025-08-05T16:36:08.579" v="613" actId="478"/>
          <ac:picMkLst>
            <pc:docMk/>
            <pc:sldMk cId="1869014456" sldId="274"/>
            <ac:picMk id="28" creationId="{C3D752A2-C337-E063-120C-A488552A7816}"/>
          </ac:picMkLst>
        </pc:picChg>
        <pc:picChg chg="add mod">
          <ac:chgData name="Cull, Emmelie (EECD/EDPE)" userId="af4e625d-24c8-45e6-904e-034bb69edc2f" providerId="ADAL" clId="{38B59E76-AACA-4690-B641-6EA327FE7EA4}" dt="2025-08-05T16:39:33.308" v="648" actId="1076"/>
          <ac:picMkLst>
            <pc:docMk/>
            <pc:sldMk cId="1869014456" sldId="274"/>
            <ac:picMk id="34" creationId="{D3DF8989-8464-2815-1290-CECF568D8689}"/>
          </ac:picMkLst>
        </pc:picChg>
        <pc:picChg chg="add mod">
          <ac:chgData name="Cull, Emmelie (EECD/EDPE)" userId="af4e625d-24c8-45e6-904e-034bb69edc2f" providerId="ADAL" clId="{38B59E76-AACA-4690-B641-6EA327FE7EA4}" dt="2025-08-05T16:40:24.481" v="655" actId="1076"/>
          <ac:picMkLst>
            <pc:docMk/>
            <pc:sldMk cId="1869014456" sldId="274"/>
            <ac:picMk id="40" creationId="{C8D97155-C61D-861D-005C-CF6721B7D3E6}"/>
          </ac:picMkLst>
        </pc:picChg>
        <pc:picChg chg="add mod">
          <ac:chgData name="Cull, Emmelie (EECD/EDPE)" userId="af4e625d-24c8-45e6-904e-034bb69edc2f" providerId="ADAL" clId="{38B59E76-AACA-4690-B641-6EA327FE7EA4}" dt="2025-08-05T16:45:21.315" v="683" actId="1076"/>
          <ac:picMkLst>
            <pc:docMk/>
            <pc:sldMk cId="1869014456" sldId="274"/>
            <ac:picMk id="46" creationId="{036B2BAA-A7B6-0E0D-877B-BD79AFF3392A}"/>
          </ac:picMkLst>
        </pc:picChg>
      </pc:sldChg>
      <pc:sldChg chg="addSp modSp new mod">
        <pc:chgData name="Cull, Emmelie (EECD/EDPE)" userId="af4e625d-24c8-45e6-904e-034bb69edc2f" providerId="ADAL" clId="{38B59E76-AACA-4690-B641-6EA327FE7EA4}" dt="2025-08-05T17:32:51.096" v="797" actId="1076"/>
        <pc:sldMkLst>
          <pc:docMk/>
          <pc:sldMk cId="3244804479" sldId="275"/>
        </pc:sldMkLst>
        <pc:spChg chg="add mod">
          <ac:chgData name="Cull, Emmelie (EECD/EDPE)" userId="af4e625d-24c8-45e6-904e-034bb69edc2f" providerId="ADAL" clId="{38B59E76-AACA-4690-B641-6EA327FE7EA4}" dt="2025-08-05T17:25:33.796" v="734" actId="1076"/>
          <ac:spMkLst>
            <pc:docMk/>
            <pc:sldMk cId="3244804479" sldId="275"/>
            <ac:spMk id="6" creationId="{E67038F7-703E-1789-5142-E938D6D4A58A}"/>
          </ac:spMkLst>
        </pc:spChg>
        <pc:spChg chg="add mod">
          <ac:chgData name="Cull, Emmelie (EECD/EDPE)" userId="af4e625d-24c8-45e6-904e-034bb69edc2f" providerId="ADAL" clId="{38B59E76-AACA-4690-B641-6EA327FE7EA4}" dt="2025-08-05T17:21:56.095" v="704" actId="1076"/>
          <ac:spMkLst>
            <pc:docMk/>
            <pc:sldMk cId="3244804479" sldId="275"/>
            <ac:spMk id="8" creationId="{155B0DF8-C513-901E-C6C5-8A0BDB591B0A}"/>
          </ac:spMkLst>
        </pc:spChg>
        <pc:spChg chg="add mod">
          <ac:chgData name="Cull, Emmelie (EECD/EDPE)" userId="af4e625d-24c8-45e6-904e-034bb69edc2f" providerId="ADAL" clId="{38B59E76-AACA-4690-B641-6EA327FE7EA4}" dt="2025-08-05T17:25:40.016" v="735" actId="1076"/>
          <ac:spMkLst>
            <pc:docMk/>
            <pc:sldMk cId="3244804479" sldId="275"/>
            <ac:spMk id="10" creationId="{6379D4D5-B699-92AC-259D-9E52253C825C}"/>
          </ac:spMkLst>
        </pc:spChg>
        <pc:spChg chg="add mod">
          <ac:chgData name="Cull, Emmelie (EECD/EDPE)" userId="af4e625d-24c8-45e6-904e-034bb69edc2f" providerId="ADAL" clId="{38B59E76-AACA-4690-B641-6EA327FE7EA4}" dt="2025-08-05T17:23:57.012" v="721" actId="1076"/>
          <ac:spMkLst>
            <pc:docMk/>
            <pc:sldMk cId="3244804479" sldId="275"/>
            <ac:spMk id="14" creationId="{7D1C709C-3B17-8D24-2337-99325C26AB84}"/>
          </ac:spMkLst>
        </pc:spChg>
        <pc:spChg chg="add mod">
          <ac:chgData name="Cull, Emmelie (EECD/EDPE)" userId="af4e625d-24c8-45e6-904e-034bb69edc2f" providerId="ADAL" clId="{38B59E76-AACA-4690-B641-6EA327FE7EA4}" dt="2025-08-05T17:24:31.081" v="725" actId="1076"/>
          <ac:spMkLst>
            <pc:docMk/>
            <pc:sldMk cId="3244804479" sldId="275"/>
            <ac:spMk id="16" creationId="{8BD2F39C-C60F-8E78-CEE8-04CF33B7BB72}"/>
          </ac:spMkLst>
        </pc:spChg>
        <pc:spChg chg="add mod">
          <ac:chgData name="Cull, Emmelie (EECD/EDPE)" userId="af4e625d-24c8-45e6-904e-034bb69edc2f" providerId="ADAL" clId="{38B59E76-AACA-4690-B641-6EA327FE7EA4}" dt="2025-08-05T17:26:37.149" v="742" actId="14100"/>
          <ac:spMkLst>
            <pc:docMk/>
            <pc:sldMk cId="3244804479" sldId="275"/>
            <ac:spMk id="20" creationId="{EACE67EC-BD88-D486-63B6-01474AD5B34A}"/>
          </ac:spMkLst>
        </pc:spChg>
        <pc:spChg chg="add mod">
          <ac:chgData name="Cull, Emmelie (EECD/EDPE)" userId="af4e625d-24c8-45e6-904e-034bb69edc2f" providerId="ADAL" clId="{38B59E76-AACA-4690-B641-6EA327FE7EA4}" dt="2025-08-05T17:27:22.226" v="748" actId="1076"/>
          <ac:spMkLst>
            <pc:docMk/>
            <pc:sldMk cId="3244804479" sldId="275"/>
            <ac:spMk id="22" creationId="{484B748F-0505-82BD-615F-62A750F41DB0}"/>
          </ac:spMkLst>
        </pc:spChg>
        <pc:spChg chg="add mod">
          <ac:chgData name="Cull, Emmelie (EECD/EDPE)" userId="af4e625d-24c8-45e6-904e-034bb69edc2f" providerId="ADAL" clId="{38B59E76-AACA-4690-B641-6EA327FE7EA4}" dt="2025-08-05T17:28:35.713" v="759" actId="1076"/>
          <ac:spMkLst>
            <pc:docMk/>
            <pc:sldMk cId="3244804479" sldId="275"/>
            <ac:spMk id="26" creationId="{0C04C46A-B533-A011-50E6-476CFFD8028E}"/>
          </ac:spMkLst>
        </pc:spChg>
        <pc:spChg chg="add mod">
          <ac:chgData name="Cull, Emmelie (EECD/EDPE)" userId="af4e625d-24c8-45e6-904e-034bb69edc2f" providerId="ADAL" clId="{38B59E76-AACA-4690-B641-6EA327FE7EA4}" dt="2025-08-05T17:29:58.585" v="771" actId="1076"/>
          <ac:spMkLst>
            <pc:docMk/>
            <pc:sldMk cId="3244804479" sldId="275"/>
            <ac:spMk id="30" creationId="{584DEF0A-1E9E-EF51-2A2E-6E607FB0D1C4}"/>
          </ac:spMkLst>
        </pc:spChg>
        <pc:spChg chg="add mod">
          <ac:chgData name="Cull, Emmelie (EECD/EDPE)" userId="af4e625d-24c8-45e6-904e-034bb69edc2f" providerId="ADAL" clId="{38B59E76-AACA-4690-B641-6EA327FE7EA4}" dt="2025-08-05T17:32:51.096" v="797" actId="1076"/>
          <ac:spMkLst>
            <pc:docMk/>
            <pc:sldMk cId="3244804479" sldId="275"/>
            <ac:spMk id="32" creationId="{967D8341-3762-6DED-9C42-CCDE35AA88B5}"/>
          </ac:spMkLst>
        </pc:spChg>
        <pc:spChg chg="add mod">
          <ac:chgData name="Cull, Emmelie (EECD/EDPE)" userId="af4e625d-24c8-45e6-904e-034bb69edc2f" providerId="ADAL" clId="{38B59E76-AACA-4690-B641-6EA327FE7EA4}" dt="2025-08-05T17:31:20.913" v="783" actId="1076"/>
          <ac:spMkLst>
            <pc:docMk/>
            <pc:sldMk cId="3244804479" sldId="275"/>
            <ac:spMk id="34" creationId="{B9A26A7B-39F3-A628-094E-92C44D5FF618}"/>
          </ac:spMkLst>
        </pc:spChg>
        <pc:spChg chg="add mod">
          <ac:chgData name="Cull, Emmelie (EECD/EDPE)" userId="af4e625d-24c8-45e6-904e-034bb69edc2f" providerId="ADAL" clId="{38B59E76-AACA-4690-B641-6EA327FE7EA4}" dt="2025-08-05T17:32:33.336" v="796" actId="14100"/>
          <ac:spMkLst>
            <pc:docMk/>
            <pc:sldMk cId="3244804479" sldId="275"/>
            <ac:spMk id="38" creationId="{AF863609-B68C-DB23-F94D-1A368625278E}"/>
          </ac:spMkLst>
        </pc:spChg>
        <pc:picChg chg="add mod">
          <ac:chgData name="Cull, Emmelie (EECD/EDPE)" userId="af4e625d-24c8-45e6-904e-034bb69edc2f" providerId="ADAL" clId="{38B59E76-AACA-4690-B641-6EA327FE7EA4}" dt="2025-08-05T16:47:41.575" v="691" actId="1076"/>
          <ac:picMkLst>
            <pc:docMk/>
            <pc:sldMk cId="3244804479" sldId="275"/>
            <ac:picMk id="4" creationId="{B2657077-E921-3186-CE12-91DCF41645D7}"/>
          </ac:picMkLst>
        </pc:picChg>
        <pc:picChg chg="add mod">
          <ac:chgData name="Cull, Emmelie (EECD/EDPE)" userId="af4e625d-24c8-45e6-904e-034bb69edc2f" providerId="ADAL" clId="{38B59E76-AACA-4690-B641-6EA327FE7EA4}" dt="2025-08-05T17:23:03.364" v="714" actId="1076"/>
          <ac:picMkLst>
            <pc:docMk/>
            <pc:sldMk cId="3244804479" sldId="275"/>
            <ac:picMk id="12" creationId="{9D261F5C-E124-0037-F42C-D10D365EE6C6}"/>
          </ac:picMkLst>
        </pc:picChg>
        <pc:picChg chg="add mod">
          <ac:chgData name="Cull, Emmelie (EECD/EDPE)" userId="af4e625d-24c8-45e6-904e-034bb69edc2f" providerId="ADAL" clId="{38B59E76-AACA-4690-B641-6EA327FE7EA4}" dt="2025-08-05T17:25:18.449" v="733" actId="1076"/>
          <ac:picMkLst>
            <pc:docMk/>
            <pc:sldMk cId="3244804479" sldId="275"/>
            <ac:picMk id="18" creationId="{1EA7BE94-8AFE-DCB1-D590-3EEFA375D602}"/>
          </ac:picMkLst>
        </pc:picChg>
        <pc:picChg chg="add mod">
          <ac:chgData name="Cull, Emmelie (EECD/EDPE)" userId="af4e625d-24c8-45e6-904e-034bb69edc2f" providerId="ADAL" clId="{38B59E76-AACA-4690-B641-6EA327FE7EA4}" dt="2025-08-05T17:28:05.400" v="755" actId="1076"/>
          <ac:picMkLst>
            <pc:docMk/>
            <pc:sldMk cId="3244804479" sldId="275"/>
            <ac:picMk id="24" creationId="{C5EF0C4C-BD23-D992-0B22-B03554CDF157}"/>
          </ac:picMkLst>
        </pc:picChg>
        <pc:picChg chg="add mod">
          <ac:chgData name="Cull, Emmelie (EECD/EDPE)" userId="af4e625d-24c8-45e6-904e-034bb69edc2f" providerId="ADAL" clId="{38B59E76-AACA-4690-B641-6EA327FE7EA4}" dt="2025-08-05T17:29:16.668" v="766" actId="1076"/>
          <ac:picMkLst>
            <pc:docMk/>
            <pc:sldMk cId="3244804479" sldId="275"/>
            <ac:picMk id="28" creationId="{0D9D4672-22CA-FDA5-7EA1-926210DA8AB7}"/>
          </ac:picMkLst>
        </pc:picChg>
        <pc:picChg chg="add mod">
          <ac:chgData name="Cull, Emmelie (EECD/EDPE)" userId="af4e625d-24c8-45e6-904e-034bb69edc2f" providerId="ADAL" clId="{38B59E76-AACA-4690-B641-6EA327FE7EA4}" dt="2025-08-05T17:31:58.007" v="791" actId="1076"/>
          <ac:picMkLst>
            <pc:docMk/>
            <pc:sldMk cId="3244804479" sldId="275"/>
            <ac:picMk id="36" creationId="{7D55D060-8F8B-3199-E46C-A86AF772772B}"/>
          </ac:picMkLst>
        </pc:picChg>
      </pc:sldChg>
      <pc:sldChg chg="addSp modSp new mod">
        <pc:chgData name="Cull, Emmelie (EECD/EDPE)" userId="af4e625d-24c8-45e6-904e-034bb69edc2f" providerId="ADAL" clId="{38B59E76-AACA-4690-B641-6EA327FE7EA4}" dt="2025-08-05T18:23:40.164" v="915" actId="1076"/>
        <pc:sldMkLst>
          <pc:docMk/>
          <pc:sldMk cId="2680426504" sldId="276"/>
        </pc:sldMkLst>
        <pc:spChg chg="add mod">
          <ac:chgData name="Cull, Emmelie (EECD/EDPE)" userId="af4e625d-24c8-45e6-904e-034bb69edc2f" providerId="ADAL" clId="{38B59E76-AACA-4690-B641-6EA327FE7EA4}" dt="2025-08-05T17:35:35.908" v="814" actId="1076"/>
          <ac:spMkLst>
            <pc:docMk/>
            <pc:sldMk cId="2680426504" sldId="276"/>
            <ac:spMk id="6" creationId="{5023388A-F97E-7E2A-CA7A-2517AC381ED1}"/>
          </ac:spMkLst>
        </pc:spChg>
        <pc:spChg chg="add mod">
          <ac:chgData name="Cull, Emmelie (EECD/EDPE)" userId="af4e625d-24c8-45e6-904e-034bb69edc2f" providerId="ADAL" clId="{38B59E76-AACA-4690-B641-6EA327FE7EA4}" dt="2025-08-05T17:36:14.841" v="818" actId="1076"/>
          <ac:spMkLst>
            <pc:docMk/>
            <pc:sldMk cId="2680426504" sldId="276"/>
            <ac:spMk id="8" creationId="{4F1B0F63-B027-48E1-D3FB-8D1062656885}"/>
          </ac:spMkLst>
        </pc:spChg>
        <pc:spChg chg="add mod">
          <ac:chgData name="Cull, Emmelie (EECD/EDPE)" userId="af4e625d-24c8-45e6-904e-034bb69edc2f" providerId="ADAL" clId="{38B59E76-AACA-4690-B641-6EA327FE7EA4}" dt="2025-08-05T17:38:28.196" v="837" actId="1076"/>
          <ac:spMkLst>
            <pc:docMk/>
            <pc:sldMk cId="2680426504" sldId="276"/>
            <ac:spMk id="10" creationId="{412BA751-8A02-1EB2-80ED-DF8EA206B0DF}"/>
          </ac:spMkLst>
        </pc:spChg>
        <pc:spChg chg="add mod">
          <ac:chgData name="Cull, Emmelie (EECD/EDPE)" userId="af4e625d-24c8-45e6-904e-034bb69edc2f" providerId="ADAL" clId="{38B59E76-AACA-4690-B641-6EA327FE7EA4}" dt="2025-08-05T17:38:15.410" v="836" actId="14100"/>
          <ac:spMkLst>
            <pc:docMk/>
            <pc:sldMk cId="2680426504" sldId="276"/>
            <ac:spMk id="14" creationId="{BD11DD19-C8FE-89B1-29B2-C8F0643D5ED8}"/>
          </ac:spMkLst>
        </pc:spChg>
        <pc:spChg chg="add mod">
          <ac:chgData name="Cull, Emmelie (EECD/EDPE)" userId="af4e625d-24c8-45e6-904e-034bb69edc2f" providerId="ADAL" clId="{38B59E76-AACA-4690-B641-6EA327FE7EA4}" dt="2025-08-05T18:23:17.090" v="913" actId="1076"/>
          <ac:spMkLst>
            <pc:docMk/>
            <pc:sldMk cId="2680426504" sldId="276"/>
            <ac:spMk id="16" creationId="{91DFB887-A990-3BA3-F838-66033CD7B163}"/>
          </ac:spMkLst>
        </pc:spChg>
        <pc:spChg chg="add mod">
          <ac:chgData name="Cull, Emmelie (EECD/EDPE)" userId="af4e625d-24c8-45e6-904e-034bb69edc2f" providerId="ADAL" clId="{38B59E76-AACA-4690-B641-6EA327FE7EA4}" dt="2025-08-05T17:48:27.564" v="858" actId="1076"/>
          <ac:spMkLst>
            <pc:docMk/>
            <pc:sldMk cId="2680426504" sldId="276"/>
            <ac:spMk id="20" creationId="{EDEC93F3-6F77-A107-98E4-BF94271D8747}"/>
          </ac:spMkLst>
        </pc:spChg>
        <pc:spChg chg="add mod">
          <ac:chgData name="Cull, Emmelie (EECD/EDPE)" userId="af4e625d-24c8-45e6-904e-034bb69edc2f" providerId="ADAL" clId="{38B59E76-AACA-4690-B641-6EA327FE7EA4}" dt="2025-08-05T17:52:39.083" v="872" actId="1076"/>
          <ac:spMkLst>
            <pc:docMk/>
            <pc:sldMk cId="2680426504" sldId="276"/>
            <ac:spMk id="22" creationId="{E4F6DBE0-4086-2D48-0896-88D0A2C5E3FB}"/>
          </ac:spMkLst>
        </pc:spChg>
        <pc:spChg chg="add mod">
          <ac:chgData name="Cull, Emmelie (EECD/EDPE)" userId="af4e625d-24c8-45e6-904e-034bb69edc2f" providerId="ADAL" clId="{38B59E76-AACA-4690-B641-6EA327FE7EA4}" dt="2025-08-05T17:53:10.781" v="876" actId="1076"/>
          <ac:spMkLst>
            <pc:docMk/>
            <pc:sldMk cId="2680426504" sldId="276"/>
            <ac:spMk id="26" creationId="{9AB8A87C-994B-BD27-896E-EDC75088197E}"/>
          </ac:spMkLst>
        </pc:spChg>
        <pc:spChg chg="add mod">
          <ac:chgData name="Cull, Emmelie (EECD/EDPE)" userId="af4e625d-24c8-45e6-904e-034bb69edc2f" providerId="ADAL" clId="{38B59E76-AACA-4690-B641-6EA327FE7EA4}" dt="2025-08-05T17:54:50.070" v="890" actId="1076"/>
          <ac:spMkLst>
            <pc:docMk/>
            <pc:sldMk cId="2680426504" sldId="276"/>
            <ac:spMk id="28" creationId="{DCA5FF55-05A6-E47C-137D-46B25F928C31}"/>
          </ac:spMkLst>
        </pc:spChg>
        <pc:spChg chg="add mod">
          <ac:chgData name="Cull, Emmelie (EECD/EDPE)" userId="af4e625d-24c8-45e6-904e-034bb69edc2f" providerId="ADAL" clId="{38B59E76-AACA-4690-B641-6EA327FE7EA4}" dt="2025-08-05T18:12:31.597" v="895" actId="1076"/>
          <ac:spMkLst>
            <pc:docMk/>
            <pc:sldMk cId="2680426504" sldId="276"/>
            <ac:spMk id="32" creationId="{9F0E63EF-AF66-BA2E-A66E-91EE35BD89D4}"/>
          </ac:spMkLst>
        </pc:spChg>
        <pc:spChg chg="add mod">
          <ac:chgData name="Cull, Emmelie (EECD/EDPE)" userId="af4e625d-24c8-45e6-904e-034bb69edc2f" providerId="ADAL" clId="{38B59E76-AACA-4690-B641-6EA327FE7EA4}" dt="2025-08-05T18:21:33.686" v="901" actId="1076"/>
          <ac:spMkLst>
            <pc:docMk/>
            <pc:sldMk cId="2680426504" sldId="276"/>
            <ac:spMk id="34" creationId="{27B96483-3CDF-4701-F943-7BB6ADE536FE}"/>
          </ac:spMkLst>
        </pc:spChg>
        <pc:spChg chg="add mod">
          <ac:chgData name="Cull, Emmelie (EECD/EDPE)" userId="af4e625d-24c8-45e6-904e-034bb69edc2f" providerId="ADAL" clId="{38B59E76-AACA-4690-B641-6EA327FE7EA4}" dt="2025-08-05T18:23:40.164" v="915" actId="1076"/>
          <ac:spMkLst>
            <pc:docMk/>
            <pc:sldMk cId="2680426504" sldId="276"/>
            <ac:spMk id="38" creationId="{CA0DA604-BA1A-3B25-785D-B8720DE32786}"/>
          </ac:spMkLst>
        </pc:spChg>
        <pc:picChg chg="add mod">
          <ac:chgData name="Cull, Emmelie (EECD/EDPE)" userId="af4e625d-24c8-45e6-904e-034bb69edc2f" providerId="ADAL" clId="{38B59E76-AACA-4690-B641-6EA327FE7EA4}" dt="2025-08-05T17:34:31.561" v="807" actId="14100"/>
          <ac:picMkLst>
            <pc:docMk/>
            <pc:sldMk cId="2680426504" sldId="276"/>
            <ac:picMk id="4" creationId="{D300CAA7-AA62-C5D8-699D-48EB0D448659}"/>
          </ac:picMkLst>
        </pc:picChg>
        <pc:picChg chg="add mod">
          <ac:chgData name="Cull, Emmelie (EECD/EDPE)" userId="af4e625d-24c8-45e6-904e-034bb69edc2f" providerId="ADAL" clId="{38B59E76-AACA-4690-B641-6EA327FE7EA4}" dt="2025-08-05T17:37:46.381" v="831" actId="1076"/>
          <ac:picMkLst>
            <pc:docMk/>
            <pc:sldMk cId="2680426504" sldId="276"/>
            <ac:picMk id="12" creationId="{A2F4F098-CA9F-DF2D-C24B-AD84004835B0}"/>
          </ac:picMkLst>
        </pc:picChg>
        <pc:picChg chg="add mod">
          <ac:chgData name="Cull, Emmelie (EECD/EDPE)" userId="af4e625d-24c8-45e6-904e-034bb69edc2f" providerId="ADAL" clId="{38B59E76-AACA-4690-B641-6EA327FE7EA4}" dt="2025-08-05T17:47:22.045" v="849" actId="1076"/>
          <ac:picMkLst>
            <pc:docMk/>
            <pc:sldMk cId="2680426504" sldId="276"/>
            <ac:picMk id="18" creationId="{A89F8443-0A38-12A4-5864-C25292CE47EB}"/>
          </ac:picMkLst>
        </pc:picChg>
        <pc:picChg chg="add mod">
          <ac:chgData name="Cull, Emmelie (EECD/EDPE)" userId="af4e625d-24c8-45e6-904e-034bb69edc2f" providerId="ADAL" clId="{38B59E76-AACA-4690-B641-6EA327FE7EA4}" dt="2025-08-05T17:52:31.056" v="871" actId="1076"/>
          <ac:picMkLst>
            <pc:docMk/>
            <pc:sldMk cId="2680426504" sldId="276"/>
            <ac:picMk id="24" creationId="{5723C81E-A48B-DB65-8172-E1B11C2105CB}"/>
          </ac:picMkLst>
        </pc:picChg>
        <pc:picChg chg="add mod">
          <ac:chgData name="Cull, Emmelie (EECD/EDPE)" userId="af4e625d-24c8-45e6-904e-034bb69edc2f" providerId="ADAL" clId="{38B59E76-AACA-4690-B641-6EA327FE7EA4}" dt="2025-08-05T17:54:43.893" v="889" actId="1076"/>
          <ac:picMkLst>
            <pc:docMk/>
            <pc:sldMk cId="2680426504" sldId="276"/>
            <ac:picMk id="30" creationId="{03622099-DEC2-F7EF-29BA-65478A0CBB51}"/>
          </ac:picMkLst>
        </pc:picChg>
        <pc:picChg chg="add mod">
          <ac:chgData name="Cull, Emmelie (EECD/EDPE)" userId="af4e625d-24c8-45e6-904e-034bb69edc2f" providerId="ADAL" clId="{38B59E76-AACA-4690-B641-6EA327FE7EA4}" dt="2025-08-05T18:22:52.515" v="908" actId="1076"/>
          <ac:picMkLst>
            <pc:docMk/>
            <pc:sldMk cId="2680426504" sldId="276"/>
            <ac:picMk id="36" creationId="{98074F0A-D68A-CA72-FA82-EDC11DA7F753}"/>
          </ac:picMkLst>
        </pc:picChg>
      </pc:sldChg>
      <pc:sldChg chg="addSp delSp modSp new mod">
        <pc:chgData name="Cull, Emmelie (EECD/EDPE)" userId="af4e625d-24c8-45e6-904e-034bb69edc2f" providerId="ADAL" clId="{38B59E76-AACA-4690-B641-6EA327FE7EA4}" dt="2025-08-05T19:17:08.516" v="1090" actId="1076"/>
        <pc:sldMkLst>
          <pc:docMk/>
          <pc:sldMk cId="3669951273" sldId="277"/>
        </pc:sldMkLst>
        <pc:spChg chg="add mod">
          <ac:chgData name="Cull, Emmelie (EECD/EDPE)" userId="af4e625d-24c8-45e6-904e-034bb69edc2f" providerId="ADAL" clId="{38B59E76-AACA-4690-B641-6EA327FE7EA4}" dt="2025-08-05T19:13:23.757" v="1063" actId="1076"/>
          <ac:spMkLst>
            <pc:docMk/>
            <pc:sldMk cId="3669951273" sldId="277"/>
            <ac:spMk id="8" creationId="{361D53C7-8DE8-CBF7-B0BE-3B8BFDD255DA}"/>
          </ac:spMkLst>
        </pc:spChg>
        <pc:spChg chg="add mod">
          <ac:chgData name="Cull, Emmelie (EECD/EDPE)" userId="af4e625d-24c8-45e6-904e-034bb69edc2f" providerId="ADAL" clId="{38B59E76-AACA-4690-B641-6EA327FE7EA4}" dt="2025-08-05T19:14:48.934" v="1071" actId="1076"/>
          <ac:spMkLst>
            <pc:docMk/>
            <pc:sldMk cId="3669951273" sldId="277"/>
            <ac:spMk id="10" creationId="{00EE8F52-953A-0A35-42E9-610CA208832E}"/>
          </ac:spMkLst>
        </pc:spChg>
        <pc:spChg chg="add mod">
          <ac:chgData name="Cull, Emmelie (EECD/EDPE)" userId="af4e625d-24c8-45e6-904e-034bb69edc2f" providerId="ADAL" clId="{38B59E76-AACA-4690-B641-6EA327FE7EA4}" dt="2025-08-05T19:16:27.396" v="1082" actId="14100"/>
          <ac:spMkLst>
            <pc:docMk/>
            <pc:sldMk cId="3669951273" sldId="277"/>
            <ac:spMk id="14" creationId="{735AE6F0-017C-6375-B477-691CF31B12D6}"/>
          </ac:spMkLst>
        </pc:spChg>
        <pc:spChg chg="add mod">
          <ac:chgData name="Cull, Emmelie (EECD/EDPE)" userId="af4e625d-24c8-45e6-904e-034bb69edc2f" providerId="ADAL" clId="{38B59E76-AACA-4690-B641-6EA327FE7EA4}" dt="2025-08-05T19:17:08.516" v="1090" actId="1076"/>
          <ac:spMkLst>
            <pc:docMk/>
            <pc:sldMk cId="3669951273" sldId="277"/>
            <ac:spMk id="16" creationId="{0C5D815D-2206-9CA3-9F08-F779CF3C63EA}"/>
          </ac:spMkLst>
        </pc:spChg>
        <pc:picChg chg="add del mod">
          <ac:chgData name="Cull, Emmelie (EECD/EDPE)" userId="af4e625d-24c8-45e6-904e-034bb69edc2f" providerId="ADAL" clId="{38B59E76-AACA-4690-B641-6EA327FE7EA4}" dt="2025-08-05T18:25:45.503" v="919" actId="21"/>
          <ac:picMkLst>
            <pc:docMk/>
            <pc:sldMk cId="3669951273" sldId="277"/>
            <ac:picMk id="4" creationId="{697124AD-0F82-330C-A270-9C20B2D6E03D}"/>
          </ac:picMkLst>
        </pc:picChg>
        <pc:picChg chg="add mod">
          <ac:chgData name="Cull, Emmelie (EECD/EDPE)" userId="af4e625d-24c8-45e6-904e-034bb69edc2f" providerId="ADAL" clId="{38B59E76-AACA-4690-B641-6EA327FE7EA4}" dt="2025-08-05T19:12:05.459" v="1056" actId="14100"/>
          <ac:picMkLst>
            <pc:docMk/>
            <pc:sldMk cId="3669951273" sldId="277"/>
            <ac:picMk id="6" creationId="{9B2B4689-3BE2-B7B4-5B05-ACA36A028694}"/>
          </ac:picMkLst>
        </pc:picChg>
        <pc:picChg chg="add mod">
          <ac:chgData name="Cull, Emmelie (EECD/EDPE)" userId="af4e625d-24c8-45e6-904e-034bb69edc2f" providerId="ADAL" clId="{38B59E76-AACA-4690-B641-6EA327FE7EA4}" dt="2025-08-05T19:15:41.726" v="1077" actId="1076"/>
          <ac:picMkLst>
            <pc:docMk/>
            <pc:sldMk cId="3669951273" sldId="277"/>
            <ac:picMk id="12" creationId="{61FE0FDE-9927-7669-FCEC-91AF3A1EB8AA}"/>
          </ac:picMkLst>
        </pc:picChg>
      </pc:sldChg>
      <pc:sldChg chg="new del">
        <pc:chgData name="Cull, Emmelie (EECD/EDPE)" userId="af4e625d-24c8-45e6-904e-034bb69edc2f" providerId="ADAL" clId="{38B59E76-AACA-4690-B641-6EA327FE7EA4}" dt="2025-08-05T19:17:14.719" v="1091" actId="47"/>
        <pc:sldMkLst>
          <pc:docMk/>
          <pc:sldMk cId="2566622106" sldId="278"/>
        </pc:sldMkLst>
      </pc:sldChg>
    </pc:docChg>
  </pc:docChgLst>
  <pc:docChgLst>
    <pc:chgData name="Coombs, Warren (EECD/EDPE)" userId="S::warren.coombs@gnb.ca::8d334793-c0e0-48f4-bda9-d530b261e983" providerId="AD" clId="Web-{94A4D553-443B-D277-60AC-E2410560A7AC}"/>
    <pc:docChg chg="delSld">
      <pc:chgData name="Coombs, Warren (EECD/EDPE)" userId="S::warren.coombs@gnb.ca::8d334793-c0e0-48f4-bda9-d530b261e983" providerId="AD" clId="Web-{94A4D553-443B-D277-60AC-E2410560A7AC}" dt="2025-08-13T13:30:43.937" v="12"/>
      <pc:docMkLst>
        <pc:docMk/>
      </pc:docMkLst>
      <pc:sldChg chg="del">
        <pc:chgData name="Coombs, Warren (EECD/EDPE)" userId="S::warren.coombs@gnb.ca::8d334793-c0e0-48f4-bda9-d530b261e983" providerId="AD" clId="Web-{94A4D553-443B-D277-60AC-E2410560A7AC}" dt="2025-08-13T13:30:43.937" v="12"/>
        <pc:sldMkLst>
          <pc:docMk/>
          <pc:sldMk cId="2984300859" sldId="265"/>
        </pc:sldMkLst>
      </pc:sldChg>
      <pc:sldChg chg="del">
        <pc:chgData name="Coombs, Warren (EECD/EDPE)" userId="S::warren.coombs@gnb.ca::8d334793-c0e0-48f4-bda9-d530b261e983" providerId="AD" clId="Web-{94A4D553-443B-D277-60AC-E2410560A7AC}" dt="2025-08-13T13:30:43.921" v="11"/>
        <pc:sldMkLst>
          <pc:docMk/>
          <pc:sldMk cId="1651939783" sldId="266"/>
        </pc:sldMkLst>
      </pc:sldChg>
      <pc:sldChg chg="del">
        <pc:chgData name="Coombs, Warren (EECD/EDPE)" userId="S::warren.coombs@gnb.ca::8d334793-c0e0-48f4-bda9-d530b261e983" providerId="AD" clId="Web-{94A4D553-443B-D277-60AC-E2410560A7AC}" dt="2025-08-13T13:30:43.921" v="10"/>
        <pc:sldMkLst>
          <pc:docMk/>
          <pc:sldMk cId="992913141" sldId="267"/>
        </pc:sldMkLst>
      </pc:sldChg>
      <pc:sldChg chg="del">
        <pc:chgData name="Coombs, Warren (EECD/EDPE)" userId="S::warren.coombs@gnb.ca::8d334793-c0e0-48f4-bda9-d530b261e983" providerId="AD" clId="Web-{94A4D553-443B-D277-60AC-E2410560A7AC}" dt="2025-08-13T13:30:43.921" v="9"/>
        <pc:sldMkLst>
          <pc:docMk/>
          <pc:sldMk cId="3787979641" sldId="268"/>
        </pc:sldMkLst>
      </pc:sldChg>
      <pc:sldChg chg="del">
        <pc:chgData name="Coombs, Warren (EECD/EDPE)" userId="S::warren.coombs@gnb.ca::8d334793-c0e0-48f4-bda9-d530b261e983" providerId="AD" clId="Web-{94A4D553-443B-D277-60AC-E2410560A7AC}" dt="2025-08-13T13:30:43.921" v="8"/>
        <pc:sldMkLst>
          <pc:docMk/>
          <pc:sldMk cId="125513974" sldId="269"/>
        </pc:sldMkLst>
      </pc:sldChg>
      <pc:sldChg chg="del">
        <pc:chgData name="Coombs, Warren (EECD/EDPE)" userId="S::warren.coombs@gnb.ca::8d334793-c0e0-48f4-bda9-d530b261e983" providerId="AD" clId="Web-{94A4D553-443B-D277-60AC-E2410560A7AC}" dt="2025-08-13T13:30:43.921" v="7"/>
        <pc:sldMkLst>
          <pc:docMk/>
          <pc:sldMk cId="1148332931" sldId="270"/>
        </pc:sldMkLst>
      </pc:sldChg>
      <pc:sldChg chg="del">
        <pc:chgData name="Coombs, Warren (EECD/EDPE)" userId="S::warren.coombs@gnb.ca::8d334793-c0e0-48f4-bda9-d530b261e983" providerId="AD" clId="Web-{94A4D553-443B-D277-60AC-E2410560A7AC}" dt="2025-08-13T13:30:43.921" v="6"/>
        <pc:sldMkLst>
          <pc:docMk/>
          <pc:sldMk cId="2775520681" sldId="271"/>
        </pc:sldMkLst>
      </pc:sldChg>
      <pc:sldChg chg="del">
        <pc:chgData name="Coombs, Warren (EECD/EDPE)" userId="S::warren.coombs@gnb.ca::8d334793-c0e0-48f4-bda9-d530b261e983" providerId="AD" clId="Web-{94A4D553-443B-D277-60AC-E2410560A7AC}" dt="2025-08-13T13:30:43.921" v="5"/>
        <pc:sldMkLst>
          <pc:docMk/>
          <pc:sldMk cId="692069662" sldId="272"/>
        </pc:sldMkLst>
      </pc:sldChg>
      <pc:sldChg chg="del">
        <pc:chgData name="Coombs, Warren (EECD/EDPE)" userId="S::warren.coombs@gnb.ca::8d334793-c0e0-48f4-bda9-d530b261e983" providerId="AD" clId="Web-{94A4D553-443B-D277-60AC-E2410560A7AC}" dt="2025-08-13T13:30:43.906" v="4"/>
        <pc:sldMkLst>
          <pc:docMk/>
          <pc:sldMk cId="1612876038" sldId="273"/>
        </pc:sldMkLst>
      </pc:sldChg>
      <pc:sldChg chg="del">
        <pc:chgData name="Coombs, Warren (EECD/EDPE)" userId="S::warren.coombs@gnb.ca::8d334793-c0e0-48f4-bda9-d530b261e983" providerId="AD" clId="Web-{94A4D553-443B-D277-60AC-E2410560A7AC}" dt="2025-08-13T13:30:43.906" v="3"/>
        <pc:sldMkLst>
          <pc:docMk/>
          <pc:sldMk cId="1869014456" sldId="274"/>
        </pc:sldMkLst>
      </pc:sldChg>
      <pc:sldChg chg="del">
        <pc:chgData name="Coombs, Warren (EECD/EDPE)" userId="S::warren.coombs@gnb.ca::8d334793-c0e0-48f4-bda9-d530b261e983" providerId="AD" clId="Web-{94A4D553-443B-D277-60AC-E2410560A7AC}" dt="2025-08-13T13:30:43.906" v="2"/>
        <pc:sldMkLst>
          <pc:docMk/>
          <pc:sldMk cId="3244804479" sldId="275"/>
        </pc:sldMkLst>
      </pc:sldChg>
      <pc:sldChg chg="del">
        <pc:chgData name="Coombs, Warren (EECD/EDPE)" userId="S::warren.coombs@gnb.ca::8d334793-c0e0-48f4-bda9-d530b261e983" providerId="AD" clId="Web-{94A4D553-443B-D277-60AC-E2410560A7AC}" dt="2025-08-13T13:30:43.906" v="1"/>
        <pc:sldMkLst>
          <pc:docMk/>
          <pc:sldMk cId="2680426504" sldId="276"/>
        </pc:sldMkLst>
      </pc:sldChg>
      <pc:sldChg chg="del">
        <pc:chgData name="Coombs, Warren (EECD/EDPE)" userId="S::warren.coombs@gnb.ca::8d334793-c0e0-48f4-bda9-d530b261e983" providerId="AD" clId="Web-{94A4D553-443B-D277-60AC-E2410560A7AC}" dt="2025-08-13T13:30:43.906" v="0"/>
        <pc:sldMkLst>
          <pc:docMk/>
          <pc:sldMk cId="3669951273" sldId="27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92A2F7-A210-4923-8472-6A708C59A992}" type="datetimeFigureOut">
              <a:rPr lang="en-US" smtClean="0"/>
              <a:t>8/13/2025</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6AF468-2689-4B4B-95A9-7D3C38702E43}" type="slidenum">
              <a:rPr lang="en-US" smtClean="0"/>
              <a:t>‹#›</a:t>
            </a:fld>
            <a:endParaRPr lang="en-US"/>
          </a:p>
        </p:txBody>
      </p:sp>
    </p:spTree>
    <p:extLst>
      <p:ext uri="{BB962C8B-B14F-4D97-AF65-F5344CB8AC3E}">
        <p14:creationId xmlns:p14="http://schemas.microsoft.com/office/powerpoint/2010/main" val="756943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96D46063-A5D5-E776-E513-FE3127E8CB5F}"/>
              </a:ext>
            </a:extLst>
          </p:cNvPr>
          <p:cNvSpPr/>
          <p:nvPr userDrawn="1"/>
        </p:nvSpPr>
        <p:spPr>
          <a:xfrm rot="2494443">
            <a:off x="1130264" y="-1074712"/>
            <a:ext cx="9038038" cy="4802525"/>
          </a:xfrm>
          <a:custGeom>
            <a:avLst/>
            <a:gdLst>
              <a:gd name="connsiteX0" fmla="*/ 0 w 9038038"/>
              <a:gd name="connsiteY0" fmla="*/ 4636550 h 4802525"/>
              <a:gd name="connsiteX1" fmla="*/ 5227038 w 9038038"/>
              <a:gd name="connsiteY1" fmla="*/ 0 h 4802525"/>
              <a:gd name="connsiteX2" fmla="*/ 9038038 w 9038038"/>
              <a:gd name="connsiteY2" fmla="*/ 4296350 h 4802525"/>
              <a:gd name="connsiteX3" fmla="*/ 9017548 w 9038038"/>
              <a:gd name="connsiteY3" fmla="*/ 4330077 h 4802525"/>
              <a:gd name="connsiteX4" fmla="*/ 8128980 w 9038038"/>
              <a:gd name="connsiteY4" fmla="*/ 4802525 h 4802525"/>
              <a:gd name="connsiteX5" fmla="*/ 571091 w 9038038"/>
              <a:gd name="connsiteY5" fmla="*/ 4802525 h 4802525"/>
              <a:gd name="connsiteX6" fmla="*/ 60314 w 9038038"/>
              <a:gd name="connsiteY6" fmla="*/ 4673191 h 480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38038" h="4802525">
                <a:moveTo>
                  <a:pt x="0" y="4636550"/>
                </a:moveTo>
                <a:lnTo>
                  <a:pt x="5227038" y="0"/>
                </a:lnTo>
                <a:lnTo>
                  <a:pt x="9038038" y="4296350"/>
                </a:lnTo>
                <a:lnTo>
                  <a:pt x="9017548" y="4330077"/>
                </a:lnTo>
                <a:cubicBezTo>
                  <a:pt x="8824979" y="4615118"/>
                  <a:pt x="8498865" y="4802525"/>
                  <a:pt x="8128980" y="4802525"/>
                </a:cubicBezTo>
                <a:lnTo>
                  <a:pt x="571091" y="4802525"/>
                </a:lnTo>
                <a:cubicBezTo>
                  <a:pt x="386149" y="4802525"/>
                  <a:pt x="212149" y="4755673"/>
                  <a:pt x="60314" y="4673191"/>
                </a:cubicBezTo>
                <a:close/>
              </a:path>
            </a:pathLst>
          </a:cu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Picture Placeholder 26">
            <a:extLst>
              <a:ext uri="{FF2B5EF4-FFF2-40B4-BE49-F238E27FC236}">
                <a16:creationId xmlns:a16="http://schemas.microsoft.com/office/drawing/2014/main" id="{C165AD84-A651-95DB-26B4-47FD235CEF16}"/>
              </a:ext>
            </a:extLst>
          </p:cNvPr>
          <p:cNvSpPr>
            <a:spLocks noGrp="1"/>
          </p:cNvSpPr>
          <p:nvPr>
            <p:ph type="pic" sz="quarter" idx="10"/>
          </p:nvPr>
        </p:nvSpPr>
        <p:spPr>
          <a:xfrm>
            <a:off x="2" y="0"/>
            <a:ext cx="7772399" cy="6289842"/>
          </a:xfrm>
          <a:custGeom>
            <a:avLst/>
            <a:gdLst>
              <a:gd name="connsiteX0" fmla="*/ 7772399 w 7772399"/>
              <a:gd name="connsiteY0" fmla="*/ 0 h 6289842"/>
              <a:gd name="connsiteX1" fmla="*/ 7772399 w 7772399"/>
              <a:gd name="connsiteY1" fmla="*/ 4407549 h 6289842"/>
              <a:gd name="connsiteX2" fmla="*/ 6422523 w 7772399"/>
              <a:gd name="connsiteY2" fmla="*/ 5929339 h 6289842"/>
              <a:gd name="connsiteX3" fmla="*/ 4909793 w 7772399"/>
              <a:gd name="connsiteY3" fmla="*/ 6019899 h 6289842"/>
              <a:gd name="connsiteX4" fmla="*/ 0 w 7772399"/>
              <a:gd name="connsiteY4" fmla="*/ 1664756 h 6289842"/>
              <a:gd name="connsiteX5" fmla="*/ 0 w 7772399"/>
              <a:gd name="connsiteY5" fmla="*/ 0 h 6289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2399" h="6289842">
                <a:moveTo>
                  <a:pt x="7772399" y="0"/>
                </a:moveTo>
                <a:lnTo>
                  <a:pt x="7772399" y="4407549"/>
                </a:lnTo>
                <a:lnTo>
                  <a:pt x="6422523" y="5929339"/>
                </a:lnTo>
                <a:cubicBezTo>
                  <a:pt x="6029801" y="6372075"/>
                  <a:pt x="5352529" y="6412621"/>
                  <a:pt x="4909793" y="6019899"/>
                </a:cubicBezTo>
                <a:lnTo>
                  <a:pt x="0" y="1664756"/>
                </a:lnTo>
                <a:lnTo>
                  <a:pt x="0" y="0"/>
                </a:lnTo>
                <a:close/>
              </a:path>
            </a:pathLst>
          </a:custGeom>
        </p:spPr>
        <p:txBody>
          <a:bodyPr wrap="square">
            <a:noAutofit/>
          </a:bodyPr>
          <a:lstStyle/>
          <a:p>
            <a:endParaRPr lang="en-US"/>
          </a:p>
        </p:txBody>
      </p:sp>
      <p:pic>
        <p:nvPicPr>
          <p:cNvPr id="17" name="Picture 16">
            <a:extLst>
              <a:ext uri="{FF2B5EF4-FFF2-40B4-BE49-F238E27FC236}">
                <a16:creationId xmlns:a16="http://schemas.microsoft.com/office/drawing/2014/main" id="{2EFC25A8-175B-232E-0A2A-2B005AF2EC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79515" y="8973566"/>
            <a:ext cx="694435" cy="616727"/>
          </a:xfrm>
          <a:prstGeom prst="rect">
            <a:avLst/>
          </a:prstGeom>
        </p:spPr>
      </p:pic>
      <p:pic>
        <p:nvPicPr>
          <p:cNvPr id="18" name="Picture 17">
            <a:extLst>
              <a:ext uri="{FF2B5EF4-FFF2-40B4-BE49-F238E27FC236}">
                <a16:creationId xmlns:a16="http://schemas.microsoft.com/office/drawing/2014/main" id="{BBD87FA9-2589-A7AD-9CA3-5092AAF3397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8268" y="5326400"/>
            <a:ext cx="2801019" cy="795297"/>
          </a:xfrm>
          <a:prstGeom prst="rect">
            <a:avLst/>
          </a:prstGeom>
        </p:spPr>
      </p:pic>
      <p:sp>
        <p:nvSpPr>
          <p:cNvPr id="33" name="Text Placeholder 32">
            <a:extLst>
              <a:ext uri="{FF2B5EF4-FFF2-40B4-BE49-F238E27FC236}">
                <a16:creationId xmlns:a16="http://schemas.microsoft.com/office/drawing/2014/main" id="{8DB114D0-58A8-E03D-3443-5426B3CC60AE}"/>
              </a:ext>
            </a:extLst>
          </p:cNvPr>
          <p:cNvSpPr>
            <a:spLocks noGrp="1"/>
          </p:cNvSpPr>
          <p:nvPr>
            <p:ph type="body" sz="quarter" idx="11"/>
          </p:nvPr>
        </p:nvSpPr>
        <p:spPr>
          <a:xfrm>
            <a:off x="341118" y="6553201"/>
            <a:ext cx="6902450" cy="1943100"/>
          </a:xfrm>
        </p:spPr>
        <p:txBody>
          <a:bodyPr>
            <a:normAutofit/>
          </a:bodyPr>
          <a:lstStyle>
            <a:lvl1pPr marL="0" indent="0">
              <a:lnSpc>
                <a:spcPct val="120000"/>
              </a:lnSpc>
              <a:buNone/>
              <a:defRPr sz="3200">
                <a:solidFill>
                  <a:srgbClr val="D34728"/>
                </a:solidFill>
                <a:latin typeface="+mj-lt"/>
              </a:defRPr>
            </a:lvl1pPr>
          </a:lstStyle>
          <a:p>
            <a:pPr lvl="0"/>
            <a:endParaRPr lang="en-US"/>
          </a:p>
        </p:txBody>
      </p:sp>
      <p:sp>
        <p:nvSpPr>
          <p:cNvPr id="34" name="Text Placeholder 32">
            <a:extLst>
              <a:ext uri="{FF2B5EF4-FFF2-40B4-BE49-F238E27FC236}">
                <a16:creationId xmlns:a16="http://schemas.microsoft.com/office/drawing/2014/main" id="{3ADC491C-10A2-B105-0200-C5A8B59FA382}"/>
              </a:ext>
            </a:extLst>
          </p:cNvPr>
          <p:cNvSpPr>
            <a:spLocks noGrp="1"/>
          </p:cNvSpPr>
          <p:nvPr>
            <p:ph type="body" sz="quarter" idx="12"/>
          </p:nvPr>
        </p:nvSpPr>
        <p:spPr>
          <a:xfrm>
            <a:off x="355632" y="8582315"/>
            <a:ext cx="6059682" cy="1047751"/>
          </a:xfrm>
        </p:spPr>
        <p:txBody>
          <a:bodyPr>
            <a:normAutofit/>
          </a:bodyPr>
          <a:lstStyle>
            <a:lvl1pPr marL="0" indent="0">
              <a:lnSpc>
                <a:spcPct val="120000"/>
              </a:lnSpc>
              <a:buNone/>
              <a:defRPr sz="1800">
                <a:solidFill>
                  <a:schemeClr val="tx1"/>
                </a:solidFill>
                <a:latin typeface="+mj-lt"/>
              </a:defRPr>
            </a:lvl1pPr>
          </a:lstStyle>
          <a:p>
            <a:pPr lvl="0"/>
            <a:endParaRPr lang="en-US"/>
          </a:p>
        </p:txBody>
      </p:sp>
      <p:sp>
        <p:nvSpPr>
          <p:cNvPr id="38" name="Freeform: Shape 37">
            <a:extLst>
              <a:ext uri="{FF2B5EF4-FFF2-40B4-BE49-F238E27FC236}">
                <a16:creationId xmlns:a16="http://schemas.microsoft.com/office/drawing/2014/main" id="{664EDC88-EFC2-9CFE-3C4A-D7B7E1D98FD2}"/>
              </a:ext>
            </a:extLst>
          </p:cNvPr>
          <p:cNvSpPr>
            <a:spLocks noChangeAspect="1"/>
          </p:cNvSpPr>
          <p:nvPr userDrawn="1"/>
        </p:nvSpPr>
        <p:spPr>
          <a:xfrm>
            <a:off x="301966" y="4328742"/>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chemeClr val="bg1">
              <a:lumMod val="95000"/>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22436A50-68A8-B3CD-071A-65946B5C0838}"/>
              </a:ext>
            </a:extLst>
          </p:cNvPr>
          <p:cNvSpPr>
            <a:spLocks noChangeAspect="1"/>
          </p:cNvSpPr>
          <p:nvPr userDrawn="1"/>
        </p:nvSpPr>
        <p:spPr>
          <a:xfrm>
            <a:off x="706202" y="3795533"/>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chemeClr val="bg1">
              <a:lumMod val="95000"/>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F62A0420-65E4-9A3C-BBF7-20CB1CB6A858}"/>
              </a:ext>
            </a:extLst>
          </p:cNvPr>
          <p:cNvSpPr>
            <a:spLocks noChangeAspect="1"/>
          </p:cNvSpPr>
          <p:nvPr userDrawn="1"/>
        </p:nvSpPr>
        <p:spPr>
          <a:xfrm>
            <a:off x="341118" y="3203623"/>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chemeClr val="bg1">
              <a:lumMod val="95000"/>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03D49A8-F06A-FC7F-7AF7-6DE3171E9BDB}"/>
              </a:ext>
            </a:extLst>
          </p:cNvPr>
          <p:cNvSpPr>
            <a:spLocks noChangeAspect="1"/>
          </p:cNvSpPr>
          <p:nvPr userDrawn="1"/>
        </p:nvSpPr>
        <p:spPr>
          <a:xfrm>
            <a:off x="985447" y="3332664"/>
            <a:ext cx="378631" cy="59910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chemeClr val="bg1">
              <a:lumMod val="95000"/>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99B2E77-002A-2B11-AE7F-E0BFFDD853CA}"/>
              </a:ext>
            </a:extLst>
          </p:cNvPr>
          <p:cNvSpPr>
            <a:spLocks noChangeAspect="1"/>
          </p:cNvSpPr>
          <p:nvPr userDrawn="1"/>
        </p:nvSpPr>
        <p:spPr>
          <a:xfrm>
            <a:off x="1369700" y="4359168"/>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chemeClr val="bg1">
              <a:lumMod val="95000"/>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22C65ABD-711F-72E1-DF47-E4FABAADA4A5}"/>
              </a:ext>
            </a:extLst>
          </p:cNvPr>
          <p:cNvSpPr>
            <a:spLocks noChangeAspect="1"/>
          </p:cNvSpPr>
          <p:nvPr userDrawn="1"/>
        </p:nvSpPr>
        <p:spPr>
          <a:xfrm>
            <a:off x="1038013" y="3738919"/>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chemeClr val="bg1">
              <a:lumMod val="95000"/>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D68C662-C890-CC14-C66C-033C007A2A8B}"/>
              </a:ext>
            </a:extLst>
          </p:cNvPr>
          <p:cNvSpPr/>
          <p:nvPr userDrawn="1"/>
        </p:nvSpPr>
        <p:spPr>
          <a:xfrm>
            <a:off x="0" y="10003008"/>
            <a:ext cx="7772400" cy="55392"/>
          </a:xfrm>
          <a:prstGeom prst="rect">
            <a:avLst/>
          </a:pr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1344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2F8DC1-6388-7354-F70D-F50DBD612E2C}"/>
              </a:ext>
            </a:extLst>
          </p:cNvPr>
          <p:cNvSpPr/>
          <p:nvPr userDrawn="1"/>
        </p:nvSpPr>
        <p:spPr>
          <a:xfrm>
            <a:off x="0" y="0"/>
            <a:ext cx="7772400" cy="10058400"/>
          </a:xfrm>
          <a:prstGeom prst="rect">
            <a:avLst/>
          </a:pr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84C2A9D-A11C-92D0-45C0-BF84002D05D6}"/>
              </a:ext>
            </a:extLst>
          </p:cNvPr>
          <p:cNvSpPr>
            <a:spLocks noChangeAspect="1"/>
          </p:cNvSpPr>
          <p:nvPr userDrawn="1"/>
        </p:nvSpPr>
        <p:spPr>
          <a:xfrm>
            <a:off x="7646291" y="3557807"/>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836F3E4-CFB1-20DD-3B90-2DE35E956480}"/>
              </a:ext>
            </a:extLst>
          </p:cNvPr>
          <p:cNvSpPr>
            <a:spLocks noChangeAspect="1"/>
          </p:cNvSpPr>
          <p:nvPr userDrawn="1"/>
        </p:nvSpPr>
        <p:spPr>
          <a:xfrm>
            <a:off x="7281207" y="2965897"/>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DA4F28E0-7669-A4F9-F788-F8570F4A84E8}"/>
              </a:ext>
            </a:extLst>
          </p:cNvPr>
          <p:cNvSpPr>
            <a:spLocks noChangeAspect="1"/>
          </p:cNvSpPr>
          <p:nvPr userDrawn="1"/>
        </p:nvSpPr>
        <p:spPr>
          <a:xfrm>
            <a:off x="-326096" y="6665486"/>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C2D7F-3913-7396-22AB-C0AA76C5D9CD}"/>
              </a:ext>
            </a:extLst>
          </p:cNvPr>
          <p:cNvSpPr>
            <a:spLocks noChangeAspect="1"/>
          </p:cNvSpPr>
          <p:nvPr userDrawn="1"/>
        </p:nvSpPr>
        <p:spPr>
          <a:xfrm>
            <a:off x="78140" y="6132277"/>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5F9FE8E-3232-E1DD-C135-B0ADE2F65925}"/>
              </a:ext>
            </a:extLst>
          </p:cNvPr>
          <p:cNvSpPr>
            <a:spLocks noChangeAspect="1"/>
          </p:cNvSpPr>
          <p:nvPr userDrawn="1"/>
        </p:nvSpPr>
        <p:spPr>
          <a:xfrm>
            <a:off x="-286944" y="5540367"/>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B0D52668-DAA0-6675-1570-75EF6653B7B6}"/>
              </a:ext>
            </a:extLst>
          </p:cNvPr>
          <p:cNvSpPr>
            <a:spLocks noChangeAspect="1"/>
          </p:cNvSpPr>
          <p:nvPr userDrawn="1"/>
        </p:nvSpPr>
        <p:spPr>
          <a:xfrm>
            <a:off x="7198513" y="4091016"/>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8B384B9-3D90-2BA7-D5CF-B967AFA36022}"/>
              </a:ext>
            </a:extLst>
          </p:cNvPr>
          <p:cNvSpPr>
            <a:spLocks noChangeAspect="1"/>
          </p:cNvSpPr>
          <p:nvPr userDrawn="1"/>
        </p:nvSpPr>
        <p:spPr>
          <a:xfrm>
            <a:off x="-102204" y="-178254"/>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4F1D863-AA84-677D-52CB-EAA08BE29D2A}"/>
              </a:ext>
            </a:extLst>
          </p:cNvPr>
          <p:cNvSpPr>
            <a:spLocks noChangeAspect="1"/>
          </p:cNvSpPr>
          <p:nvPr userDrawn="1"/>
        </p:nvSpPr>
        <p:spPr>
          <a:xfrm>
            <a:off x="48414" y="329521"/>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BDCD9027-3326-399D-0436-D0FCBE24592E}"/>
              </a:ext>
            </a:extLst>
          </p:cNvPr>
          <p:cNvSpPr>
            <a:spLocks noChangeAspect="1"/>
          </p:cNvSpPr>
          <p:nvPr userDrawn="1"/>
        </p:nvSpPr>
        <p:spPr>
          <a:xfrm>
            <a:off x="749905" y="-236336"/>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76822CBF-9EFD-E56C-FB64-C2BCDA59A28B}"/>
              </a:ext>
            </a:extLst>
          </p:cNvPr>
          <p:cNvSpPr>
            <a:spLocks noChangeAspect="1"/>
          </p:cNvSpPr>
          <p:nvPr userDrawn="1"/>
        </p:nvSpPr>
        <p:spPr>
          <a:xfrm>
            <a:off x="496192" y="-203688"/>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9D7DCF19-66F9-0B43-8C8F-D5F0EE8E6E7E}"/>
              </a:ext>
            </a:extLst>
          </p:cNvPr>
          <p:cNvSpPr/>
          <p:nvPr userDrawn="1"/>
        </p:nvSpPr>
        <p:spPr>
          <a:xfrm>
            <a:off x="312057" y="275771"/>
            <a:ext cx="7148286" cy="9506858"/>
          </a:xfrm>
          <a:prstGeom prst="roundRect">
            <a:avLst>
              <a:gd name="adj" fmla="val 175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2EFC25A8-175B-232E-0A2A-2B005AF2EC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4190" y="9211766"/>
            <a:ext cx="446528" cy="396561"/>
          </a:xfrm>
          <a:prstGeom prst="rect">
            <a:avLst/>
          </a:prstGeom>
        </p:spPr>
      </p:pic>
      <p:sp>
        <p:nvSpPr>
          <p:cNvPr id="23" name="Text Placeholder 20">
            <a:extLst>
              <a:ext uri="{FF2B5EF4-FFF2-40B4-BE49-F238E27FC236}">
                <a16:creationId xmlns:a16="http://schemas.microsoft.com/office/drawing/2014/main" id="{BFADA952-9693-4ADF-F396-40E6F6E8A58E}"/>
              </a:ext>
            </a:extLst>
          </p:cNvPr>
          <p:cNvSpPr>
            <a:spLocks noGrp="1"/>
          </p:cNvSpPr>
          <p:nvPr>
            <p:ph type="body" sz="quarter" idx="10"/>
          </p:nvPr>
        </p:nvSpPr>
        <p:spPr>
          <a:xfrm>
            <a:off x="559692" y="349400"/>
            <a:ext cx="4936974" cy="1148295"/>
          </a:xfrm>
        </p:spPr>
        <p:txBody>
          <a:bodyPr>
            <a:normAutofit/>
          </a:bodyPr>
          <a:lstStyle>
            <a:lvl1pPr marL="0" indent="0" algn="l">
              <a:lnSpc>
                <a:spcPct val="130000"/>
              </a:lnSpc>
              <a:buNone/>
              <a:defRPr sz="2400" b="1">
                <a:solidFill>
                  <a:srgbClr val="D34728"/>
                </a:solidFill>
              </a:defRPr>
            </a:lvl1pPr>
            <a:lvl2pPr marL="388620" indent="0" algn="ctr">
              <a:buNone/>
              <a:defRPr/>
            </a:lvl2pPr>
            <a:lvl3pPr marL="777240" indent="0" algn="ctr">
              <a:buNone/>
              <a:defRPr/>
            </a:lvl3pPr>
            <a:lvl4pPr marL="1165860" indent="0" algn="ctr">
              <a:buNone/>
              <a:defRPr/>
            </a:lvl4pPr>
            <a:lvl5pPr marL="1554480" indent="0" algn="ctr">
              <a:buNone/>
              <a:defRPr/>
            </a:lvl5pPr>
          </a:lstStyle>
          <a:p>
            <a:pPr lvl="0"/>
            <a:endParaRPr lang="en-US"/>
          </a:p>
        </p:txBody>
      </p:sp>
      <p:pic>
        <p:nvPicPr>
          <p:cNvPr id="35" name="Picture 34">
            <a:extLst>
              <a:ext uri="{FF2B5EF4-FFF2-40B4-BE49-F238E27FC236}">
                <a16:creationId xmlns:a16="http://schemas.microsoft.com/office/drawing/2014/main" id="{50C5195C-330E-55CB-6366-845A3C2FC4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08723" y="543006"/>
            <a:ext cx="1362076" cy="386736"/>
          </a:xfrm>
          <a:prstGeom prst="rect">
            <a:avLst/>
          </a:prstGeom>
        </p:spPr>
      </p:pic>
      <p:sp>
        <p:nvSpPr>
          <p:cNvPr id="38" name="Picture Placeholder 37">
            <a:extLst>
              <a:ext uri="{FF2B5EF4-FFF2-40B4-BE49-F238E27FC236}">
                <a16:creationId xmlns:a16="http://schemas.microsoft.com/office/drawing/2014/main" id="{8381E6FE-AF0D-EFFF-04AB-2231E81693AA}"/>
              </a:ext>
            </a:extLst>
          </p:cNvPr>
          <p:cNvSpPr>
            <a:spLocks noGrp="1"/>
          </p:cNvSpPr>
          <p:nvPr>
            <p:ph type="pic" sz="quarter" idx="11"/>
          </p:nvPr>
        </p:nvSpPr>
        <p:spPr>
          <a:xfrm>
            <a:off x="559692" y="1682978"/>
            <a:ext cx="6611046" cy="1684337"/>
          </a:xfrm>
        </p:spPr>
        <p:txBody>
          <a:bodyPr/>
          <a:lstStyle/>
          <a:p>
            <a:endParaRPr lang="en-US"/>
          </a:p>
        </p:txBody>
      </p:sp>
      <p:sp>
        <p:nvSpPr>
          <p:cNvPr id="39" name="Picture Placeholder 37">
            <a:extLst>
              <a:ext uri="{FF2B5EF4-FFF2-40B4-BE49-F238E27FC236}">
                <a16:creationId xmlns:a16="http://schemas.microsoft.com/office/drawing/2014/main" id="{3EB236B8-73A8-B41C-DB02-2D1103585A7B}"/>
              </a:ext>
            </a:extLst>
          </p:cNvPr>
          <p:cNvSpPr>
            <a:spLocks noGrp="1"/>
          </p:cNvSpPr>
          <p:nvPr>
            <p:ph type="pic" sz="quarter" idx="12"/>
          </p:nvPr>
        </p:nvSpPr>
        <p:spPr>
          <a:xfrm>
            <a:off x="3733800" y="3604686"/>
            <a:ext cx="3436938" cy="1684337"/>
          </a:xfrm>
        </p:spPr>
        <p:txBody>
          <a:bodyPr/>
          <a:lstStyle/>
          <a:p>
            <a:endParaRPr lang="en-US"/>
          </a:p>
        </p:txBody>
      </p:sp>
      <p:sp>
        <p:nvSpPr>
          <p:cNvPr id="40" name="Picture Placeholder 37">
            <a:extLst>
              <a:ext uri="{FF2B5EF4-FFF2-40B4-BE49-F238E27FC236}">
                <a16:creationId xmlns:a16="http://schemas.microsoft.com/office/drawing/2014/main" id="{B7EAA92E-F082-D8F6-A800-A3685E2DAA2A}"/>
              </a:ext>
            </a:extLst>
          </p:cNvPr>
          <p:cNvSpPr>
            <a:spLocks noGrp="1"/>
          </p:cNvSpPr>
          <p:nvPr>
            <p:ph type="pic" sz="quarter" idx="13"/>
          </p:nvPr>
        </p:nvSpPr>
        <p:spPr>
          <a:xfrm>
            <a:off x="3733800" y="5526394"/>
            <a:ext cx="3436938" cy="1684337"/>
          </a:xfrm>
        </p:spPr>
        <p:txBody>
          <a:bodyPr/>
          <a:lstStyle/>
          <a:p>
            <a:endParaRPr lang="en-US"/>
          </a:p>
        </p:txBody>
      </p:sp>
      <p:sp>
        <p:nvSpPr>
          <p:cNvPr id="41" name="Text Placeholder 32">
            <a:extLst>
              <a:ext uri="{FF2B5EF4-FFF2-40B4-BE49-F238E27FC236}">
                <a16:creationId xmlns:a16="http://schemas.microsoft.com/office/drawing/2014/main" id="{972F57C4-D772-8637-4233-0B8B73892F03}"/>
              </a:ext>
            </a:extLst>
          </p:cNvPr>
          <p:cNvSpPr>
            <a:spLocks noGrp="1"/>
          </p:cNvSpPr>
          <p:nvPr>
            <p:ph type="body" sz="quarter" idx="14"/>
          </p:nvPr>
        </p:nvSpPr>
        <p:spPr>
          <a:xfrm>
            <a:off x="567107" y="3569689"/>
            <a:ext cx="2980746" cy="3641040"/>
          </a:xfrm>
        </p:spPr>
        <p:txBody>
          <a:bodyPr>
            <a:normAutofit/>
          </a:bodyPr>
          <a:lstStyle>
            <a:lvl1pPr marL="0" indent="0">
              <a:lnSpc>
                <a:spcPct val="120000"/>
              </a:lnSpc>
              <a:spcBef>
                <a:spcPts val="1200"/>
              </a:spcBef>
              <a:buNone/>
              <a:defRPr sz="1400">
                <a:solidFill>
                  <a:schemeClr val="tx1"/>
                </a:solidFill>
                <a:latin typeface="+mn-lt"/>
              </a:defRPr>
            </a:lvl1pPr>
          </a:lstStyle>
          <a:p>
            <a:pPr lvl="0"/>
            <a:endParaRPr lang="en-US"/>
          </a:p>
        </p:txBody>
      </p:sp>
      <p:sp>
        <p:nvSpPr>
          <p:cNvPr id="42" name="Text Placeholder 32">
            <a:extLst>
              <a:ext uri="{FF2B5EF4-FFF2-40B4-BE49-F238E27FC236}">
                <a16:creationId xmlns:a16="http://schemas.microsoft.com/office/drawing/2014/main" id="{6E3BFC95-F682-D740-D674-8FA5E5E4A349}"/>
              </a:ext>
            </a:extLst>
          </p:cNvPr>
          <p:cNvSpPr>
            <a:spLocks noGrp="1"/>
          </p:cNvSpPr>
          <p:nvPr>
            <p:ph type="body" sz="quarter" idx="15"/>
          </p:nvPr>
        </p:nvSpPr>
        <p:spPr>
          <a:xfrm>
            <a:off x="567107" y="7380792"/>
            <a:ext cx="6631406" cy="855347"/>
          </a:xfrm>
        </p:spPr>
        <p:txBody>
          <a:bodyPr>
            <a:normAutofit/>
          </a:bodyPr>
          <a:lstStyle>
            <a:lvl1pPr marL="0" indent="0">
              <a:lnSpc>
                <a:spcPct val="120000"/>
              </a:lnSpc>
              <a:buNone/>
              <a:defRPr sz="1400" b="1">
                <a:solidFill>
                  <a:srgbClr val="D34728"/>
                </a:solidFill>
                <a:latin typeface="+mn-lt"/>
              </a:defRPr>
            </a:lvl1pPr>
          </a:lstStyle>
          <a:p>
            <a:pPr lvl="0"/>
            <a:endParaRPr lang="en-US"/>
          </a:p>
        </p:txBody>
      </p:sp>
      <p:sp>
        <p:nvSpPr>
          <p:cNvPr id="43" name="Text Placeholder 32">
            <a:extLst>
              <a:ext uri="{FF2B5EF4-FFF2-40B4-BE49-F238E27FC236}">
                <a16:creationId xmlns:a16="http://schemas.microsoft.com/office/drawing/2014/main" id="{D3398CD3-4AD1-823B-380F-0C4ED01B1020}"/>
              </a:ext>
            </a:extLst>
          </p:cNvPr>
          <p:cNvSpPr>
            <a:spLocks noGrp="1"/>
          </p:cNvSpPr>
          <p:nvPr>
            <p:ph type="body" sz="quarter" idx="16"/>
          </p:nvPr>
        </p:nvSpPr>
        <p:spPr>
          <a:xfrm>
            <a:off x="569928" y="8335297"/>
            <a:ext cx="6628585" cy="580103"/>
          </a:xfrm>
        </p:spPr>
        <p:txBody>
          <a:bodyPr>
            <a:normAutofit/>
          </a:bodyPr>
          <a:lstStyle>
            <a:lvl1pPr marL="0" indent="0">
              <a:lnSpc>
                <a:spcPct val="120000"/>
              </a:lnSpc>
              <a:buNone/>
              <a:defRPr sz="1200" b="0">
                <a:solidFill>
                  <a:schemeClr val="tx1"/>
                </a:solidFill>
                <a:latin typeface="+mn-lt"/>
              </a:defRPr>
            </a:lvl1pPr>
          </a:lstStyle>
          <a:p>
            <a:pPr lvl="0"/>
            <a:endParaRPr lang="en-US"/>
          </a:p>
        </p:txBody>
      </p:sp>
      <p:sp>
        <p:nvSpPr>
          <p:cNvPr id="44" name="Hexagon 43">
            <a:extLst>
              <a:ext uri="{FF2B5EF4-FFF2-40B4-BE49-F238E27FC236}">
                <a16:creationId xmlns:a16="http://schemas.microsoft.com/office/drawing/2014/main" id="{C8251E74-6527-5E41-BDF5-302068E724D0}"/>
              </a:ext>
            </a:extLst>
          </p:cNvPr>
          <p:cNvSpPr>
            <a:spLocks noChangeAspect="1"/>
          </p:cNvSpPr>
          <p:nvPr userDrawn="1"/>
        </p:nvSpPr>
        <p:spPr>
          <a:xfrm>
            <a:off x="471683" y="9530084"/>
            <a:ext cx="88009" cy="78241"/>
          </a:xfrm>
          <a:prstGeom prst="hexagon">
            <a:avLst/>
          </a:prstGeom>
          <a:solidFill>
            <a:srgbClr val="D34728"/>
          </a:solidFill>
          <a:ln w="111125"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a:extLst>
              <a:ext uri="{FF2B5EF4-FFF2-40B4-BE49-F238E27FC236}">
                <a16:creationId xmlns:a16="http://schemas.microsoft.com/office/drawing/2014/main" id="{CFA1CBCE-6F43-E402-99B4-B8054D63FD4C}"/>
              </a:ext>
            </a:extLst>
          </p:cNvPr>
          <p:cNvSpPr>
            <a:spLocks noChangeAspect="1"/>
          </p:cNvSpPr>
          <p:nvPr userDrawn="1"/>
        </p:nvSpPr>
        <p:spPr>
          <a:xfrm>
            <a:off x="728055" y="9333189"/>
            <a:ext cx="190559" cy="169409"/>
          </a:xfrm>
          <a:prstGeom prst="hexagon">
            <a:avLst/>
          </a:prstGeom>
          <a:solidFill>
            <a:schemeClr val="bg1">
              <a:lumMod val="95000"/>
            </a:schemeClr>
          </a:solidFill>
          <a:ln w="158750" cap="rnd">
            <a:solidFill>
              <a:schemeClr val="bg1">
                <a:lumMod val="9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Hexagon 45">
            <a:extLst>
              <a:ext uri="{FF2B5EF4-FFF2-40B4-BE49-F238E27FC236}">
                <a16:creationId xmlns:a16="http://schemas.microsoft.com/office/drawing/2014/main" id="{505D2BA1-5324-32FB-D29D-D4CC57D89640}"/>
              </a:ext>
            </a:extLst>
          </p:cNvPr>
          <p:cNvSpPr>
            <a:spLocks noChangeAspect="1"/>
          </p:cNvSpPr>
          <p:nvPr userDrawn="1"/>
        </p:nvSpPr>
        <p:spPr>
          <a:xfrm>
            <a:off x="469400" y="9080939"/>
            <a:ext cx="157842" cy="140323"/>
          </a:xfrm>
          <a:prstGeom prst="hexagon">
            <a:avLst/>
          </a:prstGeom>
          <a:solidFill>
            <a:srgbClr val="D34728"/>
          </a:solidFill>
          <a:ln w="158750"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Slide Number Placeholder 5">
            <a:extLst>
              <a:ext uri="{FF2B5EF4-FFF2-40B4-BE49-F238E27FC236}">
                <a16:creationId xmlns:a16="http://schemas.microsoft.com/office/drawing/2014/main" id="{A4794ABF-B97B-403E-76AC-0C2ADB057C72}"/>
              </a:ext>
            </a:extLst>
          </p:cNvPr>
          <p:cNvSpPr>
            <a:spLocks noGrp="1"/>
          </p:cNvSpPr>
          <p:nvPr>
            <p:ph type="sldNum" sz="quarter" idx="4"/>
          </p:nvPr>
        </p:nvSpPr>
        <p:spPr>
          <a:xfrm>
            <a:off x="559692" y="9325405"/>
            <a:ext cx="534188" cy="229704"/>
          </a:xfrm>
          <a:prstGeom prst="rect">
            <a:avLst/>
          </a:prstGeom>
        </p:spPr>
        <p:txBody>
          <a:bodyPr vert="horz" lIns="91440" tIns="45720" rIns="91440" bIns="45720" rtlCol="0" anchor="ctr"/>
          <a:lstStyle>
            <a:lvl1pPr algn="ctr">
              <a:defRPr sz="1100" b="1">
                <a:solidFill>
                  <a:srgbClr val="D34728"/>
                </a:solidFill>
                <a:latin typeface="+mn-lt"/>
              </a:defRPr>
            </a:lvl1pPr>
          </a:lstStyle>
          <a:p>
            <a:fld id="{B460C489-6A16-47BE-99C0-97B3C176101D}" type="slidenum">
              <a:rPr lang="en-US" smtClean="0"/>
              <a:pPr/>
              <a:t>‹#›</a:t>
            </a:fld>
            <a:endParaRPr lang="en-US"/>
          </a:p>
        </p:txBody>
      </p:sp>
    </p:spTree>
    <p:extLst>
      <p:ext uri="{BB962C8B-B14F-4D97-AF65-F5344CB8AC3E}">
        <p14:creationId xmlns:p14="http://schemas.microsoft.com/office/powerpoint/2010/main" val="3520025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2F8DC1-6388-7354-F70D-F50DBD612E2C}"/>
              </a:ext>
            </a:extLst>
          </p:cNvPr>
          <p:cNvSpPr/>
          <p:nvPr userDrawn="1"/>
        </p:nvSpPr>
        <p:spPr>
          <a:xfrm>
            <a:off x="0" y="0"/>
            <a:ext cx="7772400" cy="10058400"/>
          </a:xfrm>
          <a:prstGeom prst="rect">
            <a:avLst/>
          </a:pr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84C2A9D-A11C-92D0-45C0-BF84002D05D6}"/>
              </a:ext>
            </a:extLst>
          </p:cNvPr>
          <p:cNvSpPr>
            <a:spLocks noChangeAspect="1"/>
          </p:cNvSpPr>
          <p:nvPr userDrawn="1"/>
        </p:nvSpPr>
        <p:spPr>
          <a:xfrm>
            <a:off x="7646291" y="3557807"/>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836F3E4-CFB1-20DD-3B90-2DE35E956480}"/>
              </a:ext>
            </a:extLst>
          </p:cNvPr>
          <p:cNvSpPr>
            <a:spLocks noChangeAspect="1"/>
          </p:cNvSpPr>
          <p:nvPr userDrawn="1"/>
        </p:nvSpPr>
        <p:spPr>
          <a:xfrm>
            <a:off x="7281207" y="2965897"/>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DA4F28E0-7669-A4F9-F788-F8570F4A84E8}"/>
              </a:ext>
            </a:extLst>
          </p:cNvPr>
          <p:cNvSpPr>
            <a:spLocks noChangeAspect="1"/>
          </p:cNvSpPr>
          <p:nvPr userDrawn="1"/>
        </p:nvSpPr>
        <p:spPr>
          <a:xfrm>
            <a:off x="-326096" y="6665486"/>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C2D7F-3913-7396-22AB-C0AA76C5D9CD}"/>
              </a:ext>
            </a:extLst>
          </p:cNvPr>
          <p:cNvSpPr>
            <a:spLocks noChangeAspect="1"/>
          </p:cNvSpPr>
          <p:nvPr userDrawn="1"/>
        </p:nvSpPr>
        <p:spPr>
          <a:xfrm>
            <a:off x="78140" y="6132277"/>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5F9FE8E-3232-E1DD-C135-B0ADE2F65925}"/>
              </a:ext>
            </a:extLst>
          </p:cNvPr>
          <p:cNvSpPr>
            <a:spLocks noChangeAspect="1"/>
          </p:cNvSpPr>
          <p:nvPr userDrawn="1"/>
        </p:nvSpPr>
        <p:spPr>
          <a:xfrm>
            <a:off x="-286944" y="5540367"/>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B0D52668-DAA0-6675-1570-75EF6653B7B6}"/>
              </a:ext>
            </a:extLst>
          </p:cNvPr>
          <p:cNvSpPr>
            <a:spLocks noChangeAspect="1"/>
          </p:cNvSpPr>
          <p:nvPr userDrawn="1"/>
        </p:nvSpPr>
        <p:spPr>
          <a:xfrm>
            <a:off x="7198513" y="4091016"/>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8B384B9-3D90-2BA7-D5CF-B967AFA36022}"/>
              </a:ext>
            </a:extLst>
          </p:cNvPr>
          <p:cNvSpPr>
            <a:spLocks noChangeAspect="1"/>
          </p:cNvSpPr>
          <p:nvPr userDrawn="1"/>
        </p:nvSpPr>
        <p:spPr>
          <a:xfrm>
            <a:off x="-102204" y="-178254"/>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4F1D863-AA84-677D-52CB-EAA08BE29D2A}"/>
              </a:ext>
            </a:extLst>
          </p:cNvPr>
          <p:cNvSpPr>
            <a:spLocks noChangeAspect="1"/>
          </p:cNvSpPr>
          <p:nvPr userDrawn="1"/>
        </p:nvSpPr>
        <p:spPr>
          <a:xfrm>
            <a:off x="48414" y="329521"/>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BDCD9027-3326-399D-0436-D0FCBE24592E}"/>
              </a:ext>
            </a:extLst>
          </p:cNvPr>
          <p:cNvSpPr>
            <a:spLocks noChangeAspect="1"/>
          </p:cNvSpPr>
          <p:nvPr userDrawn="1"/>
        </p:nvSpPr>
        <p:spPr>
          <a:xfrm>
            <a:off x="749905" y="-236336"/>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76822CBF-9EFD-E56C-FB64-C2BCDA59A28B}"/>
              </a:ext>
            </a:extLst>
          </p:cNvPr>
          <p:cNvSpPr>
            <a:spLocks noChangeAspect="1"/>
          </p:cNvSpPr>
          <p:nvPr userDrawn="1"/>
        </p:nvSpPr>
        <p:spPr>
          <a:xfrm>
            <a:off x="496192" y="-203688"/>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9D7DCF19-66F9-0B43-8C8F-D5F0EE8E6E7E}"/>
              </a:ext>
            </a:extLst>
          </p:cNvPr>
          <p:cNvSpPr/>
          <p:nvPr userDrawn="1"/>
        </p:nvSpPr>
        <p:spPr>
          <a:xfrm>
            <a:off x="312057" y="275771"/>
            <a:ext cx="7148286" cy="9506858"/>
          </a:xfrm>
          <a:prstGeom prst="roundRect">
            <a:avLst>
              <a:gd name="adj" fmla="val 175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2EFC25A8-175B-232E-0A2A-2B005AF2EC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4190" y="9211766"/>
            <a:ext cx="446528" cy="396561"/>
          </a:xfrm>
          <a:prstGeom prst="rect">
            <a:avLst/>
          </a:prstGeom>
        </p:spPr>
      </p:pic>
      <p:sp>
        <p:nvSpPr>
          <p:cNvPr id="19" name="Hexagon 18">
            <a:extLst>
              <a:ext uri="{FF2B5EF4-FFF2-40B4-BE49-F238E27FC236}">
                <a16:creationId xmlns:a16="http://schemas.microsoft.com/office/drawing/2014/main" id="{4CE9845A-E1C6-C5EE-2F4E-7D86C9C2D13B}"/>
              </a:ext>
            </a:extLst>
          </p:cNvPr>
          <p:cNvSpPr>
            <a:spLocks noChangeAspect="1"/>
          </p:cNvSpPr>
          <p:nvPr userDrawn="1"/>
        </p:nvSpPr>
        <p:spPr>
          <a:xfrm>
            <a:off x="471683" y="9530084"/>
            <a:ext cx="88009" cy="78241"/>
          </a:xfrm>
          <a:prstGeom prst="hexagon">
            <a:avLst/>
          </a:prstGeom>
          <a:solidFill>
            <a:srgbClr val="D34728"/>
          </a:solidFill>
          <a:ln w="111125"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a:extLst>
              <a:ext uri="{FF2B5EF4-FFF2-40B4-BE49-F238E27FC236}">
                <a16:creationId xmlns:a16="http://schemas.microsoft.com/office/drawing/2014/main" id="{04F46B48-F956-C38F-3CCA-DD83A13EAF92}"/>
              </a:ext>
            </a:extLst>
          </p:cNvPr>
          <p:cNvSpPr>
            <a:spLocks noChangeAspect="1"/>
          </p:cNvSpPr>
          <p:nvPr userDrawn="1"/>
        </p:nvSpPr>
        <p:spPr>
          <a:xfrm>
            <a:off x="728055" y="9333189"/>
            <a:ext cx="190559" cy="169409"/>
          </a:xfrm>
          <a:prstGeom prst="hexagon">
            <a:avLst/>
          </a:prstGeom>
          <a:solidFill>
            <a:schemeClr val="bg1">
              <a:lumMod val="95000"/>
            </a:schemeClr>
          </a:solidFill>
          <a:ln w="158750" cap="rnd">
            <a:solidFill>
              <a:schemeClr val="bg1">
                <a:lumMod val="9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exagon 20">
            <a:extLst>
              <a:ext uri="{FF2B5EF4-FFF2-40B4-BE49-F238E27FC236}">
                <a16:creationId xmlns:a16="http://schemas.microsoft.com/office/drawing/2014/main" id="{2898368E-EB69-ABA5-E824-27775D6F3FC8}"/>
              </a:ext>
            </a:extLst>
          </p:cNvPr>
          <p:cNvSpPr>
            <a:spLocks noChangeAspect="1"/>
          </p:cNvSpPr>
          <p:nvPr userDrawn="1"/>
        </p:nvSpPr>
        <p:spPr>
          <a:xfrm>
            <a:off x="469400" y="9080939"/>
            <a:ext cx="157842" cy="140323"/>
          </a:xfrm>
          <a:prstGeom prst="hexagon">
            <a:avLst/>
          </a:prstGeom>
          <a:solidFill>
            <a:srgbClr val="D34728"/>
          </a:solidFill>
          <a:ln w="158750"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0">
            <a:extLst>
              <a:ext uri="{FF2B5EF4-FFF2-40B4-BE49-F238E27FC236}">
                <a16:creationId xmlns:a16="http://schemas.microsoft.com/office/drawing/2014/main" id="{BFADA952-9693-4ADF-F396-40E6F6E8A58E}"/>
              </a:ext>
            </a:extLst>
          </p:cNvPr>
          <p:cNvSpPr>
            <a:spLocks noGrp="1"/>
          </p:cNvSpPr>
          <p:nvPr>
            <p:ph type="body" sz="quarter" idx="10"/>
          </p:nvPr>
        </p:nvSpPr>
        <p:spPr>
          <a:xfrm>
            <a:off x="559692" y="349400"/>
            <a:ext cx="4936974" cy="1148295"/>
          </a:xfrm>
        </p:spPr>
        <p:txBody>
          <a:bodyPr>
            <a:normAutofit/>
          </a:bodyPr>
          <a:lstStyle>
            <a:lvl1pPr marL="0" indent="0" algn="l">
              <a:lnSpc>
                <a:spcPct val="130000"/>
              </a:lnSpc>
              <a:buNone/>
              <a:defRPr sz="2400" b="1">
                <a:solidFill>
                  <a:srgbClr val="D34728"/>
                </a:solidFill>
              </a:defRPr>
            </a:lvl1pPr>
            <a:lvl2pPr marL="388620" indent="0" algn="ctr">
              <a:buNone/>
              <a:defRPr/>
            </a:lvl2pPr>
            <a:lvl3pPr marL="777240" indent="0" algn="ctr">
              <a:buNone/>
              <a:defRPr/>
            </a:lvl3pPr>
            <a:lvl4pPr marL="1165860" indent="0" algn="ctr">
              <a:buNone/>
              <a:defRPr/>
            </a:lvl4pPr>
            <a:lvl5pPr marL="1554480" indent="0" algn="ctr">
              <a:buNone/>
              <a:defRPr/>
            </a:lvl5pPr>
          </a:lstStyle>
          <a:p>
            <a:pPr lvl="0"/>
            <a:endParaRPr lang="en-US"/>
          </a:p>
        </p:txBody>
      </p:sp>
      <p:sp>
        <p:nvSpPr>
          <p:cNvPr id="24" name="Slide Number Placeholder 5">
            <a:extLst>
              <a:ext uri="{FF2B5EF4-FFF2-40B4-BE49-F238E27FC236}">
                <a16:creationId xmlns:a16="http://schemas.microsoft.com/office/drawing/2014/main" id="{49ADE998-D8C4-10BF-0C1B-B9E3EC586625}"/>
              </a:ext>
            </a:extLst>
          </p:cNvPr>
          <p:cNvSpPr>
            <a:spLocks noGrp="1"/>
          </p:cNvSpPr>
          <p:nvPr>
            <p:ph type="sldNum" sz="quarter" idx="4"/>
          </p:nvPr>
        </p:nvSpPr>
        <p:spPr>
          <a:xfrm>
            <a:off x="559692" y="9325405"/>
            <a:ext cx="534188" cy="229704"/>
          </a:xfrm>
          <a:prstGeom prst="rect">
            <a:avLst/>
          </a:prstGeom>
        </p:spPr>
        <p:txBody>
          <a:bodyPr vert="horz" lIns="91440" tIns="45720" rIns="91440" bIns="45720" rtlCol="0" anchor="ctr"/>
          <a:lstStyle>
            <a:lvl1pPr algn="ctr">
              <a:defRPr sz="1100" b="1">
                <a:solidFill>
                  <a:srgbClr val="D34728"/>
                </a:solidFill>
                <a:latin typeface="+mn-lt"/>
              </a:defRPr>
            </a:lvl1pPr>
          </a:lstStyle>
          <a:p>
            <a:fld id="{B460C489-6A16-47BE-99C0-97B3C176101D}" type="slidenum">
              <a:rPr lang="en-US" smtClean="0"/>
              <a:pPr/>
              <a:t>‹#›</a:t>
            </a:fld>
            <a:endParaRPr lang="en-US"/>
          </a:p>
        </p:txBody>
      </p:sp>
      <p:pic>
        <p:nvPicPr>
          <p:cNvPr id="35" name="Picture 34">
            <a:extLst>
              <a:ext uri="{FF2B5EF4-FFF2-40B4-BE49-F238E27FC236}">
                <a16:creationId xmlns:a16="http://schemas.microsoft.com/office/drawing/2014/main" id="{50C5195C-330E-55CB-6366-845A3C2FC4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08723" y="543006"/>
            <a:ext cx="1362076" cy="386736"/>
          </a:xfrm>
          <a:prstGeom prst="rect">
            <a:avLst/>
          </a:prstGeom>
        </p:spPr>
      </p:pic>
      <p:sp>
        <p:nvSpPr>
          <p:cNvPr id="2" name="Picture Placeholder 37">
            <a:extLst>
              <a:ext uri="{FF2B5EF4-FFF2-40B4-BE49-F238E27FC236}">
                <a16:creationId xmlns:a16="http://schemas.microsoft.com/office/drawing/2014/main" id="{22438225-0BE4-9843-0748-1B56E468C963}"/>
              </a:ext>
            </a:extLst>
          </p:cNvPr>
          <p:cNvSpPr>
            <a:spLocks noGrp="1"/>
          </p:cNvSpPr>
          <p:nvPr>
            <p:ph type="pic" sz="quarter" idx="12"/>
          </p:nvPr>
        </p:nvSpPr>
        <p:spPr>
          <a:xfrm>
            <a:off x="4630118" y="3591950"/>
            <a:ext cx="2540681" cy="5339604"/>
          </a:xfrm>
        </p:spPr>
        <p:txBody>
          <a:bodyPr/>
          <a:lstStyle/>
          <a:p>
            <a:endParaRPr lang="en-US"/>
          </a:p>
        </p:txBody>
      </p:sp>
      <p:sp>
        <p:nvSpPr>
          <p:cNvPr id="3" name="Text Placeholder 32">
            <a:extLst>
              <a:ext uri="{FF2B5EF4-FFF2-40B4-BE49-F238E27FC236}">
                <a16:creationId xmlns:a16="http://schemas.microsoft.com/office/drawing/2014/main" id="{7CCFC04E-B96A-2302-8F08-889E3D8D7041}"/>
              </a:ext>
            </a:extLst>
          </p:cNvPr>
          <p:cNvSpPr>
            <a:spLocks noGrp="1"/>
          </p:cNvSpPr>
          <p:nvPr>
            <p:ph type="body" sz="quarter" idx="14"/>
          </p:nvPr>
        </p:nvSpPr>
        <p:spPr>
          <a:xfrm>
            <a:off x="1367565" y="3651989"/>
            <a:ext cx="2980746" cy="1121877"/>
          </a:xfrm>
        </p:spPr>
        <p:txBody>
          <a:bodyPr>
            <a:normAutofit/>
          </a:bodyPr>
          <a:lstStyle>
            <a:lvl1pPr marL="0" indent="0">
              <a:lnSpc>
                <a:spcPct val="120000"/>
              </a:lnSpc>
              <a:spcBef>
                <a:spcPts val="1200"/>
              </a:spcBef>
              <a:buNone/>
              <a:defRPr sz="1200">
                <a:solidFill>
                  <a:schemeClr val="tx1"/>
                </a:solidFill>
                <a:latin typeface="+mn-lt"/>
              </a:defRPr>
            </a:lvl1pPr>
          </a:lstStyle>
          <a:p>
            <a:pPr lvl="0"/>
            <a:endParaRPr lang="en-US"/>
          </a:p>
        </p:txBody>
      </p:sp>
      <p:sp>
        <p:nvSpPr>
          <p:cNvPr id="4" name="Text Placeholder 32">
            <a:extLst>
              <a:ext uri="{FF2B5EF4-FFF2-40B4-BE49-F238E27FC236}">
                <a16:creationId xmlns:a16="http://schemas.microsoft.com/office/drawing/2014/main" id="{FA338F14-3674-1BF7-52DC-1E568495BC59}"/>
              </a:ext>
            </a:extLst>
          </p:cNvPr>
          <p:cNvSpPr>
            <a:spLocks noGrp="1"/>
          </p:cNvSpPr>
          <p:nvPr>
            <p:ph type="body" sz="quarter" idx="15"/>
          </p:nvPr>
        </p:nvSpPr>
        <p:spPr>
          <a:xfrm>
            <a:off x="549559" y="1724232"/>
            <a:ext cx="6631406" cy="1510655"/>
          </a:xfrm>
        </p:spPr>
        <p:txBody>
          <a:bodyPr>
            <a:normAutofit/>
          </a:bodyPr>
          <a:lstStyle>
            <a:lvl1pPr marL="0" indent="0">
              <a:lnSpc>
                <a:spcPct val="120000"/>
              </a:lnSpc>
              <a:buNone/>
              <a:defRPr sz="1400" b="1">
                <a:solidFill>
                  <a:srgbClr val="D34728"/>
                </a:solidFill>
                <a:latin typeface="+mn-lt"/>
              </a:defRPr>
            </a:lvl1pPr>
          </a:lstStyle>
          <a:p>
            <a:pPr lvl="0"/>
            <a:endParaRPr lang="en-US"/>
          </a:p>
        </p:txBody>
      </p:sp>
      <p:sp>
        <p:nvSpPr>
          <p:cNvPr id="5" name="Hexagon 4">
            <a:extLst>
              <a:ext uri="{FF2B5EF4-FFF2-40B4-BE49-F238E27FC236}">
                <a16:creationId xmlns:a16="http://schemas.microsoft.com/office/drawing/2014/main" id="{EC1682A9-1476-8333-BF49-4993F5EF6B26}"/>
              </a:ext>
            </a:extLst>
          </p:cNvPr>
          <p:cNvSpPr>
            <a:spLocks noChangeAspect="1"/>
          </p:cNvSpPr>
          <p:nvPr userDrawn="1"/>
        </p:nvSpPr>
        <p:spPr>
          <a:xfrm>
            <a:off x="683687" y="3802840"/>
            <a:ext cx="467760" cy="415843"/>
          </a:xfrm>
          <a:prstGeom prst="hexagon">
            <a:avLst/>
          </a:prstGeom>
          <a:solidFill>
            <a:srgbClr val="D34728"/>
          </a:solidFill>
          <a:ln w="158750"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32">
            <a:extLst>
              <a:ext uri="{FF2B5EF4-FFF2-40B4-BE49-F238E27FC236}">
                <a16:creationId xmlns:a16="http://schemas.microsoft.com/office/drawing/2014/main" id="{06F3A5BA-7714-FF2D-AF57-2D69754FF689}"/>
              </a:ext>
            </a:extLst>
          </p:cNvPr>
          <p:cNvSpPr>
            <a:spLocks noGrp="1"/>
          </p:cNvSpPr>
          <p:nvPr>
            <p:ph type="body" sz="quarter" idx="16"/>
          </p:nvPr>
        </p:nvSpPr>
        <p:spPr>
          <a:xfrm>
            <a:off x="1367565" y="5037885"/>
            <a:ext cx="2980746" cy="1121877"/>
          </a:xfrm>
        </p:spPr>
        <p:txBody>
          <a:bodyPr>
            <a:normAutofit/>
          </a:bodyPr>
          <a:lstStyle>
            <a:lvl1pPr marL="0" indent="0">
              <a:lnSpc>
                <a:spcPct val="120000"/>
              </a:lnSpc>
              <a:spcBef>
                <a:spcPts val="1200"/>
              </a:spcBef>
              <a:buNone/>
              <a:defRPr sz="1200">
                <a:solidFill>
                  <a:schemeClr val="tx1"/>
                </a:solidFill>
                <a:latin typeface="+mn-lt"/>
              </a:defRPr>
            </a:lvl1pPr>
          </a:lstStyle>
          <a:p>
            <a:pPr lvl="0"/>
            <a:endParaRPr lang="en-US"/>
          </a:p>
        </p:txBody>
      </p:sp>
      <p:sp>
        <p:nvSpPr>
          <p:cNvPr id="9" name="Hexagon 8">
            <a:extLst>
              <a:ext uri="{FF2B5EF4-FFF2-40B4-BE49-F238E27FC236}">
                <a16:creationId xmlns:a16="http://schemas.microsoft.com/office/drawing/2014/main" id="{FDC281DB-5F60-2605-A723-59951322EF6C}"/>
              </a:ext>
            </a:extLst>
          </p:cNvPr>
          <p:cNvSpPr>
            <a:spLocks noChangeAspect="1"/>
          </p:cNvSpPr>
          <p:nvPr userDrawn="1"/>
        </p:nvSpPr>
        <p:spPr>
          <a:xfrm>
            <a:off x="683687" y="5188736"/>
            <a:ext cx="467760" cy="415843"/>
          </a:xfrm>
          <a:prstGeom prst="hexagon">
            <a:avLst/>
          </a:prstGeom>
          <a:solidFill>
            <a:schemeClr val="bg1">
              <a:lumMod val="75000"/>
            </a:schemeClr>
          </a:solidFill>
          <a:ln w="158750" cap="rnd">
            <a:solidFill>
              <a:schemeClr val="bg1">
                <a:lumMod val="7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2">
            <a:extLst>
              <a:ext uri="{FF2B5EF4-FFF2-40B4-BE49-F238E27FC236}">
                <a16:creationId xmlns:a16="http://schemas.microsoft.com/office/drawing/2014/main" id="{6C4612B4-32E7-D7ED-6498-87D606332A71}"/>
              </a:ext>
            </a:extLst>
          </p:cNvPr>
          <p:cNvSpPr>
            <a:spLocks noGrp="1"/>
          </p:cNvSpPr>
          <p:nvPr>
            <p:ph type="body" sz="quarter" idx="17"/>
          </p:nvPr>
        </p:nvSpPr>
        <p:spPr>
          <a:xfrm>
            <a:off x="1367565" y="6423781"/>
            <a:ext cx="2980746" cy="1121877"/>
          </a:xfrm>
        </p:spPr>
        <p:txBody>
          <a:bodyPr>
            <a:normAutofit/>
          </a:bodyPr>
          <a:lstStyle>
            <a:lvl1pPr marL="0" indent="0">
              <a:lnSpc>
                <a:spcPct val="120000"/>
              </a:lnSpc>
              <a:spcBef>
                <a:spcPts val="1200"/>
              </a:spcBef>
              <a:buNone/>
              <a:defRPr sz="1200">
                <a:solidFill>
                  <a:schemeClr val="tx1"/>
                </a:solidFill>
                <a:latin typeface="+mn-lt"/>
              </a:defRPr>
            </a:lvl1pPr>
          </a:lstStyle>
          <a:p>
            <a:pPr lvl="0"/>
            <a:endParaRPr lang="en-US"/>
          </a:p>
        </p:txBody>
      </p:sp>
      <p:sp>
        <p:nvSpPr>
          <p:cNvPr id="11" name="Hexagon 10">
            <a:extLst>
              <a:ext uri="{FF2B5EF4-FFF2-40B4-BE49-F238E27FC236}">
                <a16:creationId xmlns:a16="http://schemas.microsoft.com/office/drawing/2014/main" id="{D6C28F98-A19F-B5FC-44AF-640269A47D48}"/>
              </a:ext>
            </a:extLst>
          </p:cNvPr>
          <p:cNvSpPr>
            <a:spLocks noChangeAspect="1"/>
          </p:cNvSpPr>
          <p:nvPr userDrawn="1"/>
        </p:nvSpPr>
        <p:spPr>
          <a:xfrm>
            <a:off x="683687" y="6574632"/>
            <a:ext cx="467760" cy="415843"/>
          </a:xfrm>
          <a:prstGeom prst="hexagon">
            <a:avLst/>
          </a:prstGeom>
          <a:solidFill>
            <a:srgbClr val="D34728"/>
          </a:solidFill>
          <a:ln w="158750"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32">
            <a:extLst>
              <a:ext uri="{FF2B5EF4-FFF2-40B4-BE49-F238E27FC236}">
                <a16:creationId xmlns:a16="http://schemas.microsoft.com/office/drawing/2014/main" id="{D27D7CA4-EB4E-853E-B8B6-5879DB607B77}"/>
              </a:ext>
            </a:extLst>
          </p:cNvPr>
          <p:cNvSpPr>
            <a:spLocks noGrp="1"/>
          </p:cNvSpPr>
          <p:nvPr>
            <p:ph type="body" sz="quarter" idx="18"/>
          </p:nvPr>
        </p:nvSpPr>
        <p:spPr>
          <a:xfrm>
            <a:off x="1367565" y="7809677"/>
            <a:ext cx="2980746" cy="1121877"/>
          </a:xfrm>
        </p:spPr>
        <p:txBody>
          <a:bodyPr>
            <a:normAutofit/>
          </a:bodyPr>
          <a:lstStyle>
            <a:lvl1pPr marL="0" indent="0">
              <a:lnSpc>
                <a:spcPct val="120000"/>
              </a:lnSpc>
              <a:spcBef>
                <a:spcPts val="1200"/>
              </a:spcBef>
              <a:buNone/>
              <a:defRPr sz="1200">
                <a:solidFill>
                  <a:schemeClr val="tx1"/>
                </a:solidFill>
                <a:latin typeface="+mn-lt"/>
              </a:defRPr>
            </a:lvl1pPr>
          </a:lstStyle>
          <a:p>
            <a:pPr lvl="0"/>
            <a:endParaRPr lang="en-US"/>
          </a:p>
        </p:txBody>
      </p:sp>
      <p:sp>
        <p:nvSpPr>
          <p:cNvPr id="13" name="Hexagon 12">
            <a:extLst>
              <a:ext uri="{FF2B5EF4-FFF2-40B4-BE49-F238E27FC236}">
                <a16:creationId xmlns:a16="http://schemas.microsoft.com/office/drawing/2014/main" id="{5AF7FF9C-7310-C645-7CE5-BC9202B2AC50}"/>
              </a:ext>
            </a:extLst>
          </p:cNvPr>
          <p:cNvSpPr>
            <a:spLocks noChangeAspect="1"/>
          </p:cNvSpPr>
          <p:nvPr userDrawn="1"/>
        </p:nvSpPr>
        <p:spPr>
          <a:xfrm>
            <a:off x="683687" y="7960528"/>
            <a:ext cx="467760" cy="415843"/>
          </a:xfrm>
          <a:prstGeom prst="hexagon">
            <a:avLst/>
          </a:prstGeom>
          <a:solidFill>
            <a:schemeClr val="bg1">
              <a:lumMod val="75000"/>
            </a:schemeClr>
          </a:solidFill>
          <a:ln w="158750" cap="rnd">
            <a:solidFill>
              <a:schemeClr val="bg1">
                <a:lumMod val="7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5">
            <a:extLst>
              <a:ext uri="{FF2B5EF4-FFF2-40B4-BE49-F238E27FC236}">
                <a16:creationId xmlns:a16="http://schemas.microsoft.com/office/drawing/2014/main" id="{59B77E13-5926-3C1F-7E13-A1B8A14166BE}"/>
              </a:ext>
            </a:extLst>
          </p:cNvPr>
          <p:cNvSpPr>
            <a:spLocks noGrp="1"/>
          </p:cNvSpPr>
          <p:nvPr>
            <p:ph type="pic" sz="quarter" idx="19"/>
          </p:nvPr>
        </p:nvSpPr>
        <p:spPr>
          <a:xfrm>
            <a:off x="793037" y="3873213"/>
            <a:ext cx="274320" cy="274320"/>
          </a:xfrm>
        </p:spPr>
        <p:txBody>
          <a:bodyPr>
            <a:noAutofit/>
          </a:bodyPr>
          <a:lstStyle>
            <a:lvl1pPr marL="0" indent="0">
              <a:buNone/>
              <a:defRPr sz="900"/>
            </a:lvl1pPr>
          </a:lstStyle>
          <a:p>
            <a:endParaRPr lang="en-US"/>
          </a:p>
        </p:txBody>
      </p:sp>
      <p:sp>
        <p:nvSpPr>
          <p:cNvPr id="18" name="Picture Placeholder 15">
            <a:extLst>
              <a:ext uri="{FF2B5EF4-FFF2-40B4-BE49-F238E27FC236}">
                <a16:creationId xmlns:a16="http://schemas.microsoft.com/office/drawing/2014/main" id="{BDFD3731-84EF-1FC2-1B72-355CD859945F}"/>
              </a:ext>
            </a:extLst>
          </p:cNvPr>
          <p:cNvSpPr>
            <a:spLocks noGrp="1"/>
          </p:cNvSpPr>
          <p:nvPr>
            <p:ph type="pic" sz="quarter" idx="20"/>
          </p:nvPr>
        </p:nvSpPr>
        <p:spPr>
          <a:xfrm>
            <a:off x="793037" y="5259497"/>
            <a:ext cx="274320" cy="274320"/>
          </a:xfrm>
        </p:spPr>
        <p:txBody>
          <a:bodyPr>
            <a:noAutofit/>
          </a:bodyPr>
          <a:lstStyle>
            <a:lvl1pPr marL="0" indent="0">
              <a:buNone/>
              <a:defRPr sz="900"/>
            </a:lvl1pPr>
          </a:lstStyle>
          <a:p>
            <a:endParaRPr lang="en-US"/>
          </a:p>
        </p:txBody>
      </p:sp>
      <p:sp>
        <p:nvSpPr>
          <p:cNvPr id="22" name="Picture Placeholder 15">
            <a:extLst>
              <a:ext uri="{FF2B5EF4-FFF2-40B4-BE49-F238E27FC236}">
                <a16:creationId xmlns:a16="http://schemas.microsoft.com/office/drawing/2014/main" id="{9E420EF2-F0BD-AD75-CCDB-B656B9E2A69D}"/>
              </a:ext>
            </a:extLst>
          </p:cNvPr>
          <p:cNvSpPr>
            <a:spLocks noGrp="1"/>
          </p:cNvSpPr>
          <p:nvPr>
            <p:ph type="pic" sz="quarter" idx="21"/>
          </p:nvPr>
        </p:nvSpPr>
        <p:spPr>
          <a:xfrm>
            <a:off x="793037" y="6645781"/>
            <a:ext cx="274320" cy="274320"/>
          </a:xfrm>
        </p:spPr>
        <p:txBody>
          <a:bodyPr>
            <a:noAutofit/>
          </a:bodyPr>
          <a:lstStyle>
            <a:lvl1pPr marL="0" indent="0">
              <a:buNone/>
              <a:defRPr sz="900"/>
            </a:lvl1pPr>
          </a:lstStyle>
          <a:p>
            <a:endParaRPr lang="en-US"/>
          </a:p>
        </p:txBody>
      </p:sp>
      <p:sp>
        <p:nvSpPr>
          <p:cNvPr id="36" name="Picture Placeholder 15">
            <a:extLst>
              <a:ext uri="{FF2B5EF4-FFF2-40B4-BE49-F238E27FC236}">
                <a16:creationId xmlns:a16="http://schemas.microsoft.com/office/drawing/2014/main" id="{937C4C93-D929-5C39-467F-DBB8B7FD712E}"/>
              </a:ext>
            </a:extLst>
          </p:cNvPr>
          <p:cNvSpPr>
            <a:spLocks noGrp="1"/>
          </p:cNvSpPr>
          <p:nvPr>
            <p:ph type="pic" sz="quarter" idx="22"/>
          </p:nvPr>
        </p:nvSpPr>
        <p:spPr>
          <a:xfrm>
            <a:off x="793037" y="8032065"/>
            <a:ext cx="274320" cy="274320"/>
          </a:xfrm>
        </p:spPr>
        <p:txBody>
          <a:bodyPr>
            <a:noAutofit/>
          </a:bodyPr>
          <a:lstStyle>
            <a:lvl1pPr marL="0" indent="0">
              <a:buNone/>
              <a:defRPr sz="900"/>
            </a:lvl1pPr>
          </a:lstStyle>
          <a:p>
            <a:endParaRPr lang="en-US"/>
          </a:p>
        </p:txBody>
      </p:sp>
    </p:spTree>
    <p:extLst>
      <p:ext uri="{BB962C8B-B14F-4D97-AF65-F5344CB8AC3E}">
        <p14:creationId xmlns:p14="http://schemas.microsoft.com/office/powerpoint/2010/main" val="1629767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2F8DC1-6388-7354-F70D-F50DBD612E2C}"/>
              </a:ext>
            </a:extLst>
          </p:cNvPr>
          <p:cNvSpPr/>
          <p:nvPr userDrawn="1"/>
        </p:nvSpPr>
        <p:spPr>
          <a:xfrm>
            <a:off x="0" y="0"/>
            <a:ext cx="7772400" cy="10058400"/>
          </a:xfrm>
          <a:prstGeom prst="rect">
            <a:avLst/>
          </a:pr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84C2A9D-A11C-92D0-45C0-BF84002D05D6}"/>
              </a:ext>
            </a:extLst>
          </p:cNvPr>
          <p:cNvSpPr>
            <a:spLocks noChangeAspect="1"/>
          </p:cNvSpPr>
          <p:nvPr userDrawn="1"/>
        </p:nvSpPr>
        <p:spPr>
          <a:xfrm>
            <a:off x="7646291" y="3557807"/>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836F3E4-CFB1-20DD-3B90-2DE35E956480}"/>
              </a:ext>
            </a:extLst>
          </p:cNvPr>
          <p:cNvSpPr>
            <a:spLocks noChangeAspect="1"/>
          </p:cNvSpPr>
          <p:nvPr userDrawn="1"/>
        </p:nvSpPr>
        <p:spPr>
          <a:xfrm>
            <a:off x="7281207" y="2965897"/>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DA4F28E0-7669-A4F9-F788-F8570F4A84E8}"/>
              </a:ext>
            </a:extLst>
          </p:cNvPr>
          <p:cNvSpPr>
            <a:spLocks noChangeAspect="1"/>
          </p:cNvSpPr>
          <p:nvPr userDrawn="1"/>
        </p:nvSpPr>
        <p:spPr>
          <a:xfrm>
            <a:off x="-326096" y="6665486"/>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C2D7F-3913-7396-22AB-C0AA76C5D9CD}"/>
              </a:ext>
            </a:extLst>
          </p:cNvPr>
          <p:cNvSpPr>
            <a:spLocks noChangeAspect="1"/>
          </p:cNvSpPr>
          <p:nvPr userDrawn="1"/>
        </p:nvSpPr>
        <p:spPr>
          <a:xfrm>
            <a:off x="78140" y="6132277"/>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5F9FE8E-3232-E1DD-C135-B0ADE2F65925}"/>
              </a:ext>
            </a:extLst>
          </p:cNvPr>
          <p:cNvSpPr>
            <a:spLocks noChangeAspect="1"/>
          </p:cNvSpPr>
          <p:nvPr userDrawn="1"/>
        </p:nvSpPr>
        <p:spPr>
          <a:xfrm>
            <a:off x="-286944" y="5540367"/>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B0D52668-DAA0-6675-1570-75EF6653B7B6}"/>
              </a:ext>
            </a:extLst>
          </p:cNvPr>
          <p:cNvSpPr>
            <a:spLocks noChangeAspect="1"/>
          </p:cNvSpPr>
          <p:nvPr userDrawn="1"/>
        </p:nvSpPr>
        <p:spPr>
          <a:xfrm>
            <a:off x="7198513" y="4091016"/>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8B384B9-3D90-2BA7-D5CF-B967AFA36022}"/>
              </a:ext>
            </a:extLst>
          </p:cNvPr>
          <p:cNvSpPr>
            <a:spLocks noChangeAspect="1"/>
          </p:cNvSpPr>
          <p:nvPr userDrawn="1"/>
        </p:nvSpPr>
        <p:spPr>
          <a:xfrm>
            <a:off x="-102204" y="-178254"/>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4F1D863-AA84-677D-52CB-EAA08BE29D2A}"/>
              </a:ext>
            </a:extLst>
          </p:cNvPr>
          <p:cNvSpPr>
            <a:spLocks noChangeAspect="1"/>
          </p:cNvSpPr>
          <p:nvPr userDrawn="1"/>
        </p:nvSpPr>
        <p:spPr>
          <a:xfrm>
            <a:off x="48414" y="329521"/>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BDCD9027-3326-399D-0436-D0FCBE24592E}"/>
              </a:ext>
            </a:extLst>
          </p:cNvPr>
          <p:cNvSpPr>
            <a:spLocks noChangeAspect="1"/>
          </p:cNvSpPr>
          <p:nvPr userDrawn="1"/>
        </p:nvSpPr>
        <p:spPr>
          <a:xfrm>
            <a:off x="749905" y="-236336"/>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76822CBF-9EFD-E56C-FB64-C2BCDA59A28B}"/>
              </a:ext>
            </a:extLst>
          </p:cNvPr>
          <p:cNvSpPr>
            <a:spLocks noChangeAspect="1"/>
          </p:cNvSpPr>
          <p:nvPr userDrawn="1"/>
        </p:nvSpPr>
        <p:spPr>
          <a:xfrm>
            <a:off x="496192" y="-203688"/>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9D7DCF19-66F9-0B43-8C8F-D5F0EE8E6E7E}"/>
              </a:ext>
            </a:extLst>
          </p:cNvPr>
          <p:cNvSpPr/>
          <p:nvPr userDrawn="1"/>
        </p:nvSpPr>
        <p:spPr>
          <a:xfrm>
            <a:off x="312057" y="275771"/>
            <a:ext cx="7148286" cy="9506858"/>
          </a:xfrm>
          <a:prstGeom prst="roundRect">
            <a:avLst>
              <a:gd name="adj" fmla="val 175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2EFC25A8-175B-232E-0A2A-2B005AF2EC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4190" y="9211766"/>
            <a:ext cx="446528" cy="396561"/>
          </a:xfrm>
          <a:prstGeom prst="rect">
            <a:avLst/>
          </a:prstGeom>
        </p:spPr>
      </p:pic>
      <p:sp>
        <p:nvSpPr>
          <p:cNvPr id="19" name="Hexagon 18">
            <a:extLst>
              <a:ext uri="{FF2B5EF4-FFF2-40B4-BE49-F238E27FC236}">
                <a16:creationId xmlns:a16="http://schemas.microsoft.com/office/drawing/2014/main" id="{4CE9845A-E1C6-C5EE-2F4E-7D86C9C2D13B}"/>
              </a:ext>
            </a:extLst>
          </p:cNvPr>
          <p:cNvSpPr>
            <a:spLocks noChangeAspect="1"/>
          </p:cNvSpPr>
          <p:nvPr userDrawn="1"/>
        </p:nvSpPr>
        <p:spPr>
          <a:xfrm>
            <a:off x="471683" y="9530084"/>
            <a:ext cx="88009" cy="78241"/>
          </a:xfrm>
          <a:prstGeom prst="hexagon">
            <a:avLst/>
          </a:prstGeom>
          <a:solidFill>
            <a:srgbClr val="D34728"/>
          </a:solidFill>
          <a:ln w="111125"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a:extLst>
              <a:ext uri="{FF2B5EF4-FFF2-40B4-BE49-F238E27FC236}">
                <a16:creationId xmlns:a16="http://schemas.microsoft.com/office/drawing/2014/main" id="{04F46B48-F956-C38F-3CCA-DD83A13EAF92}"/>
              </a:ext>
            </a:extLst>
          </p:cNvPr>
          <p:cNvSpPr>
            <a:spLocks noChangeAspect="1"/>
          </p:cNvSpPr>
          <p:nvPr userDrawn="1"/>
        </p:nvSpPr>
        <p:spPr>
          <a:xfrm>
            <a:off x="728055" y="9333189"/>
            <a:ext cx="190559" cy="169409"/>
          </a:xfrm>
          <a:prstGeom prst="hexagon">
            <a:avLst/>
          </a:prstGeom>
          <a:solidFill>
            <a:schemeClr val="bg1">
              <a:lumMod val="95000"/>
            </a:schemeClr>
          </a:solidFill>
          <a:ln w="158750" cap="rnd">
            <a:solidFill>
              <a:schemeClr val="bg1">
                <a:lumMod val="9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0">
            <a:extLst>
              <a:ext uri="{FF2B5EF4-FFF2-40B4-BE49-F238E27FC236}">
                <a16:creationId xmlns:a16="http://schemas.microsoft.com/office/drawing/2014/main" id="{BFADA952-9693-4ADF-F396-40E6F6E8A58E}"/>
              </a:ext>
            </a:extLst>
          </p:cNvPr>
          <p:cNvSpPr>
            <a:spLocks noGrp="1"/>
          </p:cNvSpPr>
          <p:nvPr>
            <p:ph type="body" sz="quarter" idx="10"/>
          </p:nvPr>
        </p:nvSpPr>
        <p:spPr>
          <a:xfrm>
            <a:off x="559692" y="349400"/>
            <a:ext cx="4936974" cy="1148295"/>
          </a:xfrm>
        </p:spPr>
        <p:txBody>
          <a:bodyPr>
            <a:normAutofit/>
          </a:bodyPr>
          <a:lstStyle>
            <a:lvl1pPr marL="0" indent="0" algn="l">
              <a:lnSpc>
                <a:spcPct val="130000"/>
              </a:lnSpc>
              <a:buNone/>
              <a:defRPr sz="2400" b="1">
                <a:solidFill>
                  <a:srgbClr val="D34728"/>
                </a:solidFill>
              </a:defRPr>
            </a:lvl1pPr>
            <a:lvl2pPr marL="388620" indent="0" algn="ctr">
              <a:buNone/>
              <a:defRPr/>
            </a:lvl2pPr>
            <a:lvl3pPr marL="777240" indent="0" algn="ctr">
              <a:buNone/>
              <a:defRPr/>
            </a:lvl3pPr>
            <a:lvl4pPr marL="1165860" indent="0" algn="ctr">
              <a:buNone/>
              <a:defRPr/>
            </a:lvl4pPr>
            <a:lvl5pPr marL="1554480" indent="0" algn="ctr">
              <a:buNone/>
              <a:defRPr/>
            </a:lvl5pPr>
          </a:lstStyle>
          <a:p>
            <a:pPr lvl="0"/>
            <a:endParaRPr lang="en-US"/>
          </a:p>
        </p:txBody>
      </p:sp>
      <p:sp>
        <p:nvSpPr>
          <p:cNvPr id="24" name="Slide Number Placeholder 5">
            <a:extLst>
              <a:ext uri="{FF2B5EF4-FFF2-40B4-BE49-F238E27FC236}">
                <a16:creationId xmlns:a16="http://schemas.microsoft.com/office/drawing/2014/main" id="{49ADE998-D8C4-10BF-0C1B-B9E3EC586625}"/>
              </a:ext>
            </a:extLst>
          </p:cNvPr>
          <p:cNvSpPr>
            <a:spLocks noGrp="1"/>
          </p:cNvSpPr>
          <p:nvPr>
            <p:ph type="sldNum" sz="quarter" idx="4"/>
          </p:nvPr>
        </p:nvSpPr>
        <p:spPr>
          <a:xfrm>
            <a:off x="559692" y="9325405"/>
            <a:ext cx="534188" cy="229704"/>
          </a:xfrm>
          <a:prstGeom prst="rect">
            <a:avLst/>
          </a:prstGeom>
        </p:spPr>
        <p:txBody>
          <a:bodyPr vert="horz" lIns="91440" tIns="45720" rIns="91440" bIns="45720" rtlCol="0" anchor="ctr"/>
          <a:lstStyle>
            <a:lvl1pPr algn="ctr">
              <a:defRPr sz="1100" b="1">
                <a:solidFill>
                  <a:srgbClr val="D34728"/>
                </a:solidFill>
                <a:latin typeface="+mn-lt"/>
              </a:defRPr>
            </a:lvl1pPr>
          </a:lstStyle>
          <a:p>
            <a:fld id="{B460C489-6A16-47BE-99C0-97B3C176101D}" type="slidenum">
              <a:rPr lang="en-US" smtClean="0"/>
              <a:pPr/>
              <a:t>‹#›</a:t>
            </a:fld>
            <a:endParaRPr lang="en-US"/>
          </a:p>
        </p:txBody>
      </p:sp>
      <p:pic>
        <p:nvPicPr>
          <p:cNvPr id="35" name="Picture 34">
            <a:extLst>
              <a:ext uri="{FF2B5EF4-FFF2-40B4-BE49-F238E27FC236}">
                <a16:creationId xmlns:a16="http://schemas.microsoft.com/office/drawing/2014/main" id="{50C5195C-330E-55CB-6366-845A3C2FC4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08723" y="543006"/>
            <a:ext cx="1362076" cy="386736"/>
          </a:xfrm>
          <a:prstGeom prst="rect">
            <a:avLst/>
          </a:prstGeom>
        </p:spPr>
      </p:pic>
      <p:sp>
        <p:nvSpPr>
          <p:cNvPr id="15" name="Chart Placeholder 14">
            <a:extLst>
              <a:ext uri="{FF2B5EF4-FFF2-40B4-BE49-F238E27FC236}">
                <a16:creationId xmlns:a16="http://schemas.microsoft.com/office/drawing/2014/main" id="{7DDD23DA-ECE1-7057-8765-0C869629B401}"/>
              </a:ext>
            </a:extLst>
          </p:cNvPr>
          <p:cNvSpPr>
            <a:spLocks noGrp="1"/>
          </p:cNvSpPr>
          <p:nvPr>
            <p:ph type="chart" sz="quarter" idx="11"/>
          </p:nvPr>
        </p:nvSpPr>
        <p:spPr>
          <a:xfrm>
            <a:off x="534735" y="4744987"/>
            <a:ext cx="6631407" cy="4060181"/>
          </a:xfrm>
        </p:spPr>
        <p:txBody>
          <a:bodyPr/>
          <a:lstStyle/>
          <a:p>
            <a:endParaRPr lang="en-US"/>
          </a:p>
        </p:txBody>
      </p:sp>
      <p:sp>
        <p:nvSpPr>
          <p:cNvPr id="37" name="Hexagon 36">
            <a:extLst>
              <a:ext uri="{FF2B5EF4-FFF2-40B4-BE49-F238E27FC236}">
                <a16:creationId xmlns:a16="http://schemas.microsoft.com/office/drawing/2014/main" id="{9669FA2B-7A5A-7983-FF4D-00ECBA427936}"/>
              </a:ext>
            </a:extLst>
          </p:cNvPr>
          <p:cNvSpPr>
            <a:spLocks noChangeAspect="1"/>
          </p:cNvSpPr>
          <p:nvPr userDrawn="1"/>
        </p:nvSpPr>
        <p:spPr>
          <a:xfrm>
            <a:off x="469400" y="9080939"/>
            <a:ext cx="157842" cy="140323"/>
          </a:xfrm>
          <a:prstGeom prst="hexagon">
            <a:avLst/>
          </a:prstGeom>
          <a:solidFill>
            <a:srgbClr val="D34728"/>
          </a:solidFill>
          <a:ln w="158750"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2">
            <a:extLst>
              <a:ext uri="{FF2B5EF4-FFF2-40B4-BE49-F238E27FC236}">
                <a16:creationId xmlns:a16="http://schemas.microsoft.com/office/drawing/2014/main" id="{B8D17291-BB18-0DE8-609F-DF934F33C44B}"/>
              </a:ext>
            </a:extLst>
          </p:cNvPr>
          <p:cNvSpPr>
            <a:spLocks noGrp="1"/>
          </p:cNvSpPr>
          <p:nvPr>
            <p:ph type="body" sz="quarter" idx="15"/>
          </p:nvPr>
        </p:nvSpPr>
        <p:spPr>
          <a:xfrm>
            <a:off x="549559" y="1724232"/>
            <a:ext cx="6631406" cy="2760631"/>
          </a:xfrm>
        </p:spPr>
        <p:txBody>
          <a:bodyPr>
            <a:normAutofit/>
          </a:bodyPr>
          <a:lstStyle>
            <a:lvl1pPr marL="0" indent="0">
              <a:lnSpc>
                <a:spcPct val="130000"/>
              </a:lnSpc>
              <a:buNone/>
              <a:defRPr sz="1400" b="1">
                <a:solidFill>
                  <a:srgbClr val="D34728"/>
                </a:solidFill>
                <a:latin typeface="+mn-lt"/>
              </a:defRPr>
            </a:lvl1pPr>
          </a:lstStyle>
          <a:p>
            <a:pPr lvl="0"/>
            <a:endParaRPr lang="en-US"/>
          </a:p>
        </p:txBody>
      </p:sp>
    </p:spTree>
    <p:extLst>
      <p:ext uri="{BB962C8B-B14F-4D97-AF65-F5344CB8AC3E}">
        <p14:creationId xmlns:p14="http://schemas.microsoft.com/office/powerpoint/2010/main" val="4249316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2F8DC1-6388-7354-F70D-F50DBD612E2C}"/>
              </a:ext>
            </a:extLst>
          </p:cNvPr>
          <p:cNvSpPr/>
          <p:nvPr userDrawn="1"/>
        </p:nvSpPr>
        <p:spPr>
          <a:xfrm>
            <a:off x="0" y="0"/>
            <a:ext cx="7772400" cy="10058400"/>
          </a:xfrm>
          <a:prstGeom prst="rect">
            <a:avLst/>
          </a:pr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84C2A9D-A11C-92D0-45C0-BF84002D05D6}"/>
              </a:ext>
            </a:extLst>
          </p:cNvPr>
          <p:cNvSpPr>
            <a:spLocks noChangeAspect="1"/>
          </p:cNvSpPr>
          <p:nvPr userDrawn="1"/>
        </p:nvSpPr>
        <p:spPr>
          <a:xfrm>
            <a:off x="7646291" y="3557807"/>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836F3E4-CFB1-20DD-3B90-2DE35E956480}"/>
              </a:ext>
            </a:extLst>
          </p:cNvPr>
          <p:cNvSpPr>
            <a:spLocks noChangeAspect="1"/>
          </p:cNvSpPr>
          <p:nvPr userDrawn="1"/>
        </p:nvSpPr>
        <p:spPr>
          <a:xfrm>
            <a:off x="7281207" y="2965897"/>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DA4F28E0-7669-A4F9-F788-F8570F4A84E8}"/>
              </a:ext>
            </a:extLst>
          </p:cNvPr>
          <p:cNvSpPr>
            <a:spLocks noChangeAspect="1"/>
          </p:cNvSpPr>
          <p:nvPr userDrawn="1"/>
        </p:nvSpPr>
        <p:spPr>
          <a:xfrm>
            <a:off x="-326096" y="6665486"/>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C2D7F-3913-7396-22AB-C0AA76C5D9CD}"/>
              </a:ext>
            </a:extLst>
          </p:cNvPr>
          <p:cNvSpPr>
            <a:spLocks noChangeAspect="1"/>
          </p:cNvSpPr>
          <p:nvPr userDrawn="1"/>
        </p:nvSpPr>
        <p:spPr>
          <a:xfrm>
            <a:off x="78140" y="6132277"/>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5F9FE8E-3232-E1DD-C135-B0ADE2F65925}"/>
              </a:ext>
            </a:extLst>
          </p:cNvPr>
          <p:cNvSpPr>
            <a:spLocks noChangeAspect="1"/>
          </p:cNvSpPr>
          <p:nvPr userDrawn="1"/>
        </p:nvSpPr>
        <p:spPr>
          <a:xfrm>
            <a:off x="-286944" y="5540367"/>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B0D52668-DAA0-6675-1570-75EF6653B7B6}"/>
              </a:ext>
            </a:extLst>
          </p:cNvPr>
          <p:cNvSpPr>
            <a:spLocks noChangeAspect="1"/>
          </p:cNvSpPr>
          <p:nvPr userDrawn="1"/>
        </p:nvSpPr>
        <p:spPr>
          <a:xfrm>
            <a:off x="7198513" y="4091016"/>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8B384B9-3D90-2BA7-D5CF-B967AFA36022}"/>
              </a:ext>
            </a:extLst>
          </p:cNvPr>
          <p:cNvSpPr>
            <a:spLocks noChangeAspect="1"/>
          </p:cNvSpPr>
          <p:nvPr userDrawn="1"/>
        </p:nvSpPr>
        <p:spPr>
          <a:xfrm>
            <a:off x="-102204" y="-178254"/>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4F1D863-AA84-677D-52CB-EAA08BE29D2A}"/>
              </a:ext>
            </a:extLst>
          </p:cNvPr>
          <p:cNvSpPr>
            <a:spLocks noChangeAspect="1"/>
          </p:cNvSpPr>
          <p:nvPr userDrawn="1"/>
        </p:nvSpPr>
        <p:spPr>
          <a:xfrm>
            <a:off x="48414" y="329521"/>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BDCD9027-3326-399D-0436-D0FCBE24592E}"/>
              </a:ext>
            </a:extLst>
          </p:cNvPr>
          <p:cNvSpPr>
            <a:spLocks noChangeAspect="1"/>
          </p:cNvSpPr>
          <p:nvPr userDrawn="1"/>
        </p:nvSpPr>
        <p:spPr>
          <a:xfrm>
            <a:off x="749905" y="-236336"/>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76822CBF-9EFD-E56C-FB64-C2BCDA59A28B}"/>
              </a:ext>
            </a:extLst>
          </p:cNvPr>
          <p:cNvSpPr>
            <a:spLocks noChangeAspect="1"/>
          </p:cNvSpPr>
          <p:nvPr userDrawn="1"/>
        </p:nvSpPr>
        <p:spPr>
          <a:xfrm>
            <a:off x="496192" y="-203688"/>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9D7DCF19-66F9-0B43-8C8F-D5F0EE8E6E7E}"/>
              </a:ext>
            </a:extLst>
          </p:cNvPr>
          <p:cNvSpPr/>
          <p:nvPr userDrawn="1"/>
        </p:nvSpPr>
        <p:spPr>
          <a:xfrm>
            <a:off x="312057" y="275771"/>
            <a:ext cx="7148286" cy="9506858"/>
          </a:xfrm>
          <a:prstGeom prst="roundRect">
            <a:avLst>
              <a:gd name="adj" fmla="val 175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2EFC25A8-175B-232E-0A2A-2B005AF2EC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4190" y="9211766"/>
            <a:ext cx="446528" cy="396561"/>
          </a:xfrm>
          <a:prstGeom prst="rect">
            <a:avLst/>
          </a:prstGeom>
        </p:spPr>
      </p:pic>
      <p:sp>
        <p:nvSpPr>
          <p:cNvPr id="19" name="Hexagon 18">
            <a:extLst>
              <a:ext uri="{FF2B5EF4-FFF2-40B4-BE49-F238E27FC236}">
                <a16:creationId xmlns:a16="http://schemas.microsoft.com/office/drawing/2014/main" id="{4CE9845A-E1C6-C5EE-2F4E-7D86C9C2D13B}"/>
              </a:ext>
            </a:extLst>
          </p:cNvPr>
          <p:cNvSpPr>
            <a:spLocks noChangeAspect="1"/>
          </p:cNvSpPr>
          <p:nvPr userDrawn="1"/>
        </p:nvSpPr>
        <p:spPr>
          <a:xfrm>
            <a:off x="471683" y="9530084"/>
            <a:ext cx="88009" cy="78241"/>
          </a:xfrm>
          <a:prstGeom prst="hexagon">
            <a:avLst/>
          </a:prstGeom>
          <a:solidFill>
            <a:srgbClr val="D34728"/>
          </a:solidFill>
          <a:ln w="111125"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a:extLst>
              <a:ext uri="{FF2B5EF4-FFF2-40B4-BE49-F238E27FC236}">
                <a16:creationId xmlns:a16="http://schemas.microsoft.com/office/drawing/2014/main" id="{04F46B48-F956-C38F-3CCA-DD83A13EAF92}"/>
              </a:ext>
            </a:extLst>
          </p:cNvPr>
          <p:cNvSpPr>
            <a:spLocks noChangeAspect="1"/>
          </p:cNvSpPr>
          <p:nvPr userDrawn="1"/>
        </p:nvSpPr>
        <p:spPr>
          <a:xfrm>
            <a:off x="728055" y="9333189"/>
            <a:ext cx="190559" cy="169409"/>
          </a:xfrm>
          <a:prstGeom prst="hexagon">
            <a:avLst/>
          </a:prstGeom>
          <a:solidFill>
            <a:schemeClr val="bg1">
              <a:lumMod val="95000"/>
            </a:schemeClr>
          </a:solidFill>
          <a:ln w="158750" cap="rnd">
            <a:solidFill>
              <a:schemeClr val="bg1">
                <a:lumMod val="9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0">
            <a:extLst>
              <a:ext uri="{FF2B5EF4-FFF2-40B4-BE49-F238E27FC236}">
                <a16:creationId xmlns:a16="http://schemas.microsoft.com/office/drawing/2014/main" id="{BFADA952-9693-4ADF-F396-40E6F6E8A58E}"/>
              </a:ext>
            </a:extLst>
          </p:cNvPr>
          <p:cNvSpPr>
            <a:spLocks noGrp="1"/>
          </p:cNvSpPr>
          <p:nvPr>
            <p:ph type="body" sz="quarter" idx="10"/>
          </p:nvPr>
        </p:nvSpPr>
        <p:spPr>
          <a:xfrm>
            <a:off x="559692" y="349400"/>
            <a:ext cx="4936974" cy="1148295"/>
          </a:xfrm>
        </p:spPr>
        <p:txBody>
          <a:bodyPr>
            <a:normAutofit/>
          </a:bodyPr>
          <a:lstStyle>
            <a:lvl1pPr marL="0" indent="0" algn="l">
              <a:lnSpc>
                <a:spcPct val="130000"/>
              </a:lnSpc>
              <a:buNone/>
              <a:defRPr sz="2400" b="1">
                <a:solidFill>
                  <a:srgbClr val="D34728"/>
                </a:solidFill>
              </a:defRPr>
            </a:lvl1pPr>
            <a:lvl2pPr marL="388620" indent="0" algn="ctr">
              <a:buNone/>
              <a:defRPr/>
            </a:lvl2pPr>
            <a:lvl3pPr marL="777240" indent="0" algn="ctr">
              <a:buNone/>
              <a:defRPr/>
            </a:lvl3pPr>
            <a:lvl4pPr marL="1165860" indent="0" algn="ctr">
              <a:buNone/>
              <a:defRPr/>
            </a:lvl4pPr>
            <a:lvl5pPr marL="1554480" indent="0" algn="ctr">
              <a:buNone/>
              <a:defRPr/>
            </a:lvl5pPr>
          </a:lstStyle>
          <a:p>
            <a:pPr lvl="0"/>
            <a:endParaRPr lang="en-US"/>
          </a:p>
        </p:txBody>
      </p:sp>
      <p:sp>
        <p:nvSpPr>
          <p:cNvPr id="24" name="Slide Number Placeholder 5">
            <a:extLst>
              <a:ext uri="{FF2B5EF4-FFF2-40B4-BE49-F238E27FC236}">
                <a16:creationId xmlns:a16="http://schemas.microsoft.com/office/drawing/2014/main" id="{49ADE998-D8C4-10BF-0C1B-B9E3EC586625}"/>
              </a:ext>
            </a:extLst>
          </p:cNvPr>
          <p:cNvSpPr>
            <a:spLocks noGrp="1"/>
          </p:cNvSpPr>
          <p:nvPr>
            <p:ph type="sldNum" sz="quarter" idx="4"/>
          </p:nvPr>
        </p:nvSpPr>
        <p:spPr>
          <a:xfrm>
            <a:off x="559692" y="9325405"/>
            <a:ext cx="534188" cy="229704"/>
          </a:xfrm>
          <a:prstGeom prst="rect">
            <a:avLst/>
          </a:prstGeom>
        </p:spPr>
        <p:txBody>
          <a:bodyPr vert="horz" lIns="91440" tIns="45720" rIns="91440" bIns="45720" rtlCol="0" anchor="ctr"/>
          <a:lstStyle>
            <a:lvl1pPr algn="ctr">
              <a:defRPr sz="1100" b="1">
                <a:solidFill>
                  <a:srgbClr val="D34728"/>
                </a:solidFill>
                <a:latin typeface="+mn-lt"/>
              </a:defRPr>
            </a:lvl1pPr>
          </a:lstStyle>
          <a:p>
            <a:fld id="{B460C489-6A16-47BE-99C0-97B3C176101D}" type="slidenum">
              <a:rPr lang="en-US" smtClean="0"/>
              <a:pPr/>
              <a:t>‹#›</a:t>
            </a:fld>
            <a:endParaRPr lang="en-US"/>
          </a:p>
        </p:txBody>
      </p:sp>
      <p:pic>
        <p:nvPicPr>
          <p:cNvPr id="35" name="Picture 34">
            <a:extLst>
              <a:ext uri="{FF2B5EF4-FFF2-40B4-BE49-F238E27FC236}">
                <a16:creationId xmlns:a16="http://schemas.microsoft.com/office/drawing/2014/main" id="{50C5195C-330E-55CB-6366-845A3C2FC4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08723" y="543006"/>
            <a:ext cx="1362076" cy="386736"/>
          </a:xfrm>
          <a:prstGeom prst="rect">
            <a:avLst/>
          </a:prstGeom>
        </p:spPr>
      </p:pic>
      <p:sp>
        <p:nvSpPr>
          <p:cNvPr id="37" name="Hexagon 36">
            <a:extLst>
              <a:ext uri="{FF2B5EF4-FFF2-40B4-BE49-F238E27FC236}">
                <a16:creationId xmlns:a16="http://schemas.microsoft.com/office/drawing/2014/main" id="{9669FA2B-7A5A-7983-FF4D-00ECBA427936}"/>
              </a:ext>
            </a:extLst>
          </p:cNvPr>
          <p:cNvSpPr>
            <a:spLocks noChangeAspect="1"/>
          </p:cNvSpPr>
          <p:nvPr userDrawn="1"/>
        </p:nvSpPr>
        <p:spPr>
          <a:xfrm>
            <a:off x="469400" y="9080939"/>
            <a:ext cx="157842" cy="140323"/>
          </a:xfrm>
          <a:prstGeom prst="hexagon">
            <a:avLst/>
          </a:prstGeom>
          <a:solidFill>
            <a:srgbClr val="D34728"/>
          </a:solidFill>
          <a:ln w="158750"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2">
            <a:extLst>
              <a:ext uri="{FF2B5EF4-FFF2-40B4-BE49-F238E27FC236}">
                <a16:creationId xmlns:a16="http://schemas.microsoft.com/office/drawing/2014/main" id="{B8D17291-BB18-0DE8-609F-DF934F33C44B}"/>
              </a:ext>
            </a:extLst>
          </p:cNvPr>
          <p:cNvSpPr>
            <a:spLocks noGrp="1"/>
          </p:cNvSpPr>
          <p:nvPr>
            <p:ph type="body" sz="quarter" idx="15"/>
          </p:nvPr>
        </p:nvSpPr>
        <p:spPr>
          <a:xfrm>
            <a:off x="549559" y="1724232"/>
            <a:ext cx="6631406" cy="1226783"/>
          </a:xfrm>
        </p:spPr>
        <p:txBody>
          <a:bodyPr>
            <a:normAutofit/>
          </a:bodyPr>
          <a:lstStyle>
            <a:lvl1pPr marL="0" indent="0" algn="ctr">
              <a:lnSpc>
                <a:spcPct val="120000"/>
              </a:lnSpc>
              <a:buNone/>
              <a:defRPr sz="1400" b="0">
                <a:solidFill>
                  <a:schemeClr val="tx1"/>
                </a:solidFill>
                <a:latin typeface="+mn-lt"/>
              </a:defRPr>
            </a:lvl1pPr>
          </a:lstStyle>
          <a:p>
            <a:pPr lvl="0"/>
            <a:endParaRPr lang="en-US"/>
          </a:p>
        </p:txBody>
      </p:sp>
      <p:sp>
        <p:nvSpPr>
          <p:cNvPr id="2" name="Text Placeholder 32">
            <a:extLst>
              <a:ext uri="{FF2B5EF4-FFF2-40B4-BE49-F238E27FC236}">
                <a16:creationId xmlns:a16="http://schemas.microsoft.com/office/drawing/2014/main" id="{4DCA2BF4-4142-F702-96B4-2EA365DDBF68}"/>
              </a:ext>
            </a:extLst>
          </p:cNvPr>
          <p:cNvSpPr>
            <a:spLocks noGrp="1"/>
          </p:cNvSpPr>
          <p:nvPr>
            <p:ph type="body" sz="quarter" idx="16"/>
          </p:nvPr>
        </p:nvSpPr>
        <p:spPr>
          <a:xfrm>
            <a:off x="559692" y="3783465"/>
            <a:ext cx="2099287" cy="3038454"/>
          </a:xfrm>
        </p:spPr>
        <p:txBody>
          <a:bodyPr>
            <a:normAutofit/>
          </a:bodyPr>
          <a:lstStyle>
            <a:lvl1pPr marL="0" indent="0" algn="ctr">
              <a:lnSpc>
                <a:spcPct val="120000"/>
              </a:lnSpc>
              <a:buNone/>
              <a:defRPr sz="1400" b="0">
                <a:solidFill>
                  <a:schemeClr val="tx1"/>
                </a:solidFill>
                <a:latin typeface="+mn-lt"/>
              </a:defRPr>
            </a:lvl1pPr>
          </a:lstStyle>
          <a:p>
            <a:pPr lvl="0"/>
            <a:endParaRPr lang="en-US"/>
          </a:p>
        </p:txBody>
      </p:sp>
      <p:sp>
        <p:nvSpPr>
          <p:cNvPr id="3" name="Text Placeholder 32">
            <a:extLst>
              <a:ext uri="{FF2B5EF4-FFF2-40B4-BE49-F238E27FC236}">
                <a16:creationId xmlns:a16="http://schemas.microsoft.com/office/drawing/2014/main" id="{9B964F42-9260-9954-5D53-BD6B716EA10E}"/>
              </a:ext>
            </a:extLst>
          </p:cNvPr>
          <p:cNvSpPr>
            <a:spLocks noGrp="1"/>
          </p:cNvSpPr>
          <p:nvPr>
            <p:ph type="body" sz="quarter" idx="17"/>
          </p:nvPr>
        </p:nvSpPr>
        <p:spPr>
          <a:xfrm>
            <a:off x="2823180" y="3783465"/>
            <a:ext cx="2099287" cy="3038454"/>
          </a:xfrm>
        </p:spPr>
        <p:txBody>
          <a:bodyPr>
            <a:normAutofit/>
          </a:bodyPr>
          <a:lstStyle>
            <a:lvl1pPr marL="0" indent="0" algn="ctr">
              <a:lnSpc>
                <a:spcPct val="120000"/>
              </a:lnSpc>
              <a:buNone/>
              <a:defRPr sz="1400" b="0">
                <a:solidFill>
                  <a:schemeClr val="tx1"/>
                </a:solidFill>
                <a:latin typeface="+mn-lt"/>
              </a:defRPr>
            </a:lvl1pPr>
          </a:lstStyle>
          <a:p>
            <a:pPr lvl="0"/>
            <a:endParaRPr lang="en-US"/>
          </a:p>
        </p:txBody>
      </p:sp>
      <p:sp>
        <p:nvSpPr>
          <p:cNvPr id="4" name="Text Placeholder 32">
            <a:extLst>
              <a:ext uri="{FF2B5EF4-FFF2-40B4-BE49-F238E27FC236}">
                <a16:creationId xmlns:a16="http://schemas.microsoft.com/office/drawing/2014/main" id="{E5FD9C32-30E2-9C18-39AC-B3E63A4BE3AF}"/>
              </a:ext>
            </a:extLst>
          </p:cNvPr>
          <p:cNvSpPr>
            <a:spLocks noGrp="1"/>
          </p:cNvSpPr>
          <p:nvPr>
            <p:ph type="body" sz="quarter" idx="18"/>
          </p:nvPr>
        </p:nvSpPr>
        <p:spPr>
          <a:xfrm>
            <a:off x="5086669" y="3783465"/>
            <a:ext cx="2099287" cy="3038454"/>
          </a:xfrm>
        </p:spPr>
        <p:txBody>
          <a:bodyPr>
            <a:normAutofit/>
          </a:bodyPr>
          <a:lstStyle>
            <a:lvl1pPr marL="0" indent="0" algn="ctr">
              <a:lnSpc>
                <a:spcPct val="120000"/>
              </a:lnSpc>
              <a:buNone/>
              <a:defRPr sz="1400" b="0">
                <a:solidFill>
                  <a:schemeClr val="tx1"/>
                </a:solidFill>
                <a:latin typeface="+mn-lt"/>
              </a:defRPr>
            </a:lvl1pPr>
          </a:lstStyle>
          <a:p>
            <a:pPr lvl="0"/>
            <a:endParaRPr lang="en-US"/>
          </a:p>
        </p:txBody>
      </p:sp>
      <p:cxnSp>
        <p:nvCxnSpPr>
          <p:cNvPr id="6" name="Straight Connector 5">
            <a:extLst>
              <a:ext uri="{FF2B5EF4-FFF2-40B4-BE49-F238E27FC236}">
                <a16:creationId xmlns:a16="http://schemas.microsoft.com/office/drawing/2014/main" id="{1317FB3D-EC80-306A-63AE-9A4269E77A11}"/>
              </a:ext>
            </a:extLst>
          </p:cNvPr>
          <p:cNvCxnSpPr>
            <a:cxnSpLocks/>
          </p:cNvCxnSpPr>
          <p:nvPr userDrawn="1"/>
        </p:nvCxnSpPr>
        <p:spPr>
          <a:xfrm flipH="1">
            <a:off x="2739101" y="3783465"/>
            <a:ext cx="0" cy="303845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7757504-2B1C-0033-0E20-4F6D2A25EC1F}"/>
              </a:ext>
            </a:extLst>
          </p:cNvPr>
          <p:cNvCxnSpPr>
            <a:cxnSpLocks/>
          </p:cNvCxnSpPr>
          <p:nvPr userDrawn="1"/>
        </p:nvCxnSpPr>
        <p:spPr>
          <a:xfrm flipH="1">
            <a:off x="5006051" y="3783465"/>
            <a:ext cx="0" cy="303845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Picture Placeholder 20">
            <a:extLst>
              <a:ext uri="{FF2B5EF4-FFF2-40B4-BE49-F238E27FC236}">
                <a16:creationId xmlns:a16="http://schemas.microsoft.com/office/drawing/2014/main" id="{772B2E88-BC56-CF91-DE92-FE575C1F9B0E}"/>
              </a:ext>
            </a:extLst>
          </p:cNvPr>
          <p:cNvSpPr>
            <a:spLocks noGrp="1"/>
          </p:cNvSpPr>
          <p:nvPr>
            <p:ph type="pic" sz="quarter" idx="22"/>
          </p:nvPr>
        </p:nvSpPr>
        <p:spPr>
          <a:xfrm>
            <a:off x="549560" y="6987699"/>
            <a:ext cx="6648166" cy="1878490"/>
          </a:xfrm>
        </p:spPr>
        <p:txBody>
          <a:bodyPr/>
          <a:lstStyle/>
          <a:p>
            <a:endParaRPr lang="en-US"/>
          </a:p>
        </p:txBody>
      </p:sp>
      <p:sp>
        <p:nvSpPr>
          <p:cNvPr id="40" name="Hexagon 39">
            <a:extLst>
              <a:ext uri="{FF2B5EF4-FFF2-40B4-BE49-F238E27FC236}">
                <a16:creationId xmlns:a16="http://schemas.microsoft.com/office/drawing/2014/main" id="{33AAA186-559D-47E4-30A1-2E71D980CC58}"/>
              </a:ext>
            </a:extLst>
          </p:cNvPr>
          <p:cNvSpPr>
            <a:spLocks noChangeAspect="1"/>
          </p:cNvSpPr>
          <p:nvPr userDrawn="1"/>
        </p:nvSpPr>
        <p:spPr>
          <a:xfrm>
            <a:off x="1370175" y="3193864"/>
            <a:ext cx="467760" cy="415843"/>
          </a:xfrm>
          <a:prstGeom prst="hexagon">
            <a:avLst/>
          </a:prstGeom>
          <a:solidFill>
            <a:srgbClr val="D34728"/>
          </a:solidFill>
          <a:ln w="158750"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789B50EC-2B4C-6160-2772-E25826124ED7}"/>
              </a:ext>
            </a:extLst>
          </p:cNvPr>
          <p:cNvSpPr>
            <a:spLocks noChangeAspect="1"/>
          </p:cNvSpPr>
          <p:nvPr userDrawn="1"/>
        </p:nvSpPr>
        <p:spPr>
          <a:xfrm>
            <a:off x="3630847" y="3193864"/>
            <a:ext cx="467760" cy="415843"/>
          </a:xfrm>
          <a:prstGeom prst="hexagon">
            <a:avLst/>
          </a:prstGeom>
          <a:solidFill>
            <a:schemeClr val="bg1">
              <a:lumMod val="75000"/>
            </a:schemeClr>
          </a:solidFill>
          <a:ln w="158750" cap="rnd">
            <a:solidFill>
              <a:schemeClr val="bg1">
                <a:lumMod val="7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Hexagon 41">
            <a:extLst>
              <a:ext uri="{FF2B5EF4-FFF2-40B4-BE49-F238E27FC236}">
                <a16:creationId xmlns:a16="http://schemas.microsoft.com/office/drawing/2014/main" id="{DB16144F-F6C5-103F-A103-1E421C434D6B}"/>
              </a:ext>
            </a:extLst>
          </p:cNvPr>
          <p:cNvSpPr>
            <a:spLocks noChangeAspect="1"/>
          </p:cNvSpPr>
          <p:nvPr userDrawn="1"/>
        </p:nvSpPr>
        <p:spPr>
          <a:xfrm>
            <a:off x="5891519" y="3193864"/>
            <a:ext cx="467760" cy="415843"/>
          </a:xfrm>
          <a:prstGeom prst="hexagon">
            <a:avLst/>
          </a:prstGeom>
          <a:solidFill>
            <a:srgbClr val="D34728"/>
          </a:solidFill>
          <a:ln w="158750"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2">
            <a:extLst>
              <a:ext uri="{FF2B5EF4-FFF2-40B4-BE49-F238E27FC236}">
                <a16:creationId xmlns:a16="http://schemas.microsoft.com/office/drawing/2014/main" id="{E75D3BB9-94C2-FF32-2C2B-54FFF375FFD6}"/>
              </a:ext>
            </a:extLst>
          </p:cNvPr>
          <p:cNvSpPr>
            <a:spLocks noGrp="1"/>
          </p:cNvSpPr>
          <p:nvPr>
            <p:ph type="pic" sz="quarter" idx="19"/>
          </p:nvPr>
        </p:nvSpPr>
        <p:spPr>
          <a:xfrm>
            <a:off x="1463082" y="3272075"/>
            <a:ext cx="274320" cy="274320"/>
          </a:xfrm>
        </p:spPr>
        <p:txBody>
          <a:bodyPr>
            <a:normAutofit/>
          </a:bodyPr>
          <a:lstStyle>
            <a:lvl1pPr marL="0" indent="0">
              <a:buNone/>
              <a:defRPr sz="1200"/>
            </a:lvl1pPr>
          </a:lstStyle>
          <a:p>
            <a:endParaRPr lang="en-US"/>
          </a:p>
        </p:txBody>
      </p:sp>
      <p:sp>
        <p:nvSpPr>
          <p:cNvPr id="14" name="Picture Placeholder 12">
            <a:extLst>
              <a:ext uri="{FF2B5EF4-FFF2-40B4-BE49-F238E27FC236}">
                <a16:creationId xmlns:a16="http://schemas.microsoft.com/office/drawing/2014/main" id="{42A5670A-35AE-382E-EAA3-84B51EEE9FF3}"/>
              </a:ext>
            </a:extLst>
          </p:cNvPr>
          <p:cNvSpPr>
            <a:spLocks noGrp="1"/>
          </p:cNvSpPr>
          <p:nvPr>
            <p:ph type="pic" sz="quarter" idx="20"/>
          </p:nvPr>
        </p:nvSpPr>
        <p:spPr>
          <a:xfrm>
            <a:off x="3730421" y="3272075"/>
            <a:ext cx="274320" cy="274320"/>
          </a:xfrm>
        </p:spPr>
        <p:txBody>
          <a:bodyPr>
            <a:normAutofit/>
          </a:bodyPr>
          <a:lstStyle>
            <a:lvl1pPr marL="0" indent="0">
              <a:buNone/>
              <a:defRPr sz="1200"/>
            </a:lvl1pPr>
          </a:lstStyle>
          <a:p>
            <a:endParaRPr lang="en-US"/>
          </a:p>
        </p:txBody>
      </p:sp>
      <p:sp>
        <p:nvSpPr>
          <p:cNvPr id="16" name="Picture Placeholder 12">
            <a:extLst>
              <a:ext uri="{FF2B5EF4-FFF2-40B4-BE49-F238E27FC236}">
                <a16:creationId xmlns:a16="http://schemas.microsoft.com/office/drawing/2014/main" id="{C197E11E-D849-BA86-6C40-6AAF5D4C6EA7}"/>
              </a:ext>
            </a:extLst>
          </p:cNvPr>
          <p:cNvSpPr>
            <a:spLocks noGrp="1"/>
          </p:cNvSpPr>
          <p:nvPr>
            <p:ph type="pic" sz="quarter" idx="21"/>
          </p:nvPr>
        </p:nvSpPr>
        <p:spPr>
          <a:xfrm>
            <a:off x="5980533" y="3272075"/>
            <a:ext cx="274320" cy="274320"/>
          </a:xfrm>
        </p:spPr>
        <p:txBody>
          <a:bodyPr>
            <a:normAutofit/>
          </a:bodyPr>
          <a:lstStyle>
            <a:lvl1pPr marL="0" indent="0">
              <a:buNone/>
              <a:defRPr sz="1200"/>
            </a:lvl1pPr>
          </a:lstStyle>
          <a:p>
            <a:endParaRPr lang="en-US"/>
          </a:p>
        </p:txBody>
      </p:sp>
    </p:spTree>
    <p:extLst>
      <p:ext uri="{BB962C8B-B14F-4D97-AF65-F5344CB8AC3E}">
        <p14:creationId xmlns:p14="http://schemas.microsoft.com/office/powerpoint/2010/main" val="4016695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2F8DC1-6388-7354-F70D-F50DBD612E2C}"/>
              </a:ext>
            </a:extLst>
          </p:cNvPr>
          <p:cNvSpPr/>
          <p:nvPr userDrawn="1"/>
        </p:nvSpPr>
        <p:spPr>
          <a:xfrm>
            <a:off x="0" y="0"/>
            <a:ext cx="7772400" cy="10058400"/>
          </a:xfrm>
          <a:prstGeom prst="rect">
            <a:avLst/>
          </a:pr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84C2A9D-A11C-92D0-45C0-BF84002D05D6}"/>
              </a:ext>
            </a:extLst>
          </p:cNvPr>
          <p:cNvSpPr>
            <a:spLocks noChangeAspect="1"/>
          </p:cNvSpPr>
          <p:nvPr userDrawn="1"/>
        </p:nvSpPr>
        <p:spPr>
          <a:xfrm>
            <a:off x="7646291" y="3557807"/>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836F3E4-CFB1-20DD-3B90-2DE35E956480}"/>
              </a:ext>
            </a:extLst>
          </p:cNvPr>
          <p:cNvSpPr>
            <a:spLocks noChangeAspect="1"/>
          </p:cNvSpPr>
          <p:nvPr userDrawn="1"/>
        </p:nvSpPr>
        <p:spPr>
          <a:xfrm>
            <a:off x="7281207" y="2965897"/>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DA4F28E0-7669-A4F9-F788-F8570F4A84E8}"/>
              </a:ext>
            </a:extLst>
          </p:cNvPr>
          <p:cNvSpPr>
            <a:spLocks noChangeAspect="1"/>
          </p:cNvSpPr>
          <p:nvPr userDrawn="1"/>
        </p:nvSpPr>
        <p:spPr>
          <a:xfrm>
            <a:off x="-326096" y="6665486"/>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C2D7F-3913-7396-22AB-C0AA76C5D9CD}"/>
              </a:ext>
            </a:extLst>
          </p:cNvPr>
          <p:cNvSpPr>
            <a:spLocks noChangeAspect="1"/>
          </p:cNvSpPr>
          <p:nvPr userDrawn="1"/>
        </p:nvSpPr>
        <p:spPr>
          <a:xfrm>
            <a:off x="78140" y="6132277"/>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5F9FE8E-3232-E1DD-C135-B0ADE2F65925}"/>
              </a:ext>
            </a:extLst>
          </p:cNvPr>
          <p:cNvSpPr>
            <a:spLocks noChangeAspect="1"/>
          </p:cNvSpPr>
          <p:nvPr userDrawn="1"/>
        </p:nvSpPr>
        <p:spPr>
          <a:xfrm>
            <a:off x="-286944" y="5540367"/>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B0D52668-DAA0-6675-1570-75EF6653B7B6}"/>
              </a:ext>
            </a:extLst>
          </p:cNvPr>
          <p:cNvSpPr>
            <a:spLocks noChangeAspect="1"/>
          </p:cNvSpPr>
          <p:nvPr userDrawn="1"/>
        </p:nvSpPr>
        <p:spPr>
          <a:xfrm>
            <a:off x="7198513" y="4091016"/>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8B384B9-3D90-2BA7-D5CF-B967AFA36022}"/>
              </a:ext>
            </a:extLst>
          </p:cNvPr>
          <p:cNvSpPr>
            <a:spLocks noChangeAspect="1"/>
          </p:cNvSpPr>
          <p:nvPr userDrawn="1"/>
        </p:nvSpPr>
        <p:spPr>
          <a:xfrm>
            <a:off x="-102204" y="-178254"/>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4F1D863-AA84-677D-52CB-EAA08BE29D2A}"/>
              </a:ext>
            </a:extLst>
          </p:cNvPr>
          <p:cNvSpPr>
            <a:spLocks noChangeAspect="1"/>
          </p:cNvSpPr>
          <p:nvPr userDrawn="1"/>
        </p:nvSpPr>
        <p:spPr>
          <a:xfrm>
            <a:off x="48414" y="329521"/>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BDCD9027-3326-399D-0436-D0FCBE24592E}"/>
              </a:ext>
            </a:extLst>
          </p:cNvPr>
          <p:cNvSpPr>
            <a:spLocks noChangeAspect="1"/>
          </p:cNvSpPr>
          <p:nvPr userDrawn="1"/>
        </p:nvSpPr>
        <p:spPr>
          <a:xfrm>
            <a:off x="749905" y="-236336"/>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76822CBF-9EFD-E56C-FB64-C2BCDA59A28B}"/>
              </a:ext>
            </a:extLst>
          </p:cNvPr>
          <p:cNvSpPr>
            <a:spLocks noChangeAspect="1"/>
          </p:cNvSpPr>
          <p:nvPr userDrawn="1"/>
        </p:nvSpPr>
        <p:spPr>
          <a:xfrm>
            <a:off x="496192" y="-203688"/>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9D7DCF19-66F9-0B43-8C8F-D5F0EE8E6E7E}"/>
              </a:ext>
            </a:extLst>
          </p:cNvPr>
          <p:cNvSpPr/>
          <p:nvPr userDrawn="1"/>
        </p:nvSpPr>
        <p:spPr>
          <a:xfrm>
            <a:off x="312057" y="275771"/>
            <a:ext cx="7148286" cy="9506858"/>
          </a:xfrm>
          <a:prstGeom prst="roundRect">
            <a:avLst>
              <a:gd name="adj" fmla="val 175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2EFC25A8-175B-232E-0A2A-2B005AF2EC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4190" y="9211766"/>
            <a:ext cx="446528" cy="396561"/>
          </a:xfrm>
          <a:prstGeom prst="rect">
            <a:avLst/>
          </a:prstGeom>
        </p:spPr>
      </p:pic>
      <p:sp>
        <p:nvSpPr>
          <p:cNvPr id="19" name="Hexagon 18">
            <a:extLst>
              <a:ext uri="{FF2B5EF4-FFF2-40B4-BE49-F238E27FC236}">
                <a16:creationId xmlns:a16="http://schemas.microsoft.com/office/drawing/2014/main" id="{4CE9845A-E1C6-C5EE-2F4E-7D86C9C2D13B}"/>
              </a:ext>
            </a:extLst>
          </p:cNvPr>
          <p:cNvSpPr>
            <a:spLocks noChangeAspect="1"/>
          </p:cNvSpPr>
          <p:nvPr userDrawn="1"/>
        </p:nvSpPr>
        <p:spPr>
          <a:xfrm>
            <a:off x="471683" y="9530084"/>
            <a:ext cx="88009" cy="78241"/>
          </a:xfrm>
          <a:prstGeom prst="hexagon">
            <a:avLst/>
          </a:prstGeom>
          <a:solidFill>
            <a:srgbClr val="D34728"/>
          </a:solidFill>
          <a:ln w="111125"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a:extLst>
              <a:ext uri="{FF2B5EF4-FFF2-40B4-BE49-F238E27FC236}">
                <a16:creationId xmlns:a16="http://schemas.microsoft.com/office/drawing/2014/main" id="{04F46B48-F956-C38F-3CCA-DD83A13EAF92}"/>
              </a:ext>
            </a:extLst>
          </p:cNvPr>
          <p:cNvSpPr>
            <a:spLocks noChangeAspect="1"/>
          </p:cNvSpPr>
          <p:nvPr userDrawn="1"/>
        </p:nvSpPr>
        <p:spPr>
          <a:xfrm>
            <a:off x="728055" y="9333189"/>
            <a:ext cx="190559" cy="169409"/>
          </a:xfrm>
          <a:prstGeom prst="hexagon">
            <a:avLst/>
          </a:prstGeom>
          <a:solidFill>
            <a:schemeClr val="bg1">
              <a:lumMod val="95000"/>
            </a:schemeClr>
          </a:solidFill>
          <a:ln w="158750" cap="rnd">
            <a:solidFill>
              <a:schemeClr val="bg1">
                <a:lumMod val="9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0">
            <a:extLst>
              <a:ext uri="{FF2B5EF4-FFF2-40B4-BE49-F238E27FC236}">
                <a16:creationId xmlns:a16="http://schemas.microsoft.com/office/drawing/2014/main" id="{BFADA952-9693-4ADF-F396-40E6F6E8A58E}"/>
              </a:ext>
            </a:extLst>
          </p:cNvPr>
          <p:cNvSpPr>
            <a:spLocks noGrp="1"/>
          </p:cNvSpPr>
          <p:nvPr>
            <p:ph type="body" sz="quarter" idx="10"/>
          </p:nvPr>
        </p:nvSpPr>
        <p:spPr>
          <a:xfrm>
            <a:off x="559692" y="349400"/>
            <a:ext cx="4936974" cy="1148295"/>
          </a:xfrm>
        </p:spPr>
        <p:txBody>
          <a:bodyPr>
            <a:normAutofit/>
          </a:bodyPr>
          <a:lstStyle>
            <a:lvl1pPr marL="0" indent="0" algn="l">
              <a:lnSpc>
                <a:spcPct val="130000"/>
              </a:lnSpc>
              <a:buNone/>
              <a:defRPr sz="2400" b="1">
                <a:solidFill>
                  <a:srgbClr val="D34728"/>
                </a:solidFill>
              </a:defRPr>
            </a:lvl1pPr>
            <a:lvl2pPr marL="388620" indent="0" algn="ctr">
              <a:buNone/>
              <a:defRPr/>
            </a:lvl2pPr>
            <a:lvl3pPr marL="777240" indent="0" algn="ctr">
              <a:buNone/>
              <a:defRPr/>
            </a:lvl3pPr>
            <a:lvl4pPr marL="1165860" indent="0" algn="ctr">
              <a:buNone/>
              <a:defRPr/>
            </a:lvl4pPr>
            <a:lvl5pPr marL="1554480" indent="0" algn="ctr">
              <a:buNone/>
              <a:defRPr/>
            </a:lvl5pPr>
          </a:lstStyle>
          <a:p>
            <a:pPr lvl="0"/>
            <a:endParaRPr lang="en-US"/>
          </a:p>
        </p:txBody>
      </p:sp>
      <p:sp>
        <p:nvSpPr>
          <p:cNvPr id="24" name="Slide Number Placeholder 5">
            <a:extLst>
              <a:ext uri="{FF2B5EF4-FFF2-40B4-BE49-F238E27FC236}">
                <a16:creationId xmlns:a16="http://schemas.microsoft.com/office/drawing/2014/main" id="{49ADE998-D8C4-10BF-0C1B-B9E3EC586625}"/>
              </a:ext>
            </a:extLst>
          </p:cNvPr>
          <p:cNvSpPr>
            <a:spLocks noGrp="1"/>
          </p:cNvSpPr>
          <p:nvPr>
            <p:ph type="sldNum" sz="quarter" idx="4"/>
          </p:nvPr>
        </p:nvSpPr>
        <p:spPr>
          <a:xfrm>
            <a:off x="559692" y="9325405"/>
            <a:ext cx="534188" cy="229704"/>
          </a:xfrm>
          <a:prstGeom prst="rect">
            <a:avLst/>
          </a:prstGeom>
        </p:spPr>
        <p:txBody>
          <a:bodyPr vert="horz" lIns="91440" tIns="45720" rIns="91440" bIns="45720" rtlCol="0" anchor="ctr"/>
          <a:lstStyle>
            <a:lvl1pPr algn="ctr">
              <a:defRPr sz="1100" b="1">
                <a:solidFill>
                  <a:srgbClr val="D34728"/>
                </a:solidFill>
                <a:latin typeface="+mn-lt"/>
              </a:defRPr>
            </a:lvl1pPr>
          </a:lstStyle>
          <a:p>
            <a:fld id="{B460C489-6A16-47BE-99C0-97B3C176101D}" type="slidenum">
              <a:rPr lang="en-US" smtClean="0"/>
              <a:pPr/>
              <a:t>‹#›</a:t>
            </a:fld>
            <a:endParaRPr lang="en-US"/>
          </a:p>
        </p:txBody>
      </p:sp>
      <p:pic>
        <p:nvPicPr>
          <p:cNvPr id="35" name="Picture 34">
            <a:extLst>
              <a:ext uri="{FF2B5EF4-FFF2-40B4-BE49-F238E27FC236}">
                <a16:creationId xmlns:a16="http://schemas.microsoft.com/office/drawing/2014/main" id="{50C5195C-330E-55CB-6366-845A3C2FC4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08723" y="543006"/>
            <a:ext cx="1362076" cy="386736"/>
          </a:xfrm>
          <a:prstGeom prst="rect">
            <a:avLst/>
          </a:prstGeom>
        </p:spPr>
      </p:pic>
      <p:sp>
        <p:nvSpPr>
          <p:cNvPr id="37" name="Hexagon 36">
            <a:extLst>
              <a:ext uri="{FF2B5EF4-FFF2-40B4-BE49-F238E27FC236}">
                <a16:creationId xmlns:a16="http://schemas.microsoft.com/office/drawing/2014/main" id="{9669FA2B-7A5A-7983-FF4D-00ECBA427936}"/>
              </a:ext>
            </a:extLst>
          </p:cNvPr>
          <p:cNvSpPr>
            <a:spLocks noChangeAspect="1"/>
          </p:cNvSpPr>
          <p:nvPr userDrawn="1"/>
        </p:nvSpPr>
        <p:spPr>
          <a:xfrm>
            <a:off x="469400" y="9080939"/>
            <a:ext cx="157842" cy="140323"/>
          </a:xfrm>
          <a:prstGeom prst="hexagon">
            <a:avLst/>
          </a:prstGeom>
          <a:solidFill>
            <a:srgbClr val="D34728"/>
          </a:solidFill>
          <a:ln w="158750"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2293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2F8DC1-6388-7354-F70D-F50DBD612E2C}"/>
              </a:ext>
            </a:extLst>
          </p:cNvPr>
          <p:cNvSpPr/>
          <p:nvPr userDrawn="1"/>
        </p:nvSpPr>
        <p:spPr>
          <a:xfrm>
            <a:off x="0" y="0"/>
            <a:ext cx="7772400" cy="10058400"/>
          </a:xfrm>
          <a:prstGeom prst="rect">
            <a:avLst/>
          </a:pr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6E9B512-33D1-02A5-CD81-0E7B6CBCAED5}"/>
              </a:ext>
            </a:extLst>
          </p:cNvPr>
          <p:cNvSpPr>
            <a:spLocks noChangeAspect="1"/>
          </p:cNvSpPr>
          <p:nvPr userDrawn="1"/>
        </p:nvSpPr>
        <p:spPr>
          <a:xfrm>
            <a:off x="7646291" y="3557807"/>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2ED1266-5CD0-275A-04DD-140FF3ED8507}"/>
              </a:ext>
            </a:extLst>
          </p:cNvPr>
          <p:cNvSpPr>
            <a:spLocks noChangeAspect="1"/>
          </p:cNvSpPr>
          <p:nvPr userDrawn="1"/>
        </p:nvSpPr>
        <p:spPr>
          <a:xfrm>
            <a:off x="7281207" y="2965897"/>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96B3440-9B55-7F19-279B-3FBC8425E178}"/>
              </a:ext>
            </a:extLst>
          </p:cNvPr>
          <p:cNvSpPr>
            <a:spLocks noChangeAspect="1"/>
          </p:cNvSpPr>
          <p:nvPr userDrawn="1"/>
        </p:nvSpPr>
        <p:spPr>
          <a:xfrm>
            <a:off x="-326096" y="6665486"/>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292D1EF7-A9A0-DE4E-CB88-D47B95AF9960}"/>
              </a:ext>
            </a:extLst>
          </p:cNvPr>
          <p:cNvSpPr>
            <a:spLocks noChangeAspect="1"/>
          </p:cNvSpPr>
          <p:nvPr userDrawn="1"/>
        </p:nvSpPr>
        <p:spPr>
          <a:xfrm>
            <a:off x="78140" y="6132277"/>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5E9D556-58E6-9199-D26B-531EE057E61D}"/>
              </a:ext>
            </a:extLst>
          </p:cNvPr>
          <p:cNvSpPr>
            <a:spLocks noChangeAspect="1"/>
          </p:cNvSpPr>
          <p:nvPr userDrawn="1"/>
        </p:nvSpPr>
        <p:spPr>
          <a:xfrm>
            <a:off x="-286944" y="5540367"/>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957419B-1F51-DE43-7569-A9B8D84DF179}"/>
              </a:ext>
            </a:extLst>
          </p:cNvPr>
          <p:cNvSpPr>
            <a:spLocks noChangeAspect="1"/>
          </p:cNvSpPr>
          <p:nvPr userDrawn="1"/>
        </p:nvSpPr>
        <p:spPr>
          <a:xfrm>
            <a:off x="7198513" y="4091016"/>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5AAC9D20-DF75-01CB-5FE2-CC3F8C04FB25}"/>
              </a:ext>
            </a:extLst>
          </p:cNvPr>
          <p:cNvSpPr>
            <a:spLocks noChangeAspect="1"/>
          </p:cNvSpPr>
          <p:nvPr userDrawn="1"/>
        </p:nvSpPr>
        <p:spPr>
          <a:xfrm>
            <a:off x="-102204" y="-178254"/>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AE1A52E3-9E14-9647-3C62-65A54A80057F}"/>
              </a:ext>
            </a:extLst>
          </p:cNvPr>
          <p:cNvSpPr>
            <a:spLocks noChangeAspect="1"/>
          </p:cNvSpPr>
          <p:nvPr userDrawn="1"/>
        </p:nvSpPr>
        <p:spPr>
          <a:xfrm>
            <a:off x="48414" y="329521"/>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ABC8EDCD-AFAC-92B5-D6C0-0C90494FC49B}"/>
              </a:ext>
            </a:extLst>
          </p:cNvPr>
          <p:cNvSpPr>
            <a:spLocks noChangeAspect="1"/>
          </p:cNvSpPr>
          <p:nvPr userDrawn="1"/>
        </p:nvSpPr>
        <p:spPr>
          <a:xfrm>
            <a:off x="749905" y="-236336"/>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9D7DCF19-66F9-0B43-8C8F-D5F0EE8E6E7E}"/>
              </a:ext>
            </a:extLst>
          </p:cNvPr>
          <p:cNvSpPr/>
          <p:nvPr userDrawn="1"/>
        </p:nvSpPr>
        <p:spPr>
          <a:xfrm>
            <a:off x="312057" y="275771"/>
            <a:ext cx="7148286" cy="9506858"/>
          </a:xfrm>
          <a:prstGeom prst="roundRect">
            <a:avLst>
              <a:gd name="adj" fmla="val 175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2EFC25A8-175B-232E-0A2A-2B005AF2EC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4190" y="9211766"/>
            <a:ext cx="446528" cy="396561"/>
          </a:xfrm>
          <a:prstGeom prst="rect">
            <a:avLst/>
          </a:prstGeom>
        </p:spPr>
      </p:pic>
      <p:pic>
        <p:nvPicPr>
          <p:cNvPr id="18" name="Picture 17">
            <a:extLst>
              <a:ext uri="{FF2B5EF4-FFF2-40B4-BE49-F238E27FC236}">
                <a16:creationId xmlns:a16="http://schemas.microsoft.com/office/drawing/2014/main" id="{BBD87FA9-2589-A7AD-9CA3-5092AAF3397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08723" y="543006"/>
            <a:ext cx="1362076" cy="386736"/>
          </a:xfrm>
          <a:prstGeom prst="rect">
            <a:avLst/>
          </a:prstGeom>
        </p:spPr>
      </p:pic>
      <p:sp>
        <p:nvSpPr>
          <p:cNvPr id="10" name="Freeform: Shape 9">
            <a:extLst>
              <a:ext uri="{FF2B5EF4-FFF2-40B4-BE49-F238E27FC236}">
                <a16:creationId xmlns:a16="http://schemas.microsoft.com/office/drawing/2014/main" id="{A9B3432A-5854-A0CE-2D78-1AA501C35C74}"/>
              </a:ext>
            </a:extLst>
          </p:cNvPr>
          <p:cNvSpPr>
            <a:spLocks noChangeAspect="1"/>
          </p:cNvSpPr>
          <p:nvPr userDrawn="1"/>
        </p:nvSpPr>
        <p:spPr>
          <a:xfrm>
            <a:off x="496192" y="-203688"/>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1F343CDE-1280-E0BB-89F8-2F4E3E8A8D6A}"/>
              </a:ext>
            </a:extLst>
          </p:cNvPr>
          <p:cNvSpPr>
            <a:spLocks noChangeAspect="1"/>
          </p:cNvSpPr>
          <p:nvPr userDrawn="1"/>
        </p:nvSpPr>
        <p:spPr>
          <a:xfrm>
            <a:off x="471683" y="9530084"/>
            <a:ext cx="88009" cy="78241"/>
          </a:xfrm>
          <a:prstGeom prst="hexagon">
            <a:avLst/>
          </a:prstGeom>
          <a:solidFill>
            <a:srgbClr val="D34728"/>
          </a:solidFill>
          <a:ln w="111125"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exagon 24">
            <a:extLst>
              <a:ext uri="{FF2B5EF4-FFF2-40B4-BE49-F238E27FC236}">
                <a16:creationId xmlns:a16="http://schemas.microsoft.com/office/drawing/2014/main" id="{32FF5F33-D9F9-A981-0F86-04B3F47E0398}"/>
              </a:ext>
            </a:extLst>
          </p:cNvPr>
          <p:cNvSpPr>
            <a:spLocks noChangeAspect="1"/>
          </p:cNvSpPr>
          <p:nvPr userDrawn="1"/>
        </p:nvSpPr>
        <p:spPr>
          <a:xfrm>
            <a:off x="728055" y="9333189"/>
            <a:ext cx="190559" cy="169409"/>
          </a:xfrm>
          <a:prstGeom prst="hexagon">
            <a:avLst/>
          </a:prstGeom>
          <a:solidFill>
            <a:schemeClr val="bg1">
              <a:lumMod val="95000"/>
            </a:schemeClr>
          </a:solidFill>
          <a:ln w="158750" cap="rnd">
            <a:solidFill>
              <a:schemeClr val="bg1">
                <a:lumMod val="9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a:extLst>
              <a:ext uri="{FF2B5EF4-FFF2-40B4-BE49-F238E27FC236}">
                <a16:creationId xmlns:a16="http://schemas.microsoft.com/office/drawing/2014/main" id="{D70EA8B2-BFD7-A5AA-0AB4-1C0008F0274A}"/>
              </a:ext>
            </a:extLst>
          </p:cNvPr>
          <p:cNvSpPr>
            <a:spLocks noChangeAspect="1"/>
          </p:cNvSpPr>
          <p:nvPr userDrawn="1"/>
        </p:nvSpPr>
        <p:spPr>
          <a:xfrm>
            <a:off x="469400" y="9080939"/>
            <a:ext cx="157842" cy="140323"/>
          </a:xfrm>
          <a:prstGeom prst="hexagon">
            <a:avLst/>
          </a:prstGeom>
          <a:solidFill>
            <a:srgbClr val="D34728"/>
          </a:solidFill>
          <a:ln w="158750"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lide Number Placeholder 5">
            <a:extLst>
              <a:ext uri="{FF2B5EF4-FFF2-40B4-BE49-F238E27FC236}">
                <a16:creationId xmlns:a16="http://schemas.microsoft.com/office/drawing/2014/main" id="{22C64E44-7D9D-B5AB-0392-7651BF729E2F}"/>
              </a:ext>
            </a:extLst>
          </p:cNvPr>
          <p:cNvSpPr>
            <a:spLocks noGrp="1"/>
          </p:cNvSpPr>
          <p:nvPr>
            <p:ph type="sldNum" sz="quarter" idx="4"/>
          </p:nvPr>
        </p:nvSpPr>
        <p:spPr>
          <a:xfrm>
            <a:off x="559692" y="9325405"/>
            <a:ext cx="534188" cy="229704"/>
          </a:xfrm>
          <a:prstGeom prst="rect">
            <a:avLst/>
          </a:prstGeom>
        </p:spPr>
        <p:txBody>
          <a:bodyPr vert="horz" lIns="91440" tIns="45720" rIns="91440" bIns="45720" rtlCol="0" anchor="ctr"/>
          <a:lstStyle>
            <a:lvl1pPr algn="ctr">
              <a:defRPr sz="1100" b="1">
                <a:solidFill>
                  <a:srgbClr val="D34728"/>
                </a:solidFill>
                <a:latin typeface="+mn-lt"/>
              </a:defRPr>
            </a:lvl1pPr>
          </a:lstStyle>
          <a:p>
            <a:fld id="{B460C489-6A16-47BE-99C0-97B3C176101D}" type="slidenum">
              <a:rPr lang="en-US" smtClean="0"/>
              <a:pPr/>
              <a:t>‹#›</a:t>
            </a:fld>
            <a:endParaRPr lang="en-US"/>
          </a:p>
        </p:txBody>
      </p:sp>
    </p:spTree>
    <p:extLst>
      <p:ext uri="{BB962C8B-B14F-4D97-AF65-F5344CB8AC3E}">
        <p14:creationId xmlns:p14="http://schemas.microsoft.com/office/powerpoint/2010/main" val="3270439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D6BA18-2E09-2D5E-A544-918B9E1997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3240" y="9187184"/>
            <a:ext cx="595118" cy="528524"/>
          </a:xfrm>
          <a:prstGeom prst="rect">
            <a:avLst/>
          </a:prstGeom>
        </p:spPr>
      </p:pic>
      <p:pic>
        <p:nvPicPr>
          <p:cNvPr id="8" name="Picture 7">
            <a:extLst>
              <a:ext uri="{FF2B5EF4-FFF2-40B4-BE49-F238E27FC236}">
                <a16:creationId xmlns:a16="http://schemas.microsoft.com/office/drawing/2014/main" id="{F339F519-9EE3-0CF6-4C4A-2D8668539C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05162" y="475878"/>
            <a:ext cx="1362076" cy="386736"/>
          </a:xfrm>
          <a:prstGeom prst="rect">
            <a:avLst/>
          </a:prstGeom>
        </p:spPr>
      </p:pic>
      <p:sp>
        <p:nvSpPr>
          <p:cNvPr id="19" name="Freeform: Shape 18">
            <a:extLst>
              <a:ext uri="{FF2B5EF4-FFF2-40B4-BE49-F238E27FC236}">
                <a16:creationId xmlns:a16="http://schemas.microsoft.com/office/drawing/2014/main" id="{ADCFB6DB-EFCB-3F10-2D8F-EB9AF0A64CF5}"/>
              </a:ext>
            </a:extLst>
          </p:cNvPr>
          <p:cNvSpPr/>
          <p:nvPr userDrawn="1"/>
        </p:nvSpPr>
        <p:spPr>
          <a:xfrm>
            <a:off x="0" y="0"/>
            <a:ext cx="7772400" cy="1079501"/>
          </a:xfrm>
          <a:custGeom>
            <a:avLst/>
            <a:gdLst>
              <a:gd name="connsiteX0" fmla="*/ 0 w 7772400"/>
              <a:gd name="connsiteY0" fmla="*/ 0 h 1079501"/>
              <a:gd name="connsiteX1" fmla="*/ 7772400 w 7772400"/>
              <a:gd name="connsiteY1" fmla="*/ 0 h 1079501"/>
              <a:gd name="connsiteX2" fmla="*/ 7772400 w 7772400"/>
              <a:gd name="connsiteY2" fmla="*/ 1079501 h 1079501"/>
              <a:gd name="connsiteX3" fmla="*/ 7768098 w 7772400"/>
              <a:gd name="connsiteY3" fmla="*/ 1072397 h 1079501"/>
              <a:gd name="connsiteX4" fmla="*/ 3886200 w 7772400"/>
              <a:gd name="connsiteY4" fmla="*/ 275094 h 1079501"/>
              <a:gd name="connsiteX5" fmla="*/ 4302 w 7772400"/>
              <a:gd name="connsiteY5" fmla="*/ 1072397 h 1079501"/>
              <a:gd name="connsiteX6" fmla="*/ 0 w 7772400"/>
              <a:gd name="connsiteY6" fmla="*/ 1079499 h 10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2400" h="1079501">
                <a:moveTo>
                  <a:pt x="0" y="0"/>
                </a:moveTo>
                <a:lnTo>
                  <a:pt x="7772400" y="0"/>
                </a:lnTo>
                <a:lnTo>
                  <a:pt x="7772400" y="1079501"/>
                </a:lnTo>
                <a:lnTo>
                  <a:pt x="7768098" y="1072397"/>
                </a:lnTo>
                <a:cubicBezTo>
                  <a:pt x="7398619" y="617377"/>
                  <a:pt x="5801027" y="275094"/>
                  <a:pt x="3886200" y="275094"/>
                </a:cubicBezTo>
                <a:cubicBezTo>
                  <a:pt x="1971374" y="275094"/>
                  <a:pt x="373781" y="617377"/>
                  <a:pt x="4302" y="1072397"/>
                </a:cubicBezTo>
                <a:lnTo>
                  <a:pt x="0" y="1079499"/>
                </a:lnTo>
                <a:close/>
              </a:path>
            </a:pathLst>
          </a:cu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3791D417-5C7C-3D3D-A41C-8C259DE263FA}"/>
              </a:ext>
            </a:extLst>
          </p:cNvPr>
          <p:cNvSpPr>
            <a:spLocks noChangeAspect="1"/>
          </p:cNvSpPr>
          <p:nvPr userDrawn="1"/>
        </p:nvSpPr>
        <p:spPr>
          <a:xfrm>
            <a:off x="0" y="9055682"/>
            <a:ext cx="1066800" cy="1002717"/>
          </a:xfrm>
          <a:custGeom>
            <a:avLst/>
            <a:gdLst>
              <a:gd name="connsiteX0" fmla="*/ 0 w 1797050"/>
              <a:gd name="connsiteY0" fmla="*/ 0 h 1689100"/>
              <a:gd name="connsiteX1" fmla="*/ 5606 w 1797050"/>
              <a:gd name="connsiteY1" fmla="*/ 0 h 1689100"/>
              <a:gd name="connsiteX2" fmla="*/ 9294 w 1797050"/>
              <a:gd name="connsiteY2" fmla="*/ 73049 h 1689100"/>
              <a:gd name="connsiteX3" fmla="*/ 1616163 w 1797050"/>
              <a:gd name="connsiteY3" fmla="*/ 1679917 h 1689100"/>
              <a:gd name="connsiteX4" fmla="*/ 1797050 w 1797050"/>
              <a:gd name="connsiteY4" fmla="*/ 1689051 h 1689100"/>
              <a:gd name="connsiteX5" fmla="*/ 1797050 w 1797050"/>
              <a:gd name="connsiteY5" fmla="*/ 1689100 h 1689100"/>
              <a:gd name="connsiteX6" fmla="*/ 0 w 1797050"/>
              <a:gd name="connsiteY6" fmla="*/ 1689100 h 168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7050" h="1689100">
                <a:moveTo>
                  <a:pt x="0" y="0"/>
                </a:moveTo>
                <a:lnTo>
                  <a:pt x="5606" y="0"/>
                </a:lnTo>
                <a:lnTo>
                  <a:pt x="9294" y="73049"/>
                </a:lnTo>
                <a:cubicBezTo>
                  <a:pt x="95338" y="920305"/>
                  <a:pt x="768906" y="1593873"/>
                  <a:pt x="1616163" y="1679917"/>
                </a:cubicBezTo>
                <a:lnTo>
                  <a:pt x="1797050" y="1689051"/>
                </a:lnTo>
                <a:lnTo>
                  <a:pt x="1797050" y="1689100"/>
                </a:lnTo>
                <a:lnTo>
                  <a:pt x="0" y="1689100"/>
                </a:lnTo>
                <a:close/>
              </a:path>
            </a:pathLst>
          </a:cu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06B0A950-E872-0417-524A-AE7550361E8B}"/>
              </a:ext>
            </a:extLst>
          </p:cNvPr>
          <p:cNvSpPr>
            <a:spLocks noChangeAspect="1"/>
          </p:cNvSpPr>
          <p:nvPr userDrawn="1"/>
        </p:nvSpPr>
        <p:spPr>
          <a:xfrm flipH="1">
            <a:off x="6705600" y="9055681"/>
            <a:ext cx="1066800" cy="1002717"/>
          </a:xfrm>
          <a:custGeom>
            <a:avLst/>
            <a:gdLst>
              <a:gd name="connsiteX0" fmla="*/ 0 w 1797050"/>
              <a:gd name="connsiteY0" fmla="*/ 0 h 1689100"/>
              <a:gd name="connsiteX1" fmla="*/ 5606 w 1797050"/>
              <a:gd name="connsiteY1" fmla="*/ 0 h 1689100"/>
              <a:gd name="connsiteX2" fmla="*/ 9294 w 1797050"/>
              <a:gd name="connsiteY2" fmla="*/ 73049 h 1689100"/>
              <a:gd name="connsiteX3" fmla="*/ 1616163 w 1797050"/>
              <a:gd name="connsiteY3" fmla="*/ 1679917 h 1689100"/>
              <a:gd name="connsiteX4" fmla="*/ 1797050 w 1797050"/>
              <a:gd name="connsiteY4" fmla="*/ 1689051 h 1689100"/>
              <a:gd name="connsiteX5" fmla="*/ 1797050 w 1797050"/>
              <a:gd name="connsiteY5" fmla="*/ 1689100 h 1689100"/>
              <a:gd name="connsiteX6" fmla="*/ 0 w 1797050"/>
              <a:gd name="connsiteY6" fmla="*/ 1689100 h 168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7050" h="1689100">
                <a:moveTo>
                  <a:pt x="0" y="0"/>
                </a:moveTo>
                <a:lnTo>
                  <a:pt x="5606" y="0"/>
                </a:lnTo>
                <a:lnTo>
                  <a:pt x="9294" y="73049"/>
                </a:lnTo>
                <a:cubicBezTo>
                  <a:pt x="95338" y="920305"/>
                  <a:pt x="768906" y="1593873"/>
                  <a:pt x="1616163" y="1679917"/>
                </a:cubicBezTo>
                <a:lnTo>
                  <a:pt x="1797050" y="1689051"/>
                </a:lnTo>
                <a:lnTo>
                  <a:pt x="1797050" y="1689100"/>
                </a:lnTo>
                <a:lnTo>
                  <a:pt x="0" y="1689100"/>
                </a:lnTo>
                <a:close/>
              </a:path>
            </a:pathLst>
          </a:cu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Slide Number Placeholder 5">
            <a:extLst>
              <a:ext uri="{FF2B5EF4-FFF2-40B4-BE49-F238E27FC236}">
                <a16:creationId xmlns:a16="http://schemas.microsoft.com/office/drawing/2014/main" id="{95FDC6B6-C09F-7A35-C924-DC54B4C0CA7E}"/>
              </a:ext>
            </a:extLst>
          </p:cNvPr>
          <p:cNvSpPr>
            <a:spLocks noGrp="1"/>
          </p:cNvSpPr>
          <p:nvPr>
            <p:ph type="sldNum" sz="quarter" idx="4"/>
          </p:nvPr>
        </p:nvSpPr>
        <p:spPr>
          <a:xfrm>
            <a:off x="344426" y="9289280"/>
            <a:ext cx="1748790" cy="535517"/>
          </a:xfrm>
          <a:prstGeom prst="rect">
            <a:avLst/>
          </a:prstGeom>
        </p:spPr>
        <p:txBody>
          <a:bodyPr vert="horz" lIns="91440" tIns="45720" rIns="91440" bIns="45720" rtlCol="0" anchor="ctr"/>
          <a:lstStyle>
            <a:lvl1pPr algn="l">
              <a:defRPr sz="1400" b="0">
                <a:solidFill>
                  <a:srgbClr val="D34728"/>
                </a:solidFill>
                <a:latin typeface="+mj-lt"/>
              </a:defRPr>
            </a:lvl1pPr>
          </a:lstStyle>
          <a:p>
            <a:fld id="{B460C489-6A16-47BE-99C0-97B3C176101D}" type="slidenum">
              <a:rPr lang="en-US" smtClean="0"/>
              <a:pPr/>
              <a:t>‹#›</a:t>
            </a:fld>
            <a:endParaRPr lang="en-US"/>
          </a:p>
        </p:txBody>
      </p:sp>
      <p:sp>
        <p:nvSpPr>
          <p:cNvPr id="21" name="Text Placeholder 20">
            <a:extLst>
              <a:ext uri="{FF2B5EF4-FFF2-40B4-BE49-F238E27FC236}">
                <a16:creationId xmlns:a16="http://schemas.microsoft.com/office/drawing/2014/main" id="{B9D8272B-2658-1C1C-C4C4-63002F8C2DCE}"/>
              </a:ext>
            </a:extLst>
          </p:cNvPr>
          <p:cNvSpPr>
            <a:spLocks noGrp="1"/>
          </p:cNvSpPr>
          <p:nvPr>
            <p:ph type="body" sz="quarter" idx="10"/>
          </p:nvPr>
        </p:nvSpPr>
        <p:spPr>
          <a:xfrm>
            <a:off x="324644" y="992270"/>
            <a:ext cx="7123112" cy="783318"/>
          </a:xfrm>
        </p:spPr>
        <p:txBody>
          <a:bodyPr>
            <a:normAutofit/>
          </a:bodyPr>
          <a:lstStyle>
            <a:lvl1pPr marL="0" indent="0" algn="ctr">
              <a:lnSpc>
                <a:spcPct val="130000"/>
              </a:lnSpc>
              <a:buNone/>
              <a:defRPr sz="2000" b="1">
                <a:solidFill>
                  <a:srgbClr val="D34728"/>
                </a:solidFill>
              </a:defRPr>
            </a:lvl1pPr>
            <a:lvl2pPr marL="388620" indent="0" algn="ctr">
              <a:buNone/>
              <a:defRPr/>
            </a:lvl2pPr>
            <a:lvl3pPr marL="777240" indent="0" algn="ctr">
              <a:buNone/>
              <a:defRPr/>
            </a:lvl3pPr>
            <a:lvl4pPr marL="1165860" indent="0" algn="ctr">
              <a:buNone/>
              <a:defRPr/>
            </a:lvl4pPr>
            <a:lvl5pPr marL="1554480" indent="0" algn="ctr">
              <a:buNone/>
              <a:defRPr/>
            </a:lvl5pPr>
          </a:lstStyle>
          <a:p>
            <a:pPr lvl="0"/>
            <a:endParaRPr lang="en-US"/>
          </a:p>
        </p:txBody>
      </p:sp>
    </p:spTree>
    <p:extLst>
      <p:ext uri="{BB962C8B-B14F-4D97-AF65-F5344CB8AC3E}">
        <p14:creationId xmlns:p14="http://schemas.microsoft.com/office/powerpoint/2010/main" val="2363605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D6BA18-2E09-2D5E-A544-918B9E1997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3240" y="9187184"/>
            <a:ext cx="595118" cy="528524"/>
          </a:xfrm>
          <a:prstGeom prst="rect">
            <a:avLst/>
          </a:prstGeom>
        </p:spPr>
      </p:pic>
      <p:pic>
        <p:nvPicPr>
          <p:cNvPr id="8" name="Picture 7">
            <a:extLst>
              <a:ext uri="{FF2B5EF4-FFF2-40B4-BE49-F238E27FC236}">
                <a16:creationId xmlns:a16="http://schemas.microsoft.com/office/drawing/2014/main" id="{F339F519-9EE3-0CF6-4C4A-2D8668539C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05162" y="475878"/>
            <a:ext cx="1362076" cy="386736"/>
          </a:xfrm>
          <a:prstGeom prst="rect">
            <a:avLst/>
          </a:prstGeom>
        </p:spPr>
      </p:pic>
      <p:sp>
        <p:nvSpPr>
          <p:cNvPr id="19" name="Freeform: Shape 18">
            <a:extLst>
              <a:ext uri="{FF2B5EF4-FFF2-40B4-BE49-F238E27FC236}">
                <a16:creationId xmlns:a16="http://schemas.microsoft.com/office/drawing/2014/main" id="{ADCFB6DB-EFCB-3F10-2D8F-EB9AF0A64CF5}"/>
              </a:ext>
            </a:extLst>
          </p:cNvPr>
          <p:cNvSpPr/>
          <p:nvPr userDrawn="1"/>
        </p:nvSpPr>
        <p:spPr>
          <a:xfrm>
            <a:off x="0" y="0"/>
            <a:ext cx="7772400" cy="1079501"/>
          </a:xfrm>
          <a:custGeom>
            <a:avLst/>
            <a:gdLst>
              <a:gd name="connsiteX0" fmla="*/ 0 w 7772400"/>
              <a:gd name="connsiteY0" fmla="*/ 0 h 1079501"/>
              <a:gd name="connsiteX1" fmla="*/ 7772400 w 7772400"/>
              <a:gd name="connsiteY1" fmla="*/ 0 h 1079501"/>
              <a:gd name="connsiteX2" fmla="*/ 7772400 w 7772400"/>
              <a:gd name="connsiteY2" fmla="*/ 1079501 h 1079501"/>
              <a:gd name="connsiteX3" fmla="*/ 7768098 w 7772400"/>
              <a:gd name="connsiteY3" fmla="*/ 1072397 h 1079501"/>
              <a:gd name="connsiteX4" fmla="*/ 3886200 w 7772400"/>
              <a:gd name="connsiteY4" fmla="*/ 275094 h 1079501"/>
              <a:gd name="connsiteX5" fmla="*/ 4302 w 7772400"/>
              <a:gd name="connsiteY5" fmla="*/ 1072397 h 1079501"/>
              <a:gd name="connsiteX6" fmla="*/ 0 w 7772400"/>
              <a:gd name="connsiteY6" fmla="*/ 1079499 h 10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2400" h="1079501">
                <a:moveTo>
                  <a:pt x="0" y="0"/>
                </a:moveTo>
                <a:lnTo>
                  <a:pt x="7772400" y="0"/>
                </a:lnTo>
                <a:lnTo>
                  <a:pt x="7772400" y="1079501"/>
                </a:lnTo>
                <a:lnTo>
                  <a:pt x="7768098" y="1072397"/>
                </a:lnTo>
                <a:cubicBezTo>
                  <a:pt x="7398619" y="617377"/>
                  <a:pt x="5801027" y="275094"/>
                  <a:pt x="3886200" y="275094"/>
                </a:cubicBezTo>
                <a:cubicBezTo>
                  <a:pt x="1971374" y="275094"/>
                  <a:pt x="373781" y="617377"/>
                  <a:pt x="4302" y="1072397"/>
                </a:cubicBezTo>
                <a:lnTo>
                  <a:pt x="0" y="1079499"/>
                </a:lnTo>
                <a:close/>
              </a:path>
            </a:pathLst>
          </a:cu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3791D417-5C7C-3D3D-A41C-8C259DE263FA}"/>
              </a:ext>
            </a:extLst>
          </p:cNvPr>
          <p:cNvSpPr>
            <a:spLocks noChangeAspect="1"/>
          </p:cNvSpPr>
          <p:nvPr userDrawn="1"/>
        </p:nvSpPr>
        <p:spPr>
          <a:xfrm>
            <a:off x="0" y="9055682"/>
            <a:ext cx="1066800" cy="1002717"/>
          </a:xfrm>
          <a:custGeom>
            <a:avLst/>
            <a:gdLst>
              <a:gd name="connsiteX0" fmla="*/ 0 w 1797050"/>
              <a:gd name="connsiteY0" fmla="*/ 0 h 1689100"/>
              <a:gd name="connsiteX1" fmla="*/ 5606 w 1797050"/>
              <a:gd name="connsiteY1" fmla="*/ 0 h 1689100"/>
              <a:gd name="connsiteX2" fmla="*/ 9294 w 1797050"/>
              <a:gd name="connsiteY2" fmla="*/ 73049 h 1689100"/>
              <a:gd name="connsiteX3" fmla="*/ 1616163 w 1797050"/>
              <a:gd name="connsiteY3" fmla="*/ 1679917 h 1689100"/>
              <a:gd name="connsiteX4" fmla="*/ 1797050 w 1797050"/>
              <a:gd name="connsiteY4" fmla="*/ 1689051 h 1689100"/>
              <a:gd name="connsiteX5" fmla="*/ 1797050 w 1797050"/>
              <a:gd name="connsiteY5" fmla="*/ 1689100 h 1689100"/>
              <a:gd name="connsiteX6" fmla="*/ 0 w 1797050"/>
              <a:gd name="connsiteY6" fmla="*/ 1689100 h 168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7050" h="1689100">
                <a:moveTo>
                  <a:pt x="0" y="0"/>
                </a:moveTo>
                <a:lnTo>
                  <a:pt x="5606" y="0"/>
                </a:lnTo>
                <a:lnTo>
                  <a:pt x="9294" y="73049"/>
                </a:lnTo>
                <a:cubicBezTo>
                  <a:pt x="95338" y="920305"/>
                  <a:pt x="768906" y="1593873"/>
                  <a:pt x="1616163" y="1679917"/>
                </a:cubicBezTo>
                <a:lnTo>
                  <a:pt x="1797050" y="1689051"/>
                </a:lnTo>
                <a:lnTo>
                  <a:pt x="1797050" y="1689100"/>
                </a:lnTo>
                <a:lnTo>
                  <a:pt x="0" y="1689100"/>
                </a:lnTo>
                <a:close/>
              </a:path>
            </a:pathLst>
          </a:cu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06B0A950-E872-0417-524A-AE7550361E8B}"/>
              </a:ext>
            </a:extLst>
          </p:cNvPr>
          <p:cNvSpPr>
            <a:spLocks noChangeAspect="1"/>
          </p:cNvSpPr>
          <p:nvPr userDrawn="1"/>
        </p:nvSpPr>
        <p:spPr>
          <a:xfrm flipH="1">
            <a:off x="6705600" y="9055681"/>
            <a:ext cx="1066800" cy="1002717"/>
          </a:xfrm>
          <a:custGeom>
            <a:avLst/>
            <a:gdLst>
              <a:gd name="connsiteX0" fmla="*/ 0 w 1797050"/>
              <a:gd name="connsiteY0" fmla="*/ 0 h 1689100"/>
              <a:gd name="connsiteX1" fmla="*/ 5606 w 1797050"/>
              <a:gd name="connsiteY1" fmla="*/ 0 h 1689100"/>
              <a:gd name="connsiteX2" fmla="*/ 9294 w 1797050"/>
              <a:gd name="connsiteY2" fmla="*/ 73049 h 1689100"/>
              <a:gd name="connsiteX3" fmla="*/ 1616163 w 1797050"/>
              <a:gd name="connsiteY3" fmla="*/ 1679917 h 1689100"/>
              <a:gd name="connsiteX4" fmla="*/ 1797050 w 1797050"/>
              <a:gd name="connsiteY4" fmla="*/ 1689051 h 1689100"/>
              <a:gd name="connsiteX5" fmla="*/ 1797050 w 1797050"/>
              <a:gd name="connsiteY5" fmla="*/ 1689100 h 1689100"/>
              <a:gd name="connsiteX6" fmla="*/ 0 w 1797050"/>
              <a:gd name="connsiteY6" fmla="*/ 1689100 h 168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7050" h="1689100">
                <a:moveTo>
                  <a:pt x="0" y="0"/>
                </a:moveTo>
                <a:lnTo>
                  <a:pt x="5606" y="0"/>
                </a:lnTo>
                <a:lnTo>
                  <a:pt x="9294" y="73049"/>
                </a:lnTo>
                <a:cubicBezTo>
                  <a:pt x="95338" y="920305"/>
                  <a:pt x="768906" y="1593873"/>
                  <a:pt x="1616163" y="1679917"/>
                </a:cubicBezTo>
                <a:lnTo>
                  <a:pt x="1797050" y="1689051"/>
                </a:lnTo>
                <a:lnTo>
                  <a:pt x="1797050" y="1689100"/>
                </a:lnTo>
                <a:lnTo>
                  <a:pt x="0" y="1689100"/>
                </a:lnTo>
                <a:close/>
              </a:path>
            </a:pathLst>
          </a:cu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Slide Number Placeholder 5">
            <a:extLst>
              <a:ext uri="{FF2B5EF4-FFF2-40B4-BE49-F238E27FC236}">
                <a16:creationId xmlns:a16="http://schemas.microsoft.com/office/drawing/2014/main" id="{95FDC6B6-C09F-7A35-C924-DC54B4C0CA7E}"/>
              </a:ext>
            </a:extLst>
          </p:cNvPr>
          <p:cNvSpPr>
            <a:spLocks noGrp="1"/>
          </p:cNvSpPr>
          <p:nvPr>
            <p:ph type="sldNum" sz="quarter" idx="4"/>
          </p:nvPr>
        </p:nvSpPr>
        <p:spPr>
          <a:xfrm>
            <a:off x="344426" y="9289280"/>
            <a:ext cx="1748790" cy="535517"/>
          </a:xfrm>
          <a:prstGeom prst="rect">
            <a:avLst/>
          </a:prstGeom>
        </p:spPr>
        <p:txBody>
          <a:bodyPr vert="horz" lIns="91440" tIns="45720" rIns="91440" bIns="45720" rtlCol="0" anchor="ctr"/>
          <a:lstStyle>
            <a:lvl1pPr algn="l">
              <a:defRPr sz="1400" b="0">
                <a:solidFill>
                  <a:srgbClr val="D34728"/>
                </a:solidFill>
                <a:latin typeface="+mj-lt"/>
              </a:defRPr>
            </a:lvl1pPr>
          </a:lstStyle>
          <a:p>
            <a:fld id="{B460C489-6A16-47BE-99C0-97B3C176101D}" type="slidenum">
              <a:rPr lang="en-US" smtClean="0"/>
              <a:pPr/>
              <a:t>‹#›</a:t>
            </a:fld>
            <a:endParaRPr lang="en-US"/>
          </a:p>
        </p:txBody>
      </p:sp>
    </p:spTree>
    <p:extLst>
      <p:ext uri="{BB962C8B-B14F-4D97-AF65-F5344CB8AC3E}">
        <p14:creationId xmlns:p14="http://schemas.microsoft.com/office/powerpoint/2010/main" val="2612650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B460C489-6A16-47BE-99C0-97B3C176101D}" type="slidenum">
              <a:rPr lang="en-US" smtClean="0"/>
              <a:t>‹#›</a:t>
            </a:fld>
            <a:endParaRPr lang="en-US"/>
          </a:p>
        </p:txBody>
      </p:sp>
    </p:spTree>
    <p:extLst>
      <p:ext uri="{BB962C8B-B14F-4D97-AF65-F5344CB8AC3E}">
        <p14:creationId xmlns:p14="http://schemas.microsoft.com/office/powerpoint/2010/main" val="382998606"/>
      </p:ext>
    </p:extLst>
  </p:cSld>
  <p:clrMap bg1="lt1" tx1="dk1" bg2="lt2" tx2="dk2" accent1="accent1" accent2="accent2" accent3="accent3" accent4="accent4" accent5="accent5" accent6="accent6" hlink="hlink" folHlink="folHlink"/>
  <p:sldLayoutIdLst>
    <p:sldLayoutId id="2147483665" r:id="rId1"/>
    <p:sldLayoutId id="2147483662" r:id="rId2"/>
    <p:sldLayoutId id="2147483667" r:id="rId3"/>
    <p:sldLayoutId id="2147483668" r:id="rId4"/>
    <p:sldLayoutId id="2147483670" r:id="rId5"/>
    <p:sldLayoutId id="2147483669" r:id="rId6"/>
    <p:sldLayoutId id="2147483664" r:id="rId7"/>
    <p:sldLayoutId id="2147483661" r:id="rId8"/>
    <p:sldLayoutId id="2147483663" r:id="rId9"/>
  </p:sldLayoutIdLst>
  <p:hf hdr="0" ftr="0" dt="0"/>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45E988-517F-81B8-F7D8-F0E0CB981F0F}"/>
              </a:ext>
            </a:extLst>
          </p:cNvPr>
          <p:cNvSpPr>
            <a:spLocks noGrp="1"/>
          </p:cNvSpPr>
          <p:nvPr>
            <p:ph type="sldNum" sz="quarter" idx="4"/>
          </p:nvPr>
        </p:nvSpPr>
        <p:spPr>
          <a:xfrm>
            <a:off x="344426" y="9289280"/>
            <a:ext cx="1748790" cy="535517"/>
          </a:xfrm>
        </p:spPr>
        <p:txBody>
          <a:bodyPr/>
          <a:lstStyle/>
          <a:p>
            <a:fld id="{B460C489-6A16-47BE-99C0-97B3C176101D}" type="slidenum">
              <a:rPr lang="en-US" smtClean="0"/>
              <a:pPr/>
              <a:t>1</a:t>
            </a:fld>
            <a:endParaRPr lang="en-US"/>
          </a:p>
        </p:txBody>
      </p:sp>
      <p:sp>
        <p:nvSpPr>
          <p:cNvPr id="4" name="TextBox 3">
            <a:extLst>
              <a:ext uri="{FF2B5EF4-FFF2-40B4-BE49-F238E27FC236}">
                <a16:creationId xmlns:a16="http://schemas.microsoft.com/office/drawing/2014/main" id="{8370AE76-0961-3277-2303-7E68EBA1F964}"/>
              </a:ext>
            </a:extLst>
          </p:cNvPr>
          <p:cNvSpPr txBox="1"/>
          <p:nvPr/>
        </p:nvSpPr>
        <p:spPr>
          <a:xfrm>
            <a:off x="387935" y="886445"/>
            <a:ext cx="7253909" cy="738664"/>
          </a:xfrm>
          <a:prstGeom prst="rect">
            <a:avLst/>
          </a:prstGeom>
          <a:noFill/>
        </p:spPr>
        <p:txBody>
          <a:bodyPr wrap="square">
            <a:spAutoFit/>
          </a:bodyPr>
          <a:lstStyle/>
          <a:p>
            <a:pPr algn="ctr" rtl="0" fontAlgn="base"/>
            <a:r>
              <a:rPr lang="en-US" sz="2400" b="1" i="0">
                <a:solidFill>
                  <a:srgbClr val="D34728"/>
                </a:solidFill>
                <a:effectLst/>
                <a:latin typeface="Calibri" panose="020F0502020204030204" pitchFamily="34" charset="0"/>
              </a:rPr>
              <a:t>Energy Career Quest: Career Profile Sheet </a:t>
            </a:r>
            <a:endParaRPr lang="en-US" b="1" i="0">
              <a:solidFill>
                <a:srgbClr val="D34728"/>
              </a:solidFill>
              <a:effectLst/>
              <a:latin typeface="Segoe UI" panose="020B0502040204020203" pitchFamily="34" charset="0"/>
            </a:endParaRPr>
          </a:p>
          <a:p>
            <a:pPr algn="l" rtl="0" fontAlgn="base"/>
            <a:r>
              <a:rPr lang="en-US" sz="1800" b="0" i="0">
                <a:solidFill>
                  <a:srgbClr val="000000"/>
                </a:solidFill>
                <a:effectLst/>
                <a:latin typeface="Cambria" panose="02040503050406030204" pitchFamily="18" charset="0"/>
              </a:rPr>
              <a:t> </a:t>
            </a:r>
            <a:endParaRPr lang="en-US" b="0" i="0">
              <a:solidFill>
                <a:srgbClr val="000000"/>
              </a:solidFill>
              <a:effectLst/>
              <a:latin typeface="Segoe UI" panose="020B0502040204020203" pitchFamily="34" charset="0"/>
            </a:endParaRPr>
          </a:p>
        </p:txBody>
      </p:sp>
      <p:sp>
        <p:nvSpPr>
          <p:cNvPr id="6" name="TextBox 5">
            <a:extLst>
              <a:ext uri="{FF2B5EF4-FFF2-40B4-BE49-F238E27FC236}">
                <a16:creationId xmlns:a16="http://schemas.microsoft.com/office/drawing/2014/main" id="{343EE06C-1ADF-9066-4E0A-69320F35D11A}"/>
              </a:ext>
            </a:extLst>
          </p:cNvPr>
          <p:cNvSpPr txBox="1"/>
          <p:nvPr/>
        </p:nvSpPr>
        <p:spPr>
          <a:xfrm>
            <a:off x="585197" y="2074448"/>
            <a:ext cx="5047873" cy="1477328"/>
          </a:xfrm>
          <a:prstGeom prst="rect">
            <a:avLst/>
          </a:prstGeom>
          <a:noFill/>
        </p:spPr>
        <p:txBody>
          <a:bodyPr wrap="square">
            <a:spAutoFit/>
          </a:bodyPr>
          <a:lstStyle/>
          <a:p>
            <a:pPr algn="l" rtl="0" fontAlgn="base"/>
            <a:r>
              <a:rPr lang="en-US" sz="1200" b="1" i="0">
                <a:solidFill>
                  <a:srgbClr val="D34728"/>
                </a:solidFill>
                <a:effectLst/>
                <a:latin typeface="Calibri" panose="020F0502020204030204" pitchFamily="34" charset="0"/>
              </a:rPr>
              <a:t>Job Title: </a:t>
            </a:r>
            <a:r>
              <a:rPr lang="en-US" sz="1200" b="0" i="0">
                <a:solidFill>
                  <a:srgbClr val="000000"/>
                </a:solidFill>
                <a:effectLst/>
                <a:latin typeface="Cambria" panose="02040503050406030204" pitchFamily="18" charset="0"/>
              </a:rPr>
              <a:t>What is the name of the career? </a:t>
            </a:r>
            <a:endParaRPr lang="en-US" sz="1200" b="1">
              <a:solidFill>
                <a:srgbClr val="D34728"/>
              </a:solidFill>
              <a:latin typeface="Calibri" panose="020F0502020204030204" pitchFamily="34" charset="0"/>
            </a:endParaRPr>
          </a:p>
          <a:p>
            <a:pPr algn="l" rtl="0" fontAlgn="base"/>
            <a:endParaRPr lang="en-US" sz="1400">
              <a:solidFill>
                <a:srgbClr val="000000"/>
              </a:solidFill>
              <a:latin typeface="Cambria" panose="02040503050406030204" pitchFamily="18" charset="0"/>
            </a:endParaRPr>
          </a:p>
          <a:p>
            <a:pPr algn="l" rtl="0" fontAlgn="base"/>
            <a:r>
              <a:rPr lang="en-US" sz="1400" b="0" i="0">
                <a:solidFill>
                  <a:srgbClr val="000000"/>
                </a:solidFill>
                <a:effectLst/>
                <a:latin typeface="Cambria" panose="02040503050406030204" pitchFamily="18" charset="0"/>
              </a:rPr>
              <a:t> </a:t>
            </a:r>
            <a:endParaRPr lang="en-US" sz="1400" b="0" i="0">
              <a:solidFill>
                <a:srgbClr val="000000"/>
              </a:solidFill>
              <a:effectLst/>
              <a:latin typeface="Segoe UI" panose="020B0502040204020203" pitchFamily="34" charset="0"/>
            </a:endParaRPr>
          </a:p>
          <a:p>
            <a:pPr algn="l" rtl="0" fontAlgn="base"/>
            <a:r>
              <a:rPr lang="en-US" sz="1200" b="0" i="0">
                <a:solidFill>
                  <a:srgbClr val="000000"/>
                </a:solidFill>
                <a:effectLst/>
                <a:latin typeface="WordVisiCarriageReturn_MSFontService"/>
              </a:rPr>
              <a:t> </a:t>
            </a:r>
            <a:br>
              <a:rPr lang="en-US" sz="1200" b="0" i="0">
                <a:solidFill>
                  <a:srgbClr val="000000"/>
                </a:solidFill>
                <a:effectLst/>
                <a:latin typeface="WordVisiCarriageReturn_MSFontService"/>
              </a:rPr>
            </a:br>
            <a:r>
              <a:rPr lang="en-US" sz="1200" b="0" i="0">
                <a:solidFill>
                  <a:srgbClr val="000000"/>
                </a:solidFill>
                <a:effectLst/>
                <a:latin typeface="WordVisiCarriageReturn_MSFontService"/>
              </a:rPr>
              <a:t> </a:t>
            </a:r>
            <a:br>
              <a:rPr lang="en-US" sz="1200" b="0" i="0">
                <a:solidFill>
                  <a:srgbClr val="000000"/>
                </a:solidFill>
                <a:effectLst/>
                <a:latin typeface="WordVisiCarriageReturn_MSFontService"/>
              </a:rPr>
            </a:br>
            <a:r>
              <a:rPr lang="en-US" sz="1200" b="0" i="0">
                <a:solidFill>
                  <a:srgbClr val="000000"/>
                </a:solidFill>
                <a:effectLst/>
                <a:latin typeface="Cambria" panose="02040503050406030204" pitchFamily="18" charset="0"/>
              </a:rPr>
              <a:t> </a:t>
            </a:r>
            <a:endParaRPr lang="en-US" sz="1200" b="0" i="0">
              <a:solidFill>
                <a:srgbClr val="000000"/>
              </a:solidFill>
              <a:effectLst/>
              <a:latin typeface="Segoe UI" panose="020B0502040204020203" pitchFamily="34" charset="0"/>
            </a:endParaRPr>
          </a:p>
          <a:p>
            <a:pPr algn="l" rtl="0" fontAlgn="base"/>
            <a:endParaRPr lang="en-US" sz="1200" b="0" i="0">
              <a:solidFill>
                <a:srgbClr val="000000"/>
              </a:solidFill>
              <a:effectLst/>
              <a:latin typeface="Segoe UI" panose="020B0502040204020203" pitchFamily="34" charset="0"/>
            </a:endParaRPr>
          </a:p>
        </p:txBody>
      </p:sp>
      <p:sp>
        <p:nvSpPr>
          <p:cNvPr id="11" name="Rectangle: Rounded Corners 10">
            <a:extLst>
              <a:ext uri="{FF2B5EF4-FFF2-40B4-BE49-F238E27FC236}">
                <a16:creationId xmlns:a16="http://schemas.microsoft.com/office/drawing/2014/main" id="{544A9130-60F3-9521-CDD5-7EDD001A1FA5}"/>
              </a:ext>
            </a:extLst>
          </p:cNvPr>
          <p:cNvSpPr/>
          <p:nvPr/>
        </p:nvSpPr>
        <p:spPr>
          <a:xfrm>
            <a:off x="4003438" y="2481136"/>
            <a:ext cx="3183765" cy="1982389"/>
          </a:xfrm>
          <a:prstGeom prst="roundRect">
            <a:avLst/>
          </a:prstGeom>
          <a:noFill/>
          <a:ln>
            <a:solidFill>
              <a:srgbClr val="D34728"/>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2BBF26D0-972B-089E-5BD5-B57CB3083FCC}"/>
              </a:ext>
            </a:extLst>
          </p:cNvPr>
          <p:cNvSpPr/>
          <p:nvPr/>
        </p:nvSpPr>
        <p:spPr>
          <a:xfrm>
            <a:off x="479964" y="4785926"/>
            <a:ext cx="3183762" cy="1982395"/>
          </a:xfrm>
          <a:prstGeom prst="roundRect">
            <a:avLst/>
          </a:prstGeom>
          <a:noFill/>
          <a:ln>
            <a:solidFill>
              <a:srgbClr val="D34728"/>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A742794-A038-27B9-34CD-75EB5B205106}"/>
              </a:ext>
            </a:extLst>
          </p:cNvPr>
          <p:cNvSpPr/>
          <p:nvPr/>
        </p:nvSpPr>
        <p:spPr>
          <a:xfrm>
            <a:off x="4014890" y="4783524"/>
            <a:ext cx="3183767" cy="1982390"/>
          </a:xfrm>
          <a:prstGeom prst="roundRect">
            <a:avLst/>
          </a:prstGeom>
          <a:noFill/>
          <a:ln>
            <a:solidFill>
              <a:srgbClr val="D34728"/>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BC0A6A5B-7F54-CA99-3EA2-263BC9541834}"/>
              </a:ext>
            </a:extLst>
          </p:cNvPr>
          <p:cNvSpPr/>
          <p:nvPr/>
        </p:nvSpPr>
        <p:spPr>
          <a:xfrm>
            <a:off x="502030" y="7097455"/>
            <a:ext cx="3183763" cy="1982395"/>
          </a:xfrm>
          <a:prstGeom prst="roundRect">
            <a:avLst/>
          </a:prstGeom>
          <a:noFill/>
          <a:ln>
            <a:solidFill>
              <a:srgbClr val="D34728"/>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52644F2C-8689-8E06-BF82-3CB1E9B02676}"/>
              </a:ext>
            </a:extLst>
          </p:cNvPr>
          <p:cNvSpPr/>
          <p:nvPr/>
        </p:nvSpPr>
        <p:spPr>
          <a:xfrm>
            <a:off x="4003438" y="7097455"/>
            <a:ext cx="3183767" cy="1982395"/>
          </a:xfrm>
          <a:prstGeom prst="roundRect">
            <a:avLst/>
          </a:prstGeom>
          <a:noFill/>
          <a:ln>
            <a:solidFill>
              <a:srgbClr val="D34728"/>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471DD132-252F-9051-2F1F-D159628B16FB}"/>
              </a:ext>
            </a:extLst>
          </p:cNvPr>
          <p:cNvSpPr/>
          <p:nvPr/>
        </p:nvSpPr>
        <p:spPr>
          <a:xfrm>
            <a:off x="479961" y="2481130"/>
            <a:ext cx="3183765" cy="1982395"/>
          </a:xfrm>
          <a:prstGeom prst="roundRect">
            <a:avLst/>
          </a:prstGeom>
          <a:noFill/>
          <a:ln>
            <a:solidFill>
              <a:srgbClr val="D34728"/>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TextBox 18">
            <a:extLst>
              <a:ext uri="{FF2B5EF4-FFF2-40B4-BE49-F238E27FC236}">
                <a16:creationId xmlns:a16="http://schemas.microsoft.com/office/drawing/2014/main" id="{AE4EA184-602A-CE0E-71DB-BFFEA3057A16}"/>
              </a:ext>
            </a:extLst>
          </p:cNvPr>
          <p:cNvSpPr txBox="1"/>
          <p:nvPr/>
        </p:nvSpPr>
        <p:spPr>
          <a:xfrm>
            <a:off x="549977" y="2550469"/>
            <a:ext cx="3158327" cy="984885"/>
          </a:xfrm>
          <a:prstGeom prst="rect">
            <a:avLst/>
          </a:prstGeom>
          <a:noFill/>
        </p:spPr>
        <p:txBody>
          <a:bodyPr wrap="square">
            <a:spAutoFit/>
          </a:bodyPr>
          <a:lstStyle/>
          <a:p>
            <a:pPr algn="l" rtl="0" fontAlgn="base"/>
            <a:r>
              <a:rPr lang="en-US" sz="1000" b="1" i="0">
                <a:solidFill>
                  <a:srgbClr val="D34728"/>
                </a:solidFill>
                <a:effectLst/>
                <a:latin typeface="Calibri" panose="020F0502020204030204" pitchFamily="34" charset="0"/>
              </a:rPr>
              <a:t>What does this person do?</a:t>
            </a:r>
            <a:r>
              <a:rPr lang="en-US" sz="1000" b="1" i="0">
                <a:solidFill>
                  <a:srgbClr val="4F81BD"/>
                </a:solidFill>
                <a:effectLst/>
                <a:latin typeface="Calibri" panose="020F0502020204030204" pitchFamily="34" charset="0"/>
              </a:rPr>
              <a:t> </a:t>
            </a:r>
            <a:endParaRPr lang="en-US" sz="1000" b="1" i="0">
              <a:solidFill>
                <a:srgbClr val="4F81BD"/>
              </a:solidFill>
              <a:effectLst/>
              <a:latin typeface="Segoe UI" panose="020B0502040204020203" pitchFamily="34" charset="0"/>
            </a:endParaRPr>
          </a:p>
          <a:p>
            <a:pPr algn="l" rtl="0" fontAlgn="base"/>
            <a:r>
              <a:rPr lang="en-US" sz="1000" b="0" i="0">
                <a:solidFill>
                  <a:srgbClr val="000000"/>
                </a:solidFill>
                <a:effectLst/>
                <a:latin typeface="Cambria" panose="02040503050406030204" pitchFamily="18" charset="0"/>
              </a:rPr>
              <a:t>Describe the main tasks or responsibilities of this job.</a:t>
            </a:r>
            <a:r>
              <a:rPr lang="en-US" sz="1000">
                <a:solidFill>
                  <a:srgbClr val="000000"/>
                </a:solidFill>
                <a:latin typeface="Cambria" panose="02040503050406030204" pitchFamily="18" charset="0"/>
              </a:rPr>
              <a:t> </a:t>
            </a:r>
            <a:endParaRPr lang="en-US" sz="1000" b="0" i="0">
              <a:solidFill>
                <a:srgbClr val="000000"/>
              </a:solidFill>
              <a:effectLst/>
              <a:latin typeface="Segoe UI" panose="020B0502040204020203" pitchFamily="34" charset="0"/>
            </a:endParaRPr>
          </a:p>
          <a:p>
            <a:pPr algn="l" rtl="0" fontAlgn="base"/>
            <a:r>
              <a:rPr lang="en-US" sz="1800" b="0" i="0">
                <a:solidFill>
                  <a:srgbClr val="000000"/>
                </a:solidFill>
                <a:effectLst/>
                <a:latin typeface="WordVisiCarriageReturn_MSFontService"/>
              </a:rPr>
              <a:t> </a:t>
            </a:r>
            <a:br>
              <a:rPr lang="en-US" sz="1800" b="0" i="0">
                <a:solidFill>
                  <a:srgbClr val="000000"/>
                </a:solidFill>
                <a:effectLst/>
                <a:latin typeface="WordVisiCarriageReturn_MSFontService"/>
              </a:rPr>
            </a:br>
            <a:endParaRPr lang="en-US" b="0" i="0">
              <a:solidFill>
                <a:srgbClr val="000000"/>
              </a:solidFill>
              <a:effectLst/>
              <a:latin typeface="Segoe UI" panose="020B0502040204020203" pitchFamily="34" charset="0"/>
            </a:endParaRPr>
          </a:p>
        </p:txBody>
      </p:sp>
      <p:sp>
        <p:nvSpPr>
          <p:cNvPr id="21" name="TextBox 20">
            <a:extLst>
              <a:ext uri="{FF2B5EF4-FFF2-40B4-BE49-F238E27FC236}">
                <a16:creationId xmlns:a16="http://schemas.microsoft.com/office/drawing/2014/main" id="{6F9D77E5-7D7E-79FA-D8DA-A42CA8F5474A}"/>
              </a:ext>
            </a:extLst>
          </p:cNvPr>
          <p:cNvSpPr txBox="1"/>
          <p:nvPr/>
        </p:nvSpPr>
        <p:spPr>
          <a:xfrm>
            <a:off x="4048016" y="2548439"/>
            <a:ext cx="3282856" cy="553998"/>
          </a:xfrm>
          <a:prstGeom prst="rect">
            <a:avLst/>
          </a:prstGeom>
          <a:noFill/>
        </p:spPr>
        <p:txBody>
          <a:bodyPr wrap="square">
            <a:spAutoFit/>
          </a:bodyPr>
          <a:lstStyle/>
          <a:p>
            <a:pPr algn="l" rtl="0" fontAlgn="base"/>
            <a:r>
              <a:rPr lang="en-US" sz="1000" b="1" i="0">
                <a:solidFill>
                  <a:srgbClr val="D34728"/>
                </a:solidFill>
                <a:effectLst/>
                <a:latin typeface="Calibri" panose="020F0502020204030204" pitchFamily="34" charset="0"/>
              </a:rPr>
              <a:t>Where do they work? </a:t>
            </a:r>
            <a:endParaRPr lang="en-US" sz="1000" b="1" i="0">
              <a:solidFill>
                <a:srgbClr val="D34728"/>
              </a:solidFill>
              <a:effectLst/>
              <a:latin typeface="Segoe UI" panose="020B0502040204020203" pitchFamily="34" charset="0"/>
            </a:endParaRPr>
          </a:p>
          <a:p>
            <a:pPr algn="l" rtl="0" fontAlgn="base"/>
            <a:r>
              <a:rPr lang="en-US" sz="1000" b="0" i="0">
                <a:solidFill>
                  <a:srgbClr val="000000"/>
                </a:solidFill>
                <a:effectLst/>
                <a:latin typeface="Cambria" panose="02040503050406030204" pitchFamily="18" charset="0"/>
              </a:rPr>
              <a:t>Describe the work environment (e.g., indoors, outdoors, office, power plant). </a:t>
            </a:r>
            <a:endParaRPr lang="en-US" sz="1000" b="0" i="0">
              <a:solidFill>
                <a:srgbClr val="000000"/>
              </a:solidFill>
              <a:effectLst/>
              <a:latin typeface="Segoe UI" panose="020B0502040204020203" pitchFamily="34" charset="0"/>
            </a:endParaRPr>
          </a:p>
        </p:txBody>
      </p:sp>
      <p:sp>
        <p:nvSpPr>
          <p:cNvPr id="23" name="TextBox 22">
            <a:extLst>
              <a:ext uri="{FF2B5EF4-FFF2-40B4-BE49-F238E27FC236}">
                <a16:creationId xmlns:a16="http://schemas.microsoft.com/office/drawing/2014/main" id="{E905EBAA-690C-B4CB-3467-19DCEA128CB6}"/>
              </a:ext>
            </a:extLst>
          </p:cNvPr>
          <p:cNvSpPr txBox="1"/>
          <p:nvPr/>
        </p:nvSpPr>
        <p:spPr>
          <a:xfrm>
            <a:off x="561738" y="4848621"/>
            <a:ext cx="3384175" cy="400110"/>
          </a:xfrm>
          <a:prstGeom prst="rect">
            <a:avLst/>
          </a:prstGeom>
          <a:noFill/>
        </p:spPr>
        <p:txBody>
          <a:bodyPr wrap="square">
            <a:spAutoFit/>
          </a:bodyPr>
          <a:lstStyle/>
          <a:p>
            <a:pPr algn="l" rtl="0" fontAlgn="base"/>
            <a:r>
              <a:rPr lang="en-US" sz="1000" b="1" i="0">
                <a:solidFill>
                  <a:srgbClr val="D34728"/>
                </a:solidFill>
                <a:effectLst/>
                <a:latin typeface="Calibri" panose="020F0502020204030204" pitchFamily="34" charset="0"/>
              </a:rPr>
              <a:t>What education or training is needed? </a:t>
            </a:r>
          </a:p>
          <a:p>
            <a:pPr algn="l" rtl="0" fontAlgn="base"/>
            <a:r>
              <a:rPr lang="en-US" sz="1000" i="0">
                <a:effectLst/>
                <a:latin typeface="Cambria" panose="02040503050406030204" pitchFamily="18" charset="0"/>
                <a:ea typeface="Cambria" panose="02040503050406030204" pitchFamily="18" charset="0"/>
                <a:cs typeface="Cascadia Code ExtraLight" panose="020B0609020000020004" pitchFamily="49" charset="0"/>
              </a:rPr>
              <a:t>List the type of schooling or training required.</a:t>
            </a:r>
            <a:endParaRPr lang="en-US" sz="1200" i="0">
              <a:effectLst/>
              <a:latin typeface="Cambria" panose="02040503050406030204" pitchFamily="18" charset="0"/>
              <a:ea typeface="Cambria" panose="02040503050406030204" pitchFamily="18" charset="0"/>
              <a:cs typeface="Cascadia Code ExtraLight" panose="020B0609020000020004" pitchFamily="49" charset="0"/>
            </a:endParaRPr>
          </a:p>
        </p:txBody>
      </p:sp>
      <p:sp>
        <p:nvSpPr>
          <p:cNvPr id="25" name="TextBox 24">
            <a:extLst>
              <a:ext uri="{FF2B5EF4-FFF2-40B4-BE49-F238E27FC236}">
                <a16:creationId xmlns:a16="http://schemas.microsoft.com/office/drawing/2014/main" id="{2AFFFC57-CC7E-0AC8-ADD3-A1E2B589316A}"/>
              </a:ext>
            </a:extLst>
          </p:cNvPr>
          <p:cNvSpPr txBox="1"/>
          <p:nvPr/>
        </p:nvSpPr>
        <p:spPr>
          <a:xfrm>
            <a:off x="534326" y="7164103"/>
            <a:ext cx="3234637" cy="400110"/>
          </a:xfrm>
          <a:prstGeom prst="rect">
            <a:avLst/>
          </a:prstGeom>
          <a:noFill/>
        </p:spPr>
        <p:txBody>
          <a:bodyPr wrap="square">
            <a:spAutoFit/>
          </a:bodyPr>
          <a:lstStyle/>
          <a:p>
            <a:pPr algn="l" rtl="0" fontAlgn="base"/>
            <a:r>
              <a:rPr lang="en-US" sz="1000" b="1" i="0">
                <a:solidFill>
                  <a:srgbClr val="D34728"/>
                </a:solidFill>
                <a:effectLst/>
                <a:latin typeface="Calibri" panose="020F0502020204030204" pitchFamily="34" charset="0"/>
              </a:rPr>
              <a:t>What’s one interesting thing you learned? </a:t>
            </a:r>
            <a:endParaRPr lang="en-US" sz="1000" b="1" i="0">
              <a:solidFill>
                <a:srgbClr val="D34728"/>
              </a:solidFill>
              <a:effectLst/>
              <a:latin typeface="Segoe UI" panose="020B0502040204020203" pitchFamily="34" charset="0"/>
            </a:endParaRPr>
          </a:p>
          <a:p>
            <a:pPr algn="l" rtl="0" fontAlgn="base"/>
            <a:r>
              <a:rPr lang="en-US" sz="1000" b="0" i="0">
                <a:solidFill>
                  <a:srgbClr val="000000"/>
                </a:solidFill>
                <a:effectLst/>
                <a:latin typeface="Cambria" panose="02040503050406030204" pitchFamily="18" charset="0"/>
              </a:rPr>
              <a:t>Write something surprising or cool about this job. </a:t>
            </a:r>
            <a:endParaRPr lang="en-US" sz="1000" b="0" i="0">
              <a:solidFill>
                <a:srgbClr val="000000"/>
              </a:solidFill>
              <a:effectLst/>
              <a:latin typeface="Segoe UI" panose="020B0502040204020203" pitchFamily="34" charset="0"/>
            </a:endParaRPr>
          </a:p>
        </p:txBody>
      </p:sp>
      <p:sp>
        <p:nvSpPr>
          <p:cNvPr id="27" name="TextBox 26">
            <a:extLst>
              <a:ext uri="{FF2B5EF4-FFF2-40B4-BE49-F238E27FC236}">
                <a16:creationId xmlns:a16="http://schemas.microsoft.com/office/drawing/2014/main" id="{4DEBE3B7-8C4B-EBE5-47EF-089C8AF02D6A}"/>
              </a:ext>
            </a:extLst>
          </p:cNvPr>
          <p:cNvSpPr txBox="1"/>
          <p:nvPr/>
        </p:nvSpPr>
        <p:spPr>
          <a:xfrm>
            <a:off x="4048016" y="4833334"/>
            <a:ext cx="3282856" cy="400110"/>
          </a:xfrm>
          <a:prstGeom prst="rect">
            <a:avLst/>
          </a:prstGeom>
          <a:noFill/>
        </p:spPr>
        <p:txBody>
          <a:bodyPr wrap="square">
            <a:spAutoFit/>
          </a:bodyPr>
          <a:lstStyle/>
          <a:p>
            <a:pPr algn="l" rtl="0" fontAlgn="base"/>
            <a:r>
              <a:rPr lang="en-US" sz="1000" b="1" i="0">
                <a:solidFill>
                  <a:srgbClr val="D34728"/>
                </a:solidFill>
                <a:effectLst/>
                <a:latin typeface="Calibri" panose="020F0502020204030204" pitchFamily="34" charset="0"/>
              </a:rPr>
              <a:t>What skills are important? </a:t>
            </a:r>
            <a:endParaRPr lang="en-US" sz="1000" b="1" i="0">
              <a:solidFill>
                <a:srgbClr val="D34728"/>
              </a:solidFill>
              <a:effectLst/>
              <a:latin typeface="Segoe UI" panose="020B0502040204020203" pitchFamily="34" charset="0"/>
            </a:endParaRPr>
          </a:p>
          <a:p>
            <a:pPr algn="l" rtl="0" fontAlgn="base"/>
            <a:r>
              <a:rPr lang="en-US" sz="1000" b="0" i="0">
                <a:solidFill>
                  <a:srgbClr val="000000"/>
                </a:solidFill>
                <a:effectLst/>
                <a:latin typeface="Cambria" panose="02040503050406030204" pitchFamily="18" charset="0"/>
              </a:rPr>
              <a:t>What abilities or strengths are helpful for this job? </a:t>
            </a:r>
            <a:endParaRPr lang="en-US" sz="1000" b="0" i="0">
              <a:solidFill>
                <a:srgbClr val="000000"/>
              </a:solidFill>
              <a:effectLst/>
              <a:latin typeface="Segoe UI" panose="020B0502040204020203" pitchFamily="34" charset="0"/>
            </a:endParaRPr>
          </a:p>
        </p:txBody>
      </p:sp>
      <p:sp>
        <p:nvSpPr>
          <p:cNvPr id="29" name="TextBox 28">
            <a:extLst>
              <a:ext uri="{FF2B5EF4-FFF2-40B4-BE49-F238E27FC236}">
                <a16:creationId xmlns:a16="http://schemas.microsoft.com/office/drawing/2014/main" id="{38103FAD-730D-0F60-7B43-FE18A8CCBD39}"/>
              </a:ext>
            </a:extLst>
          </p:cNvPr>
          <p:cNvSpPr txBox="1"/>
          <p:nvPr/>
        </p:nvSpPr>
        <p:spPr>
          <a:xfrm>
            <a:off x="4048016" y="7177154"/>
            <a:ext cx="3556580" cy="400110"/>
          </a:xfrm>
          <a:prstGeom prst="rect">
            <a:avLst/>
          </a:prstGeom>
          <a:noFill/>
        </p:spPr>
        <p:txBody>
          <a:bodyPr wrap="square">
            <a:spAutoFit/>
          </a:bodyPr>
          <a:lstStyle/>
          <a:p>
            <a:pPr algn="l" rtl="0" fontAlgn="base"/>
            <a:r>
              <a:rPr lang="en-US" sz="1000" b="1" i="0">
                <a:solidFill>
                  <a:srgbClr val="D34728"/>
                </a:solidFill>
                <a:effectLst/>
                <a:latin typeface="Calibri" panose="020F0502020204030204" pitchFamily="34" charset="0"/>
              </a:rPr>
              <a:t>Would you consider this career? Why/why not? </a:t>
            </a:r>
            <a:endParaRPr lang="en-US" sz="1000" b="1" i="0">
              <a:solidFill>
                <a:srgbClr val="D34728"/>
              </a:solidFill>
              <a:effectLst/>
              <a:latin typeface="Segoe UI" panose="020B0502040204020203" pitchFamily="34" charset="0"/>
            </a:endParaRPr>
          </a:p>
          <a:p>
            <a:pPr algn="l" rtl="0" fontAlgn="base"/>
            <a:r>
              <a:rPr lang="en-US" sz="1000" b="0" i="0">
                <a:solidFill>
                  <a:srgbClr val="000000"/>
                </a:solidFill>
                <a:effectLst/>
                <a:latin typeface="Cambria" panose="02040503050406030204" pitchFamily="18" charset="0"/>
              </a:rPr>
              <a:t>Share your opinion and explain your thinking. </a:t>
            </a:r>
            <a:endParaRPr lang="en-US" sz="1000" b="0" i="0">
              <a:solidFill>
                <a:srgbClr val="000000"/>
              </a:solidFill>
              <a:effectLst/>
              <a:latin typeface="Segoe UI" panose="020B0502040204020203" pitchFamily="34" charset="0"/>
            </a:endParaRPr>
          </a:p>
        </p:txBody>
      </p:sp>
      <p:cxnSp>
        <p:nvCxnSpPr>
          <p:cNvPr id="31" name="Straight Connector 30">
            <a:extLst>
              <a:ext uri="{FF2B5EF4-FFF2-40B4-BE49-F238E27FC236}">
                <a16:creationId xmlns:a16="http://schemas.microsoft.com/office/drawing/2014/main" id="{3243CDFF-D4A4-9CB8-0A34-4D318A9461EF}"/>
              </a:ext>
            </a:extLst>
          </p:cNvPr>
          <p:cNvCxnSpPr>
            <a:cxnSpLocks/>
          </p:cNvCxnSpPr>
          <p:nvPr/>
        </p:nvCxnSpPr>
        <p:spPr>
          <a:xfrm>
            <a:off x="3445865" y="2306376"/>
            <a:ext cx="2968862" cy="0"/>
          </a:xfrm>
          <a:prstGeom prst="line">
            <a:avLst/>
          </a:prstGeom>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9773F6E9-C71D-3A28-F471-295D850CBEEA}"/>
              </a:ext>
            </a:extLst>
          </p:cNvPr>
          <p:cNvSpPr txBox="1"/>
          <p:nvPr/>
        </p:nvSpPr>
        <p:spPr>
          <a:xfrm>
            <a:off x="866569" y="1285618"/>
            <a:ext cx="6039261" cy="646331"/>
          </a:xfrm>
          <a:prstGeom prst="rect">
            <a:avLst/>
          </a:prstGeom>
          <a:noFill/>
        </p:spPr>
        <p:txBody>
          <a:bodyPr wrap="square">
            <a:spAutoFit/>
          </a:bodyPr>
          <a:lstStyle/>
          <a:p>
            <a:pPr algn="ctr" rtl="0" fontAlgn="base"/>
            <a:r>
              <a:rPr lang="en-US" sz="1200" b="0" i="0">
                <a:solidFill>
                  <a:srgbClr val="000000"/>
                </a:solidFill>
                <a:effectLst/>
                <a:latin typeface="Cambria" panose="02040503050406030204" pitchFamily="18" charset="0"/>
              </a:rPr>
              <a:t>As you explore careers in the energy sector by watching the videos, fill out the details for each one you visit. This will help you understand the different roles, what they involve, and how they might match your own interests. </a:t>
            </a:r>
            <a:endParaRPr lang="en-US" sz="1200"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27909242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Metropolis Semi Bold"/>
        <a:ea typeface=""/>
        <a:cs typeface=""/>
      </a:majorFont>
      <a:minorFont>
        <a:latin typeface="Metropoli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Application>Microsoft Office PowerPoint</Application>
  <PresentationFormat>Custom</PresentationFormat>
  <Slides>1</Slides>
  <Notes>0</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Umair Abbasi</dc:creator>
  <cp:revision>1</cp:revision>
  <dcterms:created xsi:type="dcterms:W3CDTF">2024-07-13T08:32:07Z</dcterms:created>
  <dcterms:modified xsi:type="dcterms:W3CDTF">2025-08-13T13:30:44Z</dcterms:modified>
</cp:coreProperties>
</file>