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7772400" cy="10058400"/>
  <p:notesSz cx="6858000" cy="9144000"/>
  <p:embeddedFontLst>
    <p:embeddedFont>
      <p:font typeface="Metropolis" panose="020B0604020202020204" charset="0"/>
      <p:regular r:id="rId16"/>
      <p:bold r:id="rId17"/>
      <p:italic r:id="rId18"/>
      <p:boldItalic r:id="rId19"/>
    </p:embeddedFont>
    <p:embeddedFont>
      <p:font typeface="Metropolis Semi Bold" panose="020B0604020202020204" charset="0"/>
      <p:bold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>
        <p:scale>
          <a:sx n="298" d="100"/>
          <a:sy n="298" d="100"/>
        </p:scale>
        <p:origin x="-4050" y="-7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mbs, Warren (EECD/EDPE)" userId="8d334793-c0e0-48f4-bda9-d530b261e983" providerId="ADAL" clId="{04FEC995-4A16-47E3-9A96-63B64E4C85E9}"/>
    <pc:docChg chg="delSld">
      <pc:chgData name="Coombs, Warren (EECD/EDPE)" userId="8d334793-c0e0-48f4-bda9-d530b261e983" providerId="ADAL" clId="{04FEC995-4A16-47E3-9A96-63B64E4C85E9}" dt="2025-08-13T13:30:06.157" v="0" actId="47"/>
      <pc:docMkLst>
        <pc:docMk/>
      </pc:docMkLst>
      <pc:sldChg chg="del">
        <pc:chgData name="Coombs, Warren (EECD/EDPE)" userId="8d334793-c0e0-48f4-bda9-d530b261e983" providerId="ADAL" clId="{04FEC995-4A16-47E3-9A96-63B64E4C85E9}" dt="2025-08-13T13:30:06.157" v="0" actId="47"/>
        <pc:sldMkLst>
          <pc:docMk/>
          <pc:sldMk cId="2790924275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A2F7-A210-4923-8472-6A708C59A99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F468-2689-4B4B-95A9-7D3C38702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D46063-A5D5-E776-E513-FE3127E8CB5F}"/>
              </a:ext>
            </a:extLst>
          </p:cNvPr>
          <p:cNvSpPr/>
          <p:nvPr userDrawn="1"/>
        </p:nvSpPr>
        <p:spPr>
          <a:xfrm rot="2494443">
            <a:off x="1130264" y="-1074712"/>
            <a:ext cx="9038038" cy="4802525"/>
          </a:xfrm>
          <a:custGeom>
            <a:avLst/>
            <a:gdLst>
              <a:gd name="connsiteX0" fmla="*/ 0 w 9038038"/>
              <a:gd name="connsiteY0" fmla="*/ 4636550 h 4802525"/>
              <a:gd name="connsiteX1" fmla="*/ 5227038 w 9038038"/>
              <a:gd name="connsiteY1" fmla="*/ 0 h 4802525"/>
              <a:gd name="connsiteX2" fmla="*/ 9038038 w 9038038"/>
              <a:gd name="connsiteY2" fmla="*/ 4296350 h 4802525"/>
              <a:gd name="connsiteX3" fmla="*/ 9017548 w 9038038"/>
              <a:gd name="connsiteY3" fmla="*/ 4330077 h 4802525"/>
              <a:gd name="connsiteX4" fmla="*/ 8128980 w 9038038"/>
              <a:gd name="connsiteY4" fmla="*/ 4802525 h 4802525"/>
              <a:gd name="connsiteX5" fmla="*/ 571091 w 9038038"/>
              <a:gd name="connsiteY5" fmla="*/ 4802525 h 4802525"/>
              <a:gd name="connsiteX6" fmla="*/ 60314 w 9038038"/>
              <a:gd name="connsiteY6" fmla="*/ 4673191 h 480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38038" h="4802525">
                <a:moveTo>
                  <a:pt x="0" y="4636550"/>
                </a:moveTo>
                <a:lnTo>
                  <a:pt x="5227038" y="0"/>
                </a:lnTo>
                <a:lnTo>
                  <a:pt x="9038038" y="4296350"/>
                </a:lnTo>
                <a:lnTo>
                  <a:pt x="9017548" y="4330077"/>
                </a:lnTo>
                <a:cubicBezTo>
                  <a:pt x="8824979" y="4615118"/>
                  <a:pt x="8498865" y="4802525"/>
                  <a:pt x="8128980" y="4802525"/>
                </a:cubicBezTo>
                <a:lnTo>
                  <a:pt x="571091" y="4802525"/>
                </a:lnTo>
                <a:cubicBezTo>
                  <a:pt x="386149" y="4802525"/>
                  <a:pt x="212149" y="4755673"/>
                  <a:pt x="60314" y="4673191"/>
                </a:cubicBez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165AD84-A651-95DB-26B4-47FD235CEF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7772399" cy="6289842"/>
          </a:xfrm>
          <a:custGeom>
            <a:avLst/>
            <a:gdLst>
              <a:gd name="connsiteX0" fmla="*/ 7772399 w 7772399"/>
              <a:gd name="connsiteY0" fmla="*/ 0 h 6289842"/>
              <a:gd name="connsiteX1" fmla="*/ 7772399 w 7772399"/>
              <a:gd name="connsiteY1" fmla="*/ 4407549 h 6289842"/>
              <a:gd name="connsiteX2" fmla="*/ 6422523 w 7772399"/>
              <a:gd name="connsiteY2" fmla="*/ 5929339 h 6289842"/>
              <a:gd name="connsiteX3" fmla="*/ 4909793 w 7772399"/>
              <a:gd name="connsiteY3" fmla="*/ 6019899 h 6289842"/>
              <a:gd name="connsiteX4" fmla="*/ 0 w 7772399"/>
              <a:gd name="connsiteY4" fmla="*/ 1664756 h 6289842"/>
              <a:gd name="connsiteX5" fmla="*/ 0 w 7772399"/>
              <a:gd name="connsiteY5" fmla="*/ 0 h 628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99" h="6289842">
                <a:moveTo>
                  <a:pt x="7772399" y="0"/>
                </a:moveTo>
                <a:lnTo>
                  <a:pt x="7772399" y="4407549"/>
                </a:lnTo>
                <a:lnTo>
                  <a:pt x="6422523" y="5929339"/>
                </a:lnTo>
                <a:cubicBezTo>
                  <a:pt x="6029801" y="6372075"/>
                  <a:pt x="5352529" y="6412621"/>
                  <a:pt x="4909793" y="6019899"/>
                </a:cubicBezTo>
                <a:lnTo>
                  <a:pt x="0" y="1664756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15" y="8973566"/>
            <a:ext cx="694435" cy="6167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8" y="5326400"/>
            <a:ext cx="2801019" cy="795297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DB114D0-58A8-E03D-3443-5426B3CC6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118" y="6553201"/>
            <a:ext cx="6902450" cy="19431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rgbClr val="D34728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ADC491C-10A2-B105-0200-C5A8B59FA3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632" y="8582315"/>
            <a:ext cx="6059682" cy="104775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4EDC88-EFC2-9CFE-3C4A-D7B7E1D98FD2}"/>
              </a:ext>
            </a:extLst>
          </p:cNvPr>
          <p:cNvSpPr>
            <a:spLocks noChangeAspect="1"/>
          </p:cNvSpPr>
          <p:nvPr userDrawn="1"/>
        </p:nvSpPr>
        <p:spPr>
          <a:xfrm>
            <a:off x="301966" y="4328742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2436A50-68A8-B3CD-071A-65946B5C0838}"/>
              </a:ext>
            </a:extLst>
          </p:cNvPr>
          <p:cNvSpPr>
            <a:spLocks noChangeAspect="1"/>
          </p:cNvSpPr>
          <p:nvPr userDrawn="1"/>
        </p:nvSpPr>
        <p:spPr>
          <a:xfrm>
            <a:off x="706202" y="3795533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2A0420-65E4-9A3C-BBF7-20CB1CB6A858}"/>
              </a:ext>
            </a:extLst>
          </p:cNvPr>
          <p:cNvSpPr>
            <a:spLocks noChangeAspect="1"/>
          </p:cNvSpPr>
          <p:nvPr userDrawn="1"/>
        </p:nvSpPr>
        <p:spPr>
          <a:xfrm>
            <a:off x="341118" y="3203623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3D49A8-F06A-FC7F-7AF7-6DE3171E9BDB}"/>
              </a:ext>
            </a:extLst>
          </p:cNvPr>
          <p:cNvSpPr>
            <a:spLocks noChangeAspect="1"/>
          </p:cNvSpPr>
          <p:nvPr userDrawn="1"/>
        </p:nvSpPr>
        <p:spPr>
          <a:xfrm>
            <a:off x="985447" y="3332664"/>
            <a:ext cx="378631" cy="59910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99B2E77-002A-2B11-AE7F-E0BFFDD853CA}"/>
              </a:ext>
            </a:extLst>
          </p:cNvPr>
          <p:cNvSpPr>
            <a:spLocks noChangeAspect="1"/>
          </p:cNvSpPr>
          <p:nvPr userDrawn="1"/>
        </p:nvSpPr>
        <p:spPr>
          <a:xfrm>
            <a:off x="1369700" y="435916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C65ABD-711F-72E1-DF47-E4FABAADA4A5}"/>
              </a:ext>
            </a:extLst>
          </p:cNvPr>
          <p:cNvSpPr>
            <a:spLocks noChangeAspect="1"/>
          </p:cNvSpPr>
          <p:nvPr userDrawn="1"/>
        </p:nvSpPr>
        <p:spPr>
          <a:xfrm>
            <a:off x="1038013" y="3738919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68C662-C890-CC14-C66C-033C007A2A8B}"/>
              </a:ext>
            </a:extLst>
          </p:cNvPr>
          <p:cNvSpPr/>
          <p:nvPr userDrawn="1"/>
        </p:nvSpPr>
        <p:spPr>
          <a:xfrm>
            <a:off x="0" y="10003008"/>
            <a:ext cx="7772400" cy="55392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8381E6FE-AF0D-EFFF-04AB-2231E81693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9692" y="1682978"/>
            <a:ext cx="6611046" cy="1684337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3EB236B8-73A8-B41C-DB02-2D1103585A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33800" y="3604686"/>
            <a:ext cx="3436938" cy="1684337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>
            <a:extLst>
              <a:ext uri="{FF2B5EF4-FFF2-40B4-BE49-F238E27FC236}">
                <a16:creationId xmlns:a16="http://schemas.microsoft.com/office/drawing/2014/main" id="{B7EAA92E-F082-D8F6-A800-A3685E2DAA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3800" y="5526394"/>
            <a:ext cx="3436938" cy="1684337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972F57C4-D772-8637-4233-0B8B73892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107" y="3569689"/>
            <a:ext cx="2980746" cy="3641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E3BFC95-F682-D740-D674-8FA5E5E4A3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7107" y="7380792"/>
            <a:ext cx="6631406" cy="85534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D3398CD3-4AD1-823B-380F-0C4ED01B1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9928" y="8335297"/>
            <a:ext cx="6628585" cy="58010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C8251E74-6527-5E41-BDF5-302068E724D0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CFA1CBCE-6F43-E402-99B4-B8054D63FD4C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505D2BA1-5324-32FB-D29D-D4CC57D89640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A4794ABF-B97B-403E-76AC-0C2ADB057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2898368E-EB69-ABA5-E824-27775D6F3FC8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22438225-0BE4-9843-0748-1B56E468C96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0118" y="3591950"/>
            <a:ext cx="2540681" cy="533960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CCFC04E-B96A-2302-8F08-889E3D8D7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7565" y="3651989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FA338F14-3674-1BF7-52DC-1E568495B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2"/>
            <a:ext cx="6631406" cy="151065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C1682A9-1476-8333-BF49-4993F5EF6B26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3802840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2">
            <a:extLst>
              <a:ext uri="{FF2B5EF4-FFF2-40B4-BE49-F238E27FC236}">
                <a16:creationId xmlns:a16="http://schemas.microsoft.com/office/drawing/2014/main" id="{06F3A5BA-7714-FF2D-AF57-2D69754FF6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67565" y="5037885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DC281DB-5F60-2605-A723-59951322EF6C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5188736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6C4612B4-32E7-D7ED-6498-87D606332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7565" y="6423781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D6C28F98-A19F-B5FC-44AF-640269A47D48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6574632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D27D7CA4-EB4E-853E-B8B6-5879DB607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67565" y="7809677"/>
            <a:ext cx="2980746" cy="112187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AF7FF9C-7310-C645-7CE5-BC9202B2AC50}"/>
              </a:ext>
            </a:extLst>
          </p:cNvPr>
          <p:cNvSpPr>
            <a:spLocks noChangeAspect="1"/>
          </p:cNvSpPr>
          <p:nvPr userDrawn="1"/>
        </p:nvSpPr>
        <p:spPr>
          <a:xfrm>
            <a:off x="683687" y="7960528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9B77E13-5926-3C1F-7E13-A1B8A14166B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037" y="3873213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BDFD3731-84EF-1FC2-1B72-355CD85994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3037" y="5259497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9E420EF2-F0BD-AD75-CCDB-B656B9E2A6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3037" y="6645781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937C4C93-D929-5C39-467F-DBB8B7FD71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3037" y="8032065"/>
            <a:ext cx="274320" cy="274320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7DDD23DA-ECE1-7057-8765-0C869629B40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34735" y="4744987"/>
            <a:ext cx="6631407" cy="40601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2"/>
            <a:ext cx="6631406" cy="2760631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400" b="1">
                <a:solidFill>
                  <a:srgbClr val="D34728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1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B8D17291-BB18-0DE8-609F-DF934F33C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559" y="1724232"/>
            <a:ext cx="6631406" cy="122678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 Placeholder 32">
            <a:extLst>
              <a:ext uri="{FF2B5EF4-FFF2-40B4-BE49-F238E27FC236}">
                <a16:creationId xmlns:a16="http://schemas.microsoft.com/office/drawing/2014/main" id="{4DCA2BF4-4142-F702-96B4-2EA365DDBF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692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9B964F42-9260-9954-5D53-BD6B716EA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23180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E5FD9C32-30E2-9C18-39AC-B3E63A4BE3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6669" y="3783465"/>
            <a:ext cx="2099287" cy="303845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17FB3D-EC80-306A-63AE-9A4269E77A11}"/>
              </a:ext>
            </a:extLst>
          </p:cNvPr>
          <p:cNvCxnSpPr>
            <a:cxnSpLocks/>
          </p:cNvCxnSpPr>
          <p:nvPr userDrawn="1"/>
        </p:nvCxnSpPr>
        <p:spPr>
          <a:xfrm flipH="1">
            <a:off x="273910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757504-2B1C-0033-0E20-4F6D2A25EC1F}"/>
              </a:ext>
            </a:extLst>
          </p:cNvPr>
          <p:cNvCxnSpPr>
            <a:cxnSpLocks/>
          </p:cNvCxnSpPr>
          <p:nvPr userDrawn="1"/>
        </p:nvCxnSpPr>
        <p:spPr>
          <a:xfrm flipH="1">
            <a:off x="5006051" y="3783465"/>
            <a:ext cx="0" cy="30384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72B2E88-BC56-CF91-DE92-FE575C1F9B0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9560" y="6987699"/>
            <a:ext cx="6648166" cy="187849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33AAA186-559D-47E4-30A1-2E71D980CC58}"/>
              </a:ext>
            </a:extLst>
          </p:cNvPr>
          <p:cNvSpPr>
            <a:spLocks noChangeAspect="1"/>
          </p:cNvSpPr>
          <p:nvPr userDrawn="1"/>
        </p:nvSpPr>
        <p:spPr>
          <a:xfrm>
            <a:off x="1370175" y="3193864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789B50EC-2B4C-6160-2772-E25826124ED7}"/>
              </a:ext>
            </a:extLst>
          </p:cNvPr>
          <p:cNvSpPr>
            <a:spLocks noChangeAspect="1"/>
          </p:cNvSpPr>
          <p:nvPr userDrawn="1"/>
        </p:nvSpPr>
        <p:spPr>
          <a:xfrm>
            <a:off x="3630847" y="3193864"/>
            <a:ext cx="467760" cy="415843"/>
          </a:xfrm>
          <a:prstGeom prst="hexagon">
            <a:avLst/>
          </a:prstGeom>
          <a:solidFill>
            <a:schemeClr val="bg1">
              <a:lumMod val="75000"/>
            </a:schemeClr>
          </a:solidFill>
          <a:ln w="15875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DB16144F-F6C5-103F-A103-1E421C434D6B}"/>
              </a:ext>
            </a:extLst>
          </p:cNvPr>
          <p:cNvSpPr>
            <a:spLocks noChangeAspect="1"/>
          </p:cNvSpPr>
          <p:nvPr userDrawn="1"/>
        </p:nvSpPr>
        <p:spPr>
          <a:xfrm>
            <a:off x="5891519" y="3193864"/>
            <a:ext cx="467760" cy="41584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75D3BB9-94C2-FF32-2C2B-54FFF375FF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3082" y="3272075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2A5670A-35AE-382E-EAA3-84B51EEE9FF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30421" y="3272075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197E11E-D849-BA86-6C40-6AAF5D4C6EA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80533" y="3272075"/>
            <a:ext cx="274320" cy="27432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9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84C2A9D-A11C-92D0-45C0-BF84002D05D6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36F3E4-CFB1-20DD-3B90-2DE35E956480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4F28E0-7669-A4F9-F788-F8570F4A84E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1CC2D7F-3913-7396-22AB-C0AA76C5D9CD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5F9FE8E-3232-E1DD-C135-B0ADE2F65925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52668-DAA0-6675-1570-75EF6653B7B6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8B384B9-3D90-2BA7-D5CF-B967AFA36022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4F1D863-AA84-677D-52CB-EAA08BE29D2A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CD9027-3326-399D-0436-D0FCBE24592E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6822CBF-9EFD-E56C-FB64-C2BCDA59A28B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4CE9845A-E1C6-C5EE-2F4E-7D86C9C2D13B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4F46B48-F956-C38F-3CCA-DD83A13EAF92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BFADA952-9693-4ADF-F396-40E6F6E8A5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9692" y="349400"/>
            <a:ext cx="4936974" cy="1148295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ADE998-D8C4-10BF-0C1B-B9E3EC58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0C5195C-330E-55CB-6366-845A3C2FC4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9669FA2B-7A5A-7983-FF4D-00ECBA427936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9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2F8DC1-6388-7354-F70D-F50DBD612E2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E9B512-33D1-02A5-CD81-0E7B6CBCAED5}"/>
              </a:ext>
            </a:extLst>
          </p:cNvPr>
          <p:cNvSpPr>
            <a:spLocks noChangeAspect="1"/>
          </p:cNvSpPr>
          <p:nvPr userDrawn="1"/>
        </p:nvSpPr>
        <p:spPr>
          <a:xfrm>
            <a:off x="7646291" y="355780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2ED1266-5CD0-275A-04DD-140FF3ED8507}"/>
              </a:ext>
            </a:extLst>
          </p:cNvPr>
          <p:cNvSpPr>
            <a:spLocks noChangeAspect="1"/>
          </p:cNvSpPr>
          <p:nvPr userDrawn="1"/>
        </p:nvSpPr>
        <p:spPr>
          <a:xfrm>
            <a:off x="7281207" y="296589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6B3440-9B55-7F19-279B-3FBC8425E178}"/>
              </a:ext>
            </a:extLst>
          </p:cNvPr>
          <p:cNvSpPr>
            <a:spLocks noChangeAspect="1"/>
          </p:cNvSpPr>
          <p:nvPr userDrawn="1"/>
        </p:nvSpPr>
        <p:spPr>
          <a:xfrm>
            <a:off x="-326096" y="666548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2D1EF7-A9A0-DE4E-CB88-D47B95AF9960}"/>
              </a:ext>
            </a:extLst>
          </p:cNvPr>
          <p:cNvSpPr>
            <a:spLocks noChangeAspect="1"/>
          </p:cNvSpPr>
          <p:nvPr userDrawn="1"/>
        </p:nvSpPr>
        <p:spPr>
          <a:xfrm>
            <a:off x="78140" y="6132277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5E9D556-58E6-9199-D26B-531EE057E61D}"/>
              </a:ext>
            </a:extLst>
          </p:cNvPr>
          <p:cNvSpPr>
            <a:spLocks noChangeAspect="1"/>
          </p:cNvSpPr>
          <p:nvPr userDrawn="1"/>
        </p:nvSpPr>
        <p:spPr>
          <a:xfrm>
            <a:off x="-286944" y="5540367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57419B-1F51-DE43-7569-A9B8D84DF179}"/>
              </a:ext>
            </a:extLst>
          </p:cNvPr>
          <p:cNvSpPr>
            <a:spLocks noChangeAspect="1"/>
          </p:cNvSpPr>
          <p:nvPr userDrawn="1"/>
        </p:nvSpPr>
        <p:spPr>
          <a:xfrm>
            <a:off x="7198513" y="409101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AC9D20-DF75-01CB-5FE2-CC3F8C04FB25}"/>
              </a:ext>
            </a:extLst>
          </p:cNvPr>
          <p:cNvSpPr>
            <a:spLocks noChangeAspect="1"/>
          </p:cNvSpPr>
          <p:nvPr userDrawn="1"/>
        </p:nvSpPr>
        <p:spPr>
          <a:xfrm>
            <a:off x="-102204" y="-178254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E1A52E3-9E14-9647-3C62-65A54A80057F}"/>
              </a:ext>
            </a:extLst>
          </p:cNvPr>
          <p:cNvSpPr>
            <a:spLocks noChangeAspect="1"/>
          </p:cNvSpPr>
          <p:nvPr userDrawn="1"/>
        </p:nvSpPr>
        <p:spPr>
          <a:xfrm>
            <a:off x="48414" y="329521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C8EDCD-AFAC-92B5-D6C0-0C90494FC49B}"/>
              </a:ext>
            </a:extLst>
          </p:cNvPr>
          <p:cNvSpPr>
            <a:spLocks noChangeAspect="1"/>
          </p:cNvSpPr>
          <p:nvPr userDrawn="1"/>
        </p:nvSpPr>
        <p:spPr>
          <a:xfrm>
            <a:off x="749905" y="-236336"/>
            <a:ext cx="573887" cy="908050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7DCF19-66F9-0B43-8C8F-D5F0EE8E6E7E}"/>
              </a:ext>
            </a:extLst>
          </p:cNvPr>
          <p:cNvSpPr/>
          <p:nvPr userDrawn="1"/>
        </p:nvSpPr>
        <p:spPr>
          <a:xfrm>
            <a:off x="312057" y="275771"/>
            <a:ext cx="7148286" cy="9506858"/>
          </a:xfrm>
          <a:prstGeom prst="roundRect">
            <a:avLst>
              <a:gd name="adj" fmla="val 17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FC25A8-175B-232E-0A2A-2B005AF2E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9211766"/>
            <a:ext cx="446528" cy="3965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D87FA9-2589-A7AD-9CA3-5092AAF339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723" y="543006"/>
            <a:ext cx="1362076" cy="3867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B3432A-5854-A0CE-2D78-1AA501C35C74}"/>
              </a:ext>
            </a:extLst>
          </p:cNvPr>
          <p:cNvSpPr>
            <a:spLocks noChangeAspect="1"/>
          </p:cNvSpPr>
          <p:nvPr userDrawn="1"/>
        </p:nvSpPr>
        <p:spPr>
          <a:xfrm>
            <a:off x="496192" y="-203688"/>
            <a:ext cx="303018" cy="479459"/>
          </a:xfrm>
          <a:custGeom>
            <a:avLst/>
            <a:gdLst>
              <a:gd name="connsiteX0" fmla="*/ 438150 w 3009900"/>
              <a:gd name="connsiteY0" fmla="*/ 2305050 h 4762500"/>
              <a:gd name="connsiteX1" fmla="*/ 3009900 w 3009900"/>
              <a:gd name="connsiteY1" fmla="*/ 0 h 4762500"/>
              <a:gd name="connsiteX2" fmla="*/ 1924050 w 3009900"/>
              <a:gd name="connsiteY2" fmla="*/ 2000250 h 4762500"/>
              <a:gd name="connsiteX3" fmla="*/ 2552700 w 3009900"/>
              <a:gd name="connsiteY3" fmla="*/ 2438400 h 4762500"/>
              <a:gd name="connsiteX4" fmla="*/ 0 w 3009900"/>
              <a:gd name="connsiteY4" fmla="*/ 4762500 h 4762500"/>
              <a:gd name="connsiteX5" fmla="*/ 1047750 w 3009900"/>
              <a:gd name="connsiteY5" fmla="*/ 2743200 h 4762500"/>
              <a:gd name="connsiteX6" fmla="*/ 438150 w 3009900"/>
              <a:gd name="connsiteY6" fmla="*/ 230505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9900" h="4762500">
                <a:moveTo>
                  <a:pt x="438150" y="2305050"/>
                </a:moveTo>
                <a:lnTo>
                  <a:pt x="3009900" y="0"/>
                </a:lnTo>
                <a:lnTo>
                  <a:pt x="1924050" y="2000250"/>
                </a:lnTo>
                <a:lnTo>
                  <a:pt x="2552700" y="2438400"/>
                </a:lnTo>
                <a:lnTo>
                  <a:pt x="0" y="4762500"/>
                </a:lnTo>
                <a:lnTo>
                  <a:pt x="1047750" y="2743200"/>
                </a:lnTo>
                <a:lnTo>
                  <a:pt x="438150" y="2305050"/>
                </a:lnTo>
                <a:close/>
              </a:path>
            </a:pathLst>
          </a:custGeom>
          <a:solidFill>
            <a:srgbClr val="D347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1F343CDE-1280-E0BB-89F8-2F4E3E8A8D6A}"/>
              </a:ext>
            </a:extLst>
          </p:cNvPr>
          <p:cNvSpPr>
            <a:spLocks noChangeAspect="1"/>
          </p:cNvSpPr>
          <p:nvPr userDrawn="1"/>
        </p:nvSpPr>
        <p:spPr>
          <a:xfrm>
            <a:off x="471683" y="9530084"/>
            <a:ext cx="88009" cy="78241"/>
          </a:xfrm>
          <a:prstGeom prst="hexagon">
            <a:avLst/>
          </a:prstGeom>
          <a:solidFill>
            <a:srgbClr val="D34728"/>
          </a:solidFill>
          <a:ln w="111125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32FF5F33-D9F9-A981-0F86-04B3F47E0398}"/>
              </a:ext>
            </a:extLst>
          </p:cNvPr>
          <p:cNvSpPr>
            <a:spLocks noChangeAspect="1"/>
          </p:cNvSpPr>
          <p:nvPr userDrawn="1"/>
        </p:nvSpPr>
        <p:spPr>
          <a:xfrm>
            <a:off x="728055" y="9333189"/>
            <a:ext cx="190559" cy="169409"/>
          </a:xfrm>
          <a:prstGeom prst="hexagon">
            <a:avLst/>
          </a:prstGeom>
          <a:solidFill>
            <a:schemeClr val="bg1">
              <a:lumMod val="95000"/>
            </a:schemeClr>
          </a:solidFill>
          <a:ln w="158750" cap="rnd">
            <a:solidFill>
              <a:schemeClr val="bg1">
                <a:lumMod val="95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70EA8B2-BFD7-A5AA-0AB4-1C0008F0274A}"/>
              </a:ext>
            </a:extLst>
          </p:cNvPr>
          <p:cNvSpPr>
            <a:spLocks noChangeAspect="1"/>
          </p:cNvSpPr>
          <p:nvPr userDrawn="1"/>
        </p:nvSpPr>
        <p:spPr>
          <a:xfrm>
            <a:off x="469400" y="9080939"/>
            <a:ext cx="157842" cy="140323"/>
          </a:xfrm>
          <a:prstGeom prst="hexagon">
            <a:avLst/>
          </a:prstGeom>
          <a:solidFill>
            <a:srgbClr val="D34728"/>
          </a:solidFill>
          <a:ln w="158750" cap="rnd">
            <a:solidFill>
              <a:srgbClr val="D34728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C64E44-7D9D-B5AB-0392-7651BF72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9692" y="9325405"/>
            <a:ext cx="534188" cy="229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D34728"/>
                </a:solidFill>
                <a:latin typeface="+mn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4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475878"/>
            <a:ext cx="1362076" cy="38673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9055682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1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9D8272B-2658-1C1C-C4C4-63002F8C2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44" y="992270"/>
            <a:ext cx="7123112" cy="783318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buNone/>
              <a:defRPr sz="2000" b="1">
                <a:solidFill>
                  <a:srgbClr val="D34728"/>
                </a:solidFill>
              </a:defRPr>
            </a:lvl1pPr>
            <a:lvl2pPr marL="388620" indent="0" algn="ctr">
              <a:buNone/>
              <a:defRPr/>
            </a:lvl2pPr>
            <a:lvl3pPr marL="777240" indent="0" algn="ctr">
              <a:buNone/>
              <a:defRPr/>
            </a:lvl3pPr>
            <a:lvl4pPr marL="1165860" indent="0" algn="ctr">
              <a:buNone/>
              <a:defRPr/>
            </a:lvl4pPr>
            <a:lvl5pPr marL="1554480" indent="0" algn="ctr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0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D6BA18-2E09-2D5E-A544-918B9E199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0" y="9187184"/>
            <a:ext cx="595118" cy="528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F519-9EE3-0CF6-4C4A-2D8668539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475878"/>
            <a:ext cx="1362076" cy="38673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CFB6DB-EFCB-3F10-2D8F-EB9AF0A64CF5}"/>
              </a:ext>
            </a:extLst>
          </p:cNvPr>
          <p:cNvSpPr/>
          <p:nvPr userDrawn="1"/>
        </p:nvSpPr>
        <p:spPr>
          <a:xfrm>
            <a:off x="0" y="0"/>
            <a:ext cx="7772400" cy="1079501"/>
          </a:xfrm>
          <a:custGeom>
            <a:avLst/>
            <a:gdLst>
              <a:gd name="connsiteX0" fmla="*/ 0 w 7772400"/>
              <a:gd name="connsiteY0" fmla="*/ 0 h 1079501"/>
              <a:gd name="connsiteX1" fmla="*/ 7772400 w 7772400"/>
              <a:gd name="connsiteY1" fmla="*/ 0 h 1079501"/>
              <a:gd name="connsiteX2" fmla="*/ 7772400 w 7772400"/>
              <a:gd name="connsiteY2" fmla="*/ 1079501 h 1079501"/>
              <a:gd name="connsiteX3" fmla="*/ 7768098 w 7772400"/>
              <a:gd name="connsiteY3" fmla="*/ 1072397 h 1079501"/>
              <a:gd name="connsiteX4" fmla="*/ 3886200 w 7772400"/>
              <a:gd name="connsiteY4" fmla="*/ 275094 h 1079501"/>
              <a:gd name="connsiteX5" fmla="*/ 4302 w 7772400"/>
              <a:gd name="connsiteY5" fmla="*/ 1072397 h 1079501"/>
              <a:gd name="connsiteX6" fmla="*/ 0 w 7772400"/>
              <a:gd name="connsiteY6" fmla="*/ 1079499 h 107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1079501">
                <a:moveTo>
                  <a:pt x="0" y="0"/>
                </a:moveTo>
                <a:lnTo>
                  <a:pt x="7772400" y="0"/>
                </a:lnTo>
                <a:lnTo>
                  <a:pt x="7772400" y="1079501"/>
                </a:lnTo>
                <a:lnTo>
                  <a:pt x="7768098" y="1072397"/>
                </a:lnTo>
                <a:cubicBezTo>
                  <a:pt x="7398619" y="617377"/>
                  <a:pt x="5801027" y="275094"/>
                  <a:pt x="3886200" y="275094"/>
                </a:cubicBezTo>
                <a:cubicBezTo>
                  <a:pt x="1971374" y="275094"/>
                  <a:pt x="373781" y="617377"/>
                  <a:pt x="4302" y="1072397"/>
                </a:cubicBezTo>
                <a:lnTo>
                  <a:pt x="0" y="1079499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791D417-5C7C-3D3D-A41C-8C259DE263F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9055682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0A950-E872-0417-524A-AE7550361E8B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705600" y="9055681"/>
            <a:ext cx="1066800" cy="1002717"/>
          </a:xfrm>
          <a:custGeom>
            <a:avLst/>
            <a:gdLst>
              <a:gd name="connsiteX0" fmla="*/ 0 w 1797050"/>
              <a:gd name="connsiteY0" fmla="*/ 0 h 1689100"/>
              <a:gd name="connsiteX1" fmla="*/ 5606 w 1797050"/>
              <a:gd name="connsiteY1" fmla="*/ 0 h 1689100"/>
              <a:gd name="connsiteX2" fmla="*/ 9294 w 1797050"/>
              <a:gd name="connsiteY2" fmla="*/ 73049 h 1689100"/>
              <a:gd name="connsiteX3" fmla="*/ 1616163 w 1797050"/>
              <a:gd name="connsiteY3" fmla="*/ 1679917 h 1689100"/>
              <a:gd name="connsiteX4" fmla="*/ 1797050 w 1797050"/>
              <a:gd name="connsiteY4" fmla="*/ 1689051 h 1689100"/>
              <a:gd name="connsiteX5" fmla="*/ 1797050 w 1797050"/>
              <a:gd name="connsiteY5" fmla="*/ 1689100 h 1689100"/>
              <a:gd name="connsiteX6" fmla="*/ 0 w 1797050"/>
              <a:gd name="connsiteY6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1689100">
                <a:moveTo>
                  <a:pt x="0" y="0"/>
                </a:moveTo>
                <a:lnTo>
                  <a:pt x="5606" y="0"/>
                </a:lnTo>
                <a:lnTo>
                  <a:pt x="9294" y="73049"/>
                </a:lnTo>
                <a:cubicBezTo>
                  <a:pt x="95338" y="920305"/>
                  <a:pt x="768906" y="1593873"/>
                  <a:pt x="1616163" y="1679917"/>
                </a:cubicBezTo>
                <a:lnTo>
                  <a:pt x="1797050" y="1689051"/>
                </a:lnTo>
                <a:lnTo>
                  <a:pt x="1797050" y="1689100"/>
                </a:lnTo>
                <a:lnTo>
                  <a:pt x="0" y="1689100"/>
                </a:lnTo>
                <a:close/>
              </a:path>
            </a:pathLst>
          </a:custGeom>
          <a:solidFill>
            <a:srgbClr val="D347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5FDC6B6-C09F-7A35-C924-DC54B4C0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4426" y="928928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D34728"/>
                </a:solidFill>
                <a:latin typeface="+mj-lt"/>
              </a:defRPr>
            </a:lvl1pPr>
          </a:lstStyle>
          <a:p>
            <a:fld id="{B460C489-6A16-47BE-99C0-97B3C17610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C489-6A16-47BE-99C0-97B3C1761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7" r:id="rId3"/>
    <p:sldLayoutId id="2147483668" r:id="rId4"/>
    <p:sldLayoutId id="2147483670" r:id="rId5"/>
    <p:sldLayoutId id="2147483669" r:id="rId6"/>
    <p:sldLayoutId id="2147483664" r:id="rId7"/>
    <p:sldLayoutId id="2147483661" r:id="rId8"/>
    <p:sldLayoutId id="2147483663" r:id="rId9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youtu.be/4FITh0oaoMk?si=lQDn0JuaYLcugFxt" TargetMode="External"/><Relationship Id="rId3" Type="http://schemas.openxmlformats.org/officeDocument/2006/relationships/hyperlink" Target="https://youtu.be/EgBBsMfTlSs?si=ZgUWVHJlKfXa8Awy" TargetMode="External"/><Relationship Id="rId7" Type="http://schemas.openxmlformats.org/officeDocument/2006/relationships/hyperlink" Target="https://youtu.be/QwweqEamM7w?si=KE-3ggU8nWHUKaa9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hyperlink" Target="https://youtu.be/XvcVh96O4RA?si=2OxksNjTIZx_9GSS" TargetMode="External"/><Relationship Id="rId5" Type="http://schemas.openxmlformats.org/officeDocument/2006/relationships/hyperlink" Target="https://youtu.be/t1QQwrn3rxo?si=5XgpriJksSd3zIJv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youtu.be/d6P1D7lBNnQ?si=clfVgiJaaChwi_T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hyperlink" Target="https://youtu.be/_FiRSPDJtQI?si=0aiYCtHO7xLI0ooM" TargetMode="External"/><Relationship Id="rId3" Type="http://schemas.openxmlformats.org/officeDocument/2006/relationships/hyperlink" Target="https://youtu.be/hkmVe04LuBo?si=4_yFJQCLmid4-zmj" TargetMode="External"/><Relationship Id="rId7" Type="http://schemas.openxmlformats.org/officeDocument/2006/relationships/hyperlink" Target="https://youtu.be/ny-NTXUPsC0?si=w_6LaB3HKrZrSpnk" TargetMode="External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11" Type="http://schemas.openxmlformats.org/officeDocument/2006/relationships/hyperlink" Target="https://youtu.be/KkN9cmazyUg?si=uS3FZI5LdcwQBJkD" TargetMode="External"/><Relationship Id="rId5" Type="http://schemas.openxmlformats.org/officeDocument/2006/relationships/hyperlink" Target="https://youtu.be/yChftiDmmxc?si=s8Otd9XU3UzBrfpq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hyperlink" Target="https://youtu.be/92VYDB0OH1w?si=tpwaomihynbUy25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hyperlink" Target="https://youtu.be/xr53pG9VmPo?si=uRO38E1kRjnbRDQ5" TargetMode="External"/><Relationship Id="rId3" Type="http://schemas.openxmlformats.org/officeDocument/2006/relationships/hyperlink" Target="https://youtu.be/oolZBxYnZto?si=zutPa-Bcpw5n8RjO" TargetMode="External"/><Relationship Id="rId7" Type="http://schemas.openxmlformats.org/officeDocument/2006/relationships/hyperlink" Target="https://youtu.be/v-YyEF9AJkA?si=sv169yrsPXBREC8n" TargetMode="External"/><Relationship Id="rId12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11" Type="http://schemas.openxmlformats.org/officeDocument/2006/relationships/hyperlink" Target="https://youtu.be/gCF4EYyUB6w?si=Igzvbw9wQWFf-2nF" TargetMode="External"/><Relationship Id="rId5" Type="http://schemas.openxmlformats.org/officeDocument/2006/relationships/hyperlink" Target="https://youtu.be/9dTKUdSqOiQ?si=bfGOG9VBZo9hM50D" TargetMode="External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hyperlink" Target="https://youtu.be/aggx1fSh51c?si=IELfQYehzc6MY9W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hyperlink" Target="https://youtu.be/UmFiAIy6KJo?si=e9SXsQiM-VjXKJup" TargetMode="External"/><Relationship Id="rId3" Type="http://schemas.openxmlformats.org/officeDocument/2006/relationships/hyperlink" Target="https://youtu.be/7My1j0xj2o4?si=nXLoSI3nst5ZeyjM" TargetMode="External"/><Relationship Id="rId7" Type="http://schemas.openxmlformats.org/officeDocument/2006/relationships/hyperlink" Target="https://youtu.be/Llk9IHPbdW4?si=UNlJ4gihMhddEyI-" TargetMode="External"/><Relationship Id="rId12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hyperlink" Target="https://youtu.be/5ON0P3MOw6A?si=JehiOKjuhJnlPleU" TargetMode="External"/><Relationship Id="rId5" Type="http://schemas.openxmlformats.org/officeDocument/2006/relationships/hyperlink" Target="https://youtu.be/oTrFSBCEAr0?si=Xv4NiYQuyERG7R-m" TargetMode="External"/><Relationship Id="rId10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hyperlink" Target="https://youtu.be/gFxiX43chQo?si=7VeE1-Hj55neGTh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pOm3wr-Orc?si=lBn1mgFcLR72P5qK" TargetMode="Externa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.be/csof02xX4nI?si=wkKRycRRStRkmRV8" TargetMode="Externa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yR8hs3ibLE?si=ThNUKunhQ8zFYHK5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s://youtu.be/Agm_yR9_KpI?si=3R1VCoE7UJNQ1jUu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s://youtu.be/MUG-lXVqNgU?si=l3G9Tw6LEJWxM5y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ZfL4JgqjLko?si=ztbuJAQYPJ22bqX7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youtu.be/MUG-lXVqNgU?si=iSC__FwuLe7dta-v" TargetMode="External"/><Relationship Id="rId4" Type="http://schemas.openxmlformats.org/officeDocument/2006/relationships/hyperlink" Target="https://gnbg-my.sharepoint.com/personal/warren_coombs_gnb_ca/Documents/Online%20Sharing/Energy%20Career%20Quest/COE%20Energy%20New%20Instrictional%20Design%20Template.pptx?web=1" TargetMode="External"/><Relationship Id="rId9" Type="http://schemas.openxmlformats.org/officeDocument/2006/relationships/image" Target="../media/image12.png"/><Relationship Id="rId14" Type="http://schemas.openxmlformats.org/officeDocument/2006/relationships/hyperlink" Target="https://youtu.be/Tw-__6U6jSU?si=WebXnMZx2aUnkxr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youtu.be/TZxneVMspkA?si=KtDBDFFOa_eeKXKr" TargetMode="External"/><Relationship Id="rId3" Type="http://schemas.openxmlformats.org/officeDocument/2006/relationships/hyperlink" Target="https://youtu.be/3B0bcdp59_8?si=6c_AQ_UXa7aJFxmk" TargetMode="External"/><Relationship Id="rId7" Type="http://schemas.openxmlformats.org/officeDocument/2006/relationships/hyperlink" Target="https://youtu.be/l2QLKchRbSM?si=gbd2kabq2sXh7_0o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hyperlink" Target="https://youtu.be/w2gB4S3bD4g?si=l2UH0o9GTUxzJqln" TargetMode="External"/><Relationship Id="rId5" Type="http://schemas.openxmlformats.org/officeDocument/2006/relationships/hyperlink" Target="https://youtu.be/AnQ_cINs69M?si=XdEwR-Z_flqfkT2E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s://youtu.be/gp4yNVyj_U4?si=_4gjZ0c6maqrbqF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youtu.be/yGaTC9GNgwM?si=mHJdaWZVqqTizinc" TargetMode="External"/><Relationship Id="rId3" Type="http://schemas.openxmlformats.org/officeDocument/2006/relationships/hyperlink" Target="https://youtu.be/jcdPn9NbjXc?si=mt0eg6Fuy8g28bvU" TargetMode="External"/><Relationship Id="rId7" Type="http://schemas.openxmlformats.org/officeDocument/2006/relationships/hyperlink" Target="https://youtu.be/kJbpB_Rc20I?si=3lOymYsNTt8Jx1sx" TargetMode="Externa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hyperlink" Target="https://youtu.be/_Qn_67Xmsxc?si=V7_ercj8p_phSa_j" TargetMode="External"/><Relationship Id="rId5" Type="http://schemas.openxmlformats.org/officeDocument/2006/relationships/hyperlink" Target="https://youtu.be/HxDijeN3gRg?si=yfqpB7DivdyX2TG7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youtu.be/h50gNY1GO00?si=HYxKAppuoEBNyfwH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youtu.be/FCfqgh5Jhq8?si=weuyY3OfoVRVceYJ" TargetMode="External"/><Relationship Id="rId3" Type="http://schemas.openxmlformats.org/officeDocument/2006/relationships/hyperlink" Target="https://youtu.be/Cn1MysdHmyw?si=w5fsFvUITGDgStJx" TargetMode="External"/><Relationship Id="rId7" Type="http://schemas.openxmlformats.org/officeDocument/2006/relationships/hyperlink" Target="https://youtu.be/dXgP9l-7u0c?si=rgPjnSOOnoz-JrMj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hyperlink" Target="https://youtu.be/TLqAMRQKjWk?si=qhSfNx0FJqWRje_Z" TargetMode="External"/><Relationship Id="rId5" Type="http://schemas.openxmlformats.org/officeDocument/2006/relationships/hyperlink" Target="https://youtu.be/MGF9luwMaAE?si=bRsaGSFtHjiWLxnr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s://youtu.be/qeWU67Vw6T4?si=ERQDq73Q4OtjGv0k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youtu.be/vCAPivyQuJM?si=I-MS0NoQNOzl0BNh" TargetMode="External"/><Relationship Id="rId3" Type="http://schemas.openxmlformats.org/officeDocument/2006/relationships/hyperlink" Target="https://youtu.be/1E-WImhsLeI?si=Z2_x22sUs85P6BT5" TargetMode="External"/><Relationship Id="rId7" Type="http://schemas.openxmlformats.org/officeDocument/2006/relationships/hyperlink" Target="https://youtu.be/CnEBsmc1JkE?si=9hpZGMElx9i9_7V8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hyperlink" Target="https://youtu.be/-XGHkUktCtc?si=lUAP_gD406kk0vUZ" TargetMode="External"/><Relationship Id="rId5" Type="http://schemas.openxmlformats.org/officeDocument/2006/relationships/hyperlink" Target="https://youtu.be/uZzKoDZmYWU?si=OEKfr3kyaI3q9UqO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youtu.be/UiChzbQSt-k?si=OJ5sk-znSmTQn7o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youtu.be/19pW6pLiHnk?si=5iGt5L4tDPx2tOI_" TargetMode="External"/><Relationship Id="rId3" Type="http://schemas.openxmlformats.org/officeDocument/2006/relationships/hyperlink" Target="https://youtu.be/vHQfXdDwKZo?si=3Gc3raHla0OMbH-k" TargetMode="External"/><Relationship Id="rId7" Type="http://schemas.openxmlformats.org/officeDocument/2006/relationships/hyperlink" Target="https://youtu.be/h4z-GuidKak?si=bjwMwJHDfY17pDZ5" TargetMode="External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11" Type="http://schemas.openxmlformats.org/officeDocument/2006/relationships/hyperlink" Target="https://youtu.be/0zvFUjLOtqY?si=upPHvn8c8ITQ0ImE" TargetMode="External"/><Relationship Id="rId5" Type="http://schemas.openxmlformats.org/officeDocument/2006/relationships/hyperlink" Target="https://youtu.be/MfHciysMv8c?si=joikCDrDSWYfUZJE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hyperlink" Target="https://youtu.be/zYPo6z9URgc?si=q2r9s7J96wwaWFg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hyperlink" Target="https://youtu.be/7Iw2TRfnEis?si=Oji-LO8Ft8yOA5rC" TargetMode="External"/><Relationship Id="rId3" Type="http://schemas.openxmlformats.org/officeDocument/2006/relationships/hyperlink" Target="https://youtu.be/boAP_Vt7shQ?si=M8Y9XRN72MS8G1Ho" TargetMode="External"/><Relationship Id="rId7" Type="http://schemas.openxmlformats.org/officeDocument/2006/relationships/hyperlink" Target="https://youtu.be/4jBKXJh3liI?si=7qTZP_La-a5GFnLU" TargetMode="External"/><Relationship Id="rId12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hyperlink" Target="https://youtu.be/PaBLM8EXXhA?si=NJPBZ7JdQobfXSr1" TargetMode="External"/><Relationship Id="rId5" Type="http://schemas.openxmlformats.org/officeDocument/2006/relationships/hyperlink" Target="https://youtu.be/QPHmuUcBFow?si=CoKt7B1GM1h1y2sN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youtu.be/9j-CZrDMhJg?si=dPcrKElxnDHMkvS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hyperlink" Target="https://youtu.be/ayVvYXrKjU4?si=ykl4-FGNhn6Fzn3t" TargetMode="External"/><Relationship Id="rId3" Type="http://schemas.openxmlformats.org/officeDocument/2006/relationships/hyperlink" Target="https://youtu.be/otzzriBFLG4?si=NjTeczPGgWdIyxLv" TargetMode="External"/><Relationship Id="rId7" Type="http://schemas.openxmlformats.org/officeDocument/2006/relationships/hyperlink" Target="https://youtu.be/zBuOEdqZkPE?si=iZiRAcP_xRskdsVC" TargetMode="External"/><Relationship Id="rId12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hyperlink" Target="https://youtu.be/AILrHumVWnQ?si=JtFEXi9DJZfidJS-" TargetMode="External"/><Relationship Id="rId5" Type="http://schemas.openxmlformats.org/officeDocument/2006/relationships/hyperlink" Target="https://youtu.be/ehf4Rab3NVI?si=RiysUtADhHmOwxSr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hyperlink" Target="https://youtu.be/7XwbOHM4E2c?si=X3jjQzGq24GBC9M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45E988-517F-81B8-F7D8-F0E0CB981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04466-9689-8CA3-27CD-E595D476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46" y="1852471"/>
            <a:ext cx="1616434" cy="161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23DB02-17E1-6688-1F15-C92272A36E83}"/>
              </a:ext>
            </a:extLst>
          </p:cNvPr>
          <p:cNvSpPr txBox="1"/>
          <p:nvPr/>
        </p:nvSpPr>
        <p:spPr>
          <a:xfrm>
            <a:off x="1295758" y="3400214"/>
            <a:ext cx="1594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https://youtu.be/EgBBsMfTlSs?si=ZgUWVHJlKfXa8Awy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FA447-E9C0-58BC-C7C1-A017E94A799B}"/>
              </a:ext>
            </a:extLst>
          </p:cNvPr>
          <p:cNvSpPr txBox="1"/>
          <p:nvPr/>
        </p:nvSpPr>
        <p:spPr>
          <a:xfrm>
            <a:off x="995532" y="1520972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0F0F0F"/>
                </a:solidFill>
                <a:effectLst/>
              </a:rPr>
              <a:t>Wind Turbine Technician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AEDECB-CB8F-E6B0-E85E-CA214B7B7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021" y="1845234"/>
            <a:ext cx="1616435" cy="16164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76EC78-4659-2A16-469F-76972D41A55B}"/>
              </a:ext>
            </a:extLst>
          </p:cNvPr>
          <p:cNvSpPr txBox="1"/>
          <p:nvPr/>
        </p:nvSpPr>
        <p:spPr>
          <a:xfrm>
            <a:off x="4945660" y="3385605"/>
            <a:ext cx="14885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https://youtu.be/t1QQwrn3rxo?si=5XgpriJksSd3zIJv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1E1E3-172D-A6AD-A16C-D3FAD542AE43}"/>
              </a:ext>
            </a:extLst>
          </p:cNvPr>
          <p:cNvSpPr txBox="1"/>
          <p:nvPr/>
        </p:nvSpPr>
        <p:spPr>
          <a:xfrm>
            <a:off x="4336304" y="1390806"/>
            <a:ext cx="2707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Power Protection and Energy Control Technologist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7D6190-AD77-EF0A-196B-31DDB2593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945" y="4842185"/>
            <a:ext cx="1616434" cy="16164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DC5936-32E2-A4EF-4BB3-5784D929F640}"/>
              </a:ext>
            </a:extLst>
          </p:cNvPr>
          <p:cNvSpPr txBox="1"/>
          <p:nvPr/>
        </p:nvSpPr>
        <p:spPr>
          <a:xfrm>
            <a:off x="1295758" y="6416725"/>
            <a:ext cx="154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https://youtu.be/QwweqEamM7w?si=KE-3ggU8nWHUKaa9</a:t>
            </a:r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DCAC53-1CA6-D158-6EE9-88BD4AB57AF8}"/>
              </a:ext>
            </a:extLst>
          </p:cNvPr>
          <p:cNvSpPr txBox="1"/>
          <p:nvPr/>
        </p:nvSpPr>
        <p:spPr>
          <a:xfrm>
            <a:off x="792870" y="4334354"/>
            <a:ext cx="25305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Senior Technical Nuclear Engineer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F6697-504C-0858-0419-BB5BCBDF3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021" y="4842185"/>
            <a:ext cx="1616434" cy="1616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DF886C-4549-6EDE-2E09-292FDAA5BD02}"/>
              </a:ext>
            </a:extLst>
          </p:cNvPr>
          <p:cNvSpPr txBox="1"/>
          <p:nvPr/>
        </p:nvSpPr>
        <p:spPr>
          <a:xfrm>
            <a:off x="4518943" y="4338617"/>
            <a:ext cx="2297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Wind Control Centre Supervisor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32A3F-63A8-36C8-08EE-7D8C268EFA3F}"/>
              </a:ext>
            </a:extLst>
          </p:cNvPr>
          <p:cNvSpPr txBox="1"/>
          <p:nvPr/>
        </p:nvSpPr>
        <p:spPr>
          <a:xfrm>
            <a:off x="4937145" y="6407171"/>
            <a:ext cx="1616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https://youtu.be/d6P1D7lBNnQ?si=clfVgiJaaChwi_TF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EB2EE-CF8C-1FAE-AD9B-8DB80D3A7569}"/>
              </a:ext>
            </a:extLst>
          </p:cNvPr>
          <p:cNvSpPr txBox="1"/>
          <p:nvPr/>
        </p:nvSpPr>
        <p:spPr>
          <a:xfrm>
            <a:off x="1019821" y="7386001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Load Research Engineer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43E74F-47AF-6A11-B797-534A476BB7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8821" y="7760907"/>
            <a:ext cx="1616434" cy="16164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6F7577-312D-B78C-04B8-AC2C95E585BA}"/>
              </a:ext>
            </a:extLst>
          </p:cNvPr>
          <p:cNvSpPr txBox="1"/>
          <p:nvPr/>
        </p:nvSpPr>
        <p:spPr>
          <a:xfrm>
            <a:off x="1249945" y="9334062"/>
            <a:ext cx="1616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https://youtu.be/XvcVh96O4RA?si=2OxksNjTIZx_9GSS</a:t>
            </a:r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DC54A9-283E-1598-21CF-19DB47A74FA2}"/>
              </a:ext>
            </a:extLst>
          </p:cNvPr>
          <p:cNvSpPr txBox="1"/>
          <p:nvPr/>
        </p:nvSpPr>
        <p:spPr>
          <a:xfrm>
            <a:off x="4873426" y="7371385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Mechanical Engineer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BF4272-B55B-47F7-7D80-5910BA3F13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7145" y="7758174"/>
            <a:ext cx="1616434" cy="16164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5EB3E8-D499-AB11-D65E-26E67BC2C404}"/>
              </a:ext>
            </a:extLst>
          </p:cNvPr>
          <p:cNvSpPr txBox="1"/>
          <p:nvPr/>
        </p:nvSpPr>
        <p:spPr>
          <a:xfrm>
            <a:off x="4972314" y="9315121"/>
            <a:ext cx="15897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https://youtu.be/4FITh0oaoMk?si=lQDn0JuaYLcugFxt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84300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730BA-2DB8-B415-76A4-88A641FDF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51A6A-C82F-348F-15DF-6209A611922A}"/>
              </a:ext>
            </a:extLst>
          </p:cNvPr>
          <p:cNvSpPr txBox="1"/>
          <p:nvPr/>
        </p:nvSpPr>
        <p:spPr>
          <a:xfrm>
            <a:off x="837116" y="1428274"/>
            <a:ext cx="2512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Strategy and Engagement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6B47D-E1E3-C10E-2BA8-7E96F07E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80" y="1912129"/>
            <a:ext cx="1593071" cy="1593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CB506E-7EC3-7DD2-81A0-777434352FCD}"/>
              </a:ext>
            </a:extLst>
          </p:cNvPr>
          <p:cNvSpPr txBox="1"/>
          <p:nvPr/>
        </p:nvSpPr>
        <p:spPr>
          <a:xfrm>
            <a:off x="1336088" y="3505200"/>
            <a:ext cx="15930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https://youtu.be/hkmVe04LuBo?si=4_yFJQCLmid4-zmj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560B6-43F8-CC6B-7EBA-F1E2395EDBED}"/>
              </a:ext>
            </a:extLst>
          </p:cNvPr>
          <p:cNvSpPr txBox="1"/>
          <p:nvPr/>
        </p:nvSpPr>
        <p:spPr>
          <a:xfrm>
            <a:off x="4779433" y="1435075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Powerline Technician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D1A395-9684-D261-ECBD-4728312E5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651" y="1912129"/>
            <a:ext cx="1593071" cy="1593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8E2910-F7D7-B3D2-90EA-D63E8A544571}"/>
              </a:ext>
            </a:extLst>
          </p:cNvPr>
          <p:cNvSpPr txBox="1"/>
          <p:nvPr/>
        </p:nvSpPr>
        <p:spPr>
          <a:xfrm>
            <a:off x="4922059" y="3505200"/>
            <a:ext cx="15536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https://youtu.be/yChftiDmmxc?si=s8Otd9XU3UzBrfpq</a:t>
            </a: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16AF6-B9B3-62A3-0093-8990C852B9F3}"/>
              </a:ext>
            </a:extLst>
          </p:cNvPr>
          <p:cNvSpPr txBox="1"/>
          <p:nvPr/>
        </p:nvSpPr>
        <p:spPr>
          <a:xfrm>
            <a:off x="1054989" y="4289684"/>
            <a:ext cx="2076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Hydroelectric Facility Operator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E4BC9CA-1725-0319-AACB-15496FDF6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679" y="4817791"/>
            <a:ext cx="1593071" cy="15930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8A72AF-67DE-ADD1-EE0B-38B0516F6BF4}"/>
              </a:ext>
            </a:extLst>
          </p:cNvPr>
          <p:cNvSpPr txBox="1"/>
          <p:nvPr/>
        </p:nvSpPr>
        <p:spPr>
          <a:xfrm>
            <a:off x="1357255" y="6410862"/>
            <a:ext cx="1553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https://youtu.be/ny-NTXUPsC0?si=w_6LaB3HKrZrSpnk</a:t>
            </a:r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22E646-2364-75C9-19DA-FCFF6A73B820}"/>
              </a:ext>
            </a:extLst>
          </p:cNvPr>
          <p:cNvSpPr txBox="1"/>
          <p:nvPr/>
        </p:nvSpPr>
        <p:spPr>
          <a:xfrm>
            <a:off x="4494908" y="4289683"/>
            <a:ext cx="236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41619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Vehicle and Equipment Mechanic/Millwright</a:t>
            </a:r>
            <a:endParaRPr lang="en-US" sz="12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3DF8989-8464-2815-1290-CECF568D8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066" y="4817791"/>
            <a:ext cx="1593071" cy="15930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D47CE08-FB9A-6335-B43A-91E6B85BAB09}"/>
              </a:ext>
            </a:extLst>
          </p:cNvPr>
          <p:cNvSpPr txBox="1"/>
          <p:nvPr/>
        </p:nvSpPr>
        <p:spPr>
          <a:xfrm>
            <a:off x="4922059" y="6384316"/>
            <a:ext cx="149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https://youtu.be/92VYDB0OH1w?si=tpwaomihynbUy25g</a:t>
            </a:r>
            <a:endParaRPr lang="en-US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CB498E-36E0-AF0E-9251-B75ECEC6B5F7}"/>
              </a:ext>
            </a:extLst>
          </p:cNvPr>
          <p:cNvSpPr txBox="1"/>
          <p:nvPr/>
        </p:nvSpPr>
        <p:spPr>
          <a:xfrm>
            <a:off x="907691" y="7279427"/>
            <a:ext cx="2371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Telecommunication Technician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8D97155-C61D-861D-005C-CF6721B7D3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6679" y="7813121"/>
            <a:ext cx="1593071" cy="159307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407A464-9010-082E-4898-182354FAC913}"/>
              </a:ext>
            </a:extLst>
          </p:cNvPr>
          <p:cNvSpPr txBox="1"/>
          <p:nvPr/>
        </p:nvSpPr>
        <p:spPr>
          <a:xfrm>
            <a:off x="1347324" y="9400605"/>
            <a:ext cx="1491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https://youtu.be/KkN9cmazyUg?si=uS3FZI5LdcwQBJkD</a:t>
            </a:r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5B1607-9803-1C9C-77C1-8A7F00504BB5}"/>
              </a:ext>
            </a:extLst>
          </p:cNvPr>
          <p:cNvSpPr txBox="1"/>
          <p:nvPr/>
        </p:nvSpPr>
        <p:spPr>
          <a:xfrm>
            <a:off x="4537241" y="7286463"/>
            <a:ext cx="236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Superintendent of Health, Safety, and Environment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36B2BAA-A7B6-0E0D-877B-BD79AFF33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2651" y="7813121"/>
            <a:ext cx="1593071" cy="159307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73B5EF6-D588-B9E2-4323-91F1D8364313}"/>
              </a:ext>
            </a:extLst>
          </p:cNvPr>
          <p:cNvSpPr txBox="1"/>
          <p:nvPr/>
        </p:nvSpPr>
        <p:spPr>
          <a:xfrm>
            <a:off x="4944684" y="9400605"/>
            <a:ext cx="1553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https://youtu.be/_FiRSPDJtQI?si=0aiYCtHO7xLI0ooM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6901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035F48-5EF6-1899-B873-A5FA9BF07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57077-E921-3186-CE12-91DCF416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36" y="1921403"/>
            <a:ext cx="1588559" cy="158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038F7-703E-1789-5142-E938D6D4A58A}"/>
              </a:ext>
            </a:extLst>
          </p:cNvPr>
          <p:cNvSpPr txBox="1"/>
          <p:nvPr/>
        </p:nvSpPr>
        <p:spPr>
          <a:xfrm>
            <a:off x="1180931" y="1372635"/>
            <a:ext cx="1824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Mechanical Engineer in-Training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B0DF8-C513-901E-C6C5-8A0BDB591B0A}"/>
              </a:ext>
            </a:extLst>
          </p:cNvPr>
          <p:cNvSpPr txBox="1"/>
          <p:nvPr/>
        </p:nvSpPr>
        <p:spPr>
          <a:xfrm>
            <a:off x="1337564" y="3509962"/>
            <a:ext cx="1511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https://youtu.be/oolZBxYnZto?si=zutPa-Bcpw5n8RjO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9D4D5-B699-92AC-259D-9E52253C825C}"/>
              </a:ext>
            </a:extLst>
          </p:cNvPr>
          <p:cNvSpPr txBox="1"/>
          <p:nvPr/>
        </p:nvSpPr>
        <p:spPr>
          <a:xfrm>
            <a:off x="4707636" y="1372634"/>
            <a:ext cx="194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Energy Sovereignty in the North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261F5C-E124-0037-F42C-D10D365EE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07" y="1921402"/>
            <a:ext cx="1588559" cy="1588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1C709C-3B17-8D24-2337-99325C26AB84}"/>
              </a:ext>
            </a:extLst>
          </p:cNvPr>
          <p:cNvSpPr txBox="1"/>
          <p:nvPr/>
        </p:nvSpPr>
        <p:spPr>
          <a:xfrm>
            <a:off x="4923538" y="3509961"/>
            <a:ext cx="151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https://youtu.be/9dTKUdSqOiQ?si=bfGOG9VBZo9hM50D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2F39C-C60F-8E78-CEE8-04CF33B7BB72}"/>
              </a:ext>
            </a:extLst>
          </p:cNvPr>
          <p:cNvSpPr txBox="1"/>
          <p:nvPr/>
        </p:nvSpPr>
        <p:spPr>
          <a:xfrm>
            <a:off x="1180931" y="4364785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Project Assurance Lead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A7BE94-8AFE-DCB1-D590-3EEFA375D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936" y="4811062"/>
            <a:ext cx="1588559" cy="15885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CE67EC-BD88-D486-63B6-01474AD5B34A}"/>
              </a:ext>
            </a:extLst>
          </p:cNvPr>
          <p:cNvSpPr txBox="1"/>
          <p:nvPr/>
        </p:nvSpPr>
        <p:spPr>
          <a:xfrm>
            <a:off x="1337564" y="6399621"/>
            <a:ext cx="1511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https://youtu.be/v-YyEF9AJkA?si=sv169yrsPXBREC8n</a:t>
            </a:r>
            <a:endParaRPr 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4B748F-0505-82BD-615F-62A750F41DB0}"/>
              </a:ext>
            </a:extLst>
          </p:cNvPr>
          <p:cNvSpPr txBox="1"/>
          <p:nvPr/>
        </p:nvSpPr>
        <p:spPr>
          <a:xfrm>
            <a:off x="4707636" y="4364785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Chief Executive Officer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EF0C4C-BD23-D992-0B22-B03554CDF1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05" y="4811061"/>
            <a:ext cx="1588559" cy="15885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04C46A-B533-A011-50E6-476CFFD8028E}"/>
              </a:ext>
            </a:extLst>
          </p:cNvPr>
          <p:cNvSpPr txBox="1"/>
          <p:nvPr/>
        </p:nvSpPr>
        <p:spPr>
          <a:xfrm>
            <a:off x="4923538" y="6395492"/>
            <a:ext cx="1588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https://youtu.be/aggx1fSh51c?si=IELfQYehzc6MY9W6</a:t>
            </a:r>
            <a:endParaRPr lang="en-US" sz="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9D4672-22CA-FDA5-7EA1-926210DA8A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8934" y="7764485"/>
            <a:ext cx="1588559" cy="15885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84DEF0A-1E9E-EF51-2A2E-6E607FB0D1C4}"/>
              </a:ext>
            </a:extLst>
          </p:cNvPr>
          <p:cNvSpPr txBox="1"/>
          <p:nvPr/>
        </p:nvSpPr>
        <p:spPr>
          <a:xfrm>
            <a:off x="1218821" y="7306000"/>
            <a:ext cx="4296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Metering Technician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7D8341-3762-6DED-9C42-CCDE35AA88B5}"/>
              </a:ext>
            </a:extLst>
          </p:cNvPr>
          <p:cNvSpPr txBox="1"/>
          <p:nvPr/>
        </p:nvSpPr>
        <p:spPr>
          <a:xfrm>
            <a:off x="1337564" y="9367225"/>
            <a:ext cx="154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https://youtu.be/gCF4EYyUB6w?si=Igzvbw9wQWFf-2nF</a:t>
            </a:r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A26A7B-39F3-A628-094E-92C44D5FF618}"/>
              </a:ext>
            </a:extLst>
          </p:cNvPr>
          <p:cNvSpPr txBox="1"/>
          <p:nvPr/>
        </p:nvSpPr>
        <p:spPr>
          <a:xfrm>
            <a:off x="4479483" y="7256653"/>
            <a:ext cx="2476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Senior Security Business Analyst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55D060-8F8B-3199-E46C-A86AF77277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4905" y="7760357"/>
            <a:ext cx="1588558" cy="158855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863609-B68C-DB23-F94D-1A368625278E}"/>
              </a:ext>
            </a:extLst>
          </p:cNvPr>
          <p:cNvSpPr txBox="1"/>
          <p:nvPr/>
        </p:nvSpPr>
        <p:spPr>
          <a:xfrm>
            <a:off x="4923538" y="9348915"/>
            <a:ext cx="151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https://youtu.be/xr53pG9VmPo?si=uRO38E1kRjnbRDQ5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4480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6CDEB-7FC6-24FB-16F8-73AC64A68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0CAA7-AA62-C5D8-699D-48EB0D448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03" y="1933574"/>
            <a:ext cx="1605493" cy="1605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3388A-F97E-7E2A-CA7A-2517AC381ED1}"/>
              </a:ext>
            </a:extLst>
          </p:cNvPr>
          <p:cNvSpPr txBox="1"/>
          <p:nvPr/>
        </p:nvSpPr>
        <p:spPr>
          <a:xfrm>
            <a:off x="821099" y="1287243"/>
            <a:ext cx="25442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Corporate Communications and Community Outreach Coordinator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B0F63-B027-48E1-D3FB-8D1062656885}"/>
              </a:ext>
            </a:extLst>
          </p:cNvPr>
          <p:cNvSpPr txBox="1"/>
          <p:nvPr/>
        </p:nvSpPr>
        <p:spPr>
          <a:xfrm>
            <a:off x="1333332" y="3539067"/>
            <a:ext cx="1502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https://youtu.be/7My1j0xj2o4?si=nXLoSI3nst5ZeyjM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BA751-8A02-1EB2-80ED-DF8EA206B0DF}"/>
              </a:ext>
            </a:extLst>
          </p:cNvPr>
          <p:cNvSpPr txBox="1"/>
          <p:nvPr/>
        </p:nvSpPr>
        <p:spPr>
          <a:xfrm>
            <a:off x="4542534" y="1379575"/>
            <a:ext cx="2408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Community Relations Manager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F4F098-CA9F-DF2D-C24B-AD8400483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04" y="1933573"/>
            <a:ext cx="1605493" cy="16054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11DD19-C8FE-89B1-29B2-C8F0643D5ED8}"/>
              </a:ext>
            </a:extLst>
          </p:cNvPr>
          <p:cNvSpPr txBox="1"/>
          <p:nvPr/>
        </p:nvSpPr>
        <p:spPr>
          <a:xfrm>
            <a:off x="4936238" y="3539067"/>
            <a:ext cx="1554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https://youtu.be/oTrFSBCEAr0?si=Xv4NiYQuyERG7R-m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FB887-A990-3BA3-F838-66033CD7B163}"/>
              </a:ext>
            </a:extLst>
          </p:cNvPr>
          <p:cNvSpPr txBox="1"/>
          <p:nvPr/>
        </p:nvSpPr>
        <p:spPr>
          <a:xfrm>
            <a:off x="996298" y="4476226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Project Execution Manager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9F8443-0A38-12A4-5864-C25292CE4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001" y="4907114"/>
            <a:ext cx="1605493" cy="16054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EC93F3-6F77-A107-98E4-BF94271D8747}"/>
              </a:ext>
            </a:extLst>
          </p:cNvPr>
          <p:cNvSpPr txBox="1"/>
          <p:nvPr/>
        </p:nvSpPr>
        <p:spPr>
          <a:xfrm>
            <a:off x="1307666" y="6513421"/>
            <a:ext cx="15541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https://youtu.be/Llk9IHPbdW4?si=UNlJ4gihMhddEyI-</a:t>
            </a:r>
            <a:endParaRPr 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F6DBE0-4086-2D48-0896-88D0A2C5E3FB}"/>
              </a:ext>
            </a:extLst>
          </p:cNvPr>
          <p:cNvSpPr txBox="1"/>
          <p:nvPr/>
        </p:nvSpPr>
        <p:spPr>
          <a:xfrm>
            <a:off x="4544985" y="4291560"/>
            <a:ext cx="2406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GIS Analyst and Environmental Technologist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23C81E-A48B-DB65-8172-E1B11C210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03" y="4907114"/>
            <a:ext cx="1605494" cy="16054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AB8A87C-994B-BD27-896E-EDC75088197E}"/>
              </a:ext>
            </a:extLst>
          </p:cNvPr>
          <p:cNvSpPr txBox="1"/>
          <p:nvPr/>
        </p:nvSpPr>
        <p:spPr>
          <a:xfrm>
            <a:off x="4936238" y="6513421"/>
            <a:ext cx="1530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https://youtu.be/gFxiX43chQo?si=7VeE1-Hj55neGThd</a:t>
            </a:r>
            <a:endParaRPr 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A5FF55-05A6-E47C-137D-46B25F928C31}"/>
              </a:ext>
            </a:extLst>
          </p:cNvPr>
          <p:cNvSpPr txBox="1"/>
          <p:nvPr/>
        </p:nvSpPr>
        <p:spPr>
          <a:xfrm>
            <a:off x="1122266" y="7355627"/>
            <a:ext cx="1941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Tidal Energy Research in the Bay of Fundy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622099-DEC2-F7EF-29BA-65478A0CB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001" y="7817292"/>
            <a:ext cx="1605492" cy="16054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F0E63EF-AF66-BA2E-A66E-91EE35BD89D4}"/>
              </a:ext>
            </a:extLst>
          </p:cNvPr>
          <p:cNvSpPr txBox="1"/>
          <p:nvPr/>
        </p:nvSpPr>
        <p:spPr>
          <a:xfrm>
            <a:off x="1307666" y="9422784"/>
            <a:ext cx="16054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https://youtu.be/5ON0P3MOw6A?si=JehiOKjuhJnlPleU</a:t>
            </a:r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B96483-3CDF-4701-F943-7BB6ADE536FE}"/>
              </a:ext>
            </a:extLst>
          </p:cNvPr>
          <p:cNvSpPr txBox="1"/>
          <p:nvPr/>
        </p:nvSpPr>
        <p:spPr>
          <a:xfrm>
            <a:off x="4484492" y="7354908"/>
            <a:ext cx="2406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Climate Risk Analyst and Project Manager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8074F0A-D68A-CA72-FA82-EDC11DA7F7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4903" y="7816573"/>
            <a:ext cx="1605492" cy="16054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A0DA604-BA1A-3B25-785D-B8720DE32786}"/>
              </a:ext>
            </a:extLst>
          </p:cNvPr>
          <p:cNvSpPr txBox="1"/>
          <p:nvPr/>
        </p:nvSpPr>
        <p:spPr>
          <a:xfrm>
            <a:off x="4910571" y="9422065"/>
            <a:ext cx="16054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https://youtu.be/UmFiAIy6KJo?si=e9SXsQiM-VjXKJup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80426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FB0D6-A628-B715-21AF-83708DED3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B4689-3BE2-B7B4-5B05-ACA36A028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38" y="1925112"/>
            <a:ext cx="1588555" cy="1588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D53C7-8DE8-CBF7-B0BE-3B8BFDD255DA}"/>
              </a:ext>
            </a:extLst>
          </p:cNvPr>
          <p:cNvSpPr txBox="1"/>
          <p:nvPr/>
        </p:nvSpPr>
        <p:spPr>
          <a:xfrm>
            <a:off x="960799" y="1463447"/>
            <a:ext cx="2264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Innovation in Energy Storage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E8F52-953A-0A35-42E9-610CA208832E}"/>
              </a:ext>
            </a:extLst>
          </p:cNvPr>
          <p:cNvSpPr txBox="1"/>
          <p:nvPr/>
        </p:nvSpPr>
        <p:spPr>
          <a:xfrm>
            <a:off x="1358900" y="3479800"/>
            <a:ext cx="158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https://youtu.be/QpOm3wr-Orc?si=lBn1mgFcLR72P5qK</a:t>
            </a:r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E0FDE-9927-7669-FCEC-91AF3A1EB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609" y="1925112"/>
            <a:ext cx="1588555" cy="15885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5AE6F0-017C-6375-B477-691CF31B12D6}"/>
              </a:ext>
            </a:extLst>
          </p:cNvPr>
          <p:cNvSpPr txBox="1"/>
          <p:nvPr/>
        </p:nvSpPr>
        <p:spPr>
          <a:xfrm>
            <a:off x="4970271" y="3479800"/>
            <a:ext cx="15885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https://youtu.be/csof02xX4nI?si=wkKRycRRStRkmRV8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D815D-2206-9CA3-9F08-F779CF3C63EA}"/>
              </a:ext>
            </a:extLst>
          </p:cNvPr>
          <p:cNvSpPr txBox="1"/>
          <p:nvPr/>
        </p:nvSpPr>
        <p:spPr>
          <a:xfrm>
            <a:off x="4546770" y="1463447"/>
            <a:ext cx="21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Solar Empowerment with the Haida Nation</a:t>
            </a:r>
          </a:p>
        </p:txBody>
      </p:sp>
    </p:spTree>
    <p:extLst>
      <p:ext uri="{BB962C8B-B14F-4D97-AF65-F5344CB8AC3E}">
        <p14:creationId xmlns:p14="http://schemas.microsoft.com/office/powerpoint/2010/main" val="3669951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3729B0-5BC6-FF40-DA60-2DCF7712B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B772A-75AA-6EF6-C4A2-3744C4D5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48" y="1860190"/>
            <a:ext cx="1604271" cy="1604271"/>
          </a:xfrm>
          <a:prstGeom prst="rect">
            <a:avLst/>
          </a:prstGeom>
        </p:spPr>
      </p:pic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A58BEDA3-536F-A90F-97AC-74193A672DF9}"/>
              </a:ext>
            </a:extLst>
          </p:cNvPr>
          <p:cNvSpPr txBox="1"/>
          <p:nvPr/>
        </p:nvSpPr>
        <p:spPr>
          <a:xfrm>
            <a:off x="1329041" y="3369801"/>
            <a:ext cx="1604271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https://youtu.be/Agm_yR9_KpI?si=3R1VCoE7UJNQ1jUu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779D5F-7D56-E3F0-7143-90E58FCB1AD3}"/>
              </a:ext>
            </a:extLst>
          </p:cNvPr>
          <p:cNvSpPr txBox="1"/>
          <p:nvPr/>
        </p:nvSpPr>
        <p:spPr>
          <a:xfrm>
            <a:off x="828873" y="1348390"/>
            <a:ext cx="248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31313"/>
                </a:solidFill>
                <a:effectLst/>
              </a:rPr>
              <a:t>Vice President of Engineering Operations</a:t>
            </a:r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856575-E01F-5203-4FDD-774F64F911E9}"/>
              </a:ext>
            </a:extLst>
          </p:cNvPr>
          <p:cNvSpPr txBox="1"/>
          <p:nvPr/>
        </p:nvSpPr>
        <p:spPr>
          <a:xfrm>
            <a:off x="4536529" y="1352770"/>
            <a:ext cx="2177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31313"/>
                </a:solidFill>
                <a:effectLst/>
              </a:rPr>
              <a:t>Project Manager in the Non-Profit sector</a:t>
            </a:r>
            <a:endParaRPr lang="en-US" sz="1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72F1C-A964-9587-ACE8-51C610D33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97" y="1852743"/>
            <a:ext cx="1604271" cy="16042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5CFFFE-C976-DDE9-D101-E536EBF3C1A6}"/>
              </a:ext>
            </a:extLst>
          </p:cNvPr>
          <p:cNvSpPr txBox="1"/>
          <p:nvPr/>
        </p:nvSpPr>
        <p:spPr>
          <a:xfrm>
            <a:off x="4944603" y="3371408"/>
            <a:ext cx="1514622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https://youtu.be/ZfL4JgqjLko?si=ztbuJAQYPJ22bqX7</a:t>
            </a:r>
            <a:endParaRPr lang="en-US" sz="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A72393-60EA-E123-29F2-CDC57A8785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346" y="4665891"/>
            <a:ext cx="1604271" cy="16042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17A2D81-B3E0-1E7A-002D-1E59D8C1456B}"/>
              </a:ext>
            </a:extLst>
          </p:cNvPr>
          <p:cNvSpPr txBox="1"/>
          <p:nvPr/>
        </p:nvSpPr>
        <p:spPr>
          <a:xfrm>
            <a:off x="1284938" y="6195591"/>
            <a:ext cx="16345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8"/>
              </a:rPr>
              <a:t>https://youtu.be/PyR8hs3ibLE?si=ThNUKunhQ8zFYHK5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0CABC-4983-24F7-F5A2-E6B00B2987F5}"/>
              </a:ext>
            </a:extLst>
          </p:cNvPr>
          <p:cNvSpPr txBox="1"/>
          <p:nvPr/>
        </p:nvSpPr>
        <p:spPr>
          <a:xfrm>
            <a:off x="962815" y="4226877"/>
            <a:ext cx="2215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Boilermaker and Weld Supervisor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495D21-FF58-3CE7-89C4-768074833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780" y="4681864"/>
            <a:ext cx="1604271" cy="160427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2FF2B79-B10E-1DBC-B9A1-656F643AECFB}"/>
              </a:ext>
            </a:extLst>
          </p:cNvPr>
          <p:cNvSpPr txBox="1"/>
          <p:nvPr/>
        </p:nvSpPr>
        <p:spPr>
          <a:xfrm>
            <a:off x="4866648" y="4226876"/>
            <a:ext cx="162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31313"/>
                </a:solidFill>
                <a:effectLst/>
              </a:rPr>
              <a:t>Senior Regulatory Analyst</a:t>
            </a:r>
            <a:endParaRPr 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7D296B-5295-DBE0-DAD0-583D7EB86D60}"/>
              </a:ext>
            </a:extLst>
          </p:cNvPr>
          <p:cNvSpPr txBox="1"/>
          <p:nvPr/>
        </p:nvSpPr>
        <p:spPr>
          <a:xfrm>
            <a:off x="4941377" y="6192493"/>
            <a:ext cx="1546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0"/>
              </a:rPr>
              <a:t>https://youtu.be/MUG-lXVqNgU?si=iSC__FwuLe7dta-v</a:t>
            </a:r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AB6717-23C9-A547-F437-F8DC6FE63BF8}"/>
              </a:ext>
            </a:extLst>
          </p:cNvPr>
          <p:cNvSpPr txBox="1"/>
          <p:nvPr/>
        </p:nvSpPr>
        <p:spPr>
          <a:xfrm>
            <a:off x="979408" y="7028130"/>
            <a:ext cx="2215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Supervising Engineer of High-Voltage (HVDC) Direct Current Team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AFBA3C-2434-EE65-A17B-5B6998FC41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8345" y="7674461"/>
            <a:ext cx="1604272" cy="160427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A895772-3D7B-ABFE-CD71-335D52E52C7C}"/>
              </a:ext>
            </a:extLst>
          </p:cNvPr>
          <p:cNvSpPr txBox="1"/>
          <p:nvPr/>
        </p:nvSpPr>
        <p:spPr>
          <a:xfrm>
            <a:off x="1329039" y="9219551"/>
            <a:ext cx="16042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2"/>
              </a:rPr>
              <a:t>https://youtu.be/MUG-lXVqNgU?si=l3G9Tw6LEJWxM5yz</a:t>
            </a:r>
            <a:endParaRPr lang="en-US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DC245A-B497-6A55-6A03-857F31153D8D}"/>
              </a:ext>
            </a:extLst>
          </p:cNvPr>
          <p:cNvSpPr txBox="1"/>
          <p:nvPr/>
        </p:nvSpPr>
        <p:spPr>
          <a:xfrm>
            <a:off x="4418083" y="7028129"/>
            <a:ext cx="2592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Director of Business Development and Electrical Engineer by Training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922C6E3-1573-EACD-9687-23A35CA91E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9779" y="7685008"/>
            <a:ext cx="1604272" cy="16042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FD99254-0847-D794-A078-DF57EF196172}"/>
              </a:ext>
            </a:extLst>
          </p:cNvPr>
          <p:cNvSpPr txBox="1"/>
          <p:nvPr/>
        </p:nvSpPr>
        <p:spPr>
          <a:xfrm>
            <a:off x="4941377" y="9219550"/>
            <a:ext cx="1604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4"/>
              </a:rPr>
              <a:t>https://youtu.be/Tw-__6U6jSU?si=WebXnMZx2aUnkxr4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5193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0389-248F-AF76-67F5-F10F24A4D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1F24A-93E4-8EA1-CBB4-9F67615A5A07}"/>
              </a:ext>
            </a:extLst>
          </p:cNvPr>
          <p:cNvSpPr txBox="1"/>
          <p:nvPr/>
        </p:nvSpPr>
        <p:spPr>
          <a:xfrm>
            <a:off x="881113" y="1351331"/>
            <a:ext cx="2422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01319"/>
                </a:solidFill>
                <a:effectLst/>
              </a:rPr>
              <a:t>Senior Electrical Engineer and Project Manager</a:t>
            </a:r>
            <a:endParaRPr lang="en-US" sz="1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4AE456-ACCC-5455-395F-22192F59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08" y="1859925"/>
            <a:ext cx="1571884" cy="1571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608FDE3-3CAF-E824-347D-E8A0A0B17502}"/>
              </a:ext>
            </a:extLst>
          </p:cNvPr>
          <p:cNvSpPr txBox="1"/>
          <p:nvPr/>
        </p:nvSpPr>
        <p:spPr>
          <a:xfrm>
            <a:off x="1329460" y="3379616"/>
            <a:ext cx="1527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https://youtu.be/3B0bcdp59_8?si=6c_AQ_UXa7aJFxmk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51845B-BC34-0A43-0B95-95685D45C8CA}"/>
              </a:ext>
            </a:extLst>
          </p:cNvPr>
          <p:cNvSpPr txBox="1"/>
          <p:nvPr/>
        </p:nvSpPr>
        <p:spPr>
          <a:xfrm>
            <a:off x="4724002" y="1351331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191510"/>
                </a:solidFill>
                <a:effectLst/>
              </a:rPr>
              <a:t>Electrical Technologist</a:t>
            </a:r>
            <a:endParaRPr lang="en-US" sz="12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0BAE05-FFB8-FCA2-EC0D-DEF250B2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908" y="1859925"/>
            <a:ext cx="1571884" cy="15718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BC63DE-AFC9-0A2B-2D7C-ADC94800410B}"/>
              </a:ext>
            </a:extLst>
          </p:cNvPr>
          <p:cNvSpPr txBox="1"/>
          <p:nvPr/>
        </p:nvSpPr>
        <p:spPr>
          <a:xfrm>
            <a:off x="4930633" y="3379491"/>
            <a:ext cx="15718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https://youtu.be/AnQ_cINs69M?si=XdEwR-Z_flqfkT2E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DE08-7B0C-AF8B-191E-505BCFA744EB}"/>
              </a:ext>
            </a:extLst>
          </p:cNvPr>
          <p:cNvSpPr txBox="1"/>
          <p:nvPr/>
        </p:nvSpPr>
        <p:spPr>
          <a:xfrm>
            <a:off x="951599" y="4243700"/>
            <a:ext cx="2198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711"/>
                </a:solidFill>
                <a:effectLst/>
              </a:rPr>
              <a:t>Senior Civil Foreperson and Carpenter</a:t>
            </a:r>
            <a:endParaRPr lang="en-US" sz="12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59F2A3-D922-BEAC-2E1D-7578D4FE0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608" y="4827737"/>
            <a:ext cx="1571884" cy="15718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49441B4-917F-620D-463C-1F79C7656AA1}"/>
              </a:ext>
            </a:extLst>
          </p:cNvPr>
          <p:cNvSpPr txBox="1"/>
          <p:nvPr/>
        </p:nvSpPr>
        <p:spPr>
          <a:xfrm>
            <a:off x="1310644" y="6326526"/>
            <a:ext cx="1571885" cy="345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https://youtu.be/l2QLKchRbSM?si=gbd2kabq2sXh7_0o</a:t>
            </a:r>
            <a:endParaRPr lang="en-US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C75CFF-298A-B7AD-7211-238245F9076D}"/>
              </a:ext>
            </a:extLst>
          </p:cNvPr>
          <p:cNvSpPr txBox="1"/>
          <p:nvPr/>
        </p:nvSpPr>
        <p:spPr>
          <a:xfrm>
            <a:off x="4724002" y="4237746"/>
            <a:ext cx="1789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815"/>
                </a:solidFill>
                <a:effectLst/>
              </a:rPr>
              <a:t>Wind Control Centre Supervisor</a:t>
            </a:r>
            <a:endParaRPr lang="en-US" sz="1200" b="1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8E7A11-C7E4-B43F-B11F-09F8A08DE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305" y="4816370"/>
            <a:ext cx="1571884" cy="157188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E17A9F2-28FC-E816-E488-DF9EBF48F0DE}"/>
              </a:ext>
            </a:extLst>
          </p:cNvPr>
          <p:cNvSpPr txBox="1"/>
          <p:nvPr/>
        </p:nvSpPr>
        <p:spPr>
          <a:xfrm>
            <a:off x="4941962" y="6369765"/>
            <a:ext cx="15492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https://youtu.be/gp4yNVyj_U4?si=_4gjZ0c6maqrbqFK</a:t>
            </a:r>
            <a:endParaRPr lang="en-US" sz="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FC8E65-448B-DBAB-5361-7D012F86D9B0}"/>
              </a:ext>
            </a:extLst>
          </p:cNvPr>
          <p:cNvSpPr txBox="1"/>
          <p:nvPr/>
        </p:nvSpPr>
        <p:spPr>
          <a:xfrm>
            <a:off x="1099953" y="7253373"/>
            <a:ext cx="19311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01319"/>
                </a:solidFill>
                <a:effectLst/>
              </a:rPr>
              <a:t>Senior Environmental Specialist</a:t>
            </a:r>
            <a:endParaRPr lang="en-US" sz="1200" b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1C95323-5BDF-3A1E-94B1-83001B101C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2978" y="7667192"/>
            <a:ext cx="1568514" cy="156851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E7D70E6-1D3C-5C0A-6613-B1AB3D63DD75}"/>
              </a:ext>
            </a:extLst>
          </p:cNvPr>
          <p:cNvSpPr txBox="1"/>
          <p:nvPr/>
        </p:nvSpPr>
        <p:spPr>
          <a:xfrm>
            <a:off x="1306029" y="9208482"/>
            <a:ext cx="1573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https://youtu.be/w2gB4S3bD4g?si=l2UH0o9GTUxzJqln</a:t>
            </a:r>
            <a:endParaRPr lang="en-US" sz="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F72AD4-AF36-AAE8-2339-9233409A5424}"/>
              </a:ext>
            </a:extLst>
          </p:cNvPr>
          <p:cNvSpPr txBox="1"/>
          <p:nvPr/>
        </p:nvSpPr>
        <p:spPr>
          <a:xfrm>
            <a:off x="4681954" y="7205527"/>
            <a:ext cx="1985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81915"/>
                </a:solidFill>
                <a:effectLst/>
              </a:rPr>
              <a:t>Key Accounts Team Supervisor</a:t>
            </a:r>
            <a:endParaRPr lang="en-US" sz="1200" b="1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1346D4F-4A4B-0FC0-C1F0-4FEEE563ED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5981" y="7672742"/>
            <a:ext cx="1568514" cy="156851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15586A-5061-73AF-E3D2-787F221CE639}"/>
              </a:ext>
            </a:extLst>
          </p:cNvPr>
          <p:cNvSpPr txBox="1"/>
          <p:nvPr/>
        </p:nvSpPr>
        <p:spPr>
          <a:xfrm>
            <a:off x="4941962" y="9218484"/>
            <a:ext cx="1621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https://youtu.be/TZxneVMspkA?si=KtDBDFFOa_eeKXKr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291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CC031-044D-43D3-6D44-2ACF412A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E5DEE-14D5-2019-9F31-56D0F1203260}"/>
              </a:ext>
            </a:extLst>
          </p:cNvPr>
          <p:cNvSpPr txBox="1"/>
          <p:nvPr/>
        </p:nvSpPr>
        <p:spPr>
          <a:xfrm>
            <a:off x="1036668" y="1313275"/>
            <a:ext cx="2053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510"/>
                </a:solidFill>
                <a:effectLst/>
              </a:rPr>
              <a:t>Utility Trades Supervisor and Arborist</a:t>
            </a:r>
            <a:endParaRPr lang="en-US" sz="1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8C3D2-B6C8-7A48-B409-5004F1FE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06" y="1844715"/>
            <a:ext cx="1580092" cy="1580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2AAD4-DAB1-3F63-CB11-71280DBD92CF}"/>
              </a:ext>
            </a:extLst>
          </p:cNvPr>
          <p:cNvSpPr txBox="1"/>
          <p:nvPr/>
        </p:nvSpPr>
        <p:spPr>
          <a:xfrm>
            <a:off x="1303169" y="3357190"/>
            <a:ext cx="1580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https://youtu.be/jcdPn9NbjXc?si=mt0eg6Fuy8g28bvU</a:t>
            </a:r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E148A-564C-160F-625A-FCCAE1F20A43}"/>
              </a:ext>
            </a:extLst>
          </p:cNvPr>
          <p:cNvSpPr txBox="1"/>
          <p:nvPr/>
        </p:nvSpPr>
        <p:spPr>
          <a:xfrm>
            <a:off x="4529834" y="1304179"/>
            <a:ext cx="2417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919"/>
                </a:solidFill>
                <a:effectLst/>
              </a:rPr>
              <a:t>Transmission and Control Room Operator/Supervisor</a:t>
            </a:r>
            <a:endParaRPr lang="en-US" sz="1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336CEF-9CF7-72D9-39D1-F6CAE097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102" y="1840303"/>
            <a:ext cx="1580092" cy="15800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FD291E-E845-9516-BE4D-84D086F67936}"/>
              </a:ext>
            </a:extLst>
          </p:cNvPr>
          <p:cNvSpPr txBox="1"/>
          <p:nvPr/>
        </p:nvSpPr>
        <p:spPr>
          <a:xfrm>
            <a:off x="4948408" y="3357190"/>
            <a:ext cx="1580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https://youtu.be/HxDijeN3gRg?si=yfqpB7DivdyX2TG7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54E6A-7941-DDBA-DA49-B5417937E4D2}"/>
              </a:ext>
            </a:extLst>
          </p:cNvPr>
          <p:cNvSpPr txBox="1"/>
          <p:nvPr/>
        </p:nvSpPr>
        <p:spPr>
          <a:xfrm>
            <a:off x="810599" y="4309202"/>
            <a:ext cx="2387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410"/>
                </a:solidFill>
                <a:effectLst/>
              </a:rPr>
              <a:t>Operating Electrical Technician</a:t>
            </a:r>
            <a:endParaRPr lang="en-US" sz="12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D1B662-92C9-CF85-E818-6872D02B3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205" y="4893199"/>
            <a:ext cx="1580092" cy="15800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D41684-AD05-4F5D-5706-8CAB26251EB8}"/>
              </a:ext>
            </a:extLst>
          </p:cNvPr>
          <p:cNvSpPr txBox="1"/>
          <p:nvPr/>
        </p:nvSpPr>
        <p:spPr>
          <a:xfrm>
            <a:off x="1273205" y="6419705"/>
            <a:ext cx="1511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https://youtu.be/kJbpB_Rc20I?si=3lOymYsNTt8Jx1sx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687205-E5A9-DFCB-C5BD-E0EF0F7E3CB2}"/>
              </a:ext>
            </a:extLst>
          </p:cNvPr>
          <p:cNvSpPr txBox="1"/>
          <p:nvPr/>
        </p:nvSpPr>
        <p:spPr>
          <a:xfrm>
            <a:off x="4574372" y="4293881"/>
            <a:ext cx="2112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610"/>
                </a:solidFill>
                <a:effectLst/>
                <a:latin typeface="+mj-lt"/>
              </a:rPr>
              <a:t>Regulatory Assurance Specialist</a:t>
            </a:r>
            <a:endParaRPr lang="en-US" sz="1200" b="1" dirty="0"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158661-70A7-8147-9E75-2168C80C2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101" y="4893198"/>
            <a:ext cx="1580093" cy="15800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B9D327-EAC9-F07E-1372-57AB509EE24E}"/>
              </a:ext>
            </a:extLst>
          </p:cNvPr>
          <p:cNvSpPr txBox="1"/>
          <p:nvPr/>
        </p:nvSpPr>
        <p:spPr>
          <a:xfrm>
            <a:off x="4948404" y="6419705"/>
            <a:ext cx="16656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https://youtu.be/h50gNY1GO00?si=HYxKAppuoEBNyfwH</a:t>
            </a:r>
            <a:endParaRPr lang="en-US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855E3B-EEDF-CA9A-198B-CAFFB6A979E5}"/>
              </a:ext>
            </a:extLst>
          </p:cNvPr>
          <p:cNvSpPr txBox="1"/>
          <p:nvPr/>
        </p:nvSpPr>
        <p:spPr>
          <a:xfrm>
            <a:off x="1390152" y="7232135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141519"/>
                </a:solidFill>
                <a:effectLst/>
              </a:rPr>
              <a:t>Energy Auditor</a:t>
            </a:r>
            <a:endParaRPr lang="en-US" sz="12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6FB248-CECF-EAE0-E27B-CBE9788EF2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205" y="7646786"/>
            <a:ext cx="1580092" cy="158009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9A2B8BF-9DBA-139E-0964-336FE649D8BD}"/>
              </a:ext>
            </a:extLst>
          </p:cNvPr>
          <p:cNvSpPr txBox="1"/>
          <p:nvPr/>
        </p:nvSpPr>
        <p:spPr>
          <a:xfrm>
            <a:off x="1302838" y="9189436"/>
            <a:ext cx="1520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https://youtu.be/_Qn_67Xmsxc?si=V7_ercj8p_phSa_j</a:t>
            </a:r>
            <a:endParaRPr lang="en-US" sz="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674DCE-A8E7-FF28-19B4-5833FA2D0DDF}"/>
              </a:ext>
            </a:extLst>
          </p:cNvPr>
          <p:cNvSpPr txBox="1"/>
          <p:nvPr/>
        </p:nvSpPr>
        <p:spPr>
          <a:xfrm>
            <a:off x="4652930" y="7114574"/>
            <a:ext cx="2112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191714"/>
                </a:solidFill>
                <a:effectLst/>
              </a:rPr>
              <a:t>Foreperson with Stations Construction Group</a:t>
            </a:r>
            <a:endParaRPr lang="en-US" sz="1200" b="1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74BE5AE-7F57-7DC1-24E2-1E1F3816C0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9102" y="7643344"/>
            <a:ext cx="1580092" cy="158009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5AA9D39-FBA7-B7DA-70B5-1DAA577AB329}"/>
              </a:ext>
            </a:extLst>
          </p:cNvPr>
          <p:cNvSpPr txBox="1"/>
          <p:nvPr/>
        </p:nvSpPr>
        <p:spPr>
          <a:xfrm>
            <a:off x="4948404" y="9162035"/>
            <a:ext cx="1580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https://youtu.be/yGaTC9GNgwM?si=mHJdaWZVqqTizinc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797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ECBA2-C392-926D-FC4B-28DAE2707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E7D8F-CAA1-6A87-FEAB-AE6B20C78B1D}"/>
              </a:ext>
            </a:extLst>
          </p:cNvPr>
          <p:cNvSpPr txBox="1"/>
          <p:nvPr/>
        </p:nvSpPr>
        <p:spPr>
          <a:xfrm>
            <a:off x="1218821" y="1325248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191410"/>
                </a:solidFill>
                <a:effectLst/>
              </a:rPr>
              <a:t>Emissions Specialist</a:t>
            </a:r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6D11C-475D-7E63-F9D3-D7AEAFE0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57" y="1880373"/>
            <a:ext cx="1611714" cy="1611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D65B5F-6BCA-D614-21E4-9A8263FBC73D}"/>
              </a:ext>
            </a:extLst>
          </p:cNvPr>
          <p:cNvSpPr txBox="1"/>
          <p:nvPr/>
        </p:nvSpPr>
        <p:spPr>
          <a:xfrm>
            <a:off x="1363559" y="3451959"/>
            <a:ext cx="16117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https://youtu.be/Cn1MysdHmyw?si=w5fsFvUITGDgStJx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6798FD-C15C-DE0C-EA9D-136FD47E3584}"/>
              </a:ext>
            </a:extLst>
          </p:cNvPr>
          <p:cNvSpPr txBox="1"/>
          <p:nvPr/>
        </p:nvSpPr>
        <p:spPr>
          <a:xfrm>
            <a:off x="922698" y="4218877"/>
            <a:ext cx="2294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Electrical Technologist and Electrical Vehicle Service Equipment Technician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C735E-9700-61CE-5D90-65C211BF4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357" y="5029200"/>
            <a:ext cx="1611714" cy="1611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67F138-CC57-27B4-BCCE-0183713D77D5}"/>
              </a:ext>
            </a:extLst>
          </p:cNvPr>
          <p:cNvSpPr txBox="1"/>
          <p:nvPr/>
        </p:nvSpPr>
        <p:spPr>
          <a:xfrm>
            <a:off x="1363559" y="6635629"/>
            <a:ext cx="16117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https://youtu.be/MGF9luwMaAE?si=bRsaGSFtHjiWLxnr</a:t>
            </a:r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DCD8B1-5ADE-BA1F-1559-EA89F44BA96F}"/>
              </a:ext>
            </a:extLst>
          </p:cNvPr>
          <p:cNvSpPr txBox="1"/>
          <p:nvPr/>
        </p:nvSpPr>
        <p:spPr>
          <a:xfrm>
            <a:off x="4715554" y="1325248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Power Cable Technician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89B3241-994D-38B8-155E-280B85904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331" y="1880373"/>
            <a:ext cx="1611714" cy="16117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124566-0B3D-EDA3-F62F-D8A412FB6688}"/>
              </a:ext>
            </a:extLst>
          </p:cNvPr>
          <p:cNvSpPr txBox="1"/>
          <p:nvPr/>
        </p:nvSpPr>
        <p:spPr>
          <a:xfrm>
            <a:off x="4909864" y="3431659"/>
            <a:ext cx="1748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https://youtu.be/dXgP9l-7u0c?si=rgPjnSOOnoz-JrMj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735983-7DEC-ADCD-5A8E-5D4912B23CF1}"/>
              </a:ext>
            </a:extLst>
          </p:cNvPr>
          <p:cNvSpPr txBox="1"/>
          <p:nvPr/>
        </p:nvSpPr>
        <p:spPr>
          <a:xfrm>
            <a:off x="4476920" y="4403543"/>
            <a:ext cx="2294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Director for Cyber Security and Enterprise Architecture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1DA36A7-5ED9-EC7E-AD3A-2872B7EBF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331" y="5043373"/>
            <a:ext cx="1611715" cy="16117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89CA77-8082-DF10-4460-0E0DF7B299B9}"/>
              </a:ext>
            </a:extLst>
          </p:cNvPr>
          <p:cNvSpPr txBox="1"/>
          <p:nvPr/>
        </p:nvSpPr>
        <p:spPr>
          <a:xfrm>
            <a:off x="4873331" y="6635629"/>
            <a:ext cx="167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https://youtu.be/qeWU67Vw6T4?si=ERQDq73Q4OtjGv0k</a:t>
            </a:r>
            <a:endParaRPr lang="en-US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00F77-3998-8642-79CA-C11EA15EEDC3}"/>
              </a:ext>
            </a:extLst>
          </p:cNvPr>
          <p:cNvSpPr txBox="1"/>
          <p:nvPr/>
        </p:nvSpPr>
        <p:spPr>
          <a:xfrm>
            <a:off x="1323171" y="7414422"/>
            <a:ext cx="4301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Corporate Controller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B9F31AC-8C97-E4AF-12C4-66349CF07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3559" y="7851877"/>
            <a:ext cx="1611714" cy="161171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58874B5-588C-EA4B-75D1-75748120AC37}"/>
              </a:ext>
            </a:extLst>
          </p:cNvPr>
          <p:cNvSpPr txBox="1"/>
          <p:nvPr/>
        </p:nvSpPr>
        <p:spPr>
          <a:xfrm>
            <a:off x="1412497" y="9433411"/>
            <a:ext cx="1562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https://youtu.be/TLqAMRQKjWk?si=qhSfNx0FJqWRje_Z</a:t>
            </a:r>
            <a:endParaRPr lang="en-US" sz="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5CF167-7088-F8C1-9DB0-317AFA659C17}"/>
              </a:ext>
            </a:extLst>
          </p:cNvPr>
          <p:cNvSpPr txBox="1"/>
          <p:nvPr/>
        </p:nvSpPr>
        <p:spPr>
          <a:xfrm>
            <a:off x="4507408" y="7414421"/>
            <a:ext cx="25286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0F0F0F"/>
                </a:solidFill>
                <a:effectLst/>
              </a:rPr>
              <a:t>Vice President of Engineering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B82CE8F-FAFC-A10C-6431-006D8BA780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331" y="7851877"/>
            <a:ext cx="1611714" cy="16117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B98A9CE-A9FF-8017-19B1-8EA294C86C84}"/>
              </a:ext>
            </a:extLst>
          </p:cNvPr>
          <p:cNvSpPr txBox="1"/>
          <p:nvPr/>
        </p:nvSpPr>
        <p:spPr>
          <a:xfrm>
            <a:off x="4937499" y="9413110"/>
            <a:ext cx="1612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https://youtu.be/FCfqgh5Jhq8?si=weuyY3OfoVRVceYJ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51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3A346-6E7F-F6C6-133F-89A27E7E0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DEE12-0C74-EC12-F905-AF3A583D9F06}"/>
              </a:ext>
            </a:extLst>
          </p:cNvPr>
          <p:cNvSpPr txBox="1"/>
          <p:nvPr/>
        </p:nvSpPr>
        <p:spPr>
          <a:xfrm>
            <a:off x="1062017" y="1345976"/>
            <a:ext cx="2038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Electrical Engineer in-Training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56087-9688-00E9-A9D0-544F2650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3" y="1867802"/>
            <a:ext cx="1591804" cy="1591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FC6147-BD89-0DC1-CA30-5B7ACF681809}"/>
              </a:ext>
            </a:extLst>
          </p:cNvPr>
          <p:cNvSpPr txBox="1"/>
          <p:nvPr/>
        </p:nvSpPr>
        <p:spPr>
          <a:xfrm>
            <a:off x="1360263" y="3413439"/>
            <a:ext cx="1517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https://youtu.be/1E-WImhsLeI?si=Z2_x22sUs85P6BT5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E4192-3172-654E-AE96-E9CBC255863C}"/>
              </a:ext>
            </a:extLst>
          </p:cNvPr>
          <p:cNvSpPr txBox="1"/>
          <p:nvPr/>
        </p:nvSpPr>
        <p:spPr>
          <a:xfrm>
            <a:off x="4495095" y="1345975"/>
            <a:ext cx="2391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Innovative Solar Solutions with Fort Severn First 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B5D7E-8569-B89E-EB0F-480695E23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132" y="1867802"/>
            <a:ext cx="1591805" cy="1591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6E0D1-DA45-3254-E9BE-35100C49785C}"/>
              </a:ext>
            </a:extLst>
          </p:cNvPr>
          <p:cNvSpPr txBox="1"/>
          <p:nvPr/>
        </p:nvSpPr>
        <p:spPr>
          <a:xfrm>
            <a:off x="4969932" y="3413438"/>
            <a:ext cx="1517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https://youtu.be/uZzKoDZmYWU?si=OEKfr3kyaI3q9UqO</a:t>
            </a:r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62FD4-0CE1-CA45-E22B-743CDCCD773E}"/>
              </a:ext>
            </a:extLst>
          </p:cNvPr>
          <p:cNvSpPr txBox="1"/>
          <p:nvPr/>
        </p:nvSpPr>
        <p:spPr>
          <a:xfrm>
            <a:off x="175665" y="436713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Manager of Internal Audit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265FE1-81FC-CB5B-9DA5-00CF6F8C8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463" y="4755769"/>
            <a:ext cx="1591804" cy="15918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CB6AC6-8B3E-CA48-F5A8-3BD3705CA7A4}"/>
              </a:ext>
            </a:extLst>
          </p:cNvPr>
          <p:cNvSpPr txBox="1"/>
          <p:nvPr/>
        </p:nvSpPr>
        <p:spPr>
          <a:xfrm>
            <a:off x="1322863" y="6289927"/>
            <a:ext cx="1471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https://youtu.be/CnEBsmc1JkE?si=9hpZGMElx9i9_7V8</a:t>
            </a:r>
            <a:endParaRPr lang="en-US" sz="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8D3E61-E430-7A50-77FA-70C59C1F6768}"/>
              </a:ext>
            </a:extLst>
          </p:cNvPr>
          <p:cNvSpPr txBox="1"/>
          <p:nvPr/>
        </p:nvSpPr>
        <p:spPr>
          <a:xfrm>
            <a:off x="4704443" y="4277565"/>
            <a:ext cx="19731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Microgrid Operator and Engineer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66B667-9CCE-D33B-CFC7-13A340E99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5131" y="4755769"/>
            <a:ext cx="1591804" cy="15918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29B48E-A190-5A34-4FA7-ACB794397905}"/>
              </a:ext>
            </a:extLst>
          </p:cNvPr>
          <p:cNvSpPr txBox="1"/>
          <p:nvPr/>
        </p:nvSpPr>
        <p:spPr>
          <a:xfrm>
            <a:off x="4969932" y="6289926"/>
            <a:ext cx="15170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https://youtu.be/UiChzbQSt-k?si=OJ5sk-znSmTQn7o0</a:t>
            </a:r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192269-E438-5DAE-9519-32C5E9A8BE45}"/>
              </a:ext>
            </a:extLst>
          </p:cNvPr>
          <p:cNvSpPr txBox="1"/>
          <p:nvPr/>
        </p:nvSpPr>
        <p:spPr>
          <a:xfrm>
            <a:off x="1089794" y="7218349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Recruitment Specialist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0B2FDD-7FAD-72B9-94C4-0F66A564D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2529" y="7576389"/>
            <a:ext cx="1591804" cy="15918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1F0AE38-966A-CA30-38C6-C5413BAA35F0}"/>
              </a:ext>
            </a:extLst>
          </p:cNvPr>
          <p:cNvSpPr txBox="1"/>
          <p:nvPr/>
        </p:nvSpPr>
        <p:spPr>
          <a:xfrm>
            <a:off x="1297314" y="9088321"/>
            <a:ext cx="1496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https://youtu.be/-XGHkUktCtc?si=lUAP_gD406kk0vUZ</a:t>
            </a:r>
            <a:endParaRPr 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2DDCBD-4169-F71F-BFD5-E6F1689ABA19}"/>
              </a:ext>
            </a:extLst>
          </p:cNvPr>
          <p:cNvSpPr txBox="1"/>
          <p:nvPr/>
        </p:nvSpPr>
        <p:spPr>
          <a:xfrm>
            <a:off x="4969932" y="7211700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Research Engineer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6F3A19-8BD4-4E5E-BB13-9087FA35DF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8067" y="7576389"/>
            <a:ext cx="1591804" cy="15918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F3AED5C-0BAD-38F0-9773-64ECFEE0741E}"/>
              </a:ext>
            </a:extLst>
          </p:cNvPr>
          <p:cNvSpPr txBox="1"/>
          <p:nvPr/>
        </p:nvSpPr>
        <p:spPr>
          <a:xfrm>
            <a:off x="4978400" y="9095373"/>
            <a:ext cx="1471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https://youtu.be/vCAPivyQuJM?si=I-MS0NoQNOzl0BNh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833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8D25D9-E742-2566-0F3A-FB20A67FF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DE987-58D9-0868-D53C-31D2B4FE451C}"/>
              </a:ext>
            </a:extLst>
          </p:cNvPr>
          <p:cNvSpPr txBox="1"/>
          <p:nvPr/>
        </p:nvSpPr>
        <p:spPr>
          <a:xfrm>
            <a:off x="829761" y="1466864"/>
            <a:ext cx="25269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Renewable Energy in Iqaluit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97899-1DCD-8B3E-6EDA-8DB2AEAD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237" y="1874308"/>
            <a:ext cx="1613958" cy="1613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2C562-D653-71CE-5342-E342306CE7FA}"/>
              </a:ext>
            </a:extLst>
          </p:cNvPr>
          <p:cNvSpPr txBox="1"/>
          <p:nvPr/>
        </p:nvSpPr>
        <p:spPr>
          <a:xfrm>
            <a:off x="1345504" y="3449434"/>
            <a:ext cx="1490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https://youtu.be/vHQfXdDwKZo?si=3Gc3raHla0OMbH-k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5578BD-8291-062A-BECF-B446A1CB9924}"/>
              </a:ext>
            </a:extLst>
          </p:cNvPr>
          <p:cNvSpPr txBox="1"/>
          <p:nvPr/>
        </p:nvSpPr>
        <p:spPr>
          <a:xfrm>
            <a:off x="4517136" y="1466864"/>
            <a:ext cx="2324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Powerline Technician (Overhead Crew)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B1E82A-FE0F-29B2-8834-1E908E48D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07" y="1874307"/>
            <a:ext cx="1613959" cy="16139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A80D92-A3D0-F6C7-10AE-AC32F82877C9}"/>
              </a:ext>
            </a:extLst>
          </p:cNvPr>
          <p:cNvSpPr txBox="1"/>
          <p:nvPr/>
        </p:nvSpPr>
        <p:spPr>
          <a:xfrm>
            <a:off x="4931474" y="3449434"/>
            <a:ext cx="15546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https://youtu.be/MfHciysMv8c?si=joikCDrDSWYfUZJE</a:t>
            </a:r>
            <a:endParaRPr lang="en-US" sz="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B67FA0-05E7-048A-1AF0-EC319E669EB7}"/>
              </a:ext>
            </a:extLst>
          </p:cNvPr>
          <p:cNvSpPr txBox="1"/>
          <p:nvPr/>
        </p:nvSpPr>
        <p:spPr>
          <a:xfrm>
            <a:off x="1112943" y="4231862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Environmental Engineer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CE458D-9C9F-776C-2DFE-C32A1B660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939" y="4673986"/>
            <a:ext cx="1613958" cy="16139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B37424-BC77-4E88-EE4A-20C20DDBB503}"/>
              </a:ext>
            </a:extLst>
          </p:cNvPr>
          <p:cNvSpPr txBox="1"/>
          <p:nvPr/>
        </p:nvSpPr>
        <p:spPr>
          <a:xfrm>
            <a:off x="1358135" y="6271565"/>
            <a:ext cx="153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https://youtu.be/h4z-GuidKak?si=bjwMwJHDfY17pDZ5</a:t>
            </a:r>
            <a:endParaRPr 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8D3C8-C0FA-1882-0995-D2A4936EC0BE}"/>
              </a:ext>
            </a:extLst>
          </p:cNvPr>
          <p:cNvSpPr txBox="1"/>
          <p:nvPr/>
        </p:nvSpPr>
        <p:spPr>
          <a:xfrm>
            <a:off x="4896933" y="4274493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Director of Safety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0B1F44-6118-6E5C-DE9F-099CA02C6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206" y="4661033"/>
            <a:ext cx="1613957" cy="16139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163D07F-0A5F-EC2D-5FDB-A5C4A5A79D7C}"/>
              </a:ext>
            </a:extLst>
          </p:cNvPr>
          <p:cNvSpPr txBox="1"/>
          <p:nvPr/>
        </p:nvSpPr>
        <p:spPr>
          <a:xfrm>
            <a:off x="4946401" y="6287944"/>
            <a:ext cx="153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https://youtu.be/zYPo6z9URgc?si=q2r9s7J96wwaWFgN</a:t>
            </a:r>
            <a:endParaRPr 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AF2C9A-9C73-5F72-F9ED-529DA5785D48}"/>
              </a:ext>
            </a:extLst>
          </p:cNvPr>
          <p:cNvSpPr txBox="1"/>
          <p:nvPr/>
        </p:nvSpPr>
        <p:spPr>
          <a:xfrm>
            <a:off x="-106048" y="7150470"/>
            <a:ext cx="4393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Power System Operator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1C5883C-1399-0619-50C2-3A7DE960DA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2376" y="7675323"/>
            <a:ext cx="1613957" cy="16139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E1DD16D-B225-419D-295C-611B411EDCCA}"/>
              </a:ext>
            </a:extLst>
          </p:cNvPr>
          <p:cNvSpPr txBox="1"/>
          <p:nvPr/>
        </p:nvSpPr>
        <p:spPr>
          <a:xfrm>
            <a:off x="1281393" y="9285388"/>
            <a:ext cx="1539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https://youtu.be/0zvFUjLOtqY?si=upPHvn8c8ITQ0ImE</a:t>
            </a:r>
            <a:endParaRPr lang="en-US" sz="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411014-727B-8FFC-EF38-9230E420D073}"/>
              </a:ext>
            </a:extLst>
          </p:cNvPr>
          <p:cNvSpPr txBox="1"/>
          <p:nvPr/>
        </p:nvSpPr>
        <p:spPr>
          <a:xfrm>
            <a:off x="4370148" y="6965803"/>
            <a:ext cx="2839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Energy Management System (EMS) Supervisory Control and Data Acquisition (SCADA) Analyst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BC7A5E2-11ED-9D52-B5C6-7F3214B31F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2205" y="7675323"/>
            <a:ext cx="1613957" cy="161395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E0EB541-EEE2-594A-1D2E-D87E53478472}"/>
              </a:ext>
            </a:extLst>
          </p:cNvPr>
          <p:cNvSpPr txBox="1"/>
          <p:nvPr/>
        </p:nvSpPr>
        <p:spPr>
          <a:xfrm>
            <a:off x="4946401" y="9285388"/>
            <a:ext cx="1613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https://youtu.be/19pW6pLiHnk?si=5iGt5L4tDPx2tOI_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7552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1FA1A-0F1E-30A2-91B5-BDBDE26C8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BAF9E-A555-1AFE-E97F-1EB091577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36" y="1891240"/>
            <a:ext cx="1588559" cy="1588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B2773-09C3-7381-42AB-57CAF0636119}"/>
              </a:ext>
            </a:extLst>
          </p:cNvPr>
          <p:cNvSpPr txBox="1"/>
          <p:nvPr/>
        </p:nvSpPr>
        <p:spPr>
          <a:xfrm>
            <a:off x="253999" y="1475741"/>
            <a:ext cx="388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Chief Executive Officer (CEO)</a:t>
            </a:r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59155-AE45-53D6-160A-5FE41516B7DA}"/>
              </a:ext>
            </a:extLst>
          </p:cNvPr>
          <p:cNvSpPr txBox="1"/>
          <p:nvPr/>
        </p:nvSpPr>
        <p:spPr>
          <a:xfrm>
            <a:off x="1298936" y="3479799"/>
            <a:ext cx="1588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https://youtu.be/boAP_Vt7shQ?si=M8Y9XRN72MS8G1Ho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ACF10-EA8C-3275-BA38-A696E407286E}"/>
              </a:ext>
            </a:extLst>
          </p:cNvPr>
          <p:cNvSpPr txBox="1"/>
          <p:nvPr/>
        </p:nvSpPr>
        <p:spPr>
          <a:xfrm>
            <a:off x="3736086" y="1475741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Wind Turbine Technician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663AB3-7CE7-C8A9-1876-27E33D192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07" y="1891239"/>
            <a:ext cx="1588559" cy="15885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B1D78E-D17F-71A3-D026-0E9F00F461DB}"/>
              </a:ext>
            </a:extLst>
          </p:cNvPr>
          <p:cNvSpPr txBox="1"/>
          <p:nvPr/>
        </p:nvSpPr>
        <p:spPr>
          <a:xfrm>
            <a:off x="4944174" y="3479798"/>
            <a:ext cx="1588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https://youtu.be/QPHmuUcBFow?si=CoKt7B1GM1h1y2sN</a:t>
            </a: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82B56-C953-4470-CC71-E62DA2B4AD28}"/>
              </a:ext>
            </a:extLst>
          </p:cNvPr>
          <p:cNvSpPr txBox="1"/>
          <p:nvPr/>
        </p:nvSpPr>
        <p:spPr>
          <a:xfrm>
            <a:off x="150115" y="4375861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Communications Officer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E41CCD-5578-34DD-41A5-621400B6B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936" y="4754642"/>
            <a:ext cx="1588559" cy="158855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D32564-6013-1AC9-75A7-F42C48BCD42C}"/>
              </a:ext>
            </a:extLst>
          </p:cNvPr>
          <p:cNvSpPr txBox="1"/>
          <p:nvPr/>
        </p:nvSpPr>
        <p:spPr>
          <a:xfrm>
            <a:off x="1298936" y="6343201"/>
            <a:ext cx="1511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https://youtu.be/4jBKXJh3liI?si=7qTZP_La-a5GFnLU</a:t>
            </a:r>
            <a:endParaRPr lang="en-US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61B6E6-D446-5509-289B-D50478836EB0}"/>
              </a:ext>
            </a:extLst>
          </p:cNvPr>
          <p:cNvSpPr txBox="1"/>
          <p:nvPr/>
        </p:nvSpPr>
        <p:spPr>
          <a:xfrm>
            <a:off x="4495969" y="4375861"/>
            <a:ext cx="2366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Lead Electrician and Photovoltaic (PV) Installer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FF74C6B-8763-4CDF-10E3-D5D9EB1C07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07" y="4754642"/>
            <a:ext cx="1588559" cy="15885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F12AC2B-CB7B-456F-D2B2-F7F8A41BC58E}"/>
              </a:ext>
            </a:extLst>
          </p:cNvPr>
          <p:cNvSpPr txBox="1"/>
          <p:nvPr/>
        </p:nvSpPr>
        <p:spPr>
          <a:xfrm>
            <a:off x="4944175" y="6343201"/>
            <a:ext cx="151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https://youtu.be/9j-CZrDMhJg?si=dPcrKElxnDHMkvS7</a:t>
            </a:r>
            <a:endParaRPr lang="en-US" sz="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6B0C12-7A64-7AFD-F134-6637871B0400}"/>
              </a:ext>
            </a:extLst>
          </p:cNvPr>
          <p:cNvSpPr txBox="1"/>
          <p:nvPr/>
        </p:nvSpPr>
        <p:spPr>
          <a:xfrm>
            <a:off x="1298936" y="7322147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Regional Planner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2FB0015-6A24-A228-C2F3-4C6D144342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8935" y="7716213"/>
            <a:ext cx="1588559" cy="158855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719198D-95CF-46BF-8073-A18ADF5E9B68}"/>
              </a:ext>
            </a:extLst>
          </p:cNvPr>
          <p:cNvSpPr txBox="1"/>
          <p:nvPr/>
        </p:nvSpPr>
        <p:spPr>
          <a:xfrm>
            <a:off x="1298935" y="9289280"/>
            <a:ext cx="15885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https://youtu.be/PaBLM8EXXhA?si=NJPBZ7JdQobfXSr1</a:t>
            </a:r>
            <a:endParaRPr lang="en-US" sz="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2B25B4-E00F-D658-83A9-D0FA71826593}"/>
              </a:ext>
            </a:extLst>
          </p:cNvPr>
          <p:cNvSpPr txBox="1"/>
          <p:nvPr/>
        </p:nvSpPr>
        <p:spPr>
          <a:xfrm>
            <a:off x="4691844" y="7161361"/>
            <a:ext cx="2093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Research and Business Development Manager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FF52EB-B6FD-FF3B-6267-4574679FE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4905" y="7716212"/>
            <a:ext cx="1588559" cy="158855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22C5B42-0B63-75A1-0F73-3E5A92D8277E}"/>
              </a:ext>
            </a:extLst>
          </p:cNvPr>
          <p:cNvSpPr txBox="1"/>
          <p:nvPr/>
        </p:nvSpPr>
        <p:spPr>
          <a:xfrm>
            <a:off x="4884906" y="9289280"/>
            <a:ext cx="1571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https://youtu.be/7Iw2TRfnEis?si=Oji-LO8Ft8yOA5rC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206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A9666-5473-7F1A-C54F-C2F8BE846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60C489-6A16-47BE-99C0-97B3C17610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16341-86E7-A8ED-9956-93430415CB8E}"/>
              </a:ext>
            </a:extLst>
          </p:cNvPr>
          <p:cNvSpPr txBox="1"/>
          <p:nvPr/>
        </p:nvSpPr>
        <p:spPr>
          <a:xfrm>
            <a:off x="1213027" y="1484481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Dam Safety Engineer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8DA47-7A70-D57A-F904-F68625B7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21" y="1925109"/>
            <a:ext cx="1596389" cy="1596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73A3AB-9794-695A-07FB-E513C6488D42}"/>
              </a:ext>
            </a:extLst>
          </p:cNvPr>
          <p:cNvSpPr txBox="1"/>
          <p:nvPr/>
        </p:nvSpPr>
        <p:spPr>
          <a:xfrm>
            <a:off x="1335437" y="3515850"/>
            <a:ext cx="1515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https://youtu.be/otzzriBFLG4?si=NjTeczPGgWdIyxLv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F5C27C-4E50-6118-42CE-DF9E1FFE9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990" y="1925108"/>
            <a:ext cx="1596389" cy="1596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864319-541D-985C-0B6A-A0098D2BEE0D}"/>
              </a:ext>
            </a:extLst>
          </p:cNvPr>
          <p:cNvSpPr txBox="1"/>
          <p:nvPr/>
        </p:nvSpPr>
        <p:spPr>
          <a:xfrm>
            <a:off x="4921406" y="3515850"/>
            <a:ext cx="1515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5"/>
              </a:rPr>
              <a:t>https://youtu.be/ehf4Rab3NVI?si=RiysUtADhHmOwxSr</a:t>
            </a:r>
            <a:endParaRPr 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FF7D5-AFB6-9286-8885-9DE462676B72}"/>
              </a:ext>
            </a:extLst>
          </p:cNvPr>
          <p:cNvSpPr txBox="1"/>
          <p:nvPr/>
        </p:nvSpPr>
        <p:spPr>
          <a:xfrm>
            <a:off x="4998408" y="1484481"/>
            <a:ext cx="38886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Utility Engineer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495A16E-5B20-ED0D-4FD9-76C2E9F1B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074" y="4937268"/>
            <a:ext cx="1596389" cy="15963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90D7CA-35DC-429A-EF37-C30B7199E5D4}"/>
              </a:ext>
            </a:extLst>
          </p:cNvPr>
          <p:cNvSpPr txBox="1"/>
          <p:nvPr/>
        </p:nvSpPr>
        <p:spPr>
          <a:xfrm>
            <a:off x="978412" y="4336301"/>
            <a:ext cx="21777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President and Chief Executive Officer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92D91-EFEA-AC1D-2138-298D0B10708A}"/>
              </a:ext>
            </a:extLst>
          </p:cNvPr>
          <p:cNvSpPr txBox="1"/>
          <p:nvPr/>
        </p:nvSpPr>
        <p:spPr>
          <a:xfrm>
            <a:off x="1295021" y="6534122"/>
            <a:ext cx="1494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7"/>
              </a:rPr>
              <a:t>https://youtu.be/zBuOEdqZkPE?si=iZiRAcP_xRskdsVC</a:t>
            </a:r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479B21-DFFE-B02E-66E1-713096D9C98D}"/>
              </a:ext>
            </a:extLst>
          </p:cNvPr>
          <p:cNvSpPr txBox="1"/>
          <p:nvPr/>
        </p:nvSpPr>
        <p:spPr>
          <a:xfrm>
            <a:off x="4498887" y="4331608"/>
            <a:ext cx="2360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0F0F0F"/>
                </a:solidFill>
                <a:effectLst/>
              </a:rPr>
              <a:t>Senior Power Performance Engineer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5C1E6D-6023-F14E-A3ED-6837D83E1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937" y="4937267"/>
            <a:ext cx="1596389" cy="15963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2BF29DD-551F-3A20-4FEB-D181CFD51F7E}"/>
              </a:ext>
            </a:extLst>
          </p:cNvPr>
          <p:cNvSpPr txBox="1"/>
          <p:nvPr/>
        </p:nvSpPr>
        <p:spPr>
          <a:xfrm>
            <a:off x="4957970" y="6533656"/>
            <a:ext cx="1494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9"/>
              </a:rPr>
              <a:t>https://youtu.be/7XwbOHM4E2c?si=X3jjQzGq24GBC9MZ</a:t>
            </a:r>
            <a:endParaRPr 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F96818-0544-807B-0111-78819FE58996}"/>
              </a:ext>
            </a:extLst>
          </p:cNvPr>
          <p:cNvSpPr txBox="1"/>
          <p:nvPr/>
        </p:nvSpPr>
        <p:spPr>
          <a:xfrm>
            <a:off x="1499135" y="7311039"/>
            <a:ext cx="4442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Researcher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B23454B-7E09-984F-9222-382E59C351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3027" y="7692891"/>
            <a:ext cx="1596389" cy="15963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6FCBCA4-91C8-CF9A-2F07-AECA1174A9F3}"/>
              </a:ext>
            </a:extLst>
          </p:cNvPr>
          <p:cNvSpPr txBox="1"/>
          <p:nvPr/>
        </p:nvSpPr>
        <p:spPr>
          <a:xfrm>
            <a:off x="1243987" y="9259305"/>
            <a:ext cx="1596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1"/>
              </a:rPr>
              <a:t>https://youtu.be/AILrHumVWnQ?si=JtFEXi9DJZfidJS-</a:t>
            </a:r>
            <a:endParaRPr lang="en-US" sz="8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2D1341-60A2-82DB-6407-7BA73FB648A3}"/>
              </a:ext>
            </a:extLst>
          </p:cNvPr>
          <p:cNvSpPr txBox="1"/>
          <p:nvPr/>
        </p:nvSpPr>
        <p:spPr>
          <a:xfrm>
            <a:off x="4921406" y="7306346"/>
            <a:ext cx="4442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F0F0F"/>
                </a:solidFill>
                <a:effectLst/>
              </a:rPr>
              <a:t>Ocean Technologist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09B4DFC-BF67-B385-3A31-71C7DF0A5C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2985" y="7692892"/>
            <a:ext cx="1596388" cy="15963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62EC653-7401-F2AF-9338-2F92F506CC02}"/>
              </a:ext>
            </a:extLst>
          </p:cNvPr>
          <p:cNvSpPr txBox="1"/>
          <p:nvPr/>
        </p:nvSpPr>
        <p:spPr>
          <a:xfrm>
            <a:off x="5014518" y="9259305"/>
            <a:ext cx="1513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13"/>
              </a:rPr>
              <a:t>https://youtu.be/ayVvYXrKjU4?si=ykl4-FGNhn6Fzn3t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12876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etropolis Semi Bold"/>
        <a:ea typeface=""/>
        <a:cs typeface=""/>
      </a:majorFont>
      <a:minorFont>
        <a:latin typeface="Metropol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3842</TotalTime>
  <Words>1201</Words>
  <Application>Microsoft Office PowerPoint</Application>
  <PresentationFormat>Custom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Metropolis Semi Bold</vt:lpstr>
      <vt:lpstr>Roboto</vt:lpstr>
      <vt:lpstr>Metropolis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Umair Abbasi</dc:creator>
  <cp:lastModifiedBy>Coombs, Warren (EECD/EDPE)</cp:lastModifiedBy>
  <cp:revision>31</cp:revision>
  <dcterms:created xsi:type="dcterms:W3CDTF">2024-07-13T08:32:07Z</dcterms:created>
  <dcterms:modified xsi:type="dcterms:W3CDTF">2025-08-13T13:30:16Z</dcterms:modified>
</cp:coreProperties>
</file>