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aleway"/>
      <p:regular r:id="rId25"/>
      <p:bold r:id="rId26"/>
      <p:italic r:id="rId27"/>
      <p:boldItalic r:id="rId28"/>
    </p:embeddedFont>
    <p:embeddedFont>
      <p:font typeface="Raleway Thin"/>
      <p:regular r:id="rId29"/>
      <p:bold r:id="rId30"/>
      <p:italic r:id="rId31"/>
      <p:boldItalic r:id="rId32"/>
    </p:embeddedFont>
    <p:embeddedFont>
      <p:font typeface="Lilita One"/>
      <p:regular r:id="rId33"/>
    </p:embeddedFont>
    <p:embeddedFont>
      <p:font typeface="Josefin Sans"/>
      <p:regular r:id="rId34"/>
      <p:bold r:id="rId35"/>
      <p:italic r:id="rId36"/>
      <p:boldItalic r:id="rId37"/>
    </p:embeddedFont>
    <p:embeddedFont>
      <p:font typeface="Work Sans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2" roundtripDataSignature="AMtx7mhIwnwag++YYTgt3fon6scoPLJ8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1F0BB8E-F590-4C92-B61C-D4E05C2A2A2A}">
  <a:tblStyle styleId="{41F0BB8E-F590-4C92-B61C-D4E05C2A2A2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WorkSans-italic.fntdata"/><Relationship Id="rId20" Type="http://schemas.openxmlformats.org/officeDocument/2006/relationships/slide" Target="slides/slide15.xml"/><Relationship Id="rId42" Type="http://customschemas.google.com/relationships/presentationmetadata" Target="metadata"/><Relationship Id="rId41" Type="http://schemas.openxmlformats.org/officeDocument/2006/relationships/font" Target="fonts/WorkSans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bold.fntdata"/><Relationship Id="rId25" Type="http://schemas.openxmlformats.org/officeDocument/2006/relationships/font" Target="fonts/Raleway-regular.fntdata"/><Relationship Id="rId28" Type="http://schemas.openxmlformats.org/officeDocument/2006/relationships/font" Target="fonts/Raleway-boldItalic.fntdata"/><Relationship Id="rId27" Type="http://schemas.openxmlformats.org/officeDocument/2006/relationships/font" Target="fonts/Ralew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Thin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Thin-italic.fntdata"/><Relationship Id="rId30" Type="http://schemas.openxmlformats.org/officeDocument/2006/relationships/font" Target="fonts/RalewayThin-bold.fntdata"/><Relationship Id="rId11" Type="http://schemas.openxmlformats.org/officeDocument/2006/relationships/slide" Target="slides/slide6.xml"/><Relationship Id="rId33" Type="http://schemas.openxmlformats.org/officeDocument/2006/relationships/font" Target="fonts/LilitaOne-regular.fntdata"/><Relationship Id="rId10" Type="http://schemas.openxmlformats.org/officeDocument/2006/relationships/slide" Target="slides/slide5.xml"/><Relationship Id="rId32" Type="http://schemas.openxmlformats.org/officeDocument/2006/relationships/font" Target="fonts/RalewayThin-boldItalic.fntdata"/><Relationship Id="rId13" Type="http://schemas.openxmlformats.org/officeDocument/2006/relationships/slide" Target="slides/slide8.xml"/><Relationship Id="rId35" Type="http://schemas.openxmlformats.org/officeDocument/2006/relationships/font" Target="fonts/JosefinSans-bold.fntdata"/><Relationship Id="rId12" Type="http://schemas.openxmlformats.org/officeDocument/2006/relationships/slide" Target="slides/slide7.xml"/><Relationship Id="rId34" Type="http://schemas.openxmlformats.org/officeDocument/2006/relationships/font" Target="fonts/JosefinSans-regular.fntdata"/><Relationship Id="rId15" Type="http://schemas.openxmlformats.org/officeDocument/2006/relationships/slide" Target="slides/slide10.xml"/><Relationship Id="rId37" Type="http://schemas.openxmlformats.org/officeDocument/2006/relationships/font" Target="fonts/JosefinSans-boldItalic.fntdata"/><Relationship Id="rId14" Type="http://schemas.openxmlformats.org/officeDocument/2006/relationships/slide" Target="slides/slide9.xml"/><Relationship Id="rId36" Type="http://schemas.openxmlformats.org/officeDocument/2006/relationships/font" Target="fonts/JosefinSans-italic.fntdata"/><Relationship Id="rId17" Type="http://schemas.openxmlformats.org/officeDocument/2006/relationships/slide" Target="slides/slide12.xml"/><Relationship Id="rId39" Type="http://schemas.openxmlformats.org/officeDocument/2006/relationships/font" Target="fonts/WorkSans-bold.fntdata"/><Relationship Id="rId16" Type="http://schemas.openxmlformats.org/officeDocument/2006/relationships/slide" Target="slides/slide11.xml"/><Relationship Id="rId38" Type="http://schemas.openxmlformats.org/officeDocument/2006/relationships/font" Target="fonts/WorkSans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ac30fcd6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5" name="Google Shape;855;gac30fcd6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ac332850de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1" name="Google Shape;1041;gac332850de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ac3101d1d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1" name="Google Shape;1051;gac3101d1d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ac3101d1d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8" name="Google Shape;1058;gac3101d1d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c3101d1d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5" name="Google Shape;1065;gac3101d1d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ac3101d1d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1" name="Google Shape;1071;gac3101d1d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ac332850de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0" name="Google Shape;1080;gac332850de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ac332850de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6" name="Google Shape;1086;gac332850de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ac332850de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2" name="Google Shape;1092;gac332850de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ac332850de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7" name="Google Shape;1097;gac332850de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2" name="Google Shape;110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ac30fcd67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4" name="Google Shape;884;gac30fcd67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ac30fcd67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3" name="Google Shape;893;gac30fcd67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ac30fcd674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1" name="Google Shape;901;gac30fcd674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ac332850d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8" name="Google Shape;908;gac332850d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ac30fcd674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1" name="Google Shape;991;gac30fcd674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ac3101d1d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0" name="Google Shape;1020;gac3101d1d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ac332850de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7" name="Google Shape;1027;gac332850de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ac332850de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3" name="Google Shape;1033;gac332850de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47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47"/>
          <p:cNvSpPr txBox="1"/>
          <p:nvPr>
            <p:ph type="ctrTitle"/>
          </p:nvPr>
        </p:nvSpPr>
        <p:spPr>
          <a:xfrm>
            <a:off x="720000" y="860400"/>
            <a:ext cx="3345000" cy="206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47"/>
          <p:cNvSpPr txBox="1"/>
          <p:nvPr>
            <p:ph idx="1" type="subTitle"/>
          </p:nvPr>
        </p:nvSpPr>
        <p:spPr>
          <a:xfrm>
            <a:off x="720000" y="2824325"/>
            <a:ext cx="33450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9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4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54"/>
          <p:cNvSpPr txBox="1"/>
          <p:nvPr>
            <p:ph type="title"/>
          </p:nvPr>
        </p:nvSpPr>
        <p:spPr>
          <a:xfrm>
            <a:off x="3726000" y="2667600"/>
            <a:ext cx="3380400" cy="8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7" name="Google Shape;307;p54"/>
          <p:cNvSpPr txBox="1"/>
          <p:nvPr>
            <p:ph idx="1" type="subTitle"/>
          </p:nvPr>
        </p:nvSpPr>
        <p:spPr>
          <a:xfrm>
            <a:off x="3726100" y="1712900"/>
            <a:ext cx="33804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308" name="Google Shape;308;p54"/>
          <p:cNvGrpSpPr/>
          <p:nvPr/>
        </p:nvGrpSpPr>
        <p:grpSpPr>
          <a:xfrm>
            <a:off x="1980709" y="594611"/>
            <a:ext cx="656880" cy="622850"/>
            <a:chOff x="1980709" y="594611"/>
            <a:chExt cx="656880" cy="622850"/>
          </a:xfrm>
        </p:grpSpPr>
        <p:sp>
          <p:nvSpPr>
            <p:cNvPr id="309" name="Google Shape;309;p54"/>
            <p:cNvSpPr/>
            <p:nvPr/>
          </p:nvSpPr>
          <p:spPr>
            <a:xfrm>
              <a:off x="1980709" y="594611"/>
              <a:ext cx="656880" cy="622850"/>
            </a:xfrm>
            <a:custGeom>
              <a:rect b="b" l="l" r="r" t="t"/>
              <a:pathLst>
                <a:path extrusionOk="0" h="18651" w="19670">
                  <a:moveTo>
                    <a:pt x="9650" y="1"/>
                  </a:moveTo>
                  <a:cubicBezTo>
                    <a:pt x="8645" y="1"/>
                    <a:pt x="7630" y="164"/>
                    <a:pt x="6643" y="500"/>
                  </a:cubicBezTo>
                  <a:cubicBezTo>
                    <a:pt x="3081" y="1703"/>
                    <a:pt x="594" y="4960"/>
                    <a:pt x="337" y="8714"/>
                  </a:cubicBezTo>
                  <a:cubicBezTo>
                    <a:pt x="1" y="13848"/>
                    <a:pt x="3899" y="18292"/>
                    <a:pt x="9033" y="18629"/>
                  </a:cubicBezTo>
                  <a:cubicBezTo>
                    <a:pt x="9245" y="18644"/>
                    <a:pt x="9456" y="18651"/>
                    <a:pt x="9666" y="18651"/>
                  </a:cubicBezTo>
                  <a:cubicBezTo>
                    <a:pt x="13194" y="18651"/>
                    <a:pt x="16427" y="16642"/>
                    <a:pt x="18001" y="13447"/>
                  </a:cubicBezTo>
                  <a:cubicBezTo>
                    <a:pt x="19670" y="10078"/>
                    <a:pt x="19140" y="6019"/>
                    <a:pt x="16654" y="3179"/>
                  </a:cubicBezTo>
                  <a:cubicBezTo>
                    <a:pt x="14853" y="1123"/>
                    <a:pt x="12287" y="1"/>
                    <a:pt x="96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54"/>
            <p:cNvSpPr/>
            <p:nvPr/>
          </p:nvSpPr>
          <p:spPr>
            <a:xfrm>
              <a:off x="2298429" y="732365"/>
              <a:ext cx="145769" cy="185943"/>
            </a:xfrm>
            <a:custGeom>
              <a:rect b="b" l="l" r="r" t="t"/>
              <a:pathLst>
                <a:path extrusionOk="0" h="5568" w="4365">
                  <a:moveTo>
                    <a:pt x="81" y="1"/>
                  </a:moveTo>
                  <a:cubicBezTo>
                    <a:pt x="48" y="113"/>
                    <a:pt x="48" y="242"/>
                    <a:pt x="48" y="386"/>
                  </a:cubicBezTo>
                  <a:cubicBezTo>
                    <a:pt x="48" y="659"/>
                    <a:pt x="32" y="1012"/>
                    <a:pt x="16" y="1429"/>
                  </a:cubicBezTo>
                  <a:cubicBezTo>
                    <a:pt x="16" y="2311"/>
                    <a:pt x="0" y="3530"/>
                    <a:pt x="0" y="4878"/>
                  </a:cubicBezTo>
                  <a:lnTo>
                    <a:pt x="0" y="5488"/>
                  </a:lnTo>
                  <a:lnTo>
                    <a:pt x="0" y="5568"/>
                  </a:lnTo>
                  <a:lnTo>
                    <a:pt x="81" y="5568"/>
                  </a:lnTo>
                  <a:cubicBezTo>
                    <a:pt x="1284" y="5568"/>
                    <a:pt x="2359" y="5552"/>
                    <a:pt x="3129" y="5536"/>
                  </a:cubicBezTo>
                  <a:lnTo>
                    <a:pt x="4043" y="5520"/>
                  </a:lnTo>
                  <a:cubicBezTo>
                    <a:pt x="4139" y="5520"/>
                    <a:pt x="4252" y="5520"/>
                    <a:pt x="4364" y="5488"/>
                  </a:cubicBezTo>
                  <a:cubicBezTo>
                    <a:pt x="4252" y="5472"/>
                    <a:pt x="4156" y="5456"/>
                    <a:pt x="4043" y="5456"/>
                  </a:cubicBezTo>
                  <a:lnTo>
                    <a:pt x="3129" y="5440"/>
                  </a:lnTo>
                  <a:cubicBezTo>
                    <a:pt x="2376" y="5424"/>
                    <a:pt x="1332" y="5408"/>
                    <a:pt x="161" y="5408"/>
                  </a:cubicBezTo>
                  <a:lnTo>
                    <a:pt x="161" y="5408"/>
                  </a:lnTo>
                  <a:lnTo>
                    <a:pt x="161" y="4878"/>
                  </a:lnTo>
                  <a:cubicBezTo>
                    <a:pt x="161" y="3530"/>
                    <a:pt x="145" y="2311"/>
                    <a:pt x="145" y="1429"/>
                  </a:cubicBezTo>
                  <a:cubicBezTo>
                    <a:pt x="129" y="1012"/>
                    <a:pt x="113" y="659"/>
                    <a:pt x="113" y="386"/>
                  </a:cubicBezTo>
                  <a:cubicBezTo>
                    <a:pt x="113" y="242"/>
                    <a:pt x="113" y="113"/>
                    <a:pt x="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54"/>
            <p:cNvSpPr/>
            <p:nvPr/>
          </p:nvSpPr>
          <p:spPr>
            <a:xfrm>
              <a:off x="2299497" y="646106"/>
              <a:ext cx="5377" cy="52029"/>
            </a:xfrm>
            <a:custGeom>
              <a:rect b="b" l="l" r="r" t="t"/>
              <a:pathLst>
                <a:path extrusionOk="0" h="1558" w="161">
                  <a:moveTo>
                    <a:pt x="81" y="1"/>
                  </a:moveTo>
                  <a:cubicBezTo>
                    <a:pt x="32" y="1"/>
                    <a:pt x="0" y="338"/>
                    <a:pt x="0" y="771"/>
                  </a:cubicBezTo>
                  <a:cubicBezTo>
                    <a:pt x="0" y="1204"/>
                    <a:pt x="32" y="1557"/>
                    <a:pt x="81" y="1557"/>
                  </a:cubicBezTo>
                  <a:cubicBezTo>
                    <a:pt x="113" y="1557"/>
                    <a:pt x="161" y="1204"/>
                    <a:pt x="161" y="771"/>
                  </a:cubicBezTo>
                  <a:cubicBezTo>
                    <a:pt x="161" y="338"/>
                    <a:pt x="129" y="1"/>
                    <a:pt x="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54"/>
            <p:cNvSpPr/>
            <p:nvPr/>
          </p:nvSpPr>
          <p:spPr>
            <a:xfrm>
              <a:off x="2406662" y="687816"/>
              <a:ext cx="38605" cy="36668"/>
            </a:xfrm>
            <a:custGeom>
              <a:rect b="b" l="l" r="r" t="t"/>
              <a:pathLst>
                <a:path extrusionOk="0" h="1098" w="1156">
                  <a:moveTo>
                    <a:pt x="1114" y="0"/>
                  </a:moveTo>
                  <a:cubicBezTo>
                    <a:pt x="1056" y="0"/>
                    <a:pt x="799" y="214"/>
                    <a:pt x="513" y="485"/>
                  </a:cubicBezTo>
                  <a:cubicBezTo>
                    <a:pt x="209" y="789"/>
                    <a:pt x="0" y="1062"/>
                    <a:pt x="32" y="1094"/>
                  </a:cubicBezTo>
                  <a:cubicBezTo>
                    <a:pt x="33" y="1096"/>
                    <a:pt x="35" y="1097"/>
                    <a:pt x="38" y="1097"/>
                  </a:cubicBezTo>
                  <a:cubicBezTo>
                    <a:pt x="83" y="1097"/>
                    <a:pt x="340" y="883"/>
                    <a:pt x="626" y="613"/>
                  </a:cubicBezTo>
                  <a:cubicBezTo>
                    <a:pt x="931" y="308"/>
                    <a:pt x="1155" y="35"/>
                    <a:pt x="1123" y="3"/>
                  </a:cubicBezTo>
                  <a:cubicBezTo>
                    <a:pt x="1121" y="1"/>
                    <a:pt x="1118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54"/>
            <p:cNvSpPr/>
            <p:nvPr/>
          </p:nvSpPr>
          <p:spPr>
            <a:xfrm>
              <a:off x="2482202" y="778283"/>
              <a:ext cx="45551" cy="27117"/>
            </a:xfrm>
            <a:custGeom>
              <a:rect b="b" l="l" r="r" t="t"/>
              <a:pathLst>
                <a:path extrusionOk="0" h="812" w="1364">
                  <a:moveTo>
                    <a:pt x="1315" y="0"/>
                  </a:moveTo>
                  <a:cubicBezTo>
                    <a:pt x="1243" y="0"/>
                    <a:pt x="953" y="111"/>
                    <a:pt x="626" y="310"/>
                  </a:cubicBezTo>
                  <a:cubicBezTo>
                    <a:pt x="257" y="535"/>
                    <a:pt x="0" y="776"/>
                    <a:pt x="16" y="808"/>
                  </a:cubicBezTo>
                  <a:cubicBezTo>
                    <a:pt x="19" y="811"/>
                    <a:pt x="24" y="812"/>
                    <a:pt x="30" y="812"/>
                  </a:cubicBezTo>
                  <a:cubicBezTo>
                    <a:pt x="101" y="812"/>
                    <a:pt x="383" y="660"/>
                    <a:pt x="706" y="455"/>
                  </a:cubicBezTo>
                  <a:cubicBezTo>
                    <a:pt x="1075" y="230"/>
                    <a:pt x="1364" y="54"/>
                    <a:pt x="1332" y="6"/>
                  </a:cubicBezTo>
                  <a:cubicBezTo>
                    <a:pt x="1330" y="2"/>
                    <a:pt x="1324" y="0"/>
                    <a:pt x="13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54"/>
            <p:cNvSpPr/>
            <p:nvPr/>
          </p:nvSpPr>
          <p:spPr>
            <a:xfrm>
              <a:off x="2504142" y="910260"/>
              <a:ext cx="71298" cy="5377"/>
            </a:xfrm>
            <a:custGeom>
              <a:rect b="b" l="l" r="r" t="t"/>
              <a:pathLst>
                <a:path extrusionOk="0" h="161" w="2135">
                  <a:moveTo>
                    <a:pt x="1076" y="0"/>
                  </a:moveTo>
                  <a:cubicBezTo>
                    <a:pt x="482" y="0"/>
                    <a:pt x="1" y="32"/>
                    <a:pt x="1" y="80"/>
                  </a:cubicBezTo>
                  <a:cubicBezTo>
                    <a:pt x="1" y="129"/>
                    <a:pt x="482" y="161"/>
                    <a:pt x="1076" y="161"/>
                  </a:cubicBezTo>
                  <a:cubicBezTo>
                    <a:pt x="1653" y="161"/>
                    <a:pt x="2135" y="129"/>
                    <a:pt x="2135" y="80"/>
                  </a:cubicBezTo>
                  <a:cubicBezTo>
                    <a:pt x="2135" y="32"/>
                    <a:pt x="1653" y="0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54"/>
            <p:cNvSpPr/>
            <p:nvPr/>
          </p:nvSpPr>
          <p:spPr>
            <a:xfrm>
              <a:off x="2013402" y="905418"/>
              <a:ext cx="67525" cy="5410"/>
            </a:xfrm>
            <a:custGeom>
              <a:rect b="b" l="l" r="r" t="t"/>
              <a:pathLst>
                <a:path extrusionOk="0" h="162" w="2022">
                  <a:moveTo>
                    <a:pt x="1011" y="1"/>
                  </a:moveTo>
                  <a:cubicBezTo>
                    <a:pt x="449" y="1"/>
                    <a:pt x="0" y="33"/>
                    <a:pt x="0" y="81"/>
                  </a:cubicBezTo>
                  <a:cubicBezTo>
                    <a:pt x="0" y="129"/>
                    <a:pt x="449" y="161"/>
                    <a:pt x="1011" y="161"/>
                  </a:cubicBezTo>
                  <a:cubicBezTo>
                    <a:pt x="1572" y="161"/>
                    <a:pt x="2022" y="129"/>
                    <a:pt x="2022" y="81"/>
                  </a:cubicBezTo>
                  <a:cubicBezTo>
                    <a:pt x="2022" y="33"/>
                    <a:pt x="1572" y="1"/>
                    <a:pt x="10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54"/>
            <p:cNvSpPr/>
            <p:nvPr/>
          </p:nvSpPr>
          <p:spPr>
            <a:xfrm>
              <a:off x="2061625" y="1008208"/>
              <a:ext cx="55202" cy="43180"/>
            </a:xfrm>
            <a:custGeom>
              <a:rect b="b" l="l" r="r" t="t"/>
              <a:pathLst>
                <a:path extrusionOk="0" h="1293" w="1653">
                  <a:moveTo>
                    <a:pt x="1612" y="0"/>
                  </a:moveTo>
                  <a:cubicBezTo>
                    <a:pt x="1546" y="0"/>
                    <a:pt x="1194" y="248"/>
                    <a:pt x="770" y="581"/>
                  </a:cubicBezTo>
                  <a:cubicBezTo>
                    <a:pt x="337" y="934"/>
                    <a:pt x="0" y="1255"/>
                    <a:pt x="16" y="1287"/>
                  </a:cubicBezTo>
                  <a:cubicBezTo>
                    <a:pt x="19" y="1290"/>
                    <a:pt x="23" y="1292"/>
                    <a:pt x="30" y="1292"/>
                  </a:cubicBezTo>
                  <a:cubicBezTo>
                    <a:pt x="108" y="1292"/>
                    <a:pt x="468" y="1035"/>
                    <a:pt x="882" y="709"/>
                  </a:cubicBezTo>
                  <a:cubicBezTo>
                    <a:pt x="1316" y="356"/>
                    <a:pt x="1653" y="35"/>
                    <a:pt x="1620" y="3"/>
                  </a:cubicBezTo>
                  <a:cubicBezTo>
                    <a:pt x="1619" y="1"/>
                    <a:pt x="1616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54"/>
            <p:cNvSpPr/>
            <p:nvPr/>
          </p:nvSpPr>
          <p:spPr>
            <a:xfrm>
              <a:off x="2165016" y="1085918"/>
              <a:ext cx="38605" cy="59577"/>
            </a:xfrm>
            <a:custGeom>
              <a:rect b="b" l="l" r="r" t="t"/>
              <a:pathLst>
                <a:path extrusionOk="0" h="1784" w="1156">
                  <a:moveTo>
                    <a:pt x="1102" y="0"/>
                  </a:moveTo>
                  <a:cubicBezTo>
                    <a:pt x="1050" y="0"/>
                    <a:pt x="758" y="344"/>
                    <a:pt x="466" y="821"/>
                  </a:cubicBezTo>
                  <a:cubicBezTo>
                    <a:pt x="177" y="1318"/>
                    <a:pt x="0" y="1751"/>
                    <a:pt x="49" y="1783"/>
                  </a:cubicBezTo>
                  <a:cubicBezTo>
                    <a:pt x="49" y="1784"/>
                    <a:pt x="50" y="1784"/>
                    <a:pt x="51" y="1784"/>
                  </a:cubicBezTo>
                  <a:cubicBezTo>
                    <a:pt x="90" y="1784"/>
                    <a:pt x="327" y="1389"/>
                    <a:pt x="610" y="901"/>
                  </a:cubicBezTo>
                  <a:cubicBezTo>
                    <a:pt x="899" y="420"/>
                    <a:pt x="1156" y="19"/>
                    <a:pt x="1107" y="2"/>
                  </a:cubicBezTo>
                  <a:cubicBezTo>
                    <a:pt x="1106" y="1"/>
                    <a:pt x="1104" y="0"/>
                    <a:pt x="11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54"/>
            <p:cNvSpPr/>
            <p:nvPr/>
          </p:nvSpPr>
          <p:spPr>
            <a:xfrm>
              <a:off x="2299497" y="1114370"/>
              <a:ext cx="5377" cy="71298"/>
            </a:xfrm>
            <a:custGeom>
              <a:rect b="b" l="l" r="r" t="t"/>
              <a:pathLst>
                <a:path extrusionOk="0" h="2135" w="161">
                  <a:moveTo>
                    <a:pt x="81" y="1"/>
                  </a:moveTo>
                  <a:cubicBezTo>
                    <a:pt x="32" y="1"/>
                    <a:pt x="0" y="482"/>
                    <a:pt x="0" y="1076"/>
                  </a:cubicBezTo>
                  <a:cubicBezTo>
                    <a:pt x="0" y="1653"/>
                    <a:pt x="32" y="2135"/>
                    <a:pt x="81" y="2135"/>
                  </a:cubicBezTo>
                  <a:cubicBezTo>
                    <a:pt x="113" y="2135"/>
                    <a:pt x="161" y="1653"/>
                    <a:pt x="161" y="1076"/>
                  </a:cubicBezTo>
                  <a:cubicBezTo>
                    <a:pt x="161" y="482"/>
                    <a:pt x="113" y="1"/>
                    <a:pt x="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54"/>
            <p:cNvSpPr/>
            <p:nvPr/>
          </p:nvSpPr>
          <p:spPr>
            <a:xfrm>
              <a:off x="2401285" y="1091328"/>
              <a:ext cx="55235" cy="46853"/>
            </a:xfrm>
            <a:custGeom>
              <a:rect b="b" l="l" r="r" t="t"/>
              <a:pathLst>
                <a:path extrusionOk="0" h="1403" w="1654">
                  <a:moveTo>
                    <a:pt x="36" y="0"/>
                  </a:moveTo>
                  <a:cubicBezTo>
                    <a:pt x="34" y="0"/>
                    <a:pt x="33" y="1"/>
                    <a:pt x="33" y="1"/>
                  </a:cubicBezTo>
                  <a:cubicBezTo>
                    <a:pt x="1" y="33"/>
                    <a:pt x="289" y="418"/>
                    <a:pt x="739" y="819"/>
                  </a:cubicBezTo>
                  <a:cubicBezTo>
                    <a:pt x="1150" y="1171"/>
                    <a:pt x="1534" y="1403"/>
                    <a:pt x="1621" y="1403"/>
                  </a:cubicBezTo>
                  <a:cubicBezTo>
                    <a:pt x="1629" y="1403"/>
                    <a:pt x="1634" y="1401"/>
                    <a:pt x="1637" y="1397"/>
                  </a:cubicBezTo>
                  <a:cubicBezTo>
                    <a:pt x="1653" y="1365"/>
                    <a:pt x="1284" y="1076"/>
                    <a:pt x="851" y="691"/>
                  </a:cubicBezTo>
                  <a:cubicBezTo>
                    <a:pt x="413" y="315"/>
                    <a:pt x="81" y="0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54"/>
            <p:cNvSpPr/>
            <p:nvPr/>
          </p:nvSpPr>
          <p:spPr>
            <a:xfrm>
              <a:off x="2482736" y="1015722"/>
              <a:ext cx="46085" cy="44649"/>
            </a:xfrm>
            <a:custGeom>
              <a:rect b="b" l="l" r="r" t="t"/>
              <a:pathLst>
                <a:path extrusionOk="0" h="1337" w="1380">
                  <a:moveTo>
                    <a:pt x="40" y="0"/>
                  </a:moveTo>
                  <a:cubicBezTo>
                    <a:pt x="37" y="0"/>
                    <a:pt x="34" y="1"/>
                    <a:pt x="32" y="3"/>
                  </a:cubicBezTo>
                  <a:cubicBezTo>
                    <a:pt x="0" y="35"/>
                    <a:pt x="273" y="372"/>
                    <a:pt x="626" y="725"/>
                  </a:cubicBezTo>
                  <a:cubicBezTo>
                    <a:pt x="975" y="1074"/>
                    <a:pt x="1281" y="1337"/>
                    <a:pt x="1340" y="1337"/>
                  </a:cubicBezTo>
                  <a:cubicBezTo>
                    <a:pt x="1344" y="1337"/>
                    <a:pt x="1346" y="1336"/>
                    <a:pt x="1348" y="1334"/>
                  </a:cubicBezTo>
                  <a:cubicBezTo>
                    <a:pt x="1380" y="1302"/>
                    <a:pt x="1107" y="981"/>
                    <a:pt x="754" y="612"/>
                  </a:cubicBezTo>
                  <a:cubicBezTo>
                    <a:pt x="405" y="263"/>
                    <a:pt x="99" y="0"/>
                    <a:pt x="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54"/>
            <p:cNvSpPr/>
            <p:nvPr/>
          </p:nvSpPr>
          <p:spPr>
            <a:xfrm>
              <a:off x="2072846" y="773541"/>
              <a:ext cx="40775" cy="38805"/>
            </a:xfrm>
            <a:custGeom>
              <a:rect b="b" l="l" r="r" t="t"/>
              <a:pathLst>
                <a:path extrusionOk="0" h="1162" w="1221">
                  <a:moveTo>
                    <a:pt x="42" y="0"/>
                  </a:moveTo>
                  <a:cubicBezTo>
                    <a:pt x="38" y="0"/>
                    <a:pt x="35" y="1"/>
                    <a:pt x="33" y="3"/>
                  </a:cubicBezTo>
                  <a:cubicBezTo>
                    <a:pt x="1" y="35"/>
                    <a:pt x="226" y="324"/>
                    <a:pt x="546" y="645"/>
                  </a:cubicBezTo>
                  <a:cubicBezTo>
                    <a:pt x="847" y="945"/>
                    <a:pt x="1119" y="1161"/>
                    <a:pt x="1179" y="1161"/>
                  </a:cubicBezTo>
                  <a:cubicBezTo>
                    <a:pt x="1183" y="1161"/>
                    <a:pt x="1186" y="1160"/>
                    <a:pt x="1188" y="1158"/>
                  </a:cubicBezTo>
                  <a:cubicBezTo>
                    <a:pt x="1220" y="1126"/>
                    <a:pt x="980" y="837"/>
                    <a:pt x="659" y="517"/>
                  </a:cubicBezTo>
                  <a:cubicBezTo>
                    <a:pt x="358" y="216"/>
                    <a:pt x="100" y="0"/>
                    <a:pt x="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54"/>
            <p:cNvSpPr/>
            <p:nvPr/>
          </p:nvSpPr>
          <p:spPr>
            <a:xfrm>
              <a:off x="2162344" y="680302"/>
              <a:ext cx="40208" cy="38271"/>
            </a:xfrm>
            <a:custGeom>
              <a:rect b="b" l="l" r="r" t="t"/>
              <a:pathLst>
                <a:path extrusionOk="0" h="1146" w="1204">
                  <a:moveTo>
                    <a:pt x="41" y="1"/>
                  </a:moveTo>
                  <a:cubicBezTo>
                    <a:pt x="37" y="1"/>
                    <a:pt x="34" y="2"/>
                    <a:pt x="32" y="4"/>
                  </a:cubicBezTo>
                  <a:cubicBezTo>
                    <a:pt x="0" y="36"/>
                    <a:pt x="241" y="325"/>
                    <a:pt x="546" y="629"/>
                  </a:cubicBezTo>
                  <a:cubicBezTo>
                    <a:pt x="846" y="930"/>
                    <a:pt x="1104" y="1146"/>
                    <a:pt x="1162" y="1146"/>
                  </a:cubicBezTo>
                  <a:cubicBezTo>
                    <a:pt x="1166" y="1146"/>
                    <a:pt x="1169" y="1145"/>
                    <a:pt x="1171" y="1143"/>
                  </a:cubicBezTo>
                  <a:cubicBezTo>
                    <a:pt x="1204" y="1111"/>
                    <a:pt x="979" y="838"/>
                    <a:pt x="658" y="517"/>
                  </a:cubicBezTo>
                  <a:cubicBezTo>
                    <a:pt x="372" y="231"/>
                    <a:pt x="99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" name="Google Shape;323;p54"/>
          <p:cNvGrpSpPr/>
          <p:nvPr/>
        </p:nvGrpSpPr>
        <p:grpSpPr>
          <a:xfrm>
            <a:off x="-94857" y="1618000"/>
            <a:ext cx="906006" cy="595800"/>
            <a:chOff x="-94857" y="1618000"/>
            <a:chExt cx="906006" cy="595800"/>
          </a:xfrm>
        </p:grpSpPr>
        <p:sp>
          <p:nvSpPr>
            <p:cNvPr id="324" name="Google Shape;324;p54"/>
            <p:cNvSpPr/>
            <p:nvPr/>
          </p:nvSpPr>
          <p:spPr>
            <a:xfrm>
              <a:off x="-94857" y="1618000"/>
              <a:ext cx="906006" cy="595800"/>
            </a:xfrm>
            <a:custGeom>
              <a:rect b="b" l="l" r="r" t="t"/>
              <a:pathLst>
                <a:path extrusionOk="0" h="17841" w="27130">
                  <a:moveTo>
                    <a:pt x="0" y="1"/>
                  </a:moveTo>
                  <a:lnTo>
                    <a:pt x="0" y="17841"/>
                  </a:lnTo>
                  <a:lnTo>
                    <a:pt x="27130" y="17841"/>
                  </a:lnTo>
                  <a:lnTo>
                    <a:pt x="271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54"/>
            <p:cNvSpPr/>
            <p:nvPr/>
          </p:nvSpPr>
          <p:spPr>
            <a:xfrm>
              <a:off x="-63266" y="1642646"/>
              <a:ext cx="842289" cy="544372"/>
            </a:xfrm>
            <a:custGeom>
              <a:rect b="b" l="l" r="r" t="t"/>
              <a:pathLst>
                <a:path extrusionOk="0" h="16301" w="25222">
                  <a:moveTo>
                    <a:pt x="1" y="1"/>
                  </a:moveTo>
                  <a:lnTo>
                    <a:pt x="1" y="16301"/>
                  </a:lnTo>
                  <a:lnTo>
                    <a:pt x="25221" y="16301"/>
                  </a:lnTo>
                  <a:lnTo>
                    <a:pt x="252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54"/>
            <p:cNvSpPr/>
            <p:nvPr/>
          </p:nvSpPr>
          <p:spPr>
            <a:xfrm>
              <a:off x="220692" y="1840879"/>
              <a:ext cx="274908" cy="150044"/>
            </a:xfrm>
            <a:custGeom>
              <a:rect b="b" l="l" r="r" t="t"/>
              <a:pathLst>
                <a:path extrusionOk="0" h="4493" w="8232">
                  <a:moveTo>
                    <a:pt x="1" y="1"/>
                  </a:moveTo>
                  <a:lnTo>
                    <a:pt x="1" y="4493"/>
                  </a:lnTo>
                  <a:lnTo>
                    <a:pt x="8231" y="4493"/>
                  </a:lnTo>
                  <a:lnTo>
                    <a:pt x="823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" name="Google Shape;327;p54"/>
          <p:cNvGrpSpPr/>
          <p:nvPr/>
        </p:nvGrpSpPr>
        <p:grpSpPr>
          <a:xfrm>
            <a:off x="7881171" y="2280917"/>
            <a:ext cx="978340" cy="2392218"/>
            <a:chOff x="7881171" y="2278620"/>
            <a:chExt cx="978340" cy="2392218"/>
          </a:xfrm>
        </p:grpSpPr>
        <p:sp>
          <p:nvSpPr>
            <p:cNvPr id="328" name="Google Shape;328;p54"/>
            <p:cNvSpPr/>
            <p:nvPr/>
          </p:nvSpPr>
          <p:spPr>
            <a:xfrm>
              <a:off x="8442641" y="2530953"/>
              <a:ext cx="373456" cy="90567"/>
            </a:xfrm>
            <a:custGeom>
              <a:rect b="b" l="l" r="r" t="t"/>
              <a:pathLst>
                <a:path extrusionOk="0" h="2712" w="11183">
                  <a:moveTo>
                    <a:pt x="1" y="0"/>
                  </a:moveTo>
                  <a:lnTo>
                    <a:pt x="241" y="2712"/>
                  </a:lnTo>
                  <a:lnTo>
                    <a:pt x="11183" y="2712"/>
                  </a:lnTo>
                  <a:lnTo>
                    <a:pt x="11183" y="8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54"/>
            <p:cNvSpPr/>
            <p:nvPr/>
          </p:nvSpPr>
          <p:spPr>
            <a:xfrm>
              <a:off x="8463547" y="2479525"/>
              <a:ext cx="347208" cy="78244"/>
            </a:xfrm>
            <a:custGeom>
              <a:rect b="b" l="l" r="r" t="t"/>
              <a:pathLst>
                <a:path extrusionOk="0" h="2343" w="10397">
                  <a:moveTo>
                    <a:pt x="0" y="0"/>
                  </a:moveTo>
                  <a:lnTo>
                    <a:pt x="0" y="1589"/>
                  </a:lnTo>
                  <a:lnTo>
                    <a:pt x="10188" y="2343"/>
                  </a:lnTo>
                  <a:lnTo>
                    <a:pt x="10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54"/>
            <p:cNvSpPr/>
            <p:nvPr/>
          </p:nvSpPr>
          <p:spPr>
            <a:xfrm>
              <a:off x="8429250" y="2431302"/>
              <a:ext cx="349879" cy="48256"/>
            </a:xfrm>
            <a:custGeom>
              <a:rect b="b" l="l" r="r" t="t"/>
              <a:pathLst>
                <a:path extrusionOk="0" h="1445" w="10477">
                  <a:moveTo>
                    <a:pt x="1" y="0"/>
                  </a:moveTo>
                  <a:lnTo>
                    <a:pt x="209" y="1444"/>
                  </a:lnTo>
                  <a:lnTo>
                    <a:pt x="10477" y="1444"/>
                  </a:lnTo>
                  <a:lnTo>
                    <a:pt x="104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54"/>
            <p:cNvSpPr/>
            <p:nvPr/>
          </p:nvSpPr>
          <p:spPr>
            <a:xfrm>
              <a:off x="8463547" y="2479525"/>
              <a:ext cx="335419" cy="11822"/>
            </a:xfrm>
            <a:custGeom>
              <a:rect b="b" l="l" r="r" t="t"/>
              <a:pathLst>
                <a:path extrusionOk="0" h="354" w="10044">
                  <a:moveTo>
                    <a:pt x="0" y="0"/>
                  </a:moveTo>
                  <a:lnTo>
                    <a:pt x="0" y="353"/>
                  </a:lnTo>
                  <a:lnTo>
                    <a:pt x="100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54"/>
            <p:cNvSpPr/>
            <p:nvPr/>
          </p:nvSpPr>
          <p:spPr>
            <a:xfrm>
              <a:off x="8463547" y="2532556"/>
              <a:ext cx="341297" cy="25213"/>
            </a:xfrm>
            <a:custGeom>
              <a:rect b="b" l="l" r="r" t="t"/>
              <a:pathLst>
                <a:path extrusionOk="0" h="755" w="10220">
                  <a:moveTo>
                    <a:pt x="0" y="1"/>
                  </a:moveTo>
                  <a:lnTo>
                    <a:pt x="10188" y="755"/>
                  </a:lnTo>
                  <a:lnTo>
                    <a:pt x="10220" y="3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54"/>
            <p:cNvSpPr/>
            <p:nvPr/>
          </p:nvSpPr>
          <p:spPr>
            <a:xfrm>
              <a:off x="8650525" y="2504705"/>
              <a:ext cx="148441" cy="7514"/>
            </a:xfrm>
            <a:custGeom>
              <a:rect b="b" l="l" r="r" t="t"/>
              <a:pathLst>
                <a:path extrusionOk="0" h="225" w="4445">
                  <a:moveTo>
                    <a:pt x="1765" y="0"/>
                  </a:moveTo>
                  <a:lnTo>
                    <a:pt x="1" y="225"/>
                  </a:lnTo>
                  <a:lnTo>
                    <a:pt x="4445" y="225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54"/>
            <p:cNvSpPr/>
            <p:nvPr/>
          </p:nvSpPr>
          <p:spPr>
            <a:xfrm>
              <a:off x="8447484" y="2583984"/>
              <a:ext cx="110938" cy="8082"/>
            </a:xfrm>
            <a:custGeom>
              <a:rect b="b" l="l" r="r" t="t"/>
              <a:pathLst>
                <a:path extrusionOk="0" h="242" w="3322">
                  <a:moveTo>
                    <a:pt x="0" y="1"/>
                  </a:moveTo>
                  <a:lnTo>
                    <a:pt x="16" y="241"/>
                  </a:lnTo>
                  <a:lnTo>
                    <a:pt x="33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54"/>
            <p:cNvSpPr/>
            <p:nvPr/>
          </p:nvSpPr>
          <p:spPr>
            <a:xfrm>
              <a:off x="8550874" y="2448434"/>
              <a:ext cx="228789" cy="7013"/>
            </a:xfrm>
            <a:custGeom>
              <a:rect b="b" l="l" r="r" t="t"/>
              <a:pathLst>
                <a:path extrusionOk="0" h="210" w="6851">
                  <a:moveTo>
                    <a:pt x="6835" y="1"/>
                  </a:moveTo>
                  <a:lnTo>
                    <a:pt x="0" y="209"/>
                  </a:lnTo>
                  <a:cubicBezTo>
                    <a:pt x="0" y="209"/>
                    <a:pt x="6851" y="161"/>
                    <a:pt x="6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54"/>
            <p:cNvSpPr/>
            <p:nvPr/>
          </p:nvSpPr>
          <p:spPr>
            <a:xfrm>
              <a:off x="7992076" y="2278620"/>
              <a:ext cx="390588" cy="52530"/>
            </a:xfrm>
            <a:custGeom>
              <a:rect b="b" l="l" r="r" t="t"/>
              <a:pathLst>
                <a:path extrusionOk="0" h="1573" w="11696">
                  <a:moveTo>
                    <a:pt x="0" y="0"/>
                  </a:moveTo>
                  <a:lnTo>
                    <a:pt x="0" y="1572"/>
                  </a:lnTo>
                  <a:lnTo>
                    <a:pt x="11696" y="1572"/>
                  </a:lnTo>
                  <a:lnTo>
                    <a:pt x="116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54"/>
            <p:cNvSpPr/>
            <p:nvPr/>
          </p:nvSpPr>
          <p:spPr>
            <a:xfrm>
              <a:off x="8042970" y="2280758"/>
              <a:ext cx="4842" cy="49324"/>
            </a:xfrm>
            <a:custGeom>
              <a:rect b="b" l="l" r="r" t="t"/>
              <a:pathLst>
                <a:path extrusionOk="0" h="1477" w="145">
                  <a:moveTo>
                    <a:pt x="64" y="0"/>
                  </a:moveTo>
                  <a:cubicBezTo>
                    <a:pt x="32" y="0"/>
                    <a:pt x="0" y="337"/>
                    <a:pt x="0" y="738"/>
                  </a:cubicBezTo>
                  <a:cubicBezTo>
                    <a:pt x="0" y="1139"/>
                    <a:pt x="32" y="1476"/>
                    <a:pt x="64" y="1476"/>
                  </a:cubicBezTo>
                  <a:cubicBezTo>
                    <a:pt x="113" y="1476"/>
                    <a:pt x="145" y="1139"/>
                    <a:pt x="145" y="738"/>
                  </a:cubicBezTo>
                  <a:cubicBezTo>
                    <a:pt x="145" y="337"/>
                    <a:pt x="113" y="0"/>
                    <a:pt x="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54"/>
            <p:cNvSpPr/>
            <p:nvPr/>
          </p:nvSpPr>
          <p:spPr>
            <a:xfrm>
              <a:off x="8034387" y="2279689"/>
              <a:ext cx="4842" cy="49324"/>
            </a:xfrm>
            <a:custGeom>
              <a:rect b="b" l="l" r="r" t="t"/>
              <a:pathLst>
                <a:path extrusionOk="0" h="1477" w="145">
                  <a:moveTo>
                    <a:pt x="65" y="0"/>
                  </a:moveTo>
                  <a:cubicBezTo>
                    <a:pt x="33" y="0"/>
                    <a:pt x="1" y="337"/>
                    <a:pt x="1" y="738"/>
                  </a:cubicBezTo>
                  <a:cubicBezTo>
                    <a:pt x="1" y="1139"/>
                    <a:pt x="33" y="1476"/>
                    <a:pt x="65" y="1476"/>
                  </a:cubicBezTo>
                  <a:cubicBezTo>
                    <a:pt x="113" y="1476"/>
                    <a:pt x="145" y="1139"/>
                    <a:pt x="145" y="738"/>
                  </a:cubicBezTo>
                  <a:cubicBezTo>
                    <a:pt x="145" y="337"/>
                    <a:pt x="113" y="0"/>
                    <a:pt x="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54"/>
            <p:cNvSpPr/>
            <p:nvPr/>
          </p:nvSpPr>
          <p:spPr>
            <a:xfrm>
              <a:off x="8349970" y="2280758"/>
              <a:ext cx="4842" cy="49324"/>
            </a:xfrm>
            <a:custGeom>
              <a:rect b="b" l="l" r="r" t="t"/>
              <a:pathLst>
                <a:path extrusionOk="0" h="1477" w="145">
                  <a:moveTo>
                    <a:pt x="64" y="0"/>
                  </a:moveTo>
                  <a:cubicBezTo>
                    <a:pt x="32" y="0"/>
                    <a:pt x="0" y="337"/>
                    <a:pt x="0" y="738"/>
                  </a:cubicBezTo>
                  <a:cubicBezTo>
                    <a:pt x="0" y="1139"/>
                    <a:pt x="32" y="1476"/>
                    <a:pt x="64" y="1476"/>
                  </a:cubicBezTo>
                  <a:cubicBezTo>
                    <a:pt x="112" y="1476"/>
                    <a:pt x="145" y="1139"/>
                    <a:pt x="145" y="738"/>
                  </a:cubicBezTo>
                  <a:cubicBezTo>
                    <a:pt x="145" y="337"/>
                    <a:pt x="112" y="0"/>
                    <a:pt x="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54"/>
            <p:cNvSpPr/>
            <p:nvPr/>
          </p:nvSpPr>
          <p:spPr>
            <a:xfrm>
              <a:off x="8341388" y="2279689"/>
              <a:ext cx="4842" cy="49324"/>
            </a:xfrm>
            <a:custGeom>
              <a:rect b="b" l="l" r="r" t="t"/>
              <a:pathLst>
                <a:path extrusionOk="0" h="1477" w="145">
                  <a:moveTo>
                    <a:pt x="81" y="0"/>
                  </a:moveTo>
                  <a:cubicBezTo>
                    <a:pt x="33" y="0"/>
                    <a:pt x="0" y="337"/>
                    <a:pt x="0" y="738"/>
                  </a:cubicBezTo>
                  <a:cubicBezTo>
                    <a:pt x="0" y="1139"/>
                    <a:pt x="33" y="1476"/>
                    <a:pt x="81" y="1476"/>
                  </a:cubicBezTo>
                  <a:cubicBezTo>
                    <a:pt x="113" y="1476"/>
                    <a:pt x="145" y="1139"/>
                    <a:pt x="145" y="738"/>
                  </a:cubicBezTo>
                  <a:cubicBezTo>
                    <a:pt x="145" y="337"/>
                    <a:pt x="113" y="0"/>
                    <a:pt x="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54"/>
            <p:cNvSpPr/>
            <p:nvPr/>
          </p:nvSpPr>
          <p:spPr>
            <a:xfrm>
              <a:off x="8093330" y="2303800"/>
              <a:ext cx="199335" cy="4842"/>
            </a:xfrm>
            <a:custGeom>
              <a:rect b="b" l="l" r="r" t="t"/>
              <a:pathLst>
                <a:path extrusionOk="0" h="145" w="5969">
                  <a:moveTo>
                    <a:pt x="2984" y="0"/>
                  </a:moveTo>
                  <a:cubicBezTo>
                    <a:pt x="1332" y="0"/>
                    <a:pt x="0" y="32"/>
                    <a:pt x="0" y="80"/>
                  </a:cubicBezTo>
                  <a:cubicBezTo>
                    <a:pt x="0" y="112"/>
                    <a:pt x="1332" y="144"/>
                    <a:pt x="2984" y="144"/>
                  </a:cubicBezTo>
                  <a:cubicBezTo>
                    <a:pt x="4637" y="144"/>
                    <a:pt x="5968" y="112"/>
                    <a:pt x="5968" y="80"/>
                  </a:cubicBezTo>
                  <a:cubicBezTo>
                    <a:pt x="5968" y="32"/>
                    <a:pt x="4637" y="0"/>
                    <a:pt x="29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54"/>
            <p:cNvSpPr/>
            <p:nvPr/>
          </p:nvSpPr>
          <p:spPr>
            <a:xfrm>
              <a:off x="7990440" y="2513821"/>
              <a:ext cx="390621" cy="103959"/>
            </a:xfrm>
            <a:custGeom>
              <a:rect b="b" l="l" r="r" t="t"/>
              <a:pathLst>
                <a:path extrusionOk="0" h="3113" w="11697">
                  <a:moveTo>
                    <a:pt x="1" y="0"/>
                  </a:moveTo>
                  <a:lnTo>
                    <a:pt x="1" y="3112"/>
                  </a:lnTo>
                  <a:lnTo>
                    <a:pt x="11697" y="3112"/>
                  </a:lnTo>
                  <a:lnTo>
                    <a:pt x="116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54"/>
            <p:cNvSpPr/>
            <p:nvPr/>
          </p:nvSpPr>
          <p:spPr>
            <a:xfrm>
              <a:off x="7991542" y="2522370"/>
              <a:ext cx="394362" cy="90634"/>
            </a:xfrm>
            <a:custGeom>
              <a:rect b="b" l="l" r="r" t="t"/>
              <a:pathLst>
                <a:path extrusionOk="0" h="2714" w="11809">
                  <a:moveTo>
                    <a:pt x="6494" y="154"/>
                  </a:moveTo>
                  <a:cubicBezTo>
                    <a:pt x="6583" y="154"/>
                    <a:pt x="6674" y="183"/>
                    <a:pt x="6754" y="241"/>
                  </a:cubicBezTo>
                  <a:cubicBezTo>
                    <a:pt x="6947" y="354"/>
                    <a:pt x="7075" y="546"/>
                    <a:pt x="7123" y="771"/>
                  </a:cubicBezTo>
                  <a:cubicBezTo>
                    <a:pt x="7198" y="1203"/>
                    <a:pt x="7078" y="1636"/>
                    <a:pt x="6778" y="1940"/>
                  </a:cubicBezTo>
                  <a:lnTo>
                    <a:pt x="6778" y="1940"/>
                  </a:lnTo>
                  <a:cubicBezTo>
                    <a:pt x="6568" y="1811"/>
                    <a:pt x="6381" y="1646"/>
                    <a:pt x="6225" y="1445"/>
                  </a:cubicBezTo>
                  <a:cubicBezTo>
                    <a:pt x="6081" y="1284"/>
                    <a:pt x="6000" y="1076"/>
                    <a:pt x="5984" y="851"/>
                  </a:cubicBezTo>
                  <a:cubicBezTo>
                    <a:pt x="5968" y="643"/>
                    <a:pt x="6032" y="418"/>
                    <a:pt x="6193" y="274"/>
                  </a:cubicBezTo>
                  <a:cubicBezTo>
                    <a:pt x="6280" y="195"/>
                    <a:pt x="6386" y="154"/>
                    <a:pt x="6494" y="154"/>
                  </a:cubicBezTo>
                  <a:close/>
                  <a:moveTo>
                    <a:pt x="9312" y="127"/>
                  </a:moveTo>
                  <a:cubicBezTo>
                    <a:pt x="9326" y="127"/>
                    <a:pt x="9340" y="128"/>
                    <a:pt x="9353" y="129"/>
                  </a:cubicBezTo>
                  <a:cubicBezTo>
                    <a:pt x="9658" y="145"/>
                    <a:pt x="9931" y="482"/>
                    <a:pt x="9963" y="819"/>
                  </a:cubicBezTo>
                  <a:cubicBezTo>
                    <a:pt x="9979" y="1204"/>
                    <a:pt x="9851" y="1557"/>
                    <a:pt x="9578" y="1830"/>
                  </a:cubicBezTo>
                  <a:cubicBezTo>
                    <a:pt x="9517" y="1894"/>
                    <a:pt x="9451" y="1953"/>
                    <a:pt x="9381" y="2006"/>
                  </a:cubicBezTo>
                  <a:lnTo>
                    <a:pt x="9381" y="2006"/>
                  </a:lnTo>
                  <a:cubicBezTo>
                    <a:pt x="9201" y="1884"/>
                    <a:pt x="9053" y="1726"/>
                    <a:pt x="8936" y="1557"/>
                  </a:cubicBezTo>
                  <a:cubicBezTo>
                    <a:pt x="8776" y="1300"/>
                    <a:pt x="8712" y="1012"/>
                    <a:pt x="8744" y="723"/>
                  </a:cubicBezTo>
                  <a:cubicBezTo>
                    <a:pt x="8776" y="562"/>
                    <a:pt x="8840" y="418"/>
                    <a:pt x="8936" y="306"/>
                  </a:cubicBezTo>
                  <a:cubicBezTo>
                    <a:pt x="9039" y="203"/>
                    <a:pt x="9168" y="127"/>
                    <a:pt x="9312" y="127"/>
                  </a:cubicBezTo>
                  <a:close/>
                  <a:moveTo>
                    <a:pt x="3584" y="182"/>
                  </a:moveTo>
                  <a:cubicBezTo>
                    <a:pt x="3710" y="182"/>
                    <a:pt x="3837" y="221"/>
                    <a:pt x="3947" y="306"/>
                  </a:cubicBezTo>
                  <a:cubicBezTo>
                    <a:pt x="4203" y="530"/>
                    <a:pt x="4300" y="899"/>
                    <a:pt x="4187" y="1236"/>
                  </a:cubicBezTo>
                  <a:cubicBezTo>
                    <a:pt x="4091" y="1541"/>
                    <a:pt x="3899" y="1814"/>
                    <a:pt x="3642" y="2006"/>
                  </a:cubicBezTo>
                  <a:cubicBezTo>
                    <a:pt x="3620" y="2024"/>
                    <a:pt x="3599" y="2042"/>
                    <a:pt x="3577" y="2060"/>
                  </a:cubicBezTo>
                  <a:lnTo>
                    <a:pt x="3577" y="2060"/>
                  </a:lnTo>
                  <a:cubicBezTo>
                    <a:pt x="3434" y="1939"/>
                    <a:pt x="3310" y="1796"/>
                    <a:pt x="3209" y="1637"/>
                  </a:cubicBezTo>
                  <a:cubicBezTo>
                    <a:pt x="2984" y="1316"/>
                    <a:pt x="2936" y="899"/>
                    <a:pt x="3080" y="530"/>
                  </a:cubicBezTo>
                  <a:cubicBezTo>
                    <a:pt x="3145" y="354"/>
                    <a:pt x="3289" y="225"/>
                    <a:pt x="3465" y="193"/>
                  </a:cubicBezTo>
                  <a:cubicBezTo>
                    <a:pt x="3504" y="186"/>
                    <a:pt x="3544" y="182"/>
                    <a:pt x="3584" y="182"/>
                  </a:cubicBezTo>
                  <a:close/>
                  <a:moveTo>
                    <a:pt x="6450" y="1"/>
                  </a:moveTo>
                  <a:cubicBezTo>
                    <a:pt x="6321" y="17"/>
                    <a:pt x="6193" y="65"/>
                    <a:pt x="6097" y="161"/>
                  </a:cubicBezTo>
                  <a:cubicBezTo>
                    <a:pt x="5904" y="354"/>
                    <a:pt x="5808" y="610"/>
                    <a:pt x="5840" y="867"/>
                  </a:cubicBezTo>
                  <a:cubicBezTo>
                    <a:pt x="5856" y="1108"/>
                    <a:pt x="5952" y="1348"/>
                    <a:pt x="6113" y="1541"/>
                  </a:cubicBezTo>
                  <a:cubicBezTo>
                    <a:pt x="6269" y="1732"/>
                    <a:pt x="6458" y="1899"/>
                    <a:pt x="6670" y="2036"/>
                  </a:cubicBezTo>
                  <a:lnTo>
                    <a:pt x="6670" y="2036"/>
                  </a:lnTo>
                  <a:cubicBezTo>
                    <a:pt x="6323" y="2307"/>
                    <a:pt x="5905" y="2473"/>
                    <a:pt x="5471" y="2504"/>
                  </a:cubicBezTo>
                  <a:cubicBezTo>
                    <a:pt x="5342" y="2523"/>
                    <a:pt x="5211" y="2532"/>
                    <a:pt x="5080" y="2532"/>
                  </a:cubicBezTo>
                  <a:cubicBezTo>
                    <a:pt x="4772" y="2532"/>
                    <a:pt x="4464" y="2481"/>
                    <a:pt x="4171" y="2391"/>
                  </a:cubicBezTo>
                  <a:cubicBezTo>
                    <a:pt x="3985" y="2332"/>
                    <a:pt x="3813" y="2241"/>
                    <a:pt x="3659" y="2126"/>
                  </a:cubicBezTo>
                  <a:lnTo>
                    <a:pt x="3659" y="2126"/>
                  </a:lnTo>
                  <a:cubicBezTo>
                    <a:pt x="3675" y="2113"/>
                    <a:pt x="3691" y="2100"/>
                    <a:pt x="3706" y="2086"/>
                  </a:cubicBezTo>
                  <a:cubicBezTo>
                    <a:pt x="3979" y="1878"/>
                    <a:pt x="4187" y="1589"/>
                    <a:pt x="4300" y="1268"/>
                  </a:cubicBezTo>
                  <a:cubicBezTo>
                    <a:pt x="4428" y="883"/>
                    <a:pt x="4316" y="466"/>
                    <a:pt x="4027" y="209"/>
                  </a:cubicBezTo>
                  <a:cubicBezTo>
                    <a:pt x="3886" y="107"/>
                    <a:pt x="3724" y="55"/>
                    <a:pt x="3558" y="55"/>
                  </a:cubicBezTo>
                  <a:cubicBezTo>
                    <a:pt x="3517" y="55"/>
                    <a:pt x="3475" y="59"/>
                    <a:pt x="3433" y="65"/>
                  </a:cubicBezTo>
                  <a:cubicBezTo>
                    <a:pt x="3225" y="113"/>
                    <a:pt x="3032" y="257"/>
                    <a:pt x="2952" y="466"/>
                  </a:cubicBezTo>
                  <a:cubicBezTo>
                    <a:pt x="2808" y="883"/>
                    <a:pt x="2856" y="1348"/>
                    <a:pt x="3080" y="1717"/>
                  </a:cubicBezTo>
                  <a:cubicBezTo>
                    <a:pt x="3184" y="1883"/>
                    <a:pt x="3311" y="2028"/>
                    <a:pt x="3457" y="2151"/>
                  </a:cubicBezTo>
                  <a:lnTo>
                    <a:pt x="3457" y="2151"/>
                  </a:lnTo>
                  <a:cubicBezTo>
                    <a:pt x="3062" y="2434"/>
                    <a:pt x="2600" y="2604"/>
                    <a:pt x="2102" y="2632"/>
                  </a:cubicBezTo>
                  <a:cubicBezTo>
                    <a:pt x="2066" y="2633"/>
                    <a:pt x="2030" y="2634"/>
                    <a:pt x="1995" y="2634"/>
                  </a:cubicBezTo>
                  <a:cubicBezTo>
                    <a:pt x="1600" y="2634"/>
                    <a:pt x="1220" y="2552"/>
                    <a:pt x="866" y="2375"/>
                  </a:cubicBezTo>
                  <a:cubicBezTo>
                    <a:pt x="529" y="2215"/>
                    <a:pt x="241" y="1990"/>
                    <a:pt x="0" y="1717"/>
                  </a:cubicBezTo>
                  <a:lnTo>
                    <a:pt x="0" y="1717"/>
                  </a:lnTo>
                  <a:cubicBezTo>
                    <a:pt x="0" y="1733"/>
                    <a:pt x="16" y="1750"/>
                    <a:pt x="32" y="1766"/>
                  </a:cubicBezTo>
                  <a:cubicBezTo>
                    <a:pt x="80" y="1830"/>
                    <a:pt x="128" y="1878"/>
                    <a:pt x="177" y="1926"/>
                  </a:cubicBezTo>
                  <a:cubicBezTo>
                    <a:pt x="369" y="2135"/>
                    <a:pt x="594" y="2295"/>
                    <a:pt x="834" y="2423"/>
                  </a:cubicBezTo>
                  <a:cubicBezTo>
                    <a:pt x="1207" y="2617"/>
                    <a:pt x="1607" y="2714"/>
                    <a:pt x="2009" y="2714"/>
                  </a:cubicBezTo>
                  <a:cubicBezTo>
                    <a:pt x="2040" y="2714"/>
                    <a:pt x="2071" y="2713"/>
                    <a:pt x="2102" y="2712"/>
                  </a:cubicBezTo>
                  <a:cubicBezTo>
                    <a:pt x="2625" y="2698"/>
                    <a:pt x="3123" y="2522"/>
                    <a:pt x="3541" y="2217"/>
                  </a:cubicBezTo>
                  <a:lnTo>
                    <a:pt x="3541" y="2217"/>
                  </a:lnTo>
                  <a:cubicBezTo>
                    <a:pt x="3715" y="2347"/>
                    <a:pt x="3911" y="2449"/>
                    <a:pt x="4123" y="2520"/>
                  </a:cubicBezTo>
                  <a:cubicBezTo>
                    <a:pt x="4441" y="2622"/>
                    <a:pt x="4768" y="2676"/>
                    <a:pt x="5090" y="2676"/>
                  </a:cubicBezTo>
                  <a:cubicBezTo>
                    <a:pt x="5223" y="2676"/>
                    <a:pt x="5356" y="2667"/>
                    <a:pt x="5487" y="2648"/>
                  </a:cubicBezTo>
                  <a:cubicBezTo>
                    <a:pt x="5968" y="2616"/>
                    <a:pt x="6433" y="2423"/>
                    <a:pt x="6802" y="2119"/>
                  </a:cubicBezTo>
                  <a:cubicBezTo>
                    <a:pt x="6803" y="2118"/>
                    <a:pt x="6804" y="2117"/>
                    <a:pt x="6805" y="2117"/>
                  </a:cubicBezTo>
                  <a:lnTo>
                    <a:pt x="6805" y="2117"/>
                  </a:lnTo>
                  <a:cubicBezTo>
                    <a:pt x="6946" y="2195"/>
                    <a:pt x="7096" y="2261"/>
                    <a:pt x="7252" y="2311"/>
                  </a:cubicBezTo>
                  <a:cubicBezTo>
                    <a:pt x="7587" y="2427"/>
                    <a:pt x="7933" y="2481"/>
                    <a:pt x="8289" y="2481"/>
                  </a:cubicBezTo>
                  <a:cubicBezTo>
                    <a:pt x="8376" y="2481"/>
                    <a:pt x="8463" y="2478"/>
                    <a:pt x="8551" y="2471"/>
                  </a:cubicBezTo>
                  <a:cubicBezTo>
                    <a:pt x="8873" y="2436"/>
                    <a:pt x="9177" y="2320"/>
                    <a:pt x="9431" y="2131"/>
                  </a:cubicBezTo>
                  <a:lnTo>
                    <a:pt x="9431" y="2131"/>
                  </a:lnTo>
                  <a:cubicBezTo>
                    <a:pt x="9442" y="2138"/>
                    <a:pt x="9454" y="2144"/>
                    <a:pt x="9466" y="2151"/>
                  </a:cubicBezTo>
                  <a:cubicBezTo>
                    <a:pt x="9767" y="2295"/>
                    <a:pt x="10094" y="2367"/>
                    <a:pt x="10422" y="2367"/>
                  </a:cubicBezTo>
                  <a:cubicBezTo>
                    <a:pt x="10532" y="2367"/>
                    <a:pt x="10641" y="2359"/>
                    <a:pt x="10749" y="2343"/>
                  </a:cubicBezTo>
                  <a:cubicBezTo>
                    <a:pt x="11022" y="2295"/>
                    <a:pt x="11295" y="2215"/>
                    <a:pt x="11551" y="2102"/>
                  </a:cubicBezTo>
                  <a:cubicBezTo>
                    <a:pt x="11632" y="2070"/>
                    <a:pt x="11696" y="2038"/>
                    <a:pt x="11744" y="2022"/>
                  </a:cubicBezTo>
                  <a:cubicBezTo>
                    <a:pt x="11760" y="2006"/>
                    <a:pt x="11792" y="2006"/>
                    <a:pt x="11808" y="1990"/>
                  </a:cubicBezTo>
                  <a:cubicBezTo>
                    <a:pt x="11808" y="1988"/>
                    <a:pt x="11806" y="1987"/>
                    <a:pt x="11803" y="1987"/>
                  </a:cubicBezTo>
                  <a:cubicBezTo>
                    <a:pt x="11781" y="1987"/>
                    <a:pt x="11689" y="2031"/>
                    <a:pt x="11535" y="2086"/>
                  </a:cubicBezTo>
                  <a:cubicBezTo>
                    <a:pt x="11279" y="2183"/>
                    <a:pt x="11022" y="2247"/>
                    <a:pt x="10749" y="2279"/>
                  </a:cubicBezTo>
                  <a:cubicBezTo>
                    <a:pt x="10645" y="2295"/>
                    <a:pt x="10540" y="2303"/>
                    <a:pt x="10434" y="2303"/>
                  </a:cubicBezTo>
                  <a:cubicBezTo>
                    <a:pt x="10118" y="2303"/>
                    <a:pt x="9803" y="2231"/>
                    <a:pt x="9514" y="2086"/>
                  </a:cubicBezTo>
                  <a:cubicBezTo>
                    <a:pt x="9509" y="2084"/>
                    <a:pt x="9504" y="2081"/>
                    <a:pt x="9499" y="2078"/>
                  </a:cubicBezTo>
                  <a:lnTo>
                    <a:pt x="9499" y="2078"/>
                  </a:lnTo>
                  <a:cubicBezTo>
                    <a:pt x="9561" y="2027"/>
                    <a:pt x="9620" y="1971"/>
                    <a:pt x="9674" y="1910"/>
                  </a:cubicBezTo>
                  <a:cubicBezTo>
                    <a:pt x="9963" y="1621"/>
                    <a:pt x="10107" y="1220"/>
                    <a:pt x="10075" y="803"/>
                  </a:cubicBezTo>
                  <a:cubicBezTo>
                    <a:pt x="10059" y="610"/>
                    <a:pt x="9979" y="434"/>
                    <a:pt x="9851" y="274"/>
                  </a:cubicBezTo>
                  <a:cubicBezTo>
                    <a:pt x="9722" y="129"/>
                    <a:pt x="9546" y="33"/>
                    <a:pt x="9353" y="17"/>
                  </a:cubicBezTo>
                  <a:cubicBezTo>
                    <a:pt x="9337" y="15"/>
                    <a:pt x="9321" y="15"/>
                    <a:pt x="9305" y="15"/>
                  </a:cubicBezTo>
                  <a:cubicBezTo>
                    <a:pt x="9132" y="15"/>
                    <a:pt x="8974" y="94"/>
                    <a:pt x="8856" y="241"/>
                  </a:cubicBezTo>
                  <a:cubicBezTo>
                    <a:pt x="8744" y="370"/>
                    <a:pt x="8680" y="530"/>
                    <a:pt x="8647" y="707"/>
                  </a:cubicBezTo>
                  <a:cubicBezTo>
                    <a:pt x="8599" y="1012"/>
                    <a:pt x="8680" y="1332"/>
                    <a:pt x="8856" y="1605"/>
                  </a:cubicBezTo>
                  <a:cubicBezTo>
                    <a:pt x="8981" y="1780"/>
                    <a:pt x="9135" y="1936"/>
                    <a:pt x="9311" y="2057"/>
                  </a:cubicBezTo>
                  <a:lnTo>
                    <a:pt x="9311" y="2057"/>
                  </a:lnTo>
                  <a:cubicBezTo>
                    <a:pt x="9083" y="2211"/>
                    <a:pt x="8817" y="2305"/>
                    <a:pt x="8535" y="2327"/>
                  </a:cubicBezTo>
                  <a:cubicBezTo>
                    <a:pt x="8443" y="2338"/>
                    <a:pt x="8350" y="2343"/>
                    <a:pt x="8256" y="2343"/>
                  </a:cubicBezTo>
                  <a:cubicBezTo>
                    <a:pt x="7928" y="2343"/>
                    <a:pt x="7596" y="2279"/>
                    <a:pt x="7284" y="2167"/>
                  </a:cubicBezTo>
                  <a:cubicBezTo>
                    <a:pt x="7153" y="2126"/>
                    <a:pt x="7027" y="2075"/>
                    <a:pt x="6907" y="2013"/>
                  </a:cubicBezTo>
                  <a:lnTo>
                    <a:pt x="6907" y="2013"/>
                  </a:lnTo>
                  <a:cubicBezTo>
                    <a:pt x="7219" y="1667"/>
                    <a:pt x="7355" y="1203"/>
                    <a:pt x="7268" y="739"/>
                  </a:cubicBezTo>
                  <a:cubicBezTo>
                    <a:pt x="7220" y="482"/>
                    <a:pt x="7059" y="257"/>
                    <a:pt x="6835" y="113"/>
                  </a:cubicBezTo>
                  <a:cubicBezTo>
                    <a:pt x="6722" y="33"/>
                    <a:pt x="6594" y="1"/>
                    <a:pt x="64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54"/>
            <p:cNvSpPr/>
            <p:nvPr/>
          </p:nvSpPr>
          <p:spPr>
            <a:xfrm>
              <a:off x="8025271" y="2332186"/>
              <a:ext cx="355790" cy="181134"/>
            </a:xfrm>
            <a:custGeom>
              <a:rect b="b" l="l" r="r" t="t"/>
              <a:pathLst>
                <a:path extrusionOk="0" h="5424" w="10654">
                  <a:moveTo>
                    <a:pt x="1" y="0"/>
                  </a:moveTo>
                  <a:lnTo>
                    <a:pt x="1" y="5423"/>
                  </a:lnTo>
                  <a:lnTo>
                    <a:pt x="10654" y="5423"/>
                  </a:lnTo>
                  <a:lnTo>
                    <a:pt x="10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54"/>
            <p:cNvSpPr/>
            <p:nvPr/>
          </p:nvSpPr>
          <p:spPr>
            <a:xfrm>
              <a:off x="8082075" y="2338598"/>
              <a:ext cx="4842" cy="175257"/>
            </a:xfrm>
            <a:custGeom>
              <a:rect b="b" l="l" r="r" t="t"/>
              <a:pathLst>
                <a:path extrusionOk="0" h="5248" w="145">
                  <a:moveTo>
                    <a:pt x="65" y="1"/>
                  </a:moveTo>
                  <a:cubicBezTo>
                    <a:pt x="32" y="1"/>
                    <a:pt x="0" y="1172"/>
                    <a:pt x="0" y="2632"/>
                  </a:cubicBezTo>
                  <a:cubicBezTo>
                    <a:pt x="0" y="4076"/>
                    <a:pt x="32" y="5247"/>
                    <a:pt x="65" y="5247"/>
                  </a:cubicBezTo>
                  <a:cubicBezTo>
                    <a:pt x="113" y="5247"/>
                    <a:pt x="145" y="4076"/>
                    <a:pt x="145" y="2632"/>
                  </a:cubicBezTo>
                  <a:cubicBezTo>
                    <a:pt x="145" y="1172"/>
                    <a:pt x="113" y="1"/>
                    <a:pt x="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54"/>
            <p:cNvSpPr/>
            <p:nvPr/>
          </p:nvSpPr>
          <p:spPr>
            <a:xfrm>
              <a:off x="8108858" y="2336461"/>
              <a:ext cx="4842" cy="173086"/>
            </a:xfrm>
            <a:custGeom>
              <a:rect b="b" l="l" r="r" t="t"/>
              <a:pathLst>
                <a:path extrusionOk="0" h="5183" w="145">
                  <a:moveTo>
                    <a:pt x="81" y="1"/>
                  </a:moveTo>
                  <a:cubicBezTo>
                    <a:pt x="33" y="1"/>
                    <a:pt x="1" y="1156"/>
                    <a:pt x="1" y="2584"/>
                  </a:cubicBezTo>
                  <a:cubicBezTo>
                    <a:pt x="1" y="4012"/>
                    <a:pt x="33" y="5183"/>
                    <a:pt x="81" y="5183"/>
                  </a:cubicBezTo>
                  <a:cubicBezTo>
                    <a:pt x="113" y="5183"/>
                    <a:pt x="145" y="4012"/>
                    <a:pt x="145" y="2584"/>
                  </a:cubicBezTo>
                  <a:cubicBezTo>
                    <a:pt x="145" y="1156"/>
                    <a:pt x="113" y="1"/>
                    <a:pt x="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54"/>
            <p:cNvSpPr/>
            <p:nvPr/>
          </p:nvSpPr>
          <p:spPr>
            <a:xfrm>
              <a:off x="8338182" y="2330583"/>
              <a:ext cx="4842" cy="182170"/>
            </a:xfrm>
            <a:custGeom>
              <a:rect b="b" l="l" r="r" t="t"/>
              <a:pathLst>
                <a:path extrusionOk="0" h="5455" w="145">
                  <a:moveTo>
                    <a:pt x="80" y="0"/>
                  </a:moveTo>
                  <a:cubicBezTo>
                    <a:pt x="32" y="0"/>
                    <a:pt x="0" y="1220"/>
                    <a:pt x="0" y="2728"/>
                  </a:cubicBezTo>
                  <a:cubicBezTo>
                    <a:pt x="0" y="4236"/>
                    <a:pt x="32" y="5455"/>
                    <a:pt x="80" y="5455"/>
                  </a:cubicBezTo>
                  <a:cubicBezTo>
                    <a:pt x="112" y="5455"/>
                    <a:pt x="145" y="4236"/>
                    <a:pt x="145" y="2728"/>
                  </a:cubicBezTo>
                  <a:cubicBezTo>
                    <a:pt x="145" y="1220"/>
                    <a:pt x="112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54"/>
            <p:cNvSpPr/>
            <p:nvPr/>
          </p:nvSpPr>
          <p:spPr>
            <a:xfrm>
              <a:off x="8306557" y="2333255"/>
              <a:ext cx="4842" cy="177361"/>
            </a:xfrm>
            <a:custGeom>
              <a:rect b="b" l="l" r="r" t="t"/>
              <a:pathLst>
                <a:path extrusionOk="0" h="5311" w="145">
                  <a:moveTo>
                    <a:pt x="65" y="0"/>
                  </a:moveTo>
                  <a:cubicBezTo>
                    <a:pt x="33" y="0"/>
                    <a:pt x="1" y="1188"/>
                    <a:pt x="1" y="2648"/>
                  </a:cubicBezTo>
                  <a:cubicBezTo>
                    <a:pt x="1" y="4124"/>
                    <a:pt x="33" y="5311"/>
                    <a:pt x="65" y="5311"/>
                  </a:cubicBezTo>
                  <a:cubicBezTo>
                    <a:pt x="113" y="5311"/>
                    <a:pt x="145" y="4124"/>
                    <a:pt x="145" y="2648"/>
                  </a:cubicBezTo>
                  <a:cubicBezTo>
                    <a:pt x="145" y="1188"/>
                    <a:pt x="113" y="0"/>
                    <a:pt x="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54"/>
            <p:cNvSpPr/>
            <p:nvPr/>
          </p:nvSpPr>
          <p:spPr>
            <a:xfrm>
              <a:off x="7881171" y="2615075"/>
              <a:ext cx="529378" cy="1712329"/>
            </a:xfrm>
            <a:custGeom>
              <a:rect b="b" l="l" r="r" t="t"/>
              <a:pathLst>
                <a:path extrusionOk="0" h="51275" w="15852">
                  <a:moveTo>
                    <a:pt x="0" y="0"/>
                  </a:moveTo>
                  <a:lnTo>
                    <a:pt x="0" y="51275"/>
                  </a:lnTo>
                  <a:lnTo>
                    <a:pt x="15851" y="51275"/>
                  </a:lnTo>
                  <a:lnTo>
                    <a:pt x="15851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54"/>
            <p:cNvSpPr/>
            <p:nvPr/>
          </p:nvSpPr>
          <p:spPr>
            <a:xfrm>
              <a:off x="8410515" y="2615609"/>
              <a:ext cx="448996" cy="1711794"/>
            </a:xfrm>
            <a:custGeom>
              <a:rect b="b" l="l" r="r" t="t"/>
              <a:pathLst>
                <a:path extrusionOk="0" h="51259" w="13445">
                  <a:moveTo>
                    <a:pt x="0" y="0"/>
                  </a:moveTo>
                  <a:lnTo>
                    <a:pt x="0" y="51259"/>
                  </a:lnTo>
                  <a:lnTo>
                    <a:pt x="13444" y="51259"/>
                  </a:lnTo>
                  <a:lnTo>
                    <a:pt x="134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54"/>
            <p:cNvSpPr/>
            <p:nvPr/>
          </p:nvSpPr>
          <p:spPr>
            <a:xfrm>
              <a:off x="7922414" y="2684704"/>
              <a:ext cx="424885" cy="368647"/>
            </a:xfrm>
            <a:custGeom>
              <a:rect b="b" l="l" r="r" t="t"/>
              <a:pathLst>
                <a:path extrusionOk="0" h="11039" w="12723">
                  <a:moveTo>
                    <a:pt x="0" y="1"/>
                  </a:moveTo>
                  <a:lnTo>
                    <a:pt x="0" y="11039"/>
                  </a:lnTo>
                  <a:lnTo>
                    <a:pt x="12723" y="11039"/>
                  </a:lnTo>
                  <a:lnTo>
                    <a:pt x="1272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54"/>
            <p:cNvSpPr/>
            <p:nvPr/>
          </p:nvSpPr>
          <p:spPr>
            <a:xfrm>
              <a:off x="7922414" y="3095128"/>
              <a:ext cx="424885" cy="369182"/>
            </a:xfrm>
            <a:custGeom>
              <a:rect b="b" l="l" r="r" t="t"/>
              <a:pathLst>
                <a:path extrusionOk="0" h="11055" w="12723">
                  <a:moveTo>
                    <a:pt x="0" y="0"/>
                  </a:moveTo>
                  <a:lnTo>
                    <a:pt x="0" y="11054"/>
                  </a:lnTo>
                  <a:lnTo>
                    <a:pt x="12723" y="11054"/>
                  </a:lnTo>
                  <a:lnTo>
                    <a:pt x="127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54"/>
            <p:cNvSpPr/>
            <p:nvPr/>
          </p:nvSpPr>
          <p:spPr>
            <a:xfrm>
              <a:off x="7922414" y="3506054"/>
              <a:ext cx="424885" cy="368647"/>
            </a:xfrm>
            <a:custGeom>
              <a:rect b="b" l="l" r="r" t="t"/>
              <a:pathLst>
                <a:path extrusionOk="0" h="11039" w="12723">
                  <a:moveTo>
                    <a:pt x="0" y="0"/>
                  </a:moveTo>
                  <a:lnTo>
                    <a:pt x="0" y="11038"/>
                  </a:lnTo>
                  <a:lnTo>
                    <a:pt x="12723" y="11038"/>
                  </a:lnTo>
                  <a:lnTo>
                    <a:pt x="127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54"/>
            <p:cNvSpPr/>
            <p:nvPr/>
          </p:nvSpPr>
          <p:spPr>
            <a:xfrm>
              <a:off x="7922414" y="3916445"/>
              <a:ext cx="424885" cy="369182"/>
            </a:xfrm>
            <a:custGeom>
              <a:rect b="b" l="l" r="r" t="t"/>
              <a:pathLst>
                <a:path extrusionOk="0" h="11055" w="12723">
                  <a:moveTo>
                    <a:pt x="0" y="1"/>
                  </a:moveTo>
                  <a:lnTo>
                    <a:pt x="0" y="11055"/>
                  </a:lnTo>
                  <a:lnTo>
                    <a:pt x="12723" y="11055"/>
                  </a:lnTo>
                  <a:lnTo>
                    <a:pt x="1272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54"/>
            <p:cNvSpPr/>
            <p:nvPr/>
          </p:nvSpPr>
          <p:spPr>
            <a:xfrm>
              <a:off x="8100276" y="2737768"/>
              <a:ext cx="34330" cy="29722"/>
            </a:xfrm>
            <a:custGeom>
              <a:rect b="b" l="l" r="r" t="t"/>
              <a:pathLst>
                <a:path extrusionOk="0" h="890" w="1028">
                  <a:moveTo>
                    <a:pt x="594" y="0"/>
                  </a:moveTo>
                  <a:cubicBezTo>
                    <a:pt x="193" y="0"/>
                    <a:pt x="1" y="482"/>
                    <a:pt x="290" y="754"/>
                  </a:cubicBezTo>
                  <a:cubicBezTo>
                    <a:pt x="378" y="848"/>
                    <a:pt x="487" y="889"/>
                    <a:pt x="593" y="889"/>
                  </a:cubicBezTo>
                  <a:cubicBezTo>
                    <a:pt x="815" y="889"/>
                    <a:pt x="1028" y="710"/>
                    <a:pt x="1028" y="449"/>
                  </a:cubicBezTo>
                  <a:cubicBezTo>
                    <a:pt x="1028" y="209"/>
                    <a:pt x="835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54"/>
            <p:cNvSpPr/>
            <p:nvPr/>
          </p:nvSpPr>
          <p:spPr>
            <a:xfrm>
              <a:off x="8100276" y="3153503"/>
              <a:ext cx="34330" cy="29488"/>
            </a:xfrm>
            <a:custGeom>
              <a:rect b="b" l="l" r="r" t="t"/>
              <a:pathLst>
                <a:path extrusionOk="0" h="883" w="1028">
                  <a:moveTo>
                    <a:pt x="594" y="1"/>
                  </a:moveTo>
                  <a:cubicBezTo>
                    <a:pt x="193" y="1"/>
                    <a:pt x="1" y="466"/>
                    <a:pt x="290" y="755"/>
                  </a:cubicBezTo>
                  <a:cubicBezTo>
                    <a:pt x="377" y="843"/>
                    <a:pt x="485" y="882"/>
                    <a:pt x="591" y="882"/>
                  </a:cubicBezTo>
                  <a:cubicBezTo>
                    <a:pt x="814" y="882"/>
                    <a:pt x="1028" y="706"/>
                    <a:pt x="1028" y="434"/>
                  </a:cubicBezTo>
                  <a:cubicBezTo>
                    <a:pt x="1028" y="193"/>
                    <a:pt x="835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54"/>
            <p:cNvSpPr/>
            <p:nvPr/>
          </p:nvSpPr>
          <p:spPr>
            <a:xfrm>
              <a:off x="8100276" y="3568736"/>
              <a:ext cx="34330" cy="29488"/>
            </a:xfrm>
            <a:custGeom>
              <a:rect b="b" l="l" r="r" t="t"/>
              <a:pathLst>
                <a:path extrusionOk="0" h="883" w="1028">
                  <a:moveTo>
                    <a:pt x="594" y="0"/>
                  </a:moveTo>
                  <a:cubicBezTo>
                    <a:pt x="193" y="0"/>
                    <a:pt x="1" y="482"/>
                    <a:pt x="290" y="755"/>
                  </a:cubicBezTo>
                  <a:cubicBezTo>
                    <a:pt x="378" y="843"/>
                    <a:pt x="487" y="882"/>
                    <a:pt x="593" y="882"/>
                  </a:cubicBezTo>
                  <a:cubicBezTo>
                    <a:pt x="815" y="882"/>
                    <a:pt x="1028" y="710"/>
                    <a:pt x="1028" y="450"/>
                  </a:cubicBezTo>
                  <a:cubicBezTo>
                    <a:pt x="1028" y="193"/>
                    <a:pt x="835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54"/>
            <p:cNvSpPr/>
            <p:nvPr/>
          </p:nvSpPr>
          <p:spPr>
            <a:xfrm>
              <a:off x="8100276" y="3984504"/>
              <a:ext cx="34330" cy="29287"/>
            </a:xfrm>
            <a:custGeom>
              <a:rect b="b" l="l" r="r" t="t"/>
              <a:pathLst>
                <a:path extrusionOk="0" h="877" w="1028">
                  <a:moveTo>
                    <a:pt x="594" y="0"/>
                  </a:moveTo>
                  <a:cubicBezTo>
                    <a:pt x="193" y="0"/>
                    <a:pt x="1" y="465"/>
                    <a:pt x="290" y="738"/>
                  </a:cubicBezTo>
                  <a:cubicBezTo>
                    <a:pt x="380" y="834"/>
                    <a:pt x="491" y="877"/>
                    <a:pt x="600" y="877"/>
                  </a:cubicBezTo>
                  <a:cubicBezTo>
                    <a:pt x="819" y="877"/>
                    <a:pt x="1028" y="702"/>
                    <a:pt x="1028" y="433"/>
                  </a:cubicBezTo>
                  <a:cubicBezTo>
                    <a:pt x="1028" y="193"/>
                    <a:pt x="835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54"/>
            <p:cNvSpPr/>
            <p:nvPr/>
          </p:nvSpPr>
          <p:spPr>
            <a:xfrm>
              <a:off x="7881171" y="4327370"/>
              <a:ext cx="61113" cy="343468"/>
            </a:xfrm>
            <a:custGeom>
              <a:rect b="b" l="l" r="r" t="t"/>
              <a:pathLst>
                <a:path extrusionOk="0" h="10285" w="1830">
                  <a:moveTo>
                    <a:pt x="0" y="1"/>
                  </a:moveTo>
                  <a:lnTo>
                    <a:pt x="0" y="10285"/>
                  </a:lnTo>
                  <a:lnTo>
                    <a:pt x="1829" y="10285"/>
                  </a:lnTo>
                  <a:lnTo>
                    <a:pt x="18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54"/>
            <p:cNvSpPr/>
            <p:nvPr/>
          </p:nvSpPr>
          <p:spPr>
            <a:xfrm>
              <a:off x="8347265" y="4327370"/>
              <a:ext cx="61113" cy="343468"/>
            </a:xfrm>
            <a:custGeom>
              <a:rect b="b" l="l" r="r" t="t"/>
              <a:pathLst>
                <a:path extrusionOk="0" h="10285" w="1830">
                  <a:moveTo>
                    <a:pt x="1" y="1"/>
                  </a:moveTo>
                  <a:lnTo>
                    <a:pt x="1" y="10285"/>
                  </a:lnTo>
                  <a:lnTo>
                    <a:pt x="1830" y="10285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54"/>
            <p:cNvSpPr/>
            <p:nvPr/>
          </p:nvSpPr>
          <p:spPr>
            <a:xfrm>
              <a:off x="8791953" y="4327370"/>
              <a:ext cx="61113" cy="343468"/>
            </a:xfrm>
            <a:custGeom>
              <a:rect b="b" l="l" r="r" t="t"/>
              <a:pathLst>
                <a:path extrusionOk="0" h="10285" w="1830">
                  <a:moveTo>
                    <a:pt x="1" y="1"/>
                  </a:moveTo>
                  <a:lnTo>
                    <a:pt x="1" y="10285"/>
                  </a:lnTo>
                  <a:lnTo>
                    <a:pt x="1830" y="10285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CUSTOM_1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5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55"/>
          <p:cNvSpPr txBox="1"/>
          <p:nvPr>
            <p:ph type="title"/>
          </p:nvPr>
        </p:nvSpPr>
        <p:spPr>
          <a:xfrm>
            <a:off x="2030400" y="4089600"/>
            <a:ext cx="34128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5" name="Google Shape;365;p55"/>
          <p:cNvSpPr txBox="1"/>
          <p:nvPr>
            <p:ph idx="1" type="subTitle"/>
          </p:nvPr>
        </p:nvSpPr>
        <p:spPr>
          <a:xfrm>
            <a:off x="2030400" y="2937600"/>
            <a:ext cx="34128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366" name="Google Shape;366;p55"/>
          <p:cNvGrpSpPr/>
          <p:nvPr/>
        </p:nvGrpSpPr>
        <p:grpSpPr>
          <a:xfrm>
            <a:off x="1945085" y="396919"/>
            <a:ext cx="1483402" cy="2385706"/>
            <a:chOff x="1945085" y="396919"/>
            <a:chExt cx="1483402" cy="2385706"/>
          </a:xfrm>
        </p:grpSpPr>
        <p:sp>
          <p:nvSpPr>
            <p:cNvPr id="367" name="Google Shape;367;p55"/>
            <p:cNvSpPr/>
            <p:nvPr/>
          </p:nvSpPr>
          <p:spPr>
            <a:xfrm>
              <a:off x="2062901" y="481499"/>
              <a:ext cx="1272930" cy="2227219"/>
            </a:xfrm>
            <a:custGeom>
              <a:rect b="b" l="l" r="r" t="t"/>
              <a:pathLst>
                <a:path extrusionOk="0" h="69492" w="39717">
                  <a:moveTo>
                    <a:pt x="0" y="1"/>
                  </a:moveTo>
                  <a:lnTo>
                    <a:pt x="0" y="69492"/>
                  </a:lnTo>
                  <a:lnTo>
                    <a:pt x="39717" y="69492"/>
                  </a:lnTo>
                  <a:lnTo>
                    <a:pt x="397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5"/>
            <p:cNvSpPr/>
            <p:nvPr/>
          </p:nvSpPr>
          <p:spPr>
            <a:xfrm>
              <a:off x="2044151" y="456339"/>
              <a:ext cx="632475" cy="2273787"/>
            </a:xfrm>
            <a:custGeom>
              <a:rect b="b" l="l" r="r" t="t"/>
              <a:pathLst>
                <a:path extrusionOk="0" h="70945" w="19734">
                  <a:moveTo>
                    <a:pt x="1" y="1"/>
                  </a:moveTo>
                  <a:lnTo>
                    <a:pt x="1" y="70945"/>
                  </a:lnTo>
                  <a:lnTo>
                    <a:pt x="12966" y="70945"/>
                  </a:lnTo>
                  <a:cubicBezTo>
                    <a:pt x="12966" y="70945"/>
                    <a:pt x="8606" y="39683"/>
                    <a:pt x="6333" y="36241"/>
                  </a:cubicBezTo>
                  <a:cubicBezTo>
                    <a:pt x="6333" y="36241"/>
                    <a:pt x="19349" y="26484"/>
                    <a:pt x="197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5"/>
            <p:cNvSpPr/>
            <p:nvPr/>
          </p:nvSpPr>
          <p:spPr>
            <a:xfrm>
              <a:off x="2722105" y="452045"/>
              <a:ext cx="632475" cy="2273819"/>
            </a:xfrm>
            <a:custGeom>
              <a:rect b="b" l="l" r="r" t="t"/>
              <a:pathLst>
                <a:path extrusionOk="0" h="70946" w="19734">
                  <a:moveTo>
                    <a:pt x="1" y="1"/>
                  </a:moveTo>
                  <a:cubicBezTo>
                    <a:pt x="402" y="26467"/>
                    <a:pt x="13401" y="36242"/>
                    <a:pt x="13401" y="36242"/>
                  </a:cubicBezTo>
                  <a:cubicBezTo>
                    <a:pt x="11129" y="39684"/>
                    <a:pt x="6768" y="70945"/>
                    <a:pt x="6768" y="70945"/>
                  </a:cubicBezTo>
                  <a:lnTo>
                    <a:pt x="19733" y="70945"/>
                  </a:lnTo>
                  <a:lnTo>
                    <a:pt x="197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5"/>
            <p:cNvSpPr/>
            <p:nvPr/>
          </p:nvSpPr>
          <p:spPr>
            <a:xfrm>
              <a:off x="1945085" y="396919"/>
              <a:ext cx="1483402" cy="2385706"/>
            </a:xfrm>
            <a:custGeom>
              <a:rect b="b" l="l" r="r" t="t"/>
              <a:pathLst>
                <a:path extrusionOk="0" h="74437" w="46284">
                  <a:moveTo>
                    <a:pt x="11663" y="2640"/>
                  </a:moveTo>
                  <a:lnTo>
                    <a:pt x="11663" y="18747"/>
                  </a:lnTo>
                  <a:lnTo>
                    <a:pt x="3676" y="18747"/>
                  </a:lnTo>
                  <a:lnTo>
                    <a:pt x="3676" y="2640"/>
                  </a:lnTo>
                  <a:close/>
                  <a:moveTo>
                    <a:pt x="22540" y="2640"/>
                  </a:moveTo>
                  <a:lnTo>
                    <a:pt x="22540" y="18747"/>
                  </a:lnTo>
                  <a:lnTo>
                    <a:pt x="12014" y="18747"/>
                  </a:lnTo>
                  <a:lnTo>
                    <a:pt x="12014" y="2640"/>
                  </a:lnTo>
                  <a:close/>
                  <a:moveTo>
                    <a:pt x="33802" y="2640"/>
                  </a:moveTo>
                  <a:lnTo>
                    <a:pt x="33802" y="18747"/>
                  </a:lnTo>
                  <a:lnTo>
                    <a:pt x="23810" y="18747"/>
                  </a:lnTo>
                  <a:lnTo>
                    <a:pt x="23810" y="2640"/>
                  </a:lnTo>
                  <a:close/>
                  <a:moveTo>
                    <a:pt x="42607" y="2640"/>
                  </a:moveTo>
                  <a:lnTo>
                    <a:pt x="42607" y="18747"/>
                  </a:lnTo>
                  <a:lnTo>
                    <a:pt x="34153" y="18747"/>
                  </a:lnTo>
                  <a:lnTo>
                    <a:pt x="34153" y="2640"/>
                  </a:lnTo>
                  <a:close/>
                  <a:moveTo>
                    <a:pt x="11663" y="19064"/>
                  </a:moveTo>
                  <a:lnTo>
                    <a:pt x="11663" y="37394"/>
                  </a:lnTo>
                  <a:lnTo>
                    <a:pt x="3676" y="37394"/>
                  </a:lnTo>
                  <a:lnTo>
                    <a:pt x="3676" y="19064"/>
                  </a:lnTo>
                  <a:close/>
                  <a:moveTo>
                    <a:pt x="22540" y="19064"/>
                  </a:moveTo>
                  <a:lnTo>
                    <a:pt x="22540" y="37394"/>
                  </a:lnTo>
                  <a:lnTo>
                    <a:pt x="12014" y="37394"/>
                  </a:lnTo>
                  <a:lnTo>
                    <a:pt x="12014" y="19064"/>
                  </a:lnTo>
                  <a:close/>
                  <a:moveTo>
                    <a:pt x="33802" y="19064"/>
                  </a:moveTo>
                  <a:lnTo>
                    <a:pt x="33802" y="37394"/>
                  </a:lnTo>
                  <a:lnTo>
                    <a:pt x="23810" y="37394"/>
                  </a:lnTo>
                  <a:lnTo>
                    <a:pt x="23810" y="19064"/>
                  </a:lnTo>
                  <a:close/>
                  <a:moveTo>
                    <a:pt x="42607" y="19064"/>
                  </a:moveTo>
                  <a:lnTo>
                    <a:pt x="42607" y="37394"/>
                  </a:lnTo>
                  <a:lnTo>
                    <a:pt x="34153" y="37394"/>
                  </a:lnTo>
                  <a:lnTo>
                    <a:pt x="34153" y="19064"/>
                  </a:lnTo>
                  <a:close/>
                  <a:moveTo>
                    <a:pt x="11663" y="38663"/>
                  </a:moveTo>
                  <a:lnTo>
                    <a:pt x="11663" y="56374"/>
                  </a:lnTo>
                  <a:lnTo>
                    <a:pt x="3676" y="56374"/>
                  </a:lnTo>
                  <a:lnTo>
                    <a:pt x="3676" y="38663"/>
                  </a:lnTo>
                  <a:close/>
                  <a:moveTo>
                    <a:pt x="22540" y="38663"/>
                  </a:moveTo>
                  <a:lnTo>
                    <a:pt x="22540" y="56374"/>
                  </a:lnTo>
                  <a:lnTo>
                    <a:pt x="12014" y="56374"/>
                  </a:lnTo>
                  <a:lnTo>
                    <a:pt x="12014" y="38663"/>
                  </a:lnTo>
                  <a:close/>
                  <a:moveTo>
                    <a:pt x="33802" y="38663"/>
                  </a:moveTo>
                  <a:lnTo>
                    <a:pt x="33802" y="56374"/>
                  </a:lnTo>
                  <a:lnTo>
                    <a:pt x="23810" y="56374"/>
                  </a:lnTo>
                  <a:lnTo>
                    <a:pt x="23810" y="38663"/>
                  </a:lnTo>
                  <a:close/>
                  <a:moveTo>
                    <a:pt x="42607" y="38663"/>
                  </a:moveTo>
                  <a:lnTo>
                    <a:pt x="42607" y="56374"/>
                  </a:lnTo>
                  <a:lnTo>
                    <a:pt x="34153" y="56374"/>
                  </a:lnTo>
                  <a:lnTo>
                    <a:pt x="34153" y="38663"/>
                  </a:lnTo>
                  <a:close/>
                  <a:moveTo>
                    <a:pt x="11663" y="56692"/>
                  </a:moveTo>
                  <a:lnTo>
                    <a:pt x="11663" y="72147"/>
                  </a:lnTo>
                  <a:lnTo>
                    <a:pt x="3676" y="72147"/>
                  </a:lnTo>
                  <a:lnTo>
                    <a:pt x="3676" y="56692"/>
                  </a:lnTo>
                  <a:close/>
                  <a:moveTo>
                    <a:pt x="22540" y="56692"/>
                  </a:moveTo>
                  <a:lnTo>
                    <a:pt x="22540" y="72147"/>
                  </a:lnTo>
                  <a:lnTo>
                    <a:pt x="12014" y="72147"/>
                  </a:lnTo>
                  <a:lnTo>
                    <a:pt x="12014" y="56692"/>
                  </a:lnTo>
                  <a:close/>
                  <a:moveTo>
                    <a:pt x="33802" y="56692"/>
                  </a:moveTo>
                  <a:lnTo>
                    <a:pt x="33802" y="72147"/>
                  </a:lnTo>
                  <a:lnTo>
                    <a:pt x="23810" y="72147"/>
                  </a:lnTo>
                  <a:lnTo>
                    <a:pt x="23810" y="56692"/>
                  </a:lnTo>
                  <a:close/>
                  <a:moveTo>
                    <a:pt x="42607" y="56692"/>
                  </a:moveTo>
                  <a:lnTo>
                    <a:pt x="42607" y="72147"/>
                  </a:lnTo>
                  <a:lnTo>
                    <a:pt x="34153" y="72147"/>
                  </a:lnTo>
                  <a:lnTo>
                    <a:pt x="34153" y="56692"/>
                  </a:lnTo>
                  <a:close/>
                  <a:moveTo>
                    <a:pt x="1" y="0"/>
                  </a:moveTo>
                  <a:lnTo>
                    <a:pt x="1" y="74436"/>
                  </a:lnTo>
                  <a:lnTo>
                    <a:pt x="46283" y="74436"/>
                  </a:lnTo>
                  <a:lnTo>
                    <a:pt x="4628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1" name="Google Shape;371;p55"/>
          <p:cNvGrpSpPr/>
          <p:nvPr/>
        </p:nvGrpSpPr>
        <p:grpSpPr>
          <a:xfrm>
            <a:off x="4595844" y="396919"/>
            <a:ext cx="1483402" cy="2385706"/>
            <a:chOff x="4595844" y="396919"/>
            <a:chExt cx="1483402" cy="2385706"/>
          </a:xfrm>
        </p:grpSpPr>
        <p:sp>
          <p:nvSpPr>
            <p:cNvPr id="372" name="Google Shape;372;p55"/>
            <p:cNvSpPr/>
            <p:nvPr/>
          </p:nvSpPr>
          <p:spPr>
            <a:xfrm>
              <a:off x="4713660" y="481499"/>
              <a:ext cx="1272962" cy="2227219"/>
            </a:xfrm>
            <a:custGeom>
              <a:rect b="b" l="l" r="r" t="t"/>
              <a:pathLst>
                <a:path extrusionOk="0" h="69492" w="39718">
                  <a:moveTo>
                    <a:pt x="1" y="1"/>
                  </a:moveTo>
                  <a:lnTo>
                    <a:pt x="1" y="69492"/>
                  </a:lnTo>
                  <a:lnTo>
                    <a:pt x="39717" y="69492"/>
                  </a:lnTo>
                  <a:lnTo>
                    <a:pt x="397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5"/>
            <p:cNvSpPr/>
            <p:nvPr/>
          </p:nvSpPr>
          <p:spPr>
            <a:xfrm>
              <a:off x="4694943" y="456339"/>
              <a:ext cx="632443" cy="2273787"/>
            </a:xfrm>
            <a:custGeom>
              <a:rect b="b" l="l" r="r" t="t"/>
              <a:pathLst>
                <a:path extrusionOk="0" h="70945" w="19733">
                  <a:moveTo>
                    <a:pt x="0" y="1"/>
                  </a:moveTo>
                  <a:lnTo>
                    <a:pt x="0" y="70945"/>
                  </a:lnTo>
                  <a:lnTo>
                    <a:pt x="12966" y="70945"/>
                  </a:lnTo>
                  <a:cubicBezTo>
                    <a:pt x="12966" y="70945"/>
                    <a:pt x="8605" y="39683"/>
                    <a:pt x="6333" y="36241"/>
                  </a:cubicBezTo>
                  <a:cubicBezTo>
                    <a:pt x="6333" y="36241"/>
                    <a:pt x="19349" y="26484"/>
                    <a:pt x="197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5"/>
            <p:cNvSpPr/>
            <p:nvPr/>
          </p:nvSpPr>
          <p:spPr>
            <a:xfrm>
              <a:off x="5372896" y="452045"/>
              <a:ext cx="632443" cy="2273819"/>
            </a:xfrm>
            <a:custGeom>
              <a:rect b="b" l="l" r="r" t="t"/>
              <a:pathLst>
                <a:path extrusionOk="0" h="70946" w="19733">
                  <a:moveTo>
                    <a:pt x="0" y="1"/>
                  </a:moveTo>
                  <a:cubicBezTo>
                    <a:pt x="401" y="26467"/>
                    <a:pt x="13400" y="36242"/>
                    <a:pt x="13400" y="36242"/>
                  </a:cubicBezTo>
                  <a:cubicBezTo>
                    <a:pt x="11128" y="39684"/>
                    <a:pt x="6767" y="70945"/>
                    <a:pt x="6767" y="70945"/>
                  </a:cubicBezTo>
                  <a:lnTo>
                    <a:pt x="19733" y="70945"/>
                  </a:lnTo>
                  <a:lnTo>
                    <a:pt x="197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5"/>
            <p:cNvSpPr/>
            <p:nvPr/>
          </p:nvSpPr>
          <p:spPr>
            <a:xfrm>
              <a:off x="4595844" y="396919"/>
              <a:ext cx="1483402" cy="2385706"/>
            </a:xfrm>
            <a:custGeom>
              <a:rect b="b" l="l" r="r" t="t"/>
              <a:pathLst>
                <a:path extrusionOk="0" h="74437" w="46284">
                  <a:moveTo>
                    <a:pt x="11664" y="2640"/>
                  </a:moveTo>
                  <a:lnTo>
                    <a:pt x="11664" y="18747"/>
                  </a:lnTo>
                  <a:lnTo>
                    <a:pt x="3677" y="18747"/>
                  </a:lnTo>
                  <a:lnTo>
                    <a:pt x="3677" y="2640"/>
                  </a:lnTo>
                  <a:close/>
                  <a:moveTo>
                    <a:pt x="22541" y="2640"/>
                  </a:moveTo>
                  <a:lnTo>
                    <a:pt x="22541" y="18747"/>
                  </a:lnTo>
                  <a:lnTo>
                    <a:pt x="12014" y="18747"/>
                  </a:lnTo>
                  <a:lnTo>
                    <a:pt x="12014" y="2640"/>
                  </a:lnTo>
                  <a:close/>
                  <a:moveTo>
                    <a:pt x="33802" y="2640"/>
                  </a:moveTo>
                  <a:lnTo>
                    <a:pt x="33802" y="18747"/>
                  </a:lnTo>
                  <a:lnTo>
                    <a:pt x="23811" y="18747"/>
                  </a:lnTo>
                  <a:lnTo>
                    <a:pt x="23811" y="2640"/>
                  </a:lnTo>
                  <a:close/>
                  <a:moveTo>
                    <a:pt x="42608" y="2640"/>
                  </a:moveTo>
                  <a:lnTo>
                    <a:pt x="42608" y="18747"/>
                  </a:lnTo>
                  <a:lnTo>
                    <a:pt x="34153" y="18747"/>
                  </a:lnTo>
                  <a:lnTo>
                    <a:pt x="34153" y="2640"/>
                  </a:lnTo>
                  <a:close/>
                  <a:moveTo>
                    <a:pt x="11664" y="19064"/>
                  </a:moveTo>
                  <a:lnTo>
                    <a:pt x="11664" y="37394"/>
                  </a:lnTo>
                  <a:lnTo>
                    <a:pt x="3677" y="37394"/>
                  </a:lnTo>
                  <a:lnTo>
                    <a:pt x="3677" y="19064"/>
                  </a:lnTo>
                  <a:close/>
                  <a:moveTo>
                    <a:pt x="22541" y="19064"/>
                  </a:moveTo>
                  <a:lnTo>
                    <a:pt x="22541" y="37394"/>
                  </a:lnTo>
                  <a:lnTo>
                    <a:pt x="12014" y="37394"/>
                  </a:lnTo>
                  <a:lnTo>
                    <a:pt x="12014" y="19064"/>
                  </a:lnTo>
                  <a:close/>
                  <a:moveTo>
                    <a:pt x="33802" y="19064"/>
                  </a:moveTo>
                  <a:lnTo>
                    <a:pt x="33802" y="37394"/>
                  </a:lnTo>
                  <a:lnTo>
                    <a:pt x="23811" y="37394"/>
                  </a:lnTo>
                  <a:lnTo>
                    <a:pt x="23811" y="19064"/>
                  </a:lnTo>
                  <a:close/>
                  <a:moveTo>
                    <a:pt x="42608" y="19064"/>
                  </a:moveTo>
                  <a:lnTo>
                    <a:pt x="42608" y="37394"/>
                  </a:lnTo>
                  <a:lnTo>
                    <a:pt x="34153" y="37394"/>
                  </a:lnTo>
                  <a:lnTo>
                    <a:pt x="34153" y="19064"/>
                  </a:lnTo>
                  <a:close/>
                  <a:moveTo>
                    <a:pt x="11664" y="38663"/>
                  </a:moveTo>
                  <a:lnTo>
                    <a:pt x="11664" y="56374"/>
                  </a:lnTo>
                  <a:lnTo>
                    <a:pt x="3677" y="56374"/>
                  </a:lnTo>
                  <a:lnTo>
                    <a:pt x="3677" y="38663"/>
                  </a:lnTo>
                  <a:close/>
                  <a:moveTo>
                    <a:pt x="22541" y="38663"/>
                  </a:moveTo>
                  <a:lnTo>
                    <a:pt x="22541" y="56374"/>
                  </a:lnTo>
                  <a:lnTo>
                    <a:pt x="12014" y="56374"/>
                  </a:lnTo>
                  <a:lnTo>
                    <a:pt x="12014" y="38663"/>
                  </a:lnTo>
                  <a:close/>
                  <a:moveTo>
                    <a:pt x="33802" y="38663"/>
                  </a:moveTo>
                  <a:lnTo>
                    <a:pt x="33802" y="56374"/>
                  </a:lnTo>
                  <a:lnTo>
                    <a:pt x="23811" y="56374"/>
                  </a:lnTo>
                  <a:lnTo>
                    <a:pt x="23811" y="38663"/>
                  </a:lnTo>
                  <a:close/>
                  <a:moveTo>
                    <a:pt x="42608" y="38663"/>
                  </a:moveTo>
                  <a:lnTo>
                    <a:pt x="42608" y="56374"/>
                  </a:lnTo>
                  <a:lnTo>
                    <a:pt x="34153" y="56374"/>
                  </a:lnTo>
                  <a:lnTo>
                    <a:pt x="34153" y="38663"/>
                  </a:lnTo>
                  <a:close/>
                  <a:moveTo>
                    <a:pt x="11664" y="56692"/>
                  </a:moveTo>
                  <a:lnTo>
                    <a:pt x="11664" y="72147"/>
                  </a:lnTo>
                  <a:lnTo>
                    <a:pt x="3677" y="72147"/>
                  </a:lnTo>
                  <a:lnTo>
                    <a:pt x="3677" y="56692"/>
                  </a:lnTo>
                  <a:close/>
                  <a:moveTo>
                    <a:pt x="22541" y="56692"/>
                  </a:moveTo>
                  <a:lnTo>
                    <a:pt x="22541" y="72147"/>
                  </a:lnTo>
                  <a:lnTo>
                    <a:pt x="12014" y="72147"/>
                  </a:lnTo>
                  <a:lnTo>
                    <a:pt x="12014" y="56692"/>
                  </a:lnTo>
                  <a:close/>
                  <a:moveTo>
                    <a:pt x="33802" y="56692"/>
                  </a:moveTo>
                  <a:lnTo>
                    <a:pt x="33802" y="72147"/>
                  </a:lnTo>
                  <a:lnTo>
                    <a:pt x="23811" y="72147"/>
                  </a:lnTo>
                  <a:lnTo>
                    <a:pt x="23811" y="56692"/>
                  </a:lnTo>
                  <a:close/>
                  <a:moveTo>
                    <a:pt x="42608" y="56692"/>
                  </a:moveTo>
                  <a:lnTo>
                    <a:pt x="42608" y="72147"/>
                  </a:lnTo>
                  <a:lnTo>
                    <a:pt x="34153" y="72147"/>
                  </a:lnTo>
                  <a:lnTo>
                    <a:pt x="34153" y="56692"/>
                  </a:lnTo>
                  <a:close/>
                  <a:moveTo>
                    <a:pt x="1" y="0"/>
                  </a:moveTo>
                  <a:lnTo>
                    <a:pt x="1" y="74436"/>
                  </a:lnTo>
                  <a:lnTo>
                    <a:pt x="46284" y="74436"/>
                  </a:lnTo>
                  <a:lnTo>
                    <a:pt x="4628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6" name="Google Shape;376;p55"/>
          <p:cNvGrpSpPr/>
          <p:nvPr/>
        </p:nvGrpSpPr>
        <p:grpSpPr>
          <a:xfrm>
            <a:off x="146197" y="2917586"/>
            <a:ext cx="1147615" cy="1754866"/>
            <a:chOff x="146197" y="2914863"/>
            <a:chExt cx="1147615" cy="1754866"/>
          </a:xfrm>
        </p:grpSpPr>
        <p:sp>
          <p:nvSpPr>
            <p:cNvPr id="377" name="Google Shape;377;p55"/>
            <p:cNvSpPr/>
            <p:nvPr/>
          </p:nvSpPr>
          <p:spPr>
            <a:xfrm>
              <a:off x="1194713" y="4349485"/>
              <a:ext cx="99099" cy="320244"/>
            </a:xfrm>
            <a:custGeom>
              <a:rect b="b" l="l" r="r" t="t"/>
              <a:pathLst>
                <a:path extrusionOk="0" h="9992" w="3092">
                  <a:moveTo>
                    <a:pt x="1" y="0"/>
                  </a:moveTo>
                  <a:lnTo>
                    <a:pt x="1772" y="9992"/>
                  </a:lnTo>
                  <a:lnTo>
                    <a:pt x="3092" y="9992"/>
                  </a:lnTo>
                  <a:lnTo>
                    <a:pt x="3092" y="1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5"/>
            <p:cNvSpPr/>
            <p:nvPr/>
          </p:nvSpPr>
          <p:spPr>
            <a:xfrm>
              <a:off x="808607" y="4349485"/>
              <a:ext cx="99099" cy="320244"/>
            </a:xfrm>
            <a:custGeom>
              <a:rect b="b" l="l" r="r" t="t"/>
              <a:pathLst>
                <a:path extrusionOk="0" h="9992" w="3092">
                  <a:moveTo>
                    <a:pt x="1" y="0"/>
                  </a:moveTo>
                  <a:lnTo>
                    <a:pt x="1772" y="9992"/>
                  </a:lnTo>
                  <a:lnTo>
                    <a:pt x="3092" y="9992"/>
                  </a:lnTo>
                  <a:lnTo>
                    <a:pt x="3092" y="1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5"/>
            <p:cNvSpPr/>
            <p:nvPr/>
          </p:nvSpPr>
          <p:spPr>
            <a:xfrm>
              <a:off x="425193" y="4349485"/>
              <a:ext cx="99643" cy="320244"/>
            </a:xfrm>
            <a:custGeom>
              <a:rect b="b" l="l" r="r" t="t"/>
              <a:pathLst>
                <a:path extrusionOk="0" h="9992" w="3109">
                  <a:moveTo>
                    <a:pt x="3108" y="0"/>
                  </a:moveTo>
                  <a:lnTo>
                    <a:pt x="0" y="101"/>
                  </a:lnTo>
                  <a:lnTo>
                    <a:pt x="0" y="9992"/>
                  </a:lnTo>
                  <a:lnTo>
                    <a:pt x="1320" y="9992"/>
                  </a:lnTo>
                  <a:lnTo>
                    <a:pt x="31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5"/>
            <p:cNvSpPr/>
            <p:nvPr/>
          </p:nvSpPr>
          <p:spPr>
            <a:xfrm>
              <a:off x="154210" y="4349485"/>
              <a:ext cx="99099" cy="320244"/>
            </a:xfrm>
            <a:custGeom>
              <a:rect b="b" l="l" r="r" t="t"/>
              <a:pathLst>
                <a:path extrusionOk="0" h="9992" w="3092">
                  <a:moveTo>
                    <a:pt x="3092" y="0"/>
                  </a:moveTo>
                  <a:lnTo>
                    <a:pt x="1" y="101"/>
                  </a:lnTo>
                  <a:lnTo>
                    <a:pt x="1" y="9992"/>
                  </a:lnTo>
                  <a:lnTo>
                    <a:pt x="1321" y="9992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5"/>
            <p:cNvSpPr/>
            <p:nvPr/>
          </p:nvSpPr>
          <p:spPr>
            <a:xfrm>
              <a:off x="983183" y="3637687"/>
              <a:ext cx="310629" cy="721926"/>
            </a:xfrm>
            <a:custGeom>
              <a:rect b="b" l="l" r="r" t="t"/>
              <a:pathLst>
                <a:path extrusionOk="0" h="22525" w="9692">
                  <a:moveTo>
                    <a:pt x="5106" y="1"/>
                  </a:moveTo>
                  <a:cubicBezTo>
                    <a:pt x="3291" y="1"/>
                    <a:pt x="1421" y="538"/>
                    <a:pt x="1421" y="538"/>
                  </a:cubicBezTo>
                  <a:cubicBezTo>
                    <a:pt x="1421" y="538"/>
                    <a:pt x="1" y="22276"/>
                    <a:pt x="185" y="22443"/>
                  </a:cubicBezTo>
                  <a:cubicBezTo>
                    <a:pt x="240" y="22504"/>
                    <a:pt x="1315" y="22525"/>
                    <a:pt x="2724" y="22525"/>
                  </a:cubicBezTo>
                  <a:cubicBezTo>
                    <a:pt x="5541" y="22525"/>
                    <a:pt x="9692" y="22443"/>
                    <a:pt x="9692" y="22443"/>
                  </a:cubicBezTo>
                  <a:cubicBezTo>
                    <a:pt x="9692" y="22443"/>
                    <a:pt x="9541" y="3061"/>
                    <a:pt x="8104" y="1056"/>
                  </a:cubicBezTo>
                  <a:cubicBezTo>
                    <a:pt x="7520" y="244"/>
                    <a:pt x="6326" y="1"/>
                    <a:pt x="51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5"/>
            <p:cNvSpPr/>
            <p:nvPr/>
          </p:nvSpPr>
          <p:spPr>
            <a:xfrm>
              <a:off x="154210" y="2914863"/>
              <a:ext cx="897015" cy="1329146"/>
            </a:xfrm>
            <a:custGeom>
              <a:rect b="b" l="l" r="r" t="t"/>
              <a:pathLst>
                <a:path extrusionOk="0" h="41471" w="27988">
                  <a:moveTo>
                    <a:pt x="7823" y="0"/>
                  </a:moveTo>
                  <a:cubicBezTo>
                    <a:pt x="3510" y="0"/>
                    <a:pt x="1" y="3519"/>
                    <a:pt x="34" y="7853"/>
                  </a:cubicBezTo>
                  <a:lnTo>
                    <a:pt x="252" y="41471"/>
                  </a:lnTo>
                  <a:lnTo>
                    <a:pt x="27102" y="41471"/>
                  </a:lnTo>
                  <a:lnTo>
                    <a:pt x="27888" y="7870"/>
                  </a:lnTo>
                  <a:cubicBezTo>
                    <a:pt x="27988" y="3559"/>
                    <a:pt x="24512" y="0"/>
                    <a:pt x="20202" y="0"/>
                  </a:cubicBezTo>
                  <a:lnTo>
                    <a:pt x="7854" y="0"/>
                  </a:lnTo>
                  <a:cubicBezTo>
                    <a:pt x="7844" y="0"/>
                    <a:pt x="7834" y="0"/>
                    <a:pt x="78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5"/>
            <p:cNvSpPr/>
            <p:nvPr/>
          </p:nvSpPr>
          <p:spPr>
            <a:xfrm>
              <a:off x="162254" y="4008249"/>
              <a:ext cx="1080694" cy="347166"/>
            </a:xfrm>
            <a:custGeom>
              <a:rect b="b" l="l" r="r" t="t"/>
              <a:pathLst>
                <a:path extrusionOk="0" h="10832" w="33719">
                  <a:moveTo>
                    <a:pt x="17415" y="0"/>
                  </a:moveTo>
                  <a:cubicBezTo>
                    <a:pt x="14801" y="0"/>
                    <a:pt x="12220" y="26"/>
                    <a:pt x="10360" y="104"/>
                  </a:cubicBezTo>
                  <a:cubicBezTo>
                    <a:pt x="4762" y="338"/>
                    <a:pt x="1" y="7356"/>
                    <a:pt x="1" y="7356"/>
                  </a:cubicBezTo>
                  <a:lnTo>
                    <a:pt x="1" y="10831"/>
                  </a:lnTo>
                  <a:lnTo>
                    <a:pt x="33718" y="10831"/>
                  </a:lnTo>
                  <a:lnTo>
                    <a:pt x="33718" y="6921"/>
                  </a:lnTo>
                  <a:cubicBezTo>
                    <a:pt x="33334" y="305"/>
                    <a:pt x="28004" y="104"/>
                    <a:pt x="28004" y="104"/>
                  </a:cubicBezTo>
                  <a:cubicBezTo>
                    <a:pt x="28004" y="104"/>
                    <a:pt x="22643" y="0"/>
                    <a:pt x="174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5"/>
            <p:cNvSpPr/>
            <p:nvPr/>
          </p:nvSpPr>
          <p:spPr>
            <a:xfrm>
              <a:off x="508202" y="4007832"/>
              <a:ext cx="749746" cy="341557"/>
            </a:xfrm>
            <a:custGeom>
              <a:rect b="b" l="l" r="r" t="t"/>
              <a:pathLst>
                <a:path extrusionOk="0" h="10657" w="23393">
                  <a:moveTo>
                    <a:pt x="15406" y="0"/>
                  </a:moveTo>
                  <a:cubicBezTo>
                    <a:pt x="10326" y="34"/>
                    <a:pt x="5230" y="50"/>
                    <a:pt x="151" y="84"/>
                  </a:cubicBezTo>
                  <a:cubicBezTo>
                    <a:pt x="0" y="84"/>
                    <a:pt x="0" y="318"/>
                    <a:pt x="151" y="318"/>
                  </a:cubicBezTo>
                  <a:lnTo>
                    <a:pt x="13985" y="251"/>
                  </a:lnTo>
                  <a:cubicBezTo>
                    <a:pt x="14681" y="243"/>
                    <a:pt x="15418" y="201"/>
                    <a:pt x="16152" y="201"/>
                  </a:cubicBezTo>
                  <a:cubicBezTo>
                    <a:pt x="16952" y="201"/>
                    <a:pt x="17748" y="251"/>
                    <a:pt x="18480" y="451"/>
                  </a:cubicBezTo>
                  <a:cubicBezTo>
                    <a:pt x="22607" y="1621"/>
                    <a:pt x="23208" y="6901"/>
                    <a:pt x="22874" y="10543"/>
                  </a:cubicBezTo>
                  <a:cubicBezTo>
                    <a:pt x="22874" y="10619"/>
                    <a:pt x="22929" y="10656"/>
                    <a:pt x="22985" y="10656"/>
                  </a:cubicBezTo>
                  <a:cubicBezTo>
                    <a:pt x="23041" y="10656"/>
                    <a:pt x="23100" y="10619"/>
                    <a:pt x="23108" y="10543"/>
                  </a:cubicBezTo>
                  <a:cubicBezTo>
                    <a:pt x="23392" y="7486"/>
                    <a:pt x="23058" y="3225"/>
                    <a:pt x="20452" y="1187"/>
                  </a:cubicBezTo>
                  <a:cubicBezTo>
                    <a:pt x="18948" y="17"/>
                    <a:pt x="17193" y="0"/>
                    <a:pt x="154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5"/>
            <p:cNvSpPr/>
            <p:nvPr/>
          </p:nvSpPr>
          <p:spPr>
            <a:xfrm>
              <a:off x="342183" y="2936048"/>
              <a:ext cx="583727" cy="696959"/>
            </a:xfrm>
            <a:custGeom>
              <a:rect b="b" l="l" r="r" t="t"/>
              <a:pathLst>
                <a:path extrusionOk="0" h="21746" w="18213">
                  <a:moveTo>
                    <a:pt x="12059" y="0"/>
                  </a:moveTo>
                  <a:cubicBezTo>
                    <a:pt x="11472" y="0"/>
                    <a:pt x="10856" y="8"/>
                    <a:pt x="10210" y="8"/>
                  </a:cubicBezTo>
                  <a:cubicBezTo>
                    <a:pt x="9190" y="8"/>
                    <a:pt x="8154" y="58"/>
                    <a:pt x="7118" y="158"/>
                  </a:cubicBezTo>
                  <a:cubicBezTo>
                    <a:pt x="6567" y="225"/>
                    <a:pt x="6016" y="325"/>
                    <a:pt x="5481" y="459"/>
                  </a:cubicBezTo>
                  <a:cubicBezTo>
                    <a:pt x="4896" y="592"/>
                    <a:pt x="4345" y="776"/>
                    <a:pt x="3827" y="1044"/>
                  </a:cubicBezTo>
                  <a:cubicBezTo>
                    <a:pt x="3292" y="1328"/>
                    <a:pt x="2791" y="1695"/>
                    <a:pt x="2357" y="2130"/>
                  </a:cubicBezTo>
                  <a:cubicBezTo>
                    <a:pt x="1922" y="2581"/>
                    <a:pt x="1538" y="3082"/>
                    <a:pt x="1237" y="3633"/>
                  </a:cubicBezTo>
                  <a:cubicBezTo>
                    <a:pt x="1087" y="3917"/>
                    <a:pt x="970" y="4218"/>
                    <a:pt x="886" y="4519"/>
                  </a:cubicBezTo>
                  <a:cubicBezTo>
                    <a:pt x="819" y="4820"/>
                    <a:pt x="769" y="5137"/>
                    <a:pt x="753" y="5438"/>
                  </a:cubicBezTo>
                  <a:cubicBezTo>
                    <a:pt x="686" y="6039"/>
                    <a:pt x="619" y="6641"/>
                    <a:pt x="569" y="7242"/>
                  </a:cubicBezTo>
                  <a:cubicBezTo>
                    <a:pt x="452" y="8412"/>
                    <a:pt x="368" y="9565"/>
                    <a:pt x="301" y="10651"/>
                  </a:cubicBezTo>
                  <a:cubicBezTo>
                    <a:pt x="168" y="12823"/>
                    <a:pt x="101" y="14778"/>
                    <a:pt x="67" y="16415"/>
                  </a:cubicBezTo>
                  <a:cubicBezTo>
                    <a:pt x="17" y="18069"/>
                    <a:pt x="1" y="19406"/>
                    <a:pt x="1" y="20325"/>
                  </a:cubicBezTo>
                  <a:cubicBezTo>
                    <a:pt x="1" y="20776"/>
                    <a:pt x="1" y="21127"/>
                    <a:pt x="1" y="21378"/>
                  </a:cubicBezTo>
                  <a:cubicBezTo>
                    <a:pt x="1" y="21495"/>
                    <a:pt x="1" y="21595"/>
                    <a:pt x="1" y="21662"/>
                  </a:cubicBezTo>
                  <a:cubicBezTo>
                    <a:pt x="1" y="21695"/>
                    <a:pt x="1" y="21712"/>
                    <a:pt x="1" y="21745"/>
                  </a:cubicBezTo>
                  <a:cubicBezTo>
                    <a:pt x="1" y="21712"/>
                    <a:pt x="17" y="21695"/>
                    <a:pt x="17" y="21662"/>
                  </a:cubicBezTo>
                  <a:cubicBezTo>
                    <a:pt x="17" y="21595"/>
                    <a:pt x="17" y="21495"/>
                    <a:pt x="17" y="21378"/>
                  </a:cubicBezTo>
                  <a:cubicBezTo>
                    <a:pt x="34" y="21127"/>
                    <a:pt x="34" y="20776"/>
                    <a:pt x="51" y="20325"/>
                  </a:cubicBezTo>
                  <a:cubicBezTo>
                    <a:pt x="84" y="19389"/>
                    <a:pt x="118" y="18069"/>
                    <a:pt x="168" y="16432"/>
                  </a:cubicBezTo>
                  <a:cubicBezTo>
                    <a:pt x="218" y="14778"/>
                    <a:pt x="285" y="12823"/>
                    <a:pt x="418" y="10651"/>
                  </a:cubicBezTo>
                  <a:cubicBezTo>
                    <a:pt x="502" y="9565"/>
                    <a:pt x="585" y="8429"/>
                    <a:pt x="702" y="7242"/>
                  </a:cubicBezTo>
                  <a:cubicBezTo>
                    <a:pt x="753" y="6658"/>
                    <a:pt x="819" y="6056"/>
                    <a:pt x="886" y="5455"/>
                  </a:cubicBezTo>
                  <a:cubicBezTo>
                    <a:pt x="920" y="5154"/>
                    <a:pt x="970" y="4853"/>
                    <a:pt x="1037" y="4552"/>
                  </a:cubicBezTo>
                  <a:cubicBezTo>
                    <a:pt x="1103" y="4252"/>
                    <a:pt x="1220" y="3968"/>
                    <a:pt x="1371" y="3700"/>
                  </a:cubicBezTo>
                  <a:cubicBezTo>
                    <a:pt x="1655" y="3149"/>
                    <a:pt x="2022" y="2664"/>
                    <a:pt x="2457" y="2230"/>
                  </a:cubicBezTo>
                  <a:cubicBezTo>
                    <a:pt x="2891" y="1812"/>
                    <a:pt x="3359" y="1445"/>
                    <a:pt x="3877" y="1160"/>
                  </a:cubicBezTo>
                  <a:cubicBezTo>
                    <a:pt x="4395" y="910"/>
                    <a:pt x="4946" y="709"/>
                    <a:pt x="5514" y="592"/>
                  </a:cubicBezTo>
                  <a:cubicBezTo>
                    <a:pt x="6049" y="459"/>
                    <a:pt x="6584" y="358"/>
                    <a:pt x="7135" y="292"/>
                  </a:cubicBezTo>
                  <a:cubicBezTo>
                    <a:pt x="8171" y="175"/>
                    <a:pt x="9190" y="125"/>
                    <a:pt x="10226" y="125"/>
                  </a:cubicBezTo>
                  <a:cubicBezTo>
                    <a:pt x="11179" y="108"/>
                    <a:pt x="12081" y="108"/>
                    <a:pt x="12916" y="108"/>
                  </a:cubicBezTo>
                  <a:cubicBezTo>
                    <a:pt x="14554" y="108"/>
                    <a:pt x="15890" y="141"/>
                    <a:pt x="16809" y="191"/>
                  </a:cubicBezTo>
                  <a:lnTo>
                    <a:pt x="17411" y="258"/>
                  </a:lnTo>
                  <a:cubicBezTo>
                    <a:pt x="17578" y="275"/>
                    <a:pt x="17728" y="292"/>
                    <a:pt x="17862" y="308"/>
                  </a:cubicBezTo>
                  <a:cubicBezTo>
                    <a:pt x="17979" y="342"/>
                    <a:pt x="18063" y="358"/>
                    <a:pt x="18129" y="375"/>
                  </a:cubicBezTo>
                  <a:cubicBezTo>
                    <a:pt x="18146" y="392"/>
                    <a:pt x="18180" y="392"/>
                    <a:pt x="18213" y="392"/>
                  </a:cubicBezTo>
                  <a:cubicBezTo>
                    <a:pt x="18180" y="375"/>
                    <a:pt x="18163" y="375"/>
                    <a:pt x="18129" y="358"/>
                  </a:cubicBezTo>
                  <a:cubicBezTo>
                    <a:pt x="18063" y="342"/>
                    <a:pt x="17979" y="308"/>
                    <a:pt x="17862" y="292"/>
                  </a:cubicBezTo>
                  <a:cubicBezTo>
                    <a:pt x="17745" y="258"/>
                    <a:pt x="17595" y="242"/>
                    <a:pt x="17411" y="208"/>
                  </a:cubicBezTo>
                  <a:cubicBezTo>
                    <a:pt x="17244" y="191"/>
                    <a:pt x="17043" y="158"/>
                    <a:pt x="16809" y="141"/>
                  </a:cubicBezTo>
                  <a:cubicBezTo>
                    <a:pt x="15890" y="58"/>
                    <a:pt x="14554" y="8"/>
                    <a:pt x="12916" y="8"/>
                  </a:cubicBezTo>
                  <a:cubicBezTo>
                    <a:pt x="12638" y="2"/>
                    <a:pt x="12352" y="0"/>
                    <a:pt x="120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5"/>
            <p:cNvSpPr/>
            <p:nvPr/>
          </p:nvSpPr>
          <p:spPr>
            <a:xfrm>
              <a:off x="575123" y="3303501"/>
              <a:ext cx="26281" cy="109419"/>
            </a:xfrm>
            <a:custGeom>
              <a:rect b="b" l="l" r="r" t="t"/>
              <a:pathLst>
                <a:path extrusionOk="0" h="3414" w="820">
                  <a:moveTo>
                    <a:pt x="57" y="0"/>
                  </a:moveTo>
                  <a:cubicBezTo>
                    <a:pt x="30" y="0"/>
                    <a:pt x="18" y="5"/>
                    <a:pt x="18" y="5"/>
                  </a:cubicBezTo>
                  <a:cubicBezTo>
                    <a:pt x="201" y="71"/>
                    <a:pt x="352" y="172"/>
                    <a:pt x="452" y="322"/>
                  </a:cubicBezTo>
                  <a:cubicBezTo>
                    <a:pt x="669" y="589"/>
                    <a:pt x="703" y="1091"/>
                    <a:pt x="652" y="1609"/>
                  </a:cubicBezTo>
                  <a:cubicBezTo>
                    <a:pt x="602" y="2060"/>
                    <a:pt x="485" y="2511"/>
                    <a:pt x="285" y="2912"/>
                  </a:cubicBezTo>
                  <a:cubicBezTo>
                    <a:pt x="135" y="3229"/>
                    <a:pt x="1" y="3396"/>
                    <a:pt x="18" y="3413"/>
                  </a:cubicBezTo>
                  <a:cubicBezTo>
                    <a:pt x="168" y="3296"/>
                    <a:pt x="285" y="3129"/>
                    <a:pt x="368" y="2962"/>
                  </a:cubicBezTo>
                  <a:cubicBezTo>
                    <a:pt x="602" y="2544"/>
                    <a:pt x="753" y="2093"/>
                    <a:pt x="803" y="1625"/>
                  </a:cubicBezTo>
                  <a:cubicBezTo>
                    <a:pt x="820" y="1375"/>
                    <a:pt x="820" y="1107"/>
                    <a:pt x="786" y="857"/>
                  </a:cubicBezTo>
                  <a:cubicBezTo>
                    <a:pt x="753" y="640"/>
                    <a:pt x="669" y="422"/>
                    <a:pt x="536" y="255"/>
                  </a:cubicBezTo>
                  <a:cubicBezTo>
                    <a:pt x="452" y="138"/>
                    <a:pt x="318" y="55"/>
                    <a:pt x="185" y="21"/>
                  </a:cubicBezTo>
                  <a:cubicBezTo>
                    <a:pt x="126" y="5"/>
                    <a:pt x="84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5"/>
            <p:cNvSpPr/>
            <p:nvPr/>
          </p:nvSpPr>
          <p:spPr>
            <a:xfrm>
              <a:off x="826811" y="3303501"/>
              <a:ext cx="26281" cy="109419"/>
            </a:xfrm>
            <a:custGeom>
              <a:rect b="b" l="l" r="r" t="t"/>
              <a:pathLst>
                <a:path extrusionOk="0" h="3414" w="820">
                  <a:moveTo>
                    <a:pt x="55" y="0"/>
                  </a:moveTo>
                  <a:cubicBezTo>
                    <a:pt x="30" y="0"/>
                    <a:pt x="18" y="5"/>
                    <a:pt x="18" y="5"/>
                  </a:cubicBezTo>
                  <a:cubicBezTo>
                    <a:pt x="185" y="71"/>
                    <a:pt x="352" y="172"/>
                    <a:pt x="452" y="322"/>
                  </a:cubicBezTo>
                  <a:cubicBezTo>
                    <a:pt x="669" y="589"/>
                    <a:pt x="703" y="1091"/>
                    <a:pt x="653" y="1609"/>
                  </a:cubicBezTo>
                  <a:cubicBezTo>
                    <a:pt x="602" y="2060"/>
                    <a:pt x="485" y="2511"/>
                    <a:pt x="285" y="2912"/>
                  </a:cubicBezTo>
                  <a:cubicBezTo>
                    <a:pt x="135" y="3229"/>
                    <a:pt x="1" y="3396"/>
                    <a:pt x="18" y="3413"/>
                  </a:cubicBezTo>
                  <a:cubicBezTo>
                    <a:pt x="168" y="3296"/>
                    <a:pt x="285" y="3129"/>
                    <a:pt x="368" y="2962"/>
                  </a:cubicBezTo>
                  <a:cubicBezTo>
                    <a:pt x="602" y="2544"/>
                    <a:pt x="753" y="2093"/>
                    <a:pt x="803" y="1625"/>
                  </a:cubicBezTo>
                  <a:cubicBezTo>
                    <a:pt x="820" y="1375"/>
                    <a:pt x="820" y="1107"/>
                    <a:pt x="786" y="857"/>
                  </a:cubicBezTo>
                  <a:cubicBezTo>
                    <a:pt x="753" y="640"/>
                    <a:pt x="669" y="422"/>
                    <a:pt x="536" y="255"/>
                  </a:cubicBezTo>
                  <a:cubicBezTo>
                    <a:pt x="452" y="138"/>
                    <a:pt x="318" y="55"/>
                    <a:pt x="168" y="21"/>
                  </a:cubicBezTo>
                  <a:cubicBezTo>
                    <a:pt x="118" y="5"/>
                    <a:pt x="80" y="0"/>
                    <a:pt x="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55"/>
            <p:cNvSpPr/>
            <p:nvPr/>
          </p:nvSpPr>
          <p:spPr>
            <a:xfrm>
              <a:off x="152607" y="3623777"/>
              <a:ext cx="372229" cy="739650"/>
            </a:xfrm>
            <a:custGeom>
              <a:rect b="b" l="l" r="r" t="t"/>
              <a:pathLst>
                <a:path extrusionOk="0" h="23078" w="11614">
                  <a:moveTo>
                    <a:pt x="5997" y="1"/>
                  </a:moveTo>
                  <a:cubicBezTo>
                    <a:pt x="3366" y="1"/>
                    <a:pt x="452" y="755"/>
                    <a:pt x="452" y="755"/>
                  </a:cubicBezTo>
                  <a:cubicBezTo>
                    <a:pt x="452" y="755"/>
                    <a:pt x="1" y="22359"/>
                    <a:pt x="17" y="22844"/>
                  </a:cubicBezTo>
                  <a:cubicBezTo>
                    <a:pt x="30" y="23022"/>
                    <a:pt x="1596" y="23078"/>
                    <a:pt x="3573" y="23078"/>
                  </a:cubicBezTo>
                  <a:cubicBezTo>
                    <a:pt x="6982" y="23078"/>
                    <a:pt x="11613" y="22911"/>
                    <a:pt x="11613" y="22911"/>
                  </a:cubicBezTo>
                  <a:cubicBezTo>
                    <a:pt x="11613" y="22911"/>
                    <a:pt x="11346" y="4130"/>
                    <a:pt x="9909" y="1407"/>
                  </a:cubicBezTo>
                  <a:cubicBezTo>
                    <a:pt x="9332" y="327"/>
                    <a:pt x="7726" y="1"/>
                    <a:pt x="5997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55"/>
            <p:cNvSpPr/>
            <p:nvPr/>
          </p:nvSpPr>
          <p:spPr>
            <a:xfrm>
              <a:off x="146197" y="3630732"/>
              <a:ext cx="281175" cy="734554"/>
            </a:xfrm>
            <a:custGeom>
              <a:rect b="b" l="l" r="r" t="t"/>
              <a:pathLst>
                <a:path extrusionOk="0" h="22919" w="8773">
                  <a:moveTo>
                    <a:pt x="3734" y="1"/>
                  </a:moveTo>
                  <a:cubicBezTo>
                    <a:pt x="1971" y="1"/>
                    <a:pt x="217" y="455"/>
                    <a:pt x="217" y="455"/>
                  </a:cubicBezTo>
                  <a:cubicBezTo>
                    <a:pt x="217" y="455"/>
                    <a:pt x="0" y="22694"/>
                    <a:pt x="167" y="22861"/>
                  </a:cubicBezTo>
                  <a:cubicBezTo>
                    <a:pt x="209" y="22902"/>
                    <a:pt x="768" y="22918"/>
                    <a:pt x="1582" y="22918"/>
                  </a:cubicBezTo>
                  <a:cubicBezTo>
                    <a:pt x="4026" y="22918"/>
                    <a:pt x="8772" y="22777"/>
                    <a:pt x="8772" y="22777"/>
                  </a:cubicBezTo>
                  <a:cubicBezTo>
                    <a:pt x="8772" y="22777"/>
                    <a:pt x="8388" y="3111"/>
                    <a:pt x="6951" y="1106"/>
                  </a:cubicBezTo>
                  <a:cubicBezTo>
                    <a:pt x="6341" y="248"/>
                    <a:pt x="5035" y="1"/>
                    <a:pt x="37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55"/>
            <p:cNvSpPr/>
            <p:nvPr/>
          </p:nvSpPr>
          <p:spPr>
            <a:xfrm>
              <a:off x="238309" y="3954821"/>
              <a:ext cx="26794" cy="33620"/>
            </a:xfrm>
            <a:custGeom>
              <a:rect b="b" l="l" r="r" t="t"/>
              <a:pathLst>
                <a:path extrusionOk="0" h="1049" w="836">
                  <a:moveTo>
                    <a:pt x="568" y="0"/>
                  </a:moveTo>
                  <a:cubicBezTo>
                    <a:pt x="552" y="0"/>
                    <a:pt x="501" y="0"/>
                    <a:pt x="418" y="17"/>
                  </a:cubicBezTo>
                  <a:lnTo>
                    <a:pt x="351" y="34"/>
                  </a:lnTo>
                  <a:lnTo>
                    <a:pt x="401" y="84"/>
                  </a:lnTo>
                  <a:cubicBezTo>
                    <a:pt x="518" y="167"/>
                    <a:pt x="618" y="284"/>
                    <a:pt x="668" y="435"/>
                  </a:cubicBezTo>
                  <a:cubicBezTo>
                    <a:pt x="752" y="618"/>
                    <a:pt x="652" y="852"/>
                    <a:pt x="451" y="902"/>
                  </a:cubicBezTo>
                  <a:cubicBezTo>
                    <a:pt x="434" y="906"/>
                    <a:pt x="417" y="908"/>
                    <a:pt x="400" y="908"/>
                  </a:cubicBezTo>
                  <a:cubicBezTo>
                    <a:pt x="271" y="908"/>
                    <a:pt x="165" y="801"/>
                    <a:pt x="151" y="668"/>
                  </a:cubicBezTo>
                  <a:cubicBezTo>
                    <a:pt x="134" y="552"/>
                    <a:pt x="134" y="418"/>
                    <a:pt x="167" y="284"/>
                  </a:cubicBezTo>
                  <a:cubicBezTo>
                    <a:pt x="201" y="201"/>
                    <a:pt x="267" y="151"/>
                    <a:pt x="351" y="134"/>
                  </a:cubicBezTo>
                  <a:cubicBezTo>
                    <a:pt x="362" y="130"/>
                    <a:pt x="371" y="129"/>
                    <a:pt x="380" y="129"/>
                  </a:cubicBezTo>
                  <a:cubicBezTo>
                    <a:pt x="405" y="129"/>
                    <a:pt x="423" y="139"/>
                    <a:pt x="430" y="139"/>
                  </a:cubicBezTo>
                  <a:cubicBezTo>
                    <a:pt x="433" y="139"/>
                    <a:pt x="435" y="137"/>
                    <a:pt x="435" y="134"/>
                  </a:cubicBezTo>
                  <a:cubicBezTo>
                    <a:pt x="451" y="134"/>
                    <a:pt x="418" y="84"/>
                    <a:pt x="351" y="84"/>
                  </a:cubicBezTo>
                  <a:cubicBezTo>
                    <a:pt x="341" y="82"/>
                    <a:pt x="331" y="82"/>
                    <a:pt x="321" y="82"/>
                  </a:cubicBezTo>
                  <a:cubicBezTo>
                    <a:pt x="214" y="82"/>
                    <a:pt x="114" y="159"/>
                    <a:pt x="84" y="251"/>
                  </a:cubicBezTo>
                  <a:cubicBezTo>
                    <a:pt x="17" y="384"/>
                    <a:pt x="0" y="552"/>
                    <a:pt x="34" y="702"/>
                  </a:cubicBezTo>
                  <a:cubicBezTo>
                    <a:pt x="34" y="802"/>
                    <a:pt x="84" y="886"/>
                    <a:pt x="151" y="953"/>
                  </a:cubicBezTo>
                  <a:cubicBezTo>
                    <a:pt x="225" y="1014"/>
                    <a:pt x="299" y="1049"/>
                    <a:pt x="380" y="1049"/>
                  </a:cubicBezTo>
                  <a:cubicBezTo>
                    <a:pt x="409" y="1049"/>
                    <a:pt x="438" y="1045"/>
                    <a:pt x="468" y="1036"/>
                  </a:cubicBezTo>
                  <a:cubicBezTo>
                    <a:pt x="618" y="1019"/>
                    <a:pt x="752" y="902"/>
                    <a:pt x="785" y="769"/>
                  </a:cubicBezTo>
                  <a:cubicBezTo>
                    <a:pt x="836" y="635"/>
                    <a:pt x="836" y="518"/>
                    <a:pt x="785" y="384"/>
                  </a:cubicBezTo>
                  <a:cubicBezTo>
                    <a:pt x="728" y="255"/>
                    <a:pt x="633" y="137"/>
                    <a:pt x="500" y="54"/>
                  </a:cubicBezTo>
                  <a:lnTo>
                    <a:pt x="500" y="54"/>
                  </a:lnTo>
                  <a:cubicBezTo>
                    <a:pt x="544" y="32"/>
                    <a:pt x="568" y="12"/>
                    <a:pt x="5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55"/>
            <p:cNvSpPr/>
            <p:nvPr/>
          </p:nvSpPr>
          <p:spPr>
            <a:xfrm>
              <a:off x="250071" y="3845018"/>
              <a:ext cx="50927" cy="115733"/>
            </a:xfrm>
            <a:custGeom>
              <a:rect b="b" l="l" r="r" t="t"/>
              <a:pathLst>
                <a:path extrusionOk="0" h="3611" w="1589">
                  <a:moveTo>
                    <a:pt x="1571" y="1"/>
                  </a:moveTo>
                  <a:cubicBezTo>
                    <a:pt x="1574" y="2"/>
                    <a:pt x="1576" y="6"/>
                    <a:pt x="1575" y="13"/>
                  </a:cubicBezTo>
                  <a:lnTo>
                    <a:pt x="1575" y="13"/>
                  </a:lnTo>
                  <a:cubicBezTo>
                    <a:pt x="1579" y="9"/>
                    <a:pt x="1584" y="5"/>
                    <a:pt x="1588" y="1"/>
                  </a:cubicBezTo>
                  <a:close/>
                  <a:moveTo>
                    <a:pt x="1575" y="13"/>
                  </a:moveTo>
                  <a:cubicBezTo>
                    <a:pt x="1432" y="144"/>
                    <a:pt x="1335" y="307"/>
                    <a:pt x="1237" y="469"/>
                  </a:cubicBezTo>
                  <a:cubicBezTo>
                    <a:pt x="753" y="1271"/>
                    <a:pt x="385" y="2140"/>
                    <a:pt x="134" y="3042"/>
                  </a:cubicBezTo>
                  <a:cubicBezTo>
                    <a:pt x="68" y="3226"/>
                    <a:pt x="17" y="3426"/>
                    <a:pt x="1" y="3610"/>
                  </a:cubicBezTo>
                  <a:cubicBezTo>
                    <a:pt x="1" y="3610"/>
                    <a:pt x="2" y="3610"/>
                    <a:pt x="2" y="3610"/>
                  </a:cubicBezTo>
                  <a:cubicBezTo>
                    <a:pt x="56" y="3610"/>
                    <a:pt x="306" y="2765"/>
                    <a:pt x="736" y="1772"/>
                  </a:cubicBezTo>
                  <a:cubicBezTo>
                    <a:pt x="1143" y="848"/>
                    <a:pt x="1565" y="114"/>
                    <a:pt x="1575" y="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55"/>
            <p:cNvSpPr/>
            <p:nvPr/>
          </p:nvSpPr>
          <p:spPr>
            <a:xfrm>
              <a:off x="198150" y="3855723"/>
              <a:ext cx="48748" cy="106630"/>
            </a:xfrm>
            <a:custGeom>
              <a:rect b="b" l="l" r="r" t="t"/>
              <a:pathLst>
                <a:path extrusionOk="0" h="3327" w="1521">
                  <a:moveTo>
                    <a:pt x="51" y="1"/>
                  </a:moveTo>
                  <a:cubicBezTo>
                    <a:pt x="51" y="1"/>
                    <a:pt x="51" y="1"/>
                    <a:pt x="50" y="1"/>
                  </a:cubicBezTo>
                  <a:cubicBezTo>
                    <a:pt x="0" y="18"/>
                    <a:pt x="368" y="736"/>
                    <a:pt x="769" y="1672"/>
                  </a:cubicBezTo>
                  <a:cubicBezTo>
                    <a:pt x="1149" y="2581"/>
                    <a:pt x="1447" y="3326"/>
                    <a:pt x="1486" y="3326"/>
                  </a:cubicBezTo>
                  <a:cubicBezTo>
                    <a:pt x="1486" y="3326"/>
                    <a:pt x="1487" y="3326"/>
                    <a:pt x="1487" y="3326"/>
                  </a:cubicBezTo>
                  <a:cubicBezTo>
                    <a:pt x="1520" y="3326"/>
                    <a:pt x="1287" y="2541"/>
                    <a:pt x="886" y="1605"/>
                  </a:cubicBezTo>
                  <a:cubicBezTo>
                    <a:pt x="489" y="697"/>
                    <a:pt x="93" y="1"/>
                    <a:pt x="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55"/>
            <p:cNvSpPr/>
            <p:nvPr/>
          </p:nvSpPr>
          <p:spPr>
            <a:xfrm>
              <a:off x="259174" y="3984275"/>
              <a:ext cx="40191" cy="179961"/>
            </a:xfrm>
            <a:custGeom>
              <a:rect b="b" l="l" r="r" t="t"/>
              <a:pathLst>
                <a:path extrusionOk="0" h="5615" w="1254">
                  <a:moveTo>
                    <a:pt x="1" y="0"/>
                  </a:moveTo>
                  <a:lnTo>
                    <a:pt x="1" y="0"/>
                  </a:lnTo>
                  <a:cubicBezTo>
                    <a:pt x="34" y="284"/>
                    <a:pt x="101" y="551"/>
                    <a:pt x="168" y="819"/>
                  </a:cubicBezTo>
                  <a:cubicBezTo>
                    <a:pt x="302" y="1337"/>
                    <a:pt x="469" y="2022"/>
                    <a:pt x="652" y="2807"/>
                  </a:cubicBezTo>
                  <a:cubicBezTo>
                    <a:pt x="820" y="3576"/>
                    <a:pt x="970" y="4277"/>
                    <a:pt x="1070" y="4795"/>
                  </a:cubicBezTo>
                  <a:cubicBezTo>
                    <a:pt x="1120" y="5079"/>
                    <a:pt x="1170" y="5347"/>
                    <a:pt x="1254" y="5614"/>
                  </a:cubicBezTo>
                  <a:cubicBezTo>
                    <a:pt x="1254" y="5330"/>
                    <a:pt x="1221" y="5046"/>
                    <a:pt x="1170" y="4779"/>
                  </a:cubicBezTo>
                  <a:cubicBezTo>
                    <a:pt x="1087" y="4261"/>
                    <a:pt x="953" y="3559"/>
                    <a:pt x="786" y="2774"/>
                  </a:cubicBezTo>
                  <a:cubicBezTo>
                    <a:pt x="602" y="1988"/>
                    <a:pt x="419" y="1303"/>
                    <a:pt x="268" y="802"/>
                  </a:cubicBezTo>
                  <a:cubicBezTo>
                    <a:pt x="201" y="518"/>
                    <a:pt x="118" y="25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55"/>
            <p:cNvSpPr/>
            <p:nvPr/>
          </p:nvSpPr>
          <p:spPr>
            <a:xfrm>
              <a:off x="199753" y="3984788"/>
              <a:ext cx="46088" cy="110380"/>
            </a:xfrm>
            <a:custGeom>
              <a:rect b="b" l="l" r="r" t="t"/>
              <a:pathLst>
                <a:path extrusionOk="0" h="3444" w="1438">
                  <a:moveTo>
                    <a:pt x="1404" y="1"/>
                  </a:moveTo>
                  <a:cubicBezTo>
                    <a:pt x="1287" y="134"/>
                    <a:pt x="1186" y="302"/>
                    <a:pt x="1103" y="469"/>
                  </a:cubicBezTo>
                  <a:cubicBezTo>
                    <a:pt x="668" y="1237"/>
                    <a:pt x="334" y="2056"/>
                    <a:pt x="100" y="2908"/>
                  </a:cubicBezTo>
                  <a:cubicBezTo>
                    <a:pt x="50" y="3075"/>
                    <a:pt x="0" y="3259"/>
                    <a:pt x="0" y="3443"/>
                  </a:cubicBezTo>
                  <a:cubicBezTo>
                    <a:pt x="0" y="3443"/>
                    <a:pt x="1" y="3443"/>
                    <a:pt x="1" y="3443"/>
                  </a:cubicBezTo>
                  <a:cubicBezTo>
                    <a:pt x="38" y="3443"/>
                    <a:pt x="271" y="2648"/>
                    <a:pt x="652" y="1705"/>
                  </a:cubicBezTo>
                  <a:cubicBezTo>
                    <a:pt x="1036" y="753"/>
                    <a:pt x="1437" y="18"/>
                    <a:pt x="1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USTOM_2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6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56"/>
          <p:cNvSpPr txBox="1"/>
          <p:nvPr>
            <p:ph type="title"/>
          </p:nvPr>
        </p:nvSpPr>
        <p:spPr>
          <a:xfrm>
            <a:off x="3726000" y="4089600"/>
            <a:ext cx="3380400" cy="51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8" name="Google Shape;398;p56"/>
          <p:cNvSpPr txBox="1"/>
          <p:nvPr>
            <p:ph idx="1" type="subTitle"/>
          </p:nvPr>
        </p:nvSpPr>
        <p:spPr>
          <a:xfrm>
            <a:off x="3726000" y="2935650"/>
            <a:ext cx="33804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399" name="Google Shape;399;p56"/>
          <p:cNvGrpSpPr/>
          <p:nvPr/>
        </p:nvGrpSpPr>
        <p:grpSpPr>
          <a:xfrm>
            <a:off x="3519477" y="424219"/>
            <a:ext cx="1304531" cy="2282344"/>
            <a:chOff x="3519477" y="424219"/>
            <a:chExt cx="1304531" cy="2282344"/>
          </a:xfrm>
        </p:grpSpPr>
        <p:sp>
          <p:nvSpPr>
            <p:cNvPr id="400" name="Google Shape;400;p56"/>
            <p:cNvSpPr/>
            <p:nvPr/>
          </p:nvSpPr>
          <p:spPr>
            <a:xfrm>
              <a:off x="3519477" y="972018"/>
              <a:ext cx="276912" cy="593374"/>
            </a:xfrm>
            <a:custGeom>
              <a:rect b="b" l="l" r="r" t="t"/>
              <a:pathLst>
                <a:path extrusionOk="0" h="18514" w="8640">
                  <a:moveTo>
                    <a:pt x="1" y="1"/>
                  </a:moveTo>
                  <a:lnTo>
                    <a:pt x="1" y="18514"/>
                  </a:lnTo>
                  <a:lnTo>
                    <a:pt x="8639" y="18514"/>
                  </a:lnTo>
                  <a:lnTo>
                    <a:pt x="8639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56"/>
            <p:cNvSpPr/>
            <p:nvPr/>
          </p:nvSpPr>
          <p:spPr>
            <a:xfrm>
              <a:off x="3808119" y="1606608"/>
              <a:ext cx="340083" cy="573022"/>
            </a:xfrm>
            <a:custGeom>
              <a:rect b="b" l="l" r="r" t="t"/>
              <a:pathLst>
                <a:path extrusionOk="0" h="17879" w="10611">
                  <a:moveTo>
                    <a:pt x="1" y="0"/>
                  </a:moveTo>
                  <a:lnTo>
                    <a:pt x="1" y="17879"/>
                  </a:lnTo>
                  <a:lnTo>
                    <a:pt x="10611" y="17879"/>
                  </a:lnTo>
                  <a:lnTo>
                    <a:pt x="10611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56"/>
            <p:cNvSpPr/>
            <p:nvPr/>
          </p:nvSpPr>
          <p:spPr>
            <a:xfrm>
              <a:off x="4189931" y="424219"/>
              <a:ext cx="634077" cy="537671"/>
            </a:xfrm>
            <a:custGeom>
              <a:rect b="b" l="l" r="r" t="t"/>
              <a:pathLst>
                <a:path extrusionOk="0" h="16776" w="19784">
                  <a:moveTo>
                    <a:pt x="1" y="0"/>
                  </a:moveTo>
                  <a:lnTo>
                    <a:pt x="1" y="16775"/>
                  </a:lnTo>
                  <a:lnTo>
                    <a:pt x="10076" y="16775"/>
                  </a:lnTo>
                  <a:lnTo>
                    <a:pt x="10076" y="368"/>
                  </a:lnTo>
                  <a:lnTo>
                    <a:pt x="10444" y="368"/>
                  </a:lnTo>
                  <a:lnTo>
                    <a:pt x="10444" y="16775"/>
                  </a:lnTo>
                  <a:lnTo>
                    <a:pt x="19784" y="16775"/>
                  </a:lnTo>
                  <a:lnTo>
                    <a:pt x="19784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56"/>
            <p:cNvSpPr/>
            <p:nvPr/>
          </p:nvSpPr>
          <p:spPr>
            <a:xfrm>
              <a:off x="3519477" y="1606608"/>
              <a:ext cx="276912" cy="573022"/>
            </a:xfrm>
            <a:custGeom>
              <a:rect b="b" l="l" r="r" t="t"/>
              <a:pathLst>
                <a:path extrusionOk="0" h="17879" w="8640">
                  <a:moveTo>
                    <a:pt x="1" y="0"/>
                  </a:moveTo>
                  <a:lnTo>
                    <a:pt x="1" y="17879"/>
                  </a:lnTo>
                  <a:lnTo>
                    <a:pt x="8639" y="17879"/>
                  </a:lnTo>
                  <a:lnTo>
                    <a:pt x="8639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56"/>
            <p:cNvSpPr/>
            <p:nvPr/>
          </p:nvSpPr>
          <p:spPr>
            <a:xfrm>
              <a:off x="4524629" y="1606608"/>
              <a:ext cx="299379" cy="573022"/>
            </a:xfrm>
            <a:custGeom>
              <a:rect b="b" l="l" r="r" t="t"/>
              <a:pathLst>
                <a:path extrusionOk="0" h="17879" w="9341">
                  <a:moveTo>
                    <a:pt x="1" y="0"/>
                  </a:moveTo>
                  <a:lnTo>
                    <a:pt x="1" y="17879"/>
                  </a:lnTo>
                  <a:lnTo>
                    <a:pt x="9341" y="17879"/>
                  </a:lnTo>
                  <a:lnTo>
                    <a:pt x="9341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56"/>
            <p:cNvSpPr/>
            <p:nvPr/>
          </p:nvSpPr>
          <p:spPr>
            <a:xfrm>
              <a:off x="3808119" y="972018"/>
              <a:ext cx="340083" cy="593374"/>
            </a:xfrm>
            <a:custGeom>
              <a:rect b="b" l="l" r="r" t="t"/>
              <a:pathLst>
                <a:path extrusionOk="0" h="18514" w="10611">
                  <a:moveTo>
                    <a:pt x="1" y="1"/>
                  </a:moveTo>
                  <a:lnTo>
                    <a:pt x="1" y="18514"/>
                  </a:lnTo>
                  <a:lnTo>
                    <a:pt x="10611" y="18514"/>
                  </a:lnTo>
                  <a:lnTo>
                    <a:pt x="1061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56"/>
            <p:cNvSpPr/>
            <p:nvPr/>
          </p:nvSpPr>
          <p:spPr>
            <a:xfrm>
              <a:off x="4524629" y="972018"/>
              <a:ext cx="299379" cy="593374"/>
            </a:xfrm>
            <a:custGeom>
              <a:rect b="b" l="l" r="r" t="t"/>
              <a:pathLst>
                <a:path extrusionOk="0" h="18514" w="9341">
                  <a:moveTo>
                    <a:pt x="1" y="1"/>
                  </a:moveTo>
                  <a:lnTo>
                    <a:pt x="1" y="18514"/>
                  </a:lnTo>
                  <a:lnTo>
                    <a:pt x="9341" y="18514"/>
                  </a:lnTo>
                  <a:lnTo>
                    <a:pt x="934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56"/>
            <p:cNvSpPr/>
            <p:nvPr/>
          </p:nvSpPr>
          <p:spPr>
            <a:xfrm>
              <a:off x="3519477" y="2189757"/>
              <a:ext cx="276912" cy="516806"/>
            </a:xfrm>
            <a:custGeom>
              <a:rect b="b" l="l" r="r" t="t"/>
              <a:pathLst>
                <a:path extrusionOk="0" h="16125" w="8640">
                  <a:moveTo>
                    <a:pt x="1" y="1"/>
                  </a:moveTo>
                  <a:lnTo>
                    <a:pt x="1" y="16125"/>
                  </a:lnTo>
                  <a:lnTo>
                    <a:pt x="8639" y="16125"/>
                  </a:lnTo>
                  <a:lnTo>
                    <a:pt x="8639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56"/>
            <p:cNvSpPr/>
            <p:nvPr/>
          </p:nvSpPr>
          <p:spPr>
            <a:xfrm>
              <a:off x="3519477" y="424219"/>
              <a:ext cx="628725" cy="537671"/>
            </a:xfrm>
            <a:custGeom>
              <a:rect b="b" l="l" r="r" t="t"/>
              <a:pathLst>
                <a:path extrusionOk="0" h="16776" w="19617">
                  <a:moveTo>
                    <a:pt x="1" y="0"/>
                  </a:moveTo>
                  <a:lnTo>
                    <a:pt x="1" y="16775"/>
                  </a:lnTo>
                  <a:lnTo>
                    <a:pt x="8639" y="16775"/>
                  </a:lnTo>
                  <a:lnTo>
                    <a:pt x="8639" y="368"/>
                  </a:lnTo>
                  <a:lnTo>
                    <a:pt x="9007" y="368"/>
                  </a:lnTo>
                  <a:lnTo>
                    <a:pt x="9007" y="16775"/>
                  </a:lnTo>
                  <a:lnTo>
                    <a:pt x="19617" y="16775"/>
                  </a:lnTo>
                  <a:lnTo>
                    <a:pt x="19617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56"/>
            <p:cNvSpPr/>
            <p:nvPr/>
          </p:nvSpPr>
          <p:spPr>
            <a:xfrm>
              <a:off x="3808119" y="2189757"/>
              <a:ext cx="340083" cy="516806"/>
            </a:xfrm>
            <a:custGeom>
              <a:rect b="b" l="l" r="r" t="t"/>
              <a:pathLst>
                <a:path extrusionOk="0" h="16125" w="10611">
                  <a:moveTo>
                    <a:pt x="1" y="1"/>
                  </a:moveTo>
                  <a:lnTo>
                    <a:pt x="1" y="16125"/>
                  </a:lnTo>
                  <a:lnTo>
                    <a:pt x="10611" y="16125"/>
                  </a:lnTo>
                  <a:lnTo>
                    <a:pt x="1061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56"/>
            <p:cNvSpPr/>
            <p:nvPr/>
          </p:nvSpPr>
          <p:spPr>
            <a:xfrm>
              <a:off x="4524629" y="2189757"/>
              <a:ext cx="299379" cy="516806"/>
            </a:xfrm>
            <a:custGeom>
              <a:rect b="b" l="l" r="r" t="t"/>
              <a:pathLst>
                <a:path extrusionOk="0" h="16125" w="9341">
                  <a:moveTo>
                    <a:pt x="1" y="1"/>
                  </a:moveTo>
                  <a:lnTo>
                    <a:pt x="1" y="16125"/>
                  </a:lnTo>
                  <a:lnTo>
                    <a:pt x="9341" y="16125"/>
                  </a:lnTo>
                  <a:lnTo>
                    <a:pt x="934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56"/>
            <p:cNvSpPr/>
            <p:nvPr/>
          </p:nvSpPr>
          <p:spPr>
            <a:xfrm>
              <a:off x="4189931" y="972018"/>
              <a:ext cx="322968" cy="593374"/>
            </a:xfrm>
            <a:custGeom>
              <a:rect b="b" l="l" r="r" t="t"/>
              <a:pathLst>
                <a:path extrusionOk="0" h="18514" w="10077">
                  <a:moveTo>
                    <a:pt x="1" y="1"/>
                  </a:moveTo>
                  <a:lnTo>
                    <a:pt x="1" y="18514"/>
                  </a:lnTo>
                  <a:lnTo>
                    <a:pt x="10076" y="18514"/>
                  </a:lnTo>
                  <a:lnTo>
                    <a:pt x="10076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56"/>
            <p:cNvSpPr/>
            <p:nvPr/>
          </p:nvSpPr>
          <p:spPr>
            <a:xfrm>
              <a:off x="4189931" y="2189757"/>
              <a:ext cx="322968" cy="516806"/>
            </a:xfrm>
            <a:custGeom>
              <a:rect b="b" l="l" r="r" t="t"/>
              <a:pathLst>
                <a:path extrusionOk="0" h="16125" w="10077">
                  <a:moveTo>
                    <a:pt x="1" y="1"/>
                  </a:moveTo>
                  <a:lnTo>
                    <a:pt x="1" y="16125"/>
                  </a:lnTo>
                  <a:lnTo>
                    <a:pt x="10076" y="16125"/>
                  </a:lnTo>
                  <a:lnTo>
                    <a:pt x="10076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56"/>
            <p:cNvSpPr/>
            <p:nvPr/>
          </p:nvSpPr>
          <p:spPr>
            <a:xfrm>
              <a:off x="4189931" y="1606608"/>
              <a:ext cx="322968" cy="573022"/>
            </a:xfrm>
            <a:custGeom>
              <a:rect b="b" l="l" r="r" t="t"/>
              <a:pathLst>
                <a:path extrusionOk="0" h="17879" w="10077">
                  <a:moveTo>
                    <a:pt x="1" y="0"/>
                  </a:moveTo>
                  <a:lnTo>
                    <a:pt x="1" y="17879"/>
                  </a:lnTo>
                  <a:lnTo>
                    <a:pt x="10076" y="17879"/>
                  </a:lnTo>
                  <a:lnTo>
                    <a:pt x="10076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4" name="Google Shape;414;p56"/>
          <p:cNvGrpSpPr/>
          <p:nvPr/>
        </p:nvGrpSpPr>
        <p:grpSpPr>
          <a:xfrm>
            <a:off x="6096361" y="424219"/>
            <a:ext cx="1304531" cy="2282344"/>
            <a:chOff x="6096361" y="424219"/>
            <a:chExt cx="1304531" cy="2282344"/>
          </a:xfrm>
        </p:grpSpPr>
        <p:sp>
          <p:nvSpPr>
            <p:cNvPr id="415" name="Google Shape;415;p56"/>
            <p:cNvSpPr/>
            <p:nvPr/>
          </p:nvSpPr>
          <p:spPr>
            <a:xfrm>
              <a:off x="6096361" y="972018"/>
              <a:ext cx="277425" cy="593374"/>
            </a:xfrm>
            <a:custGeom>
              <a:rect b="b" l="l" r="r" t="t"/>
              <a:pathLst>
                <a:path extrusionOk="0" h="18514" w="8656">
                  <a:moveTo>
                    <a:pt x="0" y="1"/>
                  </a:moveTo>
                  <a:lnTo>
                    <a:pt x="0" y="18514"/>
                  </a:lnTo>
                  <a:lnTo>
                    <a:pt x="8655" y="18514"/>
                  </a:lnTo>
                  <a:lnTo>
                    <a:pt x="8655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56"/>
            <p:cNvSpPr/>
            <p:nvPr/>
          </p:nvSpPr>
          <p:spPr>
            <a:xfrm>
              <a:off x="6385003" y="1606608"/>
              <a:ext cx="340595" cy="573022"/>
            </a:xfrm>
            <a:custGeom>
              <a:rect b="b" l="l" r="r" t="t"/>
              <a:pathLst>
                <a:path extrusionOk="0" h="17879" w="10627">
                  <a:moveTo>
                    <a:pt x="0" y="0"/>
                  </a:moveTo>
                  <a:lnTo>
                    <a:pt x="0" y="17879"/>
                  </a:lnTo>
                  <a:lnTo>
                    <a:pt x="10627" y="17879"/>
                  </a:lnTo>
                  <a:lnTo>
                    <a:pt x="10627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56"/>
            <p:cNvSpPr/>
            <p:nvPr/>
          </p:nvSpPr>
          <p:spPr>
            <a:xfrm>
              <a:off x="6766815" y="424219"/>
              <a:ext cx="634077" cy="537671"/>
            </a:xfrm>
            <a:custGeom>
              <a:rect b="b" l="l" r="r" t="t"/>
              <a:pathLst>
                <a:path extrusionOk="0" h="16776" w="19784">
                  <a:moveTo>
                    <a:pt x="1" y="0"/>
                  </a:moveTo>
                  <a:lnTo>
                    <a:pt x="1" y="16775"/>
                  </a:lnTo>
                  <a:lnTo>
                    <a:pt x="10093" y="16775"/>
                  </a:lnTo>
                  <a:lnTo>
                    <a:pt x="10093" y="368"/>
                  </a:lnTo>
                  <a:lnTo>
                    <a:pt x="10443" y="368"/>
                  </a:lnTo>
                  <a:lnTo>
                    <a:pt x="10443" y="16775"/>
                  </a:lnTo>
                  <a:lnTo>
                    <a:pt x="19783" y="16775"/>
                  </a:lnTo>
                  <a:lnTo>
                    <a:pt x="19783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56"/>
            <p:cNvSpPr/>
            <p:nvPr/>
          </p:nvSpPr>
          <p:spPr>
            <a:xfrm>
              <a:off x="6096361" y="1606608"/>
              <a:ext cx="277425" cy="573022"/>
            </a:xfrm>
            <a:custGeom>
              <a:rect b="b" l="l" r="r" t="t"/>
              <a:pathLst>
                <a:path extrusionOk="0" h="17879" w="8656">
                  <a:moveTo>
                    <a:pt x="0" y="0"/>
                  </a:moveTo>
                  <a:lnTo>
                    <a:pt x="0" y="17879"/>
                  </a:lnTo>
                  <a:lnTo>
                    <a:pt x="8655" y="17879"/>
                  </a:lnTo>
                  <a:lnTo>
                    <a:pt x="8655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56"/>
            <p:cNvSpPr/>
            <p:nvPr/>
          </p:nvSpPr>
          <p:spPr>
            <a:xfrm>
              <a:off x="7101513" y="1606608"/>
              <a:ext cx="299379" cy="573022"/>
            </a:xfrm>
            <a:custGeom>
              <a:rect b="b" l="l" r="r" t="t"/>
              <a:pathLst>
                <a:path extrusionOk="0" h="17879" w="9341">
                  <a:moveTo>
                    <a:pt x="0" y="0"/>
                  </a:moveTo>
                  <a:lnTo>
                    <a:pt x="0" y="17879"/>
                  </a:lnTo>
                  <a:lnTo>
                    <a:pt x="9340" y="17879"/>
                  </a:lnTo>
                  <a:lnTo>
                    <a:pt x="9340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56"/>
            <p:cNvSpPr/>
            <p:nvPr/>
          </p:nvSpPr>
          <p:spPr>
            <a:xfrm>
              <a:off x="6385003" y="972018"/>
              <a:ext cx="340595" cy="593374"/>
            </a:xfrm>
            <a:custGeom>
              <a:rect b="b" l="l" r="r" t="t"/>
              <a:pathLst>
                <a:path extrusionOk="0" h="18514" w="10627">
                  <a:moveTo>
                    <a:pt x="0" y="1"/>
                  </a:moveTo>
                  <a:lnTo>
                    <a:pt x="0" y="18514"/>
                  </a:lnTo>
                  <a:lnTo>
                    <a:pt x="10627" y="18514"/>
                  </a:lnTo>
                  <a:lnTo>
                    <a:pt x="10627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56"/>
            <p:cNvSpPr/>
            <p:nvPr/>
          </p:nvSpPr>
          <p:spPr>
            <a:xfrm>
              <a:off x="7101513" y="972018"/>
              <a:ext cx="299379" cy="593374"/>
            </a:xfrm>
            <a:custGeom>
              <a:rect b="b" l="l" r="r" t="t"/>
              <a:pathLst>
                <a:path extrusionOk="0" h="18514" w="9341">
                  <a:moveTo>
                    <a:pt x="0" y="1"/>
                  </a:moveTo>
                  <a:lnTo>
                    <a:pt x="0" y="18514"/>
                  </a:lnTo>
                  <a:lnTo>
                    <a:pt x="9340" y="18514"/>
                  </a:lnTo>
                  <a:lnTo>
                    <a:pt x="9340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56"/>
            <p:cNvSpPr/>
            <p:nvPr/>
          </p:nvSpPr>
          <p:spPr>
            <a:xfrm>
              <a:off x="6096361" y="2189757"/>
              <a:ext cx="277425" cy="516806"/>
            </a:xfrm>
            <a:custGeom>
              <a:rect b="b" l="l" r="r" t="t"/>
              <a:pathLst>
                <a:path extrusionOk="0" h="16125" w="8656">
                  <a:moveTo>
                    <a:pt x="0" y="1"/>
                  </a:moveTo>
                  <a:lnTo>
                    <a:pt x="0" y="16125"/>
                  </a:lnTo>
                  <a:lnTo>
                    <a:pt x="8655" y="16125"/>
                  </a:lnTo>
                  <a:lnTo>
                    <a:pt x="8655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56"/>
            <p:cNvSpPr/>
            <p:nvPr/>
          </p:nvSpPr>
          <p:spPr>
            <a:xfrm>
              <a:off x="6096361" y="424219"/>
              <a:ext cx="629238" cy="537671"/>
            </a:xfrm>
            <a:custGeom>
              <a:rect b="b" l="l" r="r" t="t"/>
              <a:pathLst>
                <a:path extrusionOk="0" h="16776" w="19633">
                  <a:moveTo>
                    <a:pt x="0" y="0"/>
                  </a:moveTo>
                  <a:lnTo>
                    <a:pt x="0" y="16775"/>
                  </a:lnTo>
                  <a:lnTo>
                    <a:pt x="8655" y="16775"/>
                  </a:lnTo>
                  <a:lnTo>
                    <a:pt x="8655" y="368"/>
                  </a:lnTo>
                  <a:lnTo>
                    <a:pt x="9006" y="368"/>
                  </a:lnTo>
                  <a:lnTo>
                    <a:pt x="9006" y="16775"/>
                  </a:lnTo>
                  <a:lnTo>
                    <a:pt x="19633" y="16775"/>
                  </a:lnTo>
                  <a:lnTo>
                    <a:pt x="19633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6"/>
            <p:cNvSpPr/>
            <p:nvPr/>
          </p:nvSpPr>
          <p:spPr>
            <a:xfrm>
              <a:off x="6385003" y="2189757"/>
              <a:ext cx="340595" cy="516806"/>
            </a:xfrm>
            <a:custGeom>
              <a:rect b="b" l="l" r="r" t="t"/>
              <a:pathLst>
                <a:path extrusionOk="0" h="16125" w="10627">
                  <a:moveTo>
                    <a:pt x="0" y="1"/>
                  </a:moveTo>
                  <a:lnTo>
                    <a:pt x="0" y="16125"/>
                  </a:lnTo>
                  <a:lnTo>
                    <a:pt x="10627" y="16125"/>
                  </a:lnTo>
                  <a:lnTo>
                    <a:pt x="10627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6"/>
            <p:cNvSpPr/>
            <p:nvPr/>
          </p:nvSpPr>
          <p:spPr>
            <a:xfrm>
              <a:off x="7101513" y="2189757"/>
              <a:ext cx="299379" cy="516806"/>
            </a:xfrm>
            <a:custGeom>
              <a:rect b="b" l="l" r="r" t="t"/>
              <a:pathLst>
                <a:path extrusionOk="0" h="16125" w="9341">
                  <a:moveTo>
                    <a:pt x="0" y="1"/>
                  </a:moveTo>
                  <a:lnTo>
                    <a:pt x="0" y="16125"/>
                  </a:lnTo>
                  <a:lnTo>
                    <a:pt x="9340" y="16125"/>
                  </a:lnTo>
                  <a:lnTo>
                    <a:pt x="9340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56"/>
            <p:cNvSpPr/>
            <p:nvPr/>
          </p:nvSpPr>
          <p:spPr>
            <a:xfrm>
              <a:off x="6766815" y="972018"/>
              <a:ext cx="323481" cy="593374"/>
            </a:xfrm>
            <a:custGeom>
              <a:rect b="b" l="l" r="r" t="t"/>
              <a:pathLst>
                <a:path extrusionOk="0" h="18514" w="10093">
                  <a:moveTo>
                    <a:pt x="1" y="1"/>
                  </a:moveTo>
                  <a:lnTo>
                    <a:pt x="1" y="18514"/>
                  </a:lnTo>
                  <a:lnTo>
                    <a:pt x="10093" y="18514"/>
                  </a:lnTo>
                  <a:lnTo>
                    <a:pt x="10093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56"/>
            <p:cNvSpPr/>
            <p:nvPr/>
          </p:nvSpPr>
          <p:spPr>
            <a:xfrm>
              <a:off x="6766815" y="2189757"/>
              <a:ext cx="323481" cy="516806"/>
            </a:xfrm>
            <a:custGeom>
              <a:rect b="b" l="l" r="r" t="t"/>
              <a:pathLst>
                <a:path extrusionOk="0" h="16125" w="10093">
                  <a:moveTo>
                    <a:pt x="1" y="1"/>
                  </a:moveTo>
                  <a:lnTo>
                    <a:pt x="1" y="16125"/>
                  </a:lnTo>
                  <a:lnTo>
                    <a:pt x="10093" y="16125"/>
                  </a:lnTo>
                  <a:lnTo>
                    <a:pt x="10093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56"/>
            <p:cNvSpPr/>
            <p:nvPr/>
          </p:nvSpPr>
          <p:spPr>
            <a:xfrm>
              <a:off x="6766815" y="1606608"/>
              <a:ext cx="323481" cy="573022"/>
            </a:xfrm>
            <a:custGeom>
              <a:rect b="b" l="l" r="r" t="t"/>
              <a:pathLst>
                <a:path extrusionOk="0" h="17879" w="10093">
                  <a:moveTo>
                    <a:pt x="1" y="0"/>
                  </a:moveTo>
                  <a:lnTo>
                    <a:pt x="1" y="17879"/>
                  </a:lnTo>
                  <a:lnTo>
                    <a:pt x="10093" y="17879"/>
                  </a:lnTo>
                  <a:lnTo>
                    <a:pt x="10093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9" name="Google Shape;429;p56"/>
          <p:cNvGrpSpPr/>
          <p:nvPr/>
        </p:nvGrpSpPr>
        <p:grpSpPr>
          <a:xfrm>
            <a:off x="7823375" y="3028019"/>
            <a:ext cx="701543" cy="1644902"/>
            <a:chOff x="7823375" y="3040429"/>
            <a:chExt cx="701543" cy="1644902"/>
          </a:xfrm>
        </p:grpSpPr>
        <p:sp>
          <p:nvSpPr>
            <p:cNvPr id="430" name="Google Shape;430;p56"/>
            <p:cNvSpPr/>
            <p:nvPr/>
          </p:nvSpPr>
          <p:spPr>
            <a:xfrm>
              <a:off x="8030611" y="3040429"/>
              <a:ext cx="494307" cy="1211137"/>
            </a:xfrm>
            <a:custGeom>
              <a:rect b="b" l="l" r="r" t="t"/>
              <a:pathLst>
                <a:path extrusionOk="0" h="37789" w="15423">
                  <a:moveTo>
                    <a:pt x="5674" y="1"/>
                  </a:moveTo>
                  <a:cubicBezTo>
                    <a:pt x="5475" y="1"/>
                    <a:pt x="5272" y="9"/>
                    <a:pt x="5063" y="26"/>
                  </a:cubicBezTo>
                  <a:cubicBezTo>
                    <a:pt x="2875" y="376"/>
                    <a:pt x="1906" y="3066"/>
                    <a:pt x="2089" y="5272"/>
                  </a:cubicBezTo>
                  <a:cubicBezTo>
                    <a:pt x="2290" y="7478"/>
                    <a:pt x="3192" y="9633"/>
                    <a:pt x="2958" y="11838"/>
                  </a:cubicBezTo>
                  <a:cubicBezTo>
                    <a:pt x="2641" y="14629"/>
                    <a:pt x="535" y="17001"/>
                    <a:pt x="285" y="19792"/>
                  </a:cubicBezTo>
                  <a:cubicBezTo>
                    <a:pt x="1" y="23100"/>
                    <a:pt x="2323" y="26024"/>
                    <a:pt x="3025" y="29265"/>
                  </a:cubicBezTo>
                  <a:cubicBezTo>
                    <a:pt x="3376" y="30853"/>
                    <a:pt x="3326" y="32524"/>
                    <a:pt x="3911" y="34027"/>
                  </a:cubicBezTo>
                  <a:cubicBezTo>
                    <a:pt x="4780" y="36252"/>
                    <a:pt x="7143" y="37788"/>
                    <a:pt x="9522" y="37788"/>
                  </a:cubicBezTo>
                  <a:cubicBezTo>
                    <a:pt x="9842" y="37788"/>
                    <a:pt x="10161" y="37761"/>
                    <a:pt x="10477" y="37703"/>
                  </a:cubicBezTo>
                  <a:cubicBezTo>
                    <a:pt x="13167" y="37235"/>
                    <a:pt x="15323" y="34696"/>
                    <a:pt x="15373" y="31972"/>
                  </a:cubicBezTo>
                  <a:cubicBezTo>
                    <a:pt x="15423" y="29432"/>
                    <a:pt x="13852" y="27043"/>
                    <a:pt x="14053" y="24520"/>
                  </a:cubicBezTo>
                  <a:cubicBezTo>
                    <a:pt x="14186" y="22649"/>
                    <a:pt x="15289" y="20878"/>
                    <a:pt x="15055" y="19006"/>
                  </a:cubicBezTo>
                  <a:cubicBezTo>
                    <a:pt x="14771" y="16801"/>
                    <a:pt x="12716" y="15230"/>
                    <a:pt x="11998" y="13108"/>
                  </a:cubicBezTo>
                  <a:cubicBezTo>
                    <a:pt x="11262" y="11003"/>
                    <a:pt x="11964" y="8681"/>
                    <a:pt x="11713" y="6458"/>
                  </a:cubicBezTo>
                  <a:cubicBezTo>
                    <a:pt x="11286" y="2689"/>
                    <a:pt x="9282" y="1"/>
                    <a:pt x="5674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56"/>
            <p:cNvSpPr/>
            <p:nvPr/>
          </p:nvSpPr>
          <p:spPr>
            <a:xfrm>
              <a:off x="7823375" y="3658673"/>
              <a:ext cx="426842" cy="595040"/>
            </a:xfrm>
            <a:custGeom>
              <a:rect b="b" l="l" r="r" t="t"/>
              <a:pathLst>
                <a:path extrusionOk="0" h="18566" w="13318">
                  <a:moveTo>
                    <a:pt x="368" y="0"/>
                  </a:moveTo>
                  <a:lnTo>
                    <a:pt x="368" y="0"/>
                  </a:lnTo>
                  <a:cubicBezTo>
                    <a:pt x="1" y="3693"/>
                    <a:pt x="1621" y="8037"/>
                    <a:pt x="3526" y="11212"/>
                  </a:cubicBezTo>
                  <a:cubicBezTo>
                    <a:pt x="5448" y="14420"/>
                    <a:pt x="8338" y="16926"/>
                    <a:pt x="11780" y="18380"/>
                  </a:cubicBezTo>
                  <a:cubicBezTo>
                    <a:pt x="12007" y="18478"/>
                    <a:pt x="12268" y="18565"/>
                    <a:pt x="12509" y="18565"/>
                  </a:cubicBezTo>
                  <a:cubicBezTo>
                    <a:pt x="12678" y="18565"/>
                    <a:pt x="12836" y="18523"/>
                    <a:pt x="12966" y="18413"/>
                  </a:cubicBezTo>
                  <a:cubicBezTo>
                    <a:pt x="13234" y="18196"/>
                    <a:pt x="13267" y="17812"/>
                    <a:pt x="13267" y="17461"/>
                  </a:cubicBezTo>
                  <a:cubicBezTo>
                    <a:pt x="13317" y="9424"/>
                    <a:pt x="8071" y="2306"/>
                    <a:pt x="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56"/>
            <p:cNvSpPr/>
            <p:nvPr/>
          </p:nvSpPr>
          <p:spPr>
            <a:xfrm>
              <a:off x="7986157" y="3871806"/>
              <a:ext cx="363671" cy="622828"/>
            </a:xfrm>
            <a:custGeom>
              <a:rect b="b" l="l" r="r" t="t"/>
              <a:pathLst>
                <a:path extrusionOk="0" h="19433" w="11347">
                  <a:moveTo>
                    <a:pt x="1" y="0"/>
                  </a:moveTo>
                  <a:lnTo>
                    <a:pt x="1" y="0"/>
                  </a:lnTo>
                  <a:cubicBezTo>
                    <a:pt x="34" y="67"/>
                    <a:pt x="68" y="134"/>
                    <a:pt x="118" y="201"/>
                  </a:cubicBezTo>
                  <a:cubicBezTo>
                    <a:pt x="218" y="335"/>
                    <a:pt x="352" y="502"/>
                    <a:pt x="519" y="719"/>
                  </a:cubicBezTo>
                  <a:cubicBezTo>
                    <a:pt x="870" y="1170"/>
                    <a:pt x="1371" y="1838"/>
                    <a:pt x="1973" y="2657"/>
                  </a:cubicBezTo>
                  <a:cubicBezTo>
                    <a:pt x="5114" y="6951"/>
                    <a:pt x="7821" y="11563"/>
                    <a:pt x="10009" y="16408"/>
                  </a:cubicBezTo>
                  <a:cubicBezTo>
                    <a:pt x="10427" y="17344"/>
                    <a:pt x="10761" y="18096"/>
                    <a:pt x="10978" y="18630"/>
                  </a:cubicBezTo>
                  <a:cubicBezTo>
                    <a:pt x="11095" y="18881"/>
                    <a:pt x="11179" y="19082"/>
                    <a:pt x="11246" y="19232"/>
                  </a:cubicBezTo>
                  <a:cubicBezTo>
                    <a:pt x="11279" y="19299"/>
                    <a:pt x="11313" y="19382"/>
                    <a:pt x="11346" y="19432"/>
                  </a:cubicBezTo>
                  <a:cubicBezTo>
                    <a:pt x="11346" y="19366"/>
                    <a:pt x="11313" y="19282"/>
                    <a:pt x="11279" y="19215"/>
                  </a:cubicBezTo>
                  <a:cubicBezTo>
                    <a:pt x="11229" y="19048"/>
                    <a:pt x="11146" y="18848"/>
                    <a:pt x="11062" y="18597"/>
                  </a:cubicBezTo>
                  <a:cubicBezTo>
                    <a:pt x="10862" y="18062"/>
                    <a:pt x="10544" y="17294"/>
                    <a:pt x="10143" y="16358"/>
                  </a:cubicBezTo>
                  <a:cubicBezTo>
                    <a:pt x="8021" y="11446"/>
                    <a:pt x="5314" y="6817"/>
                    <a:pt x="2090" y="2574"/>
                  </a:cubicBezTo>
                  <a:cubicBezTo>
                    <a:pt x="1471" y="1755"/>
                    <a:pt x="953" y="1103"/>
                    <a:pt x="586" y="669"/>
                  </a:cubicBezTo>
                  <a:cubicBezTo>
                    <a:pt x="402" y="468"/>
                    <a:pt x="268" y="301"/>
                    <a:pt x="151" y="167"/>
                  </a:cubicBezTo>
                  <a:cubicBezTo>
                    <a:pt x="101" y="101"/>
                    <a:pt x="51" y="5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56"/>
            <p:cNvSpPr/>
            <p:nvPr/>
          </p:nvSpPr>
          <p:spPr>
            <a:xfrm>
              <a:off x="8273742" y="3368428"/>
              <a:ext cx="78747" cy="1116558"/>
            </a:xfrm>
            <a:custGeom>
              <a:rect b="b" l="l" r="r" t="t"/>
              <a:pathLst>
                <a:path extrusionOk="0" h="34838" w="2457">
                  <a:moveTo>
                    <a:pt x="0" y="0"/>
                  </a:moveTo>
                  <a:cubicBezTo>
                    <a:pt x="0" y="117"/>
                    <a:pt x="0" y="234"/>
                    <a:pt x="0" y="351"/>
                  </a:cubicBezTo>
                  <a:cubicBezTo>
                    <a:pt x="17" y="602"/>
                    <a:pt x="17" y="936"/>
                    <a:pt x="34" y="1371"/>
                  </a:cubicBezTo>
                  <a:cubicBezTo>
                    <a:pt x="84" y="2273"/>
                    <a:pt x="134" y="3543"/>
                    <a:pt x="218" y="5113"/>
                  </a:cubicBezTo>
                  <a:cubicBezTo>
                    <a:pt x="368" y="8271"/>
                    <a:pt x="635" y="12615"/>
                    <a:pt x="970" y="17444"/>
                  </a:cubicBezTo>
                  <a:cubicBezTo>
                    <a:pt x="1304" y="22256"/>
                    <a:pt x="1671" y="26600"/>
                    <a:pt x="1939" y="29758"/>
                  </a:cubicBezTo>
                  <a:cubicBezTo>
                    <a:pt x="2089" y="31312"/>
                    <a:pt x="2206" y="32582"/>
                    <a:pt x="2306" y="33484"/>
                  </a:cubicBezTo>
                  <a:cubicBezTo>
                    <a:pt x="2340" y="33902"/>
                    <a:pt x="2373" y="34253"/>
                    <a:pt x="2406" y="34487"/>
                  </a:cubicBezTo>
                  <a:cubicBezTo>
                    <a:pt x="2406" y="34620"/>
                    <a:pt x="2440" y="34737"/>
                    <a:pt x="2457" y="34838"/>
                  </a:cubicBezTo>
                  <a:cubicBezTo>
                    <a:pt x="2457" y="34721"/>
                    <a:pt x="2457" y="34604"/>
                    <a:pt x="2457" y="34487"/>
                  </a:cubicBezTo>
                  <a:cubicBezTo>
                    <a:pt x="2423" y="34236"/>
                    <a:pt x="2406" y="33902"/>
                    <a:pt x="2373" y="33468"/>
                  </a:cubicBezTo>
                  <a:cubicBezTo>
                    <a:pt x="2306" y="32565"/>
                    <a:pt x="2206" y="31295"/>
                    <a:pt x="2089" y="29742"/>
                  </a:cubicBezTo>
                  <a:cubicBezTo>
                    <a:pt x="1855" y="26584"/>
                    <a:pt x="1521" y="22239"/>
                    <a:pt x="1170" y="17427"/>
                  </a:cubicBezTo>
                  <a:cubicBezTo>
                    <a:pt x="836" y="12615"/>
                    <a:pt x="552" y="8254"/>
                    <a:pt x="351" y="5097"/>
                  </a:cubicBezTo>
                  <a:cubicBezTo>
                    <a:pt x="251" y="3543"/>
                    <a:pt x="184" y="2256"/>
                    <a:pt x="117" y="1354"/>
                  </a:cubicBezTo>
                  <a:cubicBezTo>
                    <a:pt x="84" y="936"/>
                    <a:pt x="67" y="602"/>
                    <a:pt x="51" y="351"/>
                  </a:cubicBezTo>
                  <a:cubicBezTo>
                    <a:pt x="34" y="234"/>
                    <a:pt x="34" y="101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56"/>
            <p:cNvSpPr/>
            <p:nvPr/>
          </p:nvSpPr>
          <p:spPr>
            <a:xfrm>
              <a:off x="8165028" y="4326435"/>
              <a:ext cx="296174" cy="358896"/>
            </a:xfrm>
            <a:custGeom>
              <a:rect b="b" l="l" r="r" t="t"/>
              <a:pathLst>
                <a:path extrusionOk="0" h="11198" w="9241">
                  <a:moveTo>
                    <a:pt x="1" y="1"/>
                  </a:moveTo>
                  <a:lnTo>
                    <a:pt x="385" y="7019"/>
                  </a:lnTo>
                  <a:cubicBezTo>
                    <a:pt x="516" y="9366"/>
                    <a:pt x="2454" y="11197"/>
                    <a:pt x="4804" y="11197"/>
                  </a:cubicBezTo>
                  <a:cubicBezTo>
                    <a:pt x="4846" y="11197"/>
                    <a:pt x="4888" y="11197"/>
                    <a:pt x="4930" y="11196"/>
                  </a:cubicBezTo>
                  <a:cubicBezTo>
                    <a:pt x="7319" y="11146"/>
                    <a:pt x="9240" y="9174"/>
                    <a:pt x="9240" y="6768"/>
                  </a:cubicBezTo>
                  <a:lnTo>
                    <a:pt x="92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CUSTOM_8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7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57"/>
          <p:cNvSpPr txBox="1"/>
          <p:nvPr>
            <p:ph idx="1" type="subTitle"/>
          </p:nvPr>
        </p:nvSpPr>
        <p:spPr>
          <a:xfrm>
            <a:off x="2481875" y="1533123"/>
            <a:ext cx="20934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8" name="Google Shape;438;p57"/>
          <p:cNvSpPr txBox="1"/>
          <p:nvPr>
            <p:ph idx="2" type="subTitle"/>
          </p:nvPr>
        </p:nvSpPr>
        <p:spPr>
          <a:xfrm>
            <a:off x="2481875" y="1804711"/>
            <a:ext cx="2093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9" name="Google Shape;439;p57"/>
          <p:cNvSpPr txBox="1"/>
          <p:nvPr>
            <p:ph type="title"/>
          </p:nvPr>
        </p:nvSpPr>
        <p:spPr>
          <a:xfrm>
            <a:off x="720000" y="1706550"/>
            <a:ext cx="7587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Josefin Sans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40" name="Google Shape;440;p57"/>
          <p:cNvSpPr txBox="1"/>
          <p:nvPr>
            <p:ph idx="3"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1" name="Google Shape;441;p57"/>
          <p:cNvSpPr txBox="1"/>
          <p:nvPr>
            <p:ph idx="4" type="subTitle"/>
          </p:nvPr>
        </p:nvSpPr>
        <p:spPr>
          <a:xfrm>
            <a:off x="2478625" y="2563930"/>
            <a:ext cx="20934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2" name="Google Shape;442;p57"/>
          <p:cNvSpPr txBox="1"/>
          <p:nvPr>
            <p:ph idx="5" type="subTitle"/>
          </p:nvPr>
        </p:nvSpPr>
        <p:spPr>
          <a:xfrm>
            <a:off x="2478625" y="2838031"/>
            <a:ext cx="2093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3" name="Google Shape;443;p57"/>
          <p:cNvSpPr txBox="1"/>
          <p:nvPr>
            <p:ph idx="6" type="title"/>
          </p:nvPr>
        </p:nvSpPr>
        <p:spPr>
          <a:xfrm>
            <a:off x="720000" y="2729475"/>
            <a:ext cx="7587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Josefin Sans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44" name="Google Shape;444;p57"/>
          <p:cNvSpPr txBox="1"/>
          <p:nvPr>
            <p:ph idx="7" type="subTitle"/>
          </p:nvPr>
        </p:nvSpPr>
        <p:spPr>
          <a:xfrm>
            <a:off x="2478625" y="3584797"/>
            <a:ext cx="20934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5" name="Google Shape;445;p57"/>
          <p:cNvSpPr txBox="1"/>
          <p:nvPr>
            <p:ph idx="8" type="subTitle"/>
          </p:nvPr>
        </p:nvSpPr>
        <p:spPr>
          <a:xfrm>
            <a:off x="2478625" y="3861398"/>
            <a:ext cx="2093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6" name="Google Shape;446;p57"/>
          <p:cNvSpPr txBox="1"/>
          <p:nvPr>
            <p:ph idx="9" type="title"/>
          </p:nvPr>
        </p:nvSpPr>
        <p:spPr>
          <a:xfrm>
            <a:off x="720000" y="3752700"/>
            <a:ext cx="7587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Josefin Sans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grpSp>
        <p:nvGrpSpPr>
          <p:cNvPr id="447" name="Google Shape;447;p57"/>
          <p:cNvGrpSpPr/>
          <p:nvPr/>
        </p:nvGrpSpPr>
        <p:grpSpPr>
          <a:xfrm>
            <a:off x="6244509" y="1247368"/>
            <a:ext cx="431083" cy="553668"/>
            <a:chOff x="6201325" y="1203748"/>
            <a:chExt cx="474500" cy="609431"/>
          </a:xfrm>
        </p:grpSpPr>
        <p:sp>
          <p:nvSpPr>
            <p:cNvPr id="448" name="Google Shape;448;p57"/>
            <p:cNvSpPr/>
            <p:nvPr/>
          </p:nvSpPr>
          <p:spPr>
            <a:xfrm>
              <a:off x="6201325" y="1212305"/>
              <a:ext cx="474500" cy="598181"/>
            </a:xfrm>
            <a:custGeom>
              <a:rect b="b" l="l" r="r" t="t"/>
              <a:pathLst>
                <a:path extrusionOk="0" h="18664" w="14805">
                  <a:moveTo>
                    <a:pt x="0" y="0"/>
                  </a:moveTo>
                  <a:lnTo>
                    <a:pt x="0" y="18664"/>
                  </a:lnTo>
                  <a:lnTo>
                    <a:pt x="14804" y="18664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57"/>
            <p:cNvSpPr/>
            <p:nvPr/>
          </p:nvSpPr>
          <p:spPr>
            <a:xfrm>
              <a:off x="6408560" y="1797090"/>
              <a:ext cx="65895" cy="16089"/>
            </a:xfrm>
            <a:custGeom>
              <a:rect b="b" l="l" r="r" t="t"/>
              <a:pathLst>
                <a:path extrusionOk="0" h="502" w="2056">
                  <a:moveTo>
                    <a:pt x="0" y="0"/>
                  </a:moveTo>
                  <a:lnTo>
                    <a:pt x="0" y="501"/>
                  </a:lnTo>
                  <a:lnTo>
                    <a:pt x="2056" y="501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57"/>
            <p:cNvSpPr/>
            <p:nvPr/>
          </p:nvSpPr>
          <p:spPr>
            <a:xfrm>
              <a:off x="6333595" y="1417938"/>
              <a:ext cx="175121" cy="164417"/>
            </a:xfrm>
            <a:custGeom>
              <a:rect b="b" l="l" r="r" t="t"/>
              <a:pathLst>
                <a:path extrusionOk="0" h="5130" w="5464">
                  <a:moveTo>
                    <a:pt x="3743" y="0"/>
                  </a:moveTo>
                  <a:lnTo>
                    <a:pt x="1020" y="401"/>
                  </a:lnTo>
                  <a:lnTo>
                    <a:pt x="0" y="2958"/>
                  </a:lnTo>
                  <a:lnTo>
                    <a:pt x="1721" y="5130"/>
                  </a:lnTo>
                  <a:lnTo>
                    <a:pt x="4445" y="4729"/>
                  </a:lnTo>
                  <a:lnTo>
                    <a:pt x="5464" y="2173"/>
                  </a:lnTo>
                  <a:lnTo>
                    <a:pt x="37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57"/>
            <p:cNvSpPr/>
            <p:nvPr/>
          </p:nvSpPr>
          <p:spPr>
            <a:xfrm>
              <a:off x="6374811" y="1470949"/>
              <a:ext cx="174608" cy="164449"/>
            </a:xfrm>
            <a:custGeom>
              <a:rect b="b" l="l" r="r" t="t"/>
              <a:pathLst>
                <a:path extrusionOk="0" h="5131" w="5448">
                  <a:moveTo>
                    <a:pt x="3744" y="1"/>
                  </a:moveTo>
                  <a:lnTo>
                    <a:pt x="1020" y="402"/>
                  </a:lnTo>
                  <a:lnTo>
                    <a:pt x="1" y="2958"/>
                  </a:lnTo>
                  <a:lnTo>
                    <a:pt x="1705" y="5130"/>
                  </a:lnTo>
                  <a:lnTo>
                    <a:pt x="4429" y="4729"/>
                  </a:lnTo>
                  <a:lnTo>
                    <a:pt x="5448" y="2173"/>
                  </a:lnTo>
                  <a:lnTo>
                    <a:pt x="37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57"/>
            <p:cNvSpPr/>
            <p:nvPr/>
          </p:nvSpPr>
          <p:spPr>
            <a:xfrm>
              <a:off x="6418207" y="1203748"/>
              <a:ext cx="65350" cy="13942"/>
            </a:xfrm>
            <a:custGeom>
              <a:rect b="b" l="l" r="r" t="t"/>
              <a:pathLst>
                <a:path extrusionOk="0" h="435" w="2039">
                  <a:moveTo>
                    <a:pt x="0" y="0"/>
                  </a:moveTo>
                  <a:lnTo>
                    <a:pt x="0" y="434"/>
                  </a:lnTo>
                  <a:lnTo>
                    <a:pt x="2039" y="434"/>
                  </a:lnTo>
                  <a:lnTo>
                    <a:pt x="20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3" name="Google Shape;453;p57"/>
          <p:cNvGrpSpPr/>
          <p:nvPr/>
        </p:nvGrpSpPr>
        <p:grpSpPr>
          <a:xfrm>
            <a:off x="7057215" y="860363"/>
            <a:ext cx="1440107" cy="2519510"/>
            <a:chOff x="6853029" y="844403"/>
            <a:chExt cx="1516062" cy="2652395"/>
          </a:xfrm>
        </p:grpSpPr>
        <p:sp>
          <p:nvSpPr>
            <p:cNvPr id="454" name="Google Shape;454;p57"/>
            <p:cNvSpPr/>
            <p:nvPr/>
          </p:nvSpPr>
          <p:spPr>
            <a:xfrm>
              <a:off x="6853029" y="1481141"/>
              <a:ext cx="321878" cy="689203"/>
            </a:xfrm>
            <a:custGeom>
              <a:rect b="b" l="l" r="r" t="t"/>
              <a:pathLst>
                <a:path extrusionOk="0" h="21504" w="10043">
                  <a:moveTo>
                    <a:pt x="1" y="0"/>
                  </a:moveTo>
                  <a:lnTo>
                    <a:pt x="1" y="21504"/>
                  </a:lnTo>
                  <a:lnTo>
                    <a:pt x="10042" y="21504"/>
                  </a:lnTo>
                  <a:lnTo>
                    <a:pt x="10042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57"/>
            <p:cNvSpPr/>
            <p:nvPr/>
          </p:nvSpPr>
          <p:spPr>
            <a:xfrm>
              <a:off x="7188272" y="2218515"/>
              <a:ext cx="395753" cy="666223"/>
            </a:xfrm>
            <a:custGeom>
              <a:rect b="b" l="l" r="r" t="t"/>
              <a:pathLst>
                <a:path extrusionOk="0" h="20787" w="12348">
                  <a:moveTo>
                    <a:pt x="0" y="1"/>
                  </a:moveTo>
                  <a:lnTo>
                    <a:pt x="0" y="20786"/>
                  </a:lnTo>
                  <a:lnTo>
                    <a:pt x="12348" y="20786"/>
                  </a:lnTo>
                  <a:lnTo>
                    <a:pt x="12348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57"/>
            <p:cNvSpPr/>
            <p:nvPr/>
          </p:nvSpPr>
          <p:spPr>
            <a:xfrm>
              <a:off x="7632197" y="844403"/>
              <a:ext cx="736894" cy="624975"/>
            </a:xfrm>
            <a:custGeom>
              <a:rect b="b" l="l" r="r" t="t"/>
              <a:pathLst>
                <a:path extrusionOk="0" h="19500" w="22992">
                  <a:moveTo>
                    <a:pt x="1" y="1"/>
                  </a:moveTo>
                  <a:lnTo>
                    <a:pt x="1" y="19499"/>
                  </a:lnTo>
                  <a:lnTo>
                    <a:pt x="11713" y="19499"/>
                  </a:lnTo>
                  <a:lnTo>
                    <a:pt x="11713" y="418"/>
                  </a:lnTo>
                  <a:lnTo>
                    <a:pt x="12131" y="418"/>
                  </a:lnTo>
                  <a:lnTo>
                    <a:pt x="12131" y="19499"/>
                  </a:lnTo>
                  <a:lnTo>
                    <a:pt x="22992" y="19499"/>
                  </a:lnTo>
                  <a:lnTo>
                    <a:pt x="22992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57"/>
            <p:cNvSpPr/>
            <p:nvPr/>
          </p:nvSpPr>
          <p:spPr>
            <a:xfrm>
              <a:off x="6853029" y="2218515"/>
              <a:ext cx="321878" cy="666223"/>
            </a:xfrm>
            <a:custGeom>
              <a:rect b="b" l="l" r="r" t="t"/>
              <a:pathLst>
                <a:path extrusionOk="0" h="20787" w="10043">
                  <a:moveTo>
                    <a:pt x="1" y="1"/>
                  </a:moveTo>
                  <a:lnTo>
                    <a:pt x="1" y="20786"/>
                  </a:lnTo>
                  <a:lnTo>
                    <a:pt x="10042" y="20786"/>
                  </a:lnTo>
                  <a:lnTo>
                    <a:pt x="10042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57"/>
            <p:cNvSpPr/>
            <p:nvPr/>
          </p:nvSpPr>
          <p:spPr>
            <a:xfrm>
              <a:off x="8020996" y="2218515"/>
              <a:ext cx="348095" cy="666223"/>
            </a:xfrm>
            <a:custGeom>
              <a:rect b="b" l="l" r="r" t="t"/>
              <a:pathLst>
                <a:path extrusionOk="0" h="20787" w="10861">
                  <a:moveTo>
                    <a:pt x="0" y="1"/>
                  </a:moveTo>
                  <a:lnTo>
                    <a:pt x="0" y="20786"/>
                  </a:lnTo>
                  <a:lnTo>
                    <a:pt x="10861" y="20786"/>
                  </a:lnTo>
                  <a:lnTo>
                    <a:pt x="1086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57"/>
            <p:cNvSpPr/>
            <p:nvPr/>
          </p:nvSpPr>
          <p:spPr>
            <a:xfrm>
              <a:off x="7188272" y="1481141"/>
              <a:ext cx="395753" cy="689203"/>
            </a:xfrm>
            <a:custGeom>
              <a:rect b="b" l="l" r="r" t="t"/>
              <a:pathLst>
                <a:path extrusionOk="0" h="21504" w="12348">
                  <a:moveTo>
                    <a:pt x="0" y="0"/>
                  </a:moveTo>
                  <a:lnTo>
                    <a:pt x="0" y="21504"/>
                  </a:lnTo>
                  <a:lnTo>
                    <a:pt x="12348" y="21504"/>
                  </a:lnTo>
                  <a:lnTo>
                    <a:pt x="1234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57"/>
            <p:cNvSpPr/>
            <p:nvPr/>
          </p:nvSpPr>
          <p:spPr>
            <a:xfrm>
              <a:off x="8020996" y="1481141"/>
              <a:ext cx="348095" cy="689203"/>
            </a:xfrm>
            <a:custGeom>
              <a:rect b="b" l="l" r="r" t="t"/>
              <a:pathLst>
                <a:path extrusionOk="0" h="21504" w="10861">
                  <a:moveTo>
                    <a:pt x="0" y="0"/>
                  </a:moveTo>
                  <a:lnTo>
                    <a:pt x="0" y="21504"/>
                  </a:lnTo>
                  <a:lnTo>
                    <a:pt x="10861" y="21504"/>
                  </a:lnTo>
                  <a:lnTo>
                    <a:pt x="10861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57"/>
            <p:cNvSpPr/>
            <p:nvPr/>
          </p:nvSpPr>
          <p:spPr>
            <a:xfrm>
              <a:off x="6853029" y="2896469"/>
              <a:ext cx="321878" cy="600329"/>
            </a:xfrm>
            <a:custGeom>
              <a:rect b="b" l="l" r="r" t="t"/>
              <a:pathLst>
                <a:path extrusionOk="0" h="18731" w="10043">
                  <a:moveTo>
                    <a:pt x="1" y="1"/>
                  </a:moveTo>
                  <a:lnTo>
                    <a:pt x="1" y="18731"/>
                  </a:lnTo>
                  <a:lnTo>
                    <a:pt x="10042" y="18731"/>
                  </a:lnTo>
                  <a:lnTo>
                    <a:pt x="10042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57"/>
            <p:cNvSpPr/>
            <p:nvPr/>
          </p:nvSpPr>
          <p:spPr>
            <a:xfrm>
              <a:off x="6853029" y="844403"/>
              <a:ext cx="730996" cy="624975"/>
            </a:xfrm>
            <a:custGeom>
              <a:rect b="b" l="l" r="r" t="t"/>
              <a:pathLst>
                <a:path extrusionOk="0" h="19500" w="22808">
                  <a:moveTo>
                    <a:pt x="1" y="1"/>
                  </a:moveTo>
                  <a:lnTo>
                    <a:pt x="1" y="19499"/>
                  </a:lnTo>
                  <a:lnTo>
                    <a:pt x="10042" y="19499"/>
                  </a:lnTo>
                  <a:lnTo>
                    <a:pt x="10042" y="418"/>
                  </a:lnTo>
                  <a:lnTo>
                    <a:pt x="10460" y="418"/>
                  </a:lnTo>
                  <a:lnTo>
                    <a:pt x="10460" y="19499"/>
                  </a:lnTo>
                  <a:lnTo>
                    <a:pt x="22808" y="19499"/>
                  </a:lnTo>
                  <a:lnTo>
                    <a:pt x="22808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57"/>
            <p:cNvSpPr/>
            <p:nvPr/>
          </p:nvSpPr>
          <p:spPr>
            <a:xfrm>
              <a:off x="7188272" y="2896469"/>
              <a:ext cx="395753" cy="600329"/>
            </a:xfrm>
            <a:custGeom>
              <a:rect b="b" l="l" r="r" t="t"/>
              <a:pathLst>
                <a:path extrusionOk="0" h="18731" w="12348">
                  <a:moveTo>
                    <a:pt x="0" y="1"/>
                  </a:moveTo>
                  <a:lnTo>
                    <a:pt x="0" y="18731"/>
                  </a:lnTo>
                  <a:lnTo>
                    <a:pt x="12348" y="18731"/>
                  </a:lnTo>
                  <a:lnTo>
                    <a:pt x="12348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57"/>
            <p:cNvSpPr/>
            <p:nvPr/>
          </p:nvSpPr>
          <p:spPr>
            <a:xfrm>
              <a:off x="8020996" y="2896469"/>
              <a:ext cx="348095" cy="600329"/>
            </a:xfrm>
            <a:custGeom>
              <a:rect b="b" l="l" r="r" t="t"/>
              <a:pathLst>
                <a:path extrusionOk="0" h="18731" w="10861">
                  <a:moveTo>
                    <a:pt x="0" y="1"/>
                  </a:moveTo>
                  <a:lnTo>
                    <a:pt x="0" y="18731"/>
                  </a:lnTo>
                  <a:lnTo>
                    <a:pt x="10861" y="18731"/>
                  </a:lnTo>
                  <a:lnTo>
                    <a:pt x="1086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57"/>
            <p:cNvSpPr/>
            <p:nvPr/>
          </p:nvSpPr>
          <p:spPr>
            <a:xfrm>
              <a:off x="7632197" y="1481141"/>
              <a:ext cx="375434" cy="689203"/>
            </a:xfrm>
            <a:custGeom>
              <a:rect b="b" l="l" r="r" t="t"/>
              <a:pathLst>
                <a:path extrusionOk="0" h="21504" w="11714">
                  <a:moveTo>
                    <a:pt x="1" y="0"/>
                  </a:moveTo>
                  <a:lnTo>
                    <a:pt x="1" y="21504"/>
                  </a:lnTo>
                  <a:lnTo>
                    <a:pt x="11713" y="21504"/>
                  </a:lnTo>
                  <a:lnTo>
                    <a:pt x="11713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57"/>
            <p:cNvSpPr/>
            <p:nvPr/>
          </p:nvSpPr>
          <p:spPr>
            <a:xfrm>
              <a:off x="7632197" y="2896469"/>
              <a:ext cx="375434" cy="600329"/>
            </a:xfrm>
            <a:custGeom>
              <a:rect b="b" l="l" r="r" t="t"/>
              <a:pathLst>
                <a:path extrusionOk="0" h="18731" w="11714">
                  <a:moveTo>
                    <a:pt x="1" y="1"/>
                  </a:moveTo>
                  <a:lnTo>
                    <a:pt x="1" y="18731"/>
                  </a:lnTo>
                  <a:lnTo>
                    <a:pt x="11713" y="18731"/>
                  </a:lnTo>
                  <a:lnTo>
                    <a:pt x="11713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57"/>
            <p:cNvSpPr/>
            <p:nvPr/>
          </p:nvSpPr>
          <p:spPr>
            <a:xfrm>
              <a:off x="7632197" y="2218515"/>
              <a:ext cx="375434" cy="666223"/>
            </a:xfrm>
            <a:custGeom>
              <a:rect b="b" l="l" r="r" t="t"/>
              <a:pathLst>
                <a:path extrusionOk="0" h="20787" w="11714">
                  <a:moveTo>
                    <a:pt x="1" y="1"/>
                  </a:moveTo>
                  <a:lnTo>
                    <a:pt x="1" y="20786"/>
                  </a:lnTo>
                  <a:lnTo>
                    <a:pt x="11713" y="20786"/>
                  </a:lnTo>
                  <a:lnTo>
                    <a:pt x="11713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" name="Google Shape;468;p57"/>
          <p:cNvGrpSpPr/>
          <p:nvPr/>
        </p:nvGrpSpPr>
        <p:grpSpPr>
          <a:xfrm>
            <a:off x="6883611" y="3709688"/>
            <a:ext cx="1022876" cy="962334"/>
            <a:chOff x="6883611" y="3709688"/>
            <a:chExt cx="1022876" cy="962334"/>
          </a:xfrm>
        </p:grpSpPr>
        <p:sp>
          <p:nvSpPr>
            <p:cNvPr id="469" name="Google Shape;469;p57"/>
            <p:cNvSpPr/>
            <p:nvPr/>
          </p:nvSpPr>
          <p:spPr>
            <a:xfrm>
              <a:off x="6923801" y="4362996"/>
              <a:ext cx="949481" cy="309026"/>
            </a:xfrm>
            <a:custGeom>
              <a:rect b="b" l="l" r="r" t="t"/>
              <a:pathLst>
                <a:path extrusionOk="0" h="9642" w="29625">
                  <a:moveTo>
                    <a:pt x="0" y="1"/>
                  </a:moveTo>
                  <a:lnTo>
                    <a:pt x="0" y="9642"/>
                  </a:lnTo>
                  <a:lnTo>
                    <a:pt x="29624" y="9642"/>
                  </a:lnTo>
                  <a:lnTo>
                    <a:pt x="296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57"/>
            <p:cNvSpPr/>
            <p:nvPr/>
          </p:nvSpPr>
          <p:spPr>
            <a:xfrm>
              <a:off x="6883611" y="4276781"/>
              <a:ext cx="1022876" cy="86247"/>
            </a:xfrm>
            <a:custGeom>
              <a:rect b="b" l="l" r="r" t="t"/>
              <a:pathLst>
                <a:path extrusionOk="0" h="2691" w="31915">
                  <a:moveTo>
                    <a:pt x="1" y="1"/>
                  </a:moveTo>
                  <a:lnTo>
                    <a:pt x="1" y="2691"/>
                  </a:lnTo>
                  <a:lnTo>
                    <a:pt x="31914" y="2691"/>
                  </a:lnTo>
                  <a:lnTo>
                    <a:pt x="319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57"/>
            <p:cNvSpPr/>
            <p:nvPr/>
          </p:nvSpPr>
          <p:spPr>
            <a:xfrm>
              <a:off x="7375226" y="4276781"/>
              <a:ext cx="531261" cy="395241"/>
            </a:xfrm>
            <a:custGeom>
              <a:rect b="b" l="l" r="r" t="t"/>
              <a:pathLst>
                <a:path extrusionOk="0" h="12332" w="16576">
                  <a:moveTo>
                    <a:pt x="0" y="1"/>
                  </a:moveTo>
                  <a:lnTo>
                    <a:pt x="0" y="2440"/>
                  </a:lnTo>
                  <a:lnTo>
                    <a:pt x="619" y="12332"/>
                  </a:lnTo>
                  <a:lnTo>
                    <a:pt x="15539" y="12332"/>
                  </a:lnTo>
                  <a:lnTo>
                    <a:pt x="15539" y="2691"/>
                  </a:lnTo>
                  <a:lnTo>
                    <a:pt x="16575" y="2691"/>
                  </a:lnTo>
                  <a:lnTo>
                    <a:pt x="165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57"/>
            <p:cNvSpPr/>
            <p:nvPr/>
          </p:nvSpPr>
          <p:spPr>
            <a:xfrm>
              <a:off x="7056585" y="4412801"/>
              <a:ext cx="192300" cy="46633"/>
            </a:xfrm>
            <a:custGeom>
              <a:rect b="b" l="l" r="r" t="t"/>
              <a:pathLst>
                <a:path extrusionOk="0" h="1455" w="6000">
                  <a:moveTo>
                    <a:pt x="1" y="1"/>
                  </a:moveTo>
                  <a:lnTo>
                    <a:pt x="1" y="1454"/>
                  </a:lnTo>
                  <a:lnTo>
                    <a:pt x="5999" y="1454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57"/>
            <p:cNvSpPr/>
            <p:nvPr/>
          </p:nvSpPr>
          <p:spPr>
            <a:xfrm>
              <a:off x="7031425" y="4517220"/>
              <a:ext cx="247426" cy="98586"/>
            </a:xfrm>
            <a:custGeom>
              <a:rect b="b" l="l" r="r" t="t"/>
              <a:pathLst>
                <a:path extrusionOk="0" h="3076" w="7720">
                  <a:moveTo>
                    <a:pt x="1" y="1"/>
                  </a:moveTo>
                  <a:lnTo>
                    <a:pt x="1" y="3075"/>
                  </a:lnTo>
                  <a:lnTo>
                    <a:pt x="7720" y="3075"/>
                  </a:lnTo>
                  <a:lnTo>
                    <a:pt x="7720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57"/>
            <p:cNvSpPr/>
            <p:nvPr/>
          </p:nvSpPr>
          <p:spPr>
            <a:xfrm>
              <a:off x="7156741" y="3820005"/>
              <a:ext cx="419342" cy="149449"/>
            </a:xfrm>
            <a:custGeom>
              <a:rect b="b" l="l" r="r" t="t"/>
              <a:pathLst>
                <a:path extrusionOk="0" h="4663" w="13084">
                  <a:moveTo>
                    <a:pt x="0" y="0"/>
                  </a:moveTo>
                  <a:lnTo>
                    <a:pt x="50" y="3626"/>
                  </a:lnTo>
                  <a:lnTo>
                    <a:pt x="13083" y="4662"/>
                  </a:lnTo>
                  <a:lnTo>
                    <a:pt x="13083" y="4662"/>
                  </a:lnTo>
                  <a:lnTo>
                    <a:pt x="12682" y="10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57"/>
            <p:cNvSpPr/>
            <p:nvPr/>
          </p:nvSpPr>
          <p:spPr>
            <a:xfrm>
              <a:off x="7244013" y="3872470"/>
              <a:ext cx="256015" cy="42883"/>
            </a:xfrm>
            <a:custGeom>
              <a:rect b="b" l="l" r="r" t="t"/>
              <a:pathLst>
                <a:path extrusionOk="0" h="1338" w="7988">
                  <a:moveTo>
                    <a:pt x="51" y="1"/>
                  </a:moveTo>
                  <a:lnTo>
                    <a:pt x="1" y="653"/>
                  </a:lnTo>
                  <a:lnTo>
                    <a:pt x="7937" y="1338"/>
                  </a:lnTo>
                  <a:lnTo>
                    <a:pt x="7988" y="686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57"/>
            <p:cNvSpPr/>
            <p:nvPr/>
          </p:nvSpPr>
          <p:spPr>
            <a:xfrm>
              <a:off x="7109627" y="3709688"/>
              <a:ext cx="416650" cy="143007"/>
            </a:xfrm>
            <a:custGeom>
              <a:rect b="b" l="l" r="r" t="t"/>
              <a:pathLst>
                <a:path extrusionOk="0" h="4462" w="13000">
                  <a:moveTo>
                    <a:pt x="0" y="1"/>
                  </a:moveTo>
                  <a:lnTo>
                    <a:pt x="0" y="3626"/>
                  </a:lnTo>
                  <a:lnTo>
                    <a:pt x="12999" y="4462"/>
                  </a:lnTo>
                  <a:lnTo>
                    <a:pt x="12665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57"/>
            <p:cNvSpPr/>
            <p:nvPr/>
          </p:nvSpPr>
          <p:spPr>
            <a:xfrm>
              <a:off x="7109627" y="3725233"/>
              <a:ext cx="395753" cy="107656"/>
            </a:xfrm>
            <a:custGeom>
              <a:rect b="b" l="l" r="r" t="t"/>
              <a:pathLst>
                <a:path extrusionOk="0" h="3359" w="12348">
                  <a:moveTo>
                    <a:pt x="0" y="0"/>
                  </a:moveTo>
                  <a:lnTo>
                    <a:pt x="0" y="2456"/>
                  </a:lnTo>
                  <a:lnTo>
                    <a:pt x="12348" y="3359"/>
                  </a:lnTo>
                  <a:lnTo>
                    <a:pt x="12130" y="1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57"/>
            <p:cNvSpPr/>
            <p:nvPr/>
          </p:nvSpPr>
          <p:spPr>
            <a:xfrm>
              <a:off x="7112832" y="3753917"/>
              <a:ext cx="362550" cy="37210"/>
            </a:xfrm>
            <a:custGeom>
              <a:rect b="b" l="l" r="r" t="t"/>
              <a:pathLst>
                <a:path extrusionOk="0" h="1161" w="11312">
                  <a:moveTo>
                    <a:pt x="132" y="0"/>
                  </a:moveTo>
                  <a:cubicBezTo>
                    <a:pt x="88" y="0"/>
                    <a:pt x="44" y="2"/>
                    <a:pt x="0" y="7"/>
                  </a:cubicBezTo>
                  <a:cubicBezTo>
                    <a:pt x="134" y="57"/>
                    <a:pt x="284" y="74"/>
                    <a:pt x="435" y="91"/>
                  </a:cubicBezTo>
                  <a:lnTo>
                    <a:pt x="1654" y="241"/>
                  </a:lnTo>
                  <a:cubicBezTo>
                    <a:pt x="2674" y="358"/>
                    <a:pt x="4077" y="509"/>
                    <a:pt x="5648" y="659"/>
                  </a:cubicBezTo>
                  <a:cubicBezTo>
                    <a:pt x="7202" y="826"/>
                    <a:pt x="8622" y="960"/>
                    <a:pt x="9641" y="1043"/>
                  </a:cubicBezTo>
                  <a:lnTo>
                    <a:pt x="10861" y="1144"/>
                  </a:lnTo>
                  <a:cubicBezTo>
                    <a:pt x="11011" y="1160"/>
                    <a:pt x="11162" y="1160"/>
                    <a:pt x="11312" y="1160"/>
                  </a:cubicBezTo>
                  <a:cubicBezTo>
                    <a:pt x="11162" y="1110"/>
                    <a:pt x="11011" y="1093"/>
                    <a:pt x="10861" y="1077"/>
                  </a:cubicBezTo>
                  <a:lnTo>
                    <a:pt x="9658" y="926"/>
                  </a:lnTo>
                  <a:cubicBezTo>
                    <a:pt x="8639" y="809"/>
                    <a:pt x="7218" y="659"/>
                    <a:pt x="5664" y="492"/>
                  </a:cubicBezTo>
                  <a:cubicBezTo>
                    <a:pt x="4094" y="342"/>
                    <a:pt x="2690" y="208"/>
                    <a:pt x="1654" y="124"/>
                  </a:cubicBezTo>
                  <a:lnTo>
                    <a:pt x="451" y="24"/>
                  </a:lnTo>
                  <a:cubicBezTo>
                    <a:pt x="345" y="12"/>
                    <a:pt x="239" y="0"/>
                    <a:pt x="132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57"/>
            <p:cNvSpPr/>
            <p:nvPr/>
          </p:nvSpPr>
          <p:spPr>
            <a:xfrm>
              <a:off x="7108538" y="3774622"/>
              <a:ext cx="365787" cy="26537"/>
            </a:xfrm>
            <a:custGeom>
              <a:rect b="b" l="l" r="r" t="t"/>
              <a:pathLst>
                <a:path extrusionOk="0" h="828" w="11413">
                  <a:moveTo>
                    <a:pt x="226" y="0"/>
                  </a:moveTo>
                  <a:cubicBezTo>
                    <a:pt x="151" y="0"/>
                    <a:pt x="76" y="5"/>
                    <a:pt x="1" y="13"/>
                  </a:cubicBezTo>
                  <a:cubicBezTo>
                    <a:pt x="134" y="46"/>
                    <a:pt x="285" y="80"/>
                    <a:pt x="435" y="80"/>
                  </a:cubicBezTo>
                  <a:lnTo>
                    <a:pt x="1655" y="197"/>
                  </a:lnTo>
                  <a:cubicBezTo>
                    <a:pt x="2691" y="280"/>
                    <a:pt x="4128" y="397"/>
                    <a:pt x="5698" y="498"/>
                  </a:cubicBezTo>
                  <a:cubicBezTo>
                    <a:pt x="7269" y="614"/>
                    <a:pt x="8706" y="698"/>
                    <a:pt x="9742" y="748"/>
                  </a:cubicBezTo>
                  <a:lnTo>
                    <a:pt x="10961" y="815"/>
                  </a:lnTo>
                  <a:cubicBezTo>
                    <a:pt x="11037" y="823"/>
                    <a:pt x="11112" y="828"/>
                    <a:pt x="11187" y="828"/>
                  </a:cubicBezTo>
                  <a:cubicBezTo>
                    <a:pt x="11262" y="828"/>
                    <a:pt x="11337" y="823"/>
                    <a:pt x="11413" y="815"/>
                  </a:cubicBezTo>
                  <a:cubicBezTo>
                    <a:pt x="11262" y="782"/>
                    <a:pt x="11112" y="748"/>
                    <a:pt x="10961" y="748"/>
                  </a:cubicBezTo>
                  <a:lnTo>
                    <a:pt x="9742" y="631"/>
                  </a:lnTo>
                  <a:cubicBezTo>
                    <a:pt x="8706" y="548"/>
                    <a:pt x="7286" y="447"/>
                    <a:pt x="5715" y="330"/>
                  </a:cubicBezTo>
                  <a:cubicBezTo>
                    <a:pt x="4128" y="213"/>
                    <a:pt x="2707" y="130"/>
                    <a:pt x="1671" y="80"/>
                  </a:cubicBezTo>
                  <a:lnTo>
                    <a:pt x="452" y="13"/>
                  </a:lnTo>
                  <a:cubicBezTo>
                    <a:pt x="377" y="5"/>
                    <a:pt x="301" y="0"/>
                    <a:pt x="226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57"/>
            <p:cNvSpPr/>
            <p:nvPr/>
          </p:nvSpPr>
          <p:spPr>
            <a:xfrm>
              <a:off x="7161548" y="3927116"/>
              <a:ext cx="418285" cy="137655"/>
            </a:xfrm>
            <a:custGeom>
              <a:rect b="b" l="l" r="r" t="t"/>
              <a:pathLst>
                <a:path extrusionOk="0" h="4295" w="13051">
                  <a:moveTo>
                    <a:pt x="1" y="0"/>
                  </a:moveTo>
                  <a:lnTo>
                    <a:pt x="34" y="3609"/>
                  </a:lnTo>
                  <a:lnTo>
                    <a:pt x="13050" y="4294"/>
                  </a:lnTo>
                  <a:lnTo>
                    <a:pt x="12683" y="10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57"/>
            <p:cNvSpPr/>
            <p:nvPr/>
          </p:nvSpPr>
          <p:spPr>
            <a:xfrm>
              <a:off x="7201194" y="3930865"/>
              <a:ext cx="8045" cy="114611"/>
            </a:xfrm>
            <a:custGeom>
              <a:rect b="b" l="l" r="r" t="t"/>
              <a:pathLst>
                <a:path extrusionOk="0" h="3576" w="251">
                  <a:moveTo>
                    <a:pt x="67" y="0"/>
                  </a:moveTo>
                  <a:cubicBezTo>
                    <a:pt x="17" y="0"/>
                    <a:pt x="0" y="802"/>
                    <a:pt x="50" y="1788"/>
                  </a:cubicBezTo>
                  <a:cubicBezTo>
                    <a:pt x="84" y="2774"/>
                    <a:pt x="151" y="3576"/>
                    <a:pt x="201" y="3576"/>
                  </a:cubicBezTo>
                  <a:cubicBezTo>
                    <a:pt x="251" y="3576"/>
                    <a:pt x="251" y="2774"/>
                    <a:pt x="217" y="1788"/>
                  </a:cubicBezTo>
                  <a:cubicBezTo>
                    <a:pt x="184" y="802"/>
                    <a:pt x="117" y="0"/>
                    <a:pt x="67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57"/>
            <p:cNvSpPr/>
            <p:nvPr/>
          </p:nvSpPr>
          <p:spPr>
            <a:xfrm>
              <a:off x="7221001" y="3931923"/>
              <a:ext cx="6442" cy="114643"/>
            </a:xfrm>
            <a:custGeom>
              <a:rect b="b" l="l" r="r" t="t"/>
              <a:pathLst>
                <a:path extrusionOk="0" h="3577" w="201">
                  <a:moveTo>
                    <a:pt x="67" y="1"/>
                  </a:moveTo>
                  <a:cubicBezTo>
                    <a:pt x="17" y="1"/>
                    <a:pt x="0" y="803"/>
                    <a:pt x="17" y="1788"/>
                  </a:cubicBezTo>
                  <a:cubicBezTo>
                    <a:pt x="34" y="2774"/>
                    <a:pt x="84" y="3576"/>
                    <a:pt x="134" y="3576"/>
                  </a:cubicBezTo>
                  <a:cubicBezTo>
                    <a:pt x="184" y="3576"/>
                    <a:pt x="201" y="2774"/>
                    <a:pt x="184" y="1788"/>
                  </a:cubicBezTo>
                  <a:cubicBezTo>
                    <a:pt x="167" y="803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57"/>
            <p:cNvSpPr/>
            <p:nvPr/>
          </p:nvSpPr>
          <p:spPr>
            <a:xfrm>
              <a:off x="7260102" y="3983331"/>
              <a:ext cx="226017" cy="18781"/>
            </a:xfrm>
            <a:custGeom>
              <a:rect b="b" l="l" r="r" t="t"/>
              <a:pathLst>
                <a:path extrusionOk="0" h="586" w="7052">
                  <a:moveTo>
                    <a:pt x="0" y="1"/>
                  </a:moveTo>
                  <a:cubicBezTo>
                    <a:pt x="1709" y="182"/>
                    <a:pt x="3659" y="313"/>
                    <a:pt x="5493" y="456"/>
                  </a:cubicBezTo>
                  <a:lnTo>
                    <a:pt x="5493" y="456"/>
                  </a:lnTo>
                  <a:lnTo>
                    <a:pt x="0" y="1"/>
                  </a:lnTo>
                  <a:close/>
                  <a:moveTo>
                    <a:pt x="5493" y="456"/>
                  </a:moveTo>
                  <a:lnTo>
                    <a:pt x="7051" y="585"/>
                  </a:lnTo>
                  <a:cubicBezTo>
                    <a:pt x="6547" y="540"/>
                    <a:pt x="6025" y="498"/>
                    <a:pt x="5493" y="4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57"/>
            <p:cNvSpPr/>
            <p:nvPr/>
          </p:nvSpPr>
          <p:spPr>
            <a:xfrm>
              <a:off x="7260102" y="3983139"/>
              <a:ext cx="226017" cy="19166"/>
            </a:xfrm>
            <a:custGeom>
              <a:rect b="b" l="l" r="r" t="t"/>
              <a:pathLst>
                <a:path extrusionOk="0" h="598" w="7052">
                  <a:moveTo>
                    <a:pt x="279" y="0"/>
                  </a:moveTo>
                  <a:cubicBezTo>
                    <a:pt x="187" y="0"/>
                    <a:pt x="94" y="2"/>
                    <a:pt x="0" y="7"/>
                  </a:cubicBezTo>
                  <a:cubicBezTo>
                    <a:pt x="334" y="90"/>
                    <a:pt x="668" y="140"/>
                    <a:pt x="1019" y="174"/>
                  </a:cubicBezTo>
                  <a:cubicBezTo>
                    <a:pt x="1654" y="241"/>
                    <a:pt x="2540" y="324"/>
                    <a:pt x="3526" y="391"/>
                  </a:cubicBezTo>
                  <a:cubicBezTo>
                    <a:pt x="4495" y="474"/>
                    <a:pt x="5380" y="525"/>
                    <a:pt x="6015" y="558"/>
                  </a:cubicBezTo>
                  <a:cubicBezTo>
                    <a:pt x="6272" y="582"/>
                    <a:pt x="6529" y="598"/>
                    <a:pt x="6779" y="598"/>
                  </a:cubicBezTo>
                  <a:cubicBezTo>
                    <a:pt x="6871" y="598"/>
                    <a:pt x="6962" y="596"/>
                    <a:pt x="7051" y="591"/>
                  </a:cubicBezTo>
                  <a:cubicBezTo>
                    <a:pt x="6717" y="508"/>
                    <a:pt x="6366" y="458"/>
                    <a:pt x="6032" y="441"/>
                  </a:cubicBezTo>
                  <a:cubicBezTo>
                    <a:pt x="5397" y="374"/>
                    <a:pt x="4511" y="307"/>
                    <a:pt x="3526" y="224"/>
                  </a:cubicBezTo>
                  <a:lnTo>
                    <a:pt x="1036" y="40"/>
                  </a:lnTo>
                  <a:cubicBezTo>
                    <a:pt x="779" y="16"/>
                    <a:pt x="531" y="0"/>
                    <a:pt x="279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57"/>
            <p:cNvSpPr/>
            <p:nvPr/>
          </p:nvSpPr>
          <p:spPr>
            <a:xfrm>
              <a:off x="7509098" y="3957627"/>
              <a:ext cx="8589" cy="103938"/>
            </a:xfrm>
            <a:custGeom>
              <a:rect b="b" l="l" r="r" t="t"/>
              <a:pathLst>
                <a:path extrusionOk="0" h="3243" w="268">
                  <a:moveTo>
                    <a:pt x="51" y="1"/>
                  </a:moveTo>
                  <a:cubicBezTo>
                    <a:pt x="1" y="1"/>
                    <a:pt x="1" y="736"/>
                    <a:pt x="51" y="1621"/>
                  </a:cubicBezTo>
                  <a:cubicBezTo>
                    <a:pt x="101" y="2524"/>
                    <a:pt x="168" y="3242"/>
                    <a:pt x="218" y="3242"/>
                  </a:cubicBezTo>
                  <a:cubicBezTo>
                    <a:pt x="268" y="3242"/>
                    <a:pt x="268" y="2507"/>
                    <a:pt x="218" y="1621"/>
                  </a:cubicBezTo>
                  <a:cubicBezTo>
                    <a:pt x="184" y="719"/>
                    <a:pt x="101" y="1"/>
                    <a:pt x="5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57"/>
            <p:cNvSpPr/>
            <p:nvPr/>
          </p:nvSpPr>
          <p:spPr>
            <a:xfrm>
              <a:off x="7529450" y="3958717"/>
              <a:ext cx="12884" cy="104451"/>
            </a:xfrm>
            <a:custGeom>
              <a:rect b="b" l="l" r="r" t="t"/>
              <a:pathLst>
                <a:path extrusionOk="0" h="3259" w="402">
                  <a:moveTo>
                    <a:pt x="34" y="0"/>
                  </a:moveTo>
                  <a:lnTo>
                    <a:pt x="34" y="0"/>
                  </a:lnTo>
                  <a:cubicBezTo>
                    <a:pt x="1" y="17"/>
                    <a:pt x="34" y="735"/>
                    <a:pt x="117" y="1637"/>
                  </a:cubicBezTo>
                  <a:cubicBezTo>
                    <a:pt x="201" y="2540"/>
                    <a:pt x="318" y="3258"/>
                    <a:pt x="368" y="3258"/>
                  </a:cubicBezTo>
                  <a:cubicBezTo>
                    <a:pt x="402" y="3241"/>
                    <a:pt x="368" y="2523"/>
                    <a:pt x="285" y="1621"/>
                  </a:cubicBezTo>
                  <a:cubicBezTo>
                    <a:pt x="201" y="718"/>
                    <a:pt x="84" y="0"/>
                    <a:pt x="34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57"/>
            <p:cNvSpPr/>
            <p:nvPr/>
          </p:nvSpPr>
          <p:spPr>
            <a:xfrm>
              <a:off x="7320068" y="4009035"/>
              <a:ext cx="115156" cy="6474"/>
            </a:xfrm>
            <a:custGeom>
              <a:rect b="b" l="l" r="r" t="t"/>
              <a:pathLst>
                <a:path extrusionOk="0" h="202" w="3593">
                  <a:moveTo>
                    <a:pt x="0" y="1"/>
                  </a:moveTo>
                  <a:lnTo>
                    <a:pt x="0" y="1"/>
                  </a:lnTo>
                  <a:cubicBezTo>
                    <a:pt x="1404" y="101"/>
                    <a:pt x="2473" y="168"/>
                    <a:pt x="3593" y="2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57"/>
            <p:cNvSpPr/>
            <p:nvPr/>
          </p:nvSpPr>
          <p:spPr>
            <a:xfrm>
              <a:off x="7320068" y="4008074"/>
              <a:ext cx="115156" cy="8397"/>
            </a:xfrm>
            <a:custGeom>
              <a:rect b="b" l="l" r="r" t="t"/>
              <a:pathLst>
                <a:path extrusionOk="0" h="262" w="3593">
                  <a:moveTo>
                    <a:pt x="394" y="0"/>
                  </a:moveTo>
                  <a:cubicBezTo>
                    <a:pt x="158" y="0"/>
                    <a:pt x="17" y="10"/>
                    <a:pt x="17" y="31"/>
                  </a:cubicBezTo>
                  <a:cubicBezTo>
                    <a:pt x="0" y="81"/>
                    <a:pt x="802" y="164"/>
                    <a:pt x="1788" y="214"/>
                  </a:cubicBezTo>
                  <a:cubicBezTo>
                    <a:pt x="2361" y="244"/>
                    <a:pt x="2878" y="261"/>
                    <a:pt x="3210" y="261"/>
                  </a:cubicBezTo>
                  <a:cubicBezTo>
                    <a:pt x="3449" y="261"/>
                    <a:pt x="3593" y="252"/>
                    <a:pt x="3593" y="231"/>
                  </a:cubicBezTo>
                  <a:cubicBezTo>
                    <a:pt x="3593" y="181"/>
                    <a:pt x="2791" y="97"/>
                    <a:pt x="1805" y="47"/>
                  </a:cubicBezTo>
                  <a:cubicBezTo>
                    <a:pt x="1232" y="18"/>
                    <a:pt x="721" y="0"/>
                    <a:pt x="394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57"/>
            <p:cNvSpPr/>
            <p:nvPr/>
          </p:nvSpPr>
          <p:spPr>
            <a:xfrm>
              <a:off x="7182445" y="4153613"/>
              <a:ext cx="425207" cy="115700"/>
            </a:xfrm>
            <a:custGeom>
              <a:rect b="b" l="l" r="r" t="t"/>
              <a:pathLst>
                <a:path extrusionOk="0" h="3610" w="13267">
                  <a:moveTo>
                    <a:pt x="0" y="1"/>
                  </a:moveTo>
                  <a:lnTo>
                    <a:pt x="234" y="3610"/>
                  </a:lnTo>
                  <a:lnTo>
                    <a:pt x="13267" y="3610"/>
                  </a:lnTo>
                  <a:lnTo>
                    <a:pt x="12732" y="4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57"/>
            <p:cNvSpPr/>
            <p:nvPr/>
          </p:nvSpPr>
          <p:spPr>
            <a:xfrm>
              <a:off x="7199047" y="4170215"/>
              <a:ext cx="404343" cy="84644"/>
            </a:xfrm>
            <a:custGeom>
              <a:rect b="b" l="l" r="r" t="t"/>
              <a:pathLst>
                <a:path extrusionOk="0" h="2641" w="12616">
                  <a:moveTo>
                    <a:pt x="0" y="1"/>
                  </a:moveTo>
                  <a:lnTo>
                    <a:pt x="234" y="2641"/>
                  </a:lnTo>
                  <a:lnTo>
                    <a:pt x="12615" y="2474"/>
                  </a:lnTo>
                  <a:lnTo>
                    <a:pt x="12264" y="2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57"/>
            <p:cNvSpPr/>
            <p:nvPr/>
          </p:nvSpPr>
          <p:spPr>
            <a:xfrm>
              <a:off x="7197444" y="4040092"/>
              <a:ext cx="420945" cy="129642"/>
            </a:xfrm>
            <a:custGeom>
              <a:rect b="b" l="l" r="r" t="t"/>
              <a:pathLst>
                <a:path extrusionOk="0" h="4045" w="13134">
                  <a:moveTo>
                    <a:pt x="0" y="1"/>
                  </a:moveTo>
                  <a:lnTo>
                    <a:pt x="117" y="3610"/>
                  </a:lnTo>
                  <a:lnTo>
                    <a:pt x="13133" y="4044"/>
                  </a:lnTo>
                  <a:lnTo>
                    <a:pt x="12715" y="8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57"/>
            <p:cNvSpPr/>
            <p:nvPr/>
          </p:nvSpPr>
          <p:spPr>
            <a:xfrm>
              <a:off x="7286319" y="4090987"/>
              <a:ext cx="256015" cy="37499"/>
            </a:xfrm>
            <a:custGeom>
              <a:rect b="b" l="l" r="r" t="t"/>
              <a:pathLst>
                <a:path extrusionOk="0" h="1170" w="7988">
                  <a:moveTo>
                    <a:pt x="34" y="0"/>
                  </a:moveTo>
                  <a:lnTo>
                    <a:pt x="1" y="652"/>
                  </a:lnTo>
                  <a:lnTo>
                    <a:pt x="7937" y="1170"/>
                  </a:lnTo>
                  <a:lnTo>
                    <a:pt x="7988" y="51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57"/>
            <p:cNvSpPr/>
            <p:nvPr/>
          </p:nvSpPr>
          <p:spPr>
            <a:xfrm>
              <a:off x="7200104" y="4204797"/>
              <a:ext cx="396330" cy="5609"/>
            </a:xfrm>
            <a:custGeom>
              <a:rect b="b" l="l" r="r" t="t"/>
              <a:pathLst>
                <a:path extrusionOk="0" h="175" w="12366">
                  <a:moveTo>
                    <a:pt x="7822" y="0"/>
                  </a:moveTo>
                  <a:cubicBezTo>
                    <a:pt x="7301" y="0"/>
                    <a:pt x="6751" y="2"/>
                    <a:pt x="6183" y="8"/>
                  </a:cubicBezTo>
                  <a:cubicBezTo>
                    <a:pt x="4462" y="8"/>
                    <a:pt x="2925" y="25"/>
                    <a:pt x="1805" y="41"/>
                  </a:cubicBezTo>
                  <a:lnTo>
                    <a:pt x="485" y="75"/>
                  </a:lnTo>
                  <a:cubicBezTo>
                    <a:pt x="318" y="75"/>
                    <a:pt x="151" y="91"/>
                    <a:pt x="1" y="108"/>
                  </a:cubicBezTo>
                  <a:cubicBezTo>
                    <a:pt x="111" y="133"/>
                    <a:pt x="230" y="148"/>
                    <a:pt x="351" y="148"/>
                  </a:cubicBezTo>
                  <a:cubicBezTo>
                    <a:pt x="396" y="148"/>
                    <a:pt x="441" y="146"/>
                    <a:pt x="485" y="142"/>
                  </a:cubicBezTo>
                  <a:lnTo>
                    <a:pt x="1805" y="175"/>
                  </a:lnTo>
                  <a:lnTo>
                    <a:pt x="6183" y="175"/>
                  </a:lnTo>
                  <a:cubicBezTo>
                    <a:pt x="7887" y="175"/>
                    <a:pt x="9424" y="158"/>
                    <a:pt x="10544" y="142"/>
                  </a:cubicBezTo>
                  <a:lnTo>
                    <a:pt x="11881" y="108"/>
                  </a:lnTo>
                  <a:cubicBezTo>
                    <a:pt x="12031" y="108"/>
                    <a:pt x="12198" y="91"/>
                    <a:pt x="12365" y="75"/>
                  </a:cubicBezTo>
                  <a:cubicBezTo>
                    <a:pt x="12243" y="50"/>
                    <a:pt x="12120" y="35"/>
                    <a:pt x="12005" y="35"/>
                  </a:cubicBezTo>
                  <a:cubicBezTo>
                    <a:pt x="11962" y="35"/>
                    <a:pt x="11921" y="37"/>
                    <a:pt x="11881" y="41"/>
                  </a:cubicBezTo>
                  <a:lnTo>
                    <a:pt x="10544" y="8"/>
                  </a:lnTo>
                  <a:cubicBezTo>
                    <a:pt x="9798" y="8"/>
                    <a:pt x="8866" y="0"/>
                    <a:pt x="78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57"/>
            <p:cNvSpPr/>
            <p:nvPr/>
          </p:nvSpPr>
          <p:spPr>
            <a:xfrm>
              <a:off x="7201707" y="4222713"/>
              <a:ext cx="399535" cy="8045"/>
            </a:xfrm>
            <a:custGeom>
              <a:rect b="b" l="l" r="r" t="t"/>
              <a:pathLst>
                <a:path extrusionOk="0" h="251" w="12466">
                  <a:moveTo>
                    <a:pt x="1822" y="0"/>
                  </a:moveTo>
                  <a:lnTo>
                    <a:pt x="502" y="17"/>
                  </a:lnTo>
                  <a:cubicBezTo>
                    <a:pt x="453" y="12"/>
                    <a:pt x="404" y="10"/>
                    <a:pt x="355" y="10"/>
                  </a:cubicBezTo>
                  <a:cubicBezTo>
                    <a:pt x="237" y="10"/>
                    <a:pt x="119" y="22"/>
                    <a:pt x="1" y="34"/>
                  </a:cubicBezTo>
                  <a:cubicBezTo>
                    <a:pt x="168" y="67"/>
                    <a:pt x="335" y="84"/>
                    <a:pt x="502" y="84"/>
                  </a:cubicBezTo>
                  <a:lnTo>
                    <a:pt x="1822" y="117"/>
                  </a:lnTo>
                  <a:cubicBezTo>
                    <a:pt x="2958" y="151"/>
                    <a:pt x="4512" y="184"/>
                    <a:pt x="6233" y="201"/>
                  </a:cubicBezTo>
                  <a:cubicBezTo>
                    <a:pt x="7954" y="234"/>
                    <a:pt x="9508" y="251"/>
                    <a:pt x="10628" y="251"/>
                  </a:cubicBezTo>
                  <a:lnTo>
                    <a:pt x="11964" y="234"/>
                  </a:lnTo>
                  <a:cubicBezTo>
                    <a:pt x="12131" y="234"/>
                    <a:pt x="12298" y="234"/>
                    <a:pt x="12465" y="218"/>
                  </a:cubicBezTo>
                  <a:cubicBezTo>
                    <a:pt x="12298" y="184"/>
                    <a:pt x="12131" y="167"/>
                    <a:pt x="11964" y="167"/>
                  </a:cubicBezTo>
                  <a:lnTo>
                    <a:pt x="10628" y="117"/>
                  </a:lnTo>
                  <a:cubicBezTo>
                    <a:pt x="9508" y="101"/>
                    <a:pt x="7954" y="67"/>
                    <a:pt x="6233" y="34"/>
                  </a:cubicBezTo>
                  <a:cubicBezTo>
                    <a:pt x="4512" y="17"/>
                    <a:pt x="2958" y="0"/>
                    <a:pt x="18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2">
  <p:cSld name="CUSTOM_12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9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7" name="Google Shape;497;p59"/>
          <p:cNvGrpSpPr/>
          <p:nvPr/>
        </p:nvGrpSpPr>
        <p:grpSpPr>
          <a:xfrm>
            <a:off x="5785478" y="4058671"/>
            <a:ext cx="1631212" cy="672622"/>
            <a:chOff x="6792778" y="4058671"/>
            <a:chExt cx="1631212" cy="672622"/>
          </a:xfrm>
        </p:grpSpPr>
        <p:sp>
          <p:nvSpPr>
            <p:cNvPr id="498" name="Google Shape;498;p59"/>
            <p:cNvSpPr/>
            <p:nvPr/>
          </p:nvSpPr>
          <p:spPr>
            <a:xfrm rot="-288774">
              <a:off x="6869524" y="4438902"/>
              <a:ext cx="732933" cy="262106"/>
            </a:xfrm>
            <a:custGeom>
              <a:rect b="b" l="l" r="r" t="t"/>
              <a:pathLst>
                <a:path extrusionOk="0" h="4679" w="13084">
                  <a:moveTo>
                    <a:pt x="1" y="0"/>
                  </a:moveTo>
                  <a:lnTo>
                    <a:pt x="51" y="3626"/>
                  </a:lnTo>
                  <a:lnTo>
                    <a:pt x="13083" y="4679"/>
                  </a:lnTo>
                  <a:lnTo>
                    <a:pt x="12682" y="1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59"/>
            <p:cNvSpPr/>
            <p:nvPr/>
          </p:nvSpPr>
          <p:spPr>
            <a:xfrm rot="-288774">
              <a:off x="7021962" y="4530734"/>
              <a:ext cx="447412" cy="73999"/>
            </a:xfrm>
            <a:custGeom>
              <a:rect b="b" l="l" r="r" t="t"/>
              <a:pathLst>
                <a:path extrusionOk="0" h="1321" w="7987">
                  <a:moveTo>
                    <a:pt x="50" y="0"/>
                  </a:moveTo>
                  <a:lnTo>
                    <a:pt x="0" y="652"/>
                  </a:lnTo>
                  <a:lnTo>
                    <a:pt x="7937" y="1320"/>
                  </a:lnTo>
                  <a:lnTo>
                    <a:pt x="7987" y="66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59"/>
            <p:cNvSpPr/>
            <p:nvPr/>
          </p:nvSpPr>
          <p:spPr>
            <a:xfrm rot="-148560">
              <a:off x="6797653" y="4074349"/>
              <a:ext cx="731026" cy="241491"/>
            </a:xfrm>
            <a:custGeom>
              <a:rect b="b" l="l" r="r" t="t"/>
              <a:pathLst>
                <a:path extrusionOk="0" h="4311" w="13050">
                  <a:moveTo>
                    <a:pt x="0" y="0"/>
                  </a:moveTo>
                  <a:lnTo>
                    <a:pt x="33" y="3626"/>
                  </a:lnTo>
                  <a:lnTo>
                    <a:pt x="13049" y="4311"/>
                  </a:lnTo>
                  <a:lnTo>
                    <a:pt x="12682" y="1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59"/>
            <p:cNvSpPr/>
            <p:nvPr/>
          </p:nvSpPr>
          <p:spPr>
            <a:xfrm rot="-148560">
              <a:off x="6969582" y="4172428"/>
              <a:ext cx="395034" cy="32826"/>
            </a:xfrm>
            <a:custGeom>
              <a:rect b="b" l="l" r="r" t="t"/>
              <a:pathLst>
                <a:path extrusionOk="0" h="586" w="7052">
                  <a:moveTo>
                    <a:pt x="0" y="0"/>
                  </a:moveTo>
                  <a:lnTo>
                    <a:pt x="0" y="0"/>
                  </a:lnTo>
                  <a:cubicBezTo>
                    <a:pt x="1810" y="206"/>
                    <a:pt x="3890" y="333"/>
                    <a:pt x="5815" y="483"/>
                  </a:cubicBezTo>
                  <a:lnTo>
                    <a:pt x="5815" y="483"/>
                  </a:lnTo>
                  <a:lnTo>
                    <a:pt x="0" y="0"/>
                  </a:lnTo>
                  <a:close/>
                  <a:moveTo>
                    <a:pt x="5815" y="483"/>
                  </a:moveTo>
                  <a:lnTo>
                    <a:pt x="7051" y="585"/>
                  </a:lnTo>
                  <a:cubicBezTo>
                    <a:pt x="6650" y="549"/>
                    <a:pt x="6236" y="515"/>
                    <a:pt x="5815" y="4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59"/>
            <p:cNvSpPr/>
            <p:nvPr/>
          </p:nvSpPr>
          <p:spPr>
            <a:xfrm rot="-148560">
              <a:off x="6969595" y="4172428"/>
              <a:ext cx="395034" cy="33442"/>
            </a:xfrm>
            <a:custGeom>
              <a:rect b="b" l="l" r="r" t="t"/>
              <a:pathLst>
                <a:path extrusionOk="0" h="597" w="7052">
                  <a:moveTo>
                    <a:pt x="0" y="0"/>
                  </a:moveTo>
                  <a:cubicBezTo>
                    <a:pt x="335" y="101"/>
                    <a:pt x="669" y="151"/>
                    <a:pt x="1020" y="167"/>
                  </a:cubicBezTo>
                  <a:cubicBezTo>
                    <a:pt x="1655" y="251"/>
                    <a:pt x="2540" y="335"/>
                    <a:pt x="3526" y="401"/>
                  </a:cubicBezTo>
                  <a:cubicBezTo>
                    <a:pt x="4495" y="468"/>
                    <a:pt x="5381" y="535"/>
                    <a:pt x="6015" y="568"/>
                  </a:cubicBezTo>
                  <a:cubicBezTo>
                    <a:pt x="6221" y="588"/>
                    <a:pt x="6427" y="596"/>
                    <a:pt x="6629" y="596"/>
                  </a:cubicBezTo>
                  <a:cubicBezTo>
                    <a:pt x="6772" y="596"/>
                    <a:pt x="6913" y="592"/>
                    <a:pt x="7051" y="585"/>
                  </a:cubicBezTo>
                  <a:cubicBezTo>
                    <a:pt x="6717" y="518"/>
                    <a:pt x="6366" y="468"/>
                    <a:pt x="6032" y="452"/>
                  </a:cubicBezTo>
                  <a:cubicBezTo>
                    <a:pt x="5397" y="385"/>
                    <a:pt x="4512" y="301"/>
                    <a:pt x="3526" y="234"/>
                  </a:cubicBezTo>
                  <a:lnTo>
                    <a:pt x="1036" y="51"/>
                  </a:lnTo>
                  <a:cubicBezTo>
                    <a:pt x="685" y="17"/>
                    <a:pt x="35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59"/>
            <p:cNvSpPr/>
            <p:nvPr/>
          </p:nvSpPr>
          <p:spPr>
            <a:xfrm rot="-148560">
              <a:off x="7405864" y="4117837"/>
              <a:ext cx="15069" cy="181608"/>
            </a:xfrm>
            <a:custGeom>
              <a:rect b="b" l="l" r="r" t="t"/>
              <a:pathLst>
                <a:path extrusionOk="0" h="3242" w="269">
                  <a:moveTo>
                    <a:pt x="51" y="0"/>
                  </a:moveTo>
                  <a:cubicBezTo>
                    <a:pt x="1" y="0"/>
                    <a:pt x="1" y="719"/>
                    <a:pt x="51" y="1621"/>
                  </a:cubicBezTo>
                  <a:cubicBezTo>
                    <a:pt x="101" y="2523"/>
                    <a:pt x="168" y="3242"/>
                    <a:pt x="218" y="3242"/>
                  </a:cubicBezTo>
                  <a:cubicBezTo>
                    <a:pt x="268" y="3242"/>
                    <a:pt x="268" y="2506"/>
                    <a:pt x="218" y="1621"/>
                  </a:cubicBezTo>
                  <a:cubicBezTo>
                    <a:pt x="185" y="719"/>
                    <a:pt x="101" y="0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59"/>
            <p:cNvSpPr/>
            <p:nvPr/>
          </p:nvSpPr>
          <p:spPr>
            <a:xfrm rot="-148560">
              <a:off x="7441478" y="4117986"/>
              <a:ext cx="22519" cy="181608"/>
            </a:xfrm>
            <a:custGeom>
              <a:rect b="b" l="l" r="r" t="t"/>
              <a:pathLst>
                <a:path extrusionOk="0" h="3242" w="402">
                  <a:moveTo>
                    <a:pt x="34" y="1"/>
                  </a:moveTo>
                  <a:cubicBezTo>
                    <a:pt x="1" y="1"/>
                    <a:pt x="34" y="736"/>
                    <a:pt x="118" y="1638"/>
                  </a:cubicBezTo>
                  <a:cubicBezTo>
                    <a:pt x="201" y="2523"/>
                    <a:pt x="318" y="3242"/>
                    <a:pt x="368" y="3242"/>
                  </a:cubicBezTo>
                  <a:cubicBezTo>
                    <a:pt x="402" y="3242"/>
                    <a:pt x="368" y="2507"/>
                    <a:pt x="285" y="1621"/>
                  </a:cubicBezTo>
                  <a:cubicBezTo>
                    <a:pt x="201" y="719"/>
                    <a:pt x="84" y="1"/>
                    <a:pt x="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59"/>
            <p:cNvSpPr/>
            <p:nvPr/>
          </p:nvSpPr>
          <p:spPr>
            <a:xfrm rot="-148560">
              <a:off x="7075878" y="4217931"/>
              <a:ext cx="201326" cy="10307"/>
            </a:xfrm>
            <a:custGeom>
              <a:rect b="b" l="l" r="r" t="t"/>
              <a:pathLst>
                <a:path extrusionOk="0" h="184" w="3594">
                  <a:moveTo>
                    <a:pt x="1" y="0"/>
                  </a:moveTo>
                  <a:lnTo>
                    <a:pt x="1" y="0"/>
                  </a:lnTo>
                  <a:cubicBezTo>
                    <a:pt x="1404" y="100"/>
                    <a:pt x="2474" y="167"/>
                    <a:pt x="3593" y="1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59"/>
            <p:cNvSpPr/>
            <p:nvPr/>
          </p:nvSpPr>
          <p:spPr>
            <a:xfrm rot="-148560">
              <a:off x="7075880" y="4215914"/>
              <a:ext cx="201326" cy="14452"/>
            </a:xfrm>
            <a:custGeom>
              <a:rect b="b" l="l" r="r" t="t"/>
              <a:pathLst>
                <a:path extrusionOk="0" h="258" w="3594">
                  <a:moveTo>
                    <a:pt x="471" y="0"/>
                  </a:moveTo>
                  <a:cubicBezTo>
                    <a:pt x="185" y="0"/>
                    <a:pt x="9" y="13"/>
                    <a:pt x="1" y="36"/>
                  </a:cubicBezTo>
                  <a:cubicBezTo>
                    <a:pt x="1" y="86"/>
                    <a:pt x="803" y="170"/>
                    <a:pt x="1789" y="220"/>
                  </a:cubicBezTo>
                  <a:cubicBezTo>
                    <a:pt x="2281" y="245"/>
                    <a:pt x="2728" y="257"/>
                    <a:pt x="3054" y="257"/>
                  </a:cubicBezTo>
                  <a:cubicBezTo>
                    <a:pt x="3380" y="257"/>
                    <a:pt x="3585" y="245"/>
                    <a:pt x="3593" y="220"/>
                  </a:cubicBezTo>
                  <a:cubicBezTo>
                    <a:pt x="3593" y="186"/>
                    <a:pt x="2791" y="103"/>
                    <a:pt x="1805" y="53"/>
                  </a:cubicBezTo>
                  <a:cubicBezTo>
                    <a:pt x="1277" y="17"/>
                    <a:pt x="801" y="0"/>
                    <a:pt x="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59"/>
            <p:cNvSpPr/>
            <p:nvPr/>
          </p:nvSpPr>
          <p:spPr>
            <a:xfrm>
              <a:off x="7680750" y="4457910"/>
              <a:ext cx="743240" cy="202223"/>
            </a:xfrm>
            <a:custGeom>
              <a:rect b="b" l="l" r="r" t="t"/>
              <a:pathLst>
                <a:path extrusionOk="0" h="3610" w="13268">
                  <a:moveTo>
                    <a:pt x="1" y="0"/>
                  </a:moveTo>
                  <a:lnTo>
                    <a:pt x="235" y="3609"/>
                  </a:lnTo>
                  <a:lnTo>
                    <a:pt x="13267" y="3609"/>
                  </a:lnTo>
                  <a:lnTo>
                    <a:pt x="12733" y="4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59"/>
            <p:cNvSpPr/>
            <p:nvPr/>
          </p:nvSpPr>
          <p:spPr>
            <a:xfrm>
              <a:off x="7709767" y="4485975"/>
              <a:ext cx="706717" cy="148895"/>
            </a:xfrm>
            <a:custGeom>
              <a:rect b="b" l="l" r="r" t="t"/>
              <a:pathLst>
                <a:path extrusionOk="0" h="2658" w="12616">
                  <a:moveTo>
                    <a:pt x="1" y="1"/>
                  </a:moveTo>
                  <a:lnTo>
                    <a:pt x="235" y="2657"/>
                  </a:lnTo>
                  <a:lnTo>
                    <a:pt x="12616" y="2473"/>
                  </a:lnTo>
                  <a:lnTo>
                    <a:pt x="12265" y="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59"/>
            <p:cNvSpPr/>
            <p:nvPr/>
          </p:nvSpPr>
          <p:spPr>
            <a:xfrm rot="-148560">
              <a:off x="6868522" y="4269774"/>
              <a:ext cx="735731" cy="226534"/>
            </a:xfrm>
            <a:custGeom>
              <a:rect b="b" l="l" r="r" t="t"/>
              <a:pathLst>
                <a:path extrusionOk="0" h="4044" w="13134">
                  <a:moveTo>
                    <a:pt x="0" y="0"/>
                  </a:moveTo>
                  <a:lnTo>
                    <a:pt x="117" y="3609"/>
                  </a:lnTo>
                  <a:lnTo>
                    <a:pt x="13133" y="4044"/>
                  </a:lnTo>
                  <a:lnTo>
                    <a:pt x="12716" y="8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59"/>
            <p:cNvSpPr/>
            <p:nvPr/>
          </p:nvSpPr>
          <p:spPr>
            <a:xfrm rot="-148560">
              <a:off x="7024225" y="4357229"/>
              <a:ext cx="447410" cy="65596"/>
            </a:xfrm>
            <a:custGeom>
              <a:rect b="b" l="l" r="r" t="t"/>
              <a:pathLst>
                <a:path extrusionOk="0" h="1171" w="7987">
                  <a:moveTo>
                    <a:pt x="34" y="1"/>
                  </a:moveTo>
                  <a:lnTo>
                    <a:pt x="0" y="652"/>
                  </a:lnTo>
                  <a:lnTo>
                    <a:pt x="7937" y="1170"/>
                  </a:lnTo>
                  <a:lnTo>
                    <a:pt x="7987" y="519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59"/>
            <p:cNvSpPr/>
            <p:nvPr/>
          </p:nvSpPr>
          <p:spPr>
            <a:xfrm>
              <a:off x="7711671" y="4546809"/>
              <a:ext cx="692656" cy="10363"/>
            </a:xfrm>
            <a:custGeom>
              <a:rect b="b" l="l" r="r" t="t"/>
              <a:pathLst>
                <a:path extrusionOk="0" h="185" w="12365">
                  <a:moveTo>
                    <a:pt x="6182" y="1"/>
                  </a:moveTo>
                  <a:cubicBezTo>
                    <a:pt x="4461" y="17"/>
                    <a:pt x="2924" y="34"/>
                    <a:pt x="1805" y="51"/>
                  </a:cubicBezTo>
                  <a:lnTo>
                    <a:pt x="485" y="84"/>
                  </a:lnTo>
                  <a:cubicBezTo>
                    <a:pt x="318" y="84"/>
                    <a:pt x="150" y="84"/>
                    <a:pt x="0" y="118"/>
                  </a:cubicBezTo>
                  <a:cubicBezTo>
                    <a:pt x="150" y="151"/>
                    <a:pt x="318" y="151"/>
                    <a:pt x="485" y="151"/>
                  </a:cubicBezTo>
                  <a:lnTo>
                    <a:pt x="1805" y="168"/>
                  </a:lnTo>
                  <a:cubicBezTo>
                    <a:pt x="2924" y="184"/>
                    <a:pt x="4478" y="184"/>
                    <a:pt x="6182" y="184"/>
                  </a:cubicBezTo>
                  <a:cubicBezTo>
                    <a:pt x="7886" y="168"/>
                    <a:pt x="9424" y="151"/>
                    <a:pt x="10543" y="134"/>
                  </a:cubicBezTo>
                  <a:lnTo>
                    <a:pt x="11880" y="101"/>
                  </a:lnTo>
                  <a:cubicBezTo>
                    <a:pt x="12030" y="101"/>
                    <a:pt x="12197" y="101"/>
                    <a:pt x="12364" y="67"/>
                  </a:cubicBezTo>
                  <a:cubicBezTo>
                    <a:pt x="12197" y="51"/>
                    <a:pt x="12030" y="34"/>
                    <a:pt x="11880" y="34"/>
                  </a:cubicBezTo>
                  <a:lnTo>
                    <a:pt x="10543" y="17"/>
                  </a:lnTo>
                  <a:cubicBezTo>
                    <a:pt x="9424" y="1"/>
                    <a:pt x="7886" y="1"/>
                    <a:pt x="6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59"/>
            <p:cNvSpPr/>
            <p:nvPr/>
          </p:nvSpPr>
          <p:spPr>
            <a:xfrm>
              <a:off x="7714472" y="4578627"/>
              <a:ext cx="698258" cy="13164"/>
            </a:xfrm>
            <a:custGeom>
              <a:rect b="b" l="l" r="r" t="t"/>
              <a:pathLst>
                <a:path extrusionOk="0" h="235" w="12465">
                  <a:moveTo>
                    <a:pt x="501" y="1"/>
                  </a:moveTo>
                  <a:cubicBezTo>
                    <a:pt x="334" y="1"/>
                    <a:pt x="167" y="1"/>
                    <a:pt x="0" y="34"/>
                  </a:cubicBezTo>
                  <a:cubicBezTo>
                    <a:pt x="167" y="68"/>
                    <a:pt x="334" y="68"/>
                    <a:pt x="501" y="68"/>
                  </a:cubicBezTo>
                  <a:lnTo>
                    <a:pt x="1821" y="118"/>
                  </a:lnTo>
                  <a:cubicBezTo>
                    <a:pt x="2958" y="151"/>
                    <a:pt x="4511" y="185"/>
                    <a:pt x="6232" y="201"/>
                  </a:cubicBezTo>
                  <a:cubicBezTo>
                    <a:pt x="7953" y="235"/>
                    <a:pt x="9507" y="235"/>
                    <a:pt x="10627" y="235"/>
                  </a:cubicBezTo>
                  <a:lnTo>
                    <a:pt x="11964" y="235"/>
                  </a:lnTo>
                  <a:cubicBezTo>
                    <a:pt x="12131" y="235"/>
                    <a:pt x="12298" y="235"/>
                    <a:pt x="12465" y="201"/>
                  </a:cubicBezTo>
                  <a:cubicBezTo>
                    <a:pt x="12298" y="168"/>
                    <a:pt x="12131" y="168"/>
                    <a:pt x="11964" y="168"/>
                  </a:cubicBezTo>
                  <a:lnTo>
                    <a:pt x="10627" y="118"/>
                  </a:lnTo>
                  <a:cubicBezTo>
                    <a:pt x="9507" y="84"/>
                    <a:pt x="7953" y="51"/>
                    <a:pt x="6232" y="34"/>
                  </a:cubicBezTo>
                  <a:cubicBezTo>
                    <a:pt x="4511" y="1"/>
                    <a:pt x="2958" y="1"/>
                    <a:pt x="18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3" name="Google Shape;513;p59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4" name="Google Shape;514;p59"/>
          <p:cNvSpPr txBox="1"/>
          <p:nvPr>
            <p:ph idx="1" type="subTitle"/>
          </p:nvPr>
        </p:nvSpPr>
        <p:spPr>
          <a:xfrm>
            <a:off x="6743876" y="2475500"/>
            <a:ext cx="16038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5" name="Google Shape;515;p59"/>
          <p:cNvSpPr txBox="1"/>
          <p:nvPr>
            <p:ph idx="2" type="subTitle"/>
          </p:nvPr>
        </p:nvSpPr>
        <p:spPr>
          <a:xfrm>
            <a:off x="6743875" y="2752100"/>
            <a:ext cx="16038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6" name="Google Shape;516;p59"/>
          <p:cNvSpPr txBox="1"/>
          <p:nvPr>
            <p:ph idx="3" type="subTitle"/>
          </p:nvPr>
        </p:nvSpPr>
        <p:spPr>
          <a:xfrm>
            <a:off x="1384276" y="1537100"/>
            <a:ext cx="16038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7" name="Google Shape;517;p59"/>
          <p:cNvSpPr txBox="1"/>
          <p:nvPr>
            <p:ph idx="4" type="subTitle"/>
          </p:nvPr>
        </p:nvSpPr>
        <p:spPr>
          <a:xfrm>
            <a:off x="1384275" y="1813700"/>
            <a:ext cx="16038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8" name="Google Shape;518;p59"/>
          <p:cNvSpPr txBox="1"/>
          <p:nvPr>
            <p:ph idx="5" type="subTitle"/>
          </p:nvPr>
        </p:nvSpPr>
        <p:spPr>
          <a:xfrm>
            <a:off x="720000" y="3084550"/>
            <a:ext cx="16038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9" name="Google Shape;519;p59"/>
          <p:cNvSpPr txBox="1"/>
          <p:nvPr>
            <p:ph idx="6" type="subTitle"/>
          </p:nvPr>
        </p:nvSpPr>
        <p:spPr>
          <a:xfrm>
            <a:off x="720000" y="3361150"/>
            <a:ext cx="16038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0" name="Google Shape;520;p59"/>
          <p:cNvSpPr txBox="1"/>
          <p:nvPr>
            <p:ph idx="7" type="title"/>
          </p:nvPr>
        </p:nvSpPr>
        <p:spPr>
          <a:xfrm>
            <a:off x="5273301" y="2685897"/>
            <a:ext cx="714600" cy="5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Josefin Sans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21" name="Google Shape;521;p59"/>
          <p:cNvSpPr txBox="1"/>
          <p:nvPr>
            <p:ph idx="8" type="title"/>
          </p:nvPr>
        </p:nvSpPr>
        <p:spPr>
          <a:xfrm>
            <a:off x="3757467" y="1983234"/>
            <a:ext cx="714600" cy="5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Josefin Sans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22" name="Google Shape;522;p59"/>
          <p:cNvSpPr txBox="1"/>
          <p:nvPr>
            <p:ph idx="9" type="title"/>
          </p:nvPr>
        </p:nvSpPr>
        <p:spPr>
          <a:xfrm>
            <a:off x="2840762" y="3167156"/>
            <a:ext cx="714600" cy="5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Josefin Sans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23" name="Google Shape;523;p59"/>
          <p:cNvSpPr/>
          <p:nvPr/>
        </p:nvSpPr>
        <p:spPr>
          <a:xfrm>
            <a:off x="3148172" y="1280701"/>
            <a:ext cx="1933200" cy="1933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9"/>
          <p:cNvSpPr/>
          <p:nvPr/>
        </p:nvSpPr>
        <p:spPr>
          <a:xfrm>
            <a:off x="2464138" y="2697294"/>
            <a:ext cx="1467900" cy="1467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9"/>
          <p:cNvSpPr/>
          <p:nvPr/>
        </p:nvSpPr>
        <p:spPr>
          <a:xfrm>
            <a:off x="4664005" y="1983364"/>
            <a:ext cx="1933200" cy="1933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18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0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8" name="Google Shape;528;p60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60"/>
          <p:cNvSpPr txBox="1"/>
          <p:nvPr>
            <p:ph idx="1" type="subTitle"/>
          </p:nvPr>
        </p:nvSpPr>
        <p:spPr>
          <a:xfrm>
            <a:off x="3581110" y="2070913"/>
            <a:ext cx="19770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0" name="Google Shape;530;p60"/>
          <p:cNvSpPr txBox="1"/>
          <p:nvPr>
            <p:ph idx="2" type="subTitle"/>
          </p:nvPr>
        </p:nvSpPr>
        <p:spPr>
          <a:xfrm>
            <a:off x="3581110" y="2342499"/>
            <a:ext cx="197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1" name="Google Shape;531;p60"/>
          <p:cNvSpPr txBox="1"/>
          <p:nvPr>
            <p:ph idx="3" type="subTitle"/>
          </p:nvPr>
        </p:nvSpPr>
        <p:spPr>
          <a:xfrm>
            <a:off x="3581110" y="3763376"/>
            <a:ext cx="19770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2" name="Google Shape;532;p60"/>
          <p:cNvSpPr txBox="1"/>
          <p:nvPr>
            <p:ph idx="4" type="subTitle"/>
          </p:nvPr>
        </p:nvSpPr>
        <p:spPr>
          <a:xfrm>
            <a:off x="3581110" y="4037476"/>
            <a:ext cx="197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3" name="Google Shape;533;p60"/>
          <p:cNvSpPr txBox="1"/>
          <p:nvPr>
            <p:ph idx="5" type="subTitle"/>
          </p:nvPr>
        </p:nvSpPr>
        <p:spPr>
          <a:xfrm>
            <a:off x="5848989" y="2070913"/>
            <a:ext cx="19830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4" name="Google Shape;534;p60"/>
          <p:cNvSpPr txBox="1"/>
          <p:nvPr>
            <p:ph idx="6" type="subTitle"/>
          </p:nvPr>
        </p:nvSpPr>
        <p:spPr>
          <a:xfrm>
            <a:off x="5848989" y="2347514"/>
            <a:ext cx="1983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5" name="Google Shape;535;p60"/>
          <p:cNvSpPr txBox="1"/>
          <p:nvPr>
            <p:ph idx="7" type="subTitle"/>
          </p:nvPr>
        </p:nvSpPr>
        <p:spPr>
          <a:xfrm>
            <a:off x="1312012" y="2070913"/>
            <a:ext cx="19800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6" name="Google Shape;536;p60"/>
          <p:cNvSpPr txBox="1"/>
          <p:nvPr>
            <p:ph idx="8" type="subTitle"/>
          </p:nvPr>
        </p:nvSpPr>
        <p:spPr>
          <a:xfrm>
            <a:off x="1312012" y="2342499"/>
            <a:ext cx="1980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7" name="Google Shape;537;p60"/>
          <p:cNvSpPr txBox="1"/>
          <p:nvPr>
            <p:ph idx="9" type="subTitle"/>
          </p:nvPr>
        </p:nvSpPr>
        <p:spPr>
          <a:xfrm>
            <a:off x="1312012" y="3763376"/>
            <a:ext cx="19800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8" name="Google Shape;538;p60"/>
          <p:cNvSpPr txBox="1"/>
          <p:nvPr>
            <p:ph idx="13" type="subTitle"/>
          </p:nvPr>
        </p:nvSpPr>
        <p:spPr>
          <a:xfrm>
            <a:off x="1312012" y="4037476"/>
            <a:ext cx="1980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9" name="Google Shape;539;p60"/>
          <p:cNvSpPr txBox="1"/>
          <p:nvPr>
            <p:ph idx="14" type="subTitle"/>
          </p:nvPr>
        </p:nvSpPr>
        <p:spPr>
          <a:xfrm>
            <a:off x="5848989" y="3763374"/>
            <a:ext cx="19830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0" name="Google Shape;540;p60"/>
          <p:cNvSpPr txBox="1"/>
          <p:nvPr>
            <p:ph idx="15" type="subTitle"/>
          </p:nvPr>
        </p:nvSpPr>
        <p:spPr>
          <a:xfrm>
            <a:off x="5848989" y="4039975"/>
            <a:ext cx="1983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3">
  <p:cSld name="CUSTOM_3"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1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3" name="Google Shape;543;p61"/>
          <p:cNvGrpSpPr/>
          <p:nvPr/>
        </p:nvGrpSpPr>
        <p:grpSpPr>
          <a:xfrm>
            <a:off x="7561488" y="2913763"/>
            <a:ext cx="1149233" cy="1756540"/>
            <a:chOff x="7561488" y="2913763"/>
            <a:chExt cx="1149233" cy="1756540"/>
          </a:xfrm>
        </p:grpSpPr>
        <p:sp>
          <p:nvSpPr>
            <p:cNvPr id="544" name="Google Shape;544;p61"/>
            <p:cNvSpPr/>
            <p:nvPr/>
          </p:nvSpPr>
          <p:spPr>
            <a:xfrm>
              <a:off x="7561488" y="4349214"/>
              <a:ext cx="99737" cy="321089"/>
            </a:xfrm>
            <a:custGeom>
              <a:rect b="b" l="l" r="r" t="t"/>
              <a:pathLst>
                <a:path extrusionOk="0" h="10009" w="3109">
                  <a:moveTo>
                    <a:pt x="3109" y="0"/>
                  </a:moveTo>
                  <a:lnTo>
                    <a:pt x="1" y="117"/>
                  </a:lnTo>
                  <a:lnTo>
                    <a:pt x="1" y="10009"/>
                  </a:lnTo>
                  <a:lnTo>
                    <a:pt x="1321" y="10009"/>
                  </a:lnTo>
                  <a:lnTo>
                    <a:pt x="31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61"/>
            <p:cNvSpPr/>
            <p:nvPr/>
          </p:nvSpPr>
          <p:spPr>
            <a:xfrm>
              <a:off x="7947955" y="4349214"/>
              <a:ext cx="99737" cy="321089"/>
            </a:xfrm>
            <a:custGeom>
              <a:rect b="b" l="l" r="r" t="t"/>
              <a:pathLst>
                <a:path extrusionOk="0" h="10009" w="3109">
                  <a:moveTo>
                    <a:pt x="3109" y="0"/>
                  </a:moveTo>
                  <a:lnTo>
                    <a:pt x="1" y="117"/>
                  </a:lnTo>
                  <a:lnTo>
                    <a:pt x="1" y="10009"/>
                  </a:lnTo>
                  <a:lnTo>
                    <a:pt x="1321" y="10009"/>
                  </a:lnTo>
                  <a:lnTo>
                    <a:pt x="31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61"/>
            <p:cNvSpPr/>
            <p:nvPr/>
          </p:nvSpPr>
          <p:spPr>
            <a:xfrm>
              <a:off x="8331761" y="4349214"/>
              <a:ext cx="99191" cy="321089"/>
            </a:xfrm>
            <a:custGeom>
              <a:rect b="b" l="l" r="r" t="t"/>
              <a:pathLst>
                <a:path extrusionOk="0" h="10009" w="3092">
                  <a:moveTo>
                    <a:pt x="0" y="0"/>
                  </a:moveTo>
                  <a:lnTo>
                    <a:pt x="1771" y="10009"/>
                  </a:lnTo>
                  <a:lnTo>
                    <a:pt x="3091" y="10009"/>
                  </a:lnTo>
                  <a:lnTo>
                    <a:pt x="3091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61"/>
            <p:cNvSpPr/>
            <p:nvPr/>
          </p:nvSpPr>
          <p:spPr>
            <a:xfrm>
              <a:off x="8602965" y="4349214"/>
              <a:ext cx="99737" cy="321089"/>
            </a:xfrm>
            <a:custGeom>
              <a:rect b="b" l="l" r="r" t="t"/>
              <a:pathLst>
                <a:path extrusionOk="0" h="10009" w="3109">
                  <a:moveTo>
                    <a:pt x="1" y="0"/>
                  </a:moveTo>
                  <a:lnTo>
                    <a:pt x="1788" y="10009"/>
                  </a:lnTo>
                  <a:lnTo>
                    <a:pt x="3108" y="10009"/>
                  </a:lnTo>
                  <a:lnTo>
                    <a:pt x="3108" y="1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61"/>
            <p:cNvSpPr/>
            <p:nvPr/>
          </p:nvSpPr>
          <p:spPr>
            <a:xfrm>
              <a:off x="7561488" y="3637167"/>
              <a:ext cx="310919" cy="722506"/>
            </a:xfrm>
            <a:custGeom>
              <a:rect b="b" l="l" r="r" t="t"/>
              <a:pathLst>
                <a:path extrusionOk="0" h="22522" w="9692">
                  <a:moveTo>
                    <a:pt x="4572" y="1"/>
                  </a:moveTo>
                  <a:cubicBezTo>
                    <a:pt x="3361" y="1"/>
                    <a:pt x="2180" y="241"/>
                    <a:pt x="1605" y="1043"/>
                  </a:cubicBezTo>
                  <a:cubicBezTo>
                    <a:pt x="151" y="3048"/>
                    <a:pt x="1" y="22447"/>
                    <a:pt x="1" y="22447"/>
                  </a:cubicBezTo>
                  <a:cubicBezTo>
                    <a:pt x="1" y="22447"/>
                    <a:pt x="4152" y="22521"/>
                    <a:pt x="6974" y="22521"/>
                  </a:cubicBezTo>
                  <a:cubicBezTo>
                    <a:pt x="8385" y="22521"/>
                    <a:pt x="9463" y="22502"/>
                    <a:pt x="9525" y="22447"/>
                  </a:cubicBezTo>
                  <a:cubicBezTo>
                    <a:pt x="9692" y="22280"/>
                    <a:pt x="8272" y="542"/>
                    <a:pt x="8272" y="542"/>
                  </a:cubicBezTo>
                  <a:cubicBezTo>
                    <a:pt x="8272" y="542"/>
                    <a:pt x="6389" y="1"/>
                    <a:pt x="4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61"/>
            <p:cNvSpPr/>
            <p:nvPr/>
          </p:nvSpPr>
          <p:spPr>
            <a:xfrm>
              <a:off x="7804301" y="2913763"/>
              <a:ext cx="897855" cy="1329876"/>
            </a:xfrm>
            <a:custGeom>
              <a:rect b="b" l="l" r="r" t="t"/>
              <a:pathLst>
                <a:path extrusionOk="0" h="41455" w="27988">
                  <a:moveTo>
                    <a:pt x="20165" y="1"/>
                  </a:moveTo>
                  <a:cubicBezTo>
                    <a:pt x="20155" y="1"/>
                    <a:pt x="20145" y="1"/>
                    <a:pt x="20135" y="1"/>
                  </a:cubicBezTo>
                  <a:lnTo>
                    <a:pt x="7804" y="1"/>
                  </a:lnTo>
                  <a:cubicBezTo>
                    <a:pt x="3476" y="1"/>
                    <a:pt x="1" y="3560"/>
                    <a:pt x="101" y="7871"/>
                  </a:cubicBezTo>
                  <a:lnTo>
                    <a:pt x="903" y="41455"/>
                  </a:lnTo>
                  <a:lnTo>
                    <a:pt x="27737" y="41455"/>
                  </a:lnTo>
                  <a:lnTo>
                    <a:pt x="27971" y="7837"/>
                  </a:lnTo>
                  <a:cubicBezTo>
                    <a:pt x="27988" y="3520"/>
                    <a:pt x="24495" y="1"/>
                    <a:pt x="20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61"/>
            <p:cNvSpPr/>
            <p:nvPr/>
          </p:nvSpPr>
          <p:spPr>
            <a:xfrm>
              <a:off x="7612944" y="4008172"/>
              <a:ext cx="1081192" cy="346945"/>
            </a:xfrm>
            <a:custGeom>
              <a:rect b="b" l="l" r="r" t="t"/>
              <a:pathLst>
                <a:path extrusionOk="0" h="10815" w="33703">
                  <a:moveTo>
                    <a:pt x="16297" y="1"/>
                  </a:moveTo>
                  <a:cubicBezTo>
                    <a:pt x="11069" y="1"/>
                    <a:pt x="5715" y="105"/>
                    <a:pt x="5715" y="105"/>
                  </a:cubicBezTo>
                  <a:cubicBezTo>
                    <a:pt x="5715" y="105"/>
                    <a:pt x="368" y="305"/>
                    <a:pt x="1" y="6922"/>
                  </a:cubicBezTo>
                  <a:lnTo>
                    <a:pt x="1" y="10815"/>
                  </a:lnTo>
                  <a:lnTo>
                    <a:pt x="33702" y="10815"/>
                  </a:lnTo>
                  <a:lnTo>
                    <a:pt x="33702" y="7340"/>
                  </a:lnTo>
                  <a:cubicBezTo>
                    <a:pt x="33702" y="7340"/>
                    <a:pt x="28940" y="322"/>
                    <a:pt x="23359" y="105"/>
                  </a:cubicBezTo>
                  <a:cubicBezTo>
                    <a:pt x="21494" y="27"/>
                    <a:pt x="18911" y="1"/>
                    <a:pt x="16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61"/>
            <p:cNvSpPr/>
            <p:nvPr/>
          </p:nvSpPr>
          <p:spPr>
            <a:xfrm>
              <a:off x="7597963" y="4007659"/>
              <a:ext cx="749902" cy="341427"/>
            </a:xfrm>
            <a:custGeom>
              <a:rect b="b" l="l" r="r" t="t"/>
              <a:pathLst>
                <a:path extrusionOk="0" h="10643" w="23376">
                  <a:moveTo>
                    <a:pt x="7457" y="1"/>
                  </a:moveTo>
                  <a:cubicBezTo>
                    <a:pt x="5848" y="1"/>
                    <a:pt x="4284" y="116"/>
                    <a:pt x="2924" y="1173"/>
                  </a:cubicBezTo>
                  <a:cubicBezTo>
                    <a:pt x="317" y="3212"/>
                    <a:pt x="0" y="7489"/>
                    <a:pt x="267" y="10530"/>
                  </a:cubicBezTo>
                  <a:cubicBezTo>
                    <a:pt x="276" y="10605"/>
                    <a:pt x="338" y="10643"/>
                    <a:pt x="397" y="10643"/>
                  </a:cubicBezTo>
                  <a:cubicBezTo>
                    <a:pt x="455" y="10643"/>
                    <a:pt x="510" y="10605"/>
                    <a:pt x="501" y="10530"/>
                  </a:cubicBezTo>
                  <a:cubicBezTo>
                    <a:pt x="167" y="6904"/>
                    <a:pt x="785" y="1625"/>
                    <a:pt x="4912" y="455"/>
                  </a:cubicBezTo>
                  <a:cubicBezTo>
                    <a:pt x="5636" y="246"/>
                    <a:pt x="6432" y="196"/>
                    <a:pt x="7232" y="196"/>
                  </a:cubicBezTo>
                  <a:cubicBezTo>
                    <a:pt x="7966" y="196"/>
                    <a:pt x="8703" y="238"/>
                    <a:pt x="9390" y="238"/>
                  </a:cubicBezTo>
                  <a:lnTo>
                    <a:pt x="23225" y="305"/>
                  </a:lnTo>
                  <a:cubicBezTo>
                    <a:pt x="23375" y="305"/>
                    <a:pt x="23375" y="87"/>
                    <a:pt x="23225" y="87"/>
                  </a:cubicBezTo>
                  <a:cubicBezTo>
                    <a:pt x="18146" y="54"/>
                    <a:pt x="13066" y="21"/>
                    <a:pt x="7970" y="4"/>
                  </a:cubicBezTo>
                  <a:cubicBezTo>
                    <a:pt x="7799" y="2"/>
                    <a:pt x="7627" y="1"/>
                    <a:pt x="7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61"/>
            <p:cNvSpPr/>
            <p:nvPr/>
          </p:nvSpPr>
          <p:spPr>
            <a:xfrm>
              <a:off x="7929734" y="2934679"/>
              <a:ext cx="584818" cy="697900"/>
            </a:xfrm>
            <a:custGeom>
              <a:rect b="b" l="l" r="r" t="t"/>
              <a:pathLst>
                <a:path extrusionOk="0" h="21755" w="18230">
                  <a:moveTo>
                    <a:pt x="5314" y="1"/>
                  </a:moveTo>
                  <a:cubicBezTo>
                    <a:pt x="3660" y="17"/>
                    <a:pt x="2340" y="67"/>
                    <a:pt x="1421" y="151"/>
                  </a:cubicBezTo>
                  <a:cubicBezTo>
                    <a:pt x="1187" y="168"/>
                    <a:pt x="986" y="184"/>
                    <a:pt x="803" y="218"/>
                  </a:cubicBezTo>
                  <a:cubicBezTo>
                    <a:pt x="636" y="234"/>
                    <a:pt x="485" y="268"/>
                    <a:pt x="368" y="285"/>
                  </a:cubicBezTo>
                  <a:cubicBezTo>
                    <a:pt x="235" y="318"/>
                    <a:pt x="151" y="351"/>
                    <a:pt x="101" y="368"/>
                  </a:cubicBezTo>
                  <a:cubicBezTo>
                    <a:pt x="67" y="368"/>
                    <a:pt x="34" y="385"/>
                    <a:pt x="1" y="402"/>
                  </a:cubicBezTo>
                  <a:cubicBezTo>
                    <a:pt x="34" y="402"/>
                    <a:pt x="67" y="385"/>
                    <a:pt x="101" y="385"/>
                  </a:cubicBezTo>
                  <a:cubicBezTo>
                    <a:pt x="168" y="368"/>
                    <a:pt x="251" y="335"/>
                    <a:pt x="368" y="318"/>
                  </a:cubicBezTo>
                  <a:cubicBezTo>
                    <a:pt x="485" y="301"/>
                    <a:pt x="636" y="285"/>
                    <a:pt x="803" y="251"/>
                  </a:cubicBezTo>
                  <a:lnTo>
                    <a:pt x="1421" y="201"/>
                  </a:lnTo>
                  <a:cubicBezTo>
                    <a:pt x="2340" y="134"/>
                    <a:pt x="3660" y="101"/>
                    <a:pt x="5314" y="101"/>
                  </a:cubicBezTo>
                  <a:cubicBezTo>
                    <a:pt x="6133" y="101"/>
                    <a:pt x="7035" y="118"/>
                    <a:pt x="8004" y="134"/>
                  </a:cubicBezTo>
                  <a:cubicBezTo>
                    <a:pt x="9023" y="134"/>
                    <a:pt x="10059" y="184"/>
                    <a:pt x="11078" y="285"/>
                  </a:cubicBezTo>
                  <a:cubicBezTo>
                    <a:pt x="11630" y="351"/>
                    <a:pt x="12181" y="452"/>
                    <a:pt x="12716" y="585"/>
                  </a:cubicBezTo>
                  <a:cubicBezTo>
                    <a:pt x="13267" y="719"/>
                    <a:pt x="13819" y="903"/>
                    <a:pt x="14337" y="1170"/>
                  </a:cubicBezTo>
                  <a:cubicBezTo>
                    <a:pt x="14855" y="1454"/>
                    <a:pt x="15339" y="1805"/>
                    <a:pt x="15757" y="2239"/>
                  </a:cubicBezTo>
                  <a:cubicBezTo>
                    <a:pt x="16191" y="2657"/>
                    <a:pt x="16559" y="3158"/>
                    <a:pt x="16860" y="3693"/>
                  </a:cubicBezTo>
                  <a:cubicBezTo>
                    <a:pt x="16993" y="3977"/>
                    <a:pt x="17110" y="4261"/>
                    <a:pt x="17194" y="4562"/>
                  </a:cubicBezTo>
                  <a:cubicBezTo>
                    <a:pt x="17261" y="4846"/>
                    <a:pt x="17311" y="5147"/>
                    <a:pt x="17327" y="5464"/>
                  </a:cubicBezTo>
                  <a:cubicBezTo>
                    <a:pt x="17394" y="6066"/>
                    <a:pt x="17461" y="6667"/>
                    <a:pt x="17528" y="7252"/>
                  </a:cubicBezTo>
                  <a:cubicBezTo>
                    <a:pt x="17628" y="8422"/>
                    <a:pt x="17728" y="9574"/>
                    <a:pt x="17795" y="10661"/>
                  </a:cubicBezTo>
                  <a:cubicBezTo>
                    <a:pt x="17929" y="12816"/>
                    <a:pt x="18012" y="14788"/>
                    <a:pt x="18063" y="16425"/>
                  </a:cubicBezTo>
                  <a:cubicBezTo>
                    <a:pt x="18096" y="18062"/>
                    <a:pt x="18146" y="19399"/>
                    <a:pt x="18163" y="20318"/>
                  </a:cubicBezTo>
                  <a:cubicBezTo>
                    <a:pt x="18180" y="20769"/>
                    <a:pt x="18196" y="21137"/>
                    <a:pt x="18196" y="21387"/>
                  </a:cubicBezTo>
                  <a:cubicBezTo>
                    <a:pt x="18196" y="21504"/>
                    <a:pt x="18213" y="21588"/>
                    <a:pt x="18213" y="21655"/>
                  </a:cubicBezTo>
                  <a:cubicBezTo>
                    <a:pt x="18213" y="21688"/>
                    <a:pt x="18213" y="21722"/>
                    <a:pt x="18213" y="21755"/>
                  </a:cubicBezTo>
                  <a:cubicBezTo>
                    <a:pt x="18230" y="21722"/>
                    <a:pt x="18230" y="21688"/>
                    <a:pt x="18230" y="21655"/>
                  </a:cubicBezTo>
                  <a:cubicBezTo>
                    <a:pt x="18230" y="21588"/>
                    <a:pt x="18230" y="21504"/>
                    <a:pt x="18230" y="21387"/>
                  </a:cubicBezTo>
                  <a:cubicBezTo>
                    <a:pt x="18230" y="21137"/>
                    <a:pt x="18230" y="20769"/>
                    <a:pt x="18213" y="20318"/>
                  </a:cubicBezTo>
                  <a:cubicBezTo>
                    <a:pt x="18213" y="19399"/>
                    <a:pt x="18196" y="18062"/>
                    <a:pt x="18163" y="16425"/>
                  </a:cubicBezTo>
                  <a:cubicBezTo>
                    <a:pt x="18113" y="14771"/>
                    <a:pt x="18063" y="12816"/>
                    <a:pt x="17929" y="10644"/>
                  </a:cubicBezTo>
                  <a:cubicBezTo>
                    <a:pt x="17862" y="9558"/>
                    <a:pt x="17779" y="8422"/>
                    <a:pt x="17662" y="7235"/>
                  </a:cubicBezTo>
                  <a:cubicBezTo>
                    <a:pt x="17595" y="6651"/>
                    <a:pt x="17545" y="6049"/>
                    <a:pt x="17461" y="5447"/>
                  </a:cubicBezTo>
                  <a:cubicBezTo>
                    <a:pt x="17444" y="5130"/>
                    <a:pt x="17394" y="4829"/>
                    <a:pt x="17327" y="4512"/>
                  </a:cubicBezTo>
                  <a:cubicBezTo>
                    <a:pt x="17244" y="4211"/>
                    <a:pt x="17127" y="3910"/>
                    <a:pt x="16977" y="3626"/>
                  </a:cubicBezTo>
                  <a:cubicBezTo>
                    <a:pt x="16692" y="3075"/>
                    <a:pt x="16308" y="2574"/>
                    <a:pt x="15857" y="2139"/>
                  </a:cubicBezTo>
                  <a:cubicBezTo>
                    <a:pt x="15423" y="1705"/>
                    <a:pt x="14938" y="1337"/>
                    <a:pt x="14403" y="1036"/>
                  </a:cubicBezTo>
                  <a:cubicBezTo>
                    <a:pt x="13869" y="786"/>
                    <a:pt x="13317" y="585"/>
                    <a:pt x="12749" y="452"/>
                  </a:cubicBezTo>
                  <a:cubicBezTo>
                    <a:pt x="12198" y="318"/>
                    <a:pt x="11647" y="218"/>
                    <a:pt x="11095" y="151"/>
                  </a:cubicBezTo>
                  <a:cubicBezTo>
                    <a:pt x="10205" y="63"/>
                    <a:pt x="9303" y="14"/>
                    <a:pt x="8399" y="14"/>
                  </a:cubicBezTo>
                  <a:cubicBezTo>
                    <a:pt x="8267" y="14"/>
                    <a:pt x="8136" y="15"/>
                    <a:pt x="8004" y="17"/>
                  </a:cubicBezTo>
                  <a:cubicBezTo>
                    <a:pt x="7035" y="1"/>
                    <a:pt x="6133" y="1"/>
                    <a:pt x="53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61"/>
            <p:cNvSpPr/>
            <p:nvPr/>
          </p:nvSpPr>
          <p:spPr>
            <a:xfrm>
              <a:off x="8501111" y="3230906"/>
              <a:ext cx="62235" cy="21846"/>
            </a:xfrm>
            <a:custGeom>
              <a:rect b="b" l="l" r="r" t="t"/>
              <a:pathLst>
                <a:path extrusionOk="0" h="681" w="1940">
                  <a:moveTo>
                    <a:pt x="1901" y="1"/>
                  </a:moveTo>
                  <a:cubicBezTo>
                    <a:pt x="1805" y="1"/>
                    <a:pt x="1412" y="111"/>
                    <a:pt x="953" y="274"/>
                  </a:cubicBezTo>
                  <a:cubicBezTo>
                    <a:pt x="419" y="457"/>
                    <a:pt x="1" y="641"/>
                    <a:pt x="18" y="675"/>
                  </a:cubicBezTo>
                  <a:cubicBezTo>
                    <a:pt x="18" y="678"/>
                    <a:pt x="24" y="680"/>
                    <a:pt x="35" y="680"/>
                  </a:cubicBezTo>
                  <a:cubicBezTo>
                    <a:pt x="122" y="680"/>
                    <a:pt x="528" y="570"/>
                    <a:pt x="987" y="407"/>
                  </a:cubicBezTo>
                  <a:cubicBezTo>
                    <a:pt x="1521" y="224"/>
                    <a:pt x="1939" y="40"/>
                    <a:pt x="1922" y="6"/>
                  </a:cubicBezTo>
                  <a:cubicBezTo>
                    <a:pt x="1921" y="2"/>
                    <a:pt x="1913" y="1"/>
                    <a:pt x="1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61"/>
            <p:cNvSpPr/>
            <p:nvPr/>
          </p:nvSpPr>
          <p:spPr>
            <a:xfrm>
              <a:off x="8501111" y="3289901"/>
              <a:ext cx="28455" cy="4684"/>
            </a:xfrm>
            <a:custGeom>
              <a:rect b="b" l="l" r="r" t="t"/>
              <a:pathLst>
                <a:path extrusionOk="0" h="146" w="887">
                  <a:moveTo>
                    <a:pt x="322" y="1"/>
                  </a:moveTo>
                  <a:cubicBezTo>
                    <a:pt x="140" y="1"/>
                    <a:pt x="18" y="28"/>
                    <a:pt x="18" y="55"/>
                  </a:cubicBezTo>
                  <a:cubicBezTo>
                    <a:pt x="1" y="89"/>
                    <a:pt x="201" y="139"/>
                    <a:pt x="452" y="139"/>
                  </a:cubicBezTo>
                  <a:cubicBezTo>
                    <a:pt x="511" y="143"/>
                    <a:pt x="567" y="145"/>
                    <a:pt x="619" y="145"/>
                  </a:cubicBezTo>
                  <a:cubicBezTo>
                    <a:pt x="774" y="145"/>
                    <a:pt x="887" y="126"/>
                    <a:pt x="887" y="89"/>
                  </a:cubicBezTo>
                  <a:cubicBezTo>
                    <a:pt x="887" y="55"/>
                    <a:pt x="686" y="22"/>
                    <a:pt x="452" y="5"/>
                  </a:cubicBezTo>
                  <a:cubicBezTo>
                    <a:pt x="406" y="2"/>
                    <a:pt x="362" y="1"/>
                    <a:pt x="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61"/>
            <p:cNvSpPr/>
            <p:nvPr/>
          </p:nvSpPr>
          <p:spPr>
            <a:xfrm>
              <a:off x="8258297" y="3268247"/>
              <a:ext cx="40260" cy="37951"/>
            </a:xfrm>
            <a:custGeom>
              <a:rect b="b" l="l" r="r" t="t"/>
              <a:pathLst>
                <a:path extrusionOk="0" h="1183" w="1255">
                  <a:moveTo>
                    <a:pt x="528" y="1"/>
                  </a:moveTo>
                  <a:cubicBezTo>
                    <a:pt x="505" y="1"/>
                    <a:pt x="468" y="9"/>
                    <a:pt x="419" y="29"/>
                  </a:cubicBezTo>
                  <a:cubicBezTo>
                    <a:pt x="302" y="79"/>
                    <a:pt x="201" y="162"/>
                    <a:pt x="135" y="263"/>
                  </a:cubicBezTo>
                  <a:cubicBezTo>
                    <a:pt x="18" y="430"/>
                    <a:pt x="1" y="647"/>
                    <a:pt x="85" y="831"/>
                  </a:cubicBezTo>
                  <a:cubicBezTo>
                    <a:pt x="196" y="1037"/>
                    <a:pt x="397" y="1183"/>
                    <a:pt x="631" y="1183"/>
                  </a:cubicBezTo>
                  <a:cubicBezTo>
                    <a:pt x="644" y="1183"/>
                    <a:pt x="657" y="1182"/>
                    <a:pt x="669" y="1182"/>
                  </a:cubicBezTo>
                  <a:cubicBezTo>
                    <a:pt x="920" y="1165"/>
                    <a:pt x="1137" y="981"/>
                    <a:pt x="1204" y="747"/>
                  </a:cubicBezTo>
                  <a:cubicBezTo>
                    <a:pt x="1254" y="547"/>
                    <a:pt x="1187" y="329"/>
                    <a:pt x="1020" y="212"/>
                  </a:cubicBezTo>
                  <a:cubicBezTo>
                    <a:pt x="920" y="129"/>
                    <a:pt x="803" y="79"/>
                    <a:pt x="669" y="79"/>
                  </a:cubicBezTo>
                  <a:cubicBezTo>
                    <a:pt x="586" y="95"/>
                    <a:pt x="536" y="112"/>
                    <a:pt x="536" y="129"/>
                  </a:cubicBezTo>
                  <a:cubicBezTo>
                    <a:pt x="686" y="129"/>
                    <a:pt x="836" y="179"/>
                    <a:pt x="953" y="279"/>
                  </a:cubicBezTo>
                  <a:cubicBezTo>
                    <a:pt x="1070" y="396"/>
                    <a:pt x="1120" y="563"/>
                    <a:pt x="1070" y="714"/>
                  </a:cubicBezTo>
                  <a:cubicBezTo>
                    <a:pt x="1020" y="897"/>
                    <a:pt x="853" y="1031"/>
                    <a:pt x="669" y="1048"/>
                  </a:cubicBezTo>
                  <a:cubicBezTo>
                    <a:pt x="469" y="1048"/>
                    <a:pt x="285" y="948"/>
                    <a:pt x="201" y="764"/>
                  </a:cubicBezTo>
                  <a:cubicBezTo>
                    <a:pt x="135" y="630"/>
                    <a:pt x="135" y="463"/>
                    <a:pt x="218" y="313"/>
                  </a:cubicBezTo>
                  <a:cubicBezTo>
                    <a:pt x="302" y="179"/>
                    <a:pt x="419" y="79"/>
                    <a:pt x="552" y="12"/>
                  </a:cubicBezTo>
                  <a:cubicBezTo>
                    <a:pt x="552" y="5"/>
                    <a:pt x="544" y="1"/>
                    <a:pt x="5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61"/>
            <p:cNvSpPr/>
            <p:nvPr/>
          </p:nvSpPr>
          <p:spPr>
            <a:xfrm>
              <a:off x="8251881" y="3172680"/>
              <a:ext cx="38624" cy="101854"/>
            </a:xfrm>
            <a:custGeom>
              <a:rect b="b" l="l" r="r" t="t"/>
              <a:pathLst>
                <a:path extrusionOk="0" h="3175" w="1204">
                  <a:moveTo>
                    <a:pt x="1187" y="0"/>
                  </a:moveTo>
                  <a:lnTo>
                    <a:pt x="1187" y="0"/>
                  </a:lnTo>
                  <a:cubicBezTo>
                    <a:pt x="1020" y="67"/>
                    <a:pt x="886" y="167"/>
                    <a:pt x="769" y="318"/>
                  </a:cubicBezTo>
                  <a:cubicBezTo>
                    <a:pt x="168" y="969"/>
                    <a:pt x="0" y="1905"/>
                    <a:pt x="335" y="2724"/>
                  </a:cubicBezTo>
                  <a:cubicBezTo>
                    <a:pt x="385" y="2891"/>
                    <a:pt x="485" y="3041"/>
                    <a:pt x="602" y="3175"/>
                  </a:cubicBezTo>
                  <a:cubicBezTo>
                    <a:pt x="635" y="3158"/>
                    <a:pt x="518" y="2991"/>
                    <a:pt x="418" y="2690"/>
                  </a:cubicBezTo>
                  <a:cubicBezTo>
                    <a:pt x="151" y="1905"/>
                    <a:pt x="318" y="1019"/>
                    <a:pt x="853" y="384"/>
                  </a:cubicBezTo>
                  <a:cubicBezTo>
                    <a:pt x="1036" y="134"/>
                    <a:pt x="1204" y="17"/>
                    <a:pt x="11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61"/>
            <p:cNvSpPr/>
            <p:nvPr/>
          </p:nvSpPr>
          <p:spPr>
            <a:xfrm>
              <a:off x="8254576" y="3302508"/>
              <a:ext cx="26274" cy="109778"/>
            </a:xfrm>
            <a:custGeom>
              <a:rect b="b" l="l" r="r" t="t"/>
              <a:pathLst>
                <a:path extrusionOk="0" h="3422" w="819">
                  <a:moveTo>
                    <a:pt x="764" y="1"/>
                  </a:moveTo>
                  <a:cubicBezTo>
                    <a:pt x="739" y="1"/>
                    <a:pt x="702" y="5"/>
                    <a:pt x="652" y="13"/>
                  </a:cubicBezTo>
                  <a:cubicBezTo>
                    <a:pt x="501" y="47"/>
                    <a:pt x="384" y="147"/>
                    <a:pt x="284" y="247"/>
                  </a:cubicBezTo>
                  <a:cubicBezTo>
                    <a:pt x="150" y="431"/>
                    <a:pt x="67" y="631"/>
                    <a:pt x="50" y="849"/>
                  </a:cubicBezTo>
                  <a:cubicBezTo>
                    <a:pt x="0" y="1116"/>
                    <a:pt x="0" y="1367"/>
                    <a:pt x="33" y="1634"/>
                  </a:cubicBezTo>
                  <a:cubicBezTo>
                    <a:pt x="67" y="2102"/>
                    <a:pt x="217" y="2553"/>
                    <a:pt x="451" y="2954"/>
                  </a:cubicBezTo>
                  <a:cubicBezTo>
                    <a:pt x="535" y="3138"/>
                    <a:pt x="652" y="3288"/>
                    <a:pt x="802" y="3422"/>
                  </a:cubicBezTo>
                  <a:cubicBezTo>
                    <a:pt x="819" y="3405"/>
                    <a:pt x="685" y="3221"/>
                    <a:pt x="535" y="2921"/>
                  </a:cubicBezTo>
                  <a:cubicBezTo>
                    <a:pt x="334" y="2503"/>
                    <a:pt x="217" y="2068"/>
                    <a:pt x="167" y="1617"/>
                  </a:cubicBezTo>
                  <a:cubicBezTo>
                    <a:pt x="117" y="1083"/>
                    <a:pt x="167" y="581"/>
                    <a:pt x="368" y="314"/>
                  </a:cubicBezTo>
                  <a:cubicBezTo>
                    <a:pt x="485" y="164"/>
                    <a:pt x="635" y="63"/>
                    <a:pt x="802" y="13"/>
                  </a:cubicBezTo>
                  <a:cubicBezTo>
                    <a:pt x="802" y="5"/>
                    <a:pt x="790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61"/>
            <p:cNvSpPr/>
            <p:nvPr/>
          </p:nvSpPr>
          <p:spPr>
            <a:xfrm>
              <a:off x="8218101" y="3277710"/>
              <a:ext cx="39170" cy="7731"/>
            </a:xfrm>
            <a:custGeom>
              <a:rect b="b" l="l" r="r" t="t"/>
              <a:pathLst>
                <a:path extrusionOk="0" h="241" w="1221">
                  <a:moveTo>
                    <a:pt x="619" y="1"/>
                  </a:moveTo>
                  <a:cubicBezTo>
                    <a:pt x="235" y="1"/>
                    <a:pt x="1" y="218"/>
                    <a:pt x="34" y="235"/>
                  </a:cubicBezTo>
                  <a:cubicBezTo>
                    <a:pt x="36" y="239"/>
                    <a:pt x="41" y="240"/>
                    <a:pt x="48" y="240"/>
                  </a:cubicBezTo>
                  <a:cubicBezTo>
                    <a:pt x="104" y="240"/>
                    <a:pt x="322" y="135"/>
                    <a:pt x="619" y="135"/>
                  </a:cubicBezTo>
                  <a:cubicBezTo>
                    <a:pt x="901" y="135"/>
                    <a:pt x="1117" y="240"/>
                    <a:pt x="1185" y="240"/>
                  </a:cubicBezTo>
                  <a:cubicBezTo>
                    <a:pt x="1194" y="240"/>
                    <a:pt x="1200" y="239"/>
                    <a:pt x="1204" y="235"/>
                  </a:cubicBezTo>
                  <a:cubicBezTo>
                    <a:pt x="1221" y="201"/>
                    <a:pt x="987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61"/>
            <p:cNvSpPr/>
            <p:nvPr/>
          </p:nvSpPr>
          <p:spPr>
            <a:xfrm>
              <a:off x="8006373" y="3268247"/>
              <a:ext cx="40260" cy="37951"/>
            </a:xfrm>
            <a:custGeom>
              <a:rect b="b" l="l" r="r" t="t"/>
              <a:pathLst>
                <a:path extrusionOk="0" h="1183" w="1255">
                  <a:moveTo>
                    <a:pt x="528" y="1"/>
                  </a:moveTo>
                  <a:cubicBezTo>
                    <a:pt x="505" y="1"/>
                    <a:pt x="468" y="9"/>
                    <a:pt x="419" y="29"/>
                  </a:cubicBezTo>
                  <a:cubicBezTo>
                    <a:pt x="302" y="79"/>
                    <a:pt x="201" y="162"/>
                    <a:pt x="135" y="263"/>
                  </a:cubicBezTo>
                  <a:cubicBezTo>
                    <a:pt x="18" y="430"/>
                    <a:pt x="1" y="647"/>
                    <a:pt x="84" y="831"/>
                  </a:cubicBezTo>
                  <a:cubicBezTo>
                    <a:pt x="196" y="1037"/>
                    <a:pt x="397" y="1183"/>
                    <a:pt x="631" y="1183"/>
                  </a:cubicBezTo>
                  <a:cubicBezTo>
                    <a:pt x="644" y="1183"/>
                    <a:pt x="657" y="1182"/>
                    <a:pt x="669" y="1182"/>
                  </a:cubicBezTo>
                  <a:cubicBezTo>
                    <a:pt x="920" y="1165"/>
                    <a:pt x="1137" y="981"/>
                    <a:pt x="1204" y="747"/>
                  </a:cubicBezTo>
                  <a:cubicBezTo>
                    <a:pt x="1254" y="547"/>
                    <a:pt x="1187" y="329"/>
                    <a:pt x="1020" y="212"/>
                  </a:cubicBezTo>
                  <a:cubicBezTo>
                    <a:pt x="920" y="129"/>
                    <a:pt x="803" y="79"/>
                    <a:pt x="669" y="79"/>
                  </a:cubicBezTo>
                  <a:cubicBezTo>
                    <a:pt x="586" y="95"/>
                    <a:pt x="536" y="112"/>
                    <a:pt x="536" y="129"/>
                  </a:cubicBezTo>
                  <a:cubicBezTo>
                    <a:pt x="686" y="129"/>
                    <a:pt x="836" y="179"/>
                    <a:pt x="953" y="279"/>
                  </a:cubicBezTo>
                  <a:cubicBezTo>
                    <a:pt x="1070" y="396"/>
                    <a:pt x="1120" y="563"/>
                    <a:pt x="1070" y="714"/>
                  </a:cubicBezTo>
                  <a:cubicBezTo>
                    <a:pt x="1020" y="897"/>
                    <a:pt x="853" y="1031"/>
                    <a:pt x="669" y="1048"/>
                  </a:cubicBezTo>
                  <a:cubicBezTo>
                    <a:pt x="469" y="1048"/>
                    <a:pt x="302" y="948"/>
                    <a:pt x="201" y="764"/>
                  </a:cubicBezTo>
                  <a:cubicBezTo>
                    <a:pt x="135" y="630"/>
                    <a:pt x="135" y="463"/>
                    <a:pt x="218" y="313"/>
                  </a:cubicBezTo>
                  <a:cubicBezTo>
                    <a:pt x="302" y="179"/>
                    <a:pt x="419" y="79"/>
                    <a:pt x="552" y="12"/>
                  </a:cubicBezTo>
                  <a:cubicBezTo>
                    <a:pt x="552" y="5"/>
                    <a:pt x="544" y="1"/>
                    <a:pt x="5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61"/>
            <p:cNvSpPr/>
            <p:nvPr/>
          </p:nvSpPr>
          <p:spPr>
            <a:xfrm>
              <a:off x="7999957" y="3172680"/>
              <a:ext cx="38624" cy="101854"/>
            </a:xfrm>
            <a:custGeom>
              <a:rect b="b" l="l" r="r" t="t"/>
              <a:pathLst>
                <a:path extrusionOk="0" h="3175" w="1204">
                  <a:moveTo>
                    <a:pt x="1187" y="0"/>
                  </a:moveTo>
                  <a:lnTo>
                    <a:pt x="1187" y="0"/>
                  </a:lnTo>
                  <a:cubicBezTo>
                    <a:pt x="1036" y="67"/>
                    <a:pt x="886" y="167"/>
                    <a:pt x="769" y="318"/>
                  </a:cubicBezTo>
                  <a:cubicBezTo>
                    <a:pt x="168" y="969"/>
                    <a:pt x="0" y="1905"/>
                    <a:pt x="335" y="2724"/>
                  </a:cubicBezTo>
                  <a:cubicBezTo>
                    <a:pt x="385" y="2891"/>
                    <a:pt x="485" y="3041"/>
                    <a:pt x="619" y="3175"/>
                  </a:cubicBezTo>
                  <a:cubicBezTo>
                    <a:pt x="635" y="3158"/>
                    <a:pt x="518" y="2991"/>
                    <a:pt x="435" y="2690"/>
                  </a:cubicBezTo>
                  <a:cubicBezTo>
                    <a:pt x="168" y="1905"/>
                    <a:pt x="318" y="1019"/>
                    <a:pt x="853" y="384"/>
                  </a:cubicBezTo>
                  <a:cubicBezTo>
                    <a:pt x="1053" y="134"/>
                    <a:pt x="1203" y="17"/>
                    <a:pt x="11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61"/>
            <p:cNvSpPr/>
            <p:nvPr/>
          </p:nvSpPr>
          <p:spPr>
            <a:xfrm>
              <a:off x="8002620" y="3302508"/>
              <a:ext cx="26306" cy="109778"/>
            </a:xfrm>
            <a:custGeom>
              <a:rect b="b" l="l" r="r" t="t"/>
              <a:pathLst>
                <a:path extrusionOk="0" h="3422" w="820">
                  <a:moveTo>
                    <a:pt x="772" y="1"/>
                  </a:moveTo>
                  <a:cubicBezTo>
                    <a:pt x="745" y="1"/>
                    <a:pt x="703" y="5"/>
                    <a:pt x="653" y="13"/>
                  </a:cubicBezTo>
                  <a:cubicBezTo>
                    <a:pt x="502" y="47"/>
                    <a:pt x="385" y="147"/>
                    <a:pt x="285" y="247"/>
                  </a:cubicBezTo>
                  <a:cubicBezTo>
                    <a:pt x="151" y="431"/>
                    <a:pt x="68" y="631"/>
                    <a:pt x="51" y="849"/>
                  </a:cubicBezTo>
                  <a:cubicBezTo>
                    <a:pt x="18" y="1116"/>
                    <a:pt x="1" y="1367"/>
                    <a:pt x="34" y="1634"/>
                  </a:cubicBezTo>
                  <a:cubicBezTo>
                    <a:pt x="85" y="2102"/>
                    <a:pt x="218" y="2553"/>
                    <a:pt x="452" y="2954"/>
                  </a:cubicBezTo>
                  <a:cubicBezTo>
                    <a:pt x="536" y="3138"/>
                    <a:pt x="653" y="3288"/>
                    <a:pt x="803" y="3422"/>
                  </a:cubicBezTo>
                  <a:cubicBezTo>
                    <a:pt x="820" y="3405"/>
                    <a:pt x="686" y="3221"/>
                    <a:pt x="536" y="2921"/>
                  </a:cubicBezTo>
                  <a:cubicBezTo>
                    <a:pt x="335" y="2503"/>
                    <a:pt x="218" y="2068"/>
                    <a:pt x="168" y="1617"/>
                  </a:cubicBezTo>
                  <a:cubicBezTo>
                    <a:pt x="118" y="1083"/>
                    <a:pt x="168" y="581"/>
                    <a:pt x="369" y="314"/>
                  </a:cubicBezTo>
                  <a:cubicBezTo>
                    <a:pt x="486" y="164"/>
                    <a:pt x="636" y="63"/>
                    <a:pt x="803" y="13"/>
                  </a:cubicBezTo>
                  <a:cubicBezTo>
                    <a:pt x="811" y="5"/>
                    <a:pt x="799" y="1"/>
                    <a:pt x="7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61"/>
            <p:cNvSpPr/>
            <p:nvPr/>
          </p:nvSpPr>
          <p:spPr>
            <a:xfrm>
              <a:off x="7966177" y="3277710"/>
              <a:ext cx="39170" cy="7731"/>
            </a:xfrm>
            <a:custGeom>
              <a:rect b="b" l="l" r="r" t="t"/>
              <a:pathLst>
                <a:path extrusionOk="0" h="241" w="1221">
                  <a:moveTo>
                    <a:pt x="619" y="1"/>
                  </a:moveTo>
                  <a:cubicBezTo>
                    <a:pt x="235" y="1"/>
                    <a:pt x="1" y="218"/>
                    <a:pt x="34" y="235"/>
                  </a:cubicBezTo>
                  <a:cubicBezTo>
                    <a:pt x="36" y="239"/>
                    <a:pt x="41" y="240"/>
                    <a:pt x="48" y="240"/>
                  </a:cubicBezTo>
                  <a:cubicBezTo>
                    <a:pt x="104" y="240"/>
                    <a:pt x="322" y="135"/>
                    <a:pt x="619" y="135"/>
                  </a:cubicBezTo>
                  <a:cubicBezTo>
                    <a:pt x="901" y="135"/>
                    <a:pt x="1117" y="240"/>
                    <a:pt x="1185" y="240"/>
                  </a:cubicBezTo>
                  <a:cubicBezTo>
                    <a:pt x="1194" y="240"/>
                    <a:pt x="1200" y="239"/>
                    <a:pt x="1204" y="235"/>
                  </a:cubicBezTo>
                  <a:cubicBezTo>
                    <a:pt x="1221" y="201"/>
                    <a:pt x="987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61"/>
            <p:cNvSpPr/>
            <p:nvPr/>
          </p:nvSpPr>
          <p:spPr>
            <a:xfrm>
              <a:off x="8331761" y="3623180"/>
              <a:ext cx="372545" cy="740246"/>
            </a:xfrm>
            <a:custGeom>
              <a:rect b="b" l="l" r="r" t="t"/>
              <a:pathLst>
                <a:path extrusionOk="0" h="23075" w="11613">
                  <a:moveTo>
                    <a:pt x="5629" y="1"/>
                  </a:moveTo>
                  <a:cubicBezTo>
                    <a:pt x="3893" y="1"/>
                    <a:pt x="2277" y="327"/>
                    <a:pt x="1704" y="1412"/>
                  </a:cubicBezTo>
                  <a:cubicBezTo>
                    <a:pt x="251" y="4136"/>
                    <a:pt x="0" y="22899"/>
                    <a:pt x="0" y="22899"/>
                  </a:cubicBezTo>
                  <a:cubicBezTo>
                    <a:pt x="0" y="22899"/>
                    <a:pt x="4650" y="23074"/>
                    <a:pt x="8056" y="23074"/>
                  </a:cubicBezTo>
                  <a:cubicBezTo>
                    <a:pt x="10022" y="23074"/>
                    <a:pt x="11573" y="23016"/>
                    <a:pt x="11579" y="22833"/>
                  </a:cubicBezTo>
                  <a:cubicBezTo>
                    <a:pt x="11613" y="22348"/>
                    <a:pt x="11145" y="744"/>
                    <a:pt x="11145" y="744"/>
                  </a:cubicBezTo>
                  <a:cubicBezTo>
                    <a:pt x="11145" y="744"/>
                    <a:pt x="8249" y="1"/>
                    <a:pt x="5629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61"/>
            <p:cNvSpPr/>
            <p:nvPr/>
          </p:nvSpPr>
          <p:spPr>
            <a:xfrm>
              <a:off x="8428770" y="3630013"/>
              <a:ext cx="281951" cy="735306"/>
            </a:xfrm>
            <a:custGeom>
              <a:rect b="b" l="l" r="r" t="t"/>
              <a:pathLst>
                <a:path extrusionOk="0" h="22921" w="8789">
                  <a:moveTo>
                    <a:pt x="5054" y="1"/>
                  </a:moveTo>
                  <a:cubicBezTo>
                    <a:pt x="3752" y="1"/>
                    <a:pt x="2440" y="246"/>
                    <a:pt x="1822" y="1099"/>
                  </a:cubicBezTo>
                  <a:cubicBezTo>
                    <a:pt x="385" y="3121"/>
                    <a:pt x="0" y="22787"/>
                    <a:pt x="0" y="22787"/>
                  </a:cubicBezTo>
                  <a:cubicBezTo>
                    <a:pt x="0" y="22787"/>
                    <a:pt x="4518" y="22921"/>
                    <a:pt x="7014" y="22921"/>
                  </a:cubicBezTo>
                  <a:cubicBezTo>
                    <a:pt x="7929" y="22921"/>
                    <a:pt x="8573" y="22903"/>
                    <a:pt x="8622" y="22854"/>
                  </a:cubicBezTo>
                  <a:cubicBezTo>
                    <a:pt x="8789" y="22686"/>
                    <a:pt x="8555" y="448"/>
                    <a:pt x="8555" y="448"/>
                  </a:cubicBezTo>
                  <a:cubicBezTo>
                    <a:pt x="8555" y="448"/>
                    <a:pt x="6813" y="1"/>
                    <a:pt x="50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61"/>
            <p:cNvSpPr/>
            <p:nvPr/>
          </p:nvSpPr>
          <p:spPr>
            <a:xfrm>
              <a:off x="8591705" y="3954470"/>
              <a:ext cx="26306" cy="33620"/>
            </a:xfrm>
            <a:custGeom>
              <a:rect b="b" l="l" r="r" t="t"/>
              <a:pathLst>
                <a:path extrusionOk="0" h="1048" w="820">
                  <a:moveTo>
                    <a:pt x="281" y="1"/>
                  </a:moveTo>
                  <a:cubicBezTo>
                    <a:pt x="272" y="1"/>
                    <a:pt x="268" y="3"/>
                    <a:pt x="268" y="8"/>
                  </a:cubicBezTo>
                  <a:cubicBezTo>
                    <a:pt x="255" y="8"/>
                    <a:pt x="283" y="28"/>
                    <a:pt x="336" y="53"/>
                  </a:cubicBezTo>
                  <a:lnTo>
                    <a:pt x="336" y="53"/>
                  </a:lnTo>
                  <a:cubicBezTo>
                    <a:pt x="209" y="134"/>
                    <a:pt x="108" y="243"/>
                    <a:pt x="34" y="392"/>
                  </a:cubicBezTo>
                  <a:cubicBezTo>
                    <a:pt x="1" y="509"/>
                    <a:pt x="1" y="643"/>
                    <a:pt x="34" y="760"/>
                  </a:cubicBezTo>
                  <a:cubicBezTo>
                    <a:pt x="84" y="910"/>
                    <a:pt x="201" y="1010"/>
                    <a:pt x="352" y="1044"/>
                  </a:cubicBezTo>
                  <a:cubicBezTo>
                    <a:pt x="372" y="1047"/>
                    <a:pt x="392" y="1048"/>
                    <a:pt x="412" y="1048"/>
                  </a:cubicBezTo>
                  <a:cubicBezTo>
                    <a:pt x="508" y="1048"/>
                    <a:pt x="600" y="1015"/>
                    <a:pt x="669" y="960"/>
                  </a:cubicBezTo>
                  <a:cubicBezTo>
                    <a:pt x="736" y="893"/>
                    <a:pt x="786" y="793"/>
                    <a:pt x="803" y="693"/>
                  </a:cubicBezTo>
                  <a:cubicBezTo>
                    <a:pt x="819" y="542"/>
                    <a:pt x="803" y="392"/>
                    <a:pt x="753" y="242"/>
                  </a:cubicBezTo>
                  <a:cubicBezTo>
                    <a:pt x="702" y="141"/>
                    <a:pt x="602" y="75"/>
                    <a:pt x="485" y="75"/>
                  </a:cubicBezTo>
                  <a:cubicBezTo>
                    <a:pt x="402" y="91"/>
                    <a:pt x="385" y="125"/>
                    <a:pt x="385" y="141"/>
                  </a:cubicBezTo>
                  <a:cubicBezTo>
                    <a:pt x="385" y="141"/>
                    <a:pt x="400" y="134"/>
                    <a:pt x="430" y="134"/>
                  </a:cubicBezTo>
                  <a:cubicBezTo>
                    <a:pt x="444" y="134"/>
                    <a:pt x="463" y="136"/>
                    <a:pt x="485" y="141"/>
                  </a:cubicBezTo>
                  <a:cubicBezTo>
                    <a:pt x="569" y="141"/>
                    <a:pt x="636" y="208"/>
                    <a:pt x="652" y="292"/>
                  </a:cubicBezTo>
                  <a:cubicBezTo>
                    <a:pt x="686" y="409"/>
                    <a:pt x="686" y="542"/>
                    <a:pt x="669" y="676"/>
                  </a:cubicBezTo>
                  <a:cubicBezTo>
                    <a:pt x="669" y="815"/>
                    <a:pt x="540" y="912"/>
                    <a:pt x="414" y="912"/>
                  </a:cubicBezTo>
                  <a:cubicBezTo>
                    <a:pt x="405" y="912"/>
                    <a:pt x="395" y="911"/>
                    <a:pt x="385" y="910"/>
                  </a:cubicBezTo>
                  <a:cubicBezTo>
                    <a:pt x="185" y="843"/>
                    <a:pt x="68" y="626"/>
                    <a:pt x="151" y="425"/>
                  </a:cubicBezTo>
                  <a:cubicBezTo>
                    <a:pt x="201" y="292"/>
                    <a:pt x="301" y="175"/>
                    <a:pt x="418" y="75"/>
                  </a:cubicBezTo>
                  <a:lnTo>
                    <a:pt x="469" y="41"/>
                  </a:lnTo>
                  <a:lnTo>
                    <a:pt x="418" y="24"/>
                  </a:lnTo>
                  <a:cubicBezTo>
                    <a:pt x="348" y="13"/>
                    <a:pt x="302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61"/>
            <p:cNvSpPr/>
            <p:nvPr/>
          </p:nvSpPr>
          <p:spPr>
            <a:xfrm>
              <a:off x="8554717" y="3844275"/>
              <a:ext cx="51488" cy="116354"/>
            </a:xfrm>
            <a:custGeom>
              <a:rect b="b" l="l" r="r" t="t"/>
              <a:pathLst>
                <a:path extrusionOk="0" h="3627" w="1605">
                  <a:moveTo>
                    <a:pt x="34" y="1"/>
                  </a:moveTo>
                  <a:cubicBezTo>
                    <a:pt x="1" y="34"/>
                    <a:pt x="452" y="786"/>
                    <a:pt x="886" y="1789"/>
                  </a:cubicBezTo>
                  <a:cubicBezTo>
                    <a:pt x="1321" y="2791"/>
                    <a:pt x="1555" y="3627"/>
                    <a:pt x="1605" y="3627"/>
                  </a:cubicBezTo>
                  <a:cubicBezTo>
                    <a:pt x="1588" y="3426"/>
                    <a:pt x="1555" y="3242"/>
                    <a:pt x="1488" y="3058"/>
                  </a:cubicBezTo>
                  <a:cubicBezTo>
                    <a:pt x="1221" y="2156"/>
                    <a:pt x="853" y="1287"/>
                    <a:pt x="368" y="485"/>
                  </a:cubicBezTo>
                  <a:cubicBezTo>
                    <a:pt x="285" y="302"/>
                    <a:pt x="168" y="15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61"/>
            <p:cNvSpPr/>
            <p:nvPr/>
          </p:nvSpPr>
          <p:spPr>
            <a:xfrm>
              <a:off x="8609413" y="3854990"/>
              <a:ext cx="48794" cy="107243"/>
            </a:xfrm>
            <a:custGeom>
              <a:rect b="b" l="l" r="r" t="t"/>
              <a:pathLst>
                <a:path extrusionOk="0" h="3343" w="1521">
                  <a:moveTo>
                    <a:pt x="1486" y="1"/>
                  </a:moveTo>
                  <a:cubicBezTo>
                    <a:pt x="1444" y="1"/>
                    <a:pt x="1031" y="697"/>
                    <a:pt x="635" y="1622"/>
                  </a:cubicBezTo>
                  <a:cubicBezTo>
                    <a:pt x="234" y="2541"/>
                    <a:pt x="0" y="3326"/>
                    <a:pt x="34" y="3343"/>
                  </a:cubicBezTo>
                  <a:cubicBezTo>
                    <a:pt x="34" y="3343"/>
                    <a:pt x="35" y="3343"/>
                    <a:pt x="35" y="3343"/>
                  </a:cubicBezTo>
                  <a:cubicBezTo>
                    <a:pt x="90" y="3343"/>
                    <a:pt x="372" y="2581"/>
                    <a:pt x="769" y="1672"/>
                  </a:cubicBezTo>
                  <a:cubicBezTo>
                    <a:pt x="1170" y="753"/>
                    <a:pt x="1521" y="18"/>
                    <a:pt x="1487" y="1"/>
                  </a:cubicBezTo>
                  <a:cubicBezTo>
                    <a:pt x="1487" y="1"/>
                    <a:pt x="1486" y="1"/>
                    <a:pt x="1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61"/>
            <p:cNvSpPr/>
            <p:nvPr/>
          </p:nvSpPr>
          <p:spPr>
            <a:xfrm>
              <a:off x="8556866" y="3984176"/>
              <a:ext cx="40774" cy="180129"/>
            </a:xfrm>
            <a:custGeom>
              <a:rect b="b" l="l" r="r" t="t"/>
              <a:pathLst>
                <a:path extrusionOk="0" h="5615" w="1271">
                  <a:moveTo>
                    <a:pt x="1271" y="1"/>
                  </a:moveTo>
                  <a:lnTo>
                    <a:pt x="1271" y="1"/>
                  </a:lnTo>
                  <a:cubicBezTo>
                    <a:pt x="1154" y="251"/>
                    <a:pt x="1053" y="519"/>
                    <a:pt x="986" y="786"/>
                  </a:cubicBezTo>
                  <a:cubicBezTo>
                    <a:pt x="836" y="1287"/>
                    <a:pt x="652" y="1989"/>
                    <a:pt x="485" y="2774"/>
                  </a:cubicBezTo>
                  <a:cubicBezTo>
                    <a:pt x="301" y="3543"/>
                    <a:pt x="168" y="4261"/>
                    <a:pt x="101" y="4763"/>
                  </a:cubicBezTo>
                  <a:cubicBezTo>
                    <a:pt x="34" y="5047"/>
                    <a:pt x="1" y="5331"/>
                    <a:pt x="1" y="5615"/>
                  </a:cubicBezTo>
                  <a:cubicBezTo>
                    <a:pt x="84" y="5347"/>
                    <a:pt x="151" y="5063"/>
                    <a:pt x="184" y="4779"/>
                  </a:cubicBezTo>
                  <a:cubicBezTo>
                    <a:pt x="301" y="4278"/>
                    <a:pt x="435" y="3576"/>
                    <a:pt x="619" y="2791"/>
                  </a:cubicBezTo>
                  <a:cubicBezTo>
                    <a:pt x="786" y="2022"/>
                    <a:pt x="970" y="1321"/>
                    <a:pt x="1087" y="819"/>
                  </a:cubicBezTo>
                  <a:cubicBezTo>
                    <a:pt x="1170" y="552"/>
                    <a:pt x="1237" y="268"/>
                    <a:pt x="12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61"/>
            <p:cNvSpPr/>
            <p:nvPr/>
          </p:nvSpPr>
          <p:spPr>
            <a:xfrm>
              <a:off x="8610472" y="3984722"/>
              <a:ext cx="46131" cy="110451"/>
            </a:xfrm>
            <a:custGeom>
              <a:rect b="b" l="l" r="r" t="t"/>
              <a:pathLst>
                <a:path extrusionOk="0" h="3443" w="1438">
                  <a:moveTo>
                    <a:pt x="34" y="0"/>
                  </a:moveTo>
                  <a:cubicBezTo>
                    <a:pt x="1" y="17"/>
                    <a:pt x="402" y="752"/>
                    <a:pt x="786" y="1705"/>
                  </a:cubicBezTo>
                  <a:cubicBezTo>
                    <a:pt x="1170" y="2640"/>
                    <a:pt x="1404" y="3442"/>
                    <a:pt x="1437" y="3442"/>
                  </a:cubicBezTo>
                  <a:cubicBezTo>
                    <a:pt x="1437" y="3259"/>
                    <a:pt x="1404" y="3075"/>
                    <a:pt x="1337" y="2908"/>
                  </a:cubicBezTo>
                  <a:cubicBezTo>
                    <a:pt x="1103" y="2039"/>
                    <a:pt x="769" y="1220"/>
                    <a:pt x="351" y="452"/>
                  </a:cubicBezTo>
                  <a:cubicBezTo>
                    <a:pt x="268" y="284"/>
                    <a:pt x="168" y="134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0" name="Google Shape;570;p61"/>
          <p:cNvGrpSpPr/>
          <p:nvPr/>
        </p:nvGrpSpPr>
        <p:grpSpPr>
          <a:xfrm>
            <a:off x="827607" y="2640409"/>
            <a:ext cx="428300" cy="344700"/>
            <a:chOff x="827607" y="2640409"/>
            <a:chExt cx="428300" cy="344700"/>
          </a:xfrm>
        </p:grpSpPr>
        <p:sp>
          <p:nvSpPr>
            <p:cNvPr id="571" name="Google Shape;571;p61"/>
            <p:cNvSpPr/>
            <p:nvPr/>
          </p:nvSpPr>
          <p:spPr>
            <a:xfrm>
              <a:off x="827607" y="2640409"/>
              <a:ext cx="428300" cy="344700"/>
            </a:xfrm>
            <a:custGeom>
              <a:rect b="b" l="l" r="r" t="t"/>
              <a:pathLst>
                <a:path extrusionOk="0" h="10745" w="13351">
                  <a:moveTo>
                    <a:pt x="150" y="1"/>
                  </a:moveTo>
                  <a:lnTo>
                    <a:pt x="0" y="10560"/>
                  </a:lnTo>
                  <a:lnTo>
                    <a:pt x="13200" y="10744"/>
                  </a:lnTo>
                  <a:lnTo>
                    <a:pt x="13350" y="184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61"/>
            <p:cNvSpPr/>
            <p:nvPr/>
          </p:nvSpPr>
          <p:spPr>
            <a:xfrm>
              <a:off x="842075" y="2661839"/>
              <a:ext cx="398819" cy="301809"/>
            </a:xfrm>
            <a:custGeom>
              <a:rect b="b" l="l" r="r" t="t"/>
              <a:pathLst>
                <a:path extrusionOk="0" h="9408" w="12432">
                  <a:moveTo>
                    <a:pt x="134" y="1"/>
                  </a:moveTo>
                  <a:lnTo>
                    <a:pt x="0" y="9241"/>
                  </a:lnTo>
                  <a:lnTo>
                    <a:pt x="12298" y="9408"/>
                  </a:lnTo>
                  <a:lnTo>
                    <a:pt x="12431" y="18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61"/>
            <p:cNvSpPr/>
            <p:nvPr/>
          </p:nvSpPr>
          <p:spPr>
            <a:xfrm>
              <a:off x="842075" y="2776011"/>
              <a:ext cx="394520" cy="187636"/>
            </a:xfrm>
            <a:custGeom>
              <a:rect b="b" l="l" r="r" t="t"/>
              <a:pathLst>
                <a:path extrusionOk="0" h="5849" w="12298">
                  <a:moveTo>
                    <a:pt x="4378" y="1"/>
                  </a:moveTo>
                  <a:lnTo>
                    <a:pt x="0" y="5682"/>
                  </a:lnTo>
                  <a:lnTo>
                    <a:pt x="12298" y="5849"/>
                  </a:lnTo>
                  <a:lnTo>
                    <a:pt x="8822" y="1739"/>
                  </a:lnTo>
                  <a:lnTo>
                    <a:pt x="6984" y="3627"/>
                  </a:lnTo>
                  <a:lnTo>
                    <a:pt x="43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61"/>
            <p:cNvSpPr/>
            <p:nvPr/>
          </p:nvSpPr>
          <p:spPr>
            <a:xfrm>
              <a:off x="1031828" y="2723496"/>
              <a:ext cx="72918" cy="62556"/>
            </a:xfrm>
            <a:custGeom>
              <a:rect b="b" l="l" r="r" t="t"/>
              <a:pathLst>
                <a:path extrusionOk="0" h="1950" w="2273">
                  <a:moveTo>
                    <a:pt x="1303" y="0"/>
                  </a:moveTo>
                  <a:cubicBezTo>
                    <a:pt x="451" y="0"/>
                    <a:pt x="0" y="1036"/>
                    <a:pt x="602" y="1655"/>
                  </a:cubicBezTo>
                  <a:cubicBezTo>
                    <a:pt x="799" y="1858"/>
                    <a:pt x="1046" y="1949"/>
                    <a:pt x="1288" y="1949"/>
                  </a:cubicBezTo>
                  <a:cubicBezTo>
                    <a:pt x="1782" y="1949"/>
                    <a:pt x="2256" y="1569"/>
                    <a:pt x="2256" y="986"/>
                  </a:cubicBezTo>
                  <a:cubicBezTo>
                    <a:pt x="2272" y="452"/>
                    <a:pt x="1838" y="17"/>
                    <a:pt x="1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61"/>
          <p:cNvGrpSpPr/>
          <p:nvPr/>
        </p:nvGrpSpPr>
        <p:grpSpPr>
          <a:xfrm>
            <a:off x="5461403" y="1884091"/>
            <a:ext cx="552129" cy="444404"/>
            <a:chOff x="5461403" y="1884091"/>
            <a:chExt cx="552129" cy="444404"/>
          </a:xfrm>
        </p:grpSpPr>
        <p:sp>
          <p:nvSpPr>
            <p:cNvPr id="576" name="Google Shape;576;p61"/>
            <p:cNvSpPr/>
            <p:nvPr/>
          </p:nvSpPr>
          <p:spPr>
            <a:xfrm>
              <a:off x="5461403" y="1884091"/>
              <a:ext cx="552129" cy="444404"/>
            </a:xfrm>
            <a:custGeom>
              <a:rect b="b" l="l" r="r" t="t"/>
              <a:pathLst>
                <a:path extrusionOk="0" h="13853" w="17211">
                  <a:moveTo>
                    <a:pt x="201" y="1"/>
                  </a:moveTo>
                  <a:lnTo>
                    <a:pt x="1" y="13602"/>
                  </a:lnTo>
                  <a:lnTo>
                    <a:pt x="17027" y="13852"/>
                  </a:lnTo>
                  <a:lnTo>
                    <a:pt x="17210" y="235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61"/>
            <p:cNvSpPr/>
            <p:nvPr/>
          </p:nvSpPr>
          <p:spPr>
            <a:xfrm>
              <a:off x="5480715" y="1911455"/>
              <a:ext cx="512991" cy="389162"/>
            </a:xfrm>
            <a:custGeom>
              <a:rect b="b" l="l" r="r" t="t"/>
              <a:pathLst>
                <a:path extrusionOk="0" h="12131" w="15991">
                  <a:moveTo>
                    <a:pt x="167" y="0"/>
                  </a:moveTo>
                  <a:lnTo>
                    <a:pt x="0" y="11897"/>
                  </a:lnTo>
                  <a:lnTo>
                    <a:pt x="15823" y="12130"/>
                  </a:lnTo>
                  <a:lnTo>
                    <a:pt x="15990" y="23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61"/>
            <p:cNvSpPr/>
            <p:nvPr/>
          </p:nvSpPr>
          <p:spPr>
            <a:xfrm>
              <a:off x="5480715" y="2058831"/>
              <a:ext cx="507634" cy="241787"/>
            </a:xfrm>
            <a:custGeom>
              <a:rect b="b" l="l" r="r" t="t"/>
              <a:pathLst>
                <a:path extrusionOk="0" h="7537" w="15824">
                  <a:moveTo>
                    <a:pt x="5631" y="1"/>
                  </a:moveTo>
                  <a:lnTo>
                    <a:pt x="0" y="7303"/>
                  </a:lnTo>
                  <a:lnTo>
                    <a:pt x="15823" y="7536"/>
                  </a:lnTo>
                  <a:lnTo>
                    <a:pt x="11345" y="2223"/>
                  </a:lnTo>
                  <a:lnTo>
                    <a:pt x="8989" y="4663"/>
                  </a:lnTo>
                  <a:lnTo>
                    <a:pt x="56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61"/>
            <p:cNvSpPr/>
            <p:nvPr/>
          </p:nvSpPr>
          <p:spPr>
            <a:xfrm>
              <a:off x="5724747" y="1991302"/>
              <a:ext cx="93674" cy="79911"/>
            </a:xfrm>
            <a:custGeom>
              <a:rect b="b" l="l" r="r" t="t"/>
              <a:pathLst>
                <a:path extrusionOk="0" h="2491" w="2920">
                  <a:moveTo>
                    <a:pt x="1663" y="1"/>
                  </a:moveTo>
                  <a:cubicBezTo>
                    <a:pt x="573" y="1"/>
                    <a:pt x="0" y="1325"/>
                    <a:pt x="781" y="2106"/>
                  </a:cubicBezTo>
                  <a:cubicBezTo>
                    <a:pt x="1036" y="2372"/>
                    <a:pt x="1355" y="2491"/>
                    <a:pt x="1668" y="2491"/>
                  </a:cubicBezTo>
                  <a:cubicBezTo>
                    <a:pt x="2300" y="2491"/>
                    <a:pt x="2908" y="2008"/>
                    <a:pt x="2920" y="1271"/>
                  </a:cubicBezTo>
                  <a:cubicBezTo>
                    <a:pt x="2920" y="569"/>
                    <a:pt x="2368" y="1"/>
                    <a:pt x="1683" y="1"/>
                  </a:cubicBezTo>
                  <a:cubicBezTo>
                    <a:pt x="1676" y="1"/>
                    <a:pt x="1669" y="1"/>
                    <a:pt x="1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0" name="Google Shape;580;p61"/>
          <p:cNvGrpSpPr/>
          <p:nvPr/>
        </p:nvGrpSpPr>
        <p:grpSpPr>
          <a:xfrm>
            <a:off x="7328876" y="1596269"/>
            <a:ext cx="605702" cy="487263"/>
            <a:chOff x="7328876" y="1596269"/>
            <a:chExt cx="605702" cy="487263"/>
          </a:xfrm>
        </p:grpSpPr>
        <p:sp>
          <p:nvSpPr>
            <p:cNvPr id="581" name="Google Shape;581;p61"/>
            <p:cNvSpPr/>
            <p:nvPr/>
          </p:nvSpPr>
          <p:spPr>
            <a:xfrm>
              <a:off x="7328876" y="1596269"/>
              <a:ext cx="605702" cy="487263"/>
            </a:xfrm>
            <a:custGeom>
              <a:rect b="b" l="l" r="r" t="t"/>
              <a:pathLst>
                <a:path extrusionOk="0" h="15189" w="18881">
                  <a:moveTo>
                    <a:pt x="218" y="1"/>
                  </a:moveTo>
                  <a:lnTo>
                    <a:pt x="0" y="14938"/>
                  </a:lnTo>
                  <a:lnTo>
                    <a:pt x="18664" y="15189"/>
                  </a:lnTo>
                  <a:lnTo>
                    <a:pt x="18881" y="26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61"/>
            <p:cNvSpPr/>
            <p:nvPr/>
          </p:nvSpPr>
          <p:spPr>
            <a:xfrm>
              <a:off x="7349760" y="1626809"/>
              <a:ext cx="562844" cy="426696"/>
            </a:xfrm>
            <a:custGeom>
              <a:rect b="b" l="l" r="r" t="t"/>
              <a:pathLst>
                <a:path extrusionOk="0" h="13301" w="17545">
                  <a:moveTo>
                    <a:pt x="185" y="1"/>
                  </a:moveTo>
                  <a:lnTo>
                    <a:pt x="1" y="13050"/>
                  </a:lnTo>
                  <a:lnTo>
                    <a:pt x="17361" y="13301"/>
                  </a:lnTo>
                  <a:lnTo>
                    <a:pt x="17545" y="252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61"/>
            <p:cNvSpPr/>
            <p:nvPr/>
          </p:nvSpPr>
          <p:spPr>
            <a:xfrm>
              <a:off x="7349760" y="1788172"/>
              <a:ext cx="556973" cy="265334"/>
            </a:xfrm>
            <a:custGeom>
              <a:rect b="b" l="l" r="r" t="t"/>
              <a:pathLst>
                <a:path extrusionOk="0" h="8271" w="17362">
                  <a:moveTo>
                    <a:pt x="6183" y="0"/>
                  </a:moveTo>
                  <a:lnTo>
                    <a:pt x="1" y="8020"/>
                  </a:lnTo>
                  <a:lnTo>
                    <a:pt x="17361" y="8271"/>
                  </a:lnTo>
                  <a:lnTo>
                    <a:pt x="12449" y="2440"/>
                  </a:lnTo>
                  <a:lnTo>
                    <a:pt x="9859" y="5113"/>
                  </a:lnTo>
                  <a:lnTo>
                    <a:pt x="6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61"/>
            <p:cNvSpPr/>
            <p:nvPr/>
          </p:nvSpPr>
          <p:spPr>
            <a:xfrm>
              <a:off x="7617948" y="1714195"/>
              <a:ext cx="102784" cy="87835"/>
            </a:xfrm>
            <a:custGeom>
              <a:rect b="b" l="l" r="r" t="t"/>
              <a:pathLst>
                <a:path extrusionOk="0" h="2738" w="3204">
                  <a:moveTo>
                    <a:pt x="1813" y="0"/>
                  </a:moveTo>
                  <a:cubicBezTo>
                    <a:pt x="623" y="0"/>
                    <a:pt x="0" y="1442"/>
                    <a:pt x="847" y="2323"/>
                  </a:cubicBezTo>
                  <a:cubicBezTo>
                    <a:pt x="1123" y="2609"/>
                    <a:pt x="1468" y="2738"/>
                    <a:pt x="1809" y="2738"/>
                  </a:cubicBezTo>
                  <a:cubicBezTo>
                    <a:pt x="2503" y="2738"/>
                    <a:pt x="3175" y="2205"/>
                    <a:pt x="3187" y="1387"/>
                  </a:cubicBezTo>
                  <a:cubicBezTo>
                    <a:pt x="3203" y="619"/>
                    <a:pt x="2602" y="0"/>
                    <a:pt x="1833" y="0"/>
                  </a:cubicBezTo>
                  <a:cubicBezTo>
                    <a:pt x="1826" y="0"/>
                    <a:pt x="1819" y="0"/>
                    <a:pt x="1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5" name="Google Shape;585;p61"/>
          <p:cNvGrpSpPr/>
          <p:nvPr/>
        </p:nvGrpSpPr>
        <p:grpSpPr>
          <a:xfrm>
            <a:off x="3013987" y="1385087"/>
            <a:ext cx="1010392" cy="812618"/>
            <a:chOff x="3013987" y="1385087"/>
            <a:chExt cx="1010392" cy="812618"/>
          </a:xfrm>
        </p:grpSpPr>
        <p:sp>
          <p:nvSpPr>
            <p:cNvPr id="586" name="Google Shape;586;p61"/>
            <p:cNvSpPr/>
            <p:nvPr/>
          </p:nvSpPr>
          <p:spPr>
            <a:xfrm>
              <a:off x="3013987" y="1385087"/>
              <a:ext cx="1010392" cy="812618"/>
            </a:xfrm>
            <a:custGeom>
              <a:rect b="b" l="l" r="r" t="t"/>
              <a:pathLst>
                <a:path extrusionOk="0" h="25331" w="31496">
                  <a:moveTo>
                    <a:pt x="351" y="0"/>
                  </a:moveTo>
                  <a:lnTo>
                    <a:pt x="0" y="24879"/>
                  </a:lnTo>
                  <a:lnTo>
                    <a:pt x="31128" y="25330"/>
                  </a:lnTo>
                  <a:lnTo>
                    <a:pt x="31496" y="43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1"/>
            <p:cNvSpPr/>
            <p:nvPr/>
          </p:nvSpPr>
          <p:spPr>
            <a:xfrm>
              <a:off x="3048826" y="1435452"/>
              <a:ext cx="939110" cy="711342"/>
            </a:xfrm>
            <a:custGeom>
              <a:rect b="b" l="l" r="r" t="t"/>
              <a:pathLst>
                <a:path extrusionOk="0" h="22174" w="29274">
                  <a:moveTo>
                    <a:pt x="318" y="1"/>
                  </a:moveTo>
                  <a:lnTo>
                    <a:pt x="0" y="21755"/>
                  </a:lnTo>
                  <a:lnTo>
                    <a:pt x="28956" y="22173"/>
                  </a:lnTo>
                  <a:lnTo>
                    <a:pt x="29274" y="419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1"/>
            <p:cNvSpPr/>
            <p:nvPr/>
          </p:nvSpPr>
          <p:spPr>
            <a:xfrm>
              <a:off x="3048826" y="1704539"/>
              <a:ext cx="928941" cy="442255"/>
            </a:xfrm>
            <a:custGeom>
              <a:rect b="b" l="l" r="r" t="t"/>
              <a:pathLst>
                <a:path extrusionOk="0" h="13786" w="28957">
                  <a:moveTo>
                    <a:pt x="10310" y="1"/>
                  </a:moveTo>
                  <a:lnTo>
                    <a:pt x="0" y="13367"/>
                  </a:lnTo>
                  <a:lnTo>
                    <a:pt x="28956" y="13785"/>
                  </a:lnTo>
                  <a:lnTo>
                    <a:pt x="20769" y="4078"/>
                  </a:lnTo>
                  <a:lnTo>
                    <a:pt x="16458" y="8539"/>
                  </a:lnTo>
                  <a:lnTo>
                    <a:pt x="103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61"/>
            <p:cNvSpPr/>
            <p:nvPr/>
          </p:nvSpPr>
          <p:spPr>
            <a:xfrm>
              <a:off x="3496150" y="1581256"/>
              <a:ext cx="171275" cy="146189"/>
            </a:xfrm>
            <a:custGeom>
              <a:rect b="b" l="l" r="r" t="t"/>
              <a:pathLst>
                <a:path extrusionOk="0" h="4557" w="5339">
                  <a:moveTo>
                    <a:pt x="3024" y="0"/>
                  </a:moveTo>
                  <a:cubicBezTo>
                    <a:pt x="1013" y="0"/>
                    <a:pt x="1" y="2417"/>
                    <a:pt x="1395" y="3860"/>
                  </a:cubicBezTo>
                  <a:cubicBezTo>
                    <a:pt x="1864" y="4341"/>
                    <a:pt x="2449" y="4557"/>
                    <a:pt x="3022" y="4557"/>
                  </a:cubicBezTo>
                  <a:cubicBezTo>
                    <a:pt x="4183" y="4557"/>
                    <a:pt x="5299" y="3671"/>
                    <a:pt x="5321" y="2306"/>
                  </a:cubicBezTo>
                  <a:cubicBezTo>
                    <a:pt x="5338" y="1053"/>
                    <a:pt x="4319" y="17"/>
                    <a:pt x="3066" y="1"/>
                  </a:cubicBezTo>
                  <a:cubicBezTo>
                    <a:pt x="3052" y="0"/>
                    <a:pt x="3038" y="0"/>
                    <a:pt x="30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0" name="Google Shape;590;p61"/>
          <p:cNvGrpSpPr/>
          <p:nvPr/>
        </p:nvGrpSpPr>
        <p:grpSpPr>
          <a:xfrm>
            <a:off x="2215869" y="2932016"/>
            <a:ext cx="581610" cy="467951"/>
            <a:chOff x="2215869" y="2932016"/>
            <a:chExt cx="581610" cy="467951"/>
          </a:xfrm>
        </p:grpSpPr>
        <p:sp>
          <p:nvSpPr>
            <p:cNvPr id="591" name="Google Shape;591;p61"/>
            <p:cNvSpPr/>
            <p:nvPr/>
          </p:nvSpPr>
          <p:spPr>
            <a:xfrm>
              <a:off x="2215869" y="2932016"/>
              <a:ext cx="581610" cy="467951"/>
            </a:xfrm>
            <a:custGeom>
              <a:rect b="b" l="l" r="r" t="t"/>
              <a:pathLst>
                <a:path extrusionOk="0" h="14587" w="18130">
                  <a:moveTo>
                    <a:pt x="201" y="0"/>
                  </a:moveTo>
                  <a:lnTo>
                    <a:pt x="0" y="14336"/>
                  </a:lnTo>
                  <a:lnTo>
                    <a:pt x="17929" y="14586"/>
                  </a:lnTo>
                  <a:lnTo>
                    <a:pt x="18129" y="251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61"/>
            <p:cNvSpPr/>
            <p:nvPr/>
          </p:nvSpPr>
          <p:spPr>
            <a:xfrm>
              <a:off x="2235694" y="2961466"/>
              <a:ext cx="540869" cy="409565"/>
            </a:xfrm>
            <a:custGeom>
              <a:rect b="b" l="l" r="r" t="t"/>
              <a:pathLst>
                <a:path extrusionOk="0" h="12767" w="16860">
                  <a:moveTo>
                    <a:pt x="184" y="1"/>
                  </a:moveTo>
                  <a:lnTo>
                    <a:pt x="0" y="12532"/>
                  </a:lnTo>
                  <a:lnTo>
                    <a:pt x="16676" y="12766"/>
                  </a:lnTo>
                  <a:lnTo>
                    <a:pt x="16859" y="235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61"/>
            <p:cNvSpPr/>
            <p:nvPr/>
          </p:nvSpPr>
          <p:spPr>
            <a:xfrm>
              <a:off x="2235694" y="3115867"/>
              <a:ext cx="534966" cy="255164"/>
            </a:xfrm>
            <a:custGeom>
              <a:rect b="b" l="l" r="r" t="t"/>
              <a:pathLst>
                <a:path extrusionOk="0" h="7954" w="16676">
                  <a:moveTo>
                    <a:pt x="5949" y="0"/>
                  </a:moveTo>
                  <a:lnTo>
                    <a:pt x="0" y="7719"/>
                  </a:lnTo>
                  <a:lnTo>
                    <a:pt x="16676" y="7953"/>
                  </a:lnTo>
                  <a:lnTo>
                    <a:pt x="11964" y="2356"/>
                  </a:lnTo>
                  <a:lnTo>
                    <a:pt x="9474" y="4929"/>
                  </a:lnTo>
                  <a:lnTo>
                    <a:pt x="59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61"/>
            <p:cNvSpPr/>
            <p:nvPr/>
          </p:nvSpPr>
          <p:spPr>
            <a:xfrm>
              <a:off x="2493136" y="3045098"/>
              <a:ext cx="99031" cy="84435"/>
            </a:xfrm>
            <a:custGeom>
              <a:rect b="b" l="l" r="r" t="t"/>
              <a:pathLst>
                <a:path extrusionOk="0" h="2632" w="3087">
                  <a:moveTo>
                    <a:pt x="1762" y="0"/>
                  </a:moveTo>
                  <a:cubicBezTo>
                    <a:pt x="590" y="0"/>
                    <a:pt x="0" y="1392"/>
                    <a:pt x="814" y="2223"/>
                  </a:cubicBezTo>
                  <a:cubicBezTo>
                    <a:pt x="1086" y="2505"/>
                    <a:pt x="1424" y="2632"/>
                    <a:pt x="1754" y="2632"/>
                  </a:cubicBezTo>
                  <a:cubicBezTo>
                    <a:pt x="2421" y="2632"/>
                    <a:pt x="3059" y="2119"/>
                    <a:pt x="3070" y="1337"/>
                  </a:cubicBezTo>
                  <a:cubicBezTo>
                    <a:pt x="3087" y="602"/>
                    <a:pt x="2502" y="17"/>
                    <a:pt x="1783" y="0"/>
                  </a:cubicBezTo>
                  <a:cubicBezTo>
                    <a:pt x="1776" y="0"/>
                    <a:pt x="1769" y="0"/>
                    <a:pt x="1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5" name="Google Shape;595;p61"/>
          <p:cNvGrpSpPr/>
          <p:nvPr/>
        </p:nvGrpSpPr>
        <p:grpSpPr>
          <a:xfrm>
            <a:off x="6615448" y="2609324"/>
            <a:ext cx="726324" cy="586422"/>
            <a:chOff x="6615448" y="2609324"/>
            <a:chExt cx="726324" cy="586422"/>
          </a:xfrm>
        </p:grpSpPr>
        <p:sp>
          <p:nvSpPr>
            <p:cNvPr id="596" name="Google Shape;596;p61"/>
            <p:cNvSpPr/>
            <p:nvPr/>
          </p:nvSpPr>
          <p:spPr>
            <a:xfrm>
              <a:off x="6617598" y="2611473"/>
              <a:ext cx="724174" cy="582669"/>
            </a:xfrm>
            <a:custGeom>
              <a:rect b="b" l="l" r="r" t="t"/>
              <a:pathLst>
                <a:path extrusionOk="0" h="18163" w="22574">
                  <a:moveTo>
                    <a:pt x="267" y="0"/>
                  </a:moveTo>
                  <a:lnTo>
                    <a:pt x="0" y="17845"/>
                  </a:lnTo>
                  <a:lnTo>
                    <a:pt x="22323" y="18162"/>
                  </a:lnTo>
                  <a:lnTo>
                    <a:pt x="22573" y="318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61"/>
            <p:cNvSpPr/>
            <p:nvPr/>
          </p:nvSpPr>
          <p:spPr>
            <a:xfrm>
              <a:off x="6615448" y="2609324"/>
              <a:ext cx="726323" cy="586422"/>
            </a:xfrm>
            <a:custGeom>
              <a:rect b="b" l="l" r="r" t="t"/>
              <a:pathLst>
                <a:path extrusionOk="0" h="18280" w="22641">
                  <a:moveTo>
                    <a:pt x="268" y="1"/>
                  </a:moveTo>
                  <a:lnTo>
                    <a:pt x="268" y="67"/>
                  </a:lnTo>
                  <a:cubicBezTo>
                    <a:pt x="184" y="5381"/>
                    <a:pt x="100" y="11463"/>
                    <a:pt x="0" y="17895"/>
                  </a:cubicBezTo>
                  <a:lnTo>
                    <a:pt x="0" y="17912"/>
                  </a:lnTo>
                  <a:lnTo>
                    <a:pt x="0" y="17979"/>
                  </a:lnTo>
                  <a:lnTo>
                    <a:pt x="67" y="17979"/>
                  </a:lnTo>
                  <a:lnTo>
                    <a:pt x="22390" y="18280"/>
                  </a:lnTo>
                  <a:lnTo>
                    <a:pt x="22440" y="18280"/>
                  </a:lnTo>
                  <a:lnTo>
                    <a:pt x="22440" y="18229"/>
                  </a:lnTo>
                  <a:cubicBezTo>
                    <a:pt x="22507" y="12833"/>
                    <a:pt x="22557" y="8371"/>
                    <a:pt x="22607" y="5247"/>
                  </a:cubicBezTo>
                  <a:cubicBezTo>
                    <a:pt x="22607" y="3693"/>
                    <a:pt x="22624" y="2490"/>
                    <a:pt x="22640" y="1655"/>
                  </a:cubicBezTo>
                  <a:cubicBezTo>
                    <a:pt x="22640" y="1237"/>
                    <a:pt x="22640" y="919"/>
                    <a:pt x="22640" y="702"/>
                  </a:cubicBezTo>
                  <a:cubicBezTo>
                    <a:pt x="22640" y="502"/>
                    <a:pt x="22640" y="385"/>
                    <a:pt x="22640" y="385"/>
                  </a:cubicBezTo>
                  <a:cubicBezTo>
                    <a:pt x="22640" y="385"/>
                    <a:pt x="22640" y="502"/>
                    <a:pt x="22624" y="719"/>
                  </a:cubicBezTo>
                  <a:cubicBezTo>
                    <a:pt x="22624" y="936"/>
                    <a:pt x="22624" y="1254"/>
                    <a:pt x="22607" y="1671"/>
                  </a:cubicBezTo>
                  <a:cubicBezTo>
                    <a:pt x="22590" y="2507"/>
                    <a:pt x="22573" y="3726"/>
                    <a:pt x="22540" y="5297"/>
                  </a:cubicBezTo>
                  <a:cubicBezTo>
                    <a:pt x="22490" y="8392"/>
                    <a:pt x="22424" y="12812"/>
                    <a:pt x="22324" y="18162"/>
                  </a:cubicBezTo>
                  <a:lnTo>
                    <a:pt x="22324" y="18162"/>
                  </a:lnTo>
                  <a:cubicBezTo>
                    <a:pt x="15976" y="18079"/>
                    <a:pt x="8362" y="17962"/>
                    <a:pt x="152" y="17830"/>
                  </a:cubicBezTo>
                  <a:lnTo>
                    <a:pt x="152" y="17830"/>
                  </a:lnTo>
                  <a:cubicBezTo>
                    <a:pt x="234" y="11438"/>
                    <a:pt x="317" y="5409"/>
                    <a:pt x="384" y="135"/>
                  </a:cubicBezTo>
                  <a:lnTo>
                    <a:pt x="384" y="135"/>
                  </a:lnTo>
                  <a:lnTo>
                    <a:pt x="16441" y="335"/>
                  </a:lnTo>
                  <a:lnTo>
                    <a:pt x="21003" y="385"/>
                  </a:lnTo>
                  <a:lnTo>
                    <a:pt x="22540" y="385"/>
                  </a:lnTo>
                  <a:lnTo>
                    <a:pt x="22223" y="368"/>
                  </a:lnTo>
                  <a:lnTo>
                    <a:pt x="21036" y="351"/>
                  </a:lnTo>
                  <a:lnTo>
                    <a:pt x="16475" y="26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61"/>
            <p:cNvSpPr/>
            <p:nvPr/>
          </p:nvSpPr>
          <p:spPr>
            <a:xfrm>
              <a:off x="6642781" y="2647916"/>
              <a:ext cx="672718" cy="509783"/>
            </a:xfrm>
            <a:custGeom>
              <a:rect b="b" l="l" r="r" t="t"/>
              <a:pathLst>
                <a:path extrusionOk="0" h="15891" w="20970">
                  <a:moveTo>
                    <a:pt x="234" y="1"/>
                  </a:moveTo>
                  <a:lnTo>
                    <a:pt x="0" y="15590"/>
                  </a:lnTo>
                  <a:lnTo>
                    <a:pt x="20752" y="15890"/>
                  </a:lnTo>
                  <a:lnTo>
                    <a:pt x="20970" y="3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61"/>
            <p:cNvSpPr/>
            <p:nvPr/>
          </p:nvSpPr>
          <p:spPr>
            <a:xfrm>
              <a:off x="6642781" y="2840332"/>
              <a:ext cx="665756" cy="317367"/>
            </a:xfrm>
            <a:custGeom>
              <a:rect b="b" l="l" r="r" t="t"/>
              <a:pathLst>
                <a:path extrusionOk="0" h="9893" w="20753">
                  <a:moveTo>
                    <a:pt x="7386" y="1"/>
                  </a:moveTo>
                  <a:lnTo>
                    <a:pt x="0" y="9592"/>
                  </a:lnTo>
                  <a:lnTo>
                    <a:pt x="20752" y="9892"/>
                  </a:lnTo>
                  <a:lnTo>
                    <a:pt x="14888" y="2942"/>
                  </a:lnTo>
                  <a:lnTo>
                    <a:pt x="11797" y="6133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dk2">
                <a:alpha val="31372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61"/>
            <p:cNvSpPr/>
            <p:nvPr/>
          </p:nvSpPr>
          <p:spPr>
            <a:xfrm>
              <a:off x="6962939" y="2751887"/>
              <a:ext cx="123155" cy="105222"/>
            </a:xfrm>
            <a:custGeom>
              <a:rect b="b" l="l" r="r" t="t"/>
              <a:pathLst>
                <a:path extrusionOk="0" h="3280" w="3839">
                  <a:moveTo>
                    <a:pt x="2197" y="1"/>
                  </a:moveTo>
                  <a:cubicBezTo>
                    <a:pt x="740" y="1"/>
                    <a:pt x="0" y="1744"/>
                    <a:pt x="1015" y="2775"/>
                  </a:cubicBezTo>
                  <a:cubicBezTo>
                    <a:pt x="1352" y="3123"/>
                    <a:pt x="1773" y="3280"/>
                    <a:pt x="2184" y="3280"/>
                  </a:cubicBezTo>
                  <a:cubicBezTo>
                    <a:pt x="3015" y="3280"/>
                    <a:pt x="3810" y="2644"/>
                    <a:pt x="3822" y="1672"/>
                  </a:cubicBezTo>
                  <a:cubicBezTo>
                    <a:pt x="3838" y="770"/>
                    <a:pt x="3120" y="18"/>
                    <a:pt x="2218" y="1"/>
                  </a:cubicBezTo>
                  <a:cubicBezTo>
                    <a:pt x="2211" y="1"/>
                    <a:pt x="2204" y="1"/>
                    <a:pt x="2197" y="1"/>
                  </a:cubicBezTo>
                  <a:close/>
                </a:path>
              </a:pathLst>
            </a:custGeom>
            <a:solidFill>
              <a:schemeClr val="dk2">
                <a:alpha val="31372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1" name="Google Shape;601;p61"/>
          <p:cNvGrpSpPr/>
          <p:nvPr/>
        </p:nvGrpSpPr>
        <p:grpSpPr>
          <a:xfrm>
            <a:off x="5359581" y="922525"/>
            <a:ext cx="865133" cy="698446"/>
            <a:chOff x="5359581" y="922525"/>
            <a:chExt cx="865133" cy="698446"/>
          </a:xfrm>
        </p:grpSpPr>
        <p:sp>
          <p:nvSpPr>
            <p:cNvPr id="602" name="Google Shape;602;p61"/>
            <p:cNvSpPr/>
            <p:nvPr/>
          </p:nvSpPr>
          <p:spPr>
            <a:xfrm>
              <a:off x="5361698" y="924642"/>
              <a:ext cx="863016" cy="694179"/>
            </a:xfrm>
            <a:custGeom>
              <a:rect b="b" l="l" r="r" t="t"/>
              <a:pathLst>
                <a:path extrusionOk="0" h="21639" w="26902">
                  <a:moveTo>
                    <a:pt x="302" y="1"/>
                  </a:moveTo>
                  <a:lnTo>
                    <a:pt x="1" y="21254"/>
                  </a:lnTo>
                  <a:lnTo>
                    <a:pt x="26584" y="21638"/>
                  </a:lnTo>
                  <a:lnTo>
                    <a:pt x="26902" y="385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61"/>
            <p:cNvSpPr/>
            <p:nvPr/>
          </p:nvSpPr>
          <p:spPr>
            <a:xfrm>
              <a:off x="5359581" y="922525"/>
              <a:ext cx="865133" cy="698446"/>
            </a:xfrm>
            <a:custGeom>
              <a:rect b="b" l="l" r="r" t="t"/>
              <a:pathLst>
                <a:path extrusionOk="0" h="21772" w="26968">
                  <a:moveTo>
                    <a:pt x="301" y="0"/>
                  </a:moveTo>
                  <a:lnTo>
                    <a:pt x="301" y="67"/>
                  </a:lnTo>
                  <a:cubicBezTo>
                    <a:pt x="217" y="6399"/>
                    <a:pt x="100" y="13651"/>
                    <a:pt x="0" y="21320"/>
                  </a:cubicBezTo>
                  <a:lnTo>
                    <a:pt x="0" y="21387"/>
                  </a:lnTo>
                  <a:lnTo>
                    <a:pt x="67" y="21404"/>
                  </a:lnTo>
                  <a:cubicBezTo>
                    <a:pt x="9908" y="21537"/>
                    <a:pt x="19065" y="21654"/>
                    <a:pt x="26650" y="21771"/>
                  </a:cubicBezTo>
                  <a:lnTo>
                    <a:pt x="26717" y="21771"/>
                  </a:lnTo>
                  <a:lnTo>
                    <a:pt x="26717" y="21704"/>
                  </a:lnTo>
                  <a:cubicBezTo>
                    <a:pt x="26801" y="15288"/>
                    <a:pt x="26867" y="9975"/>
                    <a:pt x="26901" y="6249"/>
                  </a:cubicBezTo>
                  <a:cubicBezTo>
                    <a:pt x="26934" y="4394"/>
                    <a:pt x="26934" y="2941"/>
                    <a:pt x="26951" y="1955"/>
                  </a:cubicBezTo>
                  <a:cubicBezTo>
                    <a:pt x="26951" y="1454"/>
                    <a:pt x="26968" y="1086"/>
                    <a:pt x="26968" y="819"/>
                  </a:cubicBezTo>
                  <a:cubicBezTo>
                    <a:pt x="26968" y="568"/>
                    <a:pt x="26968" y="451"/>
                    <a:pt x="26968" y="451"/>
                  </a:cubicBezTo>
                  <a:cubicBezTo>
                    <a:pt x="26968" y="451"/>
                    <a:pt x="26951" y="585"/>
                    <a:pt x="26951" y="835"/>
                  </a:cubicBezTo>
                  <a:cubicBezTo>
                    <a:pt x="26951" y="1103"/>
                    <a:pt x="26934" y="1487"/>
                    <a:pt x="26934" y="1972"/>
                  </a:cubicBezTo>
                  <a:cubicBezTo>
                    <a:pt x="26901" y="2974"/>
                    <a:pt x="26884" y="4428"/>
                    <a:pt x="26851" y="6282"/>
                  </a:cubicBezTo>
                  <a:cubicBezTo>
                    <a:pt x="26784" y="9979"/>
                    <a:pt x="26701" y="15267"/>
                    <a:pt x="26601" y="21637"/>
                  </a:cubicBezTo>
                  <a:lnTo>
                    <a:pt x="26601" y="21637"/>
                  </a:lnTo>
                  <a:cubicBezTo>
                    <a:pt x="19029" y="21537"/>
                    <a:pt x="9922" y="21404"/>
                    <a:pt x="135" y="21254"/>
                  </a:cubicBezTo>
                  <a:lnTo>
                    <a:pt x="135" y="21254"/>
                  </a:lnTo>
                  <a:cubicBezTo>
                    <a:pt x="251" y="13637"/>
                    <a:pt x="350" y="6433"/>
                    <a:pt x="434" y="134"/>
                  </a:cubicBezTo>
                  <a:lnTo>
                    <a:pt x="434" y="134"/>
                  </a:lnTo>
                  <a:lnTo>
                    <a:pt x="19566" y="368"/>
                  </a:lnTo>
                  <a:lnTo>
                    <a:pt x="25013" y="434"/>
                  </a:lnTo>
                  <a:cubicBezTo>
                    <a:pt x="25648" y="434"/>
                    <a:pt x="26132" y="434"/>
                    <a:pt x="26466" y="451"/>
                  </a:cubicBezTo>
                  <a:lnTo>
                    <a:pt x="26968" y="451"/>
                  </a:lnTo>
                  <a:cubicBezTo>
                    <a:pt x="26968" y="451"/>
                    <a:pt x="26918" y="451"/>
                    <a:pt x="26834" y="434"/>
                  </a:cubicBezTo>
                  <a:lnTo>
                    <a:pt x="26466" y="434"/>
                  </a:lnTo>
                  <a:lnTo>
                    <a:pt x="25046" y="401"/>
                  </a:lnTo>
                  <a:lnTo>
                    <a:pt x="19616" y="317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61"/>
            <p:cNvSpPr/>
            <p:nvPr/>
          </p:nvSpPr>
          <p:spPr>
            <a:xfrm>
              <a:off x="5387426" y="968079"/>
              <a:ext cx="801904" cy="607306"/>
            </a:xfrm>
            <a:custGeom>
              <a:rect b="b" l="l" r="r" t="t"/>
              <a:pathLst>
                <a:path extrusionOk="0" h="18931" w="24997">
                  <a:moveTo>
                    <a:pt x="268" y="0"/>
                  </a:moveTo>
                  <a:lnTo>
                    <a:pt x="1" y="18580"/>
                  </a:lnTo>
                  <a:lnTo>
                    <a:pt x="24730" y="18931"/>
                  </a:lnTo>
                  <a:lnTo>
                    <a:pt x="24997" y="351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61"/>
            <p:cNvSpPr/>
            <p:nvPr/>
          </p:nvSpPr>
          <p:spPr>
            <a:xfrm>
              <a:off x="5391179" y="968079"/>
              <a:ext cx="801390" cy="607306"/>
            </a:xfrm>
            <a:custGeom>
              <a:rect b="b" l="l" r="r" t="t"/>
              <a:pathLst>
                <a:path extrusionOk="0" h="18931" w="24981">
                  <a:moveTo>
                    <a:pt x="251" y="0"/>
                  </a:moveTo>
                  <a:lnTo>
                    <a:pt x="1" y="18580"/>
                  </a:lnTo>
                  <a:lnTo>
                    <a:pt x="24713" y="18931"/>
                  </a:lnTo>
                  <a:lnTo>
                    <a:pt x="24980" y="351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chemeClr val="lt1">
                <a:alpha val="2666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61"/>
            <p:cNvSpPr/>
            <p:nvPr/>
          </p:nvSpPr>
          <p:spPr>
            <a:xfrm>
              <a:off x="5391725" y="1197483"/>
              <a:ext cx="793338" cy="377902"/>
            </a:xfrm>
            <a:custGeom>
              <a:rect b="b" l="l" r="r" t="t"/>
              <a:pathLst>
                <a:path extrusionOk="0" h="11780" w="24730">
                  <a:moveTo>
                    <a:pt x="8806" y="0"/>
                  </a:moveTo>
                  <a:lnTo>
                    <a:pt x="1" y="11429"/>
                  </a:lnTo>
                  <a:lnTo>
                    <a:pt x="24729" y="11780"/>
                  </a:lnTo>
                  <a:lnTo>
                    <a:pt x="17728" y="3493"/>
                  </a:lnTo>
                  <a:lnTo>
                    <a:pt x="14052" y="7302"/>
                  </a:lnTo>
                  <a:lnTo>
                    <a:pt x="88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61"/>
            <p:cNvSpPr/>
            <p:nvPr/>
          </p:nvSpPr>
          <p:spPr>
            <a:xfrm>
              <a:off x="5773669" y="1092421"/>
              <a:ext cx="146060" cy="124920"/>
            </a:xfrm>
            <a:custGeom>
              <a:rect b="b" l="l" r="r" t="t"/>
              <a:pathLst>
                <a:path extrusionOk="0" h="3894" w="4553">
                  <a:moveTo>
                    <a:pt x="2573" y="0"/>
                  </a:moveTo>
                  <a:cubicBezTo>
                    <a:pt x="863" y="0"/>
                    <a:pt x="1" y="2066"/>
                    <a:pt x="1194" y="3292"/>
                  </a:cubicBezTo>
                  <a:cubicBezTo>
                    <a:pt x="1592" y="3707"/>
                    <a:pt x="2090" y="3893"/>
                    <a:pt x="2578" y="3893"/>
                  </a:cubicBezTo>
                  <a:cubicBezTo>
                    <a:pt x="3564" y="3893"/>
                    <a:pt x="4513" y="3134"/>
                    <a:pt x="4536" y="1972"/>
                  </a:cubicBezTo>
                  <a:cubicBezTo>
                    <a:pt x="4552" y="886"/>
                    <a:pt x="3684" y="17"/>
                    <a:pt x="2614" y="1"/>
                  </a:cubicBezTo>
                  <a:cubicBezTo>
                    <a:pt x="2601" y="0"/>
                    <a:pt x="2587" y="0"/>
                    <a:pt x="2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8" name="Google Shape;608;p61"/>
          <p:cNvGrpSpPr/>
          <p:nvPr/>
        </p:nvGrpSpPr>
        <p:grpSpPr>
          <a:xfrm>
            <a:off x="6614903" y="3328108"/>
            <a:ext cx="361830" cy="293243"/>
            <a:chOff x="6614903" y="3328108"/>
            <a:chExt cx="361830" cy="293243"/>
          </a:xfrm>
        </p:grpSpPr>
        <p:sp>
          <p:nvSpPr>
            <p:cNvPr id="609" name="Google Shape;609;p61"/>
            <p:cNvSpPr/>
            <p:nvPr/>
          </p:nvSpPr>
          <p:spPr>
            <a:xfrm>
              <a:off x="6617052" y="3330257"/>
              <a:ext cx="359681" cy="288945"/>
            </a:xfrm>
            <a:custGeom>
              <a:rect b="b" l="l" r="r" t="t"/>
              <a:pathLst>
                <a:path extrusionOk="0" h="9007" w="11212">
                  <a:moveTo>
                    <a:pt x="134" y="0"/>
                  </a:moveTo>
                  <a:lnTo>
                    <a:pt x="0" y="8856"/>
                  </a:lnTo>
                  <a:lnTo>
                    <a:pt x="11078" y="9006"/>
                  </a:lnTo>
                  <a:lnTo>
                    <a:pt x="11212" y="16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61"/>
            <p:cNvSpPr/>
            <p:nvPr/>
          </p:nvSpPr>
          <p:spPr>
            <a:xfrm>
              <a:off x="6614903" y="3328108"/>
              <a:ext cx="361830" cy="293243"/>
            </a:xfrm>
            <a:custGeom>
              <a:rect b="b" l="l" r="r" t="t"/>
              <a:pathLst>
                <a:path extrusionOk="0" h="9141" w="11279">
                  <a:moveTo>
                    <a:pt x="56" y="8839"/>
                  </a:moveTo>
                  <a:cubicBezTo>
                    <a:pt x="58" y="8839"/>
                    <a:pt x="65" y="8846"/>
                    <a:pt x="75" y="8856"/>
                  </a:cubicBezTo>
                  <a:lnTo>
                    <a:pt x="67" y="8856"/>
                  </a:lnTo>
                  <a:cubicBezTo>
                    <a:pt x="58" y="8844"/>
                    <a:pt x="55" y="8839"/>
                    <a:pt x="56" y="8839"/>
                  </a:cubicBezTo>
                  <a:close/>
                  <a:moveTo>
                    <a:pt x="134" y="8922"/>
                  </a:moveTo>
                  <a:cubicBezTo>
                    <a:pt x="135" y="8923"/>
                    <a:pt x="136" y="8924"/>
                    <a:pt x="136" y="8924"/>
                  </a:cubicBezTo>
                  <a:cubicBezTo>
                    <a:pt x="136" y="8924"/>
                    <a:pt x="135" y="8924"/>
                    <a:pt x="134" y="8923"/>
                  </a:cubicBezTo>
                  <a:cubicBezTo>
                    <a:pt x="134" y="8923"/>
                    <a:pt x="134" y="8922"/>
                    <a:pt x="134" y="8922"/>
                  </a:cubicBezTo>
                  <a:close/>
                  <a:moveTo>
                    <a:pt x="134" y="1"/>
                  </a:moveTo>
                  <a:lnTo>
                    <a:pt x="134" y="67"/>
                  </a:lnTo>
                  <a:cubicBezTo>
                    <a:pt x="101" y="2707"/>
                    <a:pt x="51" y="5732"/>
                    <a:pt x="0" y="8923"/>
                  </a:cubicBezTo>
                  <a:cubicBezTo>
                    <a:pt x="8" y="8930"/>
                    <a:pt x="45" y="8967"/>
                    <a:pt x="67" y="8990"/>
                  </a:cubicBezTo>
                  <a:lnTo>
                    <a:pt x="452" y="8990"/>
                  </a:lnTo>
                  <a:lnTo>
                    <a:pt x="836" y="9006"/>
                  </a:lnTo>
                  <a:lnTo>
                    <a:pt x="1588" y="9006"/>
                  </a:lnTo>
                  <a:cubicBezTo>
                    <a:pt x="2089" y="9023"/>
                    <a:pt x="2590" y="9023"/>
                    <a:pt x="3092" y="9040"/>
                  </a:cubicBezTo>
                  <a:cubicBezTo>
                    <a:pt x="4061" y="9040"/>
                    <a:pt x="5030" y="9057"/>
                    <a:pt x="5949" y="9073"/>
                  </a:cubicBezTo>
                  <a:lnTo>
                    <a:pt x="11145" y="9140"/>
                  </a:lnTo>
                  <a:lnTo>
                    <a:pt x="11195" y="9140"/>
                  </a:lnTo>
                  <a:lnTo>
                    <a:pt x="11195" y="9073"/>
                  </a:lnTo>
                  <a:cubicBezTo>
                    <a:pt x="11229" y="6400"/>
                    <a:pt x="11245" y="4194"/>
                    <a:pt x="11262" y="2624"/>
                  </a:cubicBezTo>
                  <a:cubicBezTo>
                    <a:pt x="11262" y="1872"/>
                    <a:pt x="11279" y="1270"/>
                    <a:pt x="11279" y="853"/>
                  </a:cubicBezTo>
                  <a:lnTo>
                    <a:pt x="11279" y="385"/>
                  </a:lnTo>
                  <a:cubicBezTo>
                    <a:pt x="11279" y="285"/>
                    <a:pt x="11262" y="218"/>
                    <a:pt x="11262" y="218"/>
                  </a:cubicBezTo>
                  <a:cubicBezTo>
                    <a:pt x="11262" y="218"/>
                    <a:pt x="11262" y="285"/>
                    <a:pt x="11262" y="385"/>
                  </a:cubicBezTo>
                  <a:cubicBezTo>
                    <a:pt x="11262" y="502"/>
                    <a:pt x="11245" y="669"/>
                    <a:pt x="11245" y="869"/>
                  </a:cubicBezTo>
                  <a:cubicBezTo>
                    <a:pt x="11245" y="1287"/>
                    <a:pt x="11229" y="1905"/>
                    <a:pt x="11212" y="2674"/>
                  </a:cubicBezTo>
                  <a:cubicBezTo>
                    <a:pt x="11179" y="4201"/>
                    <a:pt x="11129" y="6388"/>
                    <a:pt x="11079" y="9022"/>
                  </a:cubicBezTo>
                  <a:lnTo>
                    <a:pt x="11079" y="9022"/>
                  </a:lnTo>
                  <a:lnTo>
                    <a:pt x="5965" y="8940"/>
                  </a:lnTo>
                  <a:lnTo>
                    <a:pt x="3092" y="8889"/>
                  </a:lnTo>
                  <a:lnTo>
                    <a:pt x="1588" y="8873"/>
                  </a:lnTo>
                  <a:lnTo>
                    <a:pt x="836" y="8856"/>
                  </a:lnTo>
                  <a:lnTo>
                    <a:pt x="135" y="8856"/>
                  </a:lnTo>
                  <a:cubicBezTo>
                    <a:pt x="184" y="5716"/>
                    <a:pt x="217" y="2740"/>
                    <a:pt x="267" y="135"/>
                  </a:cubicBezTo>
                  <a:lnTo>
                    <a:pt x="267" y="135"/>
                  </a:lnTo>
                  <a:lnTo>
                    <a:pt x="8188" y="218"/>
                  </a:lnTo>
                  <a:lnTo>
                    <a:pt x="10443" y="234"/>
                  </a:lnTo>
                  <a:lnTo>
                    <a:pt x="11262" y="234"/>
                  </a:lnTo>
                  <a:cubicBezTo>
                    <a:pt x="11245" y="218"/>
                    <a:pt x="11229" y="218"/>
                    <a:pt x="11212" y="218"/>
                  </a:cubicBezTo>
                  <a:lnTo>
                    <a:pt x="11078" y="218"/>
                  </a:lnTo>
                  <a:lnTo>
                    <a:pt x="10477" y="201"/>
                  </a:lnTo>
                  <a:cubicBezTo>
                    <a:pt x="9942" y="184"/>
                    <a:pt x="9190" y="168"/>
                    <a:pt x="8221" y="15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61"/>
            <p:cNvSpPr/>
            <p:nvPr/>
          </p:nvSpPr>
          <p:spPr>
            <a:xfrm>
              <a:off x="6627767" y="3348479"/>
              <a:ext cx="333953" cy="253015"/>
            </a:xfrm>
            <a:custGeom>
              <a:rect b="b" l="l" r="r" t="t"/>
              <a:pathLst>
                <a:path extrusionOk="0" h="7887" w="10410">
                  <a:moveTo>
                    <a:pt x="117" y="0"/>
                  </a:moveTo>
                  <a:lnTo>
                    <a:pt x="1" y="7736"/>
                  </a:lnTo>
                  <a:lnTo>
                    <a:pt x="10293" y="7887"/>
                  </a:lnTo>
                  <a:lnTo>
                    <a:pt x="10410" y="13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61"/>
            <p:cNvSpPr/>
            <p:nvPr/>
          </p:nvSpPr>
          <p:spPr>
            <a:xfrm>
              <a:off x="6631521" y="3348479"/>
              <a:ext cx="333953" cy="253015"/>
            </a:xfrm>
            <a:custGeom>
              <a:rect b="b" l="l" r="r" t="t"/>
              <a:pathLst>
                <a:path extrusionOk="0" h="7887" w="10410">
                  <a:moveTo>
                    <a:pt x="101" y="0"/>
                  </a:moveTo>
                  <a:lnTo>
                    <a:pt x="0" y="7736"/>
                  </a:lnTo>
                  <a:lnTo>
                    <a:pt x="10293" y="7887"/>
                  </a:lnTo>
                  <a:lnTo>
                    <a:pt x="10410" y="1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lt1">
                <a:alpha val="2666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61"/>
            <p:cNvSpPr/>
            <p:nvPr/>
          </p:nvSpPr>
          <p:spPr>
            <a:xfrm>
              <a:off x="6629917" y="3443885"/>
              <a:ext cx="330199" cy="157609"/>
            </a:xfrm>
            <a:custGeom>
              <a:rect b="b" l="l" r="r" t="t"/>
              <a:pathLst>
                <a:path extrusionOk="0" h="4913" w="10293">
                  <a:moveTo>
                    <a:pt x="3660" y="1"/>
                  </a:moveTo>
                  <a:lnTo>
                    <a:pt x="0" y="4762"/>
                  </a:lnTo>
                  <a:lnTo>
                    <a:pt x="10293" y="4913"/>
                  </a:lnTo>
                  <a:lnTo>
                    <a:pt x="7369" y="1454"/>
                  </a:lnTo>
                  <a:lnTo>
                    <a:pt x="5848" y="3042"/>
                  </a:lnTo>
                  <a:lnTo>
                    <a:pt x="36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61"/>
            <p:cNvSpPr/>
            <p:nvPr/>
          </p:nvSpPr>
          <p:spPr>
            <a:xfrm>
              <a:off x="6788584" y="3399935"/>
              <a:ext cx="61112" cy="52419"/>
            </a:xfrm>
            <a:custGeom>
              <a:rect b="b" l="l" r="r" t="t"/>
              <a:pathLst>
                <a:path extrusionOk="0" h="1634" w="1905">
                  <a:moveTo>
                    <a:pt x="1086" y="0"/>
                  </a:moveTo>
                  <a:cubicBezTo>
                    <a:pt x="368" y="0"/>
                    <a:pt x="0" y="869"/>
                    <a:pt x="501" y="1387"/>
                  </a:cubicBezTo>
                  <a:cubicBezTo>
                    <a:pt x="666" y="1557"/>
                    <a:pt x="872" y="1634"/>
                    <a:pt x="1074" y="1634"/>
                  </a:cubicBezTo>
                  <a:cubicBezTo>
                    <a:pt x="1488" y="1634"/>
                    <a:pt x="1888" y="1313"/>
                    <a:pt x="1888" y="819"/>
                  </a:cubicBezTo>
                  <a:cubicBezTo>
                    <a:pt x="1905" y="385"/>
                    <a:pt x="1537" y="17"/>
                    <a:pt x="10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61"/>
          <p:cNvGrpSpPr/>
          <p:nvPr/>
        </p:nvGrpSpPr>
        <p:grpSpPr>
          <a:xfrm>
            <a:off x="844738" y="1529254"/>
            <a:ext cx="501218" cy="404721"/>
            <a:chOff x="844738" y="1529254"/>
            <a:chExt cx="501218" cy="404721"/>
          </a:xfrm>
        </p:grpSpPr>
        <p:sp>
          <p:nvSpPr>
            <p:cNvPr id="616" name="Google Shape;616;p61"/>
            <p:cNvSpPr/>
            <p:nvPr/>
          </p:nvSpPr>
          <p:spPr>
            <a:xfrm>
              <a:off x="847432" y="1530890"/>
              <a:ext cx="498523" cy="401481"/>
            </a:xfrm>
            <a:custGeom>
              <a:rect b="b" l="l" r="r" t="t"/>
              <a:pathLst>
                <a:path extrusionOk="0" h="12515" w="15540">
                  <a:moveTo>
                    <a:pt x="167" y="0"/>
                  </a:moveTo>
                  <a:lnTo>
                    <a:pt x="0" y="12298"/>
                  </a:lnTo>
                  <a:lnTo>
                    <a:pt x="15355" y="12515"/>
                  </a:lnTo>
                  <a:lnTo>
                    <a:pt x="15539" y="23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61"/>
            <p:cNvSpPr/>
            <p:nvPr/>
          </p:nvSpPr>
          <p:spPr>
            <a:xfrm>
              <a:off x="844738" y="1529254"/>
              <a:ext cx="501218" cy="404721"/>
            </a:xfrm>
            <a:custGeom>
              <a:rect b="b" l="l" r="r" t="t"/>
              <a:pathLst>
                <a:path extrusionOk="0" h="12616" w="15624">
                  <a:moveTo>
                    <a:pt x="1" y="12348"/>
                  </a:moveTo>
                  <a:lnTo>
                    <a:pt x="1" y="12348"/>
                  </a:lnTo>
                  <a:cubicBezTo>
                    <a:pt x="1" y="12348"/>
                    <a:pt x="1" y="12348"/>
                    <a:pt x="1" y="12349"/>
                  </a:cubicBezTo>
                  <a:cubicBezTo>
                    <a:pt x="1" y="12348"/>
                    <a:pt x="1" y="12348"/>
                    <a:pt x="1" y="12348"/>
                  </a:cubicBezTo>
                  <a:close/>
                  <a:moveTo>
                    <a:pt x="185" y="1"/>
                  </a:moveTo>
                  <a:lnTo>
                    <a:pt x="185" y="51"/>
                  </a:lnTo>
                  <a:cubicBezTo>
                    <a:pt x="134" y="3710"/>
                    <a:pt x="68" y="7904"/>
                    <a:pt x="1" y="12348"/>
                  </a:cubicBezTo>
                  <a:lnTo>
                    <a:pt x="1" y="12348"/>
                  </a:lnTo>
                  <a:cubicBezTo>
                    <a:pt x="1" y="12348"/>
                    <a:pt x="1" y="12347"/>
                    <a:pt x="2" y="12347"/>
                  </a:cubicBezTo>
                  <a:cubicBezTo>
                    <a:pt x="13" y="12347"/>
                    <a:pt x="101" y="12433"/>
                    <a:pt x="101" y="12433"/>
                  </a:cubicBezTo>
                  <a:cubicBezTo>
                    <a:pt x="101" y="12433"/>
                    <a:pt x="97" y="12428"/>
                    <a:pt x="84" y="12415"/>
                  </a:cubicBezTo>
                  <a:lnTo>
                    <a:pt x="602" y="12415"/>
                  </a:lnTo>
                  <a:lnTo>
                    <a:pt x="1137" y="12432"/>
                  </a:lnTo>
                  <a:lnTo>
                    <a:pt x="2190" y="12449"/>
                  </a:lnTo>
                  <a:lnTo>
                    <a:pt x="4261" y="12465"/>
                  </a:lnTo>
                  <a:lnTo>
                    <a:pt x="8255" y="12532"/>
                  </a:lnTo>
                  <a:lnTo>
                    <a:pt x="15439" y="12616"/>
                  </a:lnTo>
                  <a:lnTo>
                    <a:pt x="15506" y="12616"/>
                  </a:lnTo>
                  <a:lnTo>
                    <a:pt x="15506" y="12566"/>
                  </a:lnTo>
                  <a:cubicBezTo>
                    <a:pt x="15540" y="8856"/>
                    <a:pt x="15573" y="5782"/>
                    <a:pt x="15607" y="3627"/>
                  </a:cubicBezTo>
                  <a:cubicBezTo>
                    <a:pt x="15607" y="2557"/>
                    <a:pt x="15623" y="1722"/>
                    <a:pt x="15623" y="1137"/>
                  </a:cubicBezTo>
                  <a:cubicBezTo>
                    <a:pt x="15623" y="870"/>
                    <a:pt x="15623" y="653"/>
                    <a:pt x="15623" y="502"/>
                  </a:cubicBezTo>
                  <a:cubicBezTo>
                    <a:pt x="15623" y="352"/>
                    <a:pt x="15623" y="285"/>
                    <a:pt x="15623" y="285"/>
                  </a:cubicBezTo>
                  <a:cubicBezTo>
                    <a:pt x="15623" y="285"/>
                    <a:pt x="15623" y="352"/>
                    <a:pt x="15607" y="502"/>
                  </a:cubicBezTo>
                  <a:cubicBezTo>
                    <a:pt x="15607" y="669"/>
                    <a:pt x="15607" y="887"/>
                    <a:pt x="15590" y="1171"/>
                  </a:cubicBezTo>
                  <a:cubicBezTo>
                    <a:pt x="15590" y="1739"/>
                    <a:pt x="15573" y="2591"/>
                    <a:pt x="15540" y="3660"/>
                  </a:cubicBezTo>
                  <a:cubicBezTo>
                    <a:pt x="15506" y="5786"/>
                    <a:pt x="15457" y="8836"/>
                    <a:pt x="15391" y="12498"/>
                  </a:cubicBezTo>
                  <a:lnTo>
                    <a:pt x="15391" y="12498"/>
                  </a:lnTo>
                  <a:cubicBezTo>
                    <a:pt x="13203" y="12465"/>
                    <a:pt x="10802" y="12432"/>
                    <a:pt x="8255" y="12399"/>
                  </a:cubicBezTo>
                  <a:lnTo>
                    <a:pt x="4261" y="12332"/>
                  </a:lnTo>
                  <a:lnTo>
                    <a:pt x="2190" y="12298"/>
                  </a:lnTo>
                  <a:lnTo>
                    <a:pt x="1137" y="12282"/>
                  </a:lnTo>
                  <a:lnTo>
                    <a:pt x="152" y="12282"/>
                  </a:lnTo>
                  <a:cubicBezTo>
                    <a:pt x="218" y="7883"/>
                    <a:pt x="268" y="3731"/>
                    <a:pt x="317" y="119"/>
                  </a:cubicBezTo>
                  <a:lnTo>
                    <a:pt x="317" y="119"/>
                  </a:lnTo>
                  <a:lnTo>
                    <a:pt x="11346" y="252"/>
                  </a:lnTo>
                  <a:lnTo>
                    <a:pt x="14487" y="268"/>
                  </a:lnTo>
                  <a:cubicBezTo>
                    <a:pt x="14855" y="285"/>
                    <a:pt x="15139" y="285"/>
                    <a:pt x="15322" y="285"/>
                  </a:cubicBezTo>
                  <a:lnTo>
                    <a:pt x="15623" y="285"/>
                  </a:lnTo>
                  <a:cubicBezTo>
                    <a:pt x="15607" y="268"/>
                    <a:pt x="15573" y="268"/>
                    <a:pt x="15556" y="268"/>
                  </a:cubicBezTo>
                  <a:lnTo>
                    <a:pt x="15339" y="268"/>
                  </a:lnTo>
                  <a:lnTo>
                    <a:pt x="14520" y="252"/>
                  </a:lnTo>
                  <a:cubicBezTo>
                    <a:pt x="13785" y="235"/>
                    <a:pt x="12733" y="218"/>
                    <a:pt x="11379" y="185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61"/>
            <p:cNvSpPr/>
            <p:nvPr/>
          </p:nvSpPr>
          <p:spPr>
            <a:xfrm>
              <a:off x="864563" y="1556073"/>
              <a:ext cx="463171" cy="351116"/>
            </a:xfrm>
            <a:custGeom>
              <a:rect b="b" l="l" r="r" t="t"/>
              <a:pathLst>
                <a:path extrusionOk="0" h="10945" w="14438">
                  <a:moveTo>
                    <a:pt x="151" y="0"/>
                  </a:moveTo>
                  <a:lnTo>
                    <a:pt x="1" y="10744"/>
                  </a:lnTo>
                  <a:lnTo>
                    <a:pt x="14287" y="10944"/>
                  </a:lnTo>
                  <a:lnTo>
                    <a:pt x="14437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61"/>
            <p:cNvSpPr/>
            <p:nvPr/>
          </p:nvSpPr>
          <p:spPr>
            <a:xfrm>
              <a:off x="868316" y="1689013"/>
              <a:ext cx="458327" cy="218176"/>
            </a:xfrm>
            <a:custGeom>
              <a:rect b="b" l="l" r="r" t="t"/>
              <a:pathLst>
                <a:path extrusionOk="0" h="6801" w="14287">
                  <a:moveTo>
                    <a:pt x="5080" y="0"/>
                  </a:moveTo>
                  <a:lnTo>
                    <a:pt x="1" y="6600"/>
                  </a:lnTo>
                  <a:lnTo>
                    <a:pt x="14287" y="6800"/>
                  </a:lnTo>
                  <a:lnTo>
                    <a:pt x="10243" y="2005"/>
                  </a:lnTo>
                  <a:lnTo>
                    <a:pt x="8121" y="4211"/>
                  </a:lnTo>
                  <a:lnTo>
                    <a:pt x="5080" y="0"/>
                  </a:lnTo>
                  <a:close/>
                </a:path>
              </a:pathLst>
            </a:custGeom>
            <a:solidFill>
              <a:schemeClr val="dk2">
                <a:alpha val="31372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61"/>
            <p:cNvSpPr/>
            <p:nvPr/>
          </p:nvSpPr>
          <p:spPr>
            <a:xfrm>
              <a:off x="1088770" y="1627900"/>
              <a:ext cx="84595" cy="72116"/>
            </a:xfrm>
            <a:custGeom>
              <a:rect b="b" l="l" r="r" t="t"/>
              <a:pathLst>
                <a:path extrusionOk="0" h="2248" w="2637">
                  <a:moveTo>
                    <a:pt x="1496" y="0"/>
                  </a:moveTo>
                  <a:cubicBezTo>
                    <a:pt x="507" y="0"/>
                    <a:pt x="1" y="1192"/>
                    <a:pt x="698" y="1905"/>
                  </a:cubicBezTo>
                  <a:cubicBezTo>
                    <a:pt x="924" y="2142"/>
                    <a:pt x="1207" y="2248"/>
                    <a:pt x="1487" y="2248"/>
                  </a:cubicBezTo>
                  <a:cubicBezTo>
                    <a:pt x="2056" y="2248"/>
                    <a:pt x="2608" y="1809"/>
                    <a:pt x="2619" y="1137"/>
                  </a:cubicBezTo>
                  <a:cubicBezTo>
                    <a:pt x="2636" y="518"/>
                    <a:pt x="2135" y="17"/>
                    <a:pt x="1517" y="0"/>
                  </a:cubicBezTo>
                  <a:cubicBezTo>
                    <a:pt x="1510" y="0"/>
                    <a:pt x="1503" y="0"/>
                    <a:pt x="1496" y="0"/>
                  </a:cubicBezTo>
                  <a:close/>
                </a:path>
              </a:pathLst>
            </a:custGeom>
            <a:solidFill>
              <a:schemeClr val="dk2">
                <a:alpha val="31372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1" name="Google Shape;621;p61"/>
          <p:cNvGrpSpPr/>
          <p:nvPr/>
        </p:nvGrpSpPr>
        <p:grpSpPr>
          <a:xfrm>
            <a:off x="6640599" y="1903403"/>
            <a:ext cx="335621" cy="272327"/>
            <a:chOff x="6640599" y="1903403"/>
            <a:chExt cx="335621" cy="272327"/>
          </a:xfrm>
        </p:grpSpPr>
        <p:sp>
          <p:nvSpPr>
            <p:cNvPr id="622" name="Google Shape;622;p61"/>
            <p:cNvSpPr/>
            <p:nvPr/>
          </p:nvSpPr>
          <p:spPr>
            <a:xfrm>
              <a:off x="6642781" y="1905553"/>
              <a:ext cx="332894" cy="268028"/>
            </a:xfrm>
            <a:custGeom>
              <a:rect b="b" l="l" r="r" t="t"/>
              <a:pathLst>
                <a:path extrusionOk="0" h="8355" w="10377">
                  <a:moveTo>
                    <a:pt x="117" y="0"/>
                  </a:moveTo>
                  <a:lnTo>
                    <a:pt x="0" y="8204"/>
                  </a:lnTo>
                  <a:lnTo>
                    <a:pt x="10259" y="8355"/>
                  </a:lnTo>
                  <a:lnTo>
                    <a:pt x="10376" y="151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61"/>
            <p:cNvSpPr/>
            <p:nvPr/>
          </p:nvSpPr>
          <p:spPr>
            <a:xfrm>
              <a:off x="6640599" y="1903403"/>
              <a:ext cx="335621" cy="272327"/>
            </a:xfrm>
            <a:custGeom>
              <a:rect b="b" l="l" r="r" t="t"/>
              <a:pathLst>
                <a:path extrusionOk="0" h="8489" w="10462">
                  <a:moveTo>
                    <a:pt x="10444" y="218"/>
                  </a:moveTo>
                  <a:cubicBezTo>
                    <a:pt x="10444" y="218"/>
                    <a:pt x="10444" y="262"/>
                    <a:pt x="10444" y="351"/>
                  </a:cubicBezTo>
                  <a:cubicBezTo>
                    <a:pt x="10461" y="318"/>
                    <a:pt x="10444" y="268"/>
                    <a:pt x="10444" y="218"/>
                  </a:cubicBezTo>
                  <a:close/>
                  <a:moveTo>
                    <a:pt x="68" y="8355"/>
                  </a:moveTo>
                  <a:cubicBezTo>
                    <a:pt x="78" y="8362"/>
                    <a:pt x="83" y="8365"/>
                    <a:pt x="85" y="8365"/>
                  </a:cubicBezTo>
                  <a:cubicBezTo>
                    <a:pt x="87" y="8365"/>
                    <a:pt x="85" y="8361"/>
                    <a:pt x="80" y="8355"/>
                  </a:cubicBezTo>
                  <a:close/>
                  <a:moveTo>
                    <a:pt x="118" y="0"/>
                  </a:moveTo>
                  <a:lnTo>
                    <a:pt x="118" y="67"/>
                  </a:lnTo>
                  <a:cubicBezTo>
                    <a:pt x="85" y="2507"/>
                    <a:pt x="35" y="5314"/>
                    <a:pt x="2" y="8271"/>
                  </a:cubicBezTo>
                  <a:cubicBezTo>
                    <a:pt x="1" y="8270"/>
                    <a:pt x="0" y="8270"/>
                    <a:pt x="0" y="8270"/>
                  </a:cubicBezTo>
                  <a:lnTo>
                    <a:pt x="0" y="8270"/>
                  </a:lnTo>
                  <a:cubicBezTo>
                    <a:pt x="0" y="8270"/>
                    <a:pt x="60" y="8330"/>
                    <a:pt x="80" y="8355"/>
                  </a:cubicBezTo>
                  <a:lnTo>
                    <a:pt x="770" y="8355"/>
                  </a:lnTo>
                  <a:lnTo>
                    <a:pt x="1472" y="8371"/>
                  </a:lnTo>
                  <a:lnTo>
                    <a:pt x="2859" y="8388"/>
                  </a:lnTo>
                  <a:lnTo>
                    <a:pt x="5515" y="8422"/>
                  </a:lnTo>
                  <a:lnTo>
                    <a:pt x="10327" y="8488"/>
                  </a:lnTo>
                  <a:lnTo>
                    <a:pt x="10394" y="8488"/>
                  </a:lnTo>
                  <a:lnTo>
                    <a:pt x="10394" y="8422"/>
                  </a:lnTo>
                  <a:cubicBezTo>
                    <a:pt x="10411" y="5949"/>
                    <a:pt x="10428" y="3894"/>
                    <a:pt x="10444" y="2440"/>
                  </a:cubicBezTo>
                  <a:cubicBezTo>
                    <a:pt x="10444" y="1738"/>
                    <a:pt x="10444" y="1187"/>
                    <a:pt x="10444" y="786"/>
                  </a:cubicBezTo>
                  <a:lnTo>
                    <a:pt x="10444" y="368"/>
                  </a:lnTo>
                  <a:cubicBezTo>
                    <a:pt x="10428" y="485"/>
                    <a:pt x="10428" y="619"/>
                    <a:pt x="10428" y="819"/>
                  </a:cubicBezTo>
                  <a:cubicBezTo>
                    <a:pt x="10411" y="1203"/>
                    <a:pt x="10411" y="1772"/>
                    <a:pt x="10394" y="2473"/>
                  </a:cubicBezTo>
                  <a:cubicBezTo>
                    <a:pt x="10361" y="3897"/>
                    <a:pt x="10328" y="5928"/>
                    <a:pt x="10279" y="8354"/>
                  </a:cubicBezTo>
                  <a:lnTo>
                    <a:pt x="10279" y="8354"/>
                  </a:lnTo>
                  <a:lnTo>
                    <a:pt x="5532" y="8288"/>
                  </a:lnTo>
                  <a:cubicBezTo>
                    <a:pt x="4663" y="8271"/>
                    <a:pt x="3778" y="8254"/>
                    <a:pt x="2859" y="8238"/>
                  </a:cubicBezTo>
                  <a:lnTo>
                    <a:pt x="1472" y="8221"/>
                  </a:lnTo>
                  <a:lnTo>
                    <a:pt x="770" y="8221"/>
                  </a:lnTo>
                  <a:lnTo>
                    <a:pt x="419" y="8204"/>
                  </a:lnTo>
                  <a:lnTo>
                    <a:pt x="136" y="8204"/>
                  </a:lnTo>
                  <a:cubicBezTo>
                    <a:pt x="185" y="5299"/>
                    <a:pt x="218" y="2540"/>
                    <a:pt x="251" y="135"/>
                  </a:cubicBezTo>
                  <a:lnTo>
                    <a:pt x="251" y="135"/>
                  </a:lnTo>
                  <a:lnTo>
                    <a:pt x="7587" y="201"/>
                  </a:lnTo>
                  <a:lnTo>
                    <a:pt x="9692" y="218"/>
                  </a:lnTo>
                  <a:lnTo>
                    <a:pt x="10411" y="218"/>
                  </a:lnTo>
                  <a:lnTo>
                    <a:pt x="10261" y="201"/>
                  </a:lnTo>
                  <a:lnTo>
                    <a:pt x="9709" y="201"/>
                  </a:lnTo>
                  <a:lnTo>
                    <a:pt x="7621" y="151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61"/>
            <p:cNvSpPr/>
            <p:nvPr/>
          </p:nvSpPr>
          <p:spPr>
            <a:xfrm>
              <a:off x="6654554" y="1922170"/>
              <a:ext cx="309315" cy="234794"/>
            </a:xfrm>
            <a:custGeom>
              <a:rect b="b" l="l" r="r" t="t"/>
              <a:pathLst>
                <a:path extrusionOk="0" h="7319" w="9642">
                  <a:moveTo>
                    <a:pt x="101" y="0"/>
                  </a:moveTo>
                  <a:lnTo>
                    <a:pt x="1" y="7185"/>
                  </a:lnTo>
                  <a:lnTo>
                    <a:pt x="9542" y="7319"/>
                  </a:lnTo>
                  <a:lnTo>
                    <a:pt x="9642" y="15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61"/>
            <p:cNvSpPr/>
            <p:nvPr/>
          </p:nvSpPr>
          <p:spPr>
            <a:xfrm>
              <a:off x="6654554" y="2011128"/>
              <a:ext cx="306107" cy="145836"/>
            </a:xfrm>
            <a:custGeom>
              <a:rect b="b" l="l" r="r" t="t"/>
              <a:pathLst>
                <a:path extrusionOk="0" h="4546" w="9542">
                  <a:moveTo>
                    <a:pt x="3393" y="1"/>
                  </a:moveTo>
                  <a:lnTo>
                    <a:pt x="1" y="4412"/>
                  </a:lnTo>
                  <a:lnTo>
                    <a:pt x="9542" y="4546"/>
                  </a:lnTo>
                  <a:lnTo>
                    <a:pt x="6835" y="1338"/>
                  </a:lnTo>
                  <a:lnTo>
                    <a:pt x="5415" y="2808"/>
                  </a:lnTo>
                  <a:lnTo>
                    <a:pt x="3393" y="1"/>
                  </a:lnTo>
                  <a:close/>
                </a:path>
              </a:pathLst>
            </a:custGeom>
            <a:solidFill>
              <a:schemeClr val="dk2">
                <a:alpha val="31372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61"/>
            <p:cNvSpPr/>
            <p:nvPr/>
          </p:nvSpPr>
          <p:spPr>
            <a:xfrm>
              <a:off x="6801577" y="1970386"/>
              <a:ext cx="56717" cy="48280"/>
            </a:xfrm>
            <a:custGeom>
              <a:rect b="b" l="l" r="r" t="t"/>
              <a:pathLst>
                <a:path extrusionOk="0" h="1505" w="1768">
                  <a:moveTo>
                    <a:pt x="995" y="1"/>
                  </a:moveTo>
                  <a:cubicBezTo>
                    <a:pt x="340" y="1"/>
                    <a:pt x="1" y="791"/>
                    <a:pt x="464" y="1271"/>
                  </a:cubicBezTo>
                  <a:cubicBezTo>
                    <a:pt x="619" y="1432"/>
                    <a:pt x="813" y="1504"/>
                    <a:pt x="1003" y="1504"/>
                  </a:cubicBezTo>
                  <a:cubicBezTo>
                    <a:pt x="1385" y="1504"/>
                    <a:pt x="1750" y="1211"/>
                    <a:pt x="1750" y="753"/>
                  </a:cubicBezTo>
                  <a:cubicBezTo>
                    <a:pt x="1767" y="352"/>
                    <a:pt x="1433" y="1"/>
                    <a:pt x="1015" y="1"/>
                  </a:cubicBezTo>
                  <a:cubicBezTo>
                    <a:pt x="1008" y="1"/>
                    <a:pt x="1002" y="1"/>
                    <a:pt x="995" y="1"/>
                  </a:cubicBezTo>
                  <a:close/>
                </a:path>
              </a:pathLst>
            </a:custGeom>
            <a:solidFill>
              <a:schemeClr val="dk2">
                <a:alpha val="31372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7" name="Google Shape;627;p61"/>
          <p:cNvGrpSpPr/>
          <p:nvPr/>
        </p:nvGrpSpPr>
        <p:grpSpPr>
          <a:xfrm>
            <a:off x="1474019" y="1756541"/>
            <a:ext cx="1295583" cy="1044172"/>
            <a:chOff x="1474019" y="1756541"/>
            <a:chExt cx="1295583" cy="1044172"/>
          </a:xfrm>
        </p:grpSpPr>
        <p:sp>
          <p:nvSpPr>
            <p:cNvPr id="628" name="Google Shape;628;p61"/>
            <p:cNvSpPr/>
            <p:nvPr/>
          </p:nvSpPr>
          <p:spPr>
            <a:xfrm>
              <a:off x="1476714" y="1758145"/>
              <a:ext cx="1292888" cy="1040419"/>
            </a:xfrm>
            <a:custGeom>
              <a:rect b="b" l="l" r="r" t="t"/>
              <a:pathLst>
                <a:path extrusionOk="0" h="32432" w="40302">
                  <a:moveTo>
                    <a:pt x="451" y="0"/>
                  </a:moveTo>
                  <a:lnTo>
                    <a:pt x="0" y="31864"/>
                  </a:lnTo>
                  <a:lnTo>
                    <a:pt x="39850" y="32432"/>
                  </a:lnTo>
                  <a:lnTo>
                    <a:pt x="40301" y="56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61"/>
            <p:cNvSpPr/>
            <p:nvPr/>
          </p:nvSpPr>
          <p:spPr>
            <a:xfrm>
              <a:off x="1474019" y="1756541"/>
              <a:ext cx="1295583" cy="1044172"/>
            </a:xfrm>
            <a:custGeom>
              <a:rect b="b" l="l" r="r" t="t"/>
              <a:pathLst>
                <a:path extrusionOk="0" h="32549" w="40386">
                  <a:moveTo>
                    <a:pt x="601" y="118"/>
                  </a:moveTo>
                  <a:lnTo>
                    <a:pt x="29324" y="502"/>
                  </a:lnTo>
                  <a:lnTo>
                    <a:pt x="37478" y="602"/>
                  </a:lnTo>
                  <a:lnTo>
                    <a:pt x="39633" y="619"/>
                  </a:lnTo>
                  <a:lnTo>
                    <a:pt x="40185" y="619"/>
                  </a:lnTo>
                  <a:cubicBezTo>
                    <a:pt x="40229" y="624"/>
                    <a:pt x="40266" y="626"/>
                    <a:pt x="40296" y="626"/>
                  </a:cubicBezTo>
                  <a:cubicBezTo>
                    <a:pt x="40355" y="626"/>
                    <a:pt x="40385" y="619"/>
                    <a:pt x="40385" y="619"/>
                  </a:cubicBezTo>
                  <a:lnTo>
                    <a:pt x="40385" y="619"/>
                  </a:lnTo>
                  <a:cubicBezTo>
                    <a:pt x="40385" y="619"/>
                    <a:pt x="40368" y="819"/>
                    <a:pt x="40368" y="1203"/>
                  </a:cubicBezTo>
                  <a:cubicBezTo>
                    <a:pt x="40368" y="1604"/>
                    <a:pt x="40352" y="2172"/>
                    <a:pt x="40335" y="2908"/>
                  </a:cubicBezTo>
                  <a:cubicBezTo>
                    <a:pt x="40318" y="4395"/>
                    <a:pt x="40268" y="6583"/>
                    <a:pt x="40235" y="9374"/>
                  </a:cubicBezTo>
                  <a:cubicBezTo>
                    <a:pt x="40135" y="14911"/>
                    <a:pt x="40018" y="22846"/>
                    <a:pt x="39868" y="32431"/>
                  </a:cubicBezTo>
                  <a:lnTo>
                    <a:pt x="39868" y="32431"/>
                  </a:lnTo>
                  <a:lnTo>
                    <a:pt x="152" y="31848"/>
                  </a:lnTo>
                  <a:lnTo>
                    <a:pt x="152" y="31848"/>
                  </a:lnTo>
                  <a:cubicBezTo>
                    <a:pt x="318" y="20387"/>
                    <a:pt x="468" y="9574"/>
                    <a:pt x="601" y="118"/>
                  </a:cubicBezTo>
                  <a:close/>
                  <a:moveTo>
                    <a:pt x="468" y="0"/>
                  </a:moveTo>
                  <a:lnTo>
                    <a:pt x="468" y="50"/>
                  </a:lnTo>
                  <a:cubicBezTo>
                    <a:pt x="335" y="9541"/>
                    <a:pt x="184" y="20401"/>
                    <a:pt x="17" y="31914"/>
                  </a:cubicBezTo>
                  <a:lnTo>
                    <a:pt x="1" y="31980"/>
                  </a:lnTo>
                  <a:lnTo>
                    <a:pt x="84" y="31980"/>
                  </a:lnTo>
                  <a:cubicBezTo>
                    <a:pt x="14838" y="32198"/>
                    <a:pt x="28539" y="32381"/>
                    <a:pt x="39934" y="32548"/>
                  </a:cubicBezTo>
                  <a:lnTo>
                    <a:pt x="39984" y="32548"/>
                  </a:lnTo>
                  <a:lnTo>
                    <a:pt x="39984" y="32482"/>
                  </a:lnTo>
                  <a:cubicBezTo>
                    <a:pt x="40118" y="22874"/>
                    <a:pt x="40218" y="14904"/>
                    <a:pt x="40285" y="9324"/>
                  </a:cubicBezTo>
                  <a:cubicBezTo>
                    <a:pt x="40318" y="6550"/>
                    <a:pt x="40352" y="4378"/>
                    <a:pt x="40368" y="2891"/>
                  </a:cubicBezTo>
                  <a:cubicBezTo>
                    <a:pt x="40368" y="2156"/>
                    <a:pt x="40385" y="1588"/>
                    <a:pt x="40385" y="1203"/>
                  </a:cubicBezTo>
                  <a:cubicBezTo>
                    <a:pt x="40385" y="819"/>
                    <a:pt x="40385" y="619"/>
                    <a:pt x="40385" y="619"/>
                  </a:cubicBezTo>
                  <a:lnTo>
                    <a:pt x="40201" y="619"/>
                  </a:lnTo>
                  <a:lnTo>
                    <a:pt x="39650" y="602"/>
                  </a:lnTo>
                  <a:lnTo>
                    <a:pt x="37495" y="568"/>
                  </a:lnTo>
                  <a:lnTo>
                    <a:pt x="29358" y="435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61"/>
            <p:cNvSpPr/>
            <p:nvPr/>
          </p:nvSpPr>
          <p:spPr>
            <a:xfrm>
              <a:off x="1521722" y="1823524"/>
              <a:ext cx="1201236" cy="910174"/>
            </a:xfrm>
            <a:custGeom>
              <a:rect b="b" l="l" r="r" t="t"/>
              <a:pathLst>
                <a:path extrusionOk="0" h="28372" w="37445">
                  <a:moveTo>
                    <a:pt x="385" y="1"/>
                  </a:moveTo>
                  <a:lnTo>
                    <a:pt x="1" y="27837"/>
                  </a:lnTo>
                  <a:lnTo>
                    <a:pt x="37044" y="28372"/>
                  </a:lnTo>
                  <a:lnTo>
                    <a:pt x="37445" y="51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61"/>
            <p:cNvSpPr/>
            <p:nvPr/>
          </p:nvSpPr>
          <p:spPr>
            <a:xfrm>
              <a:off x="1521722" y="2167133"/>
              <a:ext cx="1188372" cy="566565"/>
            </a:xfrm>
            <a:custGeom>
              <a:rect b="b" l="l" r="r" t="t"/>
              <a:pathLst>
                <a:path extrusionOk="0" h="17661" w="37044">
                  <a:moveTo>
                    <a:pt x="13184" y="0"/>
                  </a:moveTo>
                  <a:lnTo>
                    <a:pt x="1" y="17126"/>
                  </a:lnTo>
                  <a:lnTo>
                    <a:pt x="37044" y="17661"/>
                  </a:lnTo>
                  <a:lnTo>
                    <a:pt x="26567" y="5230"/>
                  </a:lnTo>
                  <a:lnTo>
                    <a:pt x="21037" y="10944"/>
                  </a:lnTo>
                  <a:lnTo>
                    <a:pt x="13184" y="0"/>
                  </a:lnTo>
                  <a:close/>
                </a:path>
              </a:pathLst>
            </a:custGeom>
            <a:solidFill>
              <a:schemeClr val="dk2">
                <a:alpha val="31372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61"/>
            <p:cNvSpPr/>
            <p:nvPr/>
          </p:nvSpPr>
          <p:spPr>
            <a:xfrm>
              <a:off x="2093420" y="2009524"/>
              <a:ext cx="218946" cy="187411"/>
            </a:xfrm>
            <a:custGeom>
              <a:rect b="b" l="l" r="r" t="t"/>
              <a:pathLst>
                <a:path extrusionOk="0" h="5842" w="6825">
                  <a:moveTo>
                    <a:pt x="3893" y="0"/>
                  </a:moveTo>
                  <a:cubicBezTo>
                    <a:pt x="1314" y="0"/>
                    <a:pt x="1" y="3102"/>
                    <a:pt x="1796" y="4946"/>
                  </a:cubicBezTo>
                  <a:cubicBezTo>
                    <a:pt x="2397" y="5565"/>
                    <a:pt x="3145" y="5842"/>
                    <a:pt x="3878" y="5842"/>
                  </a:cubicBezTo>
                  <a:cubicBezTo>
                    <a:pt x="5362" y="5842"/>
                    <a:pt x="6786" y="4703"/>
                    <a:pt x="6808" y="2958"/>
                  </a:cubicBezTo>
                  <a:cubicBezTo>
                    <a:pt x="6825" y="1354"/>
                    <a:pt x="5538" y="17"/>
                    <a:pt x="3934" y="1"/>
                  </a:cubicBezTo>
                  <a:cubicBezTo>
                    <a:pt x="3920" y="1"/>
                    <a:pt x="3907" y="0"/>
                    <a:pt x="3893" y="0"/>
                  </a:cubicBezTo>
                  <a:close/>
                </a:path>
              </a:pathLst>
            </a:custGeom>
            <a:solidFill>
              <a:schemeClr val="dk2">
                <a:alpha val="31372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3" name="Google Shape;633;p61"/>
          <p:cNvSpPr txBox="1"/>
          <p:nvPr>
            <p:ph type="title"/>
          </p:nvPr>
        </p:nvSpPr>
        <p:spPr>
          <a:xfrm>
            <a:off x="2867250" y="2937600"/>
            <a:ext cx="340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634" name="Google Shape;634;p61"/>
          <p:cNvSpPr txBox="1"/>
          <p:nvPr>
            <p:ph idx="1" type="subTitle"/>
          </p:nvPr>
        </p:nvSpPr>
        <p:spPr>
          <a:xfrm>
            <a:off x="2863575" y="3494775"/>
            <a:ext cx="3409500" cy="11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4">
  <p:cSld name="CUSTOM_5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62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2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8" name="Google Shape;638;p62"/>
          <p:cNvSpPr txBox="1"/>
          <p:nvPr>
            <p:ph idx="1" type="subTitle"/>
          </p:nvPr>
        </p:nvSpPr>
        <p:spPr>
          <a:xfrm>
            <a:off x="2030400" y="885025"/>
            <a:ext cx="50760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639" name="Google Shape;639;p62"/>
          <p:cNvGrpSpPr/>
          <p:nvPr/>
        </p:nvGrpSpPr>
        <p:grpSpPr>
          <a:xfrm>
            <a:off x="-145649" y="2212114"/>
            <a:ext cx="1171202" cy="1706979"/>
            <a:chOff x="-145649" y="2212114"/>
            <a:chExt cx="1171202" cy="1706979"/>
          </a:xfrm>
        </p:grpSpPr>
        <p:sp>
          <p:nvSpPr>
            <p:cNvPr id="640" name="Google Shape;640;p62"/>
            <p:cNvSpPr/>
            <p:nvPr/>
          </p:nvSpPr>
          <p:spPr>
            <a:xfrm>
              <a:off x="-145649" y="2212114"/>
              <a:ext cx="1171202" cy="1706979"/>
            </a:xfrm>
            <a:custGeom>
              <a:rect b="b" l="l" r="r" t="t"/>
              <a:pathLst>
                <a:path extrusionOk="0" h="51664" w="35448">
                  <a:moveTo>
                    <a:pt x="665" y="1"/>
                  </a:moveTo>
                  <a:lnTo>
                    <a:pt x="0" y="51209"/>
                  </a:lnTo>
                  <a:lnTo>
                    <a:pt x="34782" y="51664"/>
                  </a:lnTo>
                  <a:lnTo>
                    <a:pt x="35447" y="455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62"/>
            <p:cNvSpPr/>
            <p:nvPr/>
          </p:nvSpPr>
          <p:spPr>
            <a:xfrm>
              <a:off x="32205" y="2506798"/>
              <a:ext cx="517572" cy="8095"/>
            </a:xfrm>
            <a:custGeom>
              <a:rect b="b" l="l" r="r" t="t"/>
              <a:pathLst>
                <a:path extrusionOk="0" h="245" w="15665">
                  <a:moveTo>
                    <a:pt x="1069" y="0"/>
                  </a:moveTo>
                  <a:cubicBezTo>
                    <a:pt x="390" y="0"/>
                    <a:pt x="1" y="6"/>
                    <a:pt x="1" y="17"/>
                  </a:cubicBezTo>
                  <a:cubicBezTo>
                    <a:pt x="1" y="65"/>
                    <a:pt x="3503" y="130"/>
                    <a:pt x="7833" y="195"/>
                  </a:cubicBezTo>
                  <a:cubicBezTo>
                    <a:pt x="10628" y="226"/>
                    <a:pt x="13079" y="244"/>
                    <a:pt x="14465" y="244"/>
                  </a:cubicBezTo>
                  <a:cubicBezTo>
                    <a:pt x="15225" y="244"/>
                    <a:pt x="15665" y="239"/>
                    <a:pt x="15665" y="227"/>
                  </a:cubicBezTo>
                  <a:cubicBezTo>
                    <a:pt x="15665" y="195"/>
                    <a:pt x="12162" y="114"/>
                    <a:pt x="7833" y="65"/>
                  </a:cubicBezTo>
                  <a:cubicBezTo>
                    <a:pt x="4946" y="22"/>
                    <a:pt x="2427" y="0"/>
                    <a:pt x="1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62"/>
            <p:cNvSpPr/>
            <p:nvPr/>
          </p:nvSpPr>
          <p:spPr>
            <a:xfrm>
              <a:off x="30586" y="2629145"/>
              <a:ext cx="858346" cy="11960"/>
            </a:xfrm>
            <a:custGeom>
              <a:rect b="b" l="l" r="r" t="t"/>
              <a:pathLst>
                <a:path extrusionOk="0" h="362" w="25979">
                  <a:moveTo>
                    <a:pt x="755" y="1"/>
                  </a:moveTo>
                  <a:cubicBezTo>
                    <a:pt x="267" y="1"/>
                    <a:pt x="1" y="4"/>
                    <a:pt x="1" y="11"/>
                  </a:cubicBezTo>
                  <a:cubicBezTo>
                    <a:pt x="1" y="43"/>
                    <a:pt x="5822" y="157"/>
                    <a:pt x="12990" y="254"/>
                  </a:cubicBezTo>
                  <a:cubicBezTo>
                    <a:pt x="18625" y="318"/>
                    <a:pt x="23429" y="361"/>
                    <a:pt x="25224" y="361"/>
                  </a:cubicBezTo>
                  <a:cubicBezTo>
                    <a:pt x="25712" y="361"/>
                    <a:pt x="25978" y="358"/>
                    <a:pt x="25978" y="351"/>
                  </a:cubicBezTo>
                  <a:cubicBezTo>
                    <a:pt x="25978" y="319"/>
                    <a:pt x="20173" y="205"/>
                    <a:pt x="12990" y="108"/>
                  </a:cubicBezTo>
                  <a:cubicBezTo>
                    <a:pt x="7354" y="44"/>
                    <a:pt x="2550" y="1"/>
                    <a:pt x="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62"/>
            <p:cNvSpPr/>
            <p:nvPr/>
          </p:nvSpPr>
          <p:spPr>
            <a:xfrm>
              <a:off x="29000" y="2755820"/>
              <a:ext cx="858313" cy="12027"/>
            </a:xfrm>
            <a:custGeom>
              <a:rect b="b" l="l" r="r" t="t"/>
              <a:pathLst>
                <a:path extrusionOk="0" h="364" w="25978">
                  <a:moveTo>
                    <a:pt x="1168" y="1"/>
                  </a:moveTo>
                  <a:cubicBezTo>
                    <a:pt x="418" y="1"/>
                    <a:pt x="0" y="7"/>
                    <a:pt x="0" y="20"/>
                  </a:cubicBezTo>
                  <a:cubicBezTo>
                    <a:pt x="0" y="52"/>
                    <a:pt x="5822" y="150"/>
                    <a:pt x="12989" y="247"/>
                  </a:cubicBezTo>
                  <a:cubicBezTo>
                    <a:pt x="18236" y="318"/>
                    <a:pt x="22761" y="363"/>
                    <a:pt x="24810" y="363"/>
                  </a:cubicBezTo>
                  <a:cubicBezTo>
                    <a:pt x="25560" y="363"/>
                    <a:pt x="25978" y="357"/>
                    <a:pt x="25978" y="344"/>
                  </a:cubicBezTo>
                  <a:cubicBezTo>
                    <a:pt x="25978" y="312"/>
                    <a:pt x="20172" y="214"/>
                    <a:pt x="12989" y="117"/>
                  </a:cubicBezTo>
                  <a:cubicBezTo>
                    <a:pt x="7742" y="46"/>
                    <a:pt x="3217" y="1"/>
                    <a:pt x="11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62"/>
            <p:cNvSpPr/>
            <p:nvPr/>
          </p:nvSpPr>
          <p:spPr>
            <a:xfrm>
              <a:off x="27381" y="2882496"/>
              <a:ext cx="858313" cy="12027"/>
            </a:xfrm>
            <a:custGeom>
              <a:rect b="b" l="l" r="r" t="t"/>
              <a:pathLst>
                <a:path extrusionOk="0" h="364" w="25978">
                  <a:moveTo>
                    <a:pt x="1022" y="1"/>
                  </a:moveTo>
                  <a:cubicBezTo>
                    <a:pt x="364" y="1"/>
                    <a:pt x="1" y="5"/>
                    <a:pt x="1" y="13"/>
                  </a:cubicBezTo>
                  <a:cubicBezTo>
                    <a:pt x="1" y="45"/>
                    <a:pt x="5822" y="159"/>
                    <a:pt x="12989" y="240"/>
                  </a:cubicBezTo>
                  <a:cubicBezTo>
                    <a:pt x="18661" y="317"/>
                    <a:pt x="23489" y="363"/>
                    <a:pt x="25258" y="363"/>
                  </a:cubicBezTo>
                  <a:cubicBezTo>
                    <a:pt x="25724" y="363"/>
                    <a:pt x="25978" y="360"/>
                    <a:pt x="25978" y="353"/>
                  </a:cubicBezTo>
                  <a:cubicBezTo>
                    <a:pt x="25978" y="305"/>
                    <a:pt x="20173" y="207"/>
                    <a:pt x="12989" y="110"/>
                  </a:cubicBezTo>
                  <a:cubicBezTo>
                    <a:pt x="7614" y="37"/>
                    <a:pt x="2995" y="1"/>
                    <a:pt x="1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62"/>
            <p:cNvSpPr/>
            <p:nvPr/>
          </p:nvSpPr>
          <p:spPr>
            <a:xfrm>
              <a:off x="25762" y="3009006"/>
              <a:ext cx="858346" cy="12027"/>
            </a:xfrm>
            <a:custGeom>
              <a:rect b="b" l="l" r="r" t="t"/>
              <a:pathLst>
                <a:path extrusionOk="0" h="364" w="25979">
                  <a:moveTo>
                    <a:pt x="755" y="0"/>
                  </a:moveTo>
                  <a:cubicBezTo>
                    <a:pt x="267" y="0"/>
                    <a:pt x="1" y="4"/>
                    <a:pt x="1" y="11"/>
                  </a:cubicBezTo>
                  <a:cubicBezTo>
                    <a:pt x="1" y="59"/>
                    <a:pt x="5822" y="156"/>
                    <a:pt x="12990" y="254"/>
                  </a:cubicBezTo>
                  <a:cubicBezTo>
                    <a:pt x="18365" y="327"/>
                    <a:pt x="22983" y="363"/>
                    <a:pt x="24957" y="363"/>
                  </a:cubicBezTo>
                  <a:cubicBezTo>
                    <a:pt x="25614" y="363"/>
                    <a:pt x="25978" y="359"/>
                    <a:pt x="25978" y="351"/>
                  </a:cubicBezTo>
                  <a:cubicBezTo>
                    <a:pt x="25978" y="319"/>
                    <a:pt x="20157" y="205"/>
                    <a:pt x="12990" y="108"/>
                  </a:cubicBezTo>
                  <a:cubicBezTo>
                    <a:pt x="7354" y="44"/>
                    <a:pt x="2550" y="0"/>
                    <a:pt x="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62"/>
            <p:cNvSpPr/>
            <p:nvPr/>
          </p:nvSpPr>
          <p:spPr>
            <a:xfrm>
              <a:off x="27381" y="3157884"/>
              <a:ext cx="857784" cy="12027"/>
            </a:xfrm>
            <a:custGeom>
              <a:rect b="b" l="l" r="r" t="t"/>
              <a:pathLst>
                <a:path extrusionOk="0" h="364" w="25962">
                  <a:moveTo>
                    <a:pt x="1020" y="0"/>
                  </a:moveTo>
                  <a:cubicBezTo>
                    <a:pt x="363" y="0"/>
                    <a:pt x="1" y="4"/>
                    <a:pt x="1" y="12"/>
                  </a:cubicBezTo>
                  <a:cubicBezTo>
                    <a:pt x="1" y="45"/>
                    <a:pt x="5806" y="158"/>
                    <a:pt x="12973" y="256"/>
                  </a:cubicBezTo>
                  <a:cubicBezTo>
                    <a:pt x="18621" y="319"/>
                    <a:pt x="23418" y="363"/>
                    <a:pt x="25210" y="363"/>
                  </a:cubicBezTo>
                  <a:cubicBezTo>
                    <a:pt x="25697" y="363"/>
                    <a:pt x="25962" y="360"/>
                    <a:pt x="25962" y="353"/>
                  </a:cubicBezTo>
                  <a:cubicBezTo>
                    <a:pt x="25962" y="304"/>
                    <a:pt x="20157" y="207"/>
                    <a:pt x="12989" y="110"/>
                  </a:cubicBezTo>
                  <a:cubicBezTo>
                    <a:pt x="7602" y="37"/>
                    <a:pt x="2989" y="0"/>
                    <a:pt x="1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62"/>
            <p:cNvSpPr/>
            <p:nvPr/>
          </p:nvSpPr>
          <p:spPr>
            <a:xfrm>
              <a:off x="25233" y="3284394"/>
              <a:ext cx="858346" cy="12027"/>
            </a:xfrm>
            <a:custGeom>
              <a:rect b="b" l="l" r="r" t="t"/>
              <a:pathLst>
                <a:path extrusionOk="0" h="364" w="25979">
                  <a:moveTo>
                    <a:pt x="721" y="0"/>
                  </a:moveTo>
                  <a:cubicBezTo>
                    <a:pt x="254" y="0"/>
                    <a:pt x="1" y="4"/>
                    <a:pt x="1" y="10"/>
                  </a:cubicBezTo>
                  <a:cubicBezTo>
                    <a:pt x="1" y="59"/>
                    <a:pt x="5822" y="156"/>
                    <a:pt x="12989" y="254"/>
                  </a:cubicBezTo>
                  <a:cubicBezTo>
                    <a:pt x="18377" y="327"/>
                    <a:pt x="22989" y="363"/>
                    <a:pt x="24959" y="363"/>
                  </a:cubicBezTo>
                  <a:cubicBezTo>
                    <a:pt x="25615" y="363"/>
                    <a:pt x="25978" y="359"/>
                    <a:pt x="25978" y="351"/>
                  </a:cubicBezTo>
                  <a:cubicBezTo>
                    <a:pt x="25978" y="318"/>
                    <a:pt x="20173" y="205"/>
                    <a:pt x="12989" y="124"/>
                  </a:cubicBezTo>
                  <a:cubicBezTo>
                    <a:pt x="7318" y="47"/>
                    <a:pt x="2489" y="0"/>
                    <a:pt x="7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62"/>
            <p:cNvSpPr/>
            <p:nvPr/>
          </p:nvSpPr>
          <p:spPr>
            <a:xfrm>
              <a:off x="23648" y="3411070"/>
              <a:ext cx="858313" cy="11994"/>
            </a:xfrm>
            <a:custGeom>
              <a:rect b="b" l="l" r="r" t="t"/>
              <a:pathLst>
                <a:path extrusionOk="0" h="363" w="25978">
                  <a:moveTo>
                    <a:pt x="1168" y="0"/>
                  </a:moveTo>
                  <a:cubicBezTo>
                    <a:pt x="418" y="0"/>
                    <a:pt x="0" y="6"/>
                    <a:pt x="0" y="19"/>
                  </a:cubicBezTo>
                  <a:cubicBezTo>
                    <a:pt x="0" y="52"/>
                    <a:pt x="5821" y="165"/>
                    <a:pt x="12989" y="246"/>
                  </a:cubicBezTo>
                  <a:cubicBezTo>
                    <a:pt x="18247" y="318"/>
                    <a:pt x="22767" y="363"/>
                    <a:pt x="24812" y="363"/>
                  </a:cubicBezTo>
                  <a:cubicBezTo>
                    <a:pt x="25561" y="363"/>
                    <a:pt x="25977" y="357"/>
                    <a:pt x="25977" y="344"/>
                  </a:cubicBezTo>
                  <a:cubicBezTo>
                    <a:pt x="25977" y="311"/>
                    <a:pt x="20172" y="214"/>
                    <a:pt x="12989" y="117"/>
                  </a:cubicBezTo>
                  <a:cubicBezTo>
                    <a:pt x="7742" y="45"/>
                    <a:pt x="3216" y="0"/>
                    <a:pt x="1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62"/>
            <p:cNvSpPr/>
            <p:nvPr/>
          </p:nvSpPr>
          <p:spPr>
            <a:xfrm>
              <a:off x="22029" y="3537811"/>
              <a:ext cx="858313" cy="11927"/>
            </a:xfrm>
            <a:custGeom>
              <a:rect b="b" l="l" r="r" t="t"/>
              <a:pathLst>
                <a:path extrusionOk="0" h="361" w="25978">
                  <a:moveTo>
                    <a:pt x="754" y="0"/>
                  </a:moveTo>
                  <a:cubicBezTo>
                    <a:pt x="266" y="0"/>
                    <a:pt x="0" y="3"/>
                    <a:pt x="0" y="10"/>
                  </a:cubicBezTo>
                  <a:cubicBezTo>
                    <a:pt x="0" y="43"/>
                    <a:pt x="5822" y="156"/>
                    <a:pt x="12989" y="254"/>
                  </a:cubicBezTo>
                  <a:cubicBezTo>
                    <a:pt x="18625" y="317"/>
                    <a:pt x="23428" y="361"/>
                    <a:pt x="25224" y="361"/>
                  </a:cubicBezTo>
                  <a:cubicBezTo>
                    <a:pt x="25712" y="361"/>
                    <a:pt x="25978" y="358"/>
                    <a:pt x="25978" y="351"/>
                  </a:cubicBezTo>
                  <a:cubicBezTo>
                    <a:pt x="25978" y="318"/>
                    <a:pt x="20173" y="205"/>
                    <a:pt x="12989" y="108"/>
                  </a:cubicBezTo>
                  <a:cubicBezTo>
                    <a:pt x="7353" y="44"/>
                    <a:pt x="2550" y="0"/>
                    <a:pt x="7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0" name="Google Shape;650;p62"/>
          <p:cNvGrpSpPr/>
          <p:nvPr/>
        </p:nvGrpSpPr>
        <p:grpSpPr>
          <a:xfrm>
            <a:off x="1206050" y="1908344"/>
            <a:ext cx="1531767" cy="2249694"/>
            <a:chOff x="1206050" y="1908344"/>
            <a:chExt cx="1531767" cy="2249694"/>
          </a:xfrm>
        </p:grpSpPr>
        <p:sp>
          <p:nvSpPr>
            <p:cNvPr id="651" name="Google Shape;651;p62"/>
            <p:cNvSpPr/>
            <p:nvPr/>
          </p:nvSpPr>
          <p:spPr>
            <a:xfrm>
              <a:off x="1206050" y="1908344"/>
              <a:ext cx="1531767" cy="2249694"/>
            </a:xfrm>
            <a:custGeom>
              <a:rect b="b" l="l" r="r" t="t"/>
              <a:pathLst>
                <a:path extrusionOk="0" h="68090" w="46361">
                  <a:moveTo>
                    <a:pt x="46134" y="1"/>
                  </a:moveTo>
                  <a:lnTo>
                    <a:pt x="1" y="163"/>
                  </a:lnTo>
                  <a:lnTo>
                    <a:pt x="228" y="68090"/>
                  </a:lnTo>
                  <a:lnTo>
                    <a:pt x="46361" y="67927"/>
                  </a:lnTo>
                  <a:lnTo>
                    <a:pt x="46134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62"/>
            <p:cNvSpPr/>
            <p:nvPr/>
          </p:nvSpPr>
          <p:spPr>
            <a:xfrm>
              <a:off x="1419290" y="2297655"/>
              <a:ext cx="686340" cy="6311"/>
            </a:xfrm>
            <a:custGeom>
              <a:rect b="b" l="l" r="r" t="t"/>
              <a:pathLst>
                <a:path extrusionOk="0" h="191" w="20773">
                  <a:moveTo>
                    <a:pt x="14438" y="0"/>
                  </a:moveTo>
                  <a:cubicBezTo>
                    <a:pt x="13196" y="0"/>
                    <a:pt x="11830" y="2"/>
                    <a:pt x="10395" y="6"/>
                  </a:cubicBezTo>
                  <a:cubicBezTo>
                    <a:pt x="4654" y="23"/>
                    <a:pt x="1" y="71"/>
                    <a:pt x="1" y="136"/>
                  </a:cubicBezTo>
                  <a:cubicBezTo>
                    <a:pt x="1" y="173"/>
                    <a:pt x="2618" y="191"/>
                    <a:pt x="6349" y="191"/>
                  </a:cubicBezTo>
                  <a:cubicBezTo>
                    <a:pt x="7592" y="191"/>
                    <a:pt x="8960" y="189"/>
                    <a:pt x="10395" y="185"/>
                  </a:cubicBezTo>
                  <a:cubicBezTo>
                    <a:pt x="16119" y="168"/>
                    <a:pt x="20773" y="104"/>
                    <a:pt x="20773" y="55"/>
                  </a:cubicBezTo>
                  <a:cubicBezTo>
                    <a:pt x="20773" y="18"/>
                    <a:pt x="18164" y="0"/>
                    <a:pt x="14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62"/>
            <p:cNvSpPr/>
            <p:nvPr/>
          </p:nvSpPr>
          <p:spPr>
            <a:xfrm>
              <a:off x="1419819" y="2458361"/>
              <a:ext cx="1138525" cy="6872"/>
            </a:xfrm>
            <a:custGeom>
              <a:rect b="b" l="l" r="r" t="t"/>
              <a:pathLst>
                <a:path extrusionOk="0" h="208" w="34459">
                  <a:moveTo>
                    <a:pt x="28438" y="1"/>
                  </a:moveTo>
                  <a:cubicBezTo>
                    <a:pt x="25428" y="1"/>
                    <a:pt x="21516" y="9"/>
                    <a:pt x="17238" y="23"/>
                  </a:cubicBezTo>
                  <a:cubicBezTo>
                    <a:pt x="7719" y="39"/>
                    <a:pt x="1" y="104"/>
                    <a:pt x="1" y="169"/>
                  </a:cubicBezTo>
                  <a:cubicBezTo>
                    <a:pt x="1" y="196"/>
                    <a:pt x="2340" y="208"/>
                    <a:pt x="6031" y="208"/>
                  </a:cubicBezTo>
                  <a:cubicBezTo>
                    <a:pt x="9045" y="208"/>
                    <a:pt x="12959" y="200"/>
                    <a:pt x="17238" y="185"/>
                  </a:cubicBezTo>
                  <a:cubicBezTo>
                    <a:pt x="26756" y="169"/>
                    <a:pt x="34459" y="88"/>
                    <a:pt x="34459" y="39"/>
                  </a:cubicBezTo>
                  <a:cubicBezTo>
                    <a:pt x="34459" y="13"/>
                    <a:pt x="32124" y="1"/>
                    <a:pt x="284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62"/>
            <p:cNvSpPr/>
            <p:nvPr/>
          </p:nvSpPr>
          <p:spPr>
            <a:xfrm>
              <a:off x="1420347" y="2626237"/>
              <a:ext cx="1138525" cy="7038"/>
            </a:xfrm>
            <a:custGeom>
              <a:rect b="b" l="l" r="r" t="t"/>
              <a:pathLst>
                <a:path extrusionOk="0" h="213" w="34459">
                  <a:moveTo>
                    <a:pt x="26408" y="1"/>
                  </a:moveTo>
                  <a:cubicBezTo>
                    <a:pt x="23754" y="1"/>
                    <a:pt x="20610" y="6"/>
                    <a:pt x="17238" y="18"/>
                  </a:cubicBezTo>
                  <a:cubicBezTo>
                    <a:pt x="7720" y="50"/>
                    <a:pt x="1" y="115"/>
                    <a:pt x="1" y="164"/>
                  </a:cubicBezTo>
                  <a:cubicBezTo>
                    <a:pt x="1" y="195"/>
                    <a:pt x="3220" y="213"/>
                    <a:pt x="8063" y="213"/>
                  </a:cubicBezTo>
                  <a:cubicBezTo>
                    <a:pt x="10720" y="213"/>
                    <a:pt x="13866" y="208"/>
                    <a:pt x="17238" y="196"/>
                  </a:cubicBezTo>
                  <a:cubicBezTo>
                    <a:pt x="26757" y="164"/>
                    <a:pt x="34459" y="99"/>
                    <a:pt x="34459" y="50"/>
                  </a:cubicBezTo>
                  <a:cubicBezTo>
                    <a:pt x="34459" y="19"/>
                    <a:pt x="31247" y="1"/>
                    <a:pt x="264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62"/>
            <p:cNvSpPr/>
            <p:nvPr/>
          </p:nvSpPr>
          <p:spPr>
            <a:xfrm>
              <a:off x="1420909" y="2794477"/>
              <a:ext cx="1139054" cy="7038"/>
            </a:xfrm>
            <a:custGeom>
              <a:rect b="b" l="l" r="r" t="t"/>
              <a:pathLst>
                <a:path extrusionOk="0" h="213" w="34475">
                  <a:moveTo>
                    <a:pt x="26408" y="0"/>
                  </a:moveTo>
                  <a:cubicBezTo>
                    <a:pt x="23753" y="0"/>
                    <a:pt x="20609" y="6"/>
                    <a:pt x="17237" y="17"/>
                  </a:cubicBezTo>
                  <a:cubicBezTo>
                    <a:pt x="7719" y="50"/>
                    <a:pt x="0" y="115"/>
                    <a:pt x="0" y="163"/>
                  </a:cubicBezTo>
                  <a:cubicBezTo>
                    <a:pt x="0" y="195"/>
                    <a:pt x="3219" y="213"/>
                    <a:pt x="8062" y="213"/>
                  </a:cubicBezTo>
                  <a:cubicBezTo>
                    <a:pt x="10719" y="213"/>
                    <a:pt x="13865" y="207"/>
                    <a:pt x="17237" y="196"/>
                  </a:cubicBezTo>
                  <a:cubicBezTo>
                    <a:pt x="26756" y="163"/>
                    <a:pt x="34474" y="98"/>
                    <a:pt x="34474" y="50"/>
                  </a:cubicBezTo>
                  <a:lnTo>
                    <a:pt x="34458" y="50"/>
                  </a:lnTo>
                  <a:cubicBezTo>
                    <a:pt x="34458" y="18"/>
                    <a:pt x="31246" y="0"/>
                    <a:pt x="26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62"/>
            <p:cNvSpPr/>
            <p:nvPr/>
          </p:nvSpPr>
          <p:spPr>
            <a:xfrm>
              <a:off x="1421438" y="2962155"/>
              <a:ext cx="1139054" cy="7071"/>
            </a:xfrm>
            <a:custGeom>
              <a:rect b="b" l="l" r="r" t="t"/>
              <a:pathLst>
                <a:path extrusionOk="0" h="214" w="34475">
                  <a:moveTo>
                    <a:pt x="26408" y="1"/>
                  </a:moveTo>
                  <a:cubicBezTo>
                    <a:pt x="23753" y="1"/>
                    <a:pt x="20609" y="6"/>
                    <a:pt x="17238" y="18"/>
                  </a:cubicBezTo>
                  <a:cubicBezTo>
                    <a:pt x="7719" y="50"/>
                    <a:pt x="0" y="115"/>
                    <a:pt x="0" y="164"/>
                  </a:cubicBezTo>
                  <a:cubicBezTo>
                    <a:pt x="0" y="195"/>
                    <a:pt x="3219" y="213"/>
                    <a:pt x="8063" y="213"/>
                  </a:cubicBezTo>
                  <a:cubicBezTo>
                    <a:pt x="10720" y="213"/>
                    <a:pt x="13866" y="208"/>
                    <a:pt x="17238" y="196"/>
                  </a:cubicBezTo>
                  <a:cubicBezTo>
                    <a:pt x="26756" y="164"/>
                    <a:pt x="34475" y="99"/>
                    <a:pt x="34475" y="50"/>
                  </a:cubicBezTo>
                  <a:lnTo>
                    <a:pt x="34458" y="50"/>
                  </a:lnTo>
                  <a:cubicBezTo>
                    <a:pt x="34458" y="19"/>
                    <a:pt x="31247" y="1"/>
                    <a:pt x="264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62"/>
            <p:cNvSpPr/>
            <p:nvPr/>
          </p:nvSpPr>
          <p:spPr>
            <a:xfrm>
              <a:off x="1426790" y="3159338"/>
              <a:ext cx="1138525" cy="7038"/>
            </a:xfrm>
            <a:custGeom>
              <a:rect b="b" l="l" r="r" t="t"/>
              <a:pathLst>
                <a:path extrusionOk="0" h="213" w="34459">
                  <a:moveTo>
                    <a:pt x="26396" y="0"/>
                  </a:moveTo>
                  <a:cubicBezTo>
                    <a:pt x="23739" y="0"/>
                    <a:pt x="20593" y="6"/>
                    <a:pt x="17221" y="17"/>
                  </a:cubicBezTo>
                  <a:cubicBezTo>
                    <a:pt x="7703" y="50"/>
                    <a:pt x="1" y="114"/>
                    <a:pt x="1" y="163"/>
                  </a:cubicBezTo>
                  <a:cubicBezTo>
                    <a:pt x="1" y="194"/>
                    <a:pt x="3212" y="212"/>
                    <a:pt x="8051" y="212"/>
                  </a:cubicBezTo>
                  <a:cubicBezTo>
                    <a:pt x="10706" y="212"/>
                    <a:pt x="13850" y="207"/>
                    <a:pt x="17221" y="195"/>
                  </a:cubicBezTo>
                  <a:cubicBezTo>
                    <a:pt x="26740" y="163"/>
                    <a:pt x="34459" y="98"/>
                    <a:pt x="34459" y="50"/>
                  </a:cubicBezTo>
                  <a:cubicBezTo>
                    <a:pt x="34459" y="18"/>
                    <a:pt x="31240" y="0"/>
                    <a:pt x="263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62"/>
            <p:cNvSpPr/>
            <p:nvPr/>
          </p:nvSpPr>
          <p:spPr>
            <a:xfrm>
              <a:off x="1427319" y="3327544"/>
              <a:ext cx="1138525" cy="7071"/>
            </a:xfrm>
            <a:custGeom>
              <a:rect b="b" l="l" r="r" t="t"/>
              <a:pathLst>
                <a:path extrusionOk="0" h="214" w="34459">
                  <a:moveTo>
                    <a:pt x="26397" y="1"/>
                  </a:moveTo>
                  <a:cubicBezTo>
                    <a:pt x="23740" y="1"/>
                    <a:pt x="20594" y="6"/>
                    <a:pt x="17222" y="18"/>
                  </a:cubicBezTo>
                  <a:cubicBezTo>
                    <a:pt x="7703" y="50"/>
                    <a:pt x="1" y="115"/>
                    <a:pt x="1" y="164"/>
                  </a:cubicBezTo>
                  <a:cubicBezTo>
                    <a:pt x="1" y="195"/>
                    <a:pt x="3213" y="213"/>
                    <a:pt x="8051" y="213"/>
                  </a:cubicBezTo>
                  <a:cubicBezTo>
                    <a:pt x="10706" y="213"/>
                    <a:pt x="13850" y="208"/>
                    <a:pt x="17222" y="196"/>
                  </a:cubicBezTo>
                  <a:cubicBezTo>
                    <a:pt x="26740" y="164"/>
                    <a:pt x="34459" y="99"/>
                    <a:pt x="34459" y="50"/>
                  </a:cubicBezTo>
                  <a:cubicBezTo>
                    <a:pt x="34459" y="19"/>
                    <a:pt x="31240" y="1"/>
                    <a:pt x="26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62"/>
            <p:cNvSpPr/>
            <p:nvPr/>
          </p:nvSpPr>
          <p:spPr>
            <a:xfrm>
              <a:off x="1427881" y="3495487"/>
              <a:ext cx="1138492" cy="7004"/>
            </a:xfrm>
            <a:custGeom>
              <a:rect b="b" l="l" r="r" t="t"/>
              <a:pathLst>
                <a:path extrusionOk="0" h="212" w="34458">
                  <a:moveTo>
                    <a:pt x="26659" y="1"/>
                  </a:moveTo>
                  <a:cubicBezTo>
                    <a:pt x="23948" y="1"/>
                    <a:pt x="20705" y="4"/>
                    <a:pt x="17221" y="10"/>
                  </a:cubicBezTo>
                  <a:cubicBezTo>
                    <a:pt x="7702" y="43"/>
                    <a:pt x="0" y="108"/>
                    <a:pt x="0" y="172"/>
                  </a:cubicBezTo>
                  <a:cubicBezTo>
                    <a:pt x="0" y="199"/>
                    <a:pt x="2339" y="211"/>
                    <a:pt x="6027" y="211"/>
                  </a:cubicBezTo>
                  <a:cubicBezTo>
                    <a:pt x="9039" y="211"/>
                    <a:pt x="12950" y="203"/>
                    <a:pt x="17221" y="189"/>
                  </a:cubicBezTo>
                  <a:cubicBezTo>
                    <a:pt x="26739" y="156"/>
                    <a:pt x="34458" y="91"/>
                    <a:pt x="34458" y="43"/>
                  </a:cubicBezTo>
                  <a:cubicBezTo>
                    <a:pt x="34458" y="12"/>
                    <a:pt x="31356" y="1"/>
                    <a:pt x="26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62"/>
            <p:cNvSpPr/>
            <p:nvPr/>
          </p:nvSpPr>
          <p:spPr>
            <a:xfrm>
              <a:off x="1428409" y="3663495"/>
              <a:ext cx="1138525" cy="7038"/>
            </a:xfrm>
            <a:custGeom>
              <a:rect b="b" l="l" r="r" t="t"/>
              <a:pathLst>
                <a:path extrusionOk="0" h="213" w="34459">
                  <a:moveTo>
                    <a:pt x="26396" y="0"/>
                  </a:moveTo>
                  <a:cubicBezTo>
                    <a:pt x="23739" y="0"/>
                    <a:pt x="20593" y="5"/>
                    <a:pt x="17221" y="17"/>
                  </a:cubicBezTo>
                  <a:cubicBezTo>
                    <a:pt x="7719" y="49"/>
                    <a:pt x="0" y="114"/>
                    <a:pt x="0" y="163"/>
                  </a:cubicBezTo>
                  <a:cubicBezTo>
                    <a:pt x="0" y="194"/>
                    <a:pt x="3219" y="212"/>
                    <a:pt x="8062" y="212"/>
                  </a:cubicBezTo>
                  <a:cubicBezTo>
                    <a:pt x="10719" y="212"/>
                    <a:pt x="13865" y="207"/>
                    <a:pt x="17237" y="195"/>
                  </a:cubicBezTo>
                  <a:cubicBezTo>
                    <a:pt x="26740" y="163"/>
                    <a:pt x="34458" y="98"/>
                    <a:pt x="34458" y="49"/>
                  </a:cubicBezTo>
                  <a:cubicBezTo>
                    <a:pt x="34458" y="18"/>
                    <a:pt x="31240" y="0"/>
                    <a:pt x="263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1" name="Google Shape;661;p62"/>
          <p:cNvGrpSpPr/>
          <p:nvPr/>
        </p:nvGrpSpPr>
        <p:grpSpPr>
          <a:xfrm>
            <a:off x="8118448" y="2212114"/>
            <a:ext cx="1171202" cy="1706979"/>
            <a:chOff x="8118448" y="2212114"/>
            <a:chExt cx="1171202" cy="1706979"/>
          </a:xfrm>
        </p:grpSpPr>
        <p:sp>
          <p:nvSpPr>
            <p:cNvPr id="662" name="Google Shape;662;p62"/>
            <p:cNvSpPr/>
            <p:nvPr/>
          </p:nvSpPr>
          <p:spPr>
            <a:xfrm>
              <a:off x="8118448" y="2212114"/>
              <a:ext cx="1171202" cy="1706979"/>
            </a:xfrm>
            <a:custGeom>
              <a:rect b="b" l="l" r="r" t="t"/>
              <a:pathLst>
                <a:path extrusionOk="0" h="51664" w="35448">
                  <a:moveTo>
                    <a:pt x="665" y="1"/>
                  </a:moveTo>
                  <a:lnTo>
                    <a:pt x="0" y="51209"/>
                  </a:lnTo>
                  <a:lnTo>
                    <a:pt x="34783" y="51664"/>
                  </a:lnTo>
                  <a:lnTo>
                    <a:pt x="35448" y="455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62"/>
            <p:cNvSpPr/>
            <p:nvPr/>
          </p:nvSpPr>
          <p:spPr>
            <a:xfrm>
              <a:off x="8296335" y="2506798"/>
              <a:ext cx="517572" cy="8095"/>
            </a:xfrm>
            <a:custGeom>
              <a:rect b="b" l="l" r="r" t="t"/>
              <a:pathLst>
                <a:path extrusionOk="0" h="245" w="15665">
                  <a:moveTo>
                    <a:pt x="1068" y="0"/>
                  </a:moveTo>
                  <a:cubicBezTo>
                    <a:pt x="389" y="0"/>
                    <a:pt x="0" y="6"/>
                    <a:pt x="0" y="17"/>
                  </a:cubicBezTo>
                  <a:cubicBezTo>
                    <a:pt x="0" y="65"/>
                    <a:pt x="3503" y="130"/>
                    <a:pt x="7832" y="195"/>
                  </a:cubicBezTo>
                  <a:cubicBezTo>
                    <a:pt x="10628" y="226"/>
                    <a:pt x="13079" y="244"/>
                    <a:pt x="14465" y="244"/>
                  </a:cubicBezTo>
                  <a:cubicBezTo>
                    <a:pt x="15225" y="244"/>
                    <a:pt x="15664" y="239"/>
                    <a:pt x="15664" y="227"/>
                  </a:cubicBezTo>
                  <a:cubicBezTo>
                    <a:pt x="15664" y="195"/>
                    <a:pt x="12162" y="114"/>
                    <a:pt x="7832" y="65"/>
                  </a:cubicBezTo>
                  <a:cubicBezTo>
                    <a:pt x="4946" y="22"/>
                    <a:pt x="2427" y="0"/>
                    <a:pt x="10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62"/>
            <p:cNvSpPr/>
            <p:nvPr/>
          </p:nvSpPr>
          <p:spPr>
            <a:xfrm>
              <a:off x="8294716" y="2629145"/>
              <a:ext cx="858313" cy="11960"/>
            </a:xfrm>
            <a:custGeom>
              <a:rect b="b" l="l" r="r" t="t"/>
              <a:pathLst>
                <a:path extrusionOk="0" h="362" w="25978">
                  <a:moveTo>
                    <a:pt x="754" y="1"/>
                  </a:moveTo>
                  <a:cubicBezTo>
                    <a:pt x="266" y="1"/>
                    <a:pt x="0" y="4"/>
                    <a:pt x="0" y="11"/>
                  </a:cubicBezTo>
                  <a:cubicBezTo>
                    <a:pt x="0" y="43"/>
                    <a:pt x="5822" y="157"/>
                    <a:pt x="12989" y="254"/>
                  </a:cubicBezTo>
                  <a:cubicBezTo>
                    <a:pt x="18625" y="318"/>
                    <a:pt x="23428" y="361"/>
                    <a:pt x="25224" y="361"/>
                  </a:cubicBezTo>
                  <a:cubicBezTo>
                    <a:pt x="25712" y="361"/>
                    <a:pt x="25978" y="358"/>
                    <a:pt x="25978" y="351"/>
                  </a:cubicBezTo>
                  <a:cubicBezTo>
                    <a:pt x="25978" y="319"/>
                    <a:pt x="20173" y="205"/>
                    <a:pt x="12989" y="108"/>
                  </a:cubicBezTo>
                  <a:cubicBezTo>
                    <a:pt x="7353" y="44"/>
                    <a:pt x="2550" y="1"/>
                    <a:pt x="7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62"/>
            <p:cNvSpPr/>
            <p:nvPr/>
          </p:nvSpPr>
          <p:spPr>
            <a:xfrm>
              <a:off x="8293097" y="2755820"/>
              <a:ext cx="858346" cy="12027"/>
            </a:xfrm>
            <a:custGeom>
              <a:rect b="b" l="l" r="r" t="t"/>
              <a:pathLst>
                <a:path extrusionOk="0" h="364" w="25979">
                  <a:moveTo>
                    <a:pt x="1169" y="1"/>
                  </a:moveTo>
                  <a:cubicBezTo>
                    <a:pt x="419" y="1"/>
                    <a:pt x="1" y="7"/>
                    <a:pt x="1" y="20"/>
                  </a:cubicBezTo>
                  <a:cubicBezTo>
                    <a:pt x="1" y="52"/>
                    <a:pt x="5822" y="150"/>
                    <a:pt x="12989" y="247"/>
                  </a:cubicBezTo>
                  <a:cubicBezTo>
                    <a:pt x="18236" y="318"/>
                    <a:pt x="22762" y="363"/>
                    <a:pt x="24810" y="363"/>
                  </a:cubicBezTo>
                  <a:cubicBezTo>
                    <a:pt x="25560" y="363"/>
                    <a:pt x="25978" y="357"/>
                    <a:pt x="25978" y="344"/>
                  </a:cubicBezTo>
                  <a:cubicBezTo>
                    <a:pt x="25978" y="312"/>
                    <a:pt x="20173" y="214"/>
                    <a:pt x="12989" y="117"/>
                  </a:cubicBezTo>
                  <a:cubicBezTo>
                    <a:pt x="7743" y="46"/>
                    <a:pt x="3217" y="1"/>
                    <a:pt x="1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62"/>
            <p:cNvSpPr/>
            <p:nvPr/>
          </p:nvSpPr>
          <p:spPr>
            <a:xfrm>
              <a:off x="8291511" y="2882496"/>
              <a:ext cx="858313" cy="12027"/>
            </a:xfrm>
            <a:custGeom>
              <a:rect b="b" l="l" r="r" t="t"/>
              <a:pathLst>
                <a:path extrusionOk="0" h="364" w="25978">
                  <a:moveTo>
                    <a:pt x="1022" y="1"/>
                  </a:moveTo>
                  <a:cubicBezTo>
                    <a:pt x="364" y="1"/>
                    <a:pt x="0" y="5"/>
                    <a:pt x="0" y="13"/>
                  </a:cubicBezTo>
                  <a:cubicBezTo>
                    <a:pt x="0" y="45"/>
                    <a:pt x="5821" y="159"/>
                    <a:pt x="12989" y="240"/>
                  </a:cubicBezTo>
                  <a:cubicBezTo>
                    <a:pt x="18660" y="317"/>
                    <a:pt x="23489" y="363"/>
                    <a:pt x="25257" y="363"/>
                  </a:cubicBezTo>
                  <a:cubicBezTo>
                    <a:pt x="25724" y="363"/>
                    <a:pt x="25977" y="360"/>
                    <a:pt x="25977" y="353"/>
                  </a:cubicBezTo>
                  <a:cubicBezTo>
                    <a:pt x="25977" y="305"/>
                    <a:pt x="20172" y="207"/>
                    <a:pt x="12989" y="110"/>
                  </a:cubicBezTo>
                  <a:cubicBezTo>
                    <a:pt x="7613" y="37"/>
                    <a:pt x="2995" y="1"/>
                    <a:pt x="1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62"/>
            <p:cNvSpPr/>
            <p:nvPr/>
          </p:nvSpPr>
          <p:spPr>
            <a:xfrm>
              <a:off x="8289892" y="3009006"/>
              <a:ext cx="858313" cy="12027"/>
            </a:xfrm>
            <a:custGeom>
              <a:rect b="b" l="l" r="r" t="t"/>
              <a:pathLst>
                <a:path extrusionOk="0" h="364" w="25978">
                  <a:moveTo>
                    <a:pt x="754" y="0"/>
                  </a:moveTo>
                  <a:cubicBezTo>
                    <a:pt x="266" y="0"/>
                    <a:pt x="0" y="4"/>
                    <a:pt x="0" y="11"/>
                  </a:cubicBezTo>
                  <a:cubicBezTo>
                    <a:pt x="0" y="59"/>
                    <a:pt x="5822" y="156"/>
                    <a:pt x="12989" y="254"/>
                  </a:cubicBezTo>
                  <a:cubicBezTo>
                    <a:pt x="18365" y="327"/>
                    <a:pt x="22983" y="363"/>
                    <a:pt x="24956" y="363"/>
                  </a:cubicBezTo>
                  <a:cubicBezTo>
                    <a:pt x="25614" y="363"/>
                    <a:pt x="25978" y="359"/>
                    <a:pt x="25978" y="351"/>
                  </a:cubicBezTo>
                  <a:cubicBezTo>
                    <a:pt x="25978" y="319"/>
                    <a:pt x="20173" y="205"/>
                    <a:pt x="12989" y="108"/>
                  </a:cubicBezTo>
                  <a:cubicBezTo>
                    <a:pt x="7353" y="44"/>
                    <a:pt x="2550" y="0"/>
                    <a:pt x="7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62"/>
            <p:cNvSpPr/>
            <p:nvPr/>
          </p:nvSpPr>
          <p:spPr>
            <a:xfrm>
              <a:off x="8290949" y="3157884"/>
              <a:ext cx="858346" cy="12027"/>
            </a:xfrm>
            <a:custGeom>
              <a:rect b="b" l="l" r="r" t="t"/>
              <a:pathLst>
                <a:path extrusionOk="0" h="364" w="25979">
                  <a:moveTo>
                    <a:pt x="1036" y="0"/>
                  </a:moveTo>
                  <a:cubicBezTo>
                    <a:pt x="380" y="0"/>
                    <a:pt x="17" y="4"/>
                    <a:pt x="17" y="12"/>
                  </a:cubicBezTo>
                  <a:cubicBezTo>
                    <a:pt x="1" y="45"/>
                    <a:pt x="5822" y="158"/>
                    <a:pt x="12990" y="256"/>
                  </a:cubicBezTo>
                  <a:cubicBezTo>
                    <a:pt x="18638" y="319"/>
                    <a:pt x="23434" y="363"/>
                    <a:pt x="25226" y="363"/>
                  </a:cubicBezTo>
                  <a:cubicBezTo>
                    <a:pt x="25713" y="363"/>
                    <a:pt x="25978" y="360"/>
                    <a:pt x="25978" y="353"/>
                  </a:cubicBezTo>
                  <a:cubicBezTo>
                    <a:pt x="25978" y="304"/>
                    <a:pt x="20173" y="207"/>
                    <a:pt x="13006" y="110"/>
                  </a:cubicBezTo>
                  <a:cubicBezTo>
                    <a:pt x="7618" y="37"/>
                    <a:pt x="3006" y="0"/>
                    <a:pt x="10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62"/>
            <p:cNvSpPr/>
            <p:nvPr/>
          </p:nvSpPr>
          <p:spPr>
            <a:xfrm>
              <a:off x="8289363" y="3284394"/>
              <a:ext cx="858313" cy="12027"/>
            </a:xfrm>
            <a:custGeom>
              <a:rect b="b" l="l" r="r" t="t"/>
              <a:pathLst>
                <a:path extrusionOk="0" h="364" w="25978">
                  <a:moveTo>
                    <a:pt x="720" y="0"/>
                  </a:moveTo>
                  <a:cubicBezTo>
                    <a:pt x="254" y="0"/>
                    <a:pt x="0" y="4"/>
                    <a:pt x="0" y="10"/>
                  </a:cubicBezTo>
                  <a:cubicBezTo>
                    <a:pt x="0" y="59"/>
                    <a:pt x="5822" y="156"/>
                    <a:pt x="12989" y="254"/>
                  </a:cubicBezTo>
                  <a:cubicBezTo>
                    <a:pt x="18377" y="327"/>
                    <a:pt x="22989" y="363"/>
                    <a:pt x="24958" y="363"/>
                  </a:cubicBezTo>
                  <a:cubicBezTo>
                    <a:pt x="25615" y="363"/>
                    <a:pt x="25978" y="359"/>
                    <a:pt x="25978" y="351"/>
                  </a:cubicBezTo>
                  <a:cubicBezTo>
                    <a:pt x="25978" y="318"/>
                    <a:pt x="20172" y="205"/>
                    <a:pt x="12989" y="124"/>
                  </a:cubicBezTo>
                  <a:cubicBezTo>
                    <a:pt x="7318" y="47"/>
                    <a:pt x="2489" y="0"/>
                    <a:pt x="7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62"/>
            <p:cNvSpPr/>
            <p:nvPr/>
          </p:nvSpPr>
          <p:spPr>
            <a:xfrm>
              <a:off x="8287744" y="3411070"/>
              <a:ext cx="858313" cy="11994"/>
            </a:xfrm>
            <a:custGeom>
              <a:rect b="b" l="l" r="r" t="t"/>
              <a:pathLst>
                <a:path extrusionOk="0" h="363" w="25978">
                  <a:moveTo>
                    <a:pt x="1168" y="0"/>
                  </a:moveTo>
                  <a:cubicBezTo>
                    <a:pt x="419" y="0"/>
                    <a:pt x="1" y="6"/>
                    <a:pt x="1" y="19"/>
                  </a:cubicBezTo>
                  <a:cubicBezTo>
                    <a:pt x="1" y="52"/>
                    <a:pt x="5822" y="165"/>
                    <a:pt x="12989" y="246"/>
                  </a:cubicBezTo>
                  <a:cubicBezTo>
                    <a:pt x="18248" y="318"/>
                    <a:pt x="22768" y="363"/>
                    <a:pt x="24813" y="363"/>
                  </a:cubicBezTo>
                  <a:cubicBezTo>
                    <a:pt x="25561" y="363"/>
                    <a:pt x="25978" y="357"/>
                    <a:pt x="25978" y="344"/>
                  </a:cubicBezTo>
                  <a:cubicBezTo>
                    <a:pt x="25978" y="311"/>
                    <a:pt x="20173" y="214"/>
                    <a:pt x="12989" y="117"/>
                  </a:cubicBezTo>
                  <a:cubicBezTo>
                    <a:pt x="7742" y="45"/>
                    <a:pt x="3217" y="0"/>
                    <a:pt x="1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62"/>
            <p:cNvSpPr/>
            <p:nvPr/>
          </p:nvSpPr>
          <p:spPr>
            <a:xfrm>
              <a:off x="8286126" y="3537811"/>
              <a:ext cx="858346" cy="11927"/>
            </a:xfrm>
            <a:custGeom>
              <a:rect b="b" l="l" r="r" t="t"/>
              <a:pathLst>
                <a:path extrusionOk="0" h="361" w="25979">
                  <a:moveTo>
                    <a:pt x="755" y="0"/>
                  </a:moveTo>
                  <a:cubicBezTo>
                    <a:pt x="267" y="0"/>
                    <a:pt x="1" y="3"/>
                    <a:pt x="1" y="10"/>
                  </a:cubicBezTo>
                  <a:cubicBezTo>
                    <a:pt x="1" y="43"/>
                    <a:pt x="5822" y="156"/>
                    <a:pt x="12990" y="254"/>
                  </a:cubicBezTo>
                  <a:cubicBezTo>
                    <a:pt x="18625" y="317"/>
                    <a:pt x="23429" y="361"/>
                    <a:pt x="25224" y="361"/>
                  </a:cubicBezTo>
                  <a:cubicBezTo>
                    <a:pt x="25712" y="361"/>
                    <a:pt x="25978" y="358"/>
                    <a:pt x="25978" y="351"/>
                  </a:cubicBezTo>
                  <a:cubicBezTo>
                    <a:pt x="25978" y="318"/>
                    <a:pt x="20173" y="205"/>
                    <a:pt x="12990" y="108"/>
                  </a:cubicBezTo>
                  <a:cubicBezTo>
                    <a:pt x="7354" y="44"/>
                    <a:pt x="2550" y="0"/>
                    <a:pt x="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2" name="Google Shape;672;p62"/>
          <p:cNvGrpSpPr/>
          <p:nvPr/>
        </p:nvGrpSpPr>
        <p:grpSpPr>
          <a:xfrm>
            <a:off x="6409916" y="1908344"/>
            <a:ext cx="1531767" cy="2249694"/>
            <a:chOff x="6409916" y="1908344"/>
            <a:chExt cx="1531767" cy="2249694"/>
          </a:xfrm>
        </p:grpSpPr>
        <p:sp>
          <p:nvSpPr>
            <p:cNvPr id="673" name="Google Shape;673;p62"/>
            <p:cNvSpPr/>
            <p:nvPr/>
          </p:nvSpPr>
          <p:spPr>
            <a:xfrm>
              <a:off x="6409916" y="1908344"/>
              <a:ext cx="1531767" cy="2249694"/>
            </a:xfrm>
            <a:custGeom>
              <a:rect b="b" l="l" r="r" t="t"/>
              <a:pathLst>
                <a:path extrusionOk="0" h="68090" w="46361">
                  <a:moveTo>
                    <a:pt x="46133" y="1"/>
                  </a:moveTo>
                  <a:lnTo>
                    <a:pt x="0" y="163"/>
                  </a:lnTo>
                  <a:lnTo>
                    <a:pt x="227" y="68090"/>
                  </a:lnTo>
                  <a:lnTo>
                    <a:pt x="46360" y="67927"/>
                  </a:lnTo>
                  <a:lnTo>
                    <a:pt x="46133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62"/>
            <p:cNvSpPr/>
            <p:nvPr/>
          </p:nvSpPr>
          <p:spPr>
            <a:xfrm>
              <a:off x="6623123" y="2297655"/>
              <a:ext cx="686373" cy="6311"/>
            </a:xfrm>
            <a:custGeom>
              <a:rect b="b" l="l" r="r" t="t"/>
              <a:pathLst>
                <a:path extrusionOk="0" h="191" w="20774">
                  <a:moveTo>
                    <a:pt x="14425" y="0"/>
                  </a:moveTo>
                  <a:cubicBezTo>
                    <a:pt x="13181" y="0"/>
                    <a:pt x="11814" y="2"/>
                    <a:pt x="10379" y="6"/>
                  </a:cubicBezTo>
                  <a:cubicBezTo>
                    <a:pt x="4655" y="23"/>
                    <a:pt x="1" y="71"/>
                    <a:pt x="1" y="136"/>
                  </a:cubicBezTo>
                  <a:cubicBezTo>
                    <a:pt x="1" y="173"/>
                    <a:pt x="2619" y="191"/>
                    <a:pt x="6343" y="191"/>
                  </a:cubicBezTo>
                  <a:cubicBezTo>
                    <a:pt x="7584" y="191"/>
                    <a:pt x="8948" y="189"/>
                    <a:pt x="10379" y="185"/>
                  </a:cubicBezTo>
                  <a:cubicBezTo>
                    <a:pt x="16119" y="168"/>
                    <a:pt x="20773" y="104"/>
                    <a:pt x="20773" y="55"/>
                  </a:cubicBezTo>
                  <a:cubicBezTo>
                    <a:pt x="20773" y="18"/>
                    <a:pt x="18155" y="0"/>
                    <a:pt x="14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62"/>
            <p:cNvSpPr/>
            <p:nvPr/>
          </p:nvSpPr>
          <p:spPr>
            <a:xfrm>
              <a:off x="6623685" y="2458361"/>
              <a:ext cx="1138525" cy="6872"/>
            </a:xfrm>
            <a:custGeom>
              <a:rect b="b" l="l" r="r" t="t"/>
              <a:pathLst>
                <a:path extrusionOk="0" h="208" w="34459">
                  <a:moveTo>
                    <a:pt x="28428" y="1"/>
                  </a:moveTo>
                  <a:cubicBezTo>
                    <a:pt x="25414" y="1"/>
                    <a:pt x="21500" y="9"/>
                    <a:pt x="17221" y="23"/>
                  </a:cubicBezTo>
                  <a:cubicBezTo>
                    <a:pt x="7703" y="39"/>
                    <a:pt x="0" y="104"/>
                    <a:pt x="0" y="169"/>
                  </a:cubicBezTo>
                  <a:cubicBezTo>
                    <a:pt x="0" y="196"/>
                    <a:pt x="2334" y="208"/>
                    <a:pt x="6021" y="208"/>
                  </a:cubicBezTo>
                  <a:cubicBezTo>
                    <a:pt x="9031" y="208"/>
                    <a:pt x="12943" y="200"/>
                    <a:pt x="17221" y="185"/>
                  </a:cubicBezTo>
                  <a:cubicBezTo>
                    <a:pt x="26740" y="169"/>
                    <a:pt x="34458" y="88"/>
                    <a:pt x="34458" y="39"/>
                  </a:cubicBezTo>
                  <a:cubicBezTo>
                    <a:pt x="34458" y="13"/>
                    <a:pt x="32119" y="1"/>
                    <a:pt x="284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62"/>
            <p:cNvSpPr/>
            <p:nvPr/>
          </p:nvSpPr>
          <p:spPr>
            <a:xfrm>
              <a:off x="6624214" y="2626237"/>
              <a:ext cx="1138525" cy="7038"/>
            </a:xfrm>
            <a:custGeom>
              <a:rect b="b" l="l" r="r" t="t"/>
              <a:pathLst>
                <a:path extrusionOk="0" h="213" w="34459">
                  <a:moveTo>
                    <a:pt x="26396" y="1"/>
                  </a:moveTo>
                  <a:cubicBezTo>
                    <a:pt x="23739" y="1"/>
                    <a:pt x="20593" y="6"/>
                    <a:pt x="17221" y="18"/>
                  </a:cubicBezTo>
                  <a:cubicBezTo>
                    <a:pt x="7703" y="50"/>
                    <a:pt x="0" y="115"/>
                    <a:pt x="0" y="164"/>
                  </a:cubicBezTo>
                  <a:cubicBezTo>
                    <a:pt x="0" y="195"/>
                    <a:pt x="3219" y="213"/>
                    <a:pt x="8058" y="213"/>
                  </a:cubicBezTo>
                  <a:cubicBezTo>
                    <a:pt x="10713" y="213"/>
                    <a:pt x="13855" y="208"/>
                    <a:pt x="17221" y="196"/>
                  </a:cubicBezTo>
                  <a:cubicBezTo>
                    <a:pt x="26740" y="164"/>
                    <a:pt x="34458" y="99"/>
                    <a:pt x="34458" y="50"/>
                  </a:cubicBezTo>
                  <a:cubicBezTo>
                    <a:pt x="34458" y="19"/>
                    <a:pt x="31240" y="1"/>
                    <a:pt x="26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62"/>
            <p:cNvSpPr/>
            <p:nvPr/>
          </p:nvSpPr>
          <p:spPr>
            <a:xfrm>
              <a:off x="6624742" y="2794477"/>
              <a:ext cx="1138525" cy="7038"/>
            </a:xfrm>
            <a:custGeom>
              <a:rect b="b" l="l" r="r" t="t"/>
              <a:pathLst>
                <a:path extrusionOk="0" h="213" w="34459">
                  <a:moveTo>
                    <a:pt x="26397" y="0"/>
                  </a:moveTo>
                  <a:cubicBezTo>
                    <a:pt x="23739" y="0"/>
                    <a:pt x="20593" y="6"/>
                    <a:pt x="17221" y="17"/>
                  </a:cubicBezTo>
                  <a:cubicBezTo>
                    <a:pt x="7719" y="50"/>
                    <a:pt x="1" y="115"/>
                    <a:pt x="1" y="163"/>
                  </a:cubicBezTo>
                  <a:cubicBezTo>
                    <a:pt x="1" y="195"/>
                    <a:pt x="3219" y="213"/>
                    <a:pt x="8063" y="213"/>
                  </a:cubicBezTo>
                  <a:cubicBezTo>
                    <a:pt x="10720" y="213"/>
                    <a:pt x="13866" y="207"/>
                    <a:pt x="17238" y="196"/>
                  </a:cubicBezTo>
                  <a:cubicBezTo>
                    <a:pt x="26740" y="163"/>
                    <a:pt x="34459" y="98"/>
                    <a:pt x="34459" y="50"/>
                  </a:cubicBezTo>
                  <a:cubicBezTo>
                    <a:pt x="34459" y="18"/>
                    <a:pt x="31240" y="0"/>
                    <a:pt x="26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62"/>
            <p:cNvSpPr/>
            <p:nvPr/>
          </p:nvSpPr>
          <p:spPr>
            <a:xfrm>
              <a:off x="6625271" y="2962155"/>
              <a:ext cx="1138525" cy="7071"/>
            </a:xfrm>
            <a:custGeom>
              <a:rect b="b" l="l" r="r" t="t"/>
              <a:pathLst>
                <a:path extrusionOk="0" h="214" w="34459">
                  <a:moveTo>
                    <a:pt x="26397" y="1"/>
                  </a:moveTo>
                  <a:cubicBezTo>
                    <a:pt x="23740" y="1"/>
                    <a:pt x="20594" y="6"/>
                    <a:pt x="17222" y="18"/>
                  </a:cubicBezTo>
                  <a:cubicBezTo>
                    <a:pt x="7719" y="50"/>
                    <a:pt x="1" y="115"/>
                    <a:pt x="1" y="164"/>
                  </a:cubicBezTo>
                  <a:cubicBezTo>
                    <a:pt x="1" y="195"/>
                    <a:pt x="3219" y="213"/>
                    <a:pt x="8063" y="213"/>
                  </a:cubicBezTo>
                  <a:cubicBezTo>
                    <a:pt x="10720" y="213"/>
                    <a:pt x="13866" y="208"/>
                    <a:pt x="17238" y="196"/>
                  </a:cubicBezTo>
                  <a:cubicBezTo>
                    <a:pt x="26740" y="164"/>
                    <a:pt x="34459" y="99"/>
                    <a:pt x="34459" y="50"/>
                  </a:cubicBezTo>
                  <a:cubicBezTo>
                    <a:pt x="34459" y="19"/>
                    <a:pt x="31240" y="1"/>
                    <a:pt x="26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62"/>
            <p:cNvSpPr/>
            <p:nvPr/>
          </p:nvSpPr>
          <p:spPr>
            <a:xfrm>
              <a:off x="6630095" y="3159338"/>
              <a:ext cx="1138525" cy="7038"/>
            </a:xfrm>
            <a:custGeom>
              <a:rect b="b" l="l" r="r" t="t"/>
              <a:pathLst>
                <a:path extrusionOk="0" h="213" w="34459">
                  <a:moveTo>
                    <a:pt x="26408" y="0"/>
                  </a:moveTo>
                  <a:cubicBezTo>
                    <a:pt x="23754" y="0"/>
                    <a:pt x="20610" y="6"/>
                    <a:pt x="17238" y="17"/>
                  </a:cubicBezTo>
                  <a:cubicBezTo>
                    <a:pt x="7719" y="50"/>
                    <a:pt x="1" y="114"/>
                    <a:pt x="1" y="163"/>
                  </a:cubicBezTo>
                  <a:cubicBezTo>
                    <a:pt x="1" y="194"/>
                    <a:pt x="3219" y="212"/>
                    <a:pt x="8063" y="212"/>
                  </a:cubicBezTo>
                  <a:cubicBezTo>
                    <a:pt x="10720" y="212"/>
                    <a:pt x="13866" y="207"/>
                    <a:pt x="17238" y="195"/>
                  </a:cubicBezTo>
                  <a:cubicBezTo>
                    <a:pt x="26756" y="163"/>
                    <a:pt x="34459" y="98"/>
                    <a:pt x="34459" y="50"/>
                  </a:cubicBezTo>
                  <a:cubicBezTo>
                    <a:pt x="34459" y="18"/>
                    <a:pt x="31247" y="0"/>
                    <a:pt x="26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62"/>
            <p:cNvSpPr/>
            <p:nvPr/>
          </p:nvSpPr>
          <p:spPr>
            <a:xfrm>
              <a:off x="6630623" y="3327544"/>
              <a:ext cx="1138525" cy="7071"/>
            </a:xfrm>
            <a:custGeom>
              <a:rect b="b" l="l" r="r" t="t"/>
              <a:pathLst>
                <a:path extrusionOk="0" h="214" w="34459">
                  <a:moveTo>
                    <a:pt x="26408" y="1"/>
                  </a:moveTo>
                  <a:cubicBezTo>
                    <a:pt x="23754" y="1"/>
                    <a:pt x="20610" y="6"/>
                    <a:pt x="17238" y="18"/>
                  </a:cubicBezTo>
                  <a:cubicBezTo>
                    <a:pt x="7720" y="50"/>
                    <a:pt x="1" y="115"/>
                    <a:pt x="1" y="164"/>
                  </a:cubicBezTo>
                  <a:cubicBezTo>
                    <a:pt x="1" y="195"/>
                    <a:pt x="3220" y="213"/>
                    <a:pt x="8063" y="213"/>
                  </a:cubicBezTo>
                  <a:cubicBezTo>
                    <a:pt x="10720" y="213"/>
                    <a:pt x="13866" y="208"/>
                    <a:pt x="17238" y="196"/>
                  </a:cubicBezTo>
                  <a:cubicBezTo>
                    <a:pt x="26757" y="164"/>
                    <a:pt x="34459" y="99"/>
                    <a:pt x="34459" y="50"/>
                  </a:cubicBezTo>
                  <a:cubicBezTo>
                    <a:pt x="34459" y="19"/>
                    <a:pt x="31247" y="1"/>
                    <a:pt x="264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62"/>
            <p:cNvSpPr/>
            <p:nvPr/>
          </p:nvSpPr>
          <p:spPr>
            <a:xfrm>
              <a:off x="6631185" y="3495487"/>
              <a:ext cx="1138525" cy="7004"/>
            </a:xfrm>
            <a:custGeom>
              <a:rect b="b" l="l" r="r" t="t"/>
              <a:pathLst>
                <a:path extrusionOk="0" h="212" w="34459">
                  <a:moveTo>
                    <a:pt x="26671" y="1"/>
                  </a:moveTo>
                  <a:cubicBezTo>
                    <a:pt x="23962" y="1"/>
                    <a:pt x="20721" y="4"/>
                    <a:pt x="17237" y="10"/>
                  </a:cubicBezTo>
                  <a:cubicBezTo>
                    <a:pt x="7719" y="43"/>
                    <a:pt x="0" y="108"/>
                    <a:pt x="0" y="172"/>
                  </a:cubicBezTo>
                  <a:cubicBezTo>
                    <a:pt x="0" y="199"/>
                    <a:pt x="2339" y="211"/>
                    <a:pt x="6030" y="211"/>
                  </a:cubicBezTo>
                  <a:cubicBezTo>
                    <a:pt x="9044" y="211"/>
                    <a:pt x="12959" y="203"/>
                    <a:pt x="17237" y="189"/>
                  </a:cubicBezTo>
                  <a:cubicBezTo>
                    <a:pt x="26756" y="156"/>
                    <a:pt x="34458" y="91"/>
                    <a:pt x="34458" y="43"/>
                  </a:cubicBezTo>
                  <a:cubicBezTo>
                    <a:pt x="34458" y="12"/>
                    <a:pt x="31362" y="1"/>
                    <a:pt x="26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62"/>
            <p:cNvSpPr/>
            <p:nvPr/>
          </p:nvSpPr>
          <p:spPr>
            <a:xfrm>
              <a:off x="6631714" y="3663495"/>
              <a:ext cx="1139054" cy="7038"/>
            </a:xfrm>
            <a:custGeom>
              <a:rect b="b" l="l" r="r" t="t"/>
              <a:pathLst>
                <a:path extrusionOk="0" h="213" w="34475">
                  <a:moveTo>
                    <a:pt x="26408" y="0"/>
                  </a:moveTo>
                  <a:cubicBezTo>
                    <a:pt x="23753" y="0"/>
                    <a:pt x="20609" y="5"/>
                    <a:pt x="17238" y="17"/>
                  </a:cubicBezTo>
                  <a:cubicBezTo>
                    <a:pt x="7719" y="49"/>
                    <a:pt x="0" y="114"/>
                    <a:pt x="0" y="163"/>
                  </a:cubicBezTo>
                  <a:cubicBezTo>
                    <a:pt x="0" y="194"/>
                    <a:pt x="3219" y="212"/>
                    <a:pt x="8062" y="212"/>
                  </a:cubicBezTo>
                  <a:cubicBezTo>
                    <a:pt x="10720" y="212"/>
                    <a:pt x="13866" y="207"/>
                    <a:pt x="17238" y="195"/>
                  </a:cubicBezTo>
                  <a:cubicBezTo>
                    <a:pt x="26756" y="163"/>
                    <a:pt x="34475" y="98"/>
                    <a:pt x="34475" y="49"/>
                  </a:cubicBezTo>
                  <a:lnTo>
                    <a:pt x="34458" y="49"/>
                  </a:lnTo>
                  <a:cubicBezTo>
                    <a:pt x="34458" y="18"/>
                    <a:pt x="31247" y="0"/>
                    <a:pt x="26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63"/>
          <p:cNvSpPr txBox="1"/>
          <p:nvPr>
            <p:ph type="title"/>
          </p:nvPr>
        </p:nvSpPr>
        <p:spPr>
          <a:xfrm>
            <a:off x="1061275" y="1767600"/>
            <a:ext cx="26223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85" name="Google Shape;685;p63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6" name="Google Shape;686;p63"/>
          <p:cNvGrpSpPr/>
          <p:nvPr/>
        </p:nvGrpSpPr>
        <p:grpSpPr>
          <a:xfrm>
            <a:off x="2969567" y="515578"/>
            <a:ext cx="720724" cy="932648"/>
            <a:chOff x="7529776" y="988432"/>
            <a:chExt cx="845524" cy="1094143"/>
          </a:xfrm>
        </p:grpSpPr>
        <p:sp>
          <p:nvSpPr>
            <p:cNvPr id="687" name="Google Shape;687;p63"/>
            <p:cNvSpPr/>
            <p:nvPr/>
          </p:nvSpPr>
          <p:spPr>
            <a:xfrm>
              <a:off x="7529776" y="988432"/>
              <a:ext cx="845524" cy="1094143"/>
            </a:xfrm>
            <a:custGeom>
              <a:rect b="b" l="l" r="r" t="t"/>
              <a:pathLst>
                <a:path extrusionOk="0" h="34120" w="26367">
                  <a:moveTo>
                    <a:pt x="702" y="1"/>
                  </a:moveTo>
                  <a:lnTo>
                    <a:pt x="0" y="34120"/>
                  </a:lnTo>
                  <a:lnTo>
                    <a:pt x="25681" y="34003"/>
                  </a:lnTo>
                  <a:lnTo>
                    <a:pt x="26366" y="535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63"/>
            <p:cNvSpPr/>
            <p:nvPr/>
          </p:nvSpPr>
          <p:spPr>
            <a:xfrm>
              <a:off x="7584964" y="1027554"/>
              <a:ext cx="741048" cy="998229"/>
            </a:xfrm>
            <a:custGeom>
              <a:rect b="b" l="l" r="r" t="t"/>
              <a:pathLst>
                <a:path extrusionOk="0" h="31129" w="23109">
                  <a:moveTo>
                    <a:pt x="635" y="0"/>
                  </a:moveTo>
                  <a:lnTo>
                    <a:pt x="0" y="31128"/>
                  </a:lnTo>
                  <a:lnTo>
                    <a:pt x="0" y="31128"/>
                  </a:lnTo>
                  <a:lnTo>
                    <a:pt x="22473" y="30828"/>
                  </a:lnTo>
                  <a:lnTo>
                    <a:pt x="23108" y="468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63"/>
            <p:cNvSpPr/>
            <p:nvPr/>
          </p:nvSpPr>
          <p:spPr>
            <a:xfrm>
              <a:off x="7714068" y="1199019"/>
              <a:ext cx="492461" cy="680504"/>
            </a:xfrm>
            <a:custGeom>
              <a:rect b="b" l="l" r="r" t="t"/>
              <a:pathLst>
                <a:path extrusionOk="0" h="21221" w="15357">
                  <a:moveTo>
                    <a:pt x="15356" y="0"/>
                  </a:moveTo>
                  <a:lnTo>
                    <a:pt x="435" y="251"/>
                  </a:lnTo>
                  <a:lnTo>
                    <a:pt x="1" y="20903"/>
                  </a:lnTo>
                  <a:lnTo>
                    <a:pt x="14922" y="21220"/>
                  </a:lnTo>
                  <a:lnTo>
                    <a:pt x="153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63"/>
            <p:cNvSpPr/>
            <p:nvPr/>
          </p:nvSpPr>
          <p:spPr>
            <a:xfrm>
              <a:off x="7721571" y="1199019"/>
              <a:ext cx="484957" cy="680504"/>
            </a:xfrm>
            <a:custGeom>
              <a:rect b="b" l="l" r="r" t="t"/>
              <a:pathLst>
                <a:path extrusionOk="0" h="21221" w="15123">
                  <a:moveTo>
                    <a:pt x="15122" y="0"/>
                  </a:moveTo>
                  <a:lnTo>
                    <a:pt x="1" y="10009"/>
                  </a:lnTo>
                  <a:lnTo>
                    <a:pt x="14688" y="21220"/>
                  </a:lnTo>
                  <a:lnTo>
                    <a:pt x="15122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1" name="Google Shape;691;p63"/>
          <p:cNvGrpSpPr/>
          <p:nvPr/>
        </p:nvGrpSpPr>
        <p:grpSpPr>
          <a:xfrm>
            <a:off x="2231807" y="374498"/>
            <a:ext cx="518860" cy="670484"/>
            <a:chOff x="7179887" y="2301692"/>
            <a:chExt cx="608705" cy="786584"/>
          </a:xfrm>
        </p:grpSpPr>
        <p:sp>
          <p:nvSpPr>
            <p:cNvPr id="692" name="Google Shape;692;p63"/>
            <p:cNvSpPr/>
            <p:nvPr/>
          </p:nvSpPr>
          <p:spPr>
            <a:xfrm>
              <a:off x="7179887" y="2301692"/>
              <a:ext cx="608705" cy="786584"/>
            </a:xfrm>
            <a:custGeom>
              <a:rect b="b" l="l" r="r" t="t"/>
              <a:pathLst>
                <a:path extrusionOk="0" h="24529" w="18982">
                  <a:moveTo>
                    <a:pt x="518" y="0"/>
                  </a:moveTo>
                  <a:lnTo>
                    <a:pt x="0" y="24528"/>
                  </a:lnTo>
                  <a:lnTo>
                    <a:pt x="18480" y="24445"/>
                  </a:lnTo>
                  <a:lnTo>
                    <a:pt x="18981" y="368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63"/>
            <p:cNvSpPr/>
            <p:nvPr/>
          </p:nvSpPr>
          <p:spPr>
            <a:xfrm>
              <a:off x="7220068" y="2329559"/>
              <a:ext cx="532609" cy="717991"/>
            </a:xfrm>
            <a:custGeom>
              <a:rect b="b" l="l" r="r" t="t"/>
              <a:pathLst>
                <a:path extrusionOk="0" h="22390" w="16609">
                  <a:moveTo>
                    <a:pt x="452" y="0"/>
                  </a:moveTo>
                  <a:lnTo>
                    <a:pt x="1" y="22390"/>
                  </a:lnTo>
                  <a:lnTo>
                    <a:pt x="16158" y="22172"/>
                  </a:lnTo>
                  <a:lnTo>
                    <a:pt x="16609" y="334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63"/>
            <p:cNvSpPr/>
            <p:nvPr/>
          </p:nvSpPr>
          <p:spPr>
            <a:xfrm>
              <a:off x="7312775" y="2452794"/>
              <a:ext cx="354186" cy="489735"/>
            </a:xfrm>
            <a:custGeom>
              <a:rect b="b" l="l" r="r" t="t"/>
              <a:pathLst>
                <a:path extrusionOk="0" h="15272" w="11045">
                  <a:moveTo>
                    <a:pt x="11045" y="0"/>
                  </a:moveTo>
                  <a:lnTo>
                    <a:pt x="318" y="184"/>
                  </a:lnTo>
                  <a:lnTo>
                    <a:pt x="0" y="15038"/>
                  </a:lnTo>
                  <a:lnTo>
                    <a:pt x="10727" y="15272"/>
                  </a:lnTo>
                  <a:lnTo>
                    <a:pt x="110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5" name="Google Shape;695;p63"/>
          <p:cNvSpPr/>
          <p:nvPr/>
        </p:nvSpPr>
        <p:spPr>
          <a:xfrm>
            <a:off x="3947200" y="412723"/>
            <a:ext cx="4815108" cy="3872540"/>
          </a:xfrm>
          <a:custGeom>
            <a:rect b="b" l="l" r="r" t="t"/>
            <a:pathLst>
              <a:path extrusionOk="0" h="25331" w="31496">
                <a:moveTo>
                  <a:pt x="351" y="0"/>
                </a:moveTo>
                <a:lnTo>
                  <a:pt x="0" y="24879"/>
                </a:lnTo>
                <a:lnTo>
                  <a:pt x="31128" y="25330"/>
                </a:lnTo>
                <a:lnTo>
                  <a:pt x="31496" y="435"/>
                </a:lnTo>
                <a:lnTo>
                  <a:pt x="35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6" name="Google Shape;696;p63"/>
          <p:cNvGrpSpPr/>
          <p:nvPr/>
        </p:nvGrpSpPr>
        <p:grpSpPr>
          <a:xfrm flipH="1">
            <a:off x="241876" y="3611495"/>
            <a:ext cx="1154286" cy="1063438"/>
            <a:chOff x="7102066" y="3464861"/>
            <a:chExt cx="1313778" cy="1210378"/>
          </a:xfrm>
        </p:grpSpPr>
        <p:sp>
          <p:nvSpPr>
            <p:cNvPr id="697" name="Google Shape;697;p63"/>
            <p:cNvSpPr/>
            <p:nvPr/>
          </p:nvSpPr>
          <p:spPr>
            <a:xfrm>
              <a:off x="7102066" y="4393923"/>
              <a:ext cx="70769" cy="281316"/>
            </a:xfrm>
            <a:custGeom>
              <a:rect b="b" l="l" r="r" t="t"/>
              <a:pathLst>
                <a:path extrusionOk="0" h="8630" w="2171">
                  <a:moveTo>
                    <a:pt x="0" y="0"/>
                  </a:moveTo>
                  <a:lnTo>
                    <a:pt x="0" y="8630"/>
                  </a:lnTo>
                  <a:lnTo>
                    <a:pt x="2170" y="86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63"/>
            <p:cNvSpPr/>
            <p:nvPr/>
          </p:nvSpPr>
          <p:spPr>
            <a:xfrm>
              <a:off x="7995238" y="4393923"/>
              <a:ext cx="70737" cy="281316"/>
            </a:xfrm>
            <a:custGeom>
              <a:rect b="b" l="l" r="r" t="t"/>
              <a:pathLst>
                <a:path extrusionOk="0" h="8630" w="2170">
                  <a:moveTo>
                    <a:pt x="0" y="0"/>
                  </a:moveTo>
                  <a:lnTo>
                    <a:pt x="0" y="8630"/>
                  </a:lnTo>
                  <a:lnTo>
                    <a:pt x="2170" y="86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63"/>
            <p:cNvSpPr/>
            <p:nvPr/>
          </p:nvSpPr>
          <p:spPr>
            <a:xfrm>
              <a:off x="7573035" y="4393923"/>
              <a:ext cx="70737" cy="281316"/>
            </a:xfrm>
            <a:custGeom>
              <a:rect b="b" l="l" r="r" t="t"/>
              <a:pathLst>
                <a:path extrusionOk="0" h="8630" w="2170">
                  <a:moveTo>
                    <a:pt x="0" y="0"/>
                  </a:moveTo>
                  <a:lnTo>
                    <a:pt x="0" y="8630"/>
                  </a:lnTo>
                  <a:lnTo>
                    <a:pt x="2170" y="86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63"/>
            <p:cNvSpPr/>
            <p:nvPr/>
          </p:nvSpPr>
          <p:spPr>
            <a:xfrm>
              <a:off x="8332231" y="4393923"/>
              <a:ext cx="70769" cy="281316"/>
            </a:xfrm>
            <a:custGeom>
              <a:rect b="b" l="l" r="r" t="t"/>
              <a:pathLst>
                <a:path extrusionOk="0" h="8630" w="2171">
                  <a:moveTo>
                    <a:pt x="1" y="0"/>
                  </a:moveTo>
                  <a:lnTo>
                    <a:pt x="1" y="8630"/>
                  </a:lnTo>
                  <a:lnTo>
                    <a:pt x="2170" y="86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63"/>
            <p:cNvSpPr/>
            <p:nvPr/>
          </p:nvSpPr>
          <p:spPr>
            <a:xfrm>
              <a:off x="7102066" y="3745069"/>
              <a:ext cx="965538" cy="648886"/>
            </a:xfrm>
            <a:custGeom>
              <a:rect b="b" l="l" r="r" t="t"/>
              <a:pathLst>
                <a:path extrusionOk="0" h="19906" w="29620">
                  <a:moveTo>
                    <a:pt x="0" y="1"/>
                  </a:moveTo>
                  <a:lnTo>
                    <a:pt x="0" y="19905"/>
                  </a:lnTo>
                  <a:lnTo>
                    <a:pt x="29619" y="19905"/>
                  </a:lnTo>
                  <a:lnTo>
                    <a:pt x="296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63"/>
            <p:cNvSpPr/>
            <p:nvPr/>
          </p:nvSpPr>
          <p:spPr>
            <a:xfrm>
              <a:off x="8067572" y="3745069"/>
              <a:ext cx="348272" cy="648886"/>
            </a:xfrm>
            <a:custGeom>
              <a:rect b="b" l="l" r="r" t="t"/>
              <a:pathLst>
                <a:path extrusionOk="0" h="19906" w="10684">
                  <a:moveTo>
                    <a:pt x="0" y="1"/>
                  </a:moveTo>
                  <a:lnTo>
                    <a:pt x="0" y="19905"/>
                  </a:lnTo>
                  <a:lnTo>
                    <a:pt x="10684" y="19905"/>
                  </a:lnTo>
                  <a:lnTo>
                    <a:pt x="106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63"/>
            <p:cNvSpPr/>
            <p:nvPr/>
          </p:nvSpPr>
          <p:spPr>
            <a:xfrm>
              <a:off x="7196371" y="3860269"/>
              <a:ext cx="781753" cy="211688"/>
            </a:xfrm>
            <a:custGeom>
              <a:rect b="b" l="l" r="r" t="t"/>
              <a:pathLst>
                <a:path extrusionOk="0" h="6494" w="23982">
                  <a:moveTo>
                    <a:pt x="82" y="1"/>
                  </a:moveTo>
                  <a:cubicBezTo>
                    <a:pt x="76" y="11"/>
                    <a:pt x="75" y="14"/>
                    <a:pt x="77" y="14"/>
                  </a:cubicBezTo>
                  <a:cubicBezTo>
                    <a:pt x="78" y="14"/>
                    <a:pt x="78" y="14"/>
                    <a:pt x="79" y="13"/>
                  </a:cubicBezTo>
                  <a:lnTo>
                    <a:pt x="79" y="13"/>
                  </a:lnTo>
                  <a:cubicBezTo>
                    <a:pt x="67" y="24"/>
                    <a:pt x="43" y="44"/>
                    <a:pt x="0" y="83"/>
                  </a:cubicBezTo>
                  <a:lnTo>
                    <a:pt x="0" y="1710"/>
                  </a:lnTo>
                  <a:lnTo>
                    <a:pt x="0" y="3304"/>
                  </a:lnTo>
                  <a:cubicBezTo>
                    <a:pt x="17" y="4356"/>
                    <a:pt x="17" y="5408"/>
                    <a:pt x="17" y="6411"/>
                  </a:cubicBezTo>
                  <a:lnTo>
                    <a:pt x="17" y="6493"/>
                  </a:lnTo>
                  <a:lnTo>
                    <a:pt x="82" y="6493"/>
                  </a:lnTo>
                  <a:lnTo>
                    <a:pt x="17144" y="6460"/>
                  </a:lnTo>
                  <a:cubicBezTo>
                    <a:pt x="19264" y="6444"/>
                    <a:pt x="20957" y="6444"/>
                    <a:pt x="22140" y="6444"/>
                  </a:cubicBezTo>
                  <a:cubicBezTo>
                    <a:pt x="22716" y="6427"/>
                    <a:pt x="23159" y="6427"/>
                    <a:pt x="23472" y="6427"/>
                  </a:cubicBezTo>
                  <a:lnTo>
                    <a:pt x="23817" y="6427"/>
                  </a:lnTo>
                  <a:cubicBezTo>
                    <a:pt x="23850" y="6427"/>
                    <a:pt x="23883" y="6427"/>
                    <a:pt x="23932" y="6411"/>
                  </a:cubicBezTo>
                  <a:lnTo>
                    <a:pt x="23455" y="6411"/>
                  </a:lnTo>
                  <a:lnTo>
                    <a:pt x="22107" y="6394"/>
                  </a:lnTo>
                  <a:cubicBezTo>
                    <a:pt x="20924" y="6394"/>
                    <a:pt x="19215" y="6378"/>
                    <a:pt x="17094" y="6378"/>
                  </a:cubicBezTo>
                  <a:lnTo>
                    <a:pt x="165" y="6345"/>
                  </a:lnTo>
                  <a:lnTo>
                    <a:pt x="165" y="6345"/>
                  </a:lnTo>
                  <a:cubicBezTo>
                    <a:pt x="165" y="5347"/>
                    <a:pt x="165" y="4334"/>
                    <a:pt x="165" y="3304"/>
                  </a:cubicBezTo>
                  <a:lnTo>
                    <a:pt x="165" y="1710"/>
                  </a:lnTo>
                  <a:lnTo>
                    <a:pt x="165" y="165"/>
                  </a:lnTo>
                  <a:lnTo>
                    <a:pt x="165" y="165"/>
                  </a:lnTo>
                  <a:cubicBezTo>
                    <a:pt x="9849" y="149"/>
                    <a:pt x="18455" y="148"/>
                    <a:pt x="23883" y="132"/>
                  </a:cubicBezTo>
                  <a:lnTo>
                    <a:pt x="23883" y="132"/>
                  </a:lnTo>
                  <a:cubicBezTo>
                    <a:pt x="23883" y="2098"/>
                    <a:pt x="23899" y="3659"/>
                    <a:pt x="23899" y="4734"/>
                  </a:cubicBezTo>
                  <a:cubicBezTo>
                    <a:pt x="23915" y="5277"/>
                    <a:pt x="23915" y="5688"/>
                    <a:pt x="23915" y="5983"/>
                  </a:cubicBezTo>
                  <a:cubicBezTo>
                    <a:pt x="23915" y="6115"/>
                    <a:pt x="23915" y="6230"/>
                    <a:pt x="23915" y="6312"/>
                  </a:cubicBezTo>
                  <a:cubicBezTo>
                    <a:pt x="23915" y="6345"/>
                    <a:pt x="23915" y="6378"/>
                    <a:pt x="23932" y="6411"/>
                  </a:cubicBezTo>
                  <a:cubicBezTo>
                    <a:pt x="23932" y="6378"/>
                    <a:pt x="23932" y="6345"/>
                    <a:pt x="23932" y="6312"/>
                  </a:cubicBezTo>
                  <a:cubicBezTo>
                    <a:pt x="23932" y="6246"/>
                    <a:pt x="23932" y="6131"/>
                    <a:pt x="23932" y="6000"/>
                  </a:cubicBezTo>
                  <a:cubicBezTo>
                    <a:pt x="23932" y="5720"/>
                    <a:pt x="23948" y="5310"/>
                    <a:pt x="23948" y="4767"/>
                  </a:cubicBezTo>
                  <a:cubicBezTo>
                    <a:pt x="23948" y="3682"/>
                    <a:pt x="23965" y="2088"/>
                    <a:pt x="23981" y="83"/>
                  </a:cubicBezTo>
                  <a:lnTo>
                    <a:pt x="23981" y="33"/>
                  </a:lnTo>
                  <a:lnTo>
                    <a:pt x="23932" y="3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63"/>
            <p:cNvSpPr/>
            <p:nvPr/>
          </p:nvSpPr>
          <p:spPr>
            <a:xfrm>
              <a:off x="7542491" y="3932081"/>
              <a:ext cx="79310" cy="68390"/>
            </a:xfrm>
            <a:custGeom>
              <a:rect b="b" l="l" r="r" t="t"/>
              <a:pathLst>
                <a:path extrusionOk="0" h="2098" w="2433">
                  <a:moveTo>
                    <a:pt x="1381" y="0"/>
                  </a:moveTo>
                  <a:cubicBezTo>
                    <a:pt x="461" y="0"/>
                    <a:pt x="0" y="1134"/>
                    <a:pt x="658" y="1792"/>
                  </a:cubicBezTo>
                  <a:cubicBezTo>
                    <a:pt x="869" y="2003"/>
                    <a:pt x="1128" y="2097"/>
                    <a:pt x="1382" y="2097"/>
                  </a:cubicBezTo>
                  <a:cubicBezTo>
                    <a:pt x="1918" y="2097"/>
                    <a:pt x="2433" y="1677"/>
                    <a:pt x="2433" y="1052"/>
                  </a:cubicBezTo>
                  <a:cubicBezTo>
                    <a:pt x="2433" y="477"/>
                    <a:pt x="1973" y="0"/>
                    <a:pt x="13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63"/>
            <p:cNvSpPr/>
            <p:nvPr/>
          </p:nvSpPr>
          <p:spPr>
            <a:xfrm>
              <a:off x="7199044" y="3497557"/>
              <a:ext cx="221304" cy="244872"/>
            </a:xfrm>
            <a:custGeom>
              <a:rect b="b" l="l" r="r" t="t"/>
              <a:pathLst>
                <a:path extrusionOk="0" h="7512" w="6789">
                  <a:moveTo>
                    <a:pt x="1463" y="0"/>
                  </a:moveTo>
                  <a:lnTo>
                    <a:pt x="2630" y="1677"/>
                  </a:lnTo>
                  <a:cubicBezTo>
                    <a:pt x="2630" y="1677"/>
                    <a:pt x="0" y="2400"/>
                    <a:pt x="0" y="4734"/>
                  </a:cubicBezTo>
                  <a:cubicBezTo>
                    <a:pt x="0" y="7068"/>
                    <a:pt x="1611" y="7512"/>
                    <a:pt x="3354" y="7512"/>
                  </a:cubicBezTo>
                  <a:cubicBezTo>
                    <a:pt x="5112" y="7512"/>
                    <a:pt x="6789" y="7002"/>
                    <a:pt x="6723" y="4668"/>
                  </a:cubicBezTo>
                  <a:cubicBezTo>
                    <a:pt x="6641" y="2334"/>
                    <a:pt x="4455" y="1463"/>
                    <a:pt x="4455" y="1463"/>
                  </a:cubicBezTo>
                  <a:lnTo>
                    <a:pt x="5556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63"/>
            <p:cNvSpPr/>
            <p:nvPr/>
          </p:nvSpPr>
          <p:spPr>
            <a:xfrm>
              <a:off x="7652866" y="3598283"/>
              <a:ext cx="668705" cy="139322"/>
            </a:xfrm>
            <a:custGeom>
              <a:rect b="b" l="l" r="r" t="t"/>
              <a:pathLst>
                <a:path extrusionOk="0" h="4274" w="20514">
                  <a:moveTo>
                    <a:pt x="2137" y="0"/>
                  </a:moveTo>
                  <a:cubicBezTo>
                    <a:pt x="954" y="0"/>
                    <a:pt x="0" y="953"/>
                    <a:pt x="0" y="2137"/>
                  </a:cubicBezTo>
                  <a:cubicBezTo>
                    <a:pt x="0" y="3320"/>
                    <a:pt x="954" y="4274"/>
                    <a:pt x="2137" y="4274"/>
                  </a:cubicBezTo>
                  <a:lnTo>
                    <a:pt x="20513" y="4274"/>
                  </a:lnTo>
                  <a:lnTo>
                    <a:pt x="205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63"/>
            <p:cNvSpPr/>
            <p:nvPr/>
          </p:nvSpPr>
          <p:spPr>
            <a:xfrm>
              <a:off x="8083642" y="3627751"/>
              <a:ext cx="237929" cy="80940"/>
            </a:xfrm>
            <a:custGeom>
              <a:rect b="b" l="l" r="r" t="t"/>
              <a:pathLst>
                <a:path extrusionOk="0" h="2483" w="7299">
                  <a:moveTo>
                    <a:pt x="559" y="0"/>
                  </a:moveTo>
                  <a:cubicBezTo>
                    <a:pt x="247" y="0"/>
                    <a:pt x="0" y="247"/>
                    <a:pt x="0" y="559"/>
                  </a:cubicBezTo>
                  <a:lnTo>
                    <a:pt x="0" y="1923"/>
                  </a:lnTo>
                  <a:cubicBezTo>
                    <a:pt x="0" y="2235"/>
                    <a:pt x="247" y="2482"/>
                    <a:pt x="559" y="2482"/>
                  </a:cubicBezTo>
                  <a:lnTo>
                    <a:pt x="7298" y="2482"/>
                  </a:lnTo>
                  <a:lnTo>
                    <a:pt x="7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63"/>
            <p:cNvSpPr/>
            <p:nvPr/>
          </p:nvSpPr>
          <p:spPr>
            <a:xfrm>
              <a:off x="7652866" y="3464861"/>
              <a:ext cx="668705" cy="138800"/>
            </a:xfrm>
            <a:custGeom>
              <a:rect b="b" l="l" r="r" t="t"/>
              <a:pathLst>
                <a:path extrusionOk="0" h="4258" w="20514">
                  <a:moveTo>
                    <a:pt x="2137" y="0"/>
                  </a:moveTo>
                  <a:cubicBezTo>
                    <a:pt x="954" y="0"/>
                    <a:pt x="0" y="954"/>
                    <a:pt x="0" y="2137"/>
                  </a:cubicBezTo>
                  <a:cubicBezTo>
                    <a:pt x="0" y="3304"/>
                    <a:pt x="954" y="4257"/>
                    <a:pt x="2137" y="4257"/>
                  </a:cubicBezTo>
                  <a:lnTo>
                    <a:pt x="20513" y="4257"/>
                  </a:lnTo>
                  <a:lnTo>
                    <a:pt x="20513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63"/>
            <p:cNvSpPr/>
            <p:nvPr/>
          </p:nvSpPr>
          <p:spPr>
            <a:xfrm>
              <a:off x="8083642" y="3493775"/>
              <a:ext cx="237929" cy="80940"/>
            </a:xfrm>
            <a:custGeom>
              <a:rect b="b" l="l" r="r" t="t"/>
              <a:pathLst>
                <a:path extrusionOk="0" h="2483" w="7299">
                  <a:moveTo>
                    <a:pt x="559" y="1"/>
                  </a:moveTo>
                  <a:cubicBezTo>
                    <a:pt x="247" y="1"/>
                    <a:pt x="0" y="248"/>
                    <a:pt x="0" y="560"/>
                  </a:cubicBezTo>
                  <a:lnTo>
                    <a:pt x="0" y="1924"/>
                  </a:lnTo>
                  <a:cubicBezTo>
                    <a:pt x="0" y="2236"/>
                    <a:pt x="247" y="2483"/>
                    <a:pt x="559" y="2483"/>
                  </a:cubicBezTo>
                  <a:lnTo>
                    <a:pt x="7298" y="2483"/>
                  </a:lnTo>
                  <a:lnTo>
                    <a:pt x="72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0" name="Google Shape;710;p63"/>
          <p:cNvSpPr/>
          <p:nvPr/>
        </p:nvSpPr>
        <p:spPr>
          <a:xfrm>
            <a:off x="4113227" y="652742"/>
            <a:ext cx="4475409" cy="3389906"/>
          </a:xfrm>
          <a:custGeom>
            <a:rect b="b" l="l" r="r" t="t"/>
            <a:pathLst>
              <a:path extrusionOk="0" h="22174" w="29274">
                <a:moveTo>
                  <a:pt x="318" y="1"/>
                </a:moveTo>
                <a:lnTo>
                  <a:pt x="0" y="21755"/>
                </a:lnTo>
                <a:lnTo>
                  <a:pt x="28956" y="22173"/>
                </a:lnTo>
                <a:lnTo>
                  <a:pt x="29274" y="419"/>
                </a:lnTo>
                <a:lnTo>
                  <a:pt x="318" y="1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CUSTOM_16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4"/>
          <p:cNvSpPr txBox="1"/>
          <p:nvPr>
            <p:ph type="title"/>
          </p:nvPr>
        </p:nvSpPr>
        <p:spPr>
          <a:xfrm>
            <a:off x="4572000" y="541350"/>
            <a:ext cx="3852000" cy="40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8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" name="Google Shape;14;p58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2">
  <p:cSld name="CUSTOM_10"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5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5" name="Google Shape;715;p65"/>
          <p:cNvGrpSpPr/>
          <p:nvPr/>
        </p:nvGrpSpPr>
        <p:grpSpPr>
          <a:xfrm>
            <a:off x="6510149" y="1965913"/>
            <a:ext cx="2172606" cy="2709763"/>
            <a:chOff x="6510149" y="1949738"/>
            <a:chExt cx="2172606" cy="2709763"/>
          </a:xfrm>
        </p:grpSpPr>
        <p:sp>
          <p:nvSpPr>
            <p:cNvPr id="716" name="Google Shape;716;p65"/>
            <p:cNvSpPr/>
            <p:nvPr/>
          </p:nvSpPr>
          <p:spPr>
            <a:xfrm>
              <a:off x="6510149" y="4267946"/>
              <a:ext cx="120540" cy="388831"/>
            </a:xfrm>
            <a:custGeom>
              <a:rect b="b" l="l" r="r" t="t"/>
              <a:pathLst>
                <a:path extrusionOk="0" h="12132" w="3761">
                  <a:moveTo>
                    <a:pt x="3760" y="1"/>
                  </a:moveTo>
                  <a:lnTo>
                    <a:pt x="1" y="135"/>
                  </a:lnTo>
                  <a:lnTo>
                    <a:pt x="1" y="12131"/>
                  </a:lnTo>
                  <a:lnTo>
                    <a:pt x="1605" y="12131"/>
                  </a:lnTo>
                  <a:lnTo>
                    <a:pt x="37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65"/>
            <p:cNvSpPr/>
            <p:nvPr/>
          </p:nvSpPr>
          <p:spPr>
            <a:xfrm>
              <a:off x="7592958" y="2586860"/>
              <a:ext cx="93201" cy="30960"/>
            </a:xfrm>
            <a:custGeom>
              <a:rect b="b" l="l" r="r" t="t"/>
              <a:pathLst>
                <a:path extrusionOk="0" h="966" w="2908">
                  <a:moveTo>
                    <a:pt x="2875" y="1"/>
                  </a:moveTo>
                  <a:cubicBezTo>
                    <a:pt x="2771" y="1"/>
                    <a:pt x="2159" y="176"/>
                    <a:pt x="1421" y="423"/>
                  </a:cubicBezTo>
                  <a:cubicBezTo>
                    <a:pt x="635" y="690"/>
                    <a:pt x="0" y="924"/>
                    <a:pt x="0" y="957"/>
                  </a:cubicBezTo>
                  <a:cubicBezTo>
                    <a:pt x="2" y="963"/>
                    <a:pt x="12" y="966"/>
                    <a:pt x="29" y="966"/>
                  </a:cubicBezTo>
                  <a:cubicBezTo>
                    <a:pt x="164" y="966"/>
                    <a:pt x="758" y="794"/>
                    <a:pt x="1471" y="556"/>
                  </a:cubicBezTo>
                  <a:cubicBezTo>
                    <a:pt x="2273" y="289"/>
                    <a:pt x="2908" y="38"/>
                    <a:pt x="2891" y="5"/>
                  </a:cubicBezTo>
                  <a:cubicBezTo>
                    <a:pt x="2890" y="2"/>
                    <a:pt x="2884" y="1"/>
                    <a:pt x="28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65"/>
            <p:cNvSpPr/>
            <p:nvPr/>
          </p:nvSpPr>
          <p:spPr>
            <a:xfrm>
              <a:off x="6977662" y="4267946"/>
              <a:ext cx="119963" cy="388831"/>
            </a:xfrm>
            <a:custGeom>
              <a:rect b="b" l="l" r="r" t="t"/>
              <a:pathLst>
                <a:path extrusionOk="0" h="12132" w="3743">
                  <a:moveTo>
                    <a:pt x="3743" y="1"/>
                  </a:moveTo>
                  <a:lnTo>
                    <a:pt x="0" y="135"/>
                  </a:lnTo>
                  <a:lnTo>
                    <a:pt x="0" y="12131"/>
                  </a:lnTo>
                  <a:lnTo>
                    <a:pt x="1604" y="12131"/>
                  </a:lnTo>
                  <a:lnTo>
                    <a:pt x="37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65"/>
            <p:cNvSpPr/>
            <p:nvPr/>
          </p:nvSpPr>
          <p:spPr>
            <a:xfrm>
              <a:off x="7441394" y="4267946"/>
              <a:ext cx="120540" cy="388831"/>
            </a:xfrm>
            <a:custGeom>
              <a:rect b="b" l="l" r="r" t="t"/>
              <a:pathLst>
                <a:path extrusionOk="0" h="12132" w="3761">
                  <a:moveTo>
                    <a:pt x="1" y="1"/>
                  </a:moveTo>
                  <a:lnTo>
                    <a:pt x="2156" y="12131"/>
                  </a:lnTo>
                  <a:lnTo>
                    <a:pt x="3760" y="12131"/>
                  </a:lnTo>
                  <a:lnTo>
                    <a:pt x="3760" y="1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65"/>
            <p:cNvSpPr/>
            <p:nvPr/>
          </p:nvSpPr>
          <p:spPr>
            <a:xfrm>
              <a:off x="7769682" y="4267946"/>
              <a:ext cx="120508" cy="388831"/>
            </a:xfrm>
            <a:custGeom>
              <a:rect b="b" l="l" r="r" t="t"/>
              <a:pathLst>
                <a:path extrusionOk="0" h="12132" w="3760">
                  <a:moveTo>
                    <a:pt x="0" y="1"/>
                  </a:moveTo>
                  <a:lnTo>
                    <a:pt x="2156" y="12131"/>
                  </a:lnTo>
                  <a:lnTo>
                    <a:pt x="3760" y="12131"/>
                  </a:lnTo>
                  <a:lnTo>
                    <a:pt x="376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65"/>
            <p:cNvSpPr/>
            <p:nvPr/>
          </p:nvSpPr>
          <p:spPr>
            <a:xfrm>
              <a:off x="6510149" y="3406827"/>
              <a:ext cx="375979" cy="873907"/>
            </a:xfrm>
            <a:custGeom>
              <a:rect b="b" l="l" r="r" t="t"/>
              <a:pathLst>
                <a:path extrusionOk="0" h="27267" w="11731">
                  <a:moveTo>
                    <a:pt x="5548" y="0"/>
                  </a:moveTo>
                  <a:cubicBezTo>
                    <a:pt x="4075" y="0"/>
                    <a:pt x="2636" y="293"/>
                    <a:pt x="1939" y="1271"/>
                  </a:cubicBezTo>
                  <a:cubicBezTo>
                    <a:pt x="184" y="3711"/>
                    <a:pt x="1" y="27170"/>
                    <a:pt x="1" y="27170"/>
                  </a:cubicBezTo>
                  <a:cubicBezTo>
                    <a:pt x="1" y="27170"/>
                    <a:pt x="5028" y="27266"/>
                    <a:pt x="8439" y="27266"/>
                  </a:cubicBezTo>
                  <a:cubicBezTo>
                    <a:pt x="10145" y="27266"/>
                    <a:pt x="11446" y="27242"/>
                    <a:pt x="11513" y="27170"/>
                  </a:cubicBezTo>
                  <a:cubicBezTo>
                    <a:pt x="11730" y="26969"/>
                    <a:pt x="10026" y="653"/>
                    <a:pt x="10026" y="653"/>
                  </a:cubicBezTo>
                  <a:cubicBezTo>
                    <a:pt x="10026" y="653"/>
                    <a:pt x="7748" y="0"/>
                    <a:pt x="55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65"/>
            <p:cNvSpPr/>
            <p:nvPr/>
          </p:nvSpPr>
          <p:spPr>
            <a:xfrm>
              <a:off x="6804144" y="2531830"/>
              <a:ext cx="1086046" cy="1608718"/>
            </a:xfrm>
            <a:custGeom>
              <a:rect b="b" l="l" r="r" t="t"/>
              <a:pathLst>
                <a:path extrusionOk="0" h="50194" w="33886">
                  <a:moveTo>
                    <a:pt x="24423" y="1"/>
                  </a:moveTo>
                  <a:cubicBezTo>
                    <a:pt x="24403" y="1"/>
                    <a:pt x="24382" y="1"/>
                    <a:pt x="24362" y="1"/>
                  </a:cubicBezTo>
                  <a:lnTo>
                    <a:pt x="9424" y="1"/>
                  </a:lnTo>
                  <a:cubicBezTo>
                    <a:pt x="4195" y="1"/>
                    <a:pt x="1" y="4295"/>
                    <a:pt x="118" y="9525"/>
                  </a:cubicBezTo>
                  <a:lnTo>
                    <a:pt x="1070" y="50193"/>
                  </a:lnTo>
                  <a:lnTo>
                    <a:pt x="33568" y="50193"/>
                  </a:lnTo>
                  <a:lnTo>
                    <a:pt x="33836" y="9491"/>
                  </a:lnTo>
                  <a:cubicBezTo>
                    <a:pt x="33885" y="4265"/>
                    <a:pt x="29658" y="1"/>
                    <a:pt x="24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65"/>
            <p:cNvSpPr/>
            <p:nvPr/>
          </p:nvSpPr>
          <p:spPr>
            <a:xfrm>
              <a:off x="6572262" y="3855335"/>
              <a:ext cx="1307768" cy="420143"/>
            </a:xfrm>
            <a:custGeom>
              <a:rect b="b" l="l" r="r" t="t"/>
              <a:pathLst>
                <a:path extrusionOk="0" h="13109" w="40804">
                  <a:moveTo>
                    <a:pt x="19728" y="0"/>
                  </a:moveTo>
                  <a:cubicBezTo>
                    <a:pt x="13401" y="0"/>
                    <a:pt x="6918" y="126"/>
                    <a:pt x="6918" y="126"/>
                  </a:cubicBezTo>
                  <a:cubicBezTo>
                    <a:pt x="6918" y="126"/>
                    <a:pt x="452" y="377"/>
                    <a:pt x="1" y="8380"/>
                  </a:cubicBezTo>
                  <a:lnTo>
                    <a:pt x="1" y="13109"/>
                  </a:lnTo>
                  <a:lnTo>
                    <a:pt x="40803" y="13109"/>
                  </a:lnTo>
                  <a:lnTo>
                    <a:pt x="40803" y="8898"/>
                  </a:lnTo>
                  <a:cubicBezTo>
                    <a:pt x="40803" y="8898"/>
                    <a:pt x="35039" y="410"/>
                    <a:pt x="28272" y="126"/>
                  </a:cubicBezTo>
                  <a:cubicBezTo>
                    <a:pt x="26016" y="32"/>
                    <a:pt x="22892" y="0"/>
                    <a:pt x="197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65"/>
            <p:cNvSpPr/>
            <p:nvPr/>
          </p:nvSpPr>
          <p:spPr>
            <a:xfrm>
              <a:off x="6554057" y="3855014"/>
              <a:ext cx="907207" cy="413125"/>
            </a:xfrm>
            <a:custGeom>
              <a:rect b="b" l="l" r="r" t="t"/>
              <a:pathLst>
                <a:path extrusionOk="0" h="12890" w="28306">
                  <a:moveTo>
                    <a:pt x="9133" y="0"/>
                  </a:moveTo>
                  <a:cubicBezTo>
                    <a:pt x="7145" y="0"/>
                    <a:pt x="5217" y="133"/>
                    <a:pt x="3543" y="1423"/>
                  </a:cubicBezTo>
                  <a:cubicBezTo>
                    <a:pt x="385" y="3896"/>
                    <a:pt x="1" y="9059"/>
                    <a:pt x="335" y="12751"/>
                  </a:cubicBezTo>
                  <a:cubicBezTo>
                    <a:pt x="343" y="12843"/>
                    <a:pt x="414" y="12889"/>
                    <a:pt x="483" y="12889"/>
                  </a:cubicBezTo>
                  <a:cubicBezTo>
                    <a:pt x="552" y="12889"/>
                    <a:pt x="619" y="12843"/>
                    <a:pt x="619" y="12751"/>
                  </a:cubicBezTo>
                  <a:cubicBezTo>
                    <a:pt x="218" y="8357"/>
                    <a:pt x="953" y="1958"/>
                    <a:pt x="5932" y="554"/>
                  </a:cubicBezTo>
                  <a:cubicBezTo>
                    <a:pt x="6831" y="299"/>
                    <a:pt x="7809" y="238"/>
                    <a:pt x="8789" y="238"/>
                  </a:cubicBezTo>
                  <a:cubicBezTo>
                    <a:pt x="9668" y="238"/>
                    <a:pt x="10550" y="287"/>
                    <a:pt x="11379" y="287"/>
                  </a:cubicBezTo>
                  <a:lnTo>
                    <a:pt x="28121" y="387"/>
                  </a:lnTo>
                  <a:cubicBezTo>
                    <a:pt x="28305" y="370"/>
                    <a:pt x="28305" y="103"/>
                    <a:pt x="28121" y="103"/>
                  </a:cubicBezTo>
                  <a:cubicBezTo>
                    <a:pt x="21973" y="70"/>
                    <a:pt x="15807" y="36"/>
                    <a:pt x="9658" y="3"/>
                  </a:cubicBezTo>
                  <a:cubicBezTo>
                    <a:pt x="9483" y="1"/>
                    <a:pt x="9308" y="0"/>
                    <a:pt x="91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65"/>
            <p:cNvSpPr/>
            <p:nvPr/>
          </p:nvSpPr>
          <p:spPr>
            <a:xfrm>
              <a:off x="6955708" y="2557534"/>
              <a:ext cx="706895" cy="844005"/>
            </a:xfrm>
            <a:custGeom>
              <a:rect b="b" l="l" r="r" t="t"/>
              <a:pathLst>
                <a:path extrusionOk="0" h="26334" w="22056">
                  <a:moveTo>
                    <a:pt x="6416" y="1"/>
                  </a:moveTo>
                  <a:cubicBezTo>
                    <a:pt x="4428" y="18"/>
                    <a:pt x="2807" y="68"/>
                    <a:pt x="1705" y="168"/>
                  </a:cubicBezTo>
                  <a:cubicBezTo>
                    <a:pt x="1420" y="201"/>
                    <a:pt x="1187" y="235"/>
                    <a:pt x="969" y="252"/>
                  </a:cubicBezTo>
                  <a:cubicBezTo>
                    <a:pt x="752" y="285"/>
                    <a:pt x="568" y="318"/>
                    <a:pt x="435" y="335"/>
                  </a:cubicBezTo>
                  <a:cubicBezTo>
                    <a:pt x="284" y="369"/>
                    <a:pt x="134" y="419"/>
                    <a:pt x="0" y="469"/>
                  </a:cubicBezTo>
                  <a:cubicBezTo>
                    <a:pt x="34" y="469"/>
                    <a:pt x="67" y="452"/>
                    <a:pt x="117" y="452"/>
                  </a:cubicBezTo>
                  <a:cubicBezTo>
                    <a:pt x="184" y="435"/>
                    <a:pt x="284" y="402"/>
                    <a:pt x="435" y="369"/>
                  </a:cubicBezTo>
                  <a:lnTo>
                    <a:pt x="969" y="302"/>
                  </a:lnTo>
                  <a:cubicBezTo>
                    <a:pt x="1187" y="285"/>
                    <a:pt x="1420" y="252"/>
                    <a:pt x="1705" y="235"/>
                  </a:cubicBezTo>
                  <a:cubicBezTo>
                    <a:pt x="2679" y="162"/>
                    <a:pt x="4022" y="115"/>
                    <a:pt x="5665" y="115"/>
                  </a:cubicBezTo>
                  <a:cubicBezTo>
                    <a:pt x="5909" y="115"/>
                    <a:pt x="6159" y="116"/>
                    <a:pt x="6416" y="118"/>
                  </a:cubicBezTo>
                  <a:cubicBezTo>
                    <a:pt x="7419" y="118"/>
                    <a:pt x="8505" y="118"/>
                    <a:pt x="9674" y="151"/>
                  </a:cubicBezTo>
                  <a:cubicBezTo>
                    <a:pt x="10844" y="185"/>
                    <a:pt x="12097" y="151"/>
                    <a:pt x="13401" y="335"/>
                  </a:cubicBezTo>
                  <a:cubicBezTo>
                    <a:pt x="14069" y="402"/>
                    <a:pt x="14737" y="536"/>
                    <a:pt x="15389" y="686"/>
                  </a:cubicBezTo>
                  <a:cubicBezTo>
                    <a:pt x="16074" y="853"/>
                    <a:pt x="16726" y="1087"/>
                    <a:pt x="17360" y="1388"/>
                  </a:cubicBezTo>
                  <a:cubicBezTo>
                    <a:pt x="17995" y="1739"/>
                    <a:pt x="18563" y="2173"/>
                    <a:pt x="19081" y="2691"/>
                  </a:cubicBezTo>
                  <a:cubicBezTo>
                    <a:pt x="19616" y="3209"/>
                    <a:pt x="20067" y="3810"/>
                    <a:pt x="20418" y="4462"/>
                  </a:cubicBezTo>
                  <a:cubicBezTo>
                    <a:pt x="20585" y="4796"/>
                    <a:pt x="20719" y="5147"/>
                    <a:pt x="20819" y="5498"/>
                  </a:cubicBezTo>
                  <a:cubicBezTo>
                    <a:pt x="20903" y="5866"/>
                    <a:pt x="20953" y="6233"/>
                    <a:pt x="20986" y="6601"/>
                  </a:cubicBezTo>
                  <a:cubicBezTo>
                    <a:pt x="21070" y="7336"/>
                    <a:pt x="21153" y="8054"/>
                    <a:pt x="21220" y="8773"/>
                  </a:cubicBezTo>
                  <a:cubicBezTo>
                    <a:pt x="21354" y="10193"/>
                    <a:pt x="21454" y="11580"/>
                    <a:pt x="21554" y="12883"/>
                  </a:cubicBezTo>
                  <a:cubicBezTo>
                    <a:pt x="21721" y="15523"/>
                    <a:pt x="21805" y="17896"/>
                    <a:pt x="21872" y="19884"/>
                  </a:cubicBezTo>
                  <a:cubicBezTo>
                    <a:pt x="21922" y="21872"/>
                    <a:pt x="21955" y="23476"/>
                    <a:pt x="21989" y="24596"/>
                  </a:cubicBezTo>
                  <a:cubicBezTo>
                    <a:pt x="22005" y="25147"/>
                    <a:pt x="22022" y="25582"/>
                    <a:pt x="22022" y="25882"/>
                  </a:cubicBezTo>
                  <a:cubicBezTo>
                    <a:pt x="22039" y="26016"/>
                    <a:pt x="22039" y="26133"/>
                    <a:pt x="22039" y="26217"/>
                  </a:cubicBezTo>
                  <a:cubicBezTo>
                    <a:pt x="22039" y="26250"/>
                    <a:pt x="22039" y="26283"/>
                    <a:pt x="22056" y="26334"/>
                  </a:cubicBezTo>
                  <a:cubicBezTo>
                    <a:pt x="22056" y="26283"/>
                    <a:pt x="22056" y="26250"/>
                    <a:pt x="22056" y="26217"/>
                  </a:cubicBezTo>
                  <a:cubicBezTo>
                    <a:pt x="22056" y="26133"/>
                    <a:pt x="22056" y="26016"/>
                    <a:pt x="22056" y="25882"/>
                  </a:cubicBezTo>
                  <a:cubicBezTo>
                    <a:pt x="22056" y="25582"/>
                    <a:pt x="22056" y="25147"/>
                    <a:pt x="22039" y="24596"/>
                  </a:cubicBezTo>
                  <a:cubicBezTo>
                    <a:pt x="22039" y="23476"/>
                    <a:pt x="22022" y="21872"/>
                    <a:pt x="21972" y="19867"/>
                  </a:cubicBezTo>
                  <a:cubicBezTo>
                    <a:pt x="21922" y="17879"/>
                    <a:pt x="21838" y="15506"/>
                    <a:pt x="21688" y="12883"/>
                  </a:cubicBezTo>
                  <a:cubicBezTo>
                    <a:pt x="21604" y="11563"/>
                    <a:pt x="21487" y="10176"/>
                    <a:pt x="21354" y="8756"/>
                  </a:cubicBezTo>
                  <a:cubicBezTo>
                    <a:pt x="21287" y="8038"/>
                    <a:pt x="21220" y="7319"/>
                    <a:pt x="21120" y="6584"/>
                  </a:cubicBezTo>
                  <a:cubicBezTo>
                    <a:pt x="21103" y="6200"/>
                    <a:pt x="21036" y="5832"/>
                    <a:pt x="20953" y="5465"/>
                  </a:cubicBezTo>
                  <a:cubicBezTo>
                    <a:pt x="20853" y="5097"/>
                    <a:pt x="20719" y="4729"/>
                    <a:pt x="20535" y="4395"/>
                  </a:cubicBezTo>
                  <a:cubicBezTo>
                    <a:pt x="20184" y="3727"/>
                    <a:pt x="19716" y="3109"/>
                    <a:pt x="19182" y="2591"/>
                  </a:cubicBezTo>
                  <a:cubicBezTo>
                    <a:pt x="18664" y="2056"/>
                    <a:pt x="18062" y="1622"/>
                    <a:pt x="17427" y="1271"/>
                  </a:cubicBezTo>
                  <a:cubicBezTo>
                    <a:pt x="16776" y="953"/>
                    <a:pt x="16107" y="719"/>
                    <a:pt x="15422" y="552"/>
                  </a:cubicBezTo>
                  <a:cubicBezTo>
                    <a:pt x="14771" y="402"/>
                    <a:pt x="14102" y="268"/>
                    <a:pt x="13417" y="201"/>
                  </a:cubicBezTo>
                  <a:cubicBezTo>
                    <a:pt x="12114" y="18"/>
                    <a:pt x="10844" y="51"/>
                    <a:pt x="9674" y="18"/>
                  </a:cubicBezTo>
                  <a:cubicBezTo>
                    <a:pt x="8505" y="1"/>
                    <a:pt x="7419" y="1"/>
                    <a:pt x="64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65"/>
            <p:cNvSpPr/>
            <p:nvPr/>
          </p:nvSpPr>
          <p:spPr>
            <a:xfrm>
              <a:off x="7646514" y="2915500"/>
              <a:ext cx="74997" cy="26313"/>
            </a:xfrm>
            <a:custGeom>
              <a:rect b="b" l="l" r="r" t="t"/>
              <a:pathLst>
                <a:path extrusionOk="0" h="821" w="2340">
                  <a:moveTo>
                    <a:pt x="2311" y="1"/>
                  </a:moveTo>
                  <a:cubicBezTo>
                    <a:pt x="2192" y="1"/>
                    <a:pt x="1711" y="153"/>
                    <a:pt x="1153" y="344"/>
                  </a:cubicBezTo>
                  <a:cubicBezTo>
                    <a:pt x="502" y="561"/>
                    <a:pt x="0" y="779"/>
                    <a:pt x="17" y="812"/>
                  </a:cubicBezTo>
                  <a:cubicBezTo>
                    <a:pt x="19" y="818"/>
                    <a:pt x="28" y="821"/>
                    <a:pt x="44" y="821"/>
                  </a:cubicBezTo>
                  <a:cubicBezTo>
                    <a:pt x="161" y="821"/>
                    <a:pt x="631" y="669"/>
                    <a:pt x="1203" y="478"/>
                  </a:cubicBezTo>
                  <a:cubicBezTo>
                    <a:pt x="1838" y="261"/>
                    <a:pt x="2339" y="43"/>
                    <a:pt x="2339" y="10"/>
                  </a:cubicBezTo>
                  <a:cubicBezTo>
                    <a:pt x="2337" y="4"/>
                    <a:pt x="2328" y="1"/>
                    <a:pt x="2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65"/>
            <p:cNvSpPr/>
            <p:nvPr/>
          </p:nvSpPr>
          <p:spPr>
            <a:xfrm>
              <a:off x="7647059" y="2987356"/>
              <a:ext cx="33749" cy="4743"/>
            </a:xfrm>
            <a:custGeom>
              <a:rect b="b" l="l" r="r" t="t"/>
              <a:pathLst>
                <a:path extrusionOk="0" h="148" w="1053">
                  <a:moveTo>
                    <a:pt x="324" y="1"/>
                  </a:moveTo>
                  <a:cubicBezTo>
                    <a:pt x="132" y="1"/>
                    <a:pt x="0" y="19"/>
                    <a:pt x="0" y="57"/>
                  </a:cubicBezTo>
                  <a:cubicBezTo>
                    <a:pt x="0" y="90"/>
                    <a:pt x="234" y="141"/>
                    <a:pt x="518" y="141"/>
                  </a:cubicBezTo>
                  <a:cubicBezTo>
                    <a:pt x="599" y="145"/>
                    <a:pt x="674" y="147"/>
                    <a:pt x="742" y="147"/>
                  </a:cubicBezTo>
                  <a:cubicBezTo>
                    <a:pt x="927" y="147"/>
                    <a:pt x="1053" y="132"/>
                    <a:pt x="1053" y="107"/>
                  </a:cubicBezTo>
                  <a:cubicBezTo>
                    <a:pt x="1053" y="57"/>
                    <a:pt x="819" y="24"/>
                    <a:pt x="535" y="7"/>
                  </a:cubicBezTo>
                  <a:cubicBezTo>
                    <a:pt x="459" y="3"/>
                    <a:pt x="388" y="1"/>
                    <a:pt x="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65"/>
            <p:cNvSpPr/>
            <p:nvPr/>
          </p:nvSpPr>
          <p:spPr>
            <a:xfrm>
              <a:off x="7353577" y="2960787"/>
              <a:ext cx="47690" cy="45575"/>
            </a:xfrm>
            <a:custGeom>
              <a:rect b="b" l="l" r="r" t="t"/>
              <a:pathLst>
                <a:path extrusionOk="0" h="1422" w="1488">
                  <a:moveTo>
                    <a:pt x="652" y="0"/>
                  </a:moveTo>
                  <a:lnTo>
                    <a:pt x="652" y="0"/>
                  </a:lnTo>
                  <a:cubicBezTo>
                    <a:pt x="652" y="0"/>
                    <a:pt x="585" y="0"/>
                    <a:pt x="485" y="34"/>
                  </a:cubicBezTo>
                  <a:cubicBezTo>
                    <a:pt x="352" y="84"/>
                    <a:pt x="218" y="201"/>
                    <a:pt x="151" y="318"/>
                  </a:cubicBezTo>
                  <a:cubicBezTo>
                    <a:pt x="17" y="518"/>
                    <a:pt x="1" y="769"/>
                    <a:pt x="101" y="986"/>
                  </a:cubicBezTo>
                  <a:cubicBezTo>
                    <a:pt x="213" y="1257"/>
                    <a:pt x="476" y="1422"/>
                    <a:pt x="747" y="1422"/>
                  </a:cubicBezTo>
                  <a:cubicBezTo>
                    <a:pt x="760" y="1422"/>
                    <a:pt x="773" y="1421"/>
                    <a:pt x="786" y="1421"/>
                  </a:cubicBezTo>
                  <a:cubicBezTo>
                    <a:pt x="1087" y="1387"/>
                    <a:pt x="1337" y="1187"/>
                    <a:pt x="1421" y="903"/>
                  </a:cubicBezTo>
                  <a:cubicBezTo>
                    <a:pt x="1488" y="669"/>
                    <a:pt x="1404" y="418"/>
                    <a:pt x="1204" y="251"/>
                  </a:cubicBezTo>
                  <a:cubicBezTo>
                    <a:pt x="1087" y="151"/>
                    <a:pt x="936" y="101"/>
                    <a:pt x="786" y="101"/>
                  </a:cubicBezTo>
                  <a:cubicBezTo>
                    <a:pt x="686" y="117"/>
                    <a:pt x="619" y="151"/>
                    <a:pt x="636" y="151"/>
                  </a:cubicBezTo>
                  <a:cubicBezTo>
                    <a:pt x="636" y="159"/>
                    <a:pt x="648" y="159"/>
                    <a:pt x="673" y="159"/>
                  </a:cubicBezTo>
                  <a:cubicBezTo>
                    <a:pt x="698" y="159"/>
                    <a:pt x="736" y="159"/>
                    <a:pt x="786" y="168"/>
                  </a:cubicBezTo>
                  <a:cubicBezTo>
                    <a:pt x="920" y="184"/>
                    <a:pt x="1053" y="234"/>
                    <a:pt x="1137" y="335"/>
                  </a:cubicBezTo>
                  <a:cubicBezTo>
                    <a:pt x="1287" y="468"/>
                    <a:pt x="1354" y="669"/>
                    <a:pt x="1287" y="853"/>
                  </a:cubicBezTo>
                  <a:cubicBezTo>
                    <a:pt x="1220" y="1087"/>
                    <a:pt x="1020" y="1254"/>
                    <a:pt x="786" y="1287"/>
                  </a:cubicBezTo>
                  <a:cubicBezTo>
                    <a:pt x="535" y="1287"/>
                    <a:pt x="318" y="1153"/>
                    <a:pt x="218" y="936"/>
                  </a:cubicBezTo>
                  <a:cubicBezTo>
                    <a:pt x="134" y="752"/>
                    <a:pt x="134" y="552"/>
                    <a:pt x="235" y="368"/>
                  </a:cubicBezTo>
                  <a:cubicBezTo>
                    <a:pt x="335" y="218"/>
                    <a:pt x="469" y="84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65"/>
            <p:cNvSpPr/>
            <p:nvPr/>
          </p:nvSpPr>
          <p:spPr>
            <a:xfrm>
              <a:off x="7345564" y="2844574"/>
              <a:ext cx="46056" cy="123745"/>
            </a:xfrm>
            <a:custGeom>
              <a:rect b="b" l="l" r="r" t="t"/>
              <a:pathLst>
                <a:path extrusionOk="0" h="3861" w="1437">
                  <a:moveTo>
                    <a:pt x="1420" y="1"/>
                  </a:moveTo>
                  <a:cubicBezTo>
                    <a:pt x="1421" y="3"/>
                    <a:pt x="1422" y="6"/>
                    <a:pt x="1421" y="9"/>
                  </a:cubicBezTo>
                  <a:lnTo>
                    <a:pt x="1421" y="9"/>
                  </a:lnTo>
                  <a:cubicBezTo>
                    <a:pt x="1426" y="6"/>
                    <a:pt x="1432" y="3"/>
                    <a:pt x="1437" y="1"/>
                  </a:cubicBezTo>
                  <a:close/>
                  <a:moveTo>
                    <a:pt x="1421" y="9"/>
                  </a:moveTo>
                  <a:cubicBezTo>
                    <a:pt x="1228" y="108"/>
                    <a:pt x="1066" y="239"/>
                    <a:pt x="936" y="402"/>
                  </a:cubicBezTo>
                  <a:cubicBezTo>
                    <a:pt x="201" y="1187"/>
                    <a:pt x="0" y="2323"/>
                    <a:pt x="401" y="3309"/>
                  </a:cubicBezTo>
                  <a:cubicBezTo>
                    <a:pt x="468" y="3509"/>
                    <a:pt x="568" y="3710"/>
                    <a:pt x="719" y="3860"/>
                  </a:cubicBezTo>
                  <a:cubicBezTo>
                    <a:pt x="752" y="3844"/>
                    <a:pt x="618" y="3643"/>
                    <a:pt x="485" y="3276"/>
                  </a:cubicBezTo>
                  <a:cubicBezTo>
                    <a:pt x="167" y="2323"/>
                    <a:pt x="351" y="1254"/>
                    <a:pt x="1003" y="469"/>
                  </a:cubicBezTo>
                  <a:cubicBezTo>
                    <a:pt x="1236" y="188"/>
                    <a:pt x="1412" y="53"/>
                    <a:pt x="1421" y="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65"/>
            <p:cNvSpPr/>
            <p:nvPr/>
          </p:nvSpPr>
          <p:spPr>
            <a:xfrm>
              <a:off x="7348769" y="3002420"/>
              <a:ext cx="31633" cy="132431"/>
            </a:xfrm>
            <a:custGeom>
              <a:rect b="b" l="l" r="r" t="t"/>
              <a:pathLst>
                <a:path extrusionOk="0" h="4132" w="987">
                  <a:moveTo>
                    <a:pt x="919" y="1"/>
                  </a:moveTo>
                  <a:cubicBezTo>
                    <a:pt x="886" y="1"/>
                    <a:pt x="836" y="5"/>
                    <a:pt x="769" y="21"/>
                  </a:cubicBezTo>
                  <a:cubicBezTo>
                    <a:pt x="602" y="72"/>
                    <a:pt x="451" y="172"/>
                    <a:pt x="334" y="305"/>
                  </a:cubicBezTo>
                  <a:cubicBezTo>
                    <a:pt x="184" y="523"/>
                    <a:pt x="84" y="757"/>
                    <a:pt x="50" y="1024"/>
                  </a:cubicBezTo>
                  <a:cubicBezTo>
                    <a:pt x="17" y="1341"/>
                    <a:pt x="0" y="1642"/>
                    <a:pt x="34" y="1960"/>
                  </a:cubicBezTo>
                  <a:cubicBezTo>
                    <a:pt x="84" y="2528"/>
                    <a:pt x="268" y="3079"/>
                    <a:pt x="535" y="3564"/>
                  </a:cubicBezTo>
                  <a:cubicBezTo>
                    <a:pt x="652" y="3781"/>
                    <a:pt x="786" y="3965"/>
                    <a:pt x="953" y="4132"/>
                  </a:cubicBezTo>
                  <a:cubicBezTo>
                    <a:pt x="986" y="4115"/>
                    <a:pt x="819" y="3898"/>
                    <a:pt x="635" y="3530"/>
                  </a:cubicBezTo>
                  <a:cubicBezTo>
                    <a:pt x="385" y="3029"/>
                    <a:pt x="234" y="2494"/>
                    <a:pt x="184" y="1943"/>
                  </a:cubicBezTo>
                  <a:cubicBezTo>
                    <a:pt x="117" y="1308"/>
                    <a:pt x="167" y="706"/>
                    <a:pt x="418" y="372"/>
                  </a:cubicBezTo>
                  <a:cubicBezTo>
                    <a:pt x="552" y="189"/>
                    <a:pt x="752" y="55"/>
                    <a:pt x="969" y="5"/>
                  </a:cubicBezTo>
                  <a:cubicBezTo>
                    <a:pt x="969" y="5"/>
                    <a:pt x="953" y="1"/>
                    <a:pt x="9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65"/>
            <p:cNvSpPr/>
            <p:nvPr/>
          </p:nvSpPr>
          <p:spPr>
            <a:xfrm>
              <a:off x="7304316" y="2972581"/>
              <a:ext cx="47146" cy="9262"/>
            </a:xfrm>
            <a:custGeom>
              <a:rect b="b" l="l" r="r" t="t"/>
              <a:pathLst>
                <a:path extrusionOk="0" h="289" w="1471">
                  <a:moveTo>
                    <a:pt x="736" y="0"/>
                  </a:moveTo>
                  <a:cubicBezTo>
                    <a:pt x="285" y="0"/>
                    <a:pt x="1" y="251"/>
                    <a:pt x="34" y="284"/>
                  </a:cubicBezTo>
                  <a:cubicBezTo>
                    <a:pt x="35" y="287"/>
                    <a:pt x="39" y="288"/>
                    <a:pt x="44" y="288"/>
                  </a:cubicBezTo>
                  <a:cubicBezTo>
                    <a:pt x="99" y="288"/>
                    <a:pt x="368" y="134"/>
                    <a:pt x="736" y="134"/>
                  </a:cubicBezTo>
                  <a:cubicBezTo>
                    <a:pt x="1100" y="134"/>
                    <a:pt x="1368" y="272"/>
                    <a:pt x="1426" y="272"/>
                  </a:cubicBezTo>
                  <a:cubicBezTo>
                    <a:pt x="1432" y="272"/>
                    <a:pt x="1436" y="270"/>
                    <a:pt x="1437" y="267"/>
                  </a:cubicBezTo>
                  <a:cubicBezTo>
                    <a:pt x="1471" y="251"/>
                    <a:pt x="1187" y="0"/>
                    <a:pt x="7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65"/>
            <p:cNvSpPr/>
            <p:nvPr/>
          </p:nvSpPr>
          <p:spPr>
            <a:xfrm>
              <a:off x="7048877" y="2960787"/>
              <a:ext cx="47690" cy="45575"/>
            </a:xfrm>
            <a:custGeom>
              <a:rect b="b" l="l" r="r" t="t"/>
              <a:pathLst>
                <a:path extrusionOk="0" h="1422" w="1488">
                  <a:moveTo>
                    <a:pt x="652" y="0"/>
                  </a:moveTo>
                  <a:cubicBezTo>
                    <a:pt x="652" y="0"/>
                    <a:pt x="585" y="0"/>
                    <a:pt x="485" y="34"/>
                  </a:cubicBezTo>
                  <a:cubicBezTo>
                    <a:pt x="351" y="84"/>
                    <a:pt x="234" y="201"/>
                    <a:pt x="151" y="318"/>
                  </a:cubicBezTo>
                  <a:cubicBezTo>
                    <a:pt x="17" y="518"/>
                    <a:pt x="1" y="769"/>
                    <a:pt x="101" y="986"/>
                  </a:cubicBezTo>
                  <a:cubicBezTo>
                    <a:pt x="212" y="1257"/>
                    <a:pt x="476" y="1422"/>
                    <a:pt x="761" y="1422"/>
                  </a:cubicBezTo>
                  <a:cubicBezTo>
                    <a:pt x="775" y="1422"/>
                    <a:pt x="789" y="1421"/>
                    <a:pt x="803" y="1421"/>
                  </a:cubicBezTo>
                  <a:cubicBezTo>
                    <a:pt x="1087" y="1387"/>
                    <a:pt x="1337" y="1187"/>
                    <a:pt x="1421" y="903"/>
                  </a:cubicBezTo>
                  <a:cubicBezTo>
                    <a:pt x="1488" y="652"/>
                    <a:pt x="1404" y="418"/>
                    <a:pt x="1220" y="251"/>
                  </a:cubicBezTo>
                  <a:cubicBezTo>
                    <a:pt x="1103" y="151"/>
                    <a:pt x="936" y="101"/>
                    <a:pt x="786" y="101"/>
                  </a:cubicBezTo>
                  <a:cubicBezTo>
                    <a:pt x="686" y="117"/>
                    <a:pt x="635" y="151"/>
                    <a:pt x="635" y="151"/>
                  </a:cubicBezTo>
                  <a:cubicBezTo>
                    <a:pt x="635" y="159"/>
                    <a:pt x="648" y="159"/>
                    <a:pt x="673" y="159"/>
                  </a:cubicBezTo>
                  <a:cubicBezTo>
                    <a:pt x="698" y="159"/>
                    <a:pt x="736" y="159"/>
                    <a:pt x="786" y="168"/>
                  </a:cubicBezTo>
                  <a:cubicBezTo>
                    <a:pt x="919" y="184"/>
                    <a:pt x="1053" y="234"/>
                    <a:pt x="1153" y="335"/>
                  </a:cubicBezTo>
                  <a:cubicBezTo>
                    <a:pt x="1287" y="468"/>
                    <a:pt x="1354" y="669"/>
                    <a:pt x="1287" y="853"/>
                  </a:cubicBezTo>
                  <a:cubicBezTo>
                    <a:pt x="1220" y="1087"/>
                    <a:pt x="1020" y="1254"/>
                    <a:pt x="786" y="1287"/>
                  </a:cubicBezTo>
                  <a:cubicBezTo>
                    <a:pt x="552" y="1287"/>
                    <a:pt x="318" y="1153"/>
                    <a:pt x="218" y="936"/>
                  </a:cubicBezTo>
                  <a:cubicBezTo>
                    <a:pt x="134" y="752"/>
                    <a:pt x="134" y="552"/>
                    <a:pt x="234" y="368"/>
                  </a:cubicBezTo>
                  <a:cubicBezTo>
                    <a:pt x="335" y="218"/>
                    <a:pt x="468" y="84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65"/>
            <p:cNvSpPr/>
            <p:nvPr/>
          </p:nvSpPr>
          <p:spPr>
            <a:xfrm>
              <a:off x="7040833" y="2844574"/>
              <a:ext cx="46088" cy="123745"/>
            </a:xfrm>
            <a:custGeom>
              <a:rect b="b" l="l" r="r" t="t"/>
              <a:pathLst>
                <a:path extrusionOk="0" h="3861" w="1438">
                  <a:moveTo>
                    <a:pt x="1438" y="1"/>
                  </a:moveTo>
                  <a:lnTo>
                    <a:pt x="1438" y="1"/>
                  </a:lnTo>
                  <a:cubicBezTo>
                    <a:pt x="1237" y="101"/>
                    <a:pt x="1070" y="235"/>
                    <a:pt x="937" y="402"/>
                  </a:cubicBezTo>
                  <a:cubicBezTo>
                    <a:pt x="201" y="1187"/>
                    <a:pt x="1" y="2323"/>
                    <a:pt x="402" y="3309"/>
                  </a:cubicBezTo>
                  <a:cubicBezTo>
                    <a:pt x="469" y="3509"/>
                    <a:pt x="569" y="3710"/>
                    <a:pt x="719" y="3860"/>
                  </a:cubicBezTo>
                  <a:cubicBezTo>
                    <a:pt x="753" y="3844"/>
                    <a:pt x="619" y="3643"/>
                    <a:pt x="485" y="3276"/>
                  </a:cubicBezTo>
                  <a:cubicBezTo>
                    <a:pt x="168" y="2323"/>
                    <a:pt x="352" y="1254"/>
                    <a:pt x="1003" y="469"/>
                  </a:cubicBezTo>
                  <a:cubicBezTo>
                    <a:pt x="1254" y="168"/>
                    <a:pt x="1438" y="34"/>
                    <a:pt x="14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65"/>
            <p:cNvSpPr/>
            <p:nvPr/>
          </p:nvSpPr>
          <p:spPr>
            <a:xfrm>
              <a:off x="7044070" y="3002420"/>
              <a:ext cx="31601" cy="132431"/>
            </a:xfrm>
            <a:custGeom>
              <a:rect b="b" l="l" r="r" t="t"/>
              <a:pathLst>
                <a:path extrusionOk="0" h="4132" w="986">
                  <a:moveTo>
                    <a:pt x="919" y="1"/>
                  </a:moveTo>
                  <a:cubicBezTo>
                    <a:pt x="886" y="1"/>
                    <a:pt x="836" y="5"/>
                    <a:pt x="769" y="21"/>
                  </a:cubicBezTo>
                  <a:cubicBezTo>
                    <a:pt x="602" y="72"/>
                    <a:pt x="451" y="172"/>
                    <a:pt x="351" y="305"/>
                  </a:cubicBezTo>
                  <a:cubicBezTo>
                    <a:pt x="184" y="523"/>
                    <a:pt x="84" y="757"/>
                    <a:pt x="50" y="1024"/>
                  </a:cubicBezTo>
                  <a:cubicBezTo>
                    <a:pt x="17" y="1341"/>
                    <a:pt x="0" y="1642"/>
                    <a:pt x="34" y="1960"/>
                  </a:cubicBezTo>
                  <a:cubicBezTo>
                    <a:pt x="84" y="2528"/>
                    <a:pt x="267" y="3079"/>
                    <a:pt x="552" y="3564"/>
                  </a:cubicBezTo>
                  <a:cubicBezTo>
                    <a:pt x="652" y="3781"/>
                    <a:pt x="785" y="3965"/>
                    <a:pt x="969" y="4132"/>
                  </a:cubicBezTo>
                  <a:cubicBezTo>
                    <a:pt x="986" y="4115"/>
                    <a:pt x="819" y="3898"/>
                    <a:pt x="635" y="3530"/>
                  </a:cubicBezTo>
                  <a:cubicBezTo>
                    <a:pt x="384" y="3029"/>
                    <a:pt x="234" y="2494"/>
                    <a:pt x="184" y="1943"/>
                  </a:cubicBezTo>
                  <a:cubicBezTo>
                    <a:pt x="117" y="1308"/>
                    <a:pt x="167" y="706"/>
                    <a:pt x="418" y="372"/>
                  </a:cubicBezTo>
                  <a:cubicBezTo>
                    <a:pt x="552" y="189"/>
                    <a:pt x="752" y="55"/>
                    <a:pt x="969" y="5"/>
                  </a:cubicBezTo>
                  <a:cubicBezTo>
                    <a:pt x="969" y="5"/>
                    <a:pt x="953" y="1"/>
                    <a:pt x="9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65"/>
            <p:cNvSpPr/>
            <p:nvPr/>
          </p:nvSpPr>
          <p:spPr>
            <a:xfrm>
              <a:off x="6999616" y="2972581"/>
              <a:ext cx="47146" cy="9262"/>
            </a:xfrm>
            <a:custGeom>
              <a:rect b="b" l="l" r="r" t="t"/>
              <a:pathLst>
                <a:path extrusionOk="0" h="289" w="1471">
                  <a:moveTo>
                    <a:pt x="736" y="0"/>
                  </a:moveTo>
                  <a:cubicBezTo>
                    <a:pt x="284" y="0"/>
                    <a:pt x="0" y="251"/>
                    <a:pt x="34" y="284"/>
                  </a:cubicBezTo>
                  <a:cubicBezTo>
                    <a:pt x="35" y="287"/>
                    <a:pt x="39" y="288"/>
                    <a:pt x="44" y="288"/>
                  </a:cubicBezTo>
                  <a:cubicBezTo>
                    <a:pt x="101" y="288"/>
                    <a:pt x="383" y="134"/>
                    <a:pt x="736" y="134"/>
                  </a:cubicBezTo>
                  <a:cubicBezTo>
                    <a:pt x="1100" y="134"/>
                    <a:pt x="1368" y="272"/>
                    <a:pt x="1426" y="272"/>
                  </a:cubicBezTo>
                  <a:cubicBezTo>
                    <a:pt x="1432" y="272"/>
                    <a:pt x="1436" y="270"/>
                    <a:pt x="1437" y="267"/>
                  </a:cubicBezTo>
                  <a:cubicBezTo>
                    <a:pt x="1471" y="251"/>
                    <a:pt x="1187" y="0"/>
                    <a:pt x="7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65"/>
            <p:cNvSpPr/>
            <p:nvPr/>
          </p:nvSpPr>
          <p:spPr>
            <a:xfrm>
              <a:off x="7441394" y="3389904"/>
              <a:ext cx="450943" cy="895573"/>
            </a:xfrm>
            <a:custGeom>
              <a:rect b="b" l="l" r="r" t="t"/>
              <a:pathLst>
                <a:path extrusionOk="0" h="27943" w="14070">
                  <a:moveTo>
                    <a:pt x="6802" y="1"/>
                  </a:moveTo>
                  <a:cubicBezTo>
                    <a:pt x="4711" y="1"/>
                    <a:pt x="2768" y="395"/>
                    <a:pt x="2073" y="1699"/>
                  </a:cubicBezTo>
                  <a:cubicBezTo>
                    <a:pt x="318" y="5008"/>
                    <a:pt x="1" y="27731"/>
                    <a:pt x="1" y="27731"/>
                  </a:cubicBezTo>
                  <a:cubicBezTo>
                    <a:pt x="1" y="27731"/>
                    <a:pt x="5721" y="27943"/>
                    <a:pt x="9858" y="27943"/>
                  </a:cubicBezTo>
                  <a:cubicBezTo>
                    <a:pt x="12193" y="27943"/>
                    <a:pt x="14024" y="27875"/>
                    <a:pt x="14036" y="27664"/>
                  </a:cubicBezTo>
                  <a:cubicBezTo>
                    <a:pt x="14070" y="27063"/>
                    <a:pt x="13501" y="914"/>
                    <a:pt x="13501" y="914"/>
                  </a:cubicBezTo>
                  <a:lnTo>
                    <a:pt x="13518" y="914"/>
                  </a:lnTo>
                  <a:cubicBezTo>
                    <a:pt x="13518" y="914"/>
                    <a:pt x="9987" y="1"/>
                    <a:pt x="6802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65"/>
            <p:cNvSpPr/>
            <p:nvPr/>
          </p:nvSpPr>
          <p:spPr>
            <a:xfrm>
              <a:off x="7559209" y="3398398"/>
              <a:ext cx="340627" cy="889259"/>
            </a:xfrm>
            <a:custGeom>
              <a:rect b="b" l="l" r="r" t="t"/>
              <a:pathLst>
                <a:path extrusionOk="0" h="27746" w="10628">
                  <a:moveTo>
                    <a:pt x="6106" y="1"/>
                  </a:moveTo>
                  <a:cubicBezTo>
                    <a:pt x="4532" y="1"/>
                    <a:pt x="2951" y="299"/>
                    <a:pt x="2206" y="1334"/>
                  </a:cubicBezTo>
                  <a:cubicBezTo>
                    <a:pt x="452" y="3773"/>
                    <a:pt x="1" y="27583"/>
                    <a:pt x="1" y="27583"/>
                  </a:cubicBezTo>
                  <a:cubicBezTo>
                    <a:pt x="1" y="27583"/>
                    <a:pt x="5511" y="27745"/>
                    <a:pt x="8521" y="27745"/>
                  </a:cubicBezTo>
                  <a:cubicBezTo>
                    <a:pt x="9608" y="27745"/>
                    <a:pt x="10369" y="27724"/>
                    <a:pt x="10427" y="27667"/>
                  </a:cubicBezTo>
                  <a:cubicBezTo>
                    <a:pt x="10627" y="27466"/>
                    <a:pt x="10360" y="549"/>
                    <a:pt x="10360" y="549"/>
                  </a:cubicBezTo>
                  <a:cubicBezTo>
                    <a:pt x="10360" y="549"/>
                    <a:pt x="8240" y="1"/>
                    <a:pt x="6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65"/>
            <p:cNvSpPr/>
            <p:nvPr/>
          </p:nvSpPr>
          <p:spPr>
            <a:xfrm>
              <a:off x="7756285" y="3790818"/>
              <a:ext cx="31088" cy="40319"/>
            </a:xfrm>
            <a:custGeom>
              <a:rect b="b" l="l" r="r" t="t"/>
              <a:pathLst>
                <a:path extrusionOk="0" h="1258" w="970">
                  <a:moveTo>
                    <a:pt x="318" y="1"/>
                  </a:moveTo>
                  <a:cubicBezTo>
                    <a:pt x="304" y="14"/>
                    <a:pt x="346" y="39"/>
                    <a:pt x="415" y="65"/>
                  </a:cubicBezTo>
                  <a:lnTo>
                    <a:pt x="415" y="65"/>
                  </a:lnTo>
                  <a:cubicBezTo>
                    <a:pt x="256" y="164"/>
                    <a:pt x="126" y="304"/>
                    <a:pt x="51" y="485"/>
                  </a:cubicBezTo>
                  <a:cubicBezTo>
                    <a:pt x="1" y="619"/>
                    <a:pt x="1" y="769"/>
                    <a:pt x="51" y="920"/>
                  </a:cubicBezTo>
                  <a:cubicBezTo>
                    <a:pt x="101" y="1087"/>
                    <a:pt x="251" y="1220"/>
                    <a:pt x="435" y="1254"/>
                  </a:cubicBezTo>
                  <a:cubicBezTo>
                    <a:pt x="457" y="1257"/>
                    <a:pt x="480" y="1258"/>
                    <a:pt x="502" y="1258"/>
                  </a:cubicBezTo>
                  <a:cubicBezTo>
                    <a:pt x="612" y="1258"/>
                    <a:pt x="716" y="1223"/>
                    <a:pt x="786" y="1154"/>
                  </a:cubicBezTo>
                  <a:cubicBezTo>
                    <a:pt x="886" y="1070"/>
                    <a:pt x="936" y="953"/>
                    <a:pt x="953" y="836"/>
                  </a:cubicBezTo>
                  <a:cubicBezTo>
                    <a:pt x="970" y="652"/>
                    <a:pt x="953" y="468"/>
                    <a:pt x="886" y="301"/>
                  </a:cubicBezTo>
                  <a:cubicBezTo>
                    <a:pt x="836" y="168"/>
                    <a:pt x="719" y="101"/>
                    <a:pt x="585" y="101"/>
                  </a:cubicBezTo>
                  <a:cubicBezTo>
                    <a:pt x="485" y="101"/>
                    <a:pt x="452" y="151"/>
                    <a:pt x="452" y="168"/>
                  </a:cubicBezTo>
                  <a:lnTo>
                    <a:pt x="468" y="168"/>
                  </a:lnTo>
                  <a:cubicBezTo>
                    <a:pt x="468" y="168"/>
                    <a:pt x="502" y="151"/>
                    <a:pt x="585" y="151"/>
                  </a:cubicBezTo>
                  <a:cubicBezTo>
                    <a:pt x="686" y="168"/>
                    <a:pt x="769" y="235"/>
                    <a:pt x="803" y="335"/>
                  </a:cubicBezTo>
                  <a:cubicBezTo>
                    <a:pt x="836" y="502"/>
                    <a:pt x="853" y="652"/>
                    <a:pt x="819" y="819"/>
                  </a:cubicBezTo>
                  <a:cubicBezTo>
                    <a:pt x="804" y="984"/>
                    <a:pt x="669" y="1109"/>
                    <a:pt x="508" y="1109"/>
                  </a:cubicBezTo>
                  <a:cubicBezTo>
                    <a:pt x="490" y="1109"/>
                    <a:pt x="471" y="1107"/>
                    <a:pt x="452" y="1103"/>
                  </a:cubicBezTo>
                  <a:cubicBezTo>
                    <a:pt x="335" y="1087"/>
                    <a:pt x="218" y="986"/>
                    <a:pt x="184" y="869"/>
                  </a:cubicBezTo>
                  <a:cubicBezTo>
                    <a:pt x="134" y="753"/>
                    <a:pt x="134" y="636"/>
                    <a:pt x="168" y="519"/>
                  </a:cubicBezTo>
                  <a:cubicBezTo>
                    <a:pt x="234" y="352"/>
                    <a:pt x="351" y="201"/>
                    <a:pt x="502" y="84"/>
                  </a:cubicBezTo>
                  <a:lnTo>
                    <a:pt x="552" y="51"/>
                  </a:lnTo>
                  <a:lnTo>
                    <a:pt x="485" y="34"/>
                  </a:lnTo>
                  <a:cubicBezTo>
                    <a:pt x="385" y="1"/>
                    <a:pt x="318" y="1"/>
                    <a:pt x="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65"/>
            <p:cNvSpPr/>
            <p:nvPr/>
          </p:nvSpPr>
          <p:spPr>
            <a:xfrm>
              <a:off x="7712376" y="3657490"/>
              <a:ext cx="61087" cy="140315"/>
            </a:xfrm>
            <a:custGeom>
              <a:rect b="b" l="l" r="r" t="t"/>
              <a:pathLst>
                <a:path extrusionOk="0" h="4378" w="1906">
                  <a:moveTo>
                    <a:pt x="0" y="0"/>
                  </a:moveTo>
                  <a:lnTo>
                    <a:pt x="0" y="0"/>
                  </a:lnTo>
                  <a:cubicBezTo>
                    <a:pt x="101" y="217"/>
                    <a:pt x="201" y="435"/>
                    <a:pt x="318" y="635"/>
                  </a:cubicBezTo>
                  <a:cubicBezTo>
                    <a:pt x="518" y="1019"/>
                    <a:pt x="786" y="1554"/>
                    <a:pt x="1053" y="2156"/>
                  </a:cubicBezTo>
                  <a:cubicBezTo>
                    <a:pt x="1304" y="2757"/>
                    <a:pt x="1521" y="3325"/>
                    <a:pt x="1655" y="3726"/>
                  </a:cubicBezTo>
                  <a:cubicBezTo>
                    <a:pt x="1721" y="3960"/>
                    <a:pt x="1805" y="4177"/>
                    <a:pt x="1905" y="4378"/>
                  </a:cubicBezTo>
                  <a:cubicBezTo>
                    <a:pt x="1889" y="4144"/>
                    <a:pt x="1838" y="3910"/>
                    <a:pt x="1755" y="3693"/>
                  </a:cubicBezTo>
                  <a:cubicBezTo>
                    <a:pt x="1437" y="2607"/>
                    <a:pt x="986" y="1554"/>
                    <a:pt x="401" y="585"/>
                  </a:cubicBezTo>
                  <a:cubicBezTo>
                    <a:pt x="301" y="368"/>
                    <a:pt x="168" y="18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65"/>
            <p:cNvSpPr/>
            <p:nvPr/>
          </p:nvSpPr>
          <p:spPr>
            <a:xfrm>
              <a:off x="7779329" y="3670342"/>
              <a:ext cx="55703" cy="129610"/>
            </a:xfrm>
            <a:custGeom>
              <a:rect b="b" l="l" r="r" t="t"/>
              <a:pathLst>
                <a:path extrusionOk="0" h="4044" w="1738">
                  <a:moveTo>
                    <a:pt x="1738" y="0"/>
                  </a:moveTo>
                  <a:cubicBezTo>
                    <a:pt x="1604" y="167"/>
                    <a:pt x="1487" y="351"/>
                    <a:pt x="1404" y="552"/>
                  </a:cubicBezTo>
                  <a:cubicBezTo>
                    <a:pt x="1220" y="902"/>
                    <a:pt x="969" y="1404"/>
                    <a:pt x="718" y="1955"/>
                  </a:cubicBezTo>
                  <a:cubicBezTo>
                    <a:pt x="485" y="2523"/>
                    <a:pt x="284" y="3041"/>
                    <a:pt x="167" y="3425"/>
                  </a:cubicBezTo>
                  <a:cubicBezTo>
                    <a:pt x="84" y="3626"/>
                    <a:pt x="17" y="3826"/>
                    <a:pt x="0" y="4044"/>
                  </a:cubicBezTo>
                  <a:cubicBezTo>
                    <a:pt x="100" y="3860"/>
                    <a:pt x="184" y="3659"/>
                    <a:pt x="251" y="3459"/>
                  </a:cubicBezTo>
                  <a:cubicBezTo>
                    <a:pt x="401" y="3091"/>
                    <a:pt x="618" y="2573"/>
                    <a:pt x="852" y="2022"/>
                  </a:cubicBezTo>
                  <a:cubicBezTo>
                    <a:pt x="1103" y="1471"/>
                    <a:pt x="1320" y="969"/>
                    <a:pt x="1487" y="602"/>
                  </a:cubicBezTo>
                  <a:cubicBezTo>
                    <a:pt x="1587" y="418"/>
                    <a:pt x="1671" y="217"/>
                    <a:pt x="1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65"/>
            <p:cNvSpPr/>
            <p:nvPr/>
          </p:nvSpPr>
          <p:spPr>
            <a:xfrm>
              <a:off x="7713979" y="3826169"/>
              <a:ext cx="49293" cy="217972"/>
            </a:xfrm>
            <a:custGeom>
              <a:rect b="b" l="l" r="r" t="t"/>
              <a:pathLst>
                <a:path extrusionOk="0" h="6801" w="1538">
                  <a:moveTo>
                    <a:pt x="1538" y="0"/>
                  </a:moveTo>
                  <a:lnTo>
                    <a:pt x="1538" y="0"/>
                  </a:lnTo>
                  <a:cubicBezTo>
                    <a:pt x="1488" y="84"/>
                    <a:pt x="1454" y="168"/>
                    <a:pt x="1438" y="268"/>
                  </a:cubicBezTo>
                  <a:cubicBezTo>
                    <a:pt x="1371" y="435"/>
                    <a:pt x="1304" y="669"/>
                    <a:pt x="1204" y="970"/>
                  </a:cubicBezTo>
                  <a:cubicBezTo>
                    <a:pt x="1037" y="1588"/>
                    <a:pt x="803" y="2423"/>
                    <a:pt x="585" y="3376"/>
                  </a:cubicBezTo>
                  <a:cubicBezTo>
                    <a:pt x="385" y="4311"/>
                    <a:pt x="218" y="5163"/>
                    <a:pt x="118" y="5798"/>
                  </a:cubicBezTo>
                  <a:cubicBezTo>
                    <a:pt x="67" y="6099"/>
                    <a:pt x="34" y="6350"/>
                    <a:pt x="17" y="6533"/>
                  </a:cubicBezTo>
                  <a:cubicBezTo>
                    <a:pt x="1" y="6617"/>
                    <a:pt x="1" y="6717"/>
                    <a:pt x="1" y="6801"/>
                  </a:cubicBezTo>
                  <a:cubicBezTo>
                    <a:pt x="101" y="6483"/>
                    <a:pt x="168" y="6149"/>
                    <a:pt x="218" y="5815"/>
                  </a:cubicBezTo>
                  <a:cubicBezTo>
                    <a:pt x="351" y="5197"/>
                    <a:pt x="519" y="4345"/>
                    <a:pt x="736" y="3392"/>
                  </a:cubicBezTo>
                  <a:cubicBezTo>
                    <a:pt x="936" y="2457"/>
                    <a:pt x="1153" y="1621"/>
                    <a:pt x="1304" y="1003"/>
                  </a:cubicBezTo>
                  <a:cubicBezTo>
                    <a:pt x="1404" y="669"/>
                    <a:pt x="1488" y="351"/>
                    <a:pt x="15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65"/>
            <p:cNvSpPr/>
            <p:nvPr/>
          </p:nvSpPr>
          <p:spPr>
            <a:xfrm>
              <a:off x="7780387" y="3827227"/>
              <a:ext cx="54645" cy="133392"/>
            </a:xfrm>
            <a:custGeom>
              <a:rect b="b" l="l" r="r" t="t"/>
              <a:pathLst>
                <a:path extrusionOk="0" h="4162" w="1705">
                  <a:moveTo>
                    <a:pt x="0" y="1"/>
                  </a:moveTo>
                  <a:lnTo>
                    <a:pt x="0" y="1"/>
                  </a:lnTo>
                  <a:cubicBezTo>
                    <a:pt x="67" y="201"/>
                    <a:pt x="168" y="402"/>
                    <a:pt x="268" y="602"/>
                  </a:cubicBezTo>
                  <a:cubicBezTo>
                    <a:pt x="452" y="970"/>
                    <a:pt x="685" y="1471"/>
                    <a:pt x="919" y="2056"/>
                  </a:cubicBezTo>
                  <a:cubicBezTo>
                    <a:pt x="1153" y="2624"/>
                    <a:pt x="1337" y="3159"/>
                    <a:pt x="1471" y="3543"/>
                  </a:cubicBezTo>
                  <a:cubicBezTo>
                    <a:pt x="1521" y="3760"/>
                    <a:pt x="1604" y="3961"/>
                    <a:pt x="1705" y="4161"/>
                  </a:cubicBezTo>
                  <a:cubicBezTo>
                    <a:pt x="1688" y="3944"/>
                    <a:pt x="1638" y="3727"/>
                    <a:pt x="1571" y="3510"/>
                  </a:cubicBezTo>
                  <a:cubicBezTo>
                    <a:pt x="1287" y="2490"/>
                    <a:pt x="869" y="1488"/>
                    <a:pt x="351" y="552"/>
                  </a:cubicBezTo>
                  <a:cubicBezTo>
                    <a:pt x="268" y="352"/>
                    <a:pt x="134" y="16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65"/>
            <p:cNvSpPr/>
            <p:nvPr/>
          </p:nvSpPr>
          <p:spPr>
            <a:xfrm>
              <a:off x="7800193" y="2062201"/>
              <a:ext cx="842402" cy="398446"/>
            </a:xfrm>
            <a:custGeom>
              <a:rect b="b" l="l" r="r" t="t"/>
              <a:pathLst>
                <a:path extrusionOk="0" h="12432" w="26284">
                  <a:moveTo>
                    <a:pt x="235" y="1"/>
                  </a:moveTo>
                  <a:lnTo>
                    <a:pt x="1" y="502"/>
                  </a:lnTo>
                  <a:lnTo>
                    <a:pt x="26049" y="12432"/>
                  </a:lnTo>
                  <a:lnTo>
                    <a:pt x="26283" y="11947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65"/>
            <p:cNvSpPr/>
            <p:nvPr/>
          </p:nvSpPr>
          <p:spPr>
            <a:xfrm>
              <a:off x="8429431" y="2361003"/>
              <a:ext cx="17692" cy="2295774"/>
            </a:xfrm>
            <a:custGeom>
              <a:rect b="b" l="l" r="r" t="t"/>
              <a:pathLst>
                <a:path extrusionOk="0" h="71631" w="552">
                  <a:moveTo>
                    <a:pt x="0" y="1"/>
                  </a:moveTo>
                  <a:lnTo>
                    <a:pt x="0" y="71630"/>
                  </a:lnTo>
                  <a:lnTo>
                    <a:pt x="552" y="71630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65"/>
            <p:cNvSpPr/>
            <p:nvPr/>
          </p:nvSpPr>
          <p:spPr>
            <a:xfrm>
              <a:off x="8417092" y="2967742"/>
              <a:ext cx="45575" cy="308481"/>
            </a:xfrm>
            <a:custGeom>
              <a:rect b="b" l="l" r="r" t="t"/>
              <a:pathLst>
                <a:path extrusionOk="0" h="9625" w="1422">
                  <a:moveTo>
                    <a:pt x="636" y="1"/>
                  </a:moveTo>
                  <a:cubicBezTo>
                    <a:pt x="285" y="1"/>
                    <a:pt x="1" y="285"/>
                    <a:pt x="1" y="636"/>
                  </a:cubicBezTo>
                  <a:lnTo>
                    <a:pt x="1" y="8990"/>
                  </a:lnTo>
                  <a:cubicBezTo>
                    <a:pt x="1" y="9341"/>
                    <a:pt x="285" y="9625"/>
                    <a:pt x="636" y="9625"/>
                  </a:cubicBezTo>
                  <a:lnTo>
                    <a:pt x="786" y="9625"/>
                  </a:lnTo>
                  <a:cubicBezTo>
                    <a:pt x="1137" y="9625"/>
                    <a:pt x="1421" y="9341"/>
                    <a:pt x="1421" y="8990"/>
                  </a:cubicBezTo>
                  <a:lnTo>
                    <a:pt x="1421" y="636"/>
                  </a:lnTo>
                  <a:cubicBezTo>
                    <a:pt x="1421" y="285"/>
                    <a:pt x="1137" y="1"/>
                    <a:pt x="78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65"/>
            <p:cNvSpPr/>
            <p:nvPr/>
          </p:nvSpPr>
          <p:spPr>
            <a:xfrm>
              <a:off x="7696832" y="1980730"/>
              <a:ext cx="143039" cy="128617"/>
            </a:xfrm>
            <a:custGeom>
              <a:rect b="b" l="l" r="r" t="t"/>
              <a:pathLst>
                <a:path extrusionOk="0" h="4013" w="4463">
                  <a:moveTo>
                    <a:pt x="2365" y="1"/>
                  </a:moveTo>
                  <a:cubicBezTo>
                    <a:pt x="1759" y="1"/>
                    <a:pt x="1166" y="297"/>
                    <a:pt x="820" y="838"/>
                  </a:cubicBezTo>
                  <a:lnTo>
                    <a:pt x="1" y="2125"/>
                  </a:lnTo>
                  <a:lnTo>
                    <a:pt x="3242" y="4013"/>
                  </a:lnTo>
                  <a:lnTo>
                    <a:pt x="3961" y="2760"/>
                  </a:lnTo>
                  <a:cubicBezTo>
                    <a:pt x="4462" y="1891"/>
                    <a:pt x="4178" y="788"/>
                    <a:pt x="3326" y="270"/>
                  </a:cubicBezTo>
                  <a:cubicBezTo>
                    <a:pt x="3026" y="88"/>
                    <a:pt x="2693" y="1"/>
                    <a:pt x="23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65"/>
            <p:cNvSpPr/>
            <p:nvPr/>
          </p:nvSpPr>
          <p:spPr>
            <a:xfrm>
              <a:off x="7433894" y="2048804"/>
              <a:ext cx="428989" cy="324570"/>
            </a:xfrm>
            <a:custGeom>
              <a:rect b="b" l="l" r="r" t="t"/>
              <a:pathLst>
                <a:path extrusionOk="0" h="10127" w="13385">
                  <a:moveTo>
                    <a:pt x="8205" y="1"/>
                  </a:moveTo>
                  <a:lnTo>
                    <a:pt x="1" y="2541"/>
                  </a:lnTo>
                  <a:lnTo>
                    <a:pt x="13385" y="10126"/>
                  </a:lnTo>
                  <a:lnTo>
                    <a:pt x="11547" y="1388"/>
                  </a:lnTo>
                  <a:lnTo>
                    <a:pt x="8205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65"/>
            <p:cNvSpPr/>
            <p:nvPr/>
          </p:nvSpPr>
          <p:spPr>
            <a:xfrm>
              <a:off x="7392133" y="2122423"/>
              <a:ext cx="494307" cy="283354"/>
            </a:xfrm>
            <a:custGeom>
              <a:rect b="b" l="l" r="r" t="t"/>
              <a:pathLst>
                <a:path extrusionOk="0" h="8841" w="15423">
                  <a:moveTo>
                    <a:pt x="2252" y="1"/>
                  </a:moveTo>
                  <a:cubicBezTo>
                    <a:pt x="1456" y="1"/>
                    <a:pt x="893" y="198"/>
                    <a:pt x="669" y="611"/>
                  </a:cubicBezTo>
                  <a:cubicBezTo>
                    <a:pt x="1" y="1848"/>
                    <a:pt x="2607" y="4554"/>
                    <a:pt x="6500" y="6660"/>
                  </a:cubicBezTo>
                  <a:cubicBezTo>
                    <a:pt x="9092" y="8061"/>
                    <a:pt x="11594" y="8840"/>
                    <a:pt x="13175" y="8840"/>
                  </a:cubicBezTo>
                  <a:cubicBezTo>
                    <a:pt x="13969" y="8840"/>
                    <a:pt x="14531" y="8644"/>
                    <a:pt x="14754" y="8230"/>
                  </a:cubicBezTo>
                  <a:cubicBezTo>
                    <a:pt x="15423" y="6994"/>
                    <a:pt x="12816" y="4287"/>
                    <a:pt x="8923" y="2182"/>
                  </a:cubicBezTo>
                  <a:cubicBezTo>
                    <a:pt x="6343" y="780"/>
                    <a:pt x="3837" y="1"/>
                    <a:pt x="2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65"/>
            <p:cNvSpPr/>
            <p:nvPr/>
          </p:nvSpPr>
          <p:spPr>
            <a:xfrm>
              <a:off x="8186845" y="4588222"/>
              <a:ext cx="495910" cy="68555"/>
            </a:xfrm>
            <a:custGeom>
              <a:rect b="b" l="l" r="r" t="t"/>
              <a:pathLst>
                <a:path extrusionOk="0" h="2139" w="15473">
                  <a:moveTo>
                    <a:pt x="7073" y="0"/>
                  </a:moveTo>
                  <a:cubicBezTo>
                    <a:pt x="2093" y="0"/>
                    <a:pt x="0" y="2138"/>
                    <a:pt x="0" y="2138"/>
                  </a:cubicBezTo>
                  <a:lnTo>
                    <a:pt x="15472" y="2138"/>
                  </a:lnTo>
                  <a:cubicBezTo>
                    <a:pt x="15472" y="2138"/>
                    <a:pt x="13384" y="234"/>
                    <a:pt x="7837" y="16"/>
                  </a:cubicBezTo>
                  <a:cubicBezTo>
                    <a:pt x="7575" y="5"/>
                    <a:pt x="7321" y="0"/>
                    <a:pt x="70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65"/>
            <p:cNvSpPr/>
            <p:nvPr/>
          </p:nvSpPr>
          <p:spPr>
            <a:xfrm>
              <a:off x="8404240" y="2327799"/>
              <a:ext cx="78779" cy="67049"/>
            </a:xfrm>
            <a:custGeom>
              <a:rect b="b" l="l" r="r" t="t"/>
              <a:pathLst>
                <a:path extrusionOk="0" h="2092" w="2458">
                  <a:moveTo>
                    <a:pt x="1054" y="1"/>
                  </a:moveTo>
                  <a:cubicBezTo>
                    <a:pt x="469" y="1"/>
                    <a:pt x="1" y="469"/>
                    <a:pt x="1" y="1037"/>
                  </a:cubicBezTo>
                  <a:cubicBezTo>
                    <a:pt x="1" y="1672"/>
                    <a:pt x="525" y="2092"/>
                    <a:pt x="1070" y="2092"/>
                  </a:cubicBezTo>
                  <a:cubicBezTo>
                    <a:pt x="1328" y="2092"/>
                    <a:pt x="1591" y="1998"/>
                    <a:pt x="1805" y="1789"/>
                  </a:cubicBezTo>
                  <a:cubicBezTo>
                    <a:pt x="2457" y="1120"/>
                    <a:pt x="1989" y="1"/>
                    <a:pt x="1054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65"/>
            <p:cNvSpPr/>
            <p:nvPr/>
          </p:nvSpPr>
          <p:spPr>
            <a:xfrm>
              <a:off x="7788944" y="1949738"/>
              <a:ext cx="39133" cy="47178"/>
            </a:xfrm>
            <a:custGeom>
              <a:rect b="b" l="l" r="r" t="t"/>
              <a:pathLst>
                <a:path extrusionOk="0" h="1472" w="1221">
                  <a:moveTo>
                    <a:pt x="586" y="1"/>
                  </a:moveTo>
                  <a:lnTo>
                    <a:pt x="1" y="1304"/>
                  </a:lnTo>
                  <a:lnTo>
                    <a:pt x="485" y="1471"/>
                  </a:lnTo>
                  <a:lnTo>
                    <a:pt x="1220" y="235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65"/>
            <p:cNvSpPr/>
            <p:nvPr/>
          </p:nvSpPr>
          <p:spPr>
            <a:xfrm>
              <a:off x="7696319" y="2045054"/>
              <a:ext cx="113008" cy="53620"/>
            </a:xfrm>
            <a:custGeom>
              <a:rect b="b" l="l" r="r" t="t"/>
              <a:pathLst>
                <a:path extrusionOk="0" h="1673" w="3526">
                  <a:moveTo>
                    <a:pt x="389" y="0"/>
                  </a:moveTo>
                  <a:cubicBezTo>
                    <a:pt x="261" y="0"/>
                    <a:pt x="136" y="19"/>
                    <a:pt x="17" y="51"/>
                  </a:cubicBezTo>
                  <a:cubicBezTo>
                    <a:pt x="0" y="101"/>
                    <a:pt x="936" y="34"/>
                    <a:pt x="1938" y="502"/>
                  </a:cubicBezTo>
                  <a:cubicBezTo>
                    <a:pt x="2919" y="960"/>
                    <a:pt x="3468" y="1673"/>
                    <a:pt x="3523" y="1673"/>
                  </a:cubicBezTo>
                  <a:cubicBezTo>
                    <a:pt x="3524" y="1673"/>
                    <a:pt x="3525" y="1672"/>
                    <a:pt x="3526" y="1672"/>
                  </a:cubicBezTo>
                  <a:cubicBezTo>
                    <a:pt x="3442" y="1488"/>
                    <a:pt x="3308" y="1338"/>
                    <a:pt x="3158" y="1204"/>
                  </a:cubicBezTo>
                  <a:cubicBezTo>
                    <a:pt x="2473" y="519"/>
                    <a:pt x="1571" y="84"/>
                    <a:pt x="602" y="18"/>
                  </a:cubicBezTo>
                  <a:cubicBezTo>
                    <a:pt x="531" y="6"/>
                    <a:pt x="460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65"/>
            <p:cNvSpPr/>
            <p:nvPr/>
          </p:nvSpPr>
          <p:spPr>
            <a:xfrm>
              <a:off x="7569401" y="2185914"/>
              <a:ext cx="140315" cy="146757"/>
            </a:xfrm>
            <a:custGeom>
              <a:rect b="b" l="l" r="r" t="t"/>
              <a:pathLst>
                <a:path extrusionOk="0" h="4579" w="4378">
                  <a:moveTo>
                    <a:pt x="3025" y="0"/>
                  </a:moveTo>
                  <a:lnTo>
                    <a:pt x="936" y="1220"/>
                  </a:lnTo>
                  <a:cubicBezTo>
                    <a:pt x="719" y="1354"/>
                    <a:pt x="552" y="1537"/>
                    <a:pt x="435" y="1755"/>
                  </a:cubicBezTo>
                  <a:cubicBezTo>
                    <a:pt x="167" y="2289"/>
                    <a:pt x="0" y="3258"/>
                    <a:pt x="1654" y="4127"/>
                  </a:cubicBezTo>
                  <a:cubicBezTo>
                    <a:pt x="2285" y="4457"/>
                    <a:pt x="2770" y="4579"/>
                    <a:pt x="3144" y="4579"/>
                  </a:cubicBezTo>
                  <a:cubicBezTo>
                    <a:pt x="3603" y="4579"/>
                    <a:pt x="3893" y="4397"/>
                    <a:pt x="4077" y="4194"/>
                  </a:cubicBezTo>
                  <a:cubicBezTo>
                    <a:pt x="4278" y="3960"/>
                    <a:pt x="4378" y="3659"/>
                    <a:pt x="4361" y="3359"/>
                  </a:cubicBezTo>
                  <a:lnTo>
                    <a:pt x="4361" y="752"/>
                  </a:lnTo>
                  <a:lnTo>
                    <a:pt x="30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65"/>
            <p:cNvSpPr/>
            <p:nvPr/>
          </p:nvSpPr>
          <p:spPr>
            <a:xfrm>
              <a:off x="7624015" y="2195016"/>
              <a:ext cx="73939" cy="89996"/>
            </a:xfrm>
            <a:custGeom>
              <a:rect b="b" l="l" r="r" t="t"/>
              <a:pathLst>
                <a:path extrusionOk="0" h="2808" w="2307">
                  <a:moveTo>
                    <a:pt x="351" y="1471"/>
                  </a:moveTo>
                  <a:cubicBezTo>
                    <a:pt x="485" y="1471"/>
                    <a:pt x="602" y="1504"/>
                    <a:pt x="719" y="1554"/>
                  </a:cubicBezTo>
                  <a:cubicBezTo>
                    <a:pt x="758" y="1574"/>
                    <a:pt x="797" y="1593"/>
                    <a:pt x="836" y="1613"/>
                  </a:cubicBezTo>
                  <a:lnTo>
                    <a:pt x="836" y="1613"/>
                  </a:lnTo>
                  <a:cubicBezTo>
                    <a:pt x="830" y="1621"/>
                    <a:pt x="825" y="1629"/>
                    <a:pt x="819" y="1638"/>
                  </a:cubicBezTo>
                  <a:cubicBezTo>
                    <a:pt x="752" y="1721"/>
                    <a:pt x="686" y="1805"/>
                    <a:pt x="585" y="1872"/>
                  </a:cubicBezTo>
                  <a:cubicBezTo>
                    <a:pt x="540" y="1929"/>
                    <a:pt x="471" y="1955"/>
                    <a:pt x="399" y="1955"/>
                  </a:cubicBezTo>
                  <a:cubicBezTo>
                    <a:pt x="366" y="1955"/>
                    <a:pt x="333" y="1949"/>
                    <a:pt x="301" y="1938"/>
                  </a:cubicBezTo>
                  <a:cubicBezTo>
                    <a:pt x="67" y="1855"/>
                    <a:pt x="101" y="1504"/>
                    <a:pt x="351" y="1471"/>
                  </a:cubicBezTo>
                  <a:close/>
                  <a:moveTo>
                    <a:pt x="1410" y="1962"/>
                  </a:moveTo>
                  <a:cubicBezTo>
                    <a:pt x="1430" y="1976"/>
                    <a:pt x="1451" y="1991"/>
                    <a:pt x="1471" y="2005"/>
                  </a:cubicBezTo>
                  <a:cubicBezTo>
                    <a:pt x="1588" y="2089"/>
                    <a:pt x="1688" y="2172"/>
                    <a:pt x="1671" y="2289"/>
                  </a:cubicBezTo>
                  <a:cubicBezTo>
                    <a:pt x="1655" y="2406"/>
                    <a:pt x="1605" y="2523"/>
                    <a:pt x="1521" y="2624"/>
                  </a:cubicBezTo>
                  <a:cubicBezTo>
                    <a:pt x="1494" y="2657"/>
                    <a:pt x="1462" y="2672"/>
                    <a:pt x="1428" y="2672"/>
                  </a:cubicBezTo>
                  <a:cubicBezTo>
                    <a:pt x="1379" y="2672"/>
                    <a:pt x="1327" y="2640"/>
                    <a:pt x="1287" y="2590"/>
                  </a:cubicBezTo>
                  <a:cubicBezTo>
                    <a:pt x="1220" y="2507"/>
                    <a:pt x="1204" y="2390"/>
                    <a:pt x="1254" y="2289"/>
                  </a:cubicBezTo>
                  <a:cubicBezTo>
                    <a:pt x="1287" y="2172"/>
                    <a:pt x="1354" y="2072"/>
                    <a:pt x="1404" y="1972"/>
                  </a:cubicBezTo>
                  <a:cubicBezTo>
                    <a:pt x="1406" y="1969"/>
                    <a:pt x="1408" y="1965"/>
                    <a:pt x="1410" y="1962"/>
                  </a:cubicBezTo>
                  <a:close/>
                  <a:moveTo>
                    <a:pt x="1788" y="0"/>
                  </a:moveTo>
                  <a:cubicBezTo>
                    <a:pt x="1722" y="84"/>
                    <a:pt x="1671" y="184"/>
                    <a:pt x="1638" y="301"/>
                  </a:cubicBezTo>
                  <a:cubicBezTo>
                    <a:pt x="1504" y="568"/>
                    <a:pt x="1337" y="836"/>
                    <a:pt x="1187" y="1103"/>
                  </a:cubicBezTo>
                  <a:cubicBezTo>
                    <a:pt x="1099" y="1229"/>
                    <a:pt x="1011" y="1355"/>
                    <a:pt x="916" y="1495"/>
                  </a:cubicBezTo>
                  <a:lnTo>
                    <a:pt x="916" y="1495"/>
                  </a:lnTo>
                  <a:cubicBezTo>
                    <a:pt x="872" y="1473"/>
                    <a:pt x="829" y="1453"/>
                    <a:pt x="786" y="1437"/>
                  </a:cubicBezTo>
                  <a:cubicBezTo>
                    <a:pt x="661" y="1368"/>
                    <a:pt x="535" y="1333"/>
                    <a:pt x="400" y="1333"/>
                  </a:cubicBezTo>
                  <a:cubicBezTo>
                    <a:pt x="373" y="1333"/>
                    <a:pt x="346" y="1334"/>
                    <a:pt x="318" y="1337"/>
                  </a:cubicBezTo>
                  <a:cubicBezTo>
                    <a:pt x="151" y="1370"/>
                    <a:pt x="17" y="1504"/>
                    <a:pt x="1" y="1688"/>
                  </a:cubicBezTo>
                  <a:cubicBezTo>
                    <a:pt x="1" y="1855"/>
                    <a:pt x="101" y="2005"/>
                    <a:pt x="251" y="2072"/>
                  </a:cubicBezTo>
                  <a:cubicBezTo>
                    <a:pt x="290" y="2081"/>
                    <a:pt x="329" y="2085"/>
                    <a:pt x="367" y="2085"/>
                  </a:cubicBezTo>
                  <a:cubicBezTo>
                    <a:pt x="477" y="2085"/>
                    <a:pt x="582" y="2051"/>
                    <a:pt x="669" y="1989"/>
                  </a:cubicBezTo>
                  <a:cubicBezTo>
                    <a:pt x="769" y="1905"/>
                    <a:pt x="853" y="1805"/>
                    <a:pt x="920" y="1705"/>
                  </a:cubicBezTo>
                  <a:cubicBezTo>
                    <a:pt x="927" y="1693"/>
                    <a:pt x="935" y="1682"/>
                    <a:pt x="942" y="1670"/>
                  </a:cubicBezTo>
                  <a:lnTo>
                    <a:pt x="942" y="1670"/>
                  </a:lnTo>
                  <a:cubicBezTo>
                    <a:pt x="998" y="1702"/>
                    <a:pt x="1052" y="1735"/>
                    <a:pt x="1103" y="1771"/>
                  </a:cubicBezTo>
                  <a:cubicBezTo>
                    <a:pt x="1179" y="1809"/>
                    <a:pt x="1249" y="1852"/>
                    <a:pt x="1317" y="1898"/>
                  </a:cubicBezTo>
                  <a:lnTo>
                    <a:pt x="1317" y="1898"/>
                  </a:lnTo>
                  <a:lnTo>
                    <a:pt x="1304" y="1922"/>
                  </a:lnTo>
                  <a:cubicBezTo>
                    <a:pt x="1237" y="2022"/>
                    <a:pt x="1187" y="2139"/>
                    <a:pt x="1137" y="2239"/>
                  </a:cubicBezTo>
                  <a:cubicBezTo>
                    <a:pt x="1103" y="2306"/>
                    <a:pt x="1103" y="2390"/>
                    <a:pt x="1103" y="2456"/>
                  </a:cubicBezTo>
                  <a:cubicBezTo>
                    <a:pt x="1103" y="2540"/>
                    <a:pt x="1137" y="2607"/>
                    <a:pt x="1170" y="2674"/>
                  </a:cubicBezTo>
                  <a:cubicBezTo>
                    <a:pt x="1220" y="2740"/>
                    <a:pt x="1304" y="2791"/>
                    <a:pt x="1387" y="2807"/>
                  </a:cubicBezTo>
                  <a:cubicBezTo>
                    <a:pt x="1471" y="2807"/>
                    <a:pt x="1554" y="2774"/>
                    <a:pt x="1621" y="2707"/>
                  </a:cubicBezTo>
                  <a:cubicBezTo>
                    <a:pt x="1671" y="2657"/>
                    <a:pt x="1722" y="2590"/>
                    <a:pt x="1738" y="2523"/>
                  </a:cubicBezTo>
                  <a:cubicBezTo>
                    <a:pt x="1772" y="2456"/>
                    <a:pt x="1805" y="2373"/>
                    <a:pt x="1805" y="2289"/>
                  </a:cubicBezTo>
                  <a:cubicBezTo>
                    <a:pt x="1822" y="2206"/>
                    <a:pt x="1788" y="2122"/>
                    <a:pt x="1738" y="2055"/>
                  </a:cubicBezTo>
                  <a:cubicBezTo>
                    <a:pt x="1671" y="1989"/>
                    <a:pt x="1621" y="1938"/>
                    <a:pt x="1554" y="1888"/>
                  </a:cubicBezTo>
                  <a:cubicBezTo>
                    <a:pt x="1531" y="1871"/>
                    <a:pt x="1506" y="1854"/>
                    <a:pt x="1482" y="1838"/>
                  </a:cubicBezTo>
                  <a:lnTo>
                    <a:pt x="1482" y="1838"/>
                  </a:lnTo>
                  <a:cubicBezTo>
                    <a:pt x="1567" y="1689"/>
                    <a:pt x="1644" y="1550"/>
                    <a:pt x="1722" y="1420"/>
                  </a:cubicBezTo>
                  <a:lnTo>
                    <a:pt x="2156" y="602"/>
                  </a:lnTo>
                  <a:cubicBezTo>
                    <a:pt x="2223" y="502"/>
                    <a:pt x="2273" y="401"/>
                    <a:pt x="2306" y="284"/>
                  </a:cubicBezTo>
                  <a:lnTo>
                    <a:pt x="2306" y="284"/>
                  </a:lnTo>
                  <a:cubicBezTo>
                    <a:pt x="2223" y="368"/>
                    <a:pt x="2156" y="468"/>
                    <a:pt x="2106" y="568"/>
                  </a:cubicBezTo>
                  <a:cubicBezTo>
                    <a:pt x="1972" y="786"/>
                    <a:pt x="1822" y="1053"/>
                    <a:pt x="1621" y="1370"/>
                  </a:cubicBezTo>
                  <a:lnTo>
                    <a:pt x="1388" y="1775"/>
                  </a:lnTo>
                  <a:lnTo>
                    <a:pt x="1388" y="1775"/>
                  </a:lnTo>
                  <a:cubicBezTo>
                    <a:pt x="1320" y="1729"/>
                    <a:pt x="1251" y="1683"/>
                    <a:pt x="1187" y="1638"/>
                  </a:cubicBezTo>
                  <a:cubicBezTo>
                    <a:pt x="1132" y="1610"/>
                    <a:pt x="1077" y="1580"/>
                    <a:pt x="1021" y="1550"/>
                  </a:cubicBezTo>
                  <a:lnTo>
                    <a:pt x="1021" y="1550"/>
                  </a:lnTo>
                  <a:cubicBezTo>
                    <a:pt x="1113" y="1409"/>
                    <a:pt x="1196" y="1276"/>
                    <a:pt x="1270" y="1153"/>
                  </a:cubicBezTo>
                  <a:cubicBezTo>
                    <a:pt x="1421" y="886"/>
                    <a:pt x="1571" y="602"/>
                    <a:pt x="1688" y="318"/>
                  </a:cubicBezTo>
                  <a:cubicBezTo>
                    <a:pt x="1738" y="217"/>
                    <a:pt x="1772" y="101"/>
                    <a:pt x="17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65"/>
            <p:cNvSpPr/>
            <p:nvPr/>
          </p:nvSpPr>
          <p:spPr>
            <a:xfrm>
              <a:off x="6516591" y="4613894"/>
              <a:ext cx="63747" cy="45607"/>
            </a:xfrm>
            <a:custGeom>
              <a:rect b="b" l="l" r="r" t="t"/>
              <a:pathLst>
                <a:path extrusionOk="0" h="1423" w="1989">
                  <a:moveTo>
                    <a:pt x="418" y="1"/>
                  </a:moveTo>
                  <a:cubicBezTo>
                    <a:pt x="318" y="1"/>
                    <a:pt x="217" y="1"/>
                    <a:pt x="117" y="17"/>
                  </a:cubicBezTo>
                  <a:cubicBezTo>
                    <a:pt x="84" y="17"/>
                    <a:pt x="34" y="34"/>
                    <a:pt x="0" y="51"/>
                  </a:cubicBezTo>
                  <a:cubicBezTo>
                    <a:pt x="11" y="51"/>
                    <a:pt x="82" y="43"/>
                    <a:pt x="202" y="43"/>
                  </a:cubicBezTo>
                  <a:cubicBezTo>
                    <a:pt x="262" y="43"/>
                    <a:pt x="334" y="45"/>
                    <a:pt x="418" y="51"/>
                  </a:cubicBezTo>
                  <a:cubicBezTo>
                    <a:pt x="735" y="67"/>
                    <a:pt x="1036" y="184"/>
                    <a:pt x="1303" y="368"/>
                  </a:cubicBezTo>
                  <a:cubicBezTo>
                    <a:pt x="1554" y="535"/>
                    <a:pt x="1755" y="786"/>
                    <a:pt x="1872" y="1070"/>
                  </a:cubicBezTo>
                  <a:cubicBezTo>
                    <a:pt x="1951" y="1276"/>
                    <a:pt x="1970" y="1422"/>
                    <a:pt x="1986" y="1422"/>
                  </a:cubicBezTo>
                  <a:cubicBezTo>
                    <a:pt x="1987" y="1422"/>
                    <a:pt x="1988" y="1422"/>
                    <a:pt x="1989" y="1421"/>
                  </a:cubicBezTo>
                  <a:cubicBezTo>
                    <a:pt x="1989" y="1387"/>
                    <a:pt x="1989" y="1354"/>
                    <a:pt x="1989" y="1321"/>
                  </a:cubicBezTo>
                  <a:cubicBezTo>
                    <a:pt x="1972" y="1237"/>
                    <a:pt x="1938" y="1137"/>
                    <a:pt x="1922" y="1053"/>
                  </a:cubicBezTo>
                  <a:cubicBezTo>
                    <a:pt x="1805" y="753"/>
                    <a:pt x="1604" y="502"/>
                    <a:pt x="1337" y="318"/>
                  </a:cubicBezTo>
                  <a:cubicBezTo>
                    <a:pt x="1070" y="134"/>
                    <a:pt x="752" y="17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6" name="Google Shape;756;p65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7" name="Google Shape;757;p65"/>
          <p:cNvSpPr txBox="1"/>
          <p:nvPr>
            <p:ph idx="1" type="subTitle"/>
          </p:nvPr>
        </p:nvSpPr>
        <p:spPr>
          <a:xfrm>
            <a:off x="1157675" y="2391276"/>
            <a:ext cx="18369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58" name="Google Shape;758;p65"/>
          <p:cNvSpPr txBox="1"/>
          <p:nvPr>
            <p:ph idx="2" type="subTitle"/>
          </p:nvPr>
        </p:nvSpPr>
        <p:spPr>
          <a:xfrm>
            <a:off x="1157675" y="2667877"/>
            <a:ext cx="18369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9" name="Google Shape;759;p65"/>
          <p:cNvSpPr txBox="1"/>
          <p:nvPr>
            <p:ph idx="3" type="subTitle"/>
          </p:nvPr>
        </p:nvSpPr>
        <p:spPr>
          <a:xfrm>
            <a:off x="3346475" y="2391276"/>
            <a:ext cx="18369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60" name="Google Shape;760;p65"/>
          <p:cNvSpPr txBox="1"/>
          <p:nvPr>
            <p:ph idx="4" type="subTitle"/>
          </p:nvPr>
        </p:nvSpPr>
        <p:spPr>
          <a:xfrm>
            <a:off x="3346475" y="2667877"/>
            <a:ext cx="18369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1" name="Google Shape;761;p65"/>
          <p:cNvSpPr txBox="1"/>
          <p:nvPr>
            <p:ph idx="5" type="subTitle"/>
          </p:nvPr>
        </p:nvSpPr>
        <p:spPr>
          <a:xfrm>
            <a:off x="1157675" y="3360600"/>
            <a:ext cx="18369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62" name="Google Shape;762;p65"/>
          <p:cNvSpPr txBox="1"/>
          <p:nvPr>
            <p:ph idx="6" type="subTitle"/>
          </p:nvPr>
        </p:nvSpPr>
        <p:spPr>
          <a:xfrm>
            <a:off x="1157675" y="3637201"/>
            <a:ext cx="18369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3" name="Google Shape;763;p65"/>
          <p:cNvSpPr txBox="1"/>
          <p:nvPr>
            <p:ph idx="7" type="subTitle"/>
          </p:nvPr>
        </p:nvSpPr>
        <p:spPr>
          <a:xfrm>
            <a:off x="3346475" y="3360600"/>
            <a:ext cx="18369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64" name="Google Shape;764;p65"/>
          <p:cNvSpPr txBox="1"/>
          <p:nvPr>
            <p:ph idx="8" type="subTitle"/>
          </p:nvPr>
        </p:nvSpPr>
        <p:spPr>
          <a:xfrm>
            <a:off x="3346475" y="3637201"/>
            <a:ext cx="18369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3">
  <p:cSld name="CUSTOM_17"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66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7" name="Google Shape;767;p66"/>
          <p:cNvSpPr txBox="1"/>
          <p:nvPr>
            <p:ph idx="1" type="subTitle"/>
          </p:nvPr>
        </p:nvSpPr>
        <p:spPr>
          <a:xfrm>
            <a:off x="6845725" y="1359250"/>
            <a:ext cx="1578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68" name="Google Shape;768;p66"/>
          <p:cNvSpPr txBox="1"/>
          <p:nvPr>
            <p:ph idx="2" type="subTitle"/>
          </p:nvPr>
        </p:nvSpPr>
        <p:spPr>
          <a:xfrm>
            <a:off x="6845725" y="1636550"/>
            <a:ext cx="15783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9" name="Google Shape;769;p66"/>
          <p:cNvSpPr txBox="1"/>
          <p:nvPr>
            <p:ph idx="3" type="subTitle"/>
          </p:nvPr>
        </p:nvSpPr>
        <p:spPr>
          <a:xfrm>
            <a:off x="6845725" y="3234850"/>
            <a:ext cx="1578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70" name="Google Shape;770;p66"/>
          <p:cNvSpPr txBox="1"/>
          <p:nvPr>
            <p:ph idx="4" type="subTitle"/>
          </p:nvPr>
        </p:nvSpPr>
        <p:spPr>
          <a:xfrm>
            <a:off x="6845725" y="3512150"/>
            <a:ext cx="15783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1" name="Google Shape;771;p66"/>
          <p:cNvSpPr txBox="1"/>
          <p:nvPr>
            <p:ph idx="5" type="subTitle"/>
          </p:nvPr>
        </p:nvSpPr>
        <p:spPr>
          <a:xfrm>
            <a:off x="6845725" y="2297050"/>
            <a:ext cx="1578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72" name="Google Shape;772;p66"/>
          <p:cNvSpPr txBox="1"/>
          <p:nvPr>
            <p:ph idx="6" type="subTitle"/>
          </p:nvPr>
        </p:nvSpPr>
        <p:spPr>
          <a:xfrm>
            <a:off x="6845725" y="2574350"/>
            <a:ext cx="15783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ve columns">
  <p:cSld name="CUSTOM_11"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67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67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6" name="Google Shape;776;p67"/>
          <p:cNvSpPr txBox="1"/>
          <p:nvPr>
            <p:ph idx="1" type="subTitle"/>
          </p:nvPr>
        </p:nvSpPr>
        <p:spPr>
          <a:xfrm>
            <a:off x="1492988" y="3667825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77" name="Google Shape;777;p67"/>
          <p:cNvSpPr txBox="1"/>
          <p:nvPr>
            <p:ph idx="2" type="subTitle"/>
          </p:nvPr>
        </p:nvSpPr>
        <p:spPr>
          <a:xfrm>
            <a:off x="1493000" y="4018042"/>
            <a:ext cx="16956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8" name="Google Shape;778;p67"/>
          <p:cNvSpPr txBox="1"/>
          <p:nvPr>
            <p:ph idx="3" type="subTitle"/>
          </p:nvPr>
        </p:nvSpPr>
        <p:spPr>
          <a:xfrm>
            <a:off x="3724188" y="3667825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79" name="Google Shape;779;p67"/>
          <p:cNvSpPr txBox="1"/>
          <p:nvPr>
            <p:ph idx="4" type="subTitle"/>
          </p:nvPr>
        </p:nvSpPr>
        <p:spPr>
          <a:xfrm>
            <a:off x="3724200" y="4018042"/>
            <a:ext cx="16956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0" name="Google Shape;780;p67"/>
          <p:cNvSpPr txBox="1"/>
          <p:nvPr>
            <p:ph idx="5" type="subTitle"/>
          </p:nvPr>
        </p:nvSpPr>
        <p:spPr>
          <a:xfrm>
            <a:off x="5955388" y="3667825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81" name="Google Shape;781;p67"/>
          <p:cNvSpPr txBox="1"/>
          <p:nvPr>
            <p:ph idx="6" type="subTitle"/>
          </p:nvPr>
        </p:nvSpPr>
        <p:spPr>
          <a:xfrm>
            <a:off x="5955400" y="4018042"/>
            <a:ext cx="16956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2" name="Google Shape;782;p67"/>
          <p:cNvSpPr txBox="1"/>
          <p:nvPr>
            <p:ph idx="7" type="subTitle"/>
          </p:nvPr>
        </p:nvSpPr>
        <p:spPr>
          <a:xfrm>
            <a:off x="2591325" y="1677726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83" name="Google Shape;783;p67"/>
          <p:cNvSpPr txBox="1"/>
          <p:nvPr>
            <p:ph idx="8" type="subTitle"/>
          </p:nvPr>
        </p:nvSpPr>
        <p:spPr>
          <a:xfrm>
            <a:off x="2591350" y="1217625"/>
            <a:ext cx="16956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4" name="Google Shape;784;p67"/>
          <p:cNvSpPr txBox="1"/>
          <p:nvPr>
            <p:ph idx="9" type="subTitle"/>
          </p:nvPr>
        </p:nvSpPr>
        <p:spPr>
          <a:xfrm>
            <a:off x="4839788" y="1677726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85" name="Google Shape;785;p67"/>
          <p:cNvSpPr txBox="1"/>
          <p:nvPr>
            <p:ph idx="13" type="subTitle"/>
          </p:nvPr>
        </p:nvSpPr>
        <p:spPr>
          <a:xfrm>
            <a:off x="4839825" y="1217863"/>
            <a:ext cx="16956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4 ">
  <p:cSld name="CUSTOM_13"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68"/>
          <p:cNvGrpSpPr/>
          <p:nvPr/>
        </p:nvGrpSpPr>
        <p:grpSpPr>
          <a:xfrm>
            <a:off x="7000534" y="340657"/>
            <a:ext cx="1206554" cy="2111005"/>
            <a:chOff x="4052859" y="1076757"/>
            <a:chExt cx="1206554" cy="2111005"/>
          </a:xfrm>
        </p:grpSpPr>
        <p:sp>
          <p:nvSpPr>
            <p:cNvPr id="788" name="Google Shape;788;p68"/>
            <p:cNvSpPr/>
            <p:nvPr/>
          </p:nvSpPr>
          <p:spPr>
            <a:xfrm>
              <a:off x="4052859" y="1583884"/>
              <a:ext cx="256015" cy="548408"/>
            </a:xfrm>
            <a:custGeom>
              <a:rect b="b" l="l" r="r" t="t"/>
              <a:pathLst>
                <a:path extrusionOk="0" h="17111" w="7988">
                  <a:moveTo>
                    <a:pt x="1" y="1"/>
                  </a:moveTo>
                  <a:lnTo>
                    <a:pt x="1" y="17110"/>
                  </a:lnTo>
                  <a:lnTo>
                    <a:pt x="7987" y="17110"/>
                  </a:lnTo>
                  <a:lnTo>
                    <a:pt x="7987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68"/>
            <p:cNvSpPr/>
            <p:nvPr/>
          </p:nvSpPr>
          <p:spPr>
            <a:xfrm>
              <a:off x="4319547" y="2170816"/>
              <a:ext cx="314923" cy="529626"/>
            </a:xfrm>
            <a:custGeom>
              <a:rect b="b" l="l" r="r" t="t"/>
              <a:pathLst>
                <a:path extrusionOk="0" h="16525" w="9826">
                  <a:moveTo>
                    <a:pt x="1" y="0"/>
                  </a:moveTo>
                  <a:lnTo>
                    <a:pt x="1" y="16525"/>
                  </a:lnTo>
                  <a:lnTo>
                    <a:pt x="9825" y="16525"/>
                  </a:lnTo>
                  <a:lnTo>
                    <a:pt x="9825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68"/>
            <p:cNvSpPr/>
            <p:nvPr/>
          </p:nvSpPr>
          <p:spPr>
            <a:xfrm>
              <a:off x="4672994" y="1076757"/>
              <a:ext cx="586419" cy="497512"/>
            </a:xfrm>
            <a:custGeom>
              <a:rect b="b" l="l" r="r" t="t"/>
              <a:pathLst>
                <a:path extrusionOk="0" h="15523" w="18297">
                  <a:moveTo>
                    <a:pt x="0" y="1"/>
                  </a:moveTo>
                  <a:lnTo>
                    <a:pt x="0" y="15523"/>
                  </a:lnTo>
                  <a:lnTo>
                    <a:pt x="9324" y="15523"/>
                  </a:lnTo>
                  <a:lnTo>
                    <a:pt x="9324" y="335"/>
                  </a:lnTo>
                  <a:lnTo>
                    <a:pt x="9658" y="335"/>
                  </a:lnTo>
                  <a:lnTo>
                    <a:pt x="9658" y="15523"/>
                  </a:lnTo>
                  <a:lnTo>
                    <a:pt x="18296" y="15523"/>
                  </a:lnTo>
                  <a:lnTo>
                    <a:pt x="18296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68"/>
            <p:cNvSpPr/>
            <p:nvPr/>
          </p:nvSpPr>
          <p:spPr>
            <a:xfrm>
              <a:off x="4052859" y="2170816"/>
              <a:ext cx="256015" cy="529626"/>
            </a:xfrm>
            <a:custGeom>
              <a:rect b="b" l="l" r="r" t="t"/>
              <a:pathLst>
                <a:path extrusionOk="0" h="16525" w="7988">
                  <a:moveTo>
                    <a:pt x="1" y="0"/>
                  </a:moveTo>
                  <a:lnTo>
                    <a:pt x="1" y="16525"/>
                  </a:lnTo>
                  <a:lnTo>
                    <a:pt x="7987" y="16525"/>
                  </a:lnTo>
                  <a:lnTo>
                    <a:pt x="7987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68"/>
            <p:cNvSpPr/>
            <p:nvPr/>
          </p:nvSpPr>
          <p:spPr>
            <a:xfrm>
              <a:off x="4982501" y="2170816"/>
              <a:ext cx="276912" cy="529626"/>
            </a:xfrm>
            <a:custGeom>
              <a:rect b="b" l="l" r="r" t="t"/>
              <a:pathLst>
                <a:path extrusionOk="0" h="16525" w="8640">
                  <a:moveTo>
                    <a:pt x="1" y="0"/>
                  </a:moveTo>
                  <a:lnTo>
                    <a:pt x="1" y="16525"/>
                  </a:lnTo>
                  <a:lnTo>
                    <a:pt x="8639" y="16525"/>
                  </a:lnTo>
                  <a:lnTo>
                    <a:pt x="8639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68"/>
            <p:cNvSpPr/>
            <p:nvPr/>
          </p:nvSpPr>
          <p:spPr>
            <a:xfrm>
              <a:off x="4319547" y="1583884"/>
              <a:ext cx="314923" cy="548408"/>
            </a:xfrm>
            <a:custGeom>
              <a:rect b="b" l="l" r="r" t="t"/>
              <a:pathLst>
                <a:path extrusionOk="0" h="17111" w="9826">
                  <a:moveTo>
                    <a:pt x="1" y="1"/>
                  </a:moveTo>
                  <a:lnTo>
                    <a:pt x="1" y="17110"/>
                  </a:lnTo>
                  <a:lnTo>
                    <a:pt x="9825" y="17110"/>
                  </a:lnTo>
                  <a:lnTo>
                    <a:pt x="9825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68"/>
            <p:cNvSpPr/>
            <p:nvPr/>
          </p:nvSpPr>
          <p:spPr>
            <a:xfrm>
              <a:off x="4982501" y="1583884"/>
              <a:ext cx="276912" cy="548408"/>
            </a:xfrm>
            <a:custGeom>
              <a:rect b="b" l="l" r="r" t="t"/>
              <a:pathLst>
                <a:path extrusionOk="0" h="17111" w="8640">
                  <a:moveTo>
                    <a:pt x="1" y="1"/>
                  </a:moveTo>
                  <a:lnTo>
                    <a:pt x="1" y="17110"/>
                  </a:lnTo>
                  <a:lnTo>
                    <a:pt x="8639" y="17110"/>
                  </a:lnTo>
                  <a:lnTo>
                    <a:pt x="8639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68"/>
            <p:cNvSpPr/>
            <p:nvPr/>
          </p:nvSpPr>
          <p:spPr>
            <a:xfrm>
              <a:off x="4052859" y="2710057"/>
              <a:ext cx="256015" cy="477705"/>
            </a:xfrm>
            <a:custGeom>
              <a:rect b="b" l="l" r="r" t="t"/>
              <a:pathLst>
                <a:path extrusionOk="0" h="14905" w="7988">
                  <a:moveTo>
                    <a:pt x="1" y="1"/>
                  </a:moveTo>
                  <a:lnTo>
                    <a:pt x="1" y="14905"/>
                  </a:lnTo>
                  <a:lnTo>
                    <a:pt x="7987" y="14905"/>
                  </a:lnTo>
                  <a:lnTo>
                    <a:pt x="7987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68"/>
            <p:cNvSpPr/>
            <p:nvPr/>
          </p:nvSpPr>
          <p:spPr>
            <a:xfrm>
              <a:off x="4052859" y="1076757"/>
              <a:ext cx="581611" cy="497512"/>
            </a:xfrm>
            <a:custGeom>
              <a:rect b="b" l="l" r="r" t="t"/>
              <a:pathLst>
                <a:path extrusionOk="0" h="15523" w="18147">
                  <a:moveTo>
                    <a:pt x="1" y="1"/>
                  </a:moveTo>
                  <a:lnTo>
                    <a:pt x="1" y="15523"/>
                  </a:lnTo>
                  <a:lnTo>
                    <a:pt x="7987" y="15523"/>
                  </a:lnTo>
                  <a:lnTo>
                    <a:pt x="7987" y="335"/>
                  </a:lnTo>
                  <a:lnTo>
                    <a:pt x="8322" y="335"/>
                  </a:lnTo>
                  <a:lnTo>
                    <a:pt x="8322" y="15523"/>
                  </a:lnTo>
                  <a:lnTo>
                    <a:pt x="18146" y="15523"/>
                  </a:lnTo>
                  <a:lnTo>
                    <a:pt x="18146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68"/>
            <p:cNvSpPr/>
            <p:nvPr/>
          </p:nvSpPr>
          <p:spPr>
            <a:xfrm>
              <a:off x="4319547" y="2710057"/>
              <a:ext cx="314923" cy="477705"/>
            </a:xfrm>
            <a:custGeom>
              <a:rect b="b" l="l" r="r" t="t"/>
              <a:pathLst>
                <a:path extrusionOk="0" h="14905" w="9826">
                  <a:moveTo>
                    <a:pt x="1" y="1"/>
                  </a:moveTo>
                  <a:lnTo>
                    <a:pt x="1" y="14905"/>
                  </a:lnTo>
                  <a:lnTo>
                    <a:pt x="9825" y="14905"/>
                  </a:lnTo>
                  <a:lnTo>
                    <a:pt x="9825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68"/>
            <p:cNvSpPr/>
            <p:nvPr/>
          </p:nvSpPr>
          <p:spPr>
            <a:xfrm>
              <a:off x="4982501" y="2710057"/>
              <a:ext cx="276912" cy="477705"/>
            </a:xfrm>
            <a:custGeom>
              <a:rect b="b" l="l" r="r" t="t"/>
              <a:pathLst>
                <a:path extrusionOk="0" h="14905" w="8640">
                  <a:moveTo>
                    <a:pt x="1" y="1"/>
                  </a:moveTo>
                  <a:lnTo>
                    <a:pt x="1" y="14905"/>
                  </a:lnTo>
                  <a:lnTo>
                    <a:pt x="8639" y="14905"/>
                  </a:lnTo>
                  <a:lnTo>
                    <a:pt x="8639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68"/>
            <p:cNvSpPr/>
            <p:nvPr/>
          </p:nvSpPr>
          <p:spPr>
            <a:xfrm>
              <a:off x="4672994" y="1583884"/>
              <a:ext cx="298834" cy="548408"/>
            </a:xfrm>
            <a:custGeom>
              <a:rect b="b" l="l" r="r" t="t"/>
              <a:pathLst>
                <a:path extrusionOk="0" h="17111" w="9324">
                  <a:moveTo>
                    <a:pt x="0" y="1"/>
                  </a:moveTo>
                  <a:lnTo>
                    <a:pt x="0" y="17110"/>
                  </a:lnTo>
                  <a:lnTo>
                    <a:pt x="9324" y="17110"/>
                  </a:lnTo>
                  <a:lnTo>
                    <a:pt x="9324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68"/>
            <p:cNvSpPr/>
            <p:nvPr/>
          </p:nvSpPr>
          <p:spPr>
            <a:xfrm>
              <a:off x="4672994" y="2710057"/>
              <a:ext cx="298834" cy="477705"/>
            </a:xfrm>
            <a:custGeom>
              <a:rect b="b" l="l" r="r" t="t"/>
              <a:pathLst>
                <a:path extrusionOk="0" h="14905" w="9324">
                  <a:moveTo>
                    <a:pt x="0" y="1"/>
                  </a:moveTo>
                  <a:lnTo>
                    <a:pt x="0" y="14905"/>
                  </a:lnTo>
                  <a:lnTo>
                    <a:pt x="9324" y="14905"/>
                  </a:lnTo>
                  <a:lnTo>
                    <a:pt x="9324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68"/>
            <p:cNvSpPr/>
            <p:nvPr/>
          </p:nvSpPr>
          <p:spPr>
            <a:xfrm>
              <a:off x="4672994" y="2170816"/>
              <a:ext cx="298834" cy="529626"/>
            </a:xfrm>
            <a:custGeom>
              <a:rect b="b" l="l" r="r" t="t"/>
              <a:pathLst>
                <a:path extrusionOk="0" h="16525" w="9324">
                  <a:moveTo>
                    <a:pt x="0" y="0"/>
                  </a:moveTo>
                  <a:lnTo>
                    <a:pt x="0" y="16525"/>
                  </a:lnTo>
                  <a:lnTo>
                    <a:pt x="9324" y="16525"/>
                  </a:lnTo>
                  <a:lnTo>
                    <a:pt x="9324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2" name="Google Shape;802;p68"/>
          <p:cNvGrpSpPr/>
          <p:nvPr/>
        </p:nvGrpSpPr>
        <p:grpSpPr>
          <a:xfrm>
            <a:off x="936909" y="340657"/>
            <a:ext cx="1206554" cy="2111005"/>
            <a:chOff x="4052859" y="1076757"/>
            <a:chExt cx="1206554" cy="2111005"/>
          </a:xfrm>
        </p:grpSpPr>
        <p:sp>
          <p:nvSpPr>
            <p:cNvPr id="803" name="Google Shape;803;p68"/>
            <p:cNvSpPr/>
            <p:nvPr/>
          </p:nvSpPr>
          <p:spPr>
            <a:xfrm>
              <a:off x="4052859" y="1583884"/>
              <a:ext cx="256015" cy="548408"/>
            </a:xfrm>
            <a:custGeom>
              <a:rect b="b" l="l" r="r" t="t"/>
              <a:pathLst>
                <a:path extrusionOk="0" h="17111" w="7988">
                  <a:moveTo>
                    <a:pt x="1" y="1"/>
                  </a:moveTo>
                  <a:lnTo>
                    <a:pt x="1" y="17110"/>
                  </a:lnTo>
                  <a:lnTo>
                    <a:pt x="7987" y="17110"/>
                  </a:lnTo>
                  <a:lnTo>
                    <a:pt x="7987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68"/>
            <p:cNvSpPr/>
            <p:nvPr/>
          </p:nvSpPr>
          <p:spPr>
            <a:xfrm>
              <a:off x="4319547" y="2170816"/>
              <a:ext cx="314923" cy="529626"/>
            </a:xfrm>
            <a:custGeom>
              <a:rect b="b" l="l" r="r" t="t"/>
              <a:pathLst>
                <a:path extrusionOk="0" h="16525" w="9826">
                  <a:moveTo>
                    <a:pt x="1" y="0"/>
                  </a:moveTo>
                  <a:lnTo>
                    <a:pt x="1" y="16525"/>
                  </a:lnTo>
                  <a:lnTo>
                    <a:pt x="9825" y="16525"/>
                  </a:lnTo>
                  <a:lnTo>
                    <a:pt x="9825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68"/>
            <p:cNvSpPr/>
            <p:nvPr/>
          </p:nvSpPr>
          <p:spPr>
            <a:xfrm>
              <a:off x="4672994" y="1076757"/>
              <a:ext cx="586419" cy="497512"/>
            </a:xfrm>
            <a:custGeom>
              <a:rect b="b" l="l" r="r" t="t"/>
              <a:pathLst>
                <a:path extrusionOk="0" h="15523" w="18297">
                  <a:moveTo>
                    <a:pt x="0" y="1"/>
                  </a:moveTo>
                  <a:lnTo>
                    <a:pt x="0" y="15523"/>
                  </a:lnTo>
                  <a:lnTo>
                    <a:pt x="9324" y="15523"/>
                  </a:lnTo>
                  <a:lnTo>
                    <a:pt x="9324" y="335"/>
                  </a:lnTo>
                  <a:lnTo>
                    <a:pt x="9658" y="335"/>
                  </a:lnTo>
                  <a:lnTo>
                    <a:pt x="9658" y="15523"/>
                  </a:lnTo>
                  <a:lnTo>
                    <a:pt x="18296" y="15523"/>
                  </a:lnTo>
                  <a:lnTo>
                    <a:pt x="18296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68"/>
            <p:cNvSpPr/>
            <p:nvPr/>
          </p:nvSpPr>
          <p:spPr>
            <a:xfrm>
              <a:off x="4052859" y="2170816"/>
              <a:ext cx="256015" cy="529626"/>
            </a:xfrm>
            <a:custGeom>
              <a:rect b="b" l="l" r="r" t="t"/>
              <a:pathLst>
                <a:path extrusionOk="0" h="16525" w="7988">
                  <a:moveTo>
                    <a:pt x="1" y="0"/>
                  </a:moveTo>
                  <a:lnTo>
                    <a:pt x="1" y="16525"/>
                  </a:lnTo>
                  <a:lnTo>
                    <a:pt x="7987" y="16525"/>
                  </a:lnTo>
                  <a:lnTo>
                    <a:pt x="7987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68"/>
            <p:cNvSpPr/>
            <p:nvPr/>
          </p:nvSpPr>
          <p:spPr>
            <a:xfrm>
              <a:off x="4982501" y="2170816"/>
              <a:ext cx="276912" cy="529626"/>
            </a:xfrm>
            <a:custGeom>
              <a:rect b="b" l="l" r="r" t="t"/>
              <a:pathLst>
                <a:path extrusionOk="0" h="16525" w="8640">
                  <a:moveTo>
                    <a:pt x="1" y="0"/>
                  </a:moveTo>
                  <a:lnTo>
                    <a:pt x="1" y="16525"/>
                  </a:lnTo>
                  <a:lnTo>
                    <a:pt x="8639" y="16525"/>
                  </a:lnTo>
                  <a:lnTo>
                    <a:pt x="8639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68"/>
            <p:cNvSpPr/>
            <p:nvPr/>
          </p:nvSpPr>
          <p:spPr>
            <a:xfrm>
              <a:off x="4319547" y="1583884"/>
              <a:ext cx="314923" cy="548408"/>
            </a:xfrm>
            <a:custGeom>
              <a:rect b="b" l="l" r="r" t="t"/>
              <a:pathLst>
                <a:path extrusionOk="0" h="17111" w="9826">
                  <a:moveTo>
                    <a:pt x="1" y="1"/>
                  </a:moveTo>
                  <a:lnTo>
                    <a:pt x="1" y="17110"/>
                  </a:lnTo>
                  <a:lnTo>
                    <a:pt x="9825" y="17110"/>
                  </a:lnTo>
                  <a:lnTo>
                    <a:pt x="9825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68"/>
            <p:cNvSpPr/>
            <p:nvPr/>
          </p:nvSpPr>
          <p:spPr>
            <a:xfrm>
              <a:off x="4982501" y="1583884"/>
              <a:ext cx="276912" cy="548408"/>
            </a:xfrm>
            <a:custGeom>
              <a:rect b="b" l="l" r="r" t="t"/>
              <a:pathLst>
                <a:path extrusionOk="0" h="17111" w="8640">
                  <a:moveTo>
                    <a:pt x="1" y="1"/>
                  </a:moveTo>
                  <a:lnTo>
                    <a:pt x="1" y="17110"/>
                  </a:lnTo>
                  <a:lnTo>
                    <a:pt x="8639" y="17110"/>
                  </a:lnTo>
                  <a:lnTo>
                    <a:pt x="8639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68"/>
            <p:cNvSpPr/>
            <p:nvPr/>
          </p:nvSpPr>
          <p:spPr>
            <a:xfrm>
              <a:off x="4052859" y="2710057"/>
              <a:ext cx="256015" cy="477705"/>
            </a:xfrm>
            <a:custGeom>
              <a:rect b="b" l="l" r="r" t="t"/>
              <a:pathLst>
                <a:path extrusionOk="0" h="14905" w="7988">
                  <a:moveTo>
                    <a:pt x="1" y="1"/>
                  </a:moveTo>
                  <a:lnTo>
                    <a:pt x="1" y="14905"/>
                  </a:lnTo>
                  <a:lnTo>
                    <a:pt x="7987" y="14905"/>
                  </a:lnTo>
                  <a:lnTo>
                    <a:pt x="7987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68"/>
            <p:cNvSpPr/>
            <p:nvPr/>
          </p:nvSpPr>
          <p:spPr>
            <a:xfrm>
              <a:off x="4052859" y="1076757"/>
              <a:ext cx="581611" cy="497512"/>
            </a:xfrm>
            <a:custGeom>
              <a:rect b="b" l="l" r="r" t="t"/>
              <a:pathLst>
                <a:path extrusionOk="0" h="15523" w="18147">
                  <a:moveTo>
                    <a:pt x="1" y="1"/>
                  </a:moveTo>
                  <a:lnTo>
                    <a:pt x="1" y="15523"/>
                  </a:lnTo>
                  <a:lnTo>
                    <a:pt x="7987" y="15523"/>
                  </a:lnTo>
                  <a:lnTo>
                    <a:pt x="7987" y="335"/>
                  </a:lnTo>
                  <a:lnTo>
                    <a:pt x="8322" y="335"/>
                  </a:lnTo>
                  <a:lnTo>
                    <a:pt x="8322" y="15523"/>
                  </a:lnTo>
                  <a:lnTo>
                    <a:pt x="18146" y="15523"/>
                  </a:lnTo>
                  <a:lnTo>
                    <a:pt x="18146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68"/>
            <p:cNvSpPr/>
            <p:nvPr/>
          </p:nvSpPr>
          <p:spPr>
            <a:xfrm>
              <a:off x="4319547" y="2710057"/>
              <a:ext cx="314923" cy="477705"/>
            </a:xfrm>
            <a:custGeom>
              <a:rect b="b" l="l" r="r" t="t"/>
              <a:pathLst>
                <a:path extrusionOk="0" h="14905" w="9826">
                  <a:moveTo>
                    <a:pt x="1" y="1"/>
                  </a:moveTo>
                  <a:lnTo>
                    <a:pt x="1" y="14905"/>
                  </a:lnTo>
                  <a:lnTo>
                    <a:pt x="9825" y="14905"/>
                  </a:lnTo>
                  <a:lnTo>
                    <a:pt x="9825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68"/>
            <p:cNvSpPr/>
            <p:nvPr/>
          </p:nvSpPr>
          <p:spPr>
            <a:xfrm>
              <a:off x="4982501" y="2710057"/>
              <a:ext cx="276912" cy="477705"/>
            </a:xfrm>
            <a:custGeom>
              <a:rect b="b" l="l" r="r" t="t"/>
              <a:pathLst>
                <a:path extrusionOk="0" h="14905" w="8640">
                  <a:moveTo>
                    <a:pt x="1" y="1"/>
                  </a:moveTo>
                  <a:lnTo>
                    <a:pt x="1" y="14905"/>
                  </a:lnTo>
                  <a:lnTo>
                    <a:pt x="8639" y="14905"/>
                  </a:lnTo>
                  <a:lnTo>
                    <a:pt x="8639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68"/>
            <p:cNvSpPr/>
            <p:nvPr/>
          </p:nvSpPr>
          <p:spPr>
            <a:xfrm>
              <a:off x="4672994" y="1583884"/>
              <a:ext cx="298834" cy="548408"/>
            </a:xfrm>
            <a:custGeom>
              <a:rect b="b" l="l" r="r" t="t"/>
              <a:pathLst>
                <a:path extrusionOk="0" h="17111" w="9324">
                  <a:moveTo>
                    <a:pt x="0" y="1"/>
                  </a:moveTo>
                  <a:lnTo>
                    <a:pt x="0" y="17110"/>
                  </a:lnTo>
                  <a:lnTo>
                    <a:pt x="9324" y="17110"/>
                  </a:lnTo>
                  <a:lnTo>
                    <a:pt x="9324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68"/>
            <p:cNvSpPr/>
            <p:nvPr/>
          </p:nvSpPr>
          <p:spPr>
            <a:xfrm>
              <a:off x="4672994" y="2710057"/>
              <a:ext cx="298834" cy="477705"/>
            </a:xfrm>
            <a:custGeom>
              <a:rect b="b" l="l" r="r" t="t"/>
              <a:pathLst>
                <a:path extrusionOk="0" h="14905" w="9324">
                  <a:moveTo>
                    <a:pt x="0" y="1"/>
                  </a:moveTo>
                  <a:lnTo>
                    <a:pt x="0" y="14905"/>
                  </a:lnTo>
                  <a:lnTo>
                    <a:pt x="9324" y="14905"/>
                  </a:lnTo>
                  <a:lnTo>
                    <a:pt x="9324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68"/>
            <p:cNvSpPr/>
            <p:nvPr/>
          </p:nvSpPr>
          <p:spPr>
            <a:xfrm>
              <a:off x="4672994" y="2170816"/>
              <a:ext cx="298834" cy="529626"/>
            </a:xfrm>
            <a:custGeom>
              <a:rect b="b" l="l" r="r" t="t"/>
              <a:pathLst>
                <a:path extrusionOk="0" h="16525" w="9324">
                  <a:moveTo>
                    <a:pt x="0" y="0"/>
                  </a:moveTo>
                  <a:lnTo>
                    <a:pt x="0" y="16525"/>
                  </a:lnTo>
                  <a:lnTo>
                    <a:pt x="9324" y="16525"/>
                  </a:lnTo>
                  <a:lnTo>
                    <a:pt x="9324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7" name="Google Shape;817;p68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68"/>
          <p:cNvSpPr txBox="1"/>
          <p:nvPr>
            <p:ph type="title"/>
          </p:nvPr>
        </p:nvSpPr>
        <p:spPr>
          <a:xfrm>
            <a:off x="720000" y="1881260"/>
            <a:ext cx="7704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9" name="Google Shape;819;p68"/>
          <p:cNvSpPr txBox="1"/>
          <p:nvPr>
            <p:ph idx="1" type="subTitle"/>
          </p:nvPr>
        </p:nvSpPr>
        <p:spPr>
          <a:xfrm>
            <a:off x="1404400" y="3583200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20" name="Google Shape;820;p68"/>
          <p:cNvSpPr txBox="1"/>
          <p:nvPr>
            <p:ph idx="2" type="subTitle"/>
          </p:nvPr>
        </p:nvSpPr>
        <p:spPr>
          <a:xfrm>
            <a:off x="1404400" y="3903600"/>
            <a:ext cx="16956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1" name="Google Shape;821;p68"/>
          <p:cNvSpPr txBox="1"/>
          <p:nvPr>
            <p:ph idx="3" type="subTitle"/>
          </p:nvPr>
        </p:nvSpPr>
        <p:spPr>
          <a:xfrm>
            <a:off x="3724200" y="3583200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22" name="Google Shape;822;p68"/>
          <p:cNvSpPr txBox="1"/>
          <p:nvPr>
            <p:ph idx="4" type="subTitle"/>
          </p:nvPr>
        </p:nvSpPr>
        <p:spPr>
          <a:xfrm>
            <a:off x="3724200" y="3903600"/>
            <a:ext cx="16956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3" name="Google Shape;823;p68"/>
          <p:cNvSpPr txBox="1"/>
          <p:nvPr>
            <p:ph idx="5" type="subTitle"/>
          </p:nvPr>
        </p:nvSpPr>
        <p:spPr>
          <a:xfrm>
            <a:off x="6044000" y="3583200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24" name="Google Shape;824;p68"/>
          <p:cNvSpPr txBox="1"/>
          <p:nvPr>
            <p:ph idx="6" type="subTitle"/>
          </p:nvPr>
        </p:nvSpPr>
        <p:spPr>
          <a:xfrm>
            <a:off x="6044000" y="3903600"/>
            <a:ext cx="16956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5">
  <p:cSld name="CUSTOM_4"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69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69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8" name="Google Shape;828;p69"/>
          <p:cNvSpPr txBox="1"/>
          <p:nvPr>
            <p:ph idx="1" type="subTitle"/>
          </p:nvPr>
        </p:nvSpPr>
        <p:spPr>
          <a:xfrm>
            <a:off x="1189800" y="3430800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29" name="Google Shape;829;p69"/>
          <p:cNvSpPr txBox="1"/>
          <p:nvPr>
            <p:ph idx="2" type="subTitle"/>
          </p:nvPr>
        </p:nvSpPr>
        <p:spPr>
          <a:xfrm>
            <a:off x="1189800" y="3751200"/>
            <a:ext cx="169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0" name="Google Shape;830;p69"/>
          <p:cNvSpPr txBox="1"/>
          <p:nvPr>
            <p:ph idx="3" type="subTitle"/>
          </p:nvPr>
        </p:nvSpPr>
        <p:spPr>
          <a:xfrm>
            <a:off x="3724200" y="3430800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31" name="Google Shape;831;p69"/>
          <p:cNvSpPr txBox="1"/>
          <p:nvPr>
            <p:ph idx="4" type="subTitle"/>
          </p:nvPr>
        </p:nvSpPr>
        <p:spPr>
          <a:xfrm>
            <a:off x="3724200" y="3751200"/>
            <a:ext cx="169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2" name="Google Shape;832;p69"/>
          <p:cNvSpPr txBox="1"/>
          <p:nvPr>
            <p:ph idx="5" type="subTitle"/>
          </p:nvPr>
        </p:nvSpPr>
        <p:spPr>
          <a:xfrm>
            <a:off x="6258600" y="3430800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33" name="Google Shape;833;p69"/>
          <p:cNvSpPr txBox="1"/>
          <p:nvPr>
            <p:ph idx="6" type="subTitle"/>
          </p:nvPr>
        </p:nvSpPr>
        <p:spPr>
          <a:xfrm>
            <a:off x="6258600" y="3751200"/>
            <a:ext cx="169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73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73"/>
          <p:cNvSpPr txBox="1"/>
          <p:nvPr>
            <p:ph type="title"/>
          </p:nvPr>
        </p:nvSpPr>
        <p:spPr>
          <a:xfrm>
            <a:off x="720000" y="2150850"/>
            <a:ext cx="7704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74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7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74"/>
          <p:cNvSpPr txBox="1"/>
          <p:nvPr>
            <p:ph type="title"/>
          </p:nvPr>
        </p:nvSpPr>
        <p:spPr>
          <a:xfrm>
            <a:off x="720000" y="1233175"/>
            <a:ext cx="35907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41" name="Google Shape;841;p74"/>
          <p:cNvSpPr txBox="1"/>
          <p:nvPr>
            <p:ph idx="1" type="subTitle"/>
          </p:nvPr>
        </p:nvSpPr>
        <p:spPr>
          <a:xfrm>
            <a:off x="720000" y="2803075"/>
            <a:ext cx="35907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2" name="Google Shape;842;p74"/>
          <p:cNvSpPr txBox="1"/>
          <p:nvPr>
            <p:ph idx="2" type="body"/>
          </p:nvPr>
        </p:nvSpPr>
        <p:spPr>
          <a:xfrm>
            <a:off x="4939500" y="724075"/>
            <a:ext cx="34845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75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75"/>
          <p:cNvSpPr txBox="1"/>
          <p:nvPr>
            <p:ph idx="1" type="body"/>
          </p:nvPr>
        </p:nvSpPr>
        <p:spPr>
          <a:xfrm>
            <a:off x="726600" y="3995700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76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76"/>
          <p:cNvSpPr txBox="1"/>
          <p:nvPr>
            <p:ph hasCustomPrompt="1" type="title"/>
          </p:nvPr>
        </p:nvSpPr>
        <p:spPr>
          <a:xfrm>
            <a:off x="720000" y="1106125"/>
            <a:ext cx="77040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49" name="Google Shape;849;p76"/>
          <p:cNvSpPr txBox="1"/>
          <p:nvPr>
            <p:ph idx="1" type="body"/>
          </p:nvPr>
        </p:nvSpPr>
        <p:spPr>
          <a:xfrm>
            <a:off x="720000" y="3152225"/>
            <a:ext cx="77040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4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0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70"/>
          <p:cNvSpPr txBox="1"/>
          <p:nvPr>
            <p:ph type="title"/>
          </p:nvPr>
        </p:nvSpPr>
        <p:spPr>
          <a:xfrm>
            <a:off x="720000" y="540000"/>
            <a:ext cx="3006000" cy="122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70"/>
          <p:cNvSpPr txBox="1"/>
          <p:nvPr>
            <p:ph idx="1" type="subTitle"/>
          </p:nvPr>
        </p:nvSpPr>
        <p:spPr>
          <a:xfrm>
            <a:off x="720000" y="1767600"/>
            <a:ext cx="3006000" cy="9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9" name="Google Shape;19;p70"/>
          <p:cNvSpPr txBox="1"/>
          <p:nvPr/>
        </p:nvSpPr>
        <p:spPr>
          <a:xfrm>
            <a:off x="720000" y="3808800"/>
            <a:ext cx="30060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rPr>
              <a:t>CREDITS: This presentation template was created by </a:t>
            </a:r>
            <a:r>
              <a:rPr b="0" i="0" lang="en" sz="800" u="none" cap="none" strike="noStrike">
                <a:solidFill>
                  <a:schemeClr val="dk2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" sz="800" u="none" cap="none" strike="noStrik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rPr>
              <a:t>, including icons by </a:t>
            </a:r>
            <a:r>
              <a:rPr b="0" i="0" lang="en" sz="800" u="none" cap="none" strike="noStrike">
                <a:solidFill>
                  <a:schemeClr val="dk2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800" u="none" cap="none" strike="noStrik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rPr>
              <a:t>, and infographics &amp; images by </a:t>
            </a:r>
            <a:r>
              <a:rPr b="0" i="0" lang="en" sz="800" u="none" cap="none" strike="noStrike">
                <a:solidFill>
                  <a:schemeClr val="dk2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0" i="0" sz="800" u="none" cap="none" strike="noStrike">
              <a:solidFill>
                <a:schemeClr val="dk2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pSp>
        <p:nvGrpSpPr>
          <p:cNvPr id="20" name="Google Shape;20;p70"/>
          <p:cNvGrpSpPr/>
          <p:nvPr/>
        </p:nvGrpSpPr>
        <p:grpSpPr>
          <a:xfrm>
            <a:off x="3856209" y="1076757"/>
            <a:ext cx="4958959" cy="3594952"/>
            <a:chOff x="3856209" y="1076757"/>
            <a:chExt cx="4958959" cy="3594952"/>
          </a:xfrm>
        </p:grpSpPr>
        <p:grpSp>
          <p:nvGrpSpPr>
            <p:cNvPr id="21" name="Google Shape;21;p70"/>
            <p:cNvGrpSpPr/>
            <p:nvPr/>
          </p:nvGrpSpPr>
          <p:grpSpPr>
            <a:xfrm>
              <a:off x="5651527" y="1451635"/>
              <a:ext cx="483570" cy="631930"/>
              <a:chOff x="8361052" y="1422160"/>
              <a:chExt cx="483570" cy="631930"/>
            </a:xfrm>
          </p:grpSpPr>
          <p:sp>
            <p:nvSpPr>
              <p:cNvPr id="22" name="Google Shape;22;p70"/>
              <p:cNvSpPr/>
              <p:nvPr/>
            </p:nvSpPr>
            <p:spPr>
              <a:xfrm>
                <a:off x="8361052" y="1422160"/>
                <a:ext cx="483570" cy="631930"/>
              </a:xfrm>
              <a:custGeom>
                <a:rect b="b" l="l" r="r" t="t"/>
                <a:pathLst>
                  <a:path extrusionOk="0" h="19717" w="15088">
                    <a:moveTo>
                      <a:pt x="14854" y="1"/>
                    </a:moveTo>
                    <a:lnTo>
                      <a:pt x="0" y="185"/>
                    </a:lnTo>
                    <a:lnTo>
                      <a:pt x="251" y="19533"/>
                    </a:lnTo>
                    <a:lnTo>
                      <a:pt x="15088" y="19717"/>
                    </a:lnTo>
                    <a:lnTo>
                      <a:pt x="148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70"/>
              <p:cNvSpPr/>
              <p:nvPr/>
            </p:nvSpPr>
            <p:spPr>
              <a:xfrm>
                <a:off x="8386756" y="1444659"/>
                <a:ext cx="423060" cy="576772"/>
              </a:xfrm>
              <a:custGeom>
                <a:rect b="b" l="l" r="r" t="t"/>
                <a:pathLst>
                  <a:path extrusionOk="0" h="17996" w="13200">
                    <a:moveTo>
                      <a:pt x="12983" y="1"/>
                    </a:moveTo>
                    <a:lnTo>
                      <a:pt x="0" y="151"/>
                    </a:lnTo>
                    <a:lnTo>
                      <a:pt x="217" y="17712"/>
                    </a:lnTo>
                    <a:lnTo>
                      <a:pt x="13200" y="17996"/>
                    </a:lnTo>
                    <a:lnTo>
                      <a:pt x="13200" y="17996"/>
                    </a:lnTo>
                    <a:lnTo>
                      <a:pt x="129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70"/>
              <p:cNvSpPr/>
              <p:nvPr/>
            </p:nvSpPr>
            <p:spPr>
              <a:xfrm>
                <a:off x="8457971" y="1540521"/>
                <a:ext cx="280630" cy="393093"/>
              </a:xfrm>
              <a:custGeom>
                <a:rect b="b" l="l" r="r" t="t"/>
                <a:pathLst>
                  <a:path extrusionOk="0" h="12265" w="8756">
                    <a:moveTo>
                      <a:pt x="0" y="0"/>
                    </a:moveTo>
                    <a:lnTo>
                      <a:pt x="151" y="12264"/>
                    </a:lnTo>
                    <a:lnTo>
                      <a:pt x="8756" y="12164"/>
                    </a:lnTo>
                    <a:lnTo>
                      <a:pt x="8622" y="2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70"/>
              <p:cNvSpPr/>
              <p:nvPr/>
            </p:nvSpPr>
            <p:spPr>
              <a:xfrm>
                <a:off x="8457971" y="1540521"/>
                <a:ext cx="278482" cy="393093"/>
              </a:xfrm>
              <a:custGeom>
                <a:rect b="b" l="l" r="r" t="t"/>
                <a:pathLst>
                  <a:path extrusionOk="0" h="12265" w="8689">
                    <a:moveTo>
                      <a:pt x="0" y="0"/>
                    </a:moveTo>
                    <a:lnTo>
                      <a:pt x="151" y="12264"/>
                    </a:lnTo>
                    <a:lnTo>
                      <a:pt x="8689" y="58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70"/>
            <p:cNvGrpSpPr/>
            <p:nvPr/>
          </p:nvGrpSpPr>
          <p:grpSpPr>
            <a:xfrm>
              <a:off x="3856209" y="1076757"/>
              <a:ext cx="1206554" cy="2111005"/>
              <a:chOff x="4052859" y="1076757"/>
              <a:chExt cx="1206554" cy="2111005"/>
            </a:xfrm>
          </p:grpSpPr>
          <p:sp>
            <p:nvSpPr>
              <p:cNvPr id="27" name="Google Shape;27;p70"/>
              <p:cNvSpPr/>
              <p:nvPr/>
            </p:nvSpPr>
            <p:spPr>
              <a:xfrm>
                <a:off x="4052859" y="1583884"/>
                <a:ext cx="256015" cy="548408"/>
              </a:xfrm>
              <a:custGeom>
                <a:rect b="b" l="l" r="r" t="t"/>
                <a:pathLst>
                  <a:path extrusionOk="0" h="17111" w="7988">
                    <a:moveTo>
                      <a:pt x="1" y="1"/>
                    </a:moveTo>
                    <a:lnTo>
                      <a:pt x="1" y="17110"/>
                    </a:lnTo>
                    <a:lnTo>
                      <a:pt x="7987" y="17110"/>
                    </a:lnTo>
                    <a:lnTo>
                      <a:pt x="7987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70"/>
              <p:cNvSpPr/>
              <p:nvPr/>
            </p:nvSpPr>
            <p:spPr>
              <a:xfrm>
                <a:off x="4319547" y="2170816"/>
                <a:ext cx="314923" cy="529626"/>
              </a:xfrm>
              <a:custGeom>
                <a:rect b="b" l="l" r="r" t="t"/>
                <a:pathLst>
                  <a:path extrusionOk="0" h="16525" w="9826">
                    <a:moveTo>
                      <a:pt x="1" y="0"/>
                    </a:moveTo>
                    <a:lnTo>
                      <a:pt x="1" y="16525"/>
                    </a:lnTo>
                    <a:lnTo>
                      <a:pt x="9825" y="16525"/>
                    </a:lnTo>
                    <a:lnTo>
                      <a:pt x="9825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70"/>
              <p:cNvSpPr/>
              <p:nvPr/>
            </p:nvSpPr>
            <p:spPr>
              <a:xfrm>
                <a:off x="4672994" y="1076757"/>
                <a:ext cx="586419" cy="497512"/>
              </a:xfrm>
              <a:custGeom>
                <a:rect b="b" l="l" r="r" t="t"/>
                <a:pathLst>
                  <a:path extrusionOk="0" h="15523" w="18297">
                    <a:moveTo>
                      <a:pt x="0" y="1"/>
                    </a:moveTo>
                    <a:lnTo>
                      <a:pt x="0" y="15523"/>
                    </a:lnTo>
                    <a:lnTo>
                      <a:pt x="9324" y="15523"/>
                    </a:lnTo>
                    <a:lnTo>
                      <a:pt x="9324" y="335"/>
                    </a:lnTo>
                    <a:lnTo>
                      <a:pt x="9658" y="335"/>
                    </a:lnTo>
                    <a:lnTo>
                      <a:pt x="9658" y="15523"/>
                    </a:lnTo>
                    <a:lnTo>
                      <a:pt x="18296" y="15523"/>
                    </a:lnTo>
                    <a:lnTo>
                      <a:pt x="18296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70"/>
              <p:cNvSpPr/>
              <p:nvPr/>
            </p:nvSpPr>
            <p:spPr>
              <a:xfrm>
                <a:off x="4052859" y="2170816"/>
                <a:ext cx="256015" cy="529626"/>
              </a:xfrm>
              <a:custGeom>
                <a:rect b="b" l="l" r="r" t="t"/>
                <a:pathLst>
                  <a:path extrusionOk="0" h="16525" w="7988">
                    <a:moveTo>
                      <a:pt x="1" y="0"/>
                    </a:moveTo>
                    <a:lnTo>
                      <a:pt x="1" y="16525"/>
                    </a:lnTo>
                    <a:lnTo>
                      <a:pt x="7987" y="16525"/>
                    </a:lnTo>
                    <a:lnTo>
                      <a:pt x="7987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70"/>
              <p:cNvSpPr/>
              <p:nvPr/>
            </p:nvSpPr>
            <p:spPr>
              <a:xfrm>
                <a:off x="4982501" y="2170816"/>
                <a:ext cx="276912" cy="529626"/>
              </a:xfrm>
              <a:custGeom>
                <a:rect b="b" l="l" r="r" t="t"/>
                <a:pathLst>
                  <a:path extrusionOk="0" h="16525" w="8640">
                    <a:moveTo>
                      <a:pt x="1" y="0"/>
                    </a:moveTo>
                    <a:lnTo>
                      <a:pt x="1" y="16525"/>
                    </a:lnTo>
                    <a:lnTo>
                      <a:pt x="8639" y="16525"/>
                    </a:lnTo>
                    <a:lnTo>
                      <a:pt x="8639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70"/>
              <p:cNvSpPr/>
              <p:nvPr/>
            </p:nvSpPr>
            <p:spPr>
              <a:xfrm>
                <a:off x="4319547" y="1583884"/>
                <a:ext cx="314923" cy="548408"/>
              </a:xfrm>
              <a:custGeom>
                <a:rect b="b" l="l" r="r" t="t"/>
                <a:pathLst>
                  <a:path extrusionOk="0" h="17111" w="9826">
                    <a:moveTo>
                      <a:pt x="1" y="1"/>
                    </a:moveTo>
                    <a:lnTo>
                      <a:pt x="1" y="17110"/>
                    </a:lnTo>
                    <a:lnTo>
                      <a:pt x="9825" y="17110"/>
                    </a:lnTo>
                    <a:lnTo>
                      <a:pt x="9825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70"/>
              <p:cNvSpPr/>
              <p:nvPr/>
            </p:nvSpPr>
            <p:spPr>
              <a:xfrm>
                <a:off x="4982501" y="1583884"/>
                <a:ext cx="276912" cy="548408"/>
              </a:xfrm>
              <a:custGeom>
                <a:rect b="b" l="l" r="r" t="t"/>
                <a:pathLst>
                  <a:path extrusionOk="0" h="17111" w="8640">
                    <a:moveTo>
                      <a:pt x="1" y="1"/>
                    </a:moveTo>
                    <a:lnTo>
                      <a:pt x="1" y="17110"/>
                    </a:lnTo>
                    <a:lnTo>
                      <a:pt x="8639" y="17110"/>
                    </a:lnTo>
                    <a:lnTo>
                      <a:pt x="8639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70"/>
              <p:cNvSpPr/>
              <p:nvPr/>
            </p:nvSpPr>
            <p:spPr>
              <a:xfrm>
                <a:off x="4052859" y="2710057"/>
                <a:ext cx="256015" cy="477705"/>
              </a:xfrm>
              <a:custGeom>
                <a:rect b="b" l="l" r="r" t="t"/>
                <a:pathLst>
                  <a:path extrusionOk="0" h="14905" w="7988">
                    <a:moveTo>
                      <a:pt x="1" y="1"/>
                    </a:moveTo>
                    <a:lnTo>
                      <a:pt x="1" y="14905"/>
                    </a:lnTo>
                    <a:lnTo>
                      <a:pt x="7987" y="14905"/>
                    </a:lnTo>
                    <a:lnTo>
                      <a:pt x="7987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70"/>
              <p:cNvSpPr/>
              <p:nvPr/>
            </p:nvSpPr>
            <p:spPr>
              <a:xfrm>
                <a:off x="4052859" y="1076757"/>
                <a:ext cx="581611" cy="497512"/>
              </a:xfrm>
              <a:custGeom>
                <a:rect b="b" l="l" r="r" t="t"/>
                <a:pathLst>
                  <a:path extrusionOk="0" h="15523" w="18147">
                    <a:moveTo>
                      <a:pt x="1" y="1"/>
                    </a:moveTo>
                    <a:lnTo>
                      <a:pt x="1" y="15523"/>
                    </a:lnTo>
                    <a:lnTo>
                      <a:pt x="7987" y="15523"/>
                    </a:lnTo>
                    <a:lnTo>
                      <a:pt x="7987" y="335"/>
                    </a:lnTo>
                    <a:lnTo>
                      <a:pt x="8322" y="335"/>
                    </a:lnTo>
                    <a:lnTo>
                      <a:pt x="8322" y="15523"/>
                    </a:lnTo>
                    <a:lnTo>
                      <a:pt x="18146" y="15523"/>
                    </a:lnTo>
                    <a:lnTo>
                      <a:pt x="18146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70"/>
              <p:cNvSpPr/>
              <p:nvPr/>
            </p:nvSpPr>
            <p:spPr>
              <a:xfrm>
                <a:off x="4319547" y="2710057"/>
                <a:ext cx="314923" cy="477705"/>
              </a:xfrm>
              <a:custGeom>
                <a:rect b="b" l="l" r="r" t="t"/>
                <a:pathLst>
                  <a:path extrusionOk="0" h="14905" w="9826">
                    <a:moveTo>
                      <a:pt x="1" y="1"/>
                    </a:moveTo>
                    <a:lnTo>
                      <a:pt x="1" y="14905"/>
                    </a:lnTo>
                    <a:lnTo>
                      <a:pt x="9825" y="14905"/>
                    </a:lnTo>
                    <a:lnTo>
                      <a:pt x="9825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70"/>
              <p:cNvSpPr/>
              <p:nvPr/>
            </p:nvSpPr>
            <p:spPr>
              <a:xfrm>
                <a:off x="4982501" y="2710057"/>
                <a:ext cx="276912" cy="477705"/>
              </a:xfrm>
              <a:custGeom>
                <a:rect b="b" l="l" r="r" t="t"/>
                <a:pathLst>
                  <a:path extrusionOk="0" h="14905" w="8640">
                    <a:moveTo>
                      <a:pt x="1" y="1"/>
                    </a:moveTo>
                    <a:lnTo>
                      <a:pt x="1" y="14905"/>
                    </a:lnTo>
                    <a:lnTo>
                      <a:pt x="8639" y="14905"/>
                    </a:lnTo>
                    <a:lnTo>
                      <a:pt x="8639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70"/>
              <p:cNvSpPr/>
              <p:nvPr/>
            </p:nvSpPr>
            <p:spPr>
              <a:xfrm>
                <a:off x="4672994" y="1583884"/>
                <a:ext cx="298834" cy="548408"/>
              </a:xfrm>
              <a:custGeom>
                <a:rect b="b" l="l" r="r" t="t"/>
                <a:pathLst>
                  <a:path extrusionOk="0" h="17111" w="9324">
                    <a:moveTo>
                      <a:pt x="0" y="1"/>
                    </a:moveTo>
                    <a:lnTo>
                      <a:pt x="0" y="17110"/>
                    </a:lnTo>
                    <a:lnTo>
                      <a:pt x="9324" y="17110"/>
                    </a:lnTo>
                    <a:lnTo>
                      <a:pt x="9324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70"/>
              <p:cNvSpPr/>
              <p:nvPr/>
            </p:nvSpPr>
            <p:spPr>
              <a:xfrm>
                <a:off x="4672994" y="2710057"/>
                <a:ext cx="298834" cy="477705"/>
              </a:xfrm>
              <a:custGeom>
                <a:rect b="b" l="l" r="r" t="t"/>
                <a:pathLst>
                  <a:path extrusionOk="0" h="14905" w="9324">
                    <a:moveTo>
                      <a:pt x="0" y="1"/>
                    </a:moveTo>
                    <a:lnTo>
                      <a:pt x="0" y="14905"/>
                    </a:lnTo>
                    <a:lnTo>
                      <a:pt x="9324" y="14905"/>
                    </a:lnTo>
                    <a:lnTo>
                      <a:pt x="9324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70"/>
              <p:cNvSpPr/>
              <p:nvPr/>
            </p:nvSpPr>
            <p:spPr>
              <a:xfrm>
                <a:off x="4672994" y="2170816"/>
                <a:ext cx="298834" cy="529626"/>
              </a:xfrm>
              <a:custGeom>
                <a:rect b="b" l="l" r="r" t="t"/>
                <a:pathLst>
                  <a:path extrusionOk="0" h="16525" w="9324">
                    <a:moveTo>
                      <a:pt x="0" y="0"/>
                    </a:moveTo>
                    <a:lnTo>
                      <a:pt x="0" y="16525"/>
                    </a:lnTo>
                    <a:lnTo>
                      <a:pt x="9324" y="16525"/>
                    </a:lnTo>
                    <a:lnTo>
                      <a:pt x="9324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oogle Shape;41;p70"/>
            <p:cNvGrpSpPr/>
            <p:nvPr/>
          </p:nvGrpSpPr>
          <p:grpSpPr>
            <a:xfrm>
              <a:off x="6809671" y="1076757"/>
              <a:ext cx="1206523" cy="2111005"/>
              <a:chOff x="6809671" y="1076757"/>
              <a:chExt cx="1206523" cy="2111005"/>
            </a:xfrm>
          </p:grpSpPr>
          <p:sp>
            <p:nvSpPr>
              <p:cNvPr id="42" name="Google Shape;42;p70"/>
              <p:cNvSpPr/>
              <p:nvPr/>
            </p:nvSpPr>
            <p:spPr>
              <a:xfrm>
                <a:off x="6809671" y="1583884"/>
                <a:ext cx="256528" cy="548408"/>
              </a:xfrm>
              <a:custGeom>
                <a:rect b="b" l="l" r="r" t="t"/>
                <a:pathLst>
                  <a:path extrusionOk="0" h="17111" w="8004">
                    <a:moveTo>
                      <a:pt x="0" y="1"/>
                    </a:moveTo>
                    <a:lnTo>
                      <a:pt x="0" y="17110"/>
                    </a:lnTo>
                    <a:lnTo>
                      <a:pt x="8004" y="17110"/>
                    </a:lnTo>
                    <a:lnTo>
                      <a:pt x="8004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70"/>
              <p:cNvSpPr/>
              <p:nvPr/>
            </p:nvSpPr>
            <p:spPr>
              <a:xfrm>
                <a:off x="7076872" y="2170816"/>
                <a:ext cx="314923" cy="529626"/>
              </a:xfrm>
              <a:custGeom>
                <a:rect b="b" l="l" r="r" t="t"/>
                <a:pathLst>
                  <a:path extrusionOk="0" h="16525" w="9826">
                    <a:moveTo>
                      <a:pt x="1" y="0"/>
                    </a:moveTo>
                    <a:lnTo>
                      <a:pt x="1" y="16525"/>
                    </a:lnTo>
                    <a:lnTo>
                      <a:pt x="9826" y="16525"/>
                    </a:lnTo>
                    <a:lnTo>
                      <a:pt x="9826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70"/>
              <p:cNvSpPr/>
              <p:nvPr/>
            </p:nvSpPr>
            <p:spPr>
              <a:xfrm>
                <a:off x="7429775" y="1076757"/>
                <a:ext cx="586419" cy="497512"/>
              </a:xfrm>
              <a:custGeom>
                <a:rect b="b" l="l" r="r" t="t"/>
                <a:pathLst>
                  <a:path extrusionOk="0" h="15523" w="18297">
                    <a:moveTo>
                      <a:pt x="1" y="1"/>
                    </a:moveTo>
                    <a:lnTo>
                      <a:pt x="1" y="15523"/>
                    </a:lnTo>
                    <a:lnTo>
                      <a:pt x="9341" y="15523"/>
                    </a:lnTo>
                    <a:lnTo>
                      <a:pt x="9341" y="335"/>
                    </a:lnTo>
                    <a:lnTo>
                      <a:pt x="9658" y="335"/>
                    </a:lnTo>
                    <a:lnTo>
                      <a:pt x="9658" y="15523"/>
                    </a:lnTo>
                    <a:lnTo>
                      <a:pt x="18297" y="15523"/>
                    </a:lnTo>
                    <a:lnTo>
                      <a:pt x="18297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70"/>
              <p:cNvSpPr/>
              <p:nvPr/>
            </p:nvSpPr>
            <p:spPr>
              <a:xfrm>
                <a:off x="6809671" y="2170816"/>
                <a:ext cx="256528" cy="529626"/>
              </a:xfrm>
              <a:custGeom>
                <a:rect b="b" l="l" r="r" t="t"/>
                <a:pathLst>
                  <a:path extrusionOk="0" h="16525" w="8004">
                    <a:moveTo>
                      <a:pt x="0" y="0"/>
                    </a:moveTo>
                    <a:lnTo>
                      <a:pt x="0" y="16525"/>
                    </a:lnTo>
                    <a:lnTo>
                      <a:pt x="8004" y="16525"/>
                    </a:lnTo>
                    <a:lnTo>
                      <a:pt x="8004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70"/>
              <p:cNvSpPr/>
              <p:nvPr/>
            </p:nvSpPr>
            <p:spPr>
              <a:xfrm>
                <a:off x="7739314" y="2170816"/>
                <a:ext cx="276880" cy="529626"/>
              </a:xfrm>
              <a:custGeom>
                <a:rect b="b" l="l" r="r" t="t"/>
                <a:pathLst>
                  <a:path extrusionOk="0" h="16525" w="8639">
                    <a:moveTo>
                      <a:pt x="0" y="0"/>
                    </a:moveTo>
                    <a:lnTo>
                      <a:pt x="0" y="16525"/>
                    </a:lnTo>
                    <a:lnTo>
                      <a:pt x="8639" y="16525"/>
                    </a:lnTo>
                    <a:lnTo>
                      <a:pt x="8639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70"/>
              <p:cNvSpPr/>
              <p:nvPr/>
            </p:nvSpPr>
            <p:spPr>
              <a:xfrm>
                <a:off x="7076872" y="1583884"/>
                <a:ext cx="314923" cy="548408"/>
              </a:xfrm>
              <a:custGeom>
                <a:rect b="b" l="l" r="r" t="t"/>
                <a:pathLst>
                  <a:path extrusionOk="0" h="17111" w="9826">
                    <a:moveTo>
                      <a:pt x="1" y="1"/>
                    </a:moveTo>
                    <a:lnTo>
                      <a:pt x="1" y="17110"/>
                    </a:lnTo>
                    <a:lnTo>
                      <a:pt x="9826" y="17110"/>
                    </a:lnTo>
                    <a:lnTo>
                      <a:pt x="9826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70"/>
              <p:cNvSpPr/>
              <p:nvPr/>
            </p:nvSpPr>
            <p:spPr>
              <a:xfrm>
                <a:off x="7739314" y="1583884"/>
                <a:ext cx="276880" cy="548408"/>
              </a:xfrm>
              <a:custGeom>
                <a:rect b="b" l="l" r="r" t="t"/>
                <a:pathLst>
                  <a:path extrusionOk="0" h="17111" w="8639">
                    <a:moveTo>
                      <a:pt x="0" y="1"/>
                    </a:moveTo>
                    <a:lnTo>
                      <a:pt x="0" y="17110"/>
                    </a:lnTo>
                    <a:lnTo>
                      <a:pt x="8639" y="17110"/>
                    </a:lnTo>
                    <a:lnTo>
                      <a:pt x="8639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70"/>
              <p:cNvSpPr/>
              <p:nvPr/>
            </p:nvSpPr>
            <p:spPr>
              <a:xfrm>
                <a:off x="6809671" y="2710057"/>
                <a:ext cx="256528" cy="477705"/>
              </a:xfrm>
              <a:custGeom>
                <a:rect b="b" l="l" r="r" t="t"/>
                <a:pathLst>
                  <a:path extrusionOk="0" h="14905" w="8004">
                    <a:moveTo>
                      <a:pt x="0" y="1"/>
                    </a:moveTo>
                    <a:lnTo>
                      <a:pt x="0" y="14905"/>
                    </a:lnTo>
                    <a:lnTo>
                      <a:pt x="8004" y="14905"/>
                    </a:lnTo>
                    <a:lnTo>
                      <a:pt x="8004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70"/>
              <p:cNvSpPr/>
              <p:nvPr/>
            </p:nvSpPr>
            <p:spPr>
              <a:xfrm>
                <a:off x="6809671" y="1076757"/>
                <a:ext cx="582124" cy="497512"/>
              </a:xfrm>
              <a:custGeom>
                <a:rect b="b" l="l" r="r" t="t"/>
                <a:pathLst>
                  <a:path extrusionOk="0" h="15523" w="18163">
                    <a:moveTo>
                      <a:pt x="0" y="1"/>
                    </a:moveTo>
                    <a:lnTo>
                      <a:pt x="0" y="15523"/>
                    </a:lnTo>
                    <a:lnTo>
                      <a:pt x="8004" y="15523"/>
                    </a:lnTo>
                    <a:lnTo>
                      <a:pt x="8004" y="335"/>
                    </a:lnTo>
                    <a:lnTo>
                      <a:pt x="8338" y="335"/>
                    </a:lnTo>
                    <a:lnTo>
                      <a:pt x="8338" y="15523"/>
                    </a:lnTo>
                    <a:lnTo>
                      <a:pt x="18163" y="15523"/>
                    </a:lnTo>
                    <a:lnTo>
                      <a:pt x="18163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70"/>
              <p:cNvSpPr/>
              <p:nvPr/>
            </p:nvSpPr>
            <p:spPr>
              <a:xfrm>
                <a:off x="7076872" y="2710057"/>
                <a:ext cx="314923" cy="477705"/>
              </a:xfrm>
              <a:custGeom>
                <a:rect b="b" l="l" r="r" t="t"/>
                <a:pathLst>
                  <a:path extrusionOk="0" h="14905" w="9826">
                    <a:moveTo>
                      <a:pt x="1" y="1"/>
                    </a:moveTo>
                    <a:lnTo>
                      <a:pt x="1" y="14905"/>
                    </a:lnTo>
                    <a:lnTo>
                      <a:pt x="9826" y="14905"/>
                    </a:lnTo>
                    <a:lnTo>
                      <a:pt x="9826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70"/>
              <p:cNvSpPr/>
              <p:nvPr/>
            </p:nvSpPr>
            <p:spPr>
              <a:xfrm>
                <a:off x="7739314" y="2710057"/>
                <a:ext cx="276880" cy="477705"/>
              </a:xfrm>
              <a:custGeom>
                <a:rect b="b" l="l" r="r" t="t"/>
                <a:pathLst>
                  <a:path extrusionOk="0" h="14905" w="8639">
                    <a:moveTo>
                      <a:pt x="0" y="1"/>
                    </a:moveTo>
                    <a:lnTo>
                      <a:pt x="0" y="14905"/>
                    </a:lnTo>
                    <a:lnTo>
                      <a:pt x="8639" y="14905"/>
                    </a:lnTo>
                    <a:lnTo>
                      <a:pt x="8639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70"/>
              <p:cNvSpPr/>
              <p:nvPr/>
            </p:nvSpPr>
            <p:spPr>
              <a:xfrm>
                <a:off x="7429775" y="1583884"/>
                <a:ext cx="299379" cy="548408"/>
              </a:xfrm>
              <a:custGeom>
                <a:rect b="b" l="l" r="r" t="t"/>
                <a:pathLst>
                  <a:path extrusionOk="0" h="17111" w="9341">
                    <a:moveTo>
                      <a:pt x="1" y="1"/>
                    </a:moveTo>
                    <a:lnTo>
                      <a:pt x="1" y="17110"/>
                    </a:lnTo>
                    <a:lnTo>
                      <a:pt x="9341" y="17110"/>
                    </a:lnTo>
                    <a:lnTo>
                      <a:pt x="9341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70"/>
              <p:cNvSpPr/>
              <p:nvPr/>
            </p:nvSpPr>
            <p:spPr>
              <a:xfrm>
                <a:off x="7429775" y="2710057"/>
                <a:ext cx="299379" cy="477705"/>
              </a:xfrm>
              <a:custGeom>
                <a:rect b="b" l="l" r="r" t="t"/>
                <a:pathLst>
                  <a:path extrusionOk="0" h="14905" w="9341">
                    <a:moveTo>
                      <a:pt x="1" y="1"/>
                    </a:moveTo>
                    <a:lnTo>
                      <a:pt x="1" y="14905"/>
                    </a:lnTo>
                    <a:lnTo>
                      <a:pt x="9341" y="14905"/>
                    </a:lnTo>
                    <a:lnTo>
                      <a:pt x="9341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70"/>
              <p:cNvSpPr/>
              <p:nvPr/>
            </p:nvSpPr>
            <p:spPr>
              <a:xfrm>
                <a:off x="7429775" y="2170816"/>
                <a:ext cx="299379" cy="529626"/>
              </a:xfrm>
              <a:custGeom>
                <a:rect b="b" l="l" r="r" t="t"/>
                <a:pathLst>
                  <a:path extrusionOk="0" h="16525" w="9341">
                    <a:moveTo>
                      <a:pt x="1" y="0"/>
                    </a:moveTo>
                    <a:lnTo>
                      <a:pt x="1" y="16525"/>
                    </a:lnTo>
                    <a:lnTo>
                      <a:pt x="9341" y="16525"/>
                    </a:lnTo>
                    <a:lnTo>
                      <a:pt x="9341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" name="Google Shape;56;p70"/>
            <p:cNvGrpSpPr/>
            <p:nvPr/>
          </p:nvGrpSpPr>
          <p:grpSpPr>
            <a:xfrm>
              <a:off x="8191828" y="3210069"/>
              <a:ext cx="623340" cy="1461640"/>
              <a:chOff x="8191828" y="3210069"/>
              <a:chExt cx="623340" cy="1461640"/>
            </a:xfrm>
          </p:grpSpPr>
          <p:sp>
            <p:nvSpPr>
              <p:cNvPr id="57" name="Google Shape;57;p70"/>
              <p:cNvSpPr/>
              <p:nvPr/>
            </p:nvSpPr>
            <p:spPr>
              <a:xfrm>
                <a:off x="8376019" y="3210069"/>
                <a:ext cx="439149" cy="1076207"/>
              </a:xfrm>
              <a:custGeom>
                <a:rect b="b" l="l" r="r" t="t"/>
                <a:pathLst>
                  <a:path extrusionOk="0" h="33579" w="13702">
                    <a:moveTo>
                      <a:pt x="5041" y="0"/>
                    </a:moveTo>
                    <a:cubicBezTo>
                      <a:pt x="4864" y="0"/>
                      <a:pt x="4682" y="7"/>
                      <a:pt x="4496" y="22"/>
                    </a:cubicBezTo>
                    <a:cubicBezTo>
                      <a:pt x="2557" y="340"/>
                      <a:pt x="1689" y="2729"/>
                      <a:pt x="1856" y="4684"/>
                    </a:cubicBezTo>
                    <a:cubicBezTo>
                      <a:pt x="2023" y="6639"/>
                      <a:pt x="2841" y="8560"/>
                      <a:pt x="2624" y="10515"/>
                    </a:cubicBezTo>
                    <a:cubicBezTo>
                      <a:pt x="2340" y="13005"/>
                      <a:pt x="469" y="15093"/>
                      <a:pt x="252" y="17583"/>
                    </a:cubicBezTo>
                    <a:cubicBezTo>
                      <a:pt x="1" y="20524"/>
                      <a:pt x="2073" y="23130"/>
                      <a:pt x="2691" y="26004"/>
                    </a:cubicBezTo>
                    <a:cubicBezTo>
                      <a:pt x="2992" y="27407"/>
                      <a:pt x="2942" y="28895"/>
                      <a:pt x="3476" y="30231"/>
                    </a:cubicBezTo>
                    <a:cubicBezTo>
                      <a:pt x="4244" y="32224"/>
                      <a:pt x="6355" y="33578"/>
                      <a:pt x="8473" y="33578"/>
                    </a:cubicBezTo>
                    <a:cubicBezTo>
                      <a:pt x="8752" y="33578"/>
                      <a:pt x="9031" y="33555"/>
                      <a:pt x="9308" y="33506"/>
                    </a:cubicBezTo>
                    <a:cubicBezTo>
                      <a:pt x="11697" y="33072"/>
                      <a:pt x="13602" y="30833"/>
                      <a:pt x="13652" y="28410"/>
                    </a:cubicBezTo>
                    <a:cubicBezTo>
                      <a:pt x="13702" y="26154"/>
                      <a:pt x="12315" y="24032"/>
                      <a:pt x="12482" y="21777"/>
                    </a:cubicBezTo>
                    <a:cubicBezTo>
                      <a:pt x="12599" y="20123"/>
                      <a:pt x="13568" y="18552"/>
                      <a:pt x="13368" y="16898"/>
                    </a:cubicBezTo>
                    <a:cubicBezTo>
                      <a:pt x="13117" y="14926"/>
                      <a:pt x="11296" y="13523"/>
                      <a:pt x="10661" y="11651"/>
                    </a:cubicBezTo>
                    <a:cubicBezTo>
                      <a:pt x="10009" y="9780"/>
                      <a:pt x="10628" y="7708"/>
                      <a:pt x="10410" y="5737"/>
                    </a:cubicBezTo>
                    <a:cubicBezTo>
                      <a:pt x="10030" y="2396"/>
                      <a:pt x="8255" y="0"/>
                      <a:pt x="50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70"/>
              <p:cNvSpPr/>
              <p:nvPr/>
            </p:nvSpPr>
            <p:spPr>
              <a:xfrm>
                <a:off x="8191828" y="3759663"/>
                <a:ext cx="378639" cy="528056"/>
              </a:xfrm>
              <a:custGeom>
                <a:rect b="b" l="l" r="r" t="t"/>
                <a:pathLst>
                  <a:path extrusionOk="0" h="16476" w="11814">
                    <a:moveTo>
                      <a:pt x="334" y="0"/>
                    </a:moveTo>
                    <a:lnTo>
                      <a:pt x="334" y="0"/>
                    </a:lnTo>
                    <a:cubicBezTo>
                      <a:pt x="0" y="3275"/>
                      <a:pt x="1454" y="7118"/>
                      <a:pt x="3125" y="9959"/>
                    </a:cubicBezTo>
                    <a:cubicBezTo>
                      <a:pt x="4829" y="12799"/>
                      <a:pt x="7402" y="15038"/>
                      <a:pt x="10460" y="16325"/>
                    </a:cubicBezTo>
                    <a:cubicBezTo>
                      <a:pt x="10665" y="16403"/>
                      <a:pt x="10893" y="16475"/>
                      <a:pt x="11107" y="16475"/>
                    </a:cubicBezTo>
                    <a:cubicBezTo>
                      <a:pt x="11259" y="16475"/>
                      <a:pt x="11404" y="16439"/>
                      <a:pt x="11529" y="16341"/>
                    </a:cubicBezTo>
                    <a:cubicBezTo>
                      <a:pt x="11763" y="16158"/>
                      <a:pt x="11780" y="15807"/>
                      <a:pt x="11796" y="15506"/>
                    </a:cubicBezTo>
                    <a:cubicBezTo>
                      <a:pt x="11813" y="12064"/>
                      <a:pt x="10610" y="8672"/>
                      <a:pt x="8639" y="5848"/>
                    </a:cubicBezTo>
                    <a:cubicBezTo>
                      <a:pt x="6767" y="3142"/>
                      <a:pt x="4996" y="1538"/>
                      <a:pt x="334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70"/>
              <p:cNvSpPr/>
              <p:nvPr/>
            </p:nvSpPr>
            <p:spPr>
              <a:xfrm>
                <a:off x="8336405" y="3948694"/>
                <a:ext cx="323481" cy="553760"/>
              </a:xfrm>
              <a:custGeom>
                <a:rect b="b" l="l" r="r" t="t"/>
                <a:pathLst>
                  <a:path extrusionOk="0" h="17278" w="10093">
                    <a:moveTo>
                      <a:pt x="1" y="1"/>
                    </a:moveTo>
                    <a:cubicBezTo>
                      <a:pt x="34" y="67"/>
                      <a:pt x="67" y="118"/>
                      <a:pt x="101" y="168"/>
                    </a:cubicBezTo>
                    <a:lnTo>
                      <a:pt x="468" y="635"/>
                    </a:lnTo>
                    <a:cubicBezTo>
                      <a:pt x="769" y="1036"/>
                      <a:pt x="1220" y="1638"/>
                      <a:pt x="1755" y="2356"/>
                    </a:cubicBezTo>
                    <a:cubicBezTo>
                      <a:pt x="4545" y="6183"/>
                      <a:pt x="6951" y="10276"/>
                      <a:pt x="8889" y="14587"/>
                    </a:cubicBezTo>
                    <a:cubicBezTo>
                      <a:pt x="9274" y="15406"/>
                      <a:pt x="9558" y="16091"/>
                      <a:pt x="9758" y="16559"/>
                    </a:cubicBezTo>
                    <a:cubicBezTo>
                      <a:pt x="9859" y="16776"/>
                      <a:pt x="9925" y="16943"/>
                      <a:pt x="9992" y="17093"/>
                    </a:cubicBezTo>
                    <a:cubicBezTo>
                      <a:pt x="10026" y="17160"/>
                      <a:pt x="10042" y="17210"/>
                      <a:pt x="10092" y="17277"/>
                    </a:cubicBezTo>
                    <a:cubicBezTo>
                      <a:pt x="10076" y="17194"/>
                      <a:pt x="10059" y="17143"/>
                      <a:pt x="10026" y="17077"/>
                    </a:cubicBezTo>
                    <a:cubicBezTo>
                      <a:pt x="9976" y="16926"/>
                      <a:pt x="9909" y="16742"/>
                      <a:pt x="9825" y="16525"/>
                    </a:cubicBezTo>
                    <a:cubicBezTo>
                      <a:pt x="9658" y="16041"/>
                      <a:pt x="9374" y="15372"/>
                      <a:pt x="9006" y="14537"/>
                    </a:cubicBezTo>
                    <a:cubicBezTo>
                      <a:pt x="7118" y="10176"/>
                      <a:pt x="4729" y="6066"/>
                      <a:pt x="1855" y="2290"/>
                    </a:cubicBezTo>
                    <a:cubicBezTo>
                      <a:pt x="1304" y="1554"/>
                      <a:pt x="853" y="986"/>
                      <a:pt x="518" y="602"/>
                    </a:cubicBezTo>
                    <a:lnTo>
                      <a:pt x="134" y="151"/>
                    </a:lnTo>
                    <a:cubicBezTo>
                      <a:pt x="101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70"/>
              <p:cNvSpPr/>
              <p:nvPr/>
            </p:nvSpPr>
            <p:spPr>
              <a:xfrm>
                <a:off x="8591844" y="3501532"/>
                <a:ext cx="70190" cy="992332"/>
              </a:xfrm>
              <a:custGeom>
                <a:rect b="b" l="l" r="r" t="t"/>
                <a:pathLst>
                  <a:path extrusionOk="0" h="30962" w="2190">
                    <a:moveTo>
                      <a:pt x="1" y="1"/>
                    </a:moveTo>
                    <a:cubicBezTo>
                      <a:pt x="1" y="101"/>
                      <a:pt x="1" y="201"/>
                      <a:pt x="1" y="302"/>
                    </a:cubicBezTo>
                    <a:cubicBezTo>
                      <a:pt x="17" y="536"/>
                      <a:pt x="17" y="836"/>
                      <a:pt x="34" y="1221"/>
                    </a:cubicBezTo>
                    <a:cubicBezTo>
                      <a:pt x="67" y="2023"/>
                      <a:pt x="134" y="3142"/>
                      <a:pt x="184" y="4529"/>
                    </a:cubicBezTo>
                    <a:cubicBezTo>
                      <a:pt x="335" y="7336"/>
                      <a:pt x="569" y="11212"/>
                      <a:pt x="869" y="15490"/>
                    </a:cubicBezTo>
                    <a:cubicBezTo>
                      <a:pt x="1170" y="19767"/>
                      <a:pt x="1488" y="23627"/>
                      <a:pt x="1738" y="26434"/>
                    </a:cubicBezTo>
                    <a:cubicBezTo>
                      <a:pt x="1872" y="27821"/>
                      <a:pt x="1972" y="28940"/>
                      <a:pt x="2039" y="29742"/>
                    </a:cubicBezTo>
                    <a:cubicBezTo>
                      <a:pt x="2089" y="30126"/>
                      <a:pt x="2122" y="30427"/>
                      <a:pt x="2139" y="30644"/>
                    </a:cubicBezTo>
                    <a:cubicBezTo>
                      <a:pt x="2156" y="30745"/>
                      <a:pt x="2173" y="30862"/>
                      <a:pt x="2189" y="30962"/>
                    </a:cubicBezTo>
                    <a:cubicBezTo>
                      <a:pt x="2189" y="30845"/>
                      <a:pt x="2189" y="30745"/>
                      <a:pt x="2173" y="30644"/>
                    </a:cubicBezTo>
                    <a:cubicBezTo>
                      <a:pt x="2173" y="30410"/>
                      <a:pt x="2139" y="30110"/>
                      <a:pt x="2122" y="29742"/>
                    </a:cubicBezTo>
                    <a:cubicBezTo>
                      <a:pt x="2056" y="28940"/>
                      <a:pt x="1972" y="27804"/>
                      <a:pt x="1872" y="26417"/>
                    </a:cubicBezTo>
                    <a:cubicBezTo>
                      <a:pt x="1655" y="23627"/>
                      <a:pt x="1354" y="19750"/>
                      <a:pt x="1053" y="15473"/>
                    </a:cubicBezTo>
                    <a:cubicBezTo>
                      <a:pt x="752" y="11196"/>
                      <a:pt x="502" y="7336"/>
                      <a:pt x="318" y="4529"/>
                    </a:cubicBezTo>
                    <a:cubicBezTo>
                      <a:pt x="234" y="3142"/>
                      <a:pt x="168" y="2006"/>
                      <a:pt x="117" y="1204"/>
                    </a:cubicBezTo>
                    <a:cubicBezTo>
                      <a:pt x="84" y="836"/>
                      <a:pt x="67" y="536"/>
                      <a:pt x="51" y="302"/>
                    </a:cubicBezTo>
                    <a:cubicBezTo>
                      <a:pt x="34" y="201"/>
                      <a:pt x="34" y="101"/>
                      <a:pt x="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70"/>
              <p:cNvSpPr/>
              <p:nvPr/>
            </p:nvSpPr>
            <p:spPr>
              <a:xfrm>
                <a:off x="8495437" y="4352459"/>
                <a:ext cx="262970" cy="319250"/>
              </a:xfrm>
              <a:custGeom>
                <a:rect b="b" l="l" r="r" t="t"/>
                <a:pathLst>
                  <a:path extrusionOk="0" h="9961" w="8205">
                    <a:moveTo>
                      <a:pt x="1" y="1"/>
                    </a:moveTo>
                    <a:lnTo>
                      <a:pt x="335" y="6233"/>
                    </a:lnTo>
                    <a:cubicBezTo>
                      <a:pt x="450" y="8340"/>
                      <a:pt x="2187" y="9960"/>
                      <a:pt x="4283" y="9960"/>
                    </a:cubicBezTo>
                    <a:cubicBezTo>
                      <a:pt x="4315" y="9960"/>
                      <a:pt x="4347" y="9960"/>
                      <a:pt x="4379" y="9959"/>
                    </a:cubicBezTo>
                    <a:cubicBezTo>
                      <a:pt x="6501" y="9909"/>
                      <a:pt x="8205" y="8155"/>
                      <a:pt x="8205" y="6033"/>
                    </a:cubicBezTo>
                    <a:lnTo>
                      <a:pt x="82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5"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78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8"/>
          <p:cNvSpPr txBox="1"/>
          <p:nvPr>
            <p:ph idx="1" type="body"/>
          </p:nvPr>
        </p:nvSpPr>
        <p:spPr>
          <a:xfrm>
            <a:off x="720000" y="860400"/>
            <a:ext cx="5611200" cy="374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/>
            </a:lvl1pPr>
            <a:lvl2pPr indent="-2984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lphaLcPeriod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AutoNum type="romanLcPeriod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AutoNum type="arabicPeriod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AutoNum type="alphaLcPeriod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AutoNum type="romanLcPeriod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AutoNum type="arabicPeriod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AutoNum type="alphaLcPeriod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AutoNum type="romanLcPeriod"/>
              <a:defRPr/>
            </a:lvl9pPr>
          </a:lstStyle>
          <a:p/>
        </p:txBody>
      </p:sp>
      <p:sp>
        <p:nvSpPr>
          <p:cNvPr id="64" name="Google Shape;64;p48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48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7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9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9"/>
          <p:cNvSpPr txBox="1"/>
          <p:nvPr>
            <p:ph idx="1" type="subTitle"/>
          </p:nvPr>
        </p:nvSpPr>
        <p:spPr>
          <a:xfrm>
            <a:off x="2428325" y="1665600"/>
            <a:ext cx="20448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9" name="Google Shape;69;p49"/>
          <p:cNvSpPr txBox="1"/>
          <p:nvPr>
            <p:ph idx="2" type="subTitle"/>
          </p:nvPr>
        </p:nvSpPr>
        <p:spPr>
          <a:xfrm>
            <a:off x="2428314" y="2307150"/>
            <a:ext cx="20448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49"/>
          <p:cNvSpPr txBox="1"/>
          <p:nvPr>
            <p:ph idx="3" type="subTitle"/>
          </p:nvPr>
        </p:nvSpPr>
        <p:spPr>
          <a:xfrm>
            <a:off x="2428325" y="2696549"/>
            <a:ext cx="20448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1" name="Google Shape;71;p49"/>
          <p:cNvSpPr txBox="1"/>
          <p:nvPr>
            <p:ph idx="4" type="subTitle"/>
          </p:nvPr>
        </p:nvSpPr>
        <p:spPr>
          <a:xfrm>
            <a:off x="2428314" y="3338140"/>
            <a:ext cx="20448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49"/>
          <p:cNvSpPr txBox="1"/>
          <p:nvPr>
            <p:ph idx="5" type="subTitle"/>
          </p:nvPr>
        </p:nvSpPr>
        <p:spPr>
          <a:xfrm>
            <a:off x="2428321" y="3727550"/>
            <a:ext cx="20448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3" name="Google Shape;73;p49"/>
          <p:cNvSpPr txBox="1"/>
          <p:nvPr>
            <p:ph idx="6" type="subTitle"/>
          </p:nvPr>
        </p:nvSpPr>
        <p:spPr>
          <a:xfrm>
            <a:off x="2428314" y="4369150"/>
            <a:ext cx="20448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49"/>
          <p:cNvSpPr txBox="1"/>
          <p:nvPr>
            <p:ph idx="7" type="subTitle"/>
          </p:nvPr>
        </p:nvSpPr>
        <p:spPr>
          <a:xfrm>
            <a:off x="4670975" y="1665600"/>
            <a:ext cx="20448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5" name="Google Shape;75;p49"/>
          <p:cNvSpPr txBox="1"/>
          <p:nvPr>
            <p:ph idx="8" type="subTitle"/>
          </p:nvPr>
        </p:nvSpPr>
        <p:spPr>
          <a:xfrm>
            <a:off x="4670964" y="2307150"/>
            <a:ext cx="20448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49"/>
          <p:cNvSpPr txBox="1"/>
          <p:nvPr>
            <p:ph idx="9" type="subTitle"/>
          </p:nvPr>
        </p:nvSpPr>
        <p:spPr>
          <a:xfrm>
            <a:off x="4670975" y="2696549"/>
            <a:ext cx="20448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7" name="Google Shape;77;p49"/>
          <p:cNvSpPr txBox="1"/>
          <p:nvPr>
            <p:ph idx="13" type="subTitle"/>
          </p:nvPr>
        </p:nvSpPr>
        <p:spPr>
          <a:xfrm>
            <a:off x="4670964" y="3338140"/>
            <a:ext cx="20448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49"/>
          <p:cNvSpPr txBox="1"/>
          <p:nvPr>
            <p:ph idx="14" type="subTitle"/>
          </p:nvPr>
        </p:nvSpPr>
        <p:spPr>
          <a:xfrm>
            <a:off x="4670971" y="3727550"/>
            <a:ext cx="20448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9" name="Google Shape;79;p49"/>
          <p:cNvSpPr txBox="1"/>
          <p:nvPr>
            <p:ph idx="15" type="subTitle"/>
          </p:nvPr>
        </p:nvSpPr>
        <p:spPr>
          <a:xfrm>
            <a:off x="4670964" y="4369150"/>
            <a:ext cx="20448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49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" name="Google Shape;81;p49"/>
          <p:cNvSpPr txBox="1"/>
          <p:nvPr>
            <p:ph idx="16" type="title"/>
          </p:nvPr>
        </p:nvSpPr>
        <p:spPr>
          <a:xfrm>
            <a:off x="1768450" y="1665600"/>
            <a:ext cx="6600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Josefin Sans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82" name="Google Shape;82;p49"/>
          <p:cNvSpPr txBox="1"/>
          <p:nvPr>
            <p:ph idx="17" type="title"/>
          </p:nvPr>
        </p:nvSpPr>
        <p:spPr>
          <a:xfrm>
            <a:off x="1768325" y="2696550"/>
            <a:ext cx="6600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Josefin Sans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83" name="Google Shape;83;p49"/>
          <p:cNvSpPr txBox="1"/>
          <p:nvPr>
            <p:ph idx="18" type="title"/>
          </p:nvPr>
        </p:nvSpPr>
        <p:spPr>
          <a:xfrm>
            <a:off x="1768425" y="3727550"/>
            <a:ext cx="6600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Josefin Sans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84" name="Google Shape;84;p49"/>
          <p:cNvSpPr txBox="1"/>
          <p:nvPr>
            <p:ph idx="19" type="title"/>
          </p:nvPr>
        </p:nvSpPr>
        <p:spPr>
          <a:xfrm flipH="1">
            <a:off x="6715925" y="1665475"/>
            <a:ext cx="6600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Josefin Sans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85" name="Google Shape;85;p49"/>
          <p:cNvSpPr txBox="1"/>
          <p:nvPr>
            <p:ph idx="20" type="title"/>
          </p:nvPr>
        </p:nvSpPr>
        <p:spPr>
          <a:xfrm flipH="1">
            <a:off x="6715775" y="2696560"/>
            <a:ext cx="6600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Josefin Sans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86" name="Google Shape;86;p49"/>
          <p:cNvSpPr txBox="1"/>
          <p:nvPr>
            <p:ph idx="21" type="title"/>
          </p:nvPr>
        </p:nvSpPr>
        <p:spPr>
          <a:xfrm flipH="1">
            <a:off x="6715775" y="3727550"/>
            <a:ext cx="6600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Josefin Sans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text">
  <p:cSld name="CUSTOM_6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0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" name="Google Shape;89;p50"/>
          <p:cNvGrpSpPr/>
          <p:nvPr/>
        </p:nvGrpSpPr>
        <p:grpSpPr>
          <a:xfrm>
            <a:off x="-118816" y="1154546"/>
            <a:ext cx="919967" cy="1399508"/>
            <a:chOff x="-147716" y="1154546"/>
            <a:chExt cx="919967" cy="1399508"/>
          </a:xfrm>
        </p:grpSpPr>
        <p:sp>
          <p:nvSpPr>
            <p:cNvPr id="90" name="Google Shape;90;p50"/>
            <p:cNvSpPr/>
            <p:nvPr/>
          </p:nvSpPr>
          <p:spPr>
            <a:xfrm>
              <a:off x="-147716" y="1154546"/>
              <a:ext cx="919967" cy="1399508"/>
            </a:xfrm>
            <a:custGeom>
              <a:rect b="b" l="l" r="r" t="t"/>
              <a:pathLst>
                <a:path extrusionOk="0" h="42933" w="28222">
                  <a:moveTo>
                    <a:pt x="0" y="0"/>
                  </a:moveTo>
                  <a:lnTo>
                    <a:pt x="0" y="42932"/>
                  </a:lnTo>
                  <a:lnTo>
                    <a:pt x="28222" y="42932"/>
                  </a:lnTo>
                  <a:lnTo>
                    <a:pt x="282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50"/>
            <p:cNvSpPr/>
            <p:nvPr/>
          </p:nvSpPr>
          <p:spPr>
            <a:xfrm>
              <a:off x="-110228" y="1203833"/>
              <a:ext cx="841211" cy="1301455"/>
            </a:xfrm>
            <a:custGeom>
              <a:rect b="b" l="l" r="r" t="t"/>
              <a:pathLst>
                <a:path extrusionOk="0" h="39925" w="25806">
                  <a:moveTo>
                    <a:pt x="1" y="0"/>
                  </a:moveTo>
                  <a:lnTo>
                    <a:pt x="1" y="39925"/>
                  </a:lnTo>
                  <a:lnTo>
                    <a:pt x="25806" y="39925"/>
                  </a:lnTo>
                  <a:lnTo>
                    <a:pt x="258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50"/>
            <p:cNvSpPr/>
            <p:nvPr/>
          </p:nvSpPr>
          <p:spPr>
            <a:xfrm>
              <a:off x="196775" y="1642628"/>
              <a:ext cx="231507" cy="424387"/>
            </a:xfrm>
            <a:custGeom>
              <a:rect b="b" l="l" r="r" t="t"/>
              <a:pathLst>
                <a:path extrusionOk="0" h="13019" w="7102">
                  <a:moveTo>
                    <a:pt x="1" y="1"/>
                  </a:moveTo>
                  <a:lnTo>
                    <a:pt x="1" y="13018"/>
                  </a:lnTo>
                  <a:lnTo>
                    <a:pt x="7101" y="13018"/>
                  </a:lnTo>
                  <a:lnTo>
                    <a:pt x="71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50"/>
          <p:cNvGrpSpPr/>
          <p:nvPr/>
        </p:nvGrpSpPr>
        <p:grpSpPr>
          <a:xfrm>
            <a:off x="7102066" y="3464861"/>
            <a:ext cx="1313778" cy="1210378"/>
            <a:chOff x="7102066" y="3464861"/>
            <a:chExt cx="1313778" cy="1210378"/>
          </a:xfrm>
        </p:grpSpPr>
        <p:sp>
          <p:nvSpPr>
            <p:cNvPr id="94" name="Google Shape;94;p50"/>
            <p:cNvSpPr/>
            <p:nvPr/>
          </p:nvSpPr>
          <p:spPr>
            <a:xfrm>
              <a:off x="7102066" y="4393923"/>
              <a:ext cx="70769" cy="281316"/>
            </a:xfrm>
            <a:custGeom>
              <a:rect b="b" l="l" r="r" t="t"/>
              <a:pathLst>
                <a:path extrusionOk="0" h="8630" w="2171">
                  <a:moveTo>
                    <a:pt x="0" y="0"/>
                  </a:moveTo>
                  <a:lnTo>
                    <a:pt x="0" y="8630"/>
                  </a:lnTo>
                  <a:lnTo>
                    <a:pt x="2170" y="86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50"/>
            <p:cNvSpPr/>
            <p:nvPr/>
          </p:nvSpPr>
          <p:spPr>
            <a:xfrm>
              <a:off x="7995238" y="4393923"/>
              <a:ext cx="70737" cy="281316"/>
            </a:xfrm>
            <a:custGeom>
              <a:rect b="b" l="l" r="r" t="t"/>
              <a:pathLst>
                <a:path extrusionOk="0" h="8630" w="2170">
                  <a:moveTo>
                    <a:pt x="0" y="0"/>
                  </a:moveTo>
                  <a:lnTo>
                    <a:pt x="0" y="8630"/>
                  </a:lnTo>
                  <a:lnTo>
                    <a:pt x="2170" y="86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50"/>
            <p:cNvSpPr/>
            <p:nvPr/>
          </p:nvSpPr>
          <p:spPr>
            <a:xfrm>
              <a:off x="7573035" y="4393923"/>
              <a:ext cx="70737" cy="281316"/>
            </a:xfrm>
            <a:custGeom>
              <a:rect b="b" l="l" r="r" t="t"/>
              <a:pathLst>
                <a:path extrusionOk="0" h="8630" w="2170">
                  <a:moveTo>
                    <a:pt x="0" y="0"/>
                  </a:moveTo>
                  <a:lnTo>
                    <a:pt x="0" y="8630"/>
                  </a:lnTo>
                  <a:lnTo>
                    <a:pt x="2170" y="86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50"/>
            <p:cNvSpPr/>
            <p:nvPr/>
          </p:nvSpPr>
          <p:spPr>
            <a:xfrm>
              <a:off x="8332231" y="4393923"/>
              <a:ext cx="70769" cy="281316"/>
            </a:xfrm>
            <a:custGeom>
              <a:rect b="b" l="l" r="r" t="t"/>
              <a:pathLst>
                <a:path extrusionOk="0" h="8630" w="2171">
                  <a:moveTo>
                    <a:pt x="1" y="0"/>
                  </a:moveTo>
                  <a:lnTo>
                    <a:pt x="1" y="8630"/>
                  </a:lnTo>
                  <a:lnTo>
                    <a:pt x="2170" y="86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50"/>
            <p:cNvSpPr/>
            <p:nvPr/>
          </p:nvSpPr>
          <p:spPr>
            <a:xfrm>
              <a:off x="7102066" y="3745069"/>
              <a:ext cx="965538" cy="648886"/>
            </a:xfrm>
            <a:custGeom>
              <a:rect b="b" l="l" r="r" t="t"/>
              <a:pathLst>
                <a:path extrusionOk="0" h="19906" w="29620">
                  <a:moveTo>
                    <a:pt x="0" y="1"/>
                  </a:moveTo>
                  <a:lnTo>
                    <a:pt x="0" y="19905"/>
                  </a:lnTo>
                  <a:lnTo>
                    <a:pt x="29619" y="19905"/>
                  </a:lnTo>
                  <a:lnTo>
                    <a:pt x="296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50"/>
            <p:cNvSpPr/>
            <p:nvPr/>
          </p:nvSpPr>
          <p:spPr>
            <a:xfrm>
              <a:off x="8067572" y="3745069"/>
              <a:ext cx="348272" cy="648886"/>
            </a:xfrm>
            <a:custGeom>
              <a:rect b="b" l="l" r="r" t="t"/>
              <a:pathLst>
                <a:path extrusionOk="0" h="19906" w="10684">
                  <a:moveTo>
                    <a:pt x="0" y="1"/>
                  </a:moveTo>
                  <a:lnTo>
                    <a:pt x="0" y="19905"/>
                  </a:lnTo>
                  <a:lnTo>
                    <a:pt x="10684" y="19905"/>
                  </a:lnTo>
                  <a:lnTo>
                    <a:pt x="106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50"/>
            <p:cNvSpPr/>
            <p:nvPr/>
          </p:nvSpPr>
          <p:spPr>
            <a:xfrm>
              <a:off x="7196371" y="3860269"/>
              <a:ext cx="781753" cy="211688"/>
            </a:xfrm>
            <a:custGeom>
              <a:rect b="b" l="l" r="r" t="t"/>
              <a:pathLst>
                <a:path extrusionOk="0" h="6494" w="23982">
                  <a:moveTo>
                    <a:pt x="82" y="1"/>
                  </a:moveTo>
                  <a:cubicBezTo>
                    <a:pt x="76" y="11"/>
                    <a:pt x="75" y="14"/>
                    <a:pt x="77" y="14"/>
                  </a:cubicBezTo>
                  <a:cubicBezTo>
                    <a:pt x="78" y="14"/>
                    <a:pt x="78" y="14"/>
                    <a:pt x="79" y="13"/>
                  </a:cubicBezTo>
                  <a:lnTo>
                    <a:pt x="79" y="13"/>
                  </a:lnTo>
                  <a:cubicBezTo>
                    <a:pt x="67" y="24"/>
                    <a:pt x="43" y="44"/>
                    <a:pt x="0" y="83"/>
                  </a:cubicBezTo>
                  <a:lnTo>
                    <a:pt x="0" y="1710"/>
                  </a:lnTo>
                  <a:lnTo>
                    <a:pt x="0" y="3304"/>
                  </a:lnTo>
                  <a:cubicBezTo>
                    <a:pt x="17" y="4356"/>
                    <a:pt x="17" y="5408"/>
                    <a:pt x="17" y="6411"/>
                  </a:cubicBezTo>
                  <a:lnTo>
                    <a:pt x="17" y="6493"/>
                  </a:lnTo>
                  <a:lnTo>
                    <a:pt x="82" y="6493"/>
                  </a:lnTo>
                  <a:lnTo>
                    <a:pt x="17144" y="6460"/>
                  </a:lnTo>
                  <a:cubicBezTo>
                    <a:pt x="19264" y="6444"/>
                    <a:pt x="20957" y="6444"/>
                    <a:pt x="22140" y="6444"/>
                  </a:cubicBezTo>
                  <a:cubicBezTo>
                    <a:pt x="22716" y="6427"/>
                    <a:pt x="23159" y="6427"/>
                    <a:pt x="23472" y="6427"/>
                  </a:cubicBezTo>
                  <a:lnTo>
                    <a:pt x="23817" y="6427"/>
                  </a:lnTo>
                  <a:cubicBezTo>
                    <a:pt x="23850" y="6427"/>
                    <a:pt x="23883" y="6427"/>
                    <a:pt x="23932" y="6411"/>
                  </a:cubicBezTo>
                  <a:lnTo>
                    <a:pt x="23455" y="6411"/>
                  </a:lnTo>
                  <a:lnTo>
                    <a:pt x="22107" y="6394"/>
                  </a:lnTo>
                  <a:cubicBezTo>
                    <a:pt x="20924" y="6394"/>
                    <a:pt x="19215" y="6378"/>
                    <a:pt x="17094" y="6378"/>
                  </a:cubicBezTo>
                  <a:lnTo>
                    <a:pt x="165" y="6345"/>
                  </a:lnTo>
                  <a:lnTo>
                    <a:pt x="165" y="6345"/>
                  </a:lnTo>
                  <a:cubicBezTo>
                    <a:pt x="165" y="5347"/>
                    <a:pt x="165" y="4334"/>
                    <a:pt x="165" y="3304"/>
                  </a:cubicBezTo>
                  <a:lnTo>
                    <a:pt x="165" y="1710"/>
                  </a:lnTo>
                  <a:lnTo>
                    <a:pt x="165" y="165"/>
                  </a:lnTo>
                  <a:lnTo>
                    <a:pt x="165" y="165"/>
                  </a:lnTo>
                  <a:cubicBezTo>
                    <a:pt x="9849" y="149"/>
                    <a:pt x="18455" y="148"/>
                    <a:pt x="23883" y="132"/>
                  </a:cubicBezTo>
                  <a:lnTo>
                    <a:pt x="23883" y="132"/>
                  </a:lnTo>
                  <a:cubicBezTo>
                    <a:pt x="23883" y="2098"/>
                    <a:pt x="23899" y="3659"/>
                    <a:pt x="23899" y="4734"/>
                  </a:cubicBezTo>
                  <a:cubicBezTo>
                    <a:pt x="23915" y="5277"/>
                    <a:pt x="23915" y="5688"/>
                    <a:pt x="23915" y="5983"/>
                  </a:cubicBezTo>
                  <a:cubicBezTo>
                    <a:pt x="23915" y="6115"/>
                    <a:pt x="23915" y="6230"/>
                    <a:pt x="23915" y="6312"/>
                  </a:cubicBezTo>
                  <a:cubicBezTo>
                    <a:pt x="23915" y="6345"/>
                    <a:pt x="23915" y="6378"/>
                    <a:pt x="23932" y="6411"/>
                  </a:cubicBezTo>
                  <a:cubicBezTo>
                    <a:pt x="23932" y="6378"/>
                    <a:pt x="23932" y="6345"/>
                    <a:pt x="23932" y="6312"/>
                  </a:cubicBezTo>
                  <a:cubicBezTo>
                    <a:pt x="23932" y="6246"/>
                    <a:pt x="23932" y="6131"/>
                    <a:pt x="23932" y="6000"/>
                  </a:cubicBezTo>
                  <a:cubicBezTo>
                    <a:pt x="23932" y="5720"/>
                    <a:pt x="23948" y="5310"/>
                    <a:pt x="23948" y="4767"/>
                  </a:cubicBezTo>
                  <a:cubicBezTo>
                    <a:pt x="23948" y="3682"/>
                    <a:pt x="23965" y="2088"/>
                    <a:pt x="23981" y="83"/>
                  </a:cubicBezTo>
                  <a:lnTo>
                    <a:pt x="23981" y="33"/>
                  </a:lnTo>
                  <a:lnTo>
                    <a:pt x="23932" y="3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50"/>
            <p:cNvSpPr/>
            <p:nvPr/>
          </p:nvSpPr>
          <p:spPr>
            <a:xfrm>
              <a:off x="7542491" y="3932081"/>
              <a:ext cx="79310" cy="68390"/>
            </a:xfrm>
            <a:custGeom>
              <a:rect b="b" l="l" r="r" t="t"/>
              <a:pathLst>
                <a:path extrusionOk="0" h="2098" w="2433">
                  <a:moveTo>
                    <a:pt x="1381" y="0"/>
                  </a:moveTo>
                  <a:cubicBezTo>
                    <a:pt x="461" y="0"/>
                    <a:pt x="0" y="1134"/>
                    <a:pt x="658" y="1792"/>
                  </a:cubicBezTo>
                  <a:cubicBezTo>
                    <a:pt x="869" y="2003"/>
                    <a:pt x="1128" y="2097"/>
                    <a:pt x="1382" y="2097"/>
                  </a:cubicBezTo>
                  <a:cubicBezTo>
                    <a:pt x="1918" y="2097"/>
                    <a:pt x="2433" y="1677"/>
                    <a:pt x="2433" y="1052"/>
                  </a:cubicBezTo>
                  <a:cubicBezTo>
                    <a:pt x="2433" y="477"/>
                    <a:pt x="1973" y="0"/>
                    <a:pt x="13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50"/>
            <p:cNvSpPr/>
            <p:nvPr/>
          </p:nvSpPr>
          <p:spPr>
            <a:xfrm>
              <a:off x="7199044" y="3497557"/>
              <a:ext cx="221304" cy="244872"/>
            </a:xfrm>
            <a:custGeom>
              <a:rect b="b" l="l" r="r" t="t"/>
              <a:pathLst>
                <a:path extrusionOk="0" h="7512" w="6789">
                  <a:moveTo>
                    <a:pt x="1463" y="0"/>
                  </a:moveTo>
                  <a:lnTo>
                    <a:pt x="2630" y="1677"/>
                  </a:lnTo>
                  <a:cubicBezTo>
                    <a:pt x="2630" y="1677"/>
                    <a:pt x="0" y="2400"/>
                    <a:pt x="0" y="4734"/>
                  </a:cubicBezTo>
                  <a:cubicBezTo>
                    <a:pt x="0" y="7068"/>
                    <a:pt x="1611" y="7512"/>
                    <a:pt x="3354" y="7512"/>
                  </a:cubicBezTo>
                  <a:cubicBezTo>
                    <a:pt x="5112" y="7512"/>
                    <a:pt x="6789" y="7002"/>
                    <a:pt x="6723" y="4668"/>
                  </a:cubicBezTo>
                  <a:cubicBezTo>
                    <a:pt x="6641" y="2334"/>
                    <a:pt x="4455" y="1463"/>
                    <a:pt x="4455" y="1463"/>
                  </a:cubicBezTo>
                  <a:lnTo>
                    <a:pt x="5556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50"/>
            <p:cNvSpPr/>
            <p:nvPr/>
          </p:nvSpPr>
          <p:spPr>
            <a:xfrm>
              <a:off x="7652866" y="3598283"/>
              <a:ext cx="668705" cy="139322"/>
            </a:xfrm>
            <a:custGeom>
              <a:rect b="b" l="l" r="r" t="t"/>
              <a:pathLst>
                <a:path extrusionOk="0" h="4274" w="20514">
                  <a:moveTo>
                    <a:pt x="2137" y="0"/>
                  </a:moveTo>
                  <a:cubicBezTo>
                    <a:pt x="954" y="0"/>
                    <a:pt x="0" y="953"/>
                    <a:pt x="0" y="2137"/>
                  </a:cubicBezTo>
                  <a:cubicBezTo>
                    <a:pt x="0" y="3320"/>
                    <a:pt x="954" y="4274"/>
                    <a:pt x="2137" y="4274"/>
                  </a:cubicBezTo>
                  <a:lnTo>
                    <a:pt x="20513" y="4274"/>
                  </a:lnTo>
                  <a:lnTo>
                    <a:pt x="205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50"/>
            <p:cNvSpPr/>
            <p:nvPr/>
          </p:nvSpPr>
          <p:spPr>
            <a:xfrm>
              <a:off x="8083642" y="3627751"/>
              <a:ext cx="237929" cy="80940"/>
            </a:xfrm>
            <a:custGeom>
              <a:rect b="b" l="l" r="r" t="t"/>
              <a:pathLst>
                <a:path extrusionOk="0" h="2483" w="7299">
                  <a:moveTo>
                    <a:pt x="559" y="0"/>
                  </a:moveTo>
                  <a:cubicBezTo>
                    <a:pt x="247" y="0"/>
                    <a:pt x="0" y="247"/>
                    <a:pt x="0" y="559"/>
                  </a:cubicBezTo>
                  <a:lnTo>
                    <a:pt x="0" y="1923"/>
                  </a:lnTo>
                  <a:cubicBezTo>
                    <a:pt x="0" y="2235"/>
                    <a:pt x="247" y="2482"/>
                    <a:pt x="559" y="2482"/>
                  </a:cubicBezTo>
                  <a:lnTo>
                    <a:pt x="7298" y="2482"/>
                  </a:lnTo>
                  <a:lnTo>
                    <a:pt x="7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50"/>
            <p:cNvSpPr/>
            <p:nvPr/>
          </p:nvSpPr>
          <p:spPr>
            <a:xfrm>
              <a:off x="7652866" y="3464861"/>
              <a:ext cx="668705" cy="138800"/>
            </a:xfrm>
            <a:custGeom>
              <a:rect b="b" l="l" r="r" t="t"/>
              <a:pathLst>
                <a:path extrusionOk="0" h="4258" w="20514">
                  <a:moveTo>
                    <a:pt x="2137" y="0"/>
                  </a:moveTo>
                  <a:cubicBezTo>
                    <a:pt x="954" y="0"/>
                    <a:pt x="0" y="954"/>
                    <a:pt x="0" y="2137"/>
                  </a:cubicBezTo>
                  <a:cubicBezTo>
                    <a:pt x="0" y="3304"/>
                    <a:pt x="954" y="4257"/>
                    <a:pt x="2137" y="4257"/>
                  </a:cubicBezTo>
                  <a:lnTo>
                    <a:pt x="20513" y="4257"/>
                  </a:lnTo>
                  <a:lnTo>
                    <a:pt x="20513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50"/>
            <p:cNvSpPr/>
            <p:nvPr/>
          </p:nvSpPr>
          <p:spPr>
            <a:xfrm>
              <a:off x="8083642" y="3493775"/>
              <a:ext cx="237929" cy="80940"/>
            </a:xfrm>
            <a:custGeom>
              <a:rect b="b" l="l" r="r" t="t"/>
              <a:pathLst>
                <a:path extrusionOk="0" h="2483" w="7299">
                  <a:moveTo>
                    <a:pt x="559" y="1"/>
                  </a:moveTo>
                  <a:cubicBezTo>
                    <a:pt x="247" y="1"/>
                    <a:pt x="0" y="248"/>
                    <a:pt x="0" y="560"/>
                  </a:cubicBezTo>
                  <a:lnTo>
                    <a:pt x="0" y="1924"/>
                  </a:lnTo>
                  <a:cubicBezTo>
                    <a:pt x="0" y="2236"/>
                    <a:pt x="247" y="2483"/>
                    <a:pt x="559" y="2483"/>
                  </a:cubicBezTo>
                  <a:lnTo>
                    <a:pt x="7298" y="2483"/>
                  </a:lnTo>
                  <a:lnTo>
                    <a:pt x="72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07;p50"/>
          <p:cNvSpPr txBox="1"/>
          <p:nvPr>
            <p:ph type="title"/>
          </p:nvPr>
        </p:nvSpPr>
        <p:spPr>
          <a:xfrm>
            <a:off x="4941425" y="1361775"/>
            <a:ext cx="3361800" cy="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8" name="Google Shape;108;p50"/>
          <p:cNvSpPr txBox="1"/>
          <p:nvPr>
            <p:ph idx="1" type="subTitle"/>
          </p:nvPr>
        </p:nvSpPr>
        <p:spPr>
          <a:xfrm>
            <a:off x="2571750" y="2437675"/>
            <a:ext cx="20004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9" name="Google Shape;109;p50"/>
          <p:cNvSpPr txBox="1"/>
          <p:nvPr>
            <p:ph idx="2" type="subTitle"/>
          </p:nvPr>
        </p:nvSpPr>
        <p:spPr>
          <a:xfrm>
            <a:off x="4941425" y="1953692"/>
            <a:ext cx="33537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CUSTOM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1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51"/>
          <p:cNvSpPr txBox="1"/>
          <p:nvPr>
            <p:ph idx="1" type="subTitle"/>
          </p:nvPr>
        </p:nvSpPr>
        <p:spPr>
          <a:xfrm>
            <a:off x="2030400" y="1767600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3" name="Google Shape;113;p51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4" name="Google Shape;114;p51"/>
          <p:cNvSpPr txBox="1"/>
          <p:nvPr>
            <p:ph idx="2" type="subTitle"/>
          </p:nvPr>
        </p:nvSpPr>
        <p:spPr>
          <a:xfrm>
            <a:off x="2030400" y="2088000"/>
            <a:ext cx="169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51"/>
          <p:cNvSpPr txBox="1"/>
          <p:nvPr>
            <p:ph idx="3" type="subTitle"/>
          </p:nvPr>
        </p:nvSpPr>
        <p:spPr>
          <a:xfrm>
            <a:off x="5443200" y="1767600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6" name="Google Shape;116;p51"/>
          <p:cNvSpPr txBox="1"/>
          <p:nvPr>
            <p:ph idx="4" type="subTitle"/>
          </p:nvPr>
        </p:nvSpPr>
        <p:spPr>
          <a:xfrm>
            <a:off x="5443200" y="2087950"/>
            <a:ext cx="169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51"/>
          <p:cNvSpPr txBox="1"/>
          <p:nvPr>
            <p:ph idx="5" type="subTitle"/>
          </p:nvPr>
        </p:nvSpPr>
        <p:spPr>
          <a:xfrm>
            <a:off x="2030400" y="2937550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8" name="Google Shape;118;p51"/>
          <p:cNvSpPr txBox="1"/>
          <p:nvPr>
            <p:ph idx="6" type="subTitle"/>
          </p:nvPr>
        </p:nvSpPr>
        <p:spPr>
          <a:xfrm>
            <a:off x="2030400" y="3257900"/>
            <a:ext cx="169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51"/>
          <p:cNvSpPr txBox="1"/>
          <p:nvPr>
            <p:ph idx="7" type="subTitle"/>
          </p:nvPr>
        </p:nvSpPr>
        <p:spPr>
          <a:xfrm>
            <a:off x="5443200" y="2937550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0" name="Google Shape;120;p51"/>
          <p:cNvSpPr txBox="1"/>
          <p:nvPr>
            <p:ph idx="8" type="subTitle"/>
          </p:nvPr>
        </p:nvSpPr>
        <p:spPr>
          <a:xfrm>
            <a:off x="5443200" y="3257900"/>
            <a:ext cx="169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121" name="Google Shape;121;p51"/>
          <p:cNvGrpSpPr/>
          <p:nvPr/>
        </p:nvGrpSpPr>
        <p:grpSpPr>
          <a:xfrm>
            <a:off x="564214" y="3332756"/>
            <a:ext cx="571420" cy="1339946"/>
            <a:chOff x="564214" y="3344581"/>
            <a:chExt cx="571420" cy="1339946"/>
          </a:xfrm>
        </p:grpSpPr>
        <p:sp>
          <p:nvSpPr>
            <p:cNvPr id="122" name="Google Shape;122;p51"/>
            <p:cNvSpPr/>
            <p:nvPr/>
          </p:nvSpPr>
          <p:spPr>
            <a:xfrm>
              <a:off x="732894" y="3344581"/>
              <a:ext cx="402740" cy="986499"/>
            </a:xfrm>
            <a:custGeom>
              <a:rect b="b" l="l" r="r" t="t"/>
              <a:pathLst>
                <a:path extrusionOk="0" h="30780" w="12566">
                  <a:moveTo>
                    <a:pt x="4613" y="1"/>
                  </a:moveTo>
                  <a:cubicBezTo>
                    <a:pt x="4455" y="1"/>
                    <a:pt x="4293" y="7"/>
                    <a:pt x="4128" y="20"/>
                  </a:cubicBezTo>
                  <a:cubicBezTo>
                    <a:pt x="2357" y="304"/>
                    <a:pt x="1555" y="2493"/>
                    <a:pt x="1705" y="4297"/>
                  </a:cubicBezTo>
                  <a:cubicBezTo>
                    <a:pt x="1872" y="6085"/>
                    <a:pt x="2607" y="7856"/>
                    <a:pt x="2407" y="9644"/>
                  </a:cubicBezTo>
                  <a:cubicBezTo>
                    <a:pt x="2156" y="11916"/>
                    <a:pt x="435" y="13837"/>
                    <a:pt x="235" y="16127"/>
                  </a:cubicBezTo>
                  <a:cubicBezTo>
                    <a:pt x="1" y="18817"/>
                    <a:pt x="1906" y="21206"/>
                    <a:pt x="2474" y="23846"/>
                  </a:cubicBezTo>
                  <a:cubicBezTo>
                    <a:pt x="2741" y="25116"/>
                    <a:pt x="2708" y="26486"/>
                    <a:pt x="3192" y="27705"/>
                  </a:cubicBezTo>
                  <a:cubicBezTo>
                    <a:pt x="3901" y="29536"/>
                    <a:pt x="5835" y="30779"/>
                    <a:pt x="7774" y="30779"/>
                  </a:cubicBezTo>
                  <a:cubicBezTo>
                    <a:pt x="8030" y="30779"/>
                    <a:pt x="8286" y="30758"/>
                    <a:pt x="8539" y="30713"/>
                  </a:cubicBezTo>
                  <a:cubicBezTo>
                    <a:pt x="10728" y="30312"/>
                    <a:pt x="12482" y="28257"/>
                    <a:pt x="12532" y="26035"/>
                  </a:cubicBezTo>
                  <a:cubicBezTo>
                    <a:pt x="12566" y="23979"/>
                    <a:pt x="11296" y="22025"/>
                    <a:pt x="11446" y="19969"/>
                  </a:cubicBezTo>
                  <a:cubicBezTo>
                    <a:pt x="11563" y="18449"/>
                    <a:pt x="12449" y="16995"/>
                    <a:pt x="12265" y="15492"/>
                  </a:cubicBezTo>
                  <a:cubicBezTo>
                    <a:pt x="12031" y="13687"/>
                    <a:pt x="10360" y="12401"/>
                    <a:pt x="9775" y="10680"/>
                  </a:cubicBezTo>
                  <a:cubicBezTo>
                    <a:pt x="9190" y="8959"/>
                    <a:pt x="9742" y="7071"/>
                    <a:pt x="9541" y="5266"/>
                  </a:cubicBezTo>
                  <a:cubicBezTo>
                    <a:pt x="9192" y="2189"/>
                    <a:pt x="7564" y="1"/>
                    <a:pt x="46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51"/>
            <p:cNvSpPr/>
            <p:nvPr/>
          </p:nvSpPr>
          <p:spPr>
            <a:xfrm>
              <a:off x="564214" y="3848022"/>
              <a:ext cx="348127" cy="484436"/>
            </a:xfrm>
            <a:custGeom>
              <a:rect b="b" l="l" r="r" t="t"/>
              <a:pathLst>
                <a:path extrusionOk="0" h="15115" w="10862">
                  <a:moveTo>
                    <a:pt x="301" y="1"/>
                  </a:moveTo>
                  <a:cubicBezTo>
                    <a:pt x="1" y="3008"/>
                    <a:pt x="1321" y="6534"/>
                    <a:pt x="2874" y="9124"/>
                  </a:cubicBezTo>
                  <a:cubicBezTo>
                    <a:pt x="4428" y="11747"/>
                    <a:pt x="6784" y="13785"/>
                    <a:pt x="9591" y="14971"/>
                  </a:cubicBezTo>
                  <a:cubicBezTo>
                    <a:pt x="9775" y="15049"/>
                    <a:pt x="9981" y="15115"/>
                    <a:pt x="10174" y="15115"/>
                  </a:cubicBezTo>
                  <a:cubicBezTo>
                    <a:pt x="10314" y="15115"/>
                    <a:pt x="10448" y="15080"/>
                    <a:pt x="10560" y="14988"/>
                  </a:cubicBezTo>
                  <a:cubicBezTo>
                    <a:pt x="10778" y="14821"/>
                    <a:pt x="10811" y="14504"/>
                    <a:pt x="10811" y="14220"/>
                  </a:cubicBezTo>
                  <a:cubicBezTo>
                    <a:pt x="10861" y="7670"/>
                    <a:pt x="6567" y="1889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51"/>
            <p:cNvSpPr/>
            <p:nvPr/>
          </p:nvSpPr>
          <p:spPr>
            <a:xfrm>
              <a:off x="564214" y="3848022"/>
              <a:ext cx="348127" cy="484436"/>
            </a:xfrm>
            <a:custGeom>
              <a:rect b="b" l="l" r="r" t="t"/>
              <a:pathLst>
                <a:path extrusionOk="0" h="15115" w="10862">
                  <a:moveTo>
                    <a:pt x="301" y="1"/>
                  </a:moveTo>
                  <a:cubicBezTo>
                    <a:pt x="1" y="3008"/>
                    <a:pt x="1321" y="6534"/>
                    <a:pt x="2874" y="9124"/>
                  </a:cubicBezTo>
                  <a:cubicBezTo>
                    <a:pt x="4428" y="11747"/>
                    <a:pt x="6784" y="13785"/>
                    <a:pt x="9591" y="14971"/>
                  </a:cubicBezTo>
                  <a:cubicBezTo>
                    <a:pt x="9775" y="15049"/>
                    <a:pt x="9981" y="15115"/>
                    <a:pt x="10174" y="15115"/>
                  </a:cubicBezTo>
                  <a:cubicBezTo>
                    <a:pt x="10314" y="15115"/>
                    <a:pt x="10448" y="15080"/>
                    <a:pt x="10560" y="14988"/>
                  </a:cubicBezTo>
                  <a:cubicBezTo>
                    <a:pt x="10778" y="14821"/>
                    <a:pt x="10811" y="14504"/>
                    <a:pt x="10811" y="14220"/>
                  </a:cubicBezTo>
                  <a:cubicBezTo>
                    <a:pt x="10861" y="7670"/>
                    <a:pt x="6567" y="1889"/>
                    <a:pt x="301" y="1"/>
                  </a:cubicBezTo>
                  <a:close/>
                </a:path>
              </a:pathLst>
            </a:custGeom>
            <a:solidFill>
              <a:schemeClr val="lt1">
                <a:alpha val="2666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51"/>
            <p:cNvSpPr/>
            <p:nvPr/>
          </p:nvSpPr>
          <p:spPr>
            <a:xfrm>
              <a:off x="696485" y="4021541"/>
              <a:ext cx="296719" cy="507159"/>
            </a:xfrm>
            <a:custGeom>
              <a:rect b="b" l="l" r="r" t="t"/>
              <a:pathLst>
                <a:path extrusionOk="0" h="15824" w="9258">
                  <a:moveTo>
                    <a:pt x="1" y="0"/>
                  </a:moveTo>
                  <a:lnTo>
                    <a:pt x="1" y="0"/>
                  </a:lnTo>
                  <a:cubicBezTo>
                    <a:pt x="34" y="67"/>
                    <a:pt x="67" y="117"/>
                    <a:pt x="118" y="167"/>
                  </a:cubicBezTo>
                  <a:lnTo>
                    <a:pt x="435" y="585"/>
                  </a:lnTo>
                  <a:cubicBezTo>
                    <a:pt x="719" y="953"/>
                    <a:pt x="1120" y="1487"/>
                    <a:pt x="1621" y="2172"/>
                  </a:cubicBezTo>
                  <a:cubicBezTo>
                    <a:pt x="2891" y="3910"/>
                    <a:pt x="4077" y="5731"/>
                    <a:pt x="5180" y="7603"/>
                  </a:cubicBezTo>
                  <a:cubicBezTo>
                    <a:pt x="6266" y="9474"/>
                    <a:pt x="7269" y="11395"/>
                    <a:pt x="8171" y="13367"/>
                  </a:cubicBezTo>
                  <a:cubicBezTo>
                    <a:pt x="8505" y="14119"/>
                    <a:pt x="8773" y="14737"/>
                    <a:pt x="8956" y="15171"/>
                  </a:cubicBezTo>
                  <a:cubicBezTo>
                    <a:pt x="9040" y="15372"/>
                    <a:pt x="9107" y="15539"/>
                    <a:pt x="9174" y="15656"/>
                  </a:cubicBezTo>
                  <a:cubicBezTo>
                    <a:pt x="9190" y="15723"/>
                    <a:pt x="9224" y="15773"/>
                    <a:pt x="9257" y="15823"/>
                  </a:cubicBezTo>
                  <a:cubicBezTo>
                    <a:pt x="9240" y="15773"/>
                    <a:pt x="9224" y="15706"/>
                    <a:pt x="9207" y="15656"/>
                  </a:cubicBezTo>
                  <a:cubicBezTo>
                    <a:pt x="9157" y="15522"/>
                    <a:pt x="9090" y="15355"/>
                    <a:pt x="9023" y="15138"/>
                  </a:cubicBezTo>
                  <a:cubicBezTo>
                    <a:pt x="8856" y="14704"/>
                    <a:pt x="8605" y="14085"/>
                    <a:pt x="8271" y="13317"/>
                  </a:cubicBezTo>
                  <a:cubicBezTo>
                    <a:pt x="7402" y="11329"/>
                    <a:pt x="6417" y="9390"/>
                    <a:pt x="5331" y="7502"/>
                  </a:cubicBezTo>
                  <a:cubicBezTo>
                    <a:pt x="4228" y="5631"/>
                    <a:pt x="3025" y="3827"/>
                    <a:pt x="1705" y="2089"/>
                  </a:cubicBezTo>
                  <a:cubicBezTo>
                    <a:pt x="1204" y="1437"/>
                    <a:pt x="786" y="903"/>
                    <a:pt x="485" y="552"/>
                  </a:cubicBezTo>
                  <a:lnTo>
                    <a:pt x="134" y="134"/>
                  </a:lnTo>
                  <a:cubicBezTo>
                    <a:pt x="101" y="84"/>
                    <a:pt x="51" y="5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51"/>
            <p:cNvSpPr/>
            <p:nvPr/>
          </p:nvSpPr>
          <p:spPr>
            <a:xfrm>
              <a:off x="931027" y="3611333"/>
              <a:ext cx="64292" cy="909867"/>
            </a:xfrm>
            <a:custGeom>
              <a:rect b="b" l="l" r="r" t="t"/>
              <a:pathLst>
                <a:path extrusionOk="0" h="28389" w="2006">
                  <a:moveTo>
                    <a:pt x="1" y="1"/>
                  </a:moveTo>
                  <a:cubicBezTo>
                    <a:pt x="1" y="101"/>
                    <a:pt x="1" y="201"/>
                    <a:pt x="1" y="301"/>
                  </a:cubicBezTo>
                  <a:cubicBezTo>
                    <a:pt x="18" y="502"/>
                    <a:pt x="18" y="769"/>
                    <a:pt x="34" y="1120"/>
                  </a:cubicBezTo>
                  <a:cubicBezTo>
                    <a:pt x="68" y="1855"/>
                    <a:pt x="118" y="2891"/>
                    <a:pt x="168" y="4178"/>
                  </a:cubicBezTo>
                  <a:cubicBezTo>
                    <a:pt x="302" y="6734"/>
                    <a:pt x="519" y="10293"/>
                    <a:pt x="786" y="14220"/>
                  </a:cubicBezTo>
                  <a:cubicBezTo>
                    <a:pt x="1070" y="18129"/>
                    <a:pt x="1354" y="21671"/>
                    <a:pt x="1588" y="24245"/>
                  </a:cubicBezTo>
                  <a:cubicBezTo>
                    <a:pt x="1705" y="25514"/>
                    <a:pt x="1805" y="26550"/>
                    <a:pt x="1872" y="27269"/>
                  </a:cubicBezTo>
                  <a:cubicBezTo>
                    <a:pt x="1906" y="27620"/>
                    <a:pt x="1939" y="27904"/>
                    <a:pt x="1956" y="28104"/>
                  </a:cubicBezTo>
                  <a:cubicBezTo>
                    <a:pt x="1973" y="28204"/>
                    <a:pt x="1989" y="28288"/>
                    <a:pt x="2006" y="28388"/>
                  </a:cubicBezTo>
                  <a:cubicBezTo>
                    <a:pt x="2006" y="28288"/>
                    <a:pt x="2006" y="28188"/>
                    <a:pt x="1989" y="28104"/>
                  </a:cubicBezTo>
                  <a:cubicBezTo>
                    <a:pt x="1973" y="27887"/>
                    <a:pt x="1956" y="27620"/>
                    <a:pt x="1939" y="27269"/>
                  </a:cubicBezTo>
                  <a:cubicBezTo>
                    <a:pt x="1889" y="26534"/>
                    <a:pt x="1805" y="25498"/>
                    <a:pt x="1705" y="24228"/>
                  </a:cubicBezTo>
                  <a:cubicBezTo>
                    <a:pt x="1505" y="21671"/>
                    <a:pt x="1237" y="18113"/>
                    <a:pt x="953" y="14203"/>
                  </a:cubicBezTo>
                  <a:cubicBezTo>
                    <a:pt x="686" y="10276"/>
                    <a:pt x="452" y="6734"/>
                    <a:pt x="302" y="4161"/>
                  </a:cubicBezTo>
                  <a:cubicBezTo>
                    <a:pt x="218" y="2891"/>
                    <a:pt x="151" y="1855"/>
                    <a:pt x="101" y="1120"/>
                  </a:cubicBezTo>
                  <a:cubicBezTo>
                    <a:pt x="68" y="769"/>
                    <a:pt x="51" y="502"/>
                    <a:pt x="34" y="301"/>
                  </a:cubicBezTo>
                  <a:cubicBezTo>
                    <a:pt x="34" y="201"/>
                    <a:pt x="18" y="10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51"/>
            <p:cNvSpPr/>
            <p:nvPr/>
          </p:nvSpPr>
          <p:spPr>
            <a:xfrm>
              <a:off x="842697" y="4391558"/>
              <a:ext cx="240984" cy="292969"/>
            </a:xfrm>
            <a:custGeom>
              <a:rect b="b" l="l" r="r" t="t"/>
              <a:pathLst>
                <a:path extrusionOk="0" h="9141" w="7519">
                  <a:moveTo>
                    <a:pt x="0" y="1"/>
                  </a:moveTo>
                  <a:lnTo>
                    <a:pt x="301" y="5715"/>
                  </a:lnTo>
                  <a:cubicBezTo>
                    <a:pt x="401" y="7636"/>
                    <a:pt x="1988" y="9140"/>
                    <a:pt x="3910" y="9140"/>
                  </a:cubicBezTo>
                  <a:cubicBezTo>
                    <a:pt x="5898" y="9140"/>
                    <a:pt x="7519" y="7520"/>
                    <a:pt x="7519" y="5531"/>
                  </a:cubicBezTo>
                  <a:lnTo>
                    <a:pt x="75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" name="Google Shape;128;p51"/>
          <p:cNvGrpSpPr/>
          <p:nvPr/>
        </p:nvGrpSpPr>
        <p:grpSpPr>
          <a:xfrm>
            <a:off x="7805912" y="4279127"/>
            <a:ext cx="1022845" cy="394696"/>
            <a:chOff x="7805912" y="4279127"/>
            <a:chExt cx="1022845" cy="394696"/>
          </a:xfrm>
        </p:grpSpPr>
        <p:sp>
          <p:nvSpPr>
            <p:cNvPr id="129" name="Google Shape;129;p51"/>
            <p:cNvSpPr/>
            <p:nvPr/>
          </p:nvSpPr>
          <p:spPr>
            <a:xfrm>
              <a:off x="7846071" y="4365341"/>
              <a:ext cx="949481" cy="308481"/>
            </a:xfrm>
            <a:custGeom>
              <a:rect b="b" l="l" r="r" t="t"/>
              <a:pathLst>
                <a:path extrusionOk="0" h="9625" w="29625">
                  <a:moveTo>
                    <a:pt x="1" y="0"/>
                  </a:moveTo>
                  <a:lnTo>
                    <a:pt x="1" y="9624"/>
                  </a:lnTo>
                  <a:lnTo>
                    <a:pt x="29625" y="9624"/>
                  </a:lnTo>
                  <a:lnTo>
                    <a:pt x="296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51"/>
            <p:cNvSpPr/>
            <p:nvPr/>
          </p:nvSpPr>
          <p:spPr>
            <a:xfrm>
              <a:off x="7805912" y="4279127"/>
              <a:ext cx="1022844" cy="86247"/>
            </a:xfrm>
            <a:custGeom>
              <a:rect b="b" l="l" r="r" t="t"/>
              <a:pathLst>
                <a:path extrusionOk="0" h="2691" w="31914">
                  <a:moveTo>
                    <a:pt x="1" y="0"/>
                  </a:moveTo>
                  <a:lnTo>
                    <a:pt x="1" y="2690"/>
                  </a:lnTo>
                  <a:lnTo>
                    <a:pt x="31914" y="2690"/>
                  </a:lnTo>
                  <a:lnTo>
                    <a:pt x="3191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51"/>
            <p:cNvSpPr/>
            <p:nvPr/>
          </p:nvSpPr>
          <p:spPr>
            <a:xfrm>
              <a:off x="8297527" y="4279127"/>
              <a:ext cx="531229" cy="394696"/>
            </a:xfrm>
            <a:custGeom>
              <a:rect b="b" l="l" r="r" t="t"/>
              <a:pathLst>
                <a:path extrusionOk="0" h="12315" w="16575">
                  <a:moveTo>
                    <a:pt x="0" y="0"/>
                  </a:moveTo>
                  <a:lnTo>
                    <a:pt x="0" y="2439"/>
                  </a:lnTo>
                  <a:lnTo>
                    <a:pt x="618" y="12314"/>
                  </a:lnTo>
                  <a:lnTo>
                    <a:pt x="15539" y="12314"/>
                  </a:lnTo>
                  <a:lnTo>
                    <a:pt x="15539" y="2690"/>
                  </a:lnTo>
                  <a:lnTo>
                    <a:pt x="16575" y="2690"/>
                  </a:lnTo>
                  <a:lnTo>
                    <a:pt x="165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51"/>
            <p:cNvSpPr/>
            <p:nvPr/>
          </p:nvSpPr>
          <p:spPr>
            <a:xfrm>
              <a:off x="7978886" y="4415115"/>
              <a:ext cx="192268" cy="46088"/>
            </a:xfrm>
            <a:custGeom>
              <a:rect b="b" l="l" r="r" t="t"/>
              <a:pathLst>
                <a:path extrusionOk="0" h="1438" w="5999">
                  <a:moveTo>
                    <a:pt x="0" y="1"/>
                  </a:moveTo>
                  <a:lnTo>
                    <a:pt x="0" y="1438"/>
                  </a:lnTo>
                  <a:lnTo>
                    <a:pt x="5999" y="1438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51"/>
            <p:cNvSpPr/>
            <p:nvPr/>
          </p:nvSpPr>
          <p:spPr>
            <a:xfrm>
              <a:off x="7953726" y="4519566"/>
              <a:ext cx="247426" cy="98009"/>
            </a:xfrm>
            <a:custGeom>
              <a:rect b="b" l="l" r="r" t="t"/>
              <a:pathLst>
                <a:path extrusionOk="0" h="3058" w="7720">
                  <a:moveTo>
                    <a:pt x="0" y="0"/>
                  </a:moveTo>
                  <a:lnTo>
                    <a:pt x="0" y="3058"/>
                  </a:lnTo>
                  <a:lnTo>
                    <a:pt x="7720" y="3058"/>
                  </a:lnTo>
                  <a:lnTo>
                    <a:pt x="77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134;p51"/>
          <p:cNvGrpSpPr/>
          <p:nvPr/>
        </p:nvGrpSpPr>
        <p:grpSpPr>
          <a:xfrm>
            <a:off x="8043992" y="3722915"/>
            <a:ext cx="509852" cy="559624"/>
            <a:chOff x="1203067" y="4113653"/>
            <a:chExt cx="509852" cy="559624"/>
          </a:xfrm>
        </p:grpSpPr>
        <p:sp>
          <p:nvSpPr>
            <p:cNvPr id="135" name="Google Shape;135;p51"/>
            <p:cNvSpPr/>
            <p:nvPr/>
          </p:nvSpPr>
          <p:spPr>
            <a:xfrm>
              <a:off x="1251270" y="4223424"/>
              <a:ext cx="419342" cy="149962"/>
            </a:xfrm>
            <a:custGeom>
              <a:rect b="b" l="l" r="r" t="t"/>
              <a:pathLst>
                <a:path extrusionOk="0" h="4679" w="13084">
                  <a:moveTo>
                    <a:pt x="1" y="0"/>
                  </a:moveTo>
                  <a:lnTo>
                    <a:pt x="51" y="3626"/>
                  </a:lnTo>
                  <a:lnTo>
                    <a:pt x="13083" y="4679"/>
                  </a:lnTo>
                  <a:lnTo>
                    <a:pt x="12682" y="1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51"/>
            <p:cNvSpPr/>
            <p:nvPr/>
          </p:nvSpPr>
          <p:spPr>
            <a:xfrm>
              <a:off x="1338574" y="4276435"/>
              <a:ext cx="255983" cy="42338"/>
            </a:xfrm>
            <a:custGeom>
              <a:rect b="b" l="l" r="r" t="t"/>
              <a:pathLst>
                <a:path extrusionOk="0" h="1321" w="7987">
                  <a:moveTo>
                    <a:pt x="50" y="0"/>
                  </a:moveTo>
                  <a:lnTo>
                    <a:pt x="0" y="652"/>
                  </a:lnTo>
                  <a:lnTo>
                    <a:pt x="7937" y="1320"/>
                  </a:lnTo>
                  <a:lnTo>
                    <a:pt x="7987" y="66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1"/>
            <p:cNvSpPr/>
            <p:nvPr/>
          </p:nvSpPr>
          <p:spPr>
            <a:xfrm>
              <a:off x="1204157" y="4113653"/>
              <a:ext cx="416650" cy="142462"/>
            </a:xfrm>
            <a:custGeom>
              <a:rect b="b" l="l" r="r" t="t"/>
              <a:pathLst>
                <a:path extrusionOk="0" h="4445" w="13000">
                  <a:moveTo>
                    <a:pt x="0" y="0"/>
                  </a:moveTo>
                  <a:lnTo>
                    <a:pt x="0" y="3609"/>
                  </a:lnTo>
                  <a:lnTo>
                    <a:pt x="13000" y="4445"/>
                  </a:lnTo>
                  <a:lnTo>
                    <a:pt x="13000" y="4445"/>
                  </a:lnTo>
                  <a:lnTo>
                    <a:pt x="12665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1"/>
            <p:cNvSpPr/>
            <p:nvPr/>
          </p:nvSpPr>
          <p:spPr>
            <a:xfrm>
              <a:off x="1204157" y="4129165"/>
              <a:ext cx="395753" cy="107688"/>
            </a:xfrm>
            <a:custGeom>
              <a:rect b="b" l="l" r="r" t="t"/>
              <a:pathLst>
                <a:path extrusionOk="0" h="3360" w="12348">
                  <a:moveTo>
                    <a:pt x="0" y="1"/>
                  </a:moveTo>
                  <a:lnTo>
                    <a:pt x="0" y="2440"/>
                  </a:lnTo>
                  <a:lnTo>
                    <a:pt x="12348" y="3359"/>
                  </a:lnTo>
                  <a:lnTo>
                    <a:pt x="12131" y="11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1"/>
            <p:cNvSpPr/>
            <p:nvPr/>
          </p:nvSpPr>
          <p:spPr>
            <a:xfrm>
              <a:off x="1207362" y="4157689"/>
              <a:ext cx="362582" cy="37210"/>
            </a:xfrm>
            <a:custGeom>
              <a:rect b="b" l="l" r="r" t="t"/>
              <a:pathLst>
                <a:path extrusionOk="0" h="1161" w="11313">
                  <a:moveTo>
                    <a:pt x="226" y="0"/>
                  </a:moveTo>
                  <a:cubicBezTo>
                    <a:pt x="151" y="0"/>
                    <a:pt x="76" y="5"/>
                    <a:pt x="1" y="13"/>
                  </a:cubicBezTo>
                  <a:cubicBezTo>
                    <a:pt x="134" y="46"/>
                    <a:pt x="285" y="80"/>
                    <a:pt x="435" y="80"/>
                  </a:cubicBezTo>
                  <a:lnTo>
                    <a:pt x="1655" y="230"/>
                  </a:lnTo>
                  <a:cubicBezTo>
                    <a:pt x="2674" y="347"/>
                    <a:pt x="4077" y="514"/>
                    <a:pt x="5648" y="665"/>
                  </a:cubicBezTo>
                  <a:cubicBezTo>
                    <a:pt x="7202" y="832"/>
                    <a:pt x="8622" y="949"/>
                    <a:pt x="9641" y="1049"/>
                  </a:cubicBezTo>
                  <a:lnTo>
                    <a:pt x="10861" y="1132"/>
                  </a:lnTo>
                  <a:cubicBezTo>
                    <a:pt x="10949" y="1152"/>
                    <a:pt x="11037" y="1160"/>
                    <a:pt x="11125" y="1160"/>
                  </a:cubicBezTo>
                  <a:cubicBezTo>
                    <a:pt x="11188" y="1160"/>
                    <a:pt x="11250" y="1156"/>
                    <a:pt x="11312" y="1149"/>
                  </a:cubicBezTo>
                  <a:cubicBezTo>
                    <a:pt x="11162" y="1116"/>
                    <a:pt x="11011" y="1082"/>
                    <a:pt x="10861" y="1066"/>
                  </a:cubicBezTo>
                  <a:lnTo>
                    <a:pt x="9658" y="932"/>
                  </a:lnTo>
                  <a:cubicBezTo>
                    <a:pt x="8639" y="798"/>
                    <a:pt x="7219" y="648"/>
                    <a:pt x="5665" y="497"/>
                  </a:cubicBezTo>
                  <a:cubicBezTo>
                    <a:pt x="4094" y="330"/>
                    <a:pt x="2691" y="197"/>
                    <a:pt x="1655" y="113"/>
                  </a:cubicBezTo>
                  <a:lnTo>
                    <a:pt x="452" y="13"/>
                  </a:lnTo>
                  <a:cubicBezTo>
                    <a:pt x="376" y="5"/>
                    <a:pt x="30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1"/>
            <p:cNvSpPr/>
            <p:nvPr/>
          </p:nvSpPr>
          <p:spPr>
            <a:xfrm>
              <a:off x="1203067" y="4178586"/>
              <a:ext cx="365787" cy="26121"/>
            </a:xfrm>
            <a:custGeom>
              <a:rect b="b" l="l" r="r" t="t"/>
              <a:pathLst>
                <a:path extrusionOk="0" h="815" w="11413">
                  <a:moveTo>
                    <a:pt x="226" y="0"/>
                  </a:moveTo>
                  <a:cubicBezTo>
                    <a:pt x="151" y="0"/>
                    <a:pt x="76" y="4"/>
                    <a:pt x="1" y="13"/>
                  </a:cubicBezTo>
                  <a:cubicBezTo>
                    <a:pt x="135" y="46"/>
                    <a:pt x="285" y="63"/>
                    <a:pt x="435" y="79"/>
                  </a:cubicBezTo>
                  <a:lnTo>
                    <a:pt x="1655" y="196"/>
                  </a:lnTo>
                  <a:cubicBezTo>
                    <a:pt x="2691" y="280"/>
                    <a:pt x="4128" y="380"/>
                    <a:pt x="5698" y="497"/>
                  </a:cubicBezTo>
                  <a:cubicBezTo>
                    <a:pt x="7269" y="597"/>
                    <a:pt x="8706" y="698"/>
                    <a:pt x="9742" y="748"/>
                  </a:cubicBezTo>
                  <a:lnTo>
                    <a:pt x="10962" y="815"/>
                  </a:lnTo>
                  <a:lnTo>
                    <a:pt x="11413" y="815"/>
                  </a:lnTo>
                  <a:cubicBezTo>
                    <a:pt x="11262" y="764"/>
                    <a:pt x="11112" y="748"/>
                    <a:pt x="10962" y="748"/>
                  </a:cubicBezTo>
                  <a:lnTo>
                    <a:pt x="9742" y="631"/>
                  </a:lnTo>
                  <a:cubicBezTo>
                    <a:pt x="8706" y="547"/>
                    <a:pt x="7286" y="430"/>
                    <a:pt x="5715" y="330"/>
                  </a:cubicBezTo>
                  <a:cubicBezTo>
                    <a:pt x="4128" y="213"/>
                    <a:pt x="2708" y="130"/>
                    <a:pt x="1672" y="63"/>
                  </a:cubicBezTo>
                  <a:lnTo>
                    <a:pt x="452" y="13"/>
                  </a:lnTo>
                  <a:cubicBezTo>
                    <a:pt x="377" y="4"/>
                    <a:pt x="302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1"/>
            <p:cNvSpPr/>
            <p:nvPr/>
          </p:nvSpPr>
          <p:spPr>
            <a:xfrm>
              <a:off x="1256110" y="4330535"/>
              <a:ext cx="418252" cy="138168"/>
            </a:xfrm>
            <a:custGeom>
              <a:rect b="b" l="l" r="r" t="t"/>
              <a:pathLst>
                <a:path extrusionOk="0" h="4311" w="13050">
                  <a:moveTo>
                    <a:pt x="0" y="0"/>
                  </a:moveTo>
                  <a:lnTo>
                    <a:pt x="33" y="3626"/>
                  </a:lnTo>
                  <a:lnTo>
                    <a:pt x="13049" y="4311"/>
                  </a:lnTo>
                  <a:lnTo>
                    <a:pt x="12682" y="1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1"/>
            <p:cNvSpPr/>
            <p:nvPr/>
          </p:nvSpPr>
          <p:spPr>
            <a:xfrm>
              <a:off x="1296268" y="4334798"/>
              <a:ext cx="7532" cy="114098"/>
            </a:xfrm>
            <a:custGeom>
              <a:rect b="b" l="l" r="r" t="t"/>
              <a:pathLst>
                <a:path extrusionOk="0" h="3560" w="235">
                  <a:moveTo>
                    <a:pt x="52" y="0"/>
                  </a:moveTo>
                  <a:cubicBezTo>
                    <a:pt x="51" y="0"/>
                    <a:pt x="51" y="1"/>
                    <a:pt x="50" y="1"/>
                  </a:cubicBezTo>
                  <a:cubicBezTo>
                    <a:pt x="0" y="1"/>
                    <a:pt x="0" y="803"/>
                    <a:pt x="34" y="1788"/>
                  </a:cubicBezTo>
                  <a:cubicBezTo>
                    <a:pt x="67" y="2764"/>
                    <a:pt x="132" y="3560"/>
                    <a:pt x="182" y="3560"/>
                  </a:cubicBezTo>
                  <a:cubicBezTo>
                    <a:pt x="183" y="3560"/>
                    <a:pt x="183" y="3560"/>
                    <a:pt x="184" y="3560"/>
                  </a:cubicBezTo>
                  <a:cubicBezTo>
                    <a:pt x="234" y="3560"/>
                    <a:pt x="234" y="2758"/>
                    <a:pt x="201" y="1772"/>
                  </a:cubicBezTo>
                  <a:cubicBezTo>
                    <a:pt x="168" y="796"/>
                    <a:pt x="102" y="0"/>
                    <a:pt x="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1"/>
            <p:cNvSpPr/>
            <p:nvPr/>
          </p:nvSpPr>
          <p:spPr>
            <a:xfrm>
              <a:off x="1315530" y="4335887"/>
              <a:ext cx="6474" cy="114066"/>
            </a:xfrm>
            <a:custGeom>
              <a:rect b="b" l="l" r="r" t="t"/>
              <a:pathLst>
                <a:path extrusionOk="0" h="3559" w="202">
                  <a:moveTo>
                    <a:pt x="68" y="0"/>
                  </a:moveTo>
                  <a:cubicBezTo>
                    <a:pt x="17" y="0"/>
                    <a:pt x="1" y="802"/>
                    <a:pt x="17" y="1788"/>
                  </a:cubicBezTo>
                  <a:cubicBezTo>
                    <a:pt x="34" y="2774"/>
                    <a:pt x="84" y="3559"/>
                    <a:pt x="134" y="3559"/>
                  </a:cubicBezTo>
                  <a:cubicBezTo>
                    <a:pt x="184" y="3559"/>
                    <a:pt x="201" y="2757"/>
                    <a:pt x="184" y="1771"/>
                  </a:cubicBezTo>
                  <a:cubicBezTo>
                    <a:pt x="168" y="802"/>
                    <a:pt x="101" y="0"/>
                    <a:pt x="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1"/>
            <p:cNvSpPr/>
            <p:nvPr/>
          </p:nvSpPr>
          <p:spPr>
            <a:xfrm>
              <a:off x="1354631" y="4386751"/>
              <a:ext cx="226017" cy="18781"/>
            </a:xfrm>
            <a:custGeom>
              <a:rect b="b" l="l" r="r" t="t"/>
              <a:pathLst>
                <a:path extrusionOk="0" h="586" w="7052">
                  <a:moveTo>
                    <a:pt x="0" y="0"/>
                  </a:moveTo>
                  <a:lnTo>
                    <a:pt x="0" y="0"/>
                  </a:lnTo>
                  <a:cubicBezTo>
                    <a:pt x="1810" y="206"/>
                    <a:pt x="3890" y="333"/>
                    <a:pt x="5815" y="483"/>
                  </a:cubicBezTo>
                  <a:lnTo>
                    <a:pt x="5815" y="483"/>
                  </a:lnTo>
                  <a:lnTo>
                    <a:pt x="0" y="0"/>
                  </a:lnTo>
                  <a:close/>
                  <a:moveTo>
                    <a:pt x="5815" y="483"/>
                  </a:moveTo>
                  <a:lnTo>
                    <a:pt x="7051" y="585"/>
                  </a:lnTo>
                  <a:cubicBezTo>
                    <a:pt x="6650" y="549"/>
                    <a:pt x="6236" y="515"/>
                    <a:pt x="5815" y="4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1"/>
            <p:cNvSpPr/>
            <p:nvPr/>
          </p:nvSpPr>
          <p:spPr>
            <a:xfrm>
              <a:off x="1354631" y="4386751"/>
              <a:ext cx="226017" cy="19134"/>
            </a:xfrm>
            <a:custGeom>
              <a:rect b="b" l="l" r="r" t="t"/>
              <a:pathLst>
                <a:path extrusionOk="0" h="597" w="7052">
                  <a:moveTo>
                    <a:pt x="0" y="0"/>
                  </a:moveTo>
                  <a:cubicBezTo>
                    <a:pt x="335" y="101"/>
                    <a:pt x="669" y="151"/>
                    <a:pt x="1020" y="167"/>
                  </a:cubicBezTo>
                  <a:cubicBezTo>
                    <a:pt x="1655" y="251"/>
                    <a:pt x="2540" y="335"/>
                    <a:pt x="3526" y="401"/>
                  </a:cubicBezTo>
                  <a:cubicBezTo>
                    <a:pt x="4495" y="468"/>
                    <a:pt x="5381" y="535"/>
                    <a:pt x="6015" y="568"/>
                  </a:cubicBezTo>
                  <a:cubicBezTo>
                    <a:pt x="6221" y="588"/>
                    <a:pt x="6427" y="596"/>
                    <a:pt x="6629" y="596"/>
                  </a:cubicBezTo>
                  <a:cubicBezTo>
                    <a:pt x="6772" y="596"/>
                    <a:pt x="6913" y="592"/>
                    <a:pt x="7051" y="585"/>
                  </a:cubicBezTo>
                  <a:cubicBezTo>
                    <a:pt x="6717" y="518"/>
                    <a:pt x="6366" y="468"/>
                    <a:pt x="6032" y="452"/>
                  </a:cubicBezTo>
                  <a:cubicBezTo>
                    <a:pt x="5397" y="385"/>
                    <a:pt x="4512" y="301"/>
                    <a:pt x="3526" y="234"/>
                  </a:cubicBezTo>
                  <a:lnTo>
                    <a:pt x="1036" y="51"/>
                  </a:lnTo>
                  <a:cubicBezTo>
                    <a:pt x="685" y="17"/>
                    <a:pt x="35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1"/>
            <p:cNvSpPr/>
            <p:nvPr/>
          </p:nvSpPr>
          <p:spPr>
            <a:xfrm>
              <a:off x="1603628" y="4361591"/>
              <a:ext cx="8621" cy="103906"/>
            </a:xfrm>
            <a:custGeom>
              <a:rect b="b" l="l" r="r" t="t"/>
              <a:pathLst>
                <a:path extrusionOk="0" h="3242" w="269">
                  <a:moveTo>
                    <a:pt x="51" y="0"/>
                  </a:moveTo>
                  <a:cubicBezTo>
                    <a:pt x="1" y="0"/>
                    <a:pt x="1" y="719"/>
                    <a:pt x="51" y="1621"/>
                  </a:cubicBezTo>
                  <a:cubicBezTo>
                    <a:pt x="101" y="2523"/>
                    <a:pt x="168" y="3242"/>
                    <a:pt x="218" y="3242"/>
                  </a:cubicBezTo>
                  <a:cubicBezTo>
                    <a:pt x="268" y="3242"/>
                    <a:pt x="268" y="2506"/>
                    <a:pt x="218" y="1621"/>
                  </a:cubicBezTo>
                  <a:cubicBezTo>
                    <a:pt x="185" y="719"/>
                    <a:pt x="101" y="0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1"/>
            <p:cNvSpPr/>
            <p:nvPr/>
          </p:nvSpPr>
          <p:spPr>
            <a:xfrm>
              <a:off x="1623980" y="4362649"/>
              <a:ext cx="12884" cy="103906"/>
            </a:xfrm>
            <a:custGeom>
              <a:rect b="b" l="l" r="r" t="t"/>
              <a:pathLst>
                <a:path extrusionOk="0" h="3242" w="402">
                  <a:moveTo>
                    <a:pt x="34" y="1"/>
                  </a:moveTo>
                  <a:cubicBezTo>
                    <a:pt x="1" y="1"/>
                    <a:pt x="34" y="736"/>
                    <a:pt x="118" y="1638"/>
                  </a:cubicBezTo>
                  <a:cubicBezTo>
                    <a:pt x="201" y="2523"/>
                    <a:pt x="318" y="3242"/>
                    <a:pt x="368" y="3242"/>
                  </a:cubicBezTo>
                  <a:cubicBezTo>
                    <a:pt x="402" y="3242"/>
                    <a:pt x="368" y="2507"/>
                    <a:pt x="285" y="1621"/>
                  </a:cubicBezTo>
                  <a:cubicBezTo>
                    <a:pt x="201" y="719"/>
                    <a:pt x="84" y="1"/>
                    <a:pt x="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1"/>
            <p:cNvSpPr/>
            <p:nvPr/>
          </p:nvSpPr>
          <p:spPr>
            <a:xfrm>
              <a:off x="1414597" y="4413000"/>
              <a:ext cx="115188" cy="5897"/>
            </a:xfrm>
            <a:custGeom>
              <a:rect b="b" l="l" r="r" t="t"/>
              <a:pathLst>
                <a:path extrusionOk="0" h="184" w="3594">
                  <a:moveTo>
                    <a:pt x="1" y="0"/>
                  </a:moveTo>
                  <a:lnTo>
                    <a:pt x="1" y="0"/>
                  </a:lnTo>
                  <a:cubicBezTo>
                    <a:pt x="1404" y="100"/>
                    <a:pt x="2474" y="167"/>
                    <a:pt x="3593" y="1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1"/>
            <p:cNvSpPr/>
            <p:nvPr/>
          </p:nvSpPr>
          <p:spPr>
            <a:xfrm>
              <a:off x="1414597" y="4411846"/>
              <a:ext cx="115188" cy="8269"/>
            </a:xfrm>
            <a:custGeom>
              <a:rect b="b" l="l" r="r" t="t"/>
              <a:pathLst>
                <a:path extrusionOk="0" h="258" w="3594">
                  <a:moveTo>
                    <a:pt x="471" y="0"/>
                  </a:moveTo>
                  <a:cubicBezTo>
                    <a:pt x="185" y="0"/>
                    <a:pt x="9" y="13"/>
                    <a:pt x="1" y="36"/>
                  </a:cubicBezTo>
                  <a:cubicBezTo>
                    <a:pt x="1" y="86"/>
                    <a:pt x="803" y="170"/>
                    <a:pt x="1789" y="220"/>
                  </a:cubicBezTo>
                  <a:cubicBezTo>
                    <a:pt x="2281" y="245"/>
                    <a:pt x="2728" y="257"/>
                    <a:pt x="3054" y="257"/>
                  </a:cubicBezTo>
                  <a:cubicBezTo>
                    <a:pt x="3380" y="257"/>
                    <a:pt x="3585" y="245"/>
                    <a:pt x="3593" y="220"/>
                  </a:cubicBezTo>
                  <a:cubicBezTo>
                    <a:pt x="3593" y="186"/>
                    <a:pt x="2791" y="103"/>
                    <a:pt x="1805" y="53"/>
                  </a:cubicBezTo>
                  <a:cubicBezTo>
                    <a:pt x="1277" y="17"/>
                    <a:pt x="801" y="0"/>
                    <a:pt x="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1"/>
            <p:cNvSpPr/>
            <p:nvPr/>
          </p:nvSpPr>
          <p:spPr>
            <a:xfrm>
              <a:off x="1276974" y="4557577"/>
              <a:ext cx="425239" cy="115700"/>
            </a:xfrm>
            <a:custGeom>
              <a:rect b="b" l="l" r="r" t="t"/>
              <a:pathLst>
                <a:path extrusionOk="0" h="3610" w="13268">
                  <a:moveTo>
                    <a:pt x="1" y="0"/>
                  </a:moveTo>
                  <a:lnTo>
                    <a:pt x="235" y="3609"/>
                  </a:lnTo>
                  <a:lnTo>
                    <a:pt x="13267" y="3609"/>
                  </a:lnTo>
                  <a:lnTo>
                    <a:pt x="12733" y="4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1"/>
            <p:cNvSpPr/>
            <p:nvPr/>
          </p:nvSpPr>
          <p:spPr>
            <a:xfrm>
              <a:off x="1293576" y="4573634"/>
              <a:ext cx="404343" cy="85189"/>
            </a:xfrm>
            <a:custGeom>
              <a:rect b="b" l="l" r="r" t="t"/>
              <a:pathLst>
                <a:path extrusionOk="0" h="2658" w="12616">
                  <a:moveTo>
                    <a:pt x="1" y="1"/>
                  </a:moveTo>
                  <a:lnTo>
                    <a:pt x="235" y="2657"/>
                  </a:lnTo>
                  <a:lnTo>
                    <a:pt x="12616" y="2473"/>
                  </a:lnTo>
                  <a:lnTo>
                    <a:pt x="12265" y="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1"/>
            <p:cNvSpPr/>
            <p:nvPr/>
          </p:nvSpPr>
          <p:spPr>
            <a:xfrm>
              <a:off x="1291974" y="4444056"/>
              <a:ext cx="420945" cy="129610"/>
            </a:xfrm>
            <a:custGeom>
              <a:rect b="b" l="l" r="r" t="t"/>
              <a:pathLst>
                <a:path extrusionOk="0" h="4044" w="13134">
                  <a:moveTo>
                    <a:pt x="0" y="0"/>
                  </a:moveTo>
                  <a:lnTo>
                    <a:pt x="117" y="3609"/>
                  </a:lnTo>
                  <a:lnTo>
                    <a:pt x="13133" y="4044"/>
                  </a:lnTo>
                  <a:lnTo>
                    <a:pt x="12716" y="8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1"/>
            <p:cNvSpPr/>
            <p:nvPr/>
          </p:nvSpPr>
          <p:spPr>
            <a:xfrm>
              <a:off x="1380880" y="4494375"/>
              <a:ext cx="255983" cy="37531"/>
            </a:xfrm>
            <a:custGeom>
              <a:rect b="b" l="l" r="r" t="t"/>
              <a:pathLst>
                <a:path extrusionOk="0" h="1171" w="7987">
                  <a:moveTo>
                    <a:pt x="34" y="1"/>
                  </a:moveTo>
                  <a:lnTo>
                    <a:pt x="0" y="652"/>
                  </a:lnTo>
                  <a:lnTo>
                    <a:pt x="7937" y="1170"/>
                  </a:lnTo>
                  <a:lnTo>
                    <a:pt x="7987" y="519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1"/>
            <p:cNvSpPr/>
            <p:nvPr/>
          </p:nvSpPr>
          <p:spPr>
            <a:xfrm>
              <a:off x="1294666" y="4608441"/>
              <a:ext cx="396298" cy="5929"/>
            </a:xfrm>
            <a:custGeom>
              <a:rect b="b" l="l" r="r" t="t"/>
              <a:pathLst>
                <a:path extrusionOk="0" h="185" w="12365">
                  <a:moveTo>
                    <a:pt x="6182" y="1"/>
                  </a:moveTo>
                  <a:cubicBezTo>
                    <a:pt x="4461" y="17"/>
                    <a:pt x="2924" y="34"/>
                    <a:pt x="1805" y="51"/>
                  </a:cubicBezTo>
                  <a:lnTo>
                    <a:pt x="485" y="84"/>
                  </a:lnTo>
                  <a:cubicBezTo>
                    <a:pt x="318" y="84"/>
                    <a:pt x="150" y="84"/>
                    <a:pt x="0" y="118"/>
                  </a:cubicBezTo>
                  <a:cubicBezTo>
                    <a:pt x="150" y="151"/>
                    <a:pt x="318" y="151"/>
                    <a:pt x="485" y="151"/>
                  </a:cubicBezTo>
                  <a:lnTo>
                    <a:pt x="1805" y="168"/>
                  </a:lnTo>
                  <a:cubicBezTo>
                    <a:pt x="2924" y="184"/>
                    <a:pt x="4478" y="184"/>
                    <a:pt x="6182" y="184"/>
                  </a:cubicBezTo>
                  <a:cubicBezTo>
                    <a:pt x="7886" y="168"/>
                    <a:pt x="9424" y="151"/>
                    <a:pt x="10543" y="134"/>
                  </a:cubicBezTo>
                  <a:lnTo>
                    <a:pt x="11880" y="101"/>
                  </a:lnTo>
                  <a:cubicBezTo>
                    <a:pt x="12030" y="101"/>
                    <a:pt x="12197" y="101"/>
                    <a:pt x="12364" y="67"/>
                  </a:cubicBezTo>
                  <a:cubicBezTo>
                    <a:pt x="12197" y="51"/>
                    <a:pt x="12030" y="34"/>
                    <a:pt x="11880" y="34"/>
                  </a:cubicBezTo>
                  <a:lnTo>
                    <a:pt x="10543" y="17"/>
                  </a:lnTo>
                  <a:cubicBezTo>
                    <a:pt x="9424" y="1"/>
                    <a:pt x="7886" y="1"/>
                    <a:pt x="6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1"/>
            <p:cNvSpPr/>
            <p:nvPr/>
          </p:nvSpPr>
          <p:spPr>
            <a:xfrm>
              <a:off x="1296268" y="4626645"/>
              <a:ext cx="399503" cy="7532"/>
            </a:xfrm>
            <a:custGeom>
              <a:rect b="b" l="l" r="r" t="t"/>
              <a:pathLst>
                <a:path extrusionOk="0" h="235" w="12465">
                  <a:moveTo>
                    <a:pt x="501" y="1"/>
                  </a:moveTo>
                  <a:cubicBezTo>
                    <a:pt x="334" y="1"/>
                    <a:pt x="167" y="1"/>
                    <a:pt x="0" y="34"/>
                  </a:cubicBezTo>
                  <a:cubicBezTo>
                    <a:pt x="167" y="68"/>
                    <a:pt x="334" y="68"/>
                    <a:pt x="501" y="68"/>
                  </a:cubicBezTo>
                  <a:lnTo>
                    <a:pt x="1821" y="118"/>
                  </a:lnTo>
                  <a:cubicBezTo>
                    <a:pt x="2958" y="151"/>
                    <a:pt x="4511" y="185"/>
                    <a:pt x="6232" y="201"/>
                  </a:cubicBezTo>
                  <a:cubicBezTo>
                    <a:pt x="7953" y="235"/>
                    <a:pt x="9507" y="235"/>
                    <a:pt x="10627" y="235"/>
                  </a:cubicBezTo>
                  <a:lnTo>
                    <a:pt x="11964" y="235"/>
                  </a:lnTo>
                  <a:cubicBezTo>
                    <a:pt x="12131" y="235"/>
                    <a:pt x="12298" y="235"/>
                    <a:pt x="12465" y="201"/>
                  </a:cubicBezTo>
                  <a:cubicBezTo>
                    <a:pt x="12298" y="168"/>
                    <a:pt x="12131" y="168"/>
                    <a:pt x="11964" y="168"/>
                  </a:cubicBezTo>
                  <a:lnTo>
                    <a:pt x="10627" y="118"/>
                  </a:lnTo>
                  <a:cubicBezTo>
                    <a:pt x="9507" y="84"/>
                    <a:pt x="7953" y="51"/>
                    <a:pt x="6232" y="34"/>
                  </a:cubicBezTo>
                  <a:cubicBezTo>
                    <a:pt x="4511" y="1"/>
                    <a:pt x="2958" y="1"/>
                    <a:pt x="18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51"/>
          <p:cNvGrpSpPr/>
          <p:nvPr/>
        </p:nvGrpSpPr>
        <p:grpSpPr>
          <a:xfrm>
            <a:off x="1203067" y="4113653"/>
            <a:ext cx="509852" cy="559624"/>
            <a:chOff x="1203067" y="4113653"/>
            <a:chExt cx="509852" cy="559624"/>
          </a:xfrm>
        </p:grpSpPr>
        <p:sp>
          <p:nvSpPr>
            <p:cNvPr id="157" name="Google Shape;157;p51"/>
            <p:cNvSpPr/>
            <p:nvPr/>
          </p:nvSpPr>
          <p:spPr>
            <a:xfrm>
              <a:off x="1251270" y="4223424"/>
              <a:ext cx="419342" cy="149962"/>
            </a:xfrm>
            <a:custGeom>
              <a:rect b="b" l="l" r="r" t="t"/>
              <a:pathLst>
                <a:path extrusionOk="0" h="4679" w="13084">
                  <a:moveTo>
                    <a:pt x="1" y="0"/>
                  </a:moveTo>
                  <a:lnTo>
                    <a:pt x="51" y="3626"/>
                  </a:lnTo>
                  <a:lnTo>
                    <a:pt x="13083" y="4679"/>
                  </a:lnTo>
                  <a:lnTo>
                    <a:pt x="12682" y="1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1"/>
            <p:cNvSpPr/>
            <p:nvPr/>
          </p:nvSpPr>
          <p:spPr>
            <a:xfrm>
              <a:off x="1338574" y="4276435"/>
              <a:ext cx="255983" cy="42338"/>
            </a:xfrm>
            <a:custGeom>
              <a:rect b="b" l="l" r="r" t="t"/>
              <a:pathLst>
                <a:path extrusionOk="0" h="1321" w="7987">
                  <a:moveTo>
                    <a:pt x="50" y="0"/>
                  </a:moveTo>
                  <a:lnTo>
                    <a:pt x="0" y="652"/>
                  </a:lnTo>
                  <a:lnTo>
                    <a:pt x="7937" y="1320"/>
                  </a:lnTo>
                  <a:lnTo>
                    <a:pt x="7987" y="66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1"/>
            <p:cNvSpPr/>
            <p:nvPr/>
          </p:nvSpPr>
          <p:spPr>
            <a:xfrm>
              <a:off x="1204157" y="4113653"/>
              <a:ext cx="416650" cy="142462"/>
            </a:xfrm>
            <a:custGeom>
              <a:rect b="b" l="l" r="r" t="t"/>
              <a:pathLst>
                <a:path extrusionOk="0" h="4445" w="13000">
                  <a:moveTo>
                    <a:pt x="0" y="0"/>
                  </a:moveTo>
                  <a:lnTo>
                    <a:pt x="0" y="3609"/>
                  </a:lnTo>
                  <a:lnTo>
                    <a:pt x="13000" y="4445"/>
                  </a:lnTo>
                  <a:lnTo>
                    <a:pt x="13000" y="4445"/>
                  </a:lnTo>
                  <a:lnTo>
                    <a:pt x="12665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1"/>
            <p:cNvSpPr/>
            <p:nvPr/>
          </p:nvSpPr>
          <p:spPr>
            <a:xfrm>
              <a:off x="1204157" y="4129165"/>
              <a:ext cx="395753" cy="107688"/>
            </a:xfrm>
            <a:custGeom>
              <a:rect b="b" l="l" r="r" t="t"/>
              <a:pathLst>
                <a:path extrusionOk="0" h="3360" w="12348">
                  <a:moveTo>
                    <a:pt x="0" y="1"/>
                  </a:moveTo>
                  <a:lnTo>
                    <a:pt x="0" y="2440"/>
                  </a:lnTo>
                  <a:lnTo>
                    <a:pt x="12348" y="3359"/>
                  </a:lnTo>
                  <a:lnTo>
                    <a:pt x="12131" y="11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1"/>
            <p:cNvSpPr/>
            <p:nvPr/>
          </p:nvSpPr>
          <p:spPr>
            <a:xfrm>
              <a:off x="1207362" y="4157689"/>
              <a:ext cx="362582" cy="37210"/>
            </a:xfrm>
            <a:custGeom>
              <a:rect b="b" l="l" r="r" t="t"/>
              <a:pathLst>
                <a:path extrusionOk="0" h="1161" w="11313">
                  <a:moveTo>
                    <a:pt x="226" y="0"/>
                  </a:moveTo>
                  <a:cubicBezTo>
                    <a:pt x="151" y="0"/>
                    <a:pt x="76" y="5"/>
                    <a:pt x="1" y="13"/>
                  </a:cubicBezTo>
                  <a:cubicBezTo>
                    <a:pt x="134" y="46"/>
                    <a:pt x="285" y="80"/>
                    <a:pt x="435" y="80"/>
                  </a:cubicBezTo>
                  <a:lnTo>
                    <a:pt x="1655" y="230"/>
                  </a:lnTo>
                  <a:cubicBezTo>
                    <a:pt x="2674" y="347"/>
                    <a:pt x="4077" y="514"/>
                    <a:pt x="5648" y="665"/>
                  </a:cubicBezTo>
                  <a:cubicBezTo>
                    <a:pt x="7202" y="832"/>
                    <a:pt x="8622" y="949"/>
                    <a:pt x="9641" y="1049"/>
                  </a:cubicBezTo>
                  <a:lnTo>
                    <a:pt x="10861" y="1132"/>
                  </a:lnTo>
                  <a:cubicBezTo>
                    <a:pt x="10949" y="1152"/>
                    <a:pt x="11037" y="1160"/>
                    <a:pt x="11125" y="1160"/>
                  </a:cubicBezTo>
                  <a:cubicBezTo>
                    <a:pt x="11188" y="1160"/>
                    <a:pt x="11250" y="1156"/>
                    <a:pt x="11312" y="1149"/>
                  </a:cubicBezTo>
                  <a:cubicBezTo>
                    <a:pt x="11162" y="1116"/>
                    <a:pt x="11011" y="1082"/>
                    <a:pt x="10861" y="1066"/>
                  </a:cubicBezTo>
                  <a:lnTo>
                    <a:pt x="9658" y="932"/>
                  </a:lnTo>
                  <a:cubicBezTo>
                    <a:pt x="8639" y="798"/>
                    <a:pt x="7219" y="648"/>
                    <a:pt x="5665" y="497"/>
                  </a:cubicBezTo>
                  <a:cubicBezTo>
                    <a:pt x="4094" y="330"/>
                    <a:pt x="2691" y="197"/>
                    <a:pt x="1655" y="113"/>
                  </a:cubicBezTo>
                  <a:lnTo>
                    <a:pt x="452" y="13"/>
                  </a:lnTo>
                  <a:cubicBezTo>
                    <a:pt x="376" y="5"/>
                    <a:pt x="30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51"/>
            <p:cNvSpPr/>
            <p:nvPr/>
          </p:nvSpPr>
          <p:spPr>
            <a:xfrm>
              <a:off x="1203067" y="4178586"/>
              <a:ext cx="365787" cy="26121"/>
            </a:xfrm>
            <a:custGeom>
              <a:rect b="b" l="l" r="r" t="t"/>
              <a:pathLst>
                <a:path extrusionOk="0" h="815" w="11413">
                  <a:moveTo>
                    <a:pt x="226" y="0"/>
                  </a:moveTo>
                  <a:cubicBezTo>
                    <a:pt x="151" y="0"/>
                    <a:pt x="76" y="4"/>
                    <a:pt x="1" y="13"/>
                  </a:cubicBezTo>
                  <a:cubicBezTo>
                    <a:pt x="135" y="46"/>
                    <a:pt x="285" y="63"/>
                    <a:pt x="435" y="79"/>
                  </a:cubicBezTo>
                  <a:lnTo>
                    <a:pt x="1655" y="196"/>
                  </a:lnTo>
                  <a:cubicBezTo>
                    <a:pt x="2691" y="280"/>
                    <a:pt x="4128" y="380"/>
                    <a:pt x="5698" y="497"/>
                  </a:cubicBezTo>
                  <a:cubicBezTo>
                    <a:pt x="7269" y="597"/>
                    <a:pt x="8706" y="698"/>
                    <a:pt x="9742" y="748"/>
                  </a:cubicBezTo>
                  <a:lnTo>
                    <a:pt x="10962" y="815"/>
                  </a:lnTo>
                  <a:lnTo>
                    <a:pt x="11413" y="815"/>
                  </a:lnTo>
                  <a:cubicBezTo>
                    <a:pt x="11262" y="764"/>
                    <a:pt x="11112" y="748"/>
                    <a:pt x="10962" y="748"/>
                  </a:cubicBezTo>
                  <a:lnTo>
                    <a:pt x="9742" y="631"/>
                  </a:lnTo>
                  <a:cubicBezTo>
                    <a:pt x="8706" y="547"/>
                    <a:pt x="7286" y="430"/>
                    <a:pt x="5715" y="330"/>
                  </a:cubicBezTo>
                  <a:cubicBezTo>
                    <a:pt x="4128" y="213"/>
                    <a:pt x="2708" y="130"/>
                    <a:pt x="1672" y="63"/>
                  </a:cubicBezTo>
                  <a:lnTo>
                    <a:pt x="452" y="13"/>
                  </a:lnTo>
                  <a:cubicBezTo>
                    <a:pt x="377" y="4"/>
                    <a:pt x="302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1"/>
            <p:cNvSpPr/>
            <p:nvPr/>
          </p:nvSpPr>
          <p:spPr>
            <a:xfrm>
              <a:off x="1256110" y="4330535"/>
              <a:ext cx="418252" cy="138168"/>
            </a:xfrm>
            <a:custGeom>
              <a:rect b="b" l="l" r="r" t="t"/>
              <a:pathLst>
                <a:path extrusionOk="0" h="4311" w="13050">
                  <a:moveTo>
                    <a:pt x="0" y="0"/>
                  </a:moveTo>
                  <a:lnTo>
                    <a:pt x="33" y="3626"/>
                  </a:lnTo>
                  <a:lnTo>
                    <a:pt x="13049" y="4311"/>
                  </a:lnTo>
                  <a:lnTo>
                    <a:pt x="12682" y="1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51"/>
            <p:cNvSpPr/>
            <p:nvPr/>
          </p:nvSpPr>
          <p:spPr>
            <a:xfrm>
              <a:off x="1296268" y="4334798"/>
              <a:ext cx="7532" cy="114098"/>
            </a:xfrm>
            <a:custGeom>
              <a:rect b="b" l="l" r="r" t="t"/>
              <a:pathLst>
                <a:path extrusionOk="0" h="3560" w="235">
                  <a:moveTo>
                    <a:pt x="52" y="0"/>
                  </a:moveTo>
                  <a:cubicBezTo>
                    <a:pt x="51" y="0"/>
                    <a:pt x="51" y="1"/>
                    <a:pt x="50" y="1"/>
                  </a:cubicBezTo>
                  <a:cubicBezTo>
                    <a:pt x="0" y="1"/>
                    <a:pt x="0" y="803"/>
                    <a:pt x="34" y="1788"/>
                  </a:cubicBezTo>
                  <a:cubicBezTo>
                    <a:pt x="67" y="2764"/>
                    <a:pt x="132" y="3560"/>
                    <a:pt x="182" y="3560"/>
                  </a:cubicBezTo>
                  <a:cubicBezTo>
                    <a:pt x="183" y="3560"/>
                    <a:pt x="183" y="3560"/>
                    <a:pt x="184" y="3560"/>
                  </a:cubicBezTo>
                  <a:cubicBezTo>
                    <a:pt x="234" y="3560"/>
                    <a:pt x="234" y="2758"/>
                    <a:pt x="201" y="1772"/>
                  </a:cubicBezTo>
                  <a:cubicBezTo>
                    <a:pt x="168" y="796"/>
                    <a:pt x="102" y="0"/>
                    <a:pt x="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51"/>
            <p:cNvSpPr/>
            <p:nvPr/>
          </p:nvSpPr>
          <p:spPr>
            <a:xfrm>
              <a:off x="1315530" y="4335887"/>
              <a:ext cx="6474" cy="114066"/>
            </a:xfrm>
            <a:custGeom>
              <a:rect b="b" l="l" r="r" t="t"/>
              <a:pathLst>
                <a:path extrusionOk="0" h="3559" w="202">
                  <a:moveTo>
                    <a:pt x="68" y="0"/>
                  </a:moveTo>
                  <a:cubicBezTo>
                    <a:pt x="17" y="0"/>
                    <a:pt x="1" y="802"/>
                    <a:pt x="17" y="1788"/>
                  </a:cubicBezTo>
                  <a:cubicBezTo>
                    <a:pt x="34" y="2774"/>
                    <a:pt x="84" y="3559"/>
                    <a:pt x="134" y="3559"/>
                  </a:cubicBezTo>
                  <a:cubicBezTo>
                    <a:pt x="184" y="3559"/>
                    <a:pt x="201" y="2757"/>
                    <a:pt x="184" y="1771"/>
                  </a:cubicBezTo>
                  <a:cubicBezTo>
                    <a:pt x="168" y="802"/>
                    <a:pt x="101" y="0"/>
                    <a:pt x="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51"/>
            <p:cNvSpPr/>
            <p:nvPr/>
          </p:nvSpPr>
          <p:spPr>
            <a:xfrm>
              <a:off x="1354631" y="4386751"/>
              <a:ext cx="226017" cy="18781"/>
            </a:xfrm>
            <a:custGeom>
              <a:rect b="b" l="l" r="r" t="t"/>
              <a:pathLst>
                <a:path extrusionOk="0" h="586" w="7052">
                  <a:moveTo>
                    <a:pt x="0" y="0"/>
                  </a:moveTo>
                  <a:lnTo>
                    <a:pt x="0" y="0"/>
                  </a:lnTo>
                  <a:cubicBezTo>
                    <a:pt x="1810" y="206"/>
                    <a:pt x="3890" y="333"/>
                    <a:pt x="5815" y="483"/>
                  </a:cubicBezTo>
                  <a:lnTo>
                    <a:pt x="5815" y="483"/>
                  </a:lnTo>
                  <a:lnTo>
                    <a:pt x="0" y="0"/>
                  </a:lnTo>
                  <a:close/>
                  <a:moveTo>
                    <a:pt x="5815" y="483"/>
                  </a:moveTo>
                  <a:lnTo>
                    <a:pt x="7051" y="585"/>
                  </a:lnTo>
                  <a:cubicBezTo>
                    <a:pt x="6650" y="549"/>
                    <a:pt x="6236" y="515"/>
                    <a:pt x="5815" y="4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1"/>
            <p:cNvSpPr/>
            <p:nvPr/>
          </p:nvSpPr>
          <p:spPr>
            <a:xfrm>
              <a:off x="1354631" y="4386751"/>
              <a:ext cx="226017" cy="19134"/>
            </a:xfrm>
            <a:custGeom>
              <a:rect b="b" l="l" r="r" t="t"/>
              <a:pathLst>
                <a:path extrusionOk="0" h="597" w="7052">
                  <a:moveTo>
                    <a:pt x="0" y="0"/>
                  </a:moveTo>
                  <a:cubicBezTo>
                    <a:pt x="335" y="101"/>
                    <a:pt x="669" y="151"/>
                    <a:pt x="1020" y="167"/>
                  </a:cubicBezTo>
                  <a:cubicBezTo>
                    <a:pt x="1655" y="251"/>
                    <a:pt x="2540" y="335"/>
                    <a:pt x="3526" y="401"/>
                  </a:cubicBezTo>
                  <a:cubicBezTo>
                    <a:pt x="4495" y="468"/>
                    <a:pt x="5381" y="535"/>
                    <a:pt x="6015" y="568"/>
                  </a:cubicBezTo>
                  <a:cubicBezTo>
                    <a:pt x="6221" y="588"/>
                    <a:pt x="6427" y="596"/>
                    <a:pt x="6629" y="596"/>
                  </a:cubicBezTo>
                  <a:cubicBezTo>
                    <a:pt x="6772" y="596"/>
                    <a:pt x="6913" y="592"/>
                    <a:pt x="7051" y="585"/>
                  </a:cubicBezTo>
                  <a:cubicBezTo>
                    <a:pt x="6717" y="518"/>
                    <a:pt x="6366" y="468"/>
                    <a:pt x="6032" y="452"/>
                  </a:cubicBezTo>
                  <a:cubicBezTo>
                    <a:pt x="5397" y="385"/>
                    <a:pt x="4512" y="301"/>
                    <a:pt x="3526" y="234"/>
                  </a:cubicBezTo>
                  <a:lnTo>
                    <a:pt x="1036" y="51"/>
                  </a:lnTo>
                  <a:cubicBezTo>
                    <a:pt x="685" y="17"/>
                    <a:pt x="35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1"/>
            <p:cNvSpPr/>
            <p:nvPr/>
          </p:nvSpPr>
          <p:spPr>
            <a:xfrm>
              <a:off x="1603628" y="4361591"/>
              <a:ext cx="8621" cy="103906"/>
            </a:xfrm>
            <a:custGeom>
              <a:rect b="b" l="l" r="r" t="t"/>
              <a:pathLst>
                <a:path extrusionOk="0" h="3242" w="269">
                  <a:moveTo>
                    <a:pt x="51" y="0"/>
                  </a:moveTo>
                  <a:cubicBezTo>
                    <a:pt x="1" y="0"/>
                    <a:pt x="1" y="719"/>
                    <a:pt x="51" y="1621"/>
                  </a:cubicBezTo>
                  <a:cubicBezTo>
                    <a:pt x="101" y="2523"/>
                    <a:pt x="168" y="3242"/>
                    <a:pt x="218" y="3242"/>
                  </a:cubicBezTo>
                  <a:cubicBezTo>
                    <a:pt x="268" y="3242"/>
                    <a:pt x="268" y="2506"/>
                    <a:pt x="218" y="1621"/>
                  </a:cubicBezTo>
                  <a:cubicBezTo>
                    <a:pt x="185" y="719"/>
                    <a:pt x="101" y="0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1"/>
            <p:cNvSpPr/>
            <p:nvPr/>
          </p:nvSpPr>
          <p:spPr>
            <a:xfrm>
              <a:off x="1623980" y="4362649"/>
              <a:ext cx="12884" cy="103906"/>
            </a:xfrm>
            <a:custGeom>
              <a:rect b="b" l="l" r="r" t="t"/>
              <a:pathLst>
                <a:path extrusionOk="0" h="3242" w="402">
                  <a:moveTo>
                    <a:pt x="34" y="1"/>
                  </a:moveTo>
                  <a:cubicBezTo>
                    <a:pt x="1" y="1"/>
                    <a:pt x="34" y="736"/>
                    <a:pt x="118" y="1638"/>
                  </a:cubicBezTo>
                  <a:cubicBezTo>
                    <a:pt x="201" y="2523"/>
                    <a:pt x="318" y="3242"/>
                    <a:pt x="368" y="3242"/>
                  </a:cubicBezTo>
                  <a:cubicBezTo>
                    <a:pt x="402" y="3242"/>
                    <a:pt x="368" y="2507"/>
                    <a:pt x="285" y="1621"/>
                  </a:cubicBezTo>
                  <a:cubicBezTo>
                    <a:pt x="201" y="719"/>
                    <a:pt x="84" y="1"/>
                    <a:pt x="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1"/>
            <p:cNvSpPr/>
            <p:nvPr/>
          </p:nvSpPr>
          <p:spPr>
            <a:xfrm>
              <a:off x="1414597" y="4413000"/>
              <a:ext cx="115188" cy="5897"/>
            </a:xfrm>
            <a:custGeom>
              <a:rect b="b" l="l" r="r" t="t"/>
              <a:pathLst>
                <a:path extrusionOk="0" h="184" w="3594">
                  <a:moveTo>
                    <a:pt x="1" y="0"/>
                  </a:moveTo>
                  <a:lnTo>
                    <a:pt x="1" y="0"/>
                  </a:lnTo>
                  <a:cubicBezTo>
                    <a:pt x="1404" y="100"/>
                    <a:pt x="2474" y="167"/>
                    <a:pt x="3593" y="1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1"/>
            <p:cNvSpPr/>
            <p:nvPr/>
          </p:nvSpPr>
          <p:spPr>
            <a:xfrm>
              <a:off x="1414597" y="4411846"/>
              <a:ext cx="115188" cy="8269"/>
            </a:xfrm>
            <a:custGeom>
              <a:rect b="b" l="l" r="r" t="t"/>
              <a:pathLst>
                <a:path extrusionOk="0" h="258" w="3594">
                  <a:moveTo>
                    <a:pt x="471" y="0"/>
                  </a:moveTo>
                  <a:cubicBezTo>
                    <a:pt x="185" y="0"/>
                    <a:pt x="9" y="13"/>
                    <a:pt x="1" y="36"/>
                  </a:cubicBezTo>
                  <a:cubicBezTo>
                    <a:pt x="1" y="86"/>
                    <a:pt x="803" y="170"/>
                    <a:pt x="1789" y="220"/>
                  </a:cubicBezTo>
                  <a:cubicBezTo>
                    <a:pt x="2281" y="245"/>
                    <a:pt x="2728" y="257"/>
                    <a:pt x="3054" y="257"/>
                  </a:cubicBezTo>
                  <a:cubicBezTo>
                    <a:pt x="3380" y="257"/>
                    <a:pt x="3585" y="245"/>
                    <a:pt x="3593" y="220"/>
                  </a:cubicBezTo>
                  <a:cubicBezTo>
                    <a:pt x="3593" y="186"/>
                    <a:pt x="2791" y="103"/>
                    <a:pt x="1805" y="53"/>
                  </a:cubicBezTo>
                  <a:cubicBezTo>
                    <a:pt x="1277" y="17"/>
                    <a:pt x="801" y="0"/>
                    <a:pt x="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1"/>
            <p:cNvSpPr/>
            <p:nvPr/>
          </p:nvSpPr>
          <p:spPr>
            <a:xfrm>
              <a:off x="1276974" y="4557577"/>
              <a:ext cx="425239" cy="115700"/>
            </a:xfrm>
            <a:custGeom>
              <a:rect b="b" l="l" r="r" t="t"/>
              <a:pathLst>
                <a:path extrusionOk="0" h="3610" w="13268">
                  <a:moveTo>
                    <a:pt x="1" y="0"/>
                  </a:moveTo>
                  <a:lnTo>
                    <a:pt x="235" y="3609"/>
                  </a:lnTo>
                  <a:lnTo>
                    <a:pt x="13267" y="3609"/>
                  </a:lnTo>
                  <a:lnTo>
                    <a:pt x="12733" y="4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1"/>
            <p:cNvSpPr/>
            <p:nvPr/>
          </p:nvSpPr>
          <p:spPr>
            <a:xfrm>
              <a:off x="1293576" y="4573634"/>
              <a:ext cx="404343" cy="85189"/>
            </a:xfrm>
            <a:custGeom>
              <a:rect b="b" l="l" r="r" t="t"/>
              <a:pathLst>
                <a:path extrusionOk="0" h="2658" w="12616">
                  <a:moveTo>
                    <a:pt x="1" y="1"/>
                  </a:moveTo>
                  <a:lnTo>
                    <a:pt x="235" y="2657"/>
                  </a:lnTo>
                  <a:lnTo>
                    <a:pt x="12616" y="2473"/>
                  </a:lnTo>
                  <a:lnTo>
                    <a:pt x="12265" y="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1"/>
            <p:cNvSpPr/>
            <p:nvPr/>
          </p:nvSpPr>
          <p:spPr>
            <a:xfrm>
              <a:off x="1291974" y="4444056"/>
              <a:ext cx="420945" cy="129610"/>
            </a:xfrm>
            <a:custGeom>
              <a:rect b="b" l="l" r="r" t="t"/>
              <a:pathLst>
                <a:path extrusionOk="0" h="4044" w="13134">
                  <a:moveTo>
                    <a:pt x="0" y="0"/>
                  </a:moveTo>
                  <a:lnTo>
                    <a:pt x="117" y="3609"/>
                  </a:lnTo>
                  <a:lnTo>
                    <a:pt x="13133" y="4044"/>
                  </a:lnTo>
                  <a:lnTo>
                    <a:pt x="12716" y="8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51"/>
            <p:cNvSpPr/>
            <p:nvPr/>
          </p:nvSpPr>
          <p:spPr>
            <a:xfrm>
              <a:off x="1380880" y="4494375"/>
              <a:ext cx="255983" cy="37531"/>
            </a:xfrm>
            <a:custGeom>
              <a:rect b="b" l="l" r="r" t="t"/>
              <a:pathLst>
                <a:path extrusionOk="0" h="1171" w="7987">
                  <a:moveTo>
                    <a:pt x="34" y="1"/>
                  </a:moveTo>
                  <a:lnTo>
                    <a:pt x="0" y="652"/>
                  </a:lnTo>
                  <a:lnTo>
                    <a:pt x="7937" y="1170"/>
                  </a:lnTo>
                  <a:lnTo>
                    <a:pt x="7987" y="519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51"/>
            <p:cNvSpPr/>
            <p:nvPr/>
          </p:nvSpPr>
          <p:spPr>
            <a:xfrm>
              <a:off x="1294666" y="4608441"/>
              <a:ext cx="396298" cy="5929"/>
            </a:xfrm>
            <a:custGeom>
              <a:rect b="b" l="l" r="r" t="t"/>
              <a:pathLst>
                <a:path extrusionOk="0" h="185" w="12365">
                  <a:moveTo>
                    <a:pt x="6182" y="1"/>
                  </a:moveTo>
                  <a:cubicBezTo>
                    <a:pt x="4461" y="17"/>
                    <a:pt x="2924" y="34"/>
                    <a:pt x="1805" y="51"/>
                  </a:cubicBezTo>
                  <a:lnTo>
                    <a:pt x="485" y="84"/>
                  </a:lnTo>
                  <a:cubicBezTo>
                    <a:pt x="318" y="84"/>
                    <a:pt x="150" y="84"/>
                    <a:pt x="0" y="118"/>
                  </a:cubicBezTo>
                  <a:cubicBezTo>
                    <a:pt x="150" y="151"/>
                    <a:pt x="318" y="151"/>
                    <a:pt x="485" y="151"/>
                  </a:cubicBezTo>
                  <a:lnTo>
                    <a:pt x="1805" y="168"/>
                  </a:lnTo>
                  <a:cubicBezTo>
                    <a:pt x="2924" y="184"/>
                    <a:pt x="4478" y="184"/>
                    <a:pt x="6182" y="184"/>
                  </a:cubicBezTo>
                  <a:cubicBezTo>
                    <a:pt x="7886" y="168"/>
                    <a:pt x="9424" y="151"/>
                    <a:pt x="10543" y="134"/>
                  </a:cubicBezTo>
                  <a:lnTo>
                    <a:pt x="11880" y="101"/>
                  </a:lnTo>
                  <a:cubicBezTo>
                    <a:pt x="12030" y="101"/>
                    <a:pt x="12197" y="101"/>
                    <a:pt x="12364" y="67"/>
                  </a:cubicBezTo>
                  <a:cubicBezTo>
                    <a:pt x="12197" y="51"/>
                    <a:pt x="12030" y="34"/>
                    <a:pt x="11880" y="34"/>
                  </a:cubicBezTo>
                  <a:lnTo>
                    <a:pt x="10543" y="17"/>
                  </a:lnTo>
                  <a:cubicBezTo>
                    <a:pt x="9424" y="1"/>
                    <a:pt x="7886" y="1"/>
                    <a:pt x="6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51"/>
            <p:cNvSpPr/>
            <p:nvPr/>
          </p:nvSpPr>
          <p:spPr>
            <a:xfrm>
              <a:off x="1296268" y="4626645"/>
              <a:ext cx="399503" cy="7532"/>
            </a:xfrm>
            <a:custGeom>
              <a:rect b="b" l="l" r="r" t="t"/>
              <a:pathLst>
                <a:path extrusionOk="0" h="235" w="12465">
                  <a:moveTo>
                    <a:pt x="501" y="1"/>
                  </a:moveTo>
                  <a:cubicBezTo>
                    <a:pt x="334" y="1"/>
                    <a:pt x="167" y="1"/>
                    <a:pt x="0" y="34"/>
                  </a:cubicBezTo>
                  <a:cubicBezTo>
                    <a:pt x="167" y="68"/>
                    <a:pt x="334" y="68"/>
                    <a:pt x="501" y="68"/>
                  </a:cubicBezTo>
                  <a:lnTo>
                    <a:pt x="1821" y="118"/>
                  </a:lnTo>
                  <a:cubicBezTo>
                    <a:pt x="2958" y="151"/>
                    <a:pt x="4511" y="185"/>
                    <a:pt x="6232" y="201"/>
                  </a:cubicBezTo>
                  <a:cubicBezTo>
                    <a:pt x="7953" y="235"/>
                    <a:pt x="9507" y="235"/>
                    <a:pt x="10627" y="235"/>
                  </a:cubicBezTo>
                  <a:lnTo>
                    <a:pt x="11964" y="235"/>
                  </a:lnTo>
                  <a:cubicBezTo>
                    <a:pt x="12131" y="235"/>
                    <a:pt x="12298" y="235"/>
                    <a:pt x="12465" y="201"/>
                  </a:cubicBezTo>
                  <a:cubicBezTo>
                    <a:pt x="12298" y="168"/>
                    <a:pt x="12131" y="168"/>
                    <a:pt x="11964" y="168"/>
                  </a:cubicBezTo>
                  <a:lnTo>
                    <a:pt x="10627" y="118"/>
                  </a:lnTo>
                  <a:cubicBezTo>
                    <a:pt x="9507" y="84"/>
                    <a:pt x="7953" y="51"/>
                    <a:pt x="6232" y="34"/>
                  </a:cubicBezTo>
                  <a:cubicBezTo>
                    <a:pt x="4511" y="1"/>
                    <a:pt x="2958" y="1"/>
                    <a:pt x="18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2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52"/>
          <p:cNvSpPr txBox="1"/>
          <p:nvPr>
            <p:ph type="title"/>
          </p:nvPr>
        </p:nvSpPr>
        <p:spPr>
          <a:xfrm>
            <a:off x="1140950" y="2667600"/>
            <a:ext cx="3800400" cy="4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1" name="Google Shape;181;p52"/>
          <p:cNvSpPr txBox="1"/>
          <p:nvPr>
            <p:ph idx="1" type="body"/>
          </p:nvPr>
        </p:nvSpPr>
        <p:spPr>
          <a:xfrm>
            <a:off x="1140950" y="3212150"/>
            <a:ext cx="3800400" cy="13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200"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182" name="Google Shape;182;p52"/>
          <p:cNvGrpSpPr/>
          <p:nvPr/>
        </p:nvGrpSpPr>
        <p:grpSpPr>
          <a:xfrm>
            <a:off x="5732681" y="1433144"/>
            <a:ext cx="623168" cy="481718"/>
            <a:chOff x="5732681" y="1433144"/>
            <a:chExt cx="623168" cy="481718"/>
          </a:xfrm>
        </p:grpSpPr>
        <p:sp>
          <p:nvSpPr>
            <p:cNvPr id="183" name="Google Shape;183;p52"/>
            <p:cNvSpPr/>
            <p:nvPr/>
          </p:nvSpPr>
          <p:spPr>
            <a:xfrm>
              <a:off x="5732681" y="1433144"/>
              <a:ext cx="623168" cy="481718"/>
            </a:xfrm>
            <a:custGeom>
              <a:rect b="b" l="l" r="r" t="t"/>
              <a:pathLst>
                <a:path extrusionOk="0" h="15022" w="19433">
                  <a:moveTo>
                    <a:pt x="1" y="1"/>
                  </a:moveTo>
                  <a:lnTo>
                    <a:pt x="1" y="15022"/>
                  </a:lnTo>
                  <a:lnTo>
                    <a:pt x="19433" y="15022"/>
                  </a:lnTo>
                  <a:lnTo>
                    <a:pt x="194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2"/>
            <p:cNvSpPr/>
            <p:nvPr/>
          </p:nvSpPr>
          <p:spPr>
            <a:xfrm>
              <a:off x="5780910" y="1606758"/>
              <a:ext cx="526709" cy="264172"/>
            </a:xfrm>
            <a:custGeom>
              <a:rect b="b" l="l" r="r" t="t"/>
              <a:pathLst>
                <a:path extrusionOk="0" h="8238" w="16425">
                  <a:moveTo>
                    <a:pt x="11045" y="0"/>
                  </a:moveTo>
                  <a:lnTo>
                    <a:pt x="6650" y="5264"/>
                  </a:lnTo>
                  <a:lnTo>
                    <a:pt x="3977" y="2473"/>
                  </a:lnTo>
                  <a:lnTo>
                    <a:pt x="0" y="8238"/>
                  </a:lnTo>
                  <a:lnTo>
                    <a:pt x="16425" y="8238"/>
                  </a:lnTo>
                  <a:lnTo>
                    <a:pt x="11045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2"/>
            <p:cNvSpPr/>
            <p:nvPr/>
          </p:nvSpPr>
          <p:spPr>
            <a:xfrm>
              <a:off x="5967896" y="1584791"/>
              <a:ext cx="89500" cy="76417"/>
            </a:xfrm>
            <a:custGeom>
              <a:rect b="b" l="l" r="r" t="t"/>
              <a:pathLst>
                <a:path extrusionOk="0" h="2383" w="2791">
                  <a:moveTo>
                    <a:pt x="1187" y="0"/>
                  </a:moveTo>
                  <a:cubicBezTo>
                    <a:pt x="535" y="0"/>
                    <a:pt x="1" y="535"/>
                    <a:pt x="1" y="1187"/>
                  </a:cubicBezTo>
                  <a:cubicBezTo>
                    <a:pt x="1" y="1911"/>
                    <a:pt x="591" y="2383"/>
                    <a:pt x="1206" y="2383"/>
                  </a:cubicBezTo>
                  <a:cubicBezTo>
                    <a:pt x="1499" y="2383"/>
                    <a:pt x="1797" y="2276"/>
                    <a:pt x="2039" y="2039"/>
                  </a:cubicBezTo>
                  <a:cubicBezTo>
                    <a:pt x="2791" y="1287"/>
                    <a:pt x="2256" y="0"/>
                    <a:pt x="1187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oogle Shape;186;p52"/>
          <p:cNvGrpSpPr/>
          <p:nvPr/>
        </p:nvGrpSpPr>
        <p:grpSpPr>
          <a:xfrm>
            <a:off x="7529776" y="988432"/>
            <a:ext cx="845524" cy="1094143"/>
            <a:chOff x="7529776" y="988432"/>
            <a:chExt cx="845524" cy="1094143"/>
          </a:xfrm>
        </p:grpSpPr>
        <p:sp>
          <p:nvSpPr>
            <p:cNvPr id="187" name="Google Shape;187;p52"/>
            <p:cNvSpPr/>
            <p:nvPr/>
          </p:nvSpPr>
          <p:spPr>
            <a:xfrm>
              <a:off x="7529776" y="988432"/>
              <a:ext cx="845524" cy="1094143"/>
            </a:xfrm>
            <a:custGeom>
              <a:rect b="b" l="l" r="r" t="t"/>
              <a:pathLst>
                <a:path extrusionOk="0" h="34120" w="26367">
                  <a:moveTo>
                    <a:pt x="702" y="1"/>
                  </a:moveTo>
                  <a:lnTo>
                    <a:pt x="0" y="34120"/>
                  </a:lnTo>
                  <a:lnTo>
                    <a:pt x="25681" y="34003"/>
                  </a:lnTo>
                  <a:lnTo>
                    <a:pt x="26366" y="535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2"/>
            <p:cNvSpPr/>
            <p:nvPr/>
          </p:nvSpPr>
          <p:spPr>
            <a:xfrm>
              <a:off x="7584964" y="1027554"/>
              <a:ext cx="741048" cy="998229"/>
            </a:xfrm>
            <a:custGeom>
              <a:rect b="b" l="l" r="r" t="t"/>
              <a:pathLst>
                <a:path extrusionOk="0" h="31129" w="23109">
                  <a:moveTo>
                    <a:pt x="635" y="0"/>
                  </a:moveTo>
                  <a:lnTo>
                    <a:pt x="0" y="31128"/>
                  </a:lnTo>
                  <a:lnTo>
                    <a:pt x="0" y="31128"/>
                  </a:lnTo>
                  <a:lnTo>
                    <a:pt x="22473" y="30828"/>
                  </a:lnTo>
                  <a:lnTo>
                    <a:pt x="23108" y="468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2"/>
            <p:cNvSpPr/>
            <p:nvPr/>
          </p:nvSpPr>
          <p:spPr>
            <a:xfrm>
              <a:off x="7714068" y="1199019"/>
              <a:ext cx="492461" cy="680504"/>
            </a:xfrm>
            <a:custGeom>
              <a:rect b="b" l="l" r="r" t="t"/>
              <a:pathLst>
                <a:path extrusionOk="0" h="21221" w="15357">
                  <a:moveTo>
                    <a:pt x="15356" y="0"/>
                  </a:moveTo>
                  <a:lnTo>
                    <a:pt x="435" y="251"/>
                  </a:lnTo>
                  <a:lnTo>
                    <a:pt x="1" y="20903"/>
                  </a:lnTo>
                  <a:lnTo>
                    <a:pt x="14922" y="21220"/>
                  </a:lnTo>
                  <a:lnTo>
                    <a:pt x="153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2"/>
            <p:cNvSpPr/>
            <p:nvPr/>
          </p:nvSpPr>
          <p:spPr>
            <a:xfrm>
              <a:off x="7721571" y="1199019"/>
              <a:ext cx="484957" cy="680504"/>
            </a:xfrm>
            <a:custGeom>
              <a:rect b="b" l="l" r="r" t="t"/>
              <a:pathLst>
                <a:path extrusionOk="0" h="21221" w="15123">
                  <a:moveTo>
                    <a:pt x="15122" y="0"/>
                  </a:moveTo>
                  <a:lnTo>
                    <a:pt x="1" y="10009"/>
                  </a:lnTo>
                  <a:lnTo>
                    <a:pt x="14688" y="21220"/>
                  </a:lnTo>
                  <a:lnTo>
                    <a:pt x="15122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" name="Google Shape;191;p52"/>
          <p:cNvGrpSpPr/>
          <p:nvPr/>
        </p:nvGrpSpPr>
        <p:grpSpPr>
          <a:xfrm>
            <a:off x="5334050" y="371742"/>
            <a:ext cx="608705" cy="787129"/>
            <a:chOff x="5334050" y="371742"/>
            <a:chExt cx="608705" cy="787129"/>
          </a:xfrm>
        </p:grpSpPr>
        <p:sp>
          <p:nvSpPr>
            <p:cNvPr id="192" name="Google Shape;192;p52"/>
            <p:cNvSpPr/>
            <p:nvPr/>
          </p:nvSpPr>
          <p:spPr>
            <a:xfrm>
              <a:off x="5334050" y="371742"/>
              <a:ext cx="608705" cy="787129"/>
            </a:xfrm>
            <a:custGeom>
              <a:rect b="b" l="l" r="r" t="t"/>
              <a:pathLst>
                <a:path extrusionOk="0" h="24546" w="18982">
                  <a:moveTo>
                    <a:pt x="518" y="0"/>
                  </a:moveTo>
                  <a:lnTo>
                    <a:pt x="0" y="24545"/>
                  </a:lnTo>
                  <a:lnTo>
                    <a:pt x="18480" y="24462"/>
                  </a:lnTo>
                  <a:lnTo>
                    <a:pt x="18981" y="385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2"/>
            <p:cNvSpPr/>
            <p:nvPr/>
          </p:nvSpPr>
          <p:spPr>
            <a:xfrm>
              <a:off x="5374230" y="400122"/>
              <a:ext cx="532609" cy="717478"/>
            </a:xfrm>
            <a:custGeom>
              <a:rect b="b" l="l" r="r" t="t"/>
              <a:pathLst>
                <a:path extrusionOk="0" h="22374" w="16609">
                  <a:moveTo>
                    <a:pt x="452" y="1"/>
                  </a:moveTo>
                  <a:lnTo>
                    <a:pt x="1" y="22374"/>
                  </a:lnTo>
                  <a:lnTo>
                    <a:pt x="16158" y="22173"/>
                  </a:lnTo>
                  <a:lnTo>
                    <a:pt x="16609" y="335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2"/>
            <p:cNvSpPr/>
            <p:nvPr/>
          </p:nvSpPr>
          <p:spPr>
            <a:xfrm>
              <a:off x="5466938" y="523357"/>
              <a:ext cx="354186" cy="489222"/>
            </a:xfrm>
            <a:custGeom>
              <a:rect b="b" l="l" r="r" t="t"/>
              <a:pathLst>
                <a:path extrusionOk="0" h="15256" w="11045">
                  <a:moveTo>
                    <a:pt x="11045" y="1"/>
                  </a:moveTo>
                  <a:lnTo>
                    <a:pt x="318" y="185"/>
                  </a:lnTo>
                  <a:lnTo>
                    <a:pt x="0" y="15038"/>
                  </a:lnTo>
                  <a:lnTo>
                    <a:pt x="10727" y="15256"/>
                  </a:lnTo>
                  <a:lnTo>
                    <a:pt x="110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2"/>
            <p:cNvSpPr/>
            <p:nvPr/>
          </p:nvSpPr>
          <p:spPr>
            <a:xfrm>
              <a:off x="5472293" y="523357"/>
              <a:ext cx="348830" cy="489222"/>
            </a:xfrm>
            <a:custGeom>
              <a:rect b="b" l="l" r="r" t="t"/>
              <a:pathLst>
                <a:path extrusionOk="0" h="15256" w="10878">
                  <a:moveTo>
                    <a:pt x="10878" y="1"/>
                  </a:moveTo>
                  <a:lnTo>
                    <a:pt x="0" y="7202"/>
                  </a:lnTo>
                  <a:lnTo>
                    <a:pt x="10560" y="15256"/>
                  </a:lnTo>
                  <a:lnTo>
                    <a:pt x="10878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2"/>
          <p:cNvGrpSpPr/>
          <p:nvPr/>
        </p:nvGrpSpPr>
        <p:grpSpPr>
          <a:xfrm>
            <a:off x="7179887" y="2301692"/>
            <a:ext cx="608705" cy="786584"/>
            <a:chOff x="7179887" y="2301692"/>
            <a:chExt cx="608705" cy="786584"/>
          </a:xfrm>
        </p:grpSpPr>
        <p:sp>
          <p:nvSpPr>
            <p:cNvPr id="197" name="Google Shape;197;p52"/>
            <p:cNvSpPr/>
            <p:nvPr/>
          </p:nvSpPr>
          <p:spPr>
            <a:xfrm>
              <a:off x="7179887" y="2301692"/>
              <a:ext cx="608705" cy="786584"/>
            </a:xfrm>
            <a:custGeom>
              <a:rect b="b" l="l" r="r" t="t"/>
              <a:pathLst>
                <a:path extrusionOk="0" h="24529" w="18982">
                  <a:moveTo>
                    <a:pt x="518" y="0"/>
                  </a:moveTo>
                  <a:lnTo>
                    <a:pt x="0" y="24528"/>
                  </a:lnTo>
                  <a:lnTo>
                    <a:pt x="18480" y="24445"/>
                  </a:lnTo>
                  <a:lnTo>
                    <a:pt x="18981" y="368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2"/>
            <p:cNvSpPr/>
            <p:nvPr/>
          </p:nvSpPr>
          <p:spPr>
            <a:xfrm>
              <a:off x="7220068" y="2329559"/>
              <a:ext cx="532609" cy="717991"/>
            </a:xfrm>
            <a:custGeom>
              <a:rect b="b" l="l" r="r" t="t"/>
              <a:pathLst>
                <a:path extrusionOk="0" h="22390" w="16609">
                  <a:moveTo>
                    <a:pt x="452" y="0"/>
                  </a:moveTo>
                  <a:lnTo>
                    <a:pt x="1" y="22390"/>
                  </a:lnTo>
                  <a:lnTo>
                    <a:pt x="16158" y="22172"/>
                  </a:lnTo>
                  <a:lnTo>
                    <a:pt x="16609" y="334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2"/>
            <p:cNvSpPr/>
            <p:nvPr/>
          </p:nvSpPr>
          <p:spPr>
            <a:xfrm>
              <a:off x="7312775" y="2452794"/>
              <a:ext cx="354186" cy="489735"/>
            </a:xfrm>
            <a:custGeom>
              <a:rect b="b" l="l" r="r" t="t"/>
              <a:pathLst>
                <a:path extrusionOk="0" h="15272" w="11045">
                  <a:moveTo>
                    <a:pt x="11045" y="0"/>
                  </a:moveTo>
                  <a:lnTo>
                    <a:pt x="318" y="184"/>
                  </a:lnTo>
                  <a:lnTo>
                    <a:pt x="0" y="15038"/>
                  </a:lnTo>
                  <a:lnTo>
                    <a:pt x="10727" y="15272"/>
                  </a:lnTo>
                  <a:lnTo>
                    <a:pt x="110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" name="Google Shape;200;p52"/>
          <p:cNvGrpSpPr/>
          <p:nvPr/>
        </p:nvGrpSpPr>
        <p:grpSpPr>
          <a:xfrm>
            <a:off x="4941319" y="2011289"/>
            <a:ext cx="363838" cy="471007"/>
            <a:chOff x="4941319" y="2011289"/>
            <a:chExt cx="363838" cy="471007"/>
          </a:xfrm>
        </p:grpSpPr>
        <p:sp>
          <p:nvSpPr>
            <p:cNvPr id="201" name="Google Shape;201;p52"/>
            <p:cNvSpPr/>
            <p:nvPr/>
          </p:nvSpPr>
          <p:spPr>
            <a:xfrm>
              <a:off x="4941319" y="2011289"/>
              <a:ext cx="363838" cy="471007"/>
            </a:xfrm>
            <a:custGeom>
              <a:rect b="b" l="l" r="r" t="t"/>
              <a:pathLst>
                <a:path extrusionOk="0" h="14688" w="11346">
                  <a:moveTo>
                    <a:pt x="301" y="0"/>
                  </a:moveTo>
                  <a:lnTo>
                    <a:pt x="0" y="14687"/>
                  </a:lnTo>
                  <a:lnTo>
                    <a:pt x="11044" y="14637"/>
                  </a:lnTo>
                  <a:lnTo>
                    <a:pt x="11345" y="234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52"/>
            <p:cNvSpPr/>
            <p:nvPr/>
          </p:nvSpPr>
          <p:spPr>
            <a:xfrm>
              <a:off x="4964889" y="2027900"/>
              <a:ext cx="318815" cy="429737"/>
            </a:xfrm>
            <a:custGeom>
              <a:rect b="b" l="l" r="r" t="t"/>
              <a:pathLst>
                <a:path extrusionOk="0" h="13401" w="9942">
                  <a:moveTo>
                    <a:pt x="284" y="0"/>
                  </a:moveTo>
                  <a:lnTo>
                    <a:pt x="0" y="13401"/>
                  </a:lnTo>
                  <a:lnTo>
                    <a:pt x="9674" y="13284"/>
                  </a:lnTo>
                  <a:lnTo>
                    <a:pt x="9942" y="201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52"/>
            <p:cNvSpPr/>
            <p:nvPr/>
          </p:nvSpPr>
          <p:spPr>
            <a:xfrm>
              <a:off x="5020590" y="2101848"/>
              <a:ext cx="211678" cy="293097"/>
            </a:xfrm>
            <a:custGeom>
              <a:rect b="b" l="l" r="r" t="t"/>
              <a:pathLst>
                <a:path extrusionOk="0" h="9140" w="6601">
                  <a:moveTo>
                    <a:pt x="6601" y="0"/>
                  </a:moveTo>
                  <a:lnTo>
                    <a:pt x="185" y="117"/>
                  </a:lnTo>
                  <a:lnTo>
                    <a:pt x="1" y="9006"/>
                  </a:lnTo>
                  <a:lnTo>
                    <a:pt x="6417" y="9140"/>
                  </a:lnTo>
                  <a:lnTo>
                    <a:pt x="66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2"/>
            <p:cNvSpPr/>
            <p:nvPr/>
          </p:nvSpPr>
          <p:spPr>
            <a:xfrm>
              <a:off x="5023829" y="2101848"/>
              <a:ext cx="208439" cy="293097"/>
            </a:xfrm>
            <a:custGeom>
              <a:rect b="b" l="l" r="r" t="t"/>
              <a:pathLst>
                <a:path extrusionOk="0" h="9140" w="6500">
                  <a:moveTo>
                    <a:pt x="6500" y="0"/>
                  </a:moveTo>
                  <a:lnTo>
                    <a:pt x="0" y="4311"/>
                  </a:lnTo>
                  <a:lnTo>
                    <a:pt x="6316" y="9140"/>
                  </a:lnTo>
                  <a:lnTo>
                    <a:pt x="6500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2"/>
          <p:cNvGrpSpPr/>
          <p:nvPr/>
        </p:nvGrpSpPr>
        <p:grpSpPr>
          <a:xfrm>
            <a:off x="6810181" y="513737"/>
            <a:ext cx="556211" cy="535271"/>
            <a:chOff x="6810181" y="513737"/>
            <a:chExt cx="556211" cy="535271"/>
          </a:xfrm>
        </p:grpSpPr>
        <p:sp>
          <p:nvSpPr>
            <p:cNvPr id="206" name="Google Shape;206;p52"/>
            <p:cNvSpPr/>
            <p:nvPr/>
          </p:nvSpPr>
          <p:spPr>
            <a:xfrm>
              <a:off x="6946821" y="513737"/>
              <a:ext cx="273279" cy="121119"/>
            </a:xfrm>
            <a:custGeom>
              <a:rect b="b" l="l" r="r" t="t"/>
              <a:pathLst>
                <a:path extrusionOk="0" h="3777" w="8522">
                  <a:moveTo>
                    <a:pt x="20" y="3578"/>
                  </a:moveTo>
                  <a:cubicBezTo>
                    <a:pt x="14" y="3583"/>
                    <a:pt x="7" y="3588"/>
                    <a:pt x="0" y="3592"/>
                  </a:cubicBezTo>
                  <a:lnTo>
                    <a:pt x="0" y="3609"/>
                  </a:lnTo>
                  <a:cubicBezTo>
                    <a:pt x="7" y="3598"/>
                    <a:pt x="14" y="3588"/>
                    <a:pt x="20" y="3578"/>
                  </a:cubicBezTo>
                  <a:close/>
                  <a:moveTo>
                    <a:pt x="4344" y="0"/>
                  </a:moveTo>
                  <a:cubicBezTo>
                    <a:pt x="4127" y="33"/>
                    <a:pt x="3943" y="117"/>
                    <a:pt x="3776" y="234"/>
                  </a:cubicBezTo>
                  <a:cubicBezTo>
                    <a:pt x="3609" y="351"/>
                    <a:pt x="3459" y="451"/>
                    <a:pt x="3309" y="568"/>
                  </a:cubicBezTo>
                  <a:cubicBezTo>
                    <a:pt x="3008" y="785"/>
                    <a:pt x="2740" y="1003"/>
                    <a:pt x="2473" y="1220"/>
                  </a:cubicBezTo>
                  <a:cubicBezTo>
                    <a:pt x="1972" y="1671"/>
                    <a:pt x="1521" y="2072"/>
                    <a:pt x="1153" y="2423"/>
                  </a:cubicBezTo>
                  <a:cubicBezTo>
                    <a:pt x="786" y="2774"/>
                    <a:pt x="485" y="3058"/>
                    <a:pt x="284" y="3275"/>
                  </a:cubicBezTo>
                  <a:cubicBezTo>
                    <a:pt x="192" y="3367"/>
                    <a:pt x="100" y="3460"/>
                    <a:pt x="20" y="3578"/>
                  </a:cubicBezTo>
                  <a:lnTo>
                    <a:pt x="20" y="3578"/>
                  </a:lnTo>
                  <a:cubicBezTo>
                    <a:pt x="131" y="3499"/>
                    <a:pt x="240" y="3420"/>
                    <a:pt x="334" y="3325"/>
                  </a:cubicBezTo>
                  <a:lnTo>
                    <a:pt x="1237" y="2506"/>
                  </a:lnTo>
                  <a:cubicBezTo>
                    <a:pt x="1604" y="2172"/>
                    <a:pt x="2072" y="1771"/>
                    <a:pt x="2573" y="1353"/>
                  </a:cubicBezTo>
                  <a:cubicBezTo>
                    <a:pt x="2841" y="1136"/>
                    <a:pt x="3108" y="919"/>
                    <a:pt x="3409" y="702"/>
                  </a:cubicBezTo>
                  <a:cubicBezTo>
                    <a:pt x="3559" y="585"/>
                    <a:pt x="3710" y="485"/>
                    <a:pt x="3860" y="384"/>
                  </a:cubicBezTo>
                  <a:cubicBezTo>
                    <a:pt x="4010" y="284"/>
                    <a:pt x="4161" y="217"/>
                    <a:pt x="4344" y="167"/>
                  </a:cubicBezTo>
                  <a:cubicBezTo>
                    <a:pt x="4512" y="217"/>
                    <a:pt x="4679" y="284"/>
                    <a:pt x="4812" y="384"/>
                  </a:cubicBezTo>
                  <a:cubicBezTo>
                    <a:pt x="4963" y="501"/>
                    <a:pt x="5113" y="602"/>
                    <a:pt x="5247" y="718"/>
                  </a:cubicBezTo>
                  <a:cubicBezTo>
                    <a:pt x="5531" y="952"/>
                    <a:pt x="5798" y="1186"/>
                    <a:pt x="6049" y="1404"/>
                  </a:cubicBezTo>
                  <a:cubicBezTo>
                    <a:pt x="6533" y="1855"/>
                    <a:pt x="6968" y="2272"/>
                    <a:pt x="7335" y="2640"/>
                  </a:cubicBezTo>
                  <a:lnTo>
                    <a:pt x="8204" y="3475"/>
                  </a:lnTo>
                  <a:cubicBezTo>
                    <a:pt x="8304" y="3592"/>
                    <a:pt x="8405" y="3693"/>
                    <a:pt x="8522" y="3776"/>
                  </a:cubicBezTo>
                  <a:cubicBezTo>
                    <a:pt x="8438" y="3642"/>
                    <a:pt x="8355" y="3542"/>
                    <a:pt x="8254" y="3425"/>
                  </a:cubicBezTo>
                  <a:cubicBezTo>
                    <a:pt x="8054" y="3225"/>
                    <a:pt x="7786" y="2907"/>
                    <a:pt x="7419" y="2540"/>
                  </a:cubicBezTo>
                  <a:cubicBezTo>
                    <a:pt x="7068" y="2189"/>
                    <a:pt x="6650" y="1754"/>
                    <a:pt x="6149" y="1287"/>
                  </a:cubicBezTo>
                  <a:cubicBezTo>
                    <a:pt x="5898" y="1053"/>
                    <a:pt x="5648" y="819"/>
                    <a:pt x="5364" y="585"/>
                  </a:cubicBezTo>
                  <a:cubicBezTo>
                    <a:pt x="5213" y="468"/>
                    <a:pt x="5063" y="351"/>
                    <a:pt x="4896" y="251"/>
                  </a:cubicBezTo>
                  <a:cubicBezTo>
                    <a:pt x="4745" y="117"/>
                    <a:pt x="4545" y="33"/>
                    <a:pt x="43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2"/>
            <p:cNvSpPr/>
            <p:nvPr/>
          </p:nvSpPr>
          <p:spPr>
            <a:xfrm>
              <a:off x="6810181" y="619271"/>
              <a:ext cx="556211" cy="429737"/>
            </a:xfrm>
            <a:custGeom>
              <a:rect b="b" l="l" r="r" t="t"/>
              <a:pathLst>
                <a:path extrusionOk="0" h="13401" w="17345">
                  <a:moveTo>
                    <a:pt x="1" y="1"/>
                  </a:moveTo>
                  <a:lnTo>
                    <a:pt x="67" y="13050"/>
                  </a:lnTo>
                  <a:lnTo>
                    <a:pt x="17077" y="13401"/>
                  </a:lnTo>
                  <a:lnTo>
                    <a:pt x="17344" y="3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52"/>
            <p:cNvSpPr/>
            <p:nvPr/>
          </p:nvSpPr>
          <p:spPr>
            <a:xfrm>
              <a:off x="6839106" y="647138"/>
              <a:ext cx="507436" cy="376697"/>
            </a:xfrm>
            <a:custGeom>
              <a:rect b="b" l="l" r="r" t="t"/>
              <a:pathLst>
                <a:path extrusionOk="0" h="11747" w="15824">
                  <a:moveTo>
                    <a:pt x="1" y="0"/>
                  </a:moveTo>
                  <a:lnTo>
                    <a:pt x="151" y="11429"/>
                  </a:lnTo>
                  <a:lnTo>
                    <a:pt x="15590" y="11747"/>
                  </a:lnTo>
                  <a:lnTo>
                    <a:pt x="15824" y="3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52"/>
            <p:cNvSpPr/>
            <p:nvPr/>
          </p:nvSpPr>
          <p:spPr>
            <a:xfrm>
              <a:off x="6913599" y="713036"/>
              <a:ext cx="346169" cy="249710"/>
            </a:xfrm>
            <a:custGeom>
              <a:rect b="b" l="l" r="r" t="t"/>
              <a:pathLst>
                <a:path extrusionOk="0" h="7787" w="10795">
                  <a:moveTo>
                    <a:pt x="151" y="1"/>
                  </a:moveTo>
                  <a:lnTo>
                    <a:pt x="0" y="7570"/>
                  </a:lnTo>
                  <a:lnTo>
                    <a:pt x="10794" y="7787"/>
                  </a:lnTo>
                  <a:lnTo>
                    <a:pt x="10660" y="218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2"/>
            <p:cNvSpPr/>
            <p:nvPr/>
          </p:nvSpPr>
          <p:spPr>
            <a:xfrm>
              <a:off x="6969300" y="779480"/>
              <a:ext cx="238999" cy="5932"/>
            </a:xfrm>
            <a:custGeom>
              <a:rect b="b" l="l" r="r" t="t"/>
              <a:pathLst>
                <a:path extrusionOk="0" h="185" w="7453">
                  <a:moveTo>
                    <a:pt x="3727" y="0"/>
                  </a:moveTo>
                  <a:cubicBezTo>
                    <a:pt x="1672" y="0"/>
                    <a:pt x="1" y="51"/>
                    <a:pt x="1" y="84"/>
                  </a:cubicBezTo>
                  <a:cubicBezTo>
                    <a:pt x="1" y="134"/>
                    <a:pt x="1672" y="184"/>
                    <a:pt x="3727" y="184"/>
                  </a:cubicBezTo>
                  <a:cubicBezTo>
                    <a:pt x="5782" y="184"/>
                    <a:pt x="7453" y="134"/>
                    <a:pt x="7453" y="84"/>
                  </a:cubicBezTo>
                  <a:cubicBezTo>
                    <a:pt x="7453" y="51"/>
                    <a:pt x="5782" y="0"/>
                    <a:pt x="37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52"/>
            <p:cNvSpPr/>
            <p:nvPr/>
          </p:nvSpPr>
          <p:spPr>
            <a:xfrm>
              <a:off x="6969300" y="817512"/>
              <a:ext cx="238999" cy="5387"/>
            </a:xfrm>
            <a:custGeom>
              <a:rect b="b" l="l" r="r" t="t"/>
              <a:pathLst>
                <a:path extrusionOk="0" h="168" w="7453">
                  <a:moveTo>
                    <a:pt x="3727" y="1"/>
                  </a:moveTo>
                  <a:cubicBezTo>
                    <a:pt x="1672" y="1"/>
                    <a:pt x="1" y="34"/>
                    <a:pt x="1" y="84"/>
                  </a:cubicBezTo>
                  <a:cubicBezTo>
                    <a:pt x="1" y="134"/>
                    <a:pt x="1672" y="168"/>
                    <a:pt x="3727" y="168"/>
                  </a:cubicBezTo>
                  <a:cubicBezTo>
                    <a:pt x="5782" y="168"/>
                    <a:pt x="7453" y="134"/>
                    <a:pt x="7453" y="84"/>
                  </a:cubicBezTo>
                  <a:cubicBezTo>
                    <a:pt x="7453" y="34"/>
                    <a:pt x="5782" y="1"/>
                    <a:pt x="3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52"/>
            <p:cNvSpPr/>
            <p:nvPr/>
          </p:nvSpPr>
          <p:spPr>
            <a:xfrm>
              <a:off x="6969300" y="855031"/>
              <a:ext cx="238999" cy="5932"/>
            </a:xfrm>
            <a:custGeom>
              <a:rect b="b" l="l" r="r" t="t"/>
              <a:pathLst>
                <a:path extrusionOk="0" h="185" w="7453">
                  <a:moveTo>
                    <a:pt x="3727" y="0"/>
                  </a:moveTo>
                  <a:cubicBezTo>
                    <a:pt x="1672" y="0"/>
                    <a:pt x="1" y="50"/>
                    <a:pt x="1" y="101"/>
                  </a:cubicBezTo>
                  <a:cubicBezTo>
                    <a:pt x="1" y="134"/>
                    <a:pt x="1672" y="184"/>
                    <a:pt x="3727" y="184"/>
                  </a:cubicBezTo>
                  <a:cubicBezTo>
                    <a:pt x="5782" y="184"/>
                    <a:pt x="7453" y="134"/>
                    <a:pt x="7453" y="101"/>
                  </a:cubicBezTo>
                  <a:cubicBezTo>
                    <a:pt x="7453" y="50"/>
                    <a:pt x="5782" y="0"/>
                    <a:pt x="37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2"/>
            <p:cNvSpPr/>
            <p:nvPr/>
          </p:nvSpPr>
          <p:spPr>
            <a:xfrm>
              <a:off x="7123641" y="893063"/>
              <a:ext cx="84658" cy="5387"/>
            </a:xfrm>
            <a:custGeom>
              <a:rect b="b" l="l" r="r" t="t"/>
              <a:pathLst>
                <a:path extrusionOk="0" h="168" w="2640">
                  <a:moveTo>
                    <a:pt x="1320" y="1"/>
                  </a:moveTo>
                  <a:cubicBezTo>
                    <a:pt x="585" y="1"/>
                    <a:pt x="0" y="34"/>
                    <a:pt x="0" y="84"/>
                  </a:cubicBezTo>
                  <a:cubicBezTo>
                    <a:pt x="0" y="134"/>
                    <a:pt x="585" y="168"/>
                    <a:pt x="1320" y="168"/>
                  </a:cubicBezTo>
                  <a:cubicBezTo>
                    <a:pt x="2055" y="168"/>
                    <a:pt x="2640" y="134"/>
                    <a:pt x="2640" y="84"/>
                  </a:cubicBezTo>
                  <a:cubicBezTo>
                    <a:pt x="2640" y="34"/>
                    <a:pt x="2055" y="1"/>
                    <a:pt x="1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52"/>
            <p:cNvSpPr/>
            <p:nvPr/>
          </p:nvSpPr>
          <p:spPr>
            <a:xfrm>
              <a:off x="7161128" y="723522"/>
              <a:ext cx="92194" cy="83536"/>
            </a:xfrm>
            <a:custGeom>
              <a:rect b="b" l="l" r="r" t="t"/>
              <a:pathLst>
                <a:path extrusionOk="0" h="2605" w="2875">
                  <a:moveTo>
                    <a:pt x="1281" y="0"/>
                  </a:moveTo>
                  <a:cubicBezTo>
                    <a:pt x="998" y="0"/>
                    <a:pt x="719" y="97"/>
                    <a:pt x="485" y="275"/>
                  </a:cubicBezTo>
                  <a:cubicBezTo>
                    <a:pt x="251" y="459"/>
                    <a:pt x="101" y="710"/>
                    <a:pt x="34" y="994"/>
                  </a:cubicBezTo>
                  <a:cubicBezTo>
                    <a:pt x="17" y="1094"/>
                    <a:pt x="1" y="1194"/>
                    <a:pt x="34" y="1294"/>
                  </a:cubicBezTo>
                  <a:cubicBezTo>
                    <a:pt x="51" y="1294"/>
                    <a:pt x="51" y="1194"/>
                    <a:pt x="101" y="1010"/>
                  </a:cubicBezTo>
                  <a:cubicBezTo>
                    <a:pt x="184" y="760"/>
                    <a:pt x="335" y="526"/>
                    <a:pt x="552" y="375"/>
                  </a:cubicBezTo>
                  <a:cubicBezTo>
                    <a:pt x="769" y="215"/>
                    <a:pt x="1011" y="142"/>
                    <a:pt x="1247" y="142"/>
                  </a:cubicBezTo>
                  <a:cubicBezTo>
                    <a:pt x="1847" y="142"/>
                    <a:pt x="2407" y="611"/>
                    <a:pt x="2407" y="1294"/>
                  </a:cubicBezTo>
                  <a:cubicBezTo>
                    <a:pt x="2407" y="1981"/>
                    <a:pt x="1842" y="2460"/>
                    <a:pt x="1238" y="2460"/>
                  </a:cubicBezTo>
                  <a:cubicBezTo>
                    <a:pt x="1005" y="2460"/>
                    <a:pt x="766" y="2388"/>
                    <a:pt x="552" y="2230"/>
                  </a:cubicBezTo>
                  <a:cubicBezTo>
                    <a:pt x="335" y="2080"/>
                    <a:pt x="184" y="1846"/>
                    <a:pt x="101" y="1595"/>
                  </a:cubicBezTo>
                  <a:cubicBezTo>
                    <a:pt x="51" y="1411"/>
                    <a:pt x="51" y="1294"/>
                    <a:pt x="34" y="1294"/>
                  </a:cubicBezTo>
                  <a:cubicBezTo>
                    <a:pt x="1" y="1411"/>
                    <a:pt x="17" y="1512"/>
                    <a:pt x="34" y="1612"/>
                  </a:cubicBezTo>
                  <a:cubicBezTo>
                    <a:pt x="101" y="1896"/>
                    <a:pt x="251" y="2146"/>
                    <a:pt x="485" y="2330"/>
                  </a:cubicBezTo>
                  <a:cubicBezTo>
                    <a:pt x="719" y="2508"/>
                    <a:pt x="998" y="2605"/>
                    <a:pt x="1281" y="2605"/>
                  </a:cubicBezTo>
                  <a:cubicBezTo>
                    <a:pt x="1423" y="2605"/>
                    <a:pt x="1566" y="2581"/>
                    <a:pt x="1705" y="2531"/>
                  </a:cubicBezTo>
                  <a:cubicBezTo>
                    <a:pt x="2875" y="2130"/>
                    <a:pt x="2875" y="476"/>
                    <a:pt x="1705" y="75"/>
                  </a:cubicBezTo>
                  <a:cubicBezTo>
                    <a:pt x="1566" y="24"/>
                    <a:pt x="1423" y="0"/>
                    <a:pt x="1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2"/>
            <p:cNvSpPr/>
            <p:nvPr/>
          </p:nvSpPr>
          <p:spPr>
            <a:xfrm>
              <a:off x="6952721" y="886073"/>
              <a:ext cx="70196" cy="43580"/>
            </a:xfrm>
            <a:custGeom>
              <a:rect b="b" l="l" r="r" t="t"/>
              <a:pathLst>
                <a:path extrusionOk="0" h="1359" w="2189">
                  <a:moveTo>
                    <a:pt x="1089" y="155"/>
                  </a:moveTo>
                  <a:cubicBezTo>
                    <a:pt x="1128" y="155"/>
                    <a:pt x="1183" y="186"/>
                    <a:pt x="1220" y="235"/>
                  </a:cubicBezTo>
                  <a:cubicBezTo>
                    <a:pt x="1303" y="369"/>
                    <a:pt x="1270" y="553"/>
                    <a:pt x="1136" y="653"/>
                  </a:cubicBezTo>
                  <a:cubicBezTo>
                    <a:pt x="1109" y="673"/>
                    <a:pt x="1079" y="690"/>
                    <a:pt x="1049" y="703"/>
                  </a:cubicBezTo>
                  <a:lnTo>
                    <a:pt x="1049" y="703"/>
                  </a:lnTo>
                  <a:cubicBezTo>
                    <a:pt x="1014" y="608"/>
                    <a:pt x="994" y="507"/>
                    <a:pt x="986" y="402"/>
                  </a:cubicBezTo>
                  <a:cubicBezTo>
                    <a:pt x="969" y="319"/>
                    <a:pt x="1003" y="235"/>
                    <a:pt x="1053" y="169"/>
                  </a:cubicBezTo>
                  <a:cubicBezTo>
                    <a:pt x="1062" y="160"/>
                    <a:pt x="1074" y="155"/>
                    <a:pt x="1089" y="155"/>
                  </a:cubicBezTo>
                  <a:close/>
                  <a:moveTo>
                    <a:pt x="1874" y="166"/>
                  </a:moveTo>
                  <a:cubicBezTo>
                    <a:pt x="1890" y="166"/>
                    <a:pt x="1904" y="183"/>
                    <a:pt x="1922" y="219"/>
                  </a:cubicBezTo>
                  <a:cubicBezTo>
                    <a:pt x="2005" y="369"/>
                    <a:pt x="2038" y="553"/>
                    <a:pt x="2022" y="737"/>
                  </a:cubicBezTo>
                  <a:cubicBezTo>
                    <a:pt x="2022" y="840"/>
                    <a:pt x="1985" y="938"/>
                    <a:pt x="1922" y="1019"/>
                  </a:cubicBezTo>
                  <a:lnTo>
                    <a:pt x="1922" y="1019"/>
                  </a:lnTo>
                  <a:cubicBezTo>
                    <a:pt x="1783" y="854"/>
                    <a:pt x="1722" y="628"/>
                    <a:pt x="1754" y="402"/>
                  </a:cubicBezTo>
                  <a:cubicBezTo>
                    <a:pt x="1754" y="336"/>
                    <a:pt x="1788" y="269"/>
                    <a:pt x="1821" y="202"/>
                  </a:cubicBezTo>
                  <a:cubicBezTo>
                    <a:pt x="1845" y="179"/>
                    <a:pt x="1861" y="166"/>
                    <a:pt x="1874" y="166"/>
                  </a:cubicBezTo>
                  <a:close/>
                  <a:moveTo>
                    <a:pt x="1106" y="1"/>
                  </a:moveTo>
                  <a:cubicBezTo>
                    <a:pt x="1053" y="1"/>
                    <a:pt x="996" y="19"/>
                    <a:pt x="952" y="52"/>
                  </a:cubicBezTo>
                  <a:cubicBezTo>
                    <a:pt x="852" y="135"/>
                    <a:pt x="802" y="285"/>
                    <a:pt x="819" y="419"/>
                  </a:cubicBezTo>
                  <a:cubicBezTo>
                    <a:pt x="826" y="532"/>
                    <a:pt x="847" y="642"/>
                    <a:pt x="884" y="747"/>
                  </a:cubicBezTo>
                  <a:lnTo>
                    <a:pt x="884" y="747"/>
                  </a:lnTo>
                  <a:cubicBezTo>
                    <a:pt x="868" y="749"/>
                    <a:pt x="851" y="749"/>
                    <a:pt x="834" y="749"/>
                  </a:cubicBezTo>
                  <a:cubicBezTo>
                    <a:pt x="796" y="749"/>
                    <a:pt x="757" y="745"/>
                    <a:pt x="718" y="737"/>
                  </a:cubicBezTo>
                  <a:cubicBezTo>
                    <a:pt x="501" y="653"/>
                    <a:pt x="301" y="503"/>
                    <a:pt x="167" y="302"/>
                  </a:cubicBezTo>
                  <a:cubicBezTo>
                    <a:pt x="67" y="169"/>
                    <a:pt x="17" y="102"/>
                    <a:pt x="0" y="102"/>
                  </a:cubicBezTo>
                  <a:lnTo>
                    <a:pt x="0" y="102"/>
                  </a:lnTo>
                  <a:cubicBezTo>
                    <a:pt x="17" y="185"/>
                    <a:pt x="67" y="269"/>
                    <a:pt x="117" y="352"/>
                  </a:cubicBezTo>
                  <a:cubicBezTo>
                    <a:pt x="234" y="570"/>
                    <a:pt x="434" y="753"/>
                    <a:pt x="685" y="854"/>
                  </a:cubicBezTo>
                  <a:cubicBezTo>
                    <a:pt x="742" y="869"/>
                    <a:pt x="800" y="877"/>
                    <a:pt x="859" y="877"/>
                  </a:cubicBezTo>
                  <a:cubicBezTo>
                    <a:pt x="884" y="877"/>
                    <a:pt x="910" y="875"/>
                    <a:pt x="936" y="872"/>
                  </a:cubicBezTo>
                  <a:lnTo>
                    <a:pt x="936" y="872"/>
                  </a:lnTo>
                  <a:cubicBezTo>
                    <a:pt x="975" y="953"/>
                    <a:pt x="1025" y="1031"/>
                    <a:pt x="1086" y="1104"/>
                  </a:cubicBezTo>
                  <a:cubicBezTo>
                    <a:pt x="1186" y="1204"/>
                    <a:pt x="1287" y="1271"/>
                    <a:pt x="1404" y="1321"/>
                  </a:cubicBezTo>
                  <a:cubicBezTo>
                    <a:pt x="1470" y="1346"/>
                    <a:pt x="1537" y="1359"/>
                    <a:pt x="1604" y="1359"/>
                  </a:cubicBezTo>
                  <a:cubicBezTo>
                    <a:pt x="1671" y="1359"/>
                    <a:pt x="1738" y="1346"/>
                    <a:pt x="1805" y="1321"/>
                  </a:cubicBezTo>
                  <a:cubicBezTo>
                    <a:pt x="1878" y="1287"/>
                    <a:pt x="1944" y="1238"/>
                    <a:pt x="2000" y="1178"/>
                  </a:cubicBezTo>
                  <a:lnTo>
                    <a:pt x="2000" y="1178"/>
                  </a:lnTo>
                  <a:cubicBezTo>
                    <a:pt x="2058" y="1214"/>
                    <a:pt x="2104" y="1226"/>
                    <a:pt x="2125" y="1226"/>
                  </a:cubicBezTo>
                  <a:cubicBezTo>
                    <a:pt x="2134" y="1226"/>
                    <a:pt x="2139" y="1224"/>
                    <a:pt x="2139" y="1221"/>
                  </a:cubicBezTo>
                  <a:cubicBezTo>
                    <a:pt x="2139" y="1210"/>
                    <a:pt x="2099" y="1190"/>
                    <a:pt x="2036" y="1135"/>
                  </a:cubicBezTo>
                  <a:lnTo>
                    <a:pt x="2036" y="1135"/>
                  </a:lnTo>
                  <a:cubicBezTo>
                    <a:pt x="2124" y="1024"/>
                    <a:pt x="2179" y="883"/>
                    <a:pt x="2189" y="737"/>
                  </a:cubicBezTo>
                  <a:cubicBezTo>
                    <a:pt x="2189" y="536"/>
                    <a:pt x="2139" y="319"/>
                    <a:pt x="2038" y="135"/>
                  </a:cubicBezTo>
                  <a:cubicBezTo>
                    <a:pt x="2005" y="85"/>
                    <a:pt x="1955" y="35"/>
                    <a:pt x="1888" y="35"/>
                  </a:cubicBezTo>
                  <a:cubicBezTo>
                    <a:pt x="1805" y="35"/>
                    <a:pt x="1754" y="68"/>
                    <a:pt x="1721" y="118"/>
                  </a:cubicBezTo>
                  <a:cubicBezTo>
                    <a:pt x="1671" y="202"/>
                    <a:pt x="1637" y="285"/>
                    <a:pt x="1637" y="386"/>
                  </a:cubicBezTo>
                  <a:cubicBezTo>
                    <a:pt x="1605" y="646"/>
                    <a:pt x="1699" y="891"/>
                    <a:pt x="1874" y="1073"/>
                  </a:cubicBezTo>
                  <a:lnTo>
                    <a:pt x="1874" y="1073"/>
                  </a:lnTo>
                  <a:cubicBezTo>
                    <a:pt x="1835" y="1112"/>
                    <a:pt x="1789" y="1146"/>
                    <a:pt x="1738" y="1171"/>
                  </a:cubicBezTo>
                  <a:cubicBezTo>
                    <a:pt x="1694" y="1182"/>
                    <a:pt x="1650" y="1187"/>
                    <a:pt x="1608" y="1187"/>
                  </a:cubicBezTo>
                  <a:cubicBezTo>
                    <a:pt x="1454" y="1187"/>
                    <a:pt x="1311" y="1118"/>
                    <a:pt x="1220" y="987"/>
                  </a:cubicBezTo>
                  <a:cubicBezTo>
                    <a:pt x="1175" y="937"/>
                    <a:pt x="1137" y="885"/>
                    <a:pt x="1107" y="829"/>
                  </a:cubicBezTo>
                  <a:lnTo>
                    <a:pt x="1107" y="829"/>
                  </a:lnTo>
                  <a:cubicBezTo>
                    <a:pt x="1147" y="813"/>
                    <a:pt x="1185" y="794"/>
                    <a:pt x="1220" y="770"/>
                  </a:cubicBezTo>
                  <a:cubicBezTo>
                    <a:pt x="1420" y="620"/>
                    <a:pt x="1470" y="352"/>
                    <a:pt x="1337" y="152"/>
                  </a:cubicBezTo>
                  <a:cubicBezTo>
                    <a:pt x="1303" y="85"/>
                    <a:pt x="1253" y="52"/>
                    <a:pt x="1186" y="18"/>
                  </a:cubicBezTo>
                  <a:cubicBezTo>
                    <a:pt x="1163" y="6"/>
                    <a:pt x="1135" y="1"/>
                    <a:pt x="11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216;p52"/>
          <p:cNvGrpSpPr/>
          <p:nvPr/>
        </p:nvGrpSpPr>
        <p:grpSpPr>
          <a:xfrm>
            <a:off x="4580175" y="1048462"/>
            <a:ext cx="853573" cy="820864"/>
            <a:chOff x="4580175" y="1048462"/>
            <a:chExt cx="853573" cy="820864"/>
          </a:xfrm>
        </p:grpSpPr>
        <p:sp>
          <p:nvSpPr>
            <p:cNvPr id="217" name="Google Shape;217;p52"/>
            <p:cNvSpPr/>
            <p:nvPr/>
          </p:nvSpPr>
          <p:spPr>
            <a:xfrm>
              <a:off x="4789672" y="1048462"/>
              <a:ext cx="419571" cy="185414"/>
            </a:xfrm>
            <a:custGeom>
              <a:rect b="b" l="l" r="r" t="t"/>
              <a:pathLst>
                <a:path extrusionOk="0" h="5782" w="13084">
                  <a:moveTo>
                    <a:pt x="6651" y="0"/>
                  </a:moveTo>
                  <a:cubicBezTo>
                    <a:pt x="6350" y="67"/>
                    <a:pt x="6049" y="184"/>
                    <a:pt x="5782" y="368"/>
                  </a:cubicBezTo>
                  <a:cubicBezTo>
                    <a:pt x="5531" y="518"/>
                    <a:pt x="5297" y="685"/>
                    <a:pt x="5080" y="852"/>
                  </a:cubicBezTo>
                  <a:cubicBezTo>
                    <a:pt x="4629" y="1203"/>
                    <a:pt x="4194" y="1537"/>
                    <a:pt x="3810" y="1871"/>
                  </a:cubicBezTo>
                  <a:cubicBezTo>
                    <a:pt x="3025" y="2557"/>
                    <a:pt x="2340" y="3175"/>
                    <a:pt x="1772" y="3709"/>
                  </a:cubicBezTo>
                  <a:cubicBezTo>
                    <a:pt x="1204" y="4261"/>
                    <a:pt x="752" y="4695"/>
                    <a:pt x="452" y="5013"/>
                  </a:cubicBezTo>
                  <a:cubicBezTo>
                    <a:pt x="285" y="5163"/>
                    <a:pt x="134" y="5330"/>
                    <a:pt x="1" y="5514"/>
                  </a:cubicBezTo>
                  <a:lnTo>
                    <a:pt x="1" y="5531"/>
                  </a:lnTo>
                  <a:cubicBezTo>
                    <a:pt x="184" y="5397"/>
                    <a:pt x="351" y="5247"/>
                    <a:pt x="518" y="5096"/>
                  </a:cubicBezTo>
                  <a:cubicBezTo>
                    <a:pt x="886" y="4762"/>
                    <a:pt x="1337" y="4344"/>
                    <a:pt x="1889" y="3860"/>
                  </a:cubicBezTo>
                  <a:cubicBezTo>
                    <a:pt x="2473" y="3342"/>
                    <a:pt x="3175" y="2724"/>
                    <a:pt x="3960" y="2055"/>
                  </a:cubicBezTo>
                  <a:cubicBezTo>
                    <a:pt x="4361" y="1738"/>
                    <a:pt x="4779" y="1404"/>
                    <a:pt x="5230" y="1069"/>
                  </a:cubicBezTo>
                  <a:cubicBezTo>
                    <a:pt x="5448" y="902"/>
                    <a:pt x="5681" y="735"/>
                    <a:pt x="5932" y="585"/>
                  </a:cubicBezTo>
                  <a:cubicBezTo>
                    <a:pt x="6149" y="435"/>
                    <a:pt x="6400" y="318"/>
                    <a:pt x="6667" y="267"/>
                  </a:cubicBezTo>
                  <a:cubicBezTo>
                    <a:pt x="6935" y="318"/>
                    <a:pt x="7168" y="435"/>
                    <a:pt x="7386" y="602"/>
                  </a:cubicBezTo>
                  <a:cubicBezTo>
                    <a:pt x="7620" y="752"/>
                    <a:pt x="7837" y="919"/>
                    <a:pt x="8054" y="1103"/>
                  </a:cubicBezTo>
                  <a:cubicBezTo>
                    <a:pt x="8488" y="1454"/>
                    <a:pt x="8906" y="1805"/>
                    <a:pt x="9274" y="2156"/>
                  </a:cubicBezTo>
                  <a:cubicBezTo>
                    <a:pt x="10042" y="2841"/>
                    <a:pt x="10711" y="3492"/>
                    <a:pt x="11262" y="4044"/>
                  </a:cubicBezTo>
                  <a:cubicBezTo>
                    <a:pt x="11797" y="4562"/>
                    <a:pt x="12231" y="4996"/>
                    <a:pt x="12582" y="5330"/>
                  </a:cubicBezTo>
                  <a:cubicBezTo>
                    <a:pt x="12732" y="5497"/>
                    <a:pt x="12900" y="5648"/>
                    <a:pt x="13083" y="5781"/>
                  </a:cubicBezTo>
                  <a:cubicBezTo>
                    <a:pt x="12966" y="5597"/>
                    <a:pt x="12816" y="5414"/>
                    <a:pt x="12666" y="5263"/>
                  </a:cubicBezTo>
                  <a:cubicBezTo>
                    <a:pt x="12365" y="4929"/>
                    <a:pt x="11947" y="4461"/>
                    <a:pt x="11396" y="3910"/>
                  </a:cubicBezTo>
                  <a:cubicBezTo>
                    <a:pt x="10861" y="3342"/>
                    <a:pt x="10209" y="2690"/>
                    <a:pt x="9441" y="1972"/>
                  </a:cubicBezTo>
                  <a:cubicBezTo>
                    <a:pt x="9073" y="1621"/>
                    <a:pt x="8656" y="1253"/>
                    <a:pt x="8221" y="902"/>
                  </a:cubicBezTo>
                  <a:cubicBezTo>
                    <a:pt x="8004" y="719"/>
                    <a:pt x="7770" y="551"/>
                    <a:pt x="7536" y="384"/>
                  </a:cubicBezTo>
                  <a:cubicBezTo>
                    <a:pt x="7269" y="234"/>
                    <a:pt x="7035" y="34"/>
                    <a:pt x="6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52"/>
            <p:cNvSpPr/>
            <p:nvPr/>
          </p:nvSpPr>
          <p:spPr>
            <a:xfrm>
              <a:off x="4580175" y="1210275"/>
              <a:ext cx="853573" cy="659051"/>
            </a:xfrm>
            <a:custGeom>
              <a:rect b="b" l="l" r="r" t="t"/>
              <a:pathLst>
                <a:path extrusionOk="0" h="20552" w="26618">
                  <a:moveTo>
                    <a:pt x="0" y="0"/>
                  </a:moveTo>
                  <a:lnTo>
                    <a:pt x="101" y="20034"/>
                  </a:lnTo>
                  <a:lnTo>
                    <a:pt x="26216" y="20552"/>
                  </a:lnTo>
                  <a:lnTo>
                    <a:pt x="26617" y="5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52"/>
            <p:cNvSpPr/>
            <p:nvPr/>
          </p:nvSpPr>
          <p:spPr>
            <a:xfrm>
              <a:off x="4624653" y="1253117"/>
              <a:ext cx="778535" cy="577632"/>
            </a:xfrm>
            <a:custGeom>
              <a:rect b="b" l="l" r="r" t="t"/>
              <a:pathLst>
                <a:path extrusionOk="0" h="18013" w="24278">
                  <a:moveTo>
                    <a:pt x="0" y="1"/>
                  </a:moveTo>
                  <a:lnTo>
                    <a:pt x="234" y="17545"/>
                  </a:lnTo>
                  <a:lnTo>
                    <a:pt x="23927" y="18013"/>
                  </a:lnTo>
                  <a:lnTo>
                    <a:pt x="24278" y="5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52"/>
            <p:cNvSpPr/>
            <p:nvPr/>
          </p:nvSpPr>
          <p:spPr>
            <a:xfrm>
              <a:off x="4738781" y="1354386"/>
              <a:ext cx="531006" cy="383656"/>
            </a:xfrm>
            <a:custGeom>
              <a:rect b="b" l="l" r="r" t="t"/>
              <a:pathLst>
                <a:path extrusionOk="0" h="11964" w="16559">
                  <a:moveTo>
                    <a:pt x="234" y="1"/>
                  </a:moveTo>
                  <a:lnTo>
                    <a:pt x="0" y="11613"/>
                  </a:lnTo>
                  <a:lnTo>
                    <a:pt x="16558" y="11964"/>
                  </a:lnTo>
                  <a:lnTo>
                    <a:pt x="16358" y="318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2"/>
            <p:cNvSpPr/>
            <p:nvPr/>
          </p:nvSpPr>
          <p:spPr>
            <a:xfrm>
              <a:off x="4824497" y="1456746"/>
              <a:ext cx="366532" cy="8049"/>
            </a:xfrm>
            <a:custGeom>
              <a:rect b="b" l="l" r="r" t="t"/>
              <a:pathLst>
                <a:path extrusionOk="0" h="251" w="11430">
                  <a:moveTo>
                    <a:pt x="5715" y="0"/>
                  </a:moveTo>
                  <a:cubicBezTo>
                    <a:pt x="2557" y="0"/>
                    <a:pt x="1" y="50"/>
                    <a:pt x="1" y="134"/>
                  </a:cubicBezTo>
                  <a:cubicBezTo>
                    <a:pt x="1" y="201"/>
                    <a:pt x="2557" y="251"/>
                    <a:pt x="5715" y="251"/>
                  </a:cubicBezTo>
                  <a:cubicBezTo>
                    <a:pt x="8873" y="251"/>
                    <a:pt x="11429" y="201"/>
                    <a:pt x="11429" y="134"/>
                  </a:cubicBezTo>
                  <a:cubicBezTo>
                    <a:pt x="11429" y="50"/>
                    <a:pt x="8873" y="0"/>
                    <a:pt x="5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52"/>
            <p:cNvSpPr/>
            <p:nvPr/>
          </p:nvSpPr>
          <p:spPr>
            <a:xfrm>
              <a:off x="4824497" y="1514596"/>
              <a:ext cx="366532" cy="8081"/>
            </a:xfrm>
            <a:custGeom>
              <a:rect b="b" l="l" r="r" t="t"/>
              <a:pathLst>
                <a:path extrusionOk="0" h="252" w="11430">
                  <a:moveTo>
                    <a:pt x="5715" y="1"/>
                  </a:moveTo>
                  <a:cubicBezTo>
                    <a:pt x="2557" y="1"/>
                    <a:pt x="1" y="51"/>
                    <a:pt x="1" y="134"/>
                  </a:cubicBezTo>
                  <a:cubicBezTo>
                    <a:pt x="1" y="201"/>
                    <a:pt x="2557" y="251"/>
                    <a:pt x="5715" y="251"/>
                  </a:cubicBezTo>
                  <a:cubicBezTo>
                    <a:pt x="8873" y="251"/>
                    <a:pt x="11429" y="201"/>
                    <a:pt x="11429" y="134"/>
                  </a:cubicBezTo>
                  <a:cubicBezTo>
                    <a:pt x="11429" y="51"/>
                    <a:pt x="8873" y="1"/>
                    <a:pt x="5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52"/>
            <p:cNvSpPr/>
            <p:nvPr/>
          </p:nvSpPr>
          <p:spPr>
            <a:xfrm>
              <a:off x="4824497" y="1572477"/>
              <a:ext cx="366532" cy="8594"/>
            </a:xfrm>
            <a:custGeom>
              <a:rect b="b" l="l" r="r" t="t"/>
              <a:pathLst>
                <a:path extrusionOk="0" h="268" w="11430">
                  <a:moveTo>
                    <a:pt x="5715" y="0"/>
                  </a:moveTo>
                  <a:cubicBezTo>
                    <a:pt x="2557" y="0"/>
                    <a:pt x="1" y="67"/>
                    <a:pt x="1" y="134"/>
                  </a:cubicBezTo>
                  <a:cubicBezTo>
                    <a:pt x="1" y="201"/>
                    <a:pt x="2557" y="267"/>
                    <a:pt x="5715" y="267"/>
                  </a:cubicBezTo>
                  <a:cubicBezTo>
                    <a:pt x="8873" y="267"/>
                    <a:pt x="11429" y="201"/>
                    <a:pt x="11429" y="134"/>
                  </a:cubicBezTo>
                  <a:cubicBezTo>
                    <a:pt x="11429" y="67"/>
                    <a:pt x="8873" y="0"/>
                    <a:pt x="5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52"/>
            <p:cNvSpPr/>
            <p:nvPr/>
          </p:nvSpPr>
          <p:spPr>
            <a:xfrm>
              <a:off x="5060803" y="1630327"/>
              <a:ext cx="130226" cy="8594"/>
            </a:xfrm>
            <a:custGeom>
              <a:rect b="b" l="l" r="r" t="t"/>
              <a:pathLst>
                <a:path extrusionOk="0" h="268" w="4061">
                  <a:moveTo>
                    <a:pt x="2038" y="1"/>
                  </a:moveTo>
                  <a:cubicBezTo>
                    <a:pt x="902" y="1"/>
                    <a:pt x="0" y="67"/>
                    <a:pt x="0" y="134"/>
                  </a:cubicBezTo>
                  <a:cubicBezTo>
                    <a:pt x="0" y="201"/>
                    <a:pt x="902" y="268"/>
                    <a:pt x="2038" y="268"/>
                  </a:cubicBezTo>
                  <a:cubicBezTo>
                    <a:pt x="3158" y="268"/>
                    <a:pt x="4060" y="201"/>
                    <a:pt x="4060" y="134"/>
                  </a:cubicBezTo>
                  <a:cubicBezTo>
                    <a:pt x="4060" y="67"/>
                    <a:pt x="3158" y="1"/>
                    <a:pt x="2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52"/>
            <p:cNvSpPr/>
            <p:nvPr/>
          </p:nvSpPr>
          <p:spPr>
            <a:xfrm>
              <a:off x="5119198" y="1370260"/>
              <a:ext cx="140937" cy="128366"/>
            </a:xfrm>
            <a:custGeom>
              <a:rect b="b" l="l" r="r" t="t"/>
              <a:pathLst>
                <a:path extrusionOk="0" h="4003" w="4395">
                  <a:moveTo>
                    <a:pt x="1960" y="0"/>
                  </a:moveTo>
                  <a:cubicBezTo>
                    <a:pt x="1517" y="0"/>
                    <a:pt x="1077" y="145"/>
                    <a:pt x="719" y="425"/>
                  </a:cubicBezTo>
                  <a:cubicBezTo>
                    <a:pt x="368" y="692"/>
                    <a:pt x="134" y="1093"/>
                    <a:pt x="34" y="1527"/>
                  </a:cubicBezTo>
                  <a:cubicBezTo>
                    <a:pt x="0" y="1678"/>
                    <a:pt x="0" y="1845"/>
                    <a:pt x="34" y="1995"/>
                  </a:cubicBezTo>
                  <a:cubicBezTo>
                    <a:pt x="50" y="1995"/>
                    <a:pt x="50" y="1828"/>
                    <a:pt x="134" y="1544"/>
                  </a:cubicBezTo>
                  <a:cubicBezTo>
                    <a:pt x="251" y="1160"/>
                    <a:pt x="502" y="809"/>
                    <a:pt x="836" y="575"/>
                  </a:cubicBezTo>
                  <a:cubicBezTo>
                    <a:pt x="1163" y="332"/>
                    <a:pt x="1530" y="222"/>
                    <a:pt x="1888" y="222"/>
                  </a:cubicBezTo>
                  <a:cubicBezTo>
                    <a:pt x="2810" y="222"/>
                    <a:pt x="3676" y="948"/>
                    <a:pt x="3676" y="1995"/>
                  </a:cubicBezTo>
                  <a:cubicBezTo>
                    <a:pt x="3676" y="3055"/>
                    <a:pt x="2809" y="3785"/>
                    <a:pt x="1886" y="3785"/>
                  </a:cubicBezTo>
                  <a:cubicBezTo>
                    <a:pt x="1528" y="3785"/>
                    <a:pt x="1162" y="3675"/>
                    <a:pt x="836" y="3432"/>
                  </a:cubicBezTo>
                  <a:cubicBezTo>
                    <a:pt x="502" y="3182"/>
                    <a:pt x="251" y="2847"/>
                    <a:pt x="134" y="2446"/>
                  </a:cubicBezTo>
                  <a:cubicBezTo>
                    <a:pt x="50" y="2162"/>
                    <a:pt x="50" y="1995"/>
                    <a:pt x="34" y="1995"/>
                  </a:cubicBezTo>
                  <a:cubicBezTo>
                    <a:pt x="0" y="2162"/>
                    <a:pt x="0" y="2313"/>
                    <a:pt x="34" y="2480"/>
                  </a:cubicBezTo>
                  <a:cubicBezTo>
                    <a:pt x="134" y="2914"/>
                    <a:pt x="368" y="3299"/>
                    <a:pt x="719" y="3583"/>
                  </a:cubicBezTo>
                  <a:cubicBezTo>
                    <a:pt x="1071" y="3858"/>
                    <a:pt x="1502" y="4002"/>
                    <a:pt x="1937" y="4002"/>
                  </a:cubicBezTo>
                  <a:cubicBezTo>
                    <a:pt x="2163" y="4002"/>
                    <a:pt x="2390" y="3963"/>
                    <a:pt x="2607" y="3883"/>
                  </a:cubicBezTo>
                  <a:cubicBezTo>
                    <a:pt x="4395" y="3265"/>
                    <a:pt x="4395" y="742"/>
                    <a:pt x="2607" y="107"/>
                  </a:cubicBezTo>
                  <a:cubicBezTo>
                    <a:pt x="2397" y="35"/>
                    <a:pt x="2178" y="0"/>
                    <a:pt x="1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52"/>
            <p:cNvSpPr/>
            <p:nvPr/>
          </p:nvSpPr>
          <p:spPr>
            <a:xfrm>
              <a:off x="4798779" y="1619777"/>
              <a:ext cx="108260" cy="67246"/>
            </a:xfrm>
            <a:custGeom>
              <a:rect b="b" l="l" r="r" t="t"/>
              <a:pathLst>
                <a:path extrusionOk="0" h="2097" w="3376">
                  <a:moveTo>
                    <a:pt x="1685" y="249"/>
                  </a:moveTo>
                  <a:cubicBezTo>
                    <a:pt x="1742" y="249"/>
                    <a:pt x="1815" y="294"/>
                    <a:pt x="1872" y="363"/>
                  </a:cubicBezTo>
                  <a:cubicBezTo>
                    <a:pt x="2006" y="580"/>
                    <a:pt x="1955" y="848"/>
                    <a:pt x="1755" y="1015"/>
                  </a:cubicBezTo>
                  <a:cubicBezTo>
                    <a:pt x="1712" y="1046"/>
                    <a:pt x="1665" y="1072"/>
                    <a:pt x="1616" y="1092"/>
                  </a:cubicBezTo>
                  <a:lnTo>
                    <a:pt x="1616" y="1092"/>
                  </a:lnTo>
                  <a:cubicBezTo>
                    <a:pt x="1561" y="947"/>
                    <a:pt x="1529" y="793"/>
                    <a:pt x="1521" y="630"/>
                  </a:cubicBezTo>
                  <a:cubicBezTo>
                    <a:pt x="1504" y="497"/>
                    <a:pt x="1538" y="380"/>
                    <a:pt x="1621" y="279"/>
                  </a:cubicBezTo>
                  <a:cubicBezTo>
                    <a:pt x="1637" y="258"/>
                    <a:pt x="1659" y="249"/>
                    <a:pt x="1685" y="249"/>
                  </a:cubicBezTo>
                  <a:close/>
                  <a:moveTo>
                    <a:pt x="2873" y="265"/>
                  </a:moveTo>
                  <a:cubicBezTo>
                    <a:pt x="2897" y="265"/>
                    <a:pt x="2923" y="285"/>
                    <a:pt x="2958" y="330"/>
                  </a:cubicBezTo>
                  <a:cubicBezTo>
                    <a:pt x="3075" y="580"/>
                    <a:pt x="3125" y="848"/>
                    <a:pt x="3108" y="1132"/>
                  </a:cubicBezTo>
                  <a:cubicBezTo>
                    <a:pt x="3108" y="1292"/>
                    <a:pt x="3049" y="1448"/>
                    <a:pt x="2953" y="1574"/>
                  </a:cubicBezTo>
                  <a:lnTo>
                    <a:pt x="2953" y="1574"/>
                  </a:lnTo>
                  <a:cubicBezTo>
                    <a:pt x="2735" y="1310"/>
                    <a:pt x="2642" y="970"/>
                    <a:pt x="2691" y="614"/>
                  </a:cubicBezTo>
                  <a:cubicBezTo>
                    <a:pt x="2707" y="513"/>
                    <a:pt x="2741" y="413"/>
                    <a:pt x="2808" y="313"/>
                  </a:cubicBezTo>
                  <a:cubicBezTo>
                    <a:pt x="2831" y="281"/>
                    <a:pt x="2851" y="265"/>
                    <a:pt x="2873" y="265"/>
                  </a:cubicBezTo>
                  <a:close/>
                  <a:moveTo>
                    <a:pt x="1686" y="1"/>
                  </a:moveTo>
                  <a:cubicBezTo>
                    <a:pt x="1609" y="1"/>
                    <a:pt x="1534" y="27"/>
                    <a:pt x="1471" y="79"/>
                  </a:cubicBezTo>
                  <a:cubicBezTo>
                    <a:pt x="1321" y="213"/>
                    <a:pt x="1237" y="430"/>
                    <a:pt x="1254" y="630"/>
                  </a:cubicBezTo>
                  <a:cubicBezTo>
                    <a:pt x="1261" y="811"/>
                    <a:pt x="1296" y="985"/>
                    <a:pt x="1355" y="1148"/>
                  </a:cubicBezTo>
                  <a:lnTo>
                    <a:pt x="1355" y="1148"/>
                  </a:lnTo>
                  <a:cubicBezTo>
                    <a:pt x="1346" y="1148"/>
                    <a:pt x="1337" y="1148"/>
                    <a:pt x="1328" y="1148"/>
                  </a:cubicBezTo>
                  <a:cubicBezTo>
                    <a:pt x="1252" y="1148"/>
                    <a:pt x="1176" y="1137"/>
                    <a:pt x="1103" y="1115"/>
                  </a:cubicBezTo>
                  <a:cubicBezTo>
                    <a:pt x="769" y="998"/>
                    <a:pt x="468" y="781"/>
                    <a:pt x="268" y="480"/>
                  </a:cubicBezTo>
                  <a:cubicBezTo>
                    <a:pt x="111" y="276"/>
                    <a:pt x="28" y="161"/>
                    <a:pt x="5" y="161"/>
                  </a:cubicBezTo>
                  <a:cubicBezTo>
                    <a:pt x="3" y="161"/>
                    <a:pt x="2" y="161"/>
                    <a:pt x="1" y="162"/>
                  </a:cubicBezTo>
                  <a:cubicBezTo>
                    <a:pt x="34" y="296"/>
                    <a:pt x="101" y="430"/>
                    <a:pt x="184" y="530"/>
                  </a:cubicBezTo>
                  <a:cubicBezTo>
                    <a:pt x="368" y="881"/>
                    <a:pt x="686" y="1165"/>
                    <a:pt x="1053" y="1299"/>
                  </a:cubicBezTo>
                  <a:cubicBezTo>
                    <a:pt x="1152" y="1333"/>
                    <a:pt x="1252" y="1350"/>
                    <a:pt x="1352" y="1350"/>
                  </a:cubicBezTo>
                  <a:cubicBezTo>
                    <a:pt x="1382" y="1350"/>
                    <a:pt x="1411" y="1349"/>
                    <a:pt x="1441" y="1346"/>
                  </a:cubicBezTo>
                  <a:lnTo>
                    <a:pt x="1441" y="1346"/>
                  </a:lnTo>
                  <a:cubicBezTo>
                    <a:pt x="1504" y="1467"/>
                    <a:pt x="1581" y="1581"/>
                    <a:pt x="1671" y="1683"/>
                  </a:cubicBezTo>
                  <a:cubicBezTo>
                    <a:pt x="1805" y="1833"/>
                    <a:pt x="1972" y="1950"/>
                    <a:pt x="2156" y="2034"/>
                  </a:cubicBezTo>
                  <a:cubicBezTo>
                    <a:pt x="2256" y="2076"/>
                    <a:pt x="2361" y="2096"/>
                    <a:pt x="2465" y="2096"/>
                  </a:cubicBezTo>
                  <a:cubicBezTo>
                    <a:pt x="2570" y="2096"/>
                    <a:pt x="2674" y="2076"/>
                    <a:pt x="2774" y="2034"/>
                  </a:cubicBezTo>
                  <a:cubicBezTo>
                    <a:pt x="2890" y="1976"/>
                    <a:pt x="2993" y="1898"/>
                    <a:pt x="3080" y="1806"/>
                  </a:cubicBezTo>
                  <a:lnTo>
                    <a:pt x="3080" y="1806"/>
                  </a:lnTo>
                  <a:cubicBezTo>
                    <a:pt x="3200" y="1875"/>
                    <a:pt x="3275" y="1883"/>
                    <a:pt x="3275" y="1883"/>
                  </a:cubicBezTo>
                  <a:cubicBezTo>
                    <a:pt x="3287" y="1861"/>
                    <a:pt x="3222" y="1831"/>
                    <a:pt x="3127" y="1752"/>
                  </a:cubicBezTo>
                  <a:lnTo>
                    <a:pt x="3127" y="1752"/>
                  </a:lnTo>
                  <a:cubicBezTo>
                    <a:pt x="3264" y="1584"/>
                    <a:pt x="3349" y="1375"/>
                    <a:pt x="3359" y="1148"/>
                  </a:cubicBezTo>
                  <a:cubicBezTo>
                    <a:pt x="3376" y="814"/>
                    <a:pt x="3292" y="497"/>
                    <a:pt x="3142" y="213"/>
                  </a:cubicBezTo>
                  <a:cubicBezTo>
                    <a:pt x="3075" y="129"/>
                    <a:pt x="2991" y="62"/>
                    <a:pt x="2891" y="46"/>
                  </a:cubicBezTo>
                  <a:cubicBezTo>
                    <a:pt x="2791" y="62"/>
                    <a:pt x="2691" y="112"/>
                    <a:pt x="2641" y="196"/>
                  </a:cubicBezTo>
                  <a:cubicBezTo>
                    <a:pt x="2557" y="313"/>
                    <a:pt x="2524" y="447"/>
                    <a:pt x="2507" y="597"/>
                  </a:cubicBezTo>
                  <a:cubicBezTo>
                    <a:pt x="2458" y="985"/>
                    <a:pt x="2598" y="1374"/>
                    <a:pt x="2880" y="1656"/>
                  </a:cubicBezTo>
                  <a:lnTo>
                    <a:pt x="2880" y="1656"/>
                  </a:lnTo>
                  <a:cubicBezTo>
                    <a:pt x="2820" y="1715"/>
                    <a:pt x="2750" y="1764"/>
                    <a:pt x="2674" y="1800"/>
                  </a:cubicBezTo>
                  <a:cubicBezTo>
                    <a:pt x="2611" y="1828"/>
                    <a:pt x="2545" y="1840"/>
                    <a:pt x="2478" y="1840"/>
                  </a:cubicBezTo>
                  <a:cubicBezTo>
                    <a:pt x="2262" y="1840"/>
                    <a:pt x="2038" y="1707"/>
                    <a:pt x="1872" y="1516"/>
                  </a:cubicBezTo>
                  <a:cubicBezTo>
                    <a:pt x="1807" y="1441"/>
                    <a:pt x="1752" y="1362"/>
                    <a:pt x="1705" y="1280"/>
                  </a:cubicBezTo>
                  <a:lnTo>
                    <a:pt x="1705" y="1280"/>
                  </a:lnTo>
                  <a:cubicBezTo>
                    <a:pt x="1768" y="1254"/>
                    <a:pt x="1830" y="1221"/>
                    <a:pt x="1889" y="1182"/>
                  </a:cubicBezTo>
                  <a:cubicBezTo>
                    <a:pt x="2189" y="964"/>
                    <a:pt x="2273" y="547"/>
                    <a:pt x="2056" y="229"/>
                  </a:cubicBezTo>
                  <a:cubicBezTo>
                    <a:pt x="2006" y="146"/>
                    <a:pt x="1922" y="79"/>
                    <a:pt x="1822" y="29"/>
                  </a:cubicBezTo>
                  <a:cubicBezTo>
                    <a:pt x="1778" y="10"/>
                    <a:pt x="1732" y="1"/>
                    <a:pt x="16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52"/>
          <p:cNvGrpSpPr/>
          <p:nvPr/>
        </p:nvGrpSpPr>
        <p:grpSpPr>
          <a:xfrm>
            <a:off x="2595036" y="1014695"/>
            <a:ext cx="1585449" cy="1152538"/>
            <a:chOff x="2595036" y="1014695"/>
            <a:chExt cx="1585449" cy="1152538"/>
          </a:xfrm>
        </p:grpSpPr>
        <p:sp>
          <p:nvSpPr>
            <p:cNvPr id="228" name="Google Shape;228;p52"/>
            <p:cNvSpPr/>
            <p:nvPr/>
          </p:nvSpPr>
          <p:spPr>
            <a:xfrm>
              <a:off x="2856483" y="1388410"/>
              <a:ext cx="139365" cy="297683"/>
            </a:xfrm>
            <a:custGeom>
              <a:rect b="b" l="l" r="r" t="t"/>
              <a:pathLst>
                <a:path extrusionOk="0" h="9283" w="4346">
                  <a:moveTo>
                    <a:pt x="193" y="1"/>
                  </a:moveTo>
                  <a:cubicBezTo>
                    <a:pt x="182" y="1"/>
                    <a:pt x="174" y="3"/>
                    <a:pt x="168" y="9"/>
                  </a:cubicBezTo>
                  <a:cubicBezTo>
                    <a:pt x="1" y="159"/>
                    <a:pt x="1538" y="1880"/>
                    <a:pt x="2624" y="4453"/>
                  </a:cubicBezTo>
                  <a:cubicBezTo>
                    <a:pt x="3740" y="6984"/>
                    <a:pt x="3943" y="9282"/>
                    <a:pt x="4176" y="9282"/>
                  </a:cubicBezTo>
                  <a:cubicBezTo>
                    <a:pt x="4176" y="9282"/>
                    <a:pt x="4177" y="9282"/>
                    <a:pt x="4178" y="9282"/>
                  </a:cubicBezTo>
                  <a:cubicBezTo>
                    <a:pt x="4278" y="9282"/>
                    <a:pt x="4345" y="8681"/>
                    <a:pt x="4262" y="7745"/>
                  </a:cubicBezTo>
                  <a:cubicBezTo>
                    <a:pt x="4212" y="7177"/>
                    <a:pt x="4111" y="6626"/>
                    <a:pt x="3978" y="6091"/>
                  </a:cubicBezTo>
                  <a:cubicBezTo>
                    <a:pt x="3643" y="4754"/>
                    <a:pt x="3092" y="3484"/>
                    <a:pt x="2357" y="2332"/>
                  </a:cubicBezTo>
                  <a:cubicBezTo>
                    <a:pt x="2056" y="1864"/>
                    <a:pt x="1722" y="1413"/>
                    <a:pt x="1354" y="995"/>
                  </a:cubicBezTo>
                  <a:cubicBezTo>
                    <a:pt x="772" y="336"/>
                    <a:pt x="317" y="1"/>
                    <a:pt x="1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52"/>
            <p:cNvSpPr/>
            <p:nvPr/>
          </p:nvSpPr>
          <p:spPr>
            <a:xfrm>
              <a:off x="2974363" y="1014695"/>
              <a:ext cx="43965" cy="732486"/>
            </a:xfrm>
            <a:custGeom>
              <a:rect b="b" l="l" r="r" t="t"/>
              <a:pathLst>
                <a:path extrusionOk="0" h="22842" w="1371">
                  <a:moveTo>
                    <a:pt x="352" y="0"/>
                  </a:moveTo>
                  <a:cubicBezTo>
                    <a:pt x="251" y="0"/>
                    <a:pt x="151" y="1287"/>
                    <a:pt x="84" y="3359"/>
                  </a:cubicBezTo>
                  <a:cubicBezTo>
                    <a:pt x="34" y="5414"/>
                    <a:pt x="1" y="8288"/>
                    <a:pt x="84" y="11446"/>
                  </a:cubicBezTo>
                  <a:cubicBezTo>
                    <a:pt x="168" y="14620"/>
                    <a:pt x="368" y="17478"/>
                    <a:pt x="636" y="19533"/>
                  </a:cubicBezTo>
                  <a:cubicBezTo>
                    <a:pt x="885" y="21591"/>
                    <a:pt x="1150" y="22841"/>
                    <a:pt x="1252" y="22841"/>
                  </a:cubicBezTo>
                  <a:cubicBezTo>
                    <a:pt x="1253" y="22841"/>
                    <a:pt x="1253" y="22841"/>
                    <a:pt x="1254" y="22841"/>
                  </a:cubicBezTo>
                  <a:cubicBezTo>
                    <a:pt x="1371" y="22824"/>
                    <a:pt x="1287" y="21554"/>
                    <a:pt x="1170" y="19483"/>
                  </a:cubicBezTo>
                  <a:cubicBezTo>
                    <a:pt x="1054" y="17427"/>
                    <a:pt x="920" y="14587"/>
                    <a:pt x="836" y="11429"/>
                  </a:cubicBezTo>
                  <a:cubicBezTo>
                    <a:pt x="753" y="8271"/>
                    <a:pt x="703" y="5414"/>
                    <a:pt x="636" y="3342"/>
                  </a:cubicBezTo>
                  <a:cubicBezTo>
                    <a:pt x="552" y="1287"/>
                    <a:pt x="469" y="0"/>
                    <a:pt x="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52"/>
            <p:cNvSpPr/>
            <p:nvPr/>
          </p:nvSpPr>
          <p:spPr>
            <a:xfrm>
              <a:off x="3009188" y="1170543"/>
              <a:ext cx="155976" cy="533218"/>
            </a:xfrm>
            <a:custGeom>
              <a:rect b="b" l="l" r="r" t="t"/>
              <a:pathLst>
                <a:path extrusionOk="0" h="16628" w="4864">
                  <a:moveTo>
                    <a:pt x="4754" y="0"/>
                  </a:moveTo>
                  <a:cubicBezTo>
                    <a:pt x="4646" y="0"/>
                    <a:pt x="4092" y="797"/>
                    <a:pt x="3460" y="2208"/>
                  </a:cubicBezTo>
                  <a:cubicBezTo>
                    <a:pt x="1805" y="5984"/>
                    <a:pt x="703" y="9978"/>
                    <a:pt x="168" y="14055"/>
                  </a:cubicBezTo>
                  <a:cubicBezTo>
                    <a:pt x="1" y="15625"/>
                    <a:pt x="68" y="16628"/>
                    <a:pt x="168" y="16628"/>
                  </a:cubicBezTo>
                  <a:cubicBezTo>
                    <a:pt x="285" y="16628"/>
                    <a:pt x="385" y="15659"/>
                    <a:pt x="703" y="14138"/>
                  </a:cubicBezTo>
                  <a:cubicBezTo>
                    <a:pt x="1003" y="12618"/>
                    <a:pt x="1488" y="10512"/>
                    <a:pt x="2123" y="8223"/>
                  </a:cubicBezTo>
                  <a:cubicBezTo>
                    <a:pt x="2758" y="5917"/>
                    <a:pt x="3409" y="3862"/>
                    <a:pt x="3944" y="2409"/>
                  </a:cubicBezTo>
                  <a:cubicBezTo>
                    <a:pt x="4462" y="938"/>
                    <a:pt x="4863" y="53"/>
                    <a:pt x="4763" y="3"/>
                  </a:cubicBezTo>
                  <a:cubicBezTo>
                    <a:pt x="4760" y="1"/>
                    <a:pt x="4758" y="0"/>
                    <a:pt x="4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52"/>
            <p:cNvSpPr/>
            <p:nvPr/>
          </p:nvSpPr>
          <p:spPr>
            <a:xfrm>
              <a:off x="2823806" y="1663004"/>
              <a:ext cx="345110" cy="254007"/>
            </a:xfrm>
            <a:custGeom>
              <a:rect b="b" l="l" r="r" t="t"/>
              <a:pathLst>
                <a:path extrusionOk="0" h="7921" w="10762">
                  <a:moveTo>
                    <a:pt x="34" y="1"/>
                  </a:moveTo>
                  <a:lnTo>
                    <a:pt x="34" y="2507"/>
                  </a:lnTo>
                  <a:cubicBezTo>
                    <a:pt x="1" y="5498"/>
                    <a:pt x="2407" y="7921"/>
                    <a:pt x="5381" y="7921"/>
                  </a:cubicBezTo>
                  <a:cubicBezTo>
                    <a:pt x="8355" y="7921"/>
                    <a:pt x="10761" y="5498"/>
                    <a:pt x="10744" y="2507"/>
                  </a:cubicBezTo>
                  <a:lnTo>
                    <a:pt x="107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2"/>
            <p:cNvSpPr/>
            <p:nvPr/>
          </p:nvSpPr>
          <p:spPr>
            <a:xfrm>
              <a:off x="2824896" y="1728903"/>
              <a:ext cx="346682" cy="4874"/>
            </a:xfrm>
            <a:custGeom>
              <a:rect b="b" l="l" r="r" t="t"/>
              <a:pathLst>
                <a:path extrusionOk="0" h="152" w="10811">
                  <a:moveTo>
                    <a:pt x="5397" y="1"/>
                  </a:moveTo>
                  <a:cubicBezTo>
                    <a:pt x="2406" y="1"/>
                    <a:pt x="0" y="34"/>
                    <a:pt x="0" y="68"/>
                  </a:cubicBezTo>
                  <a:cubicBezTo>
                    <a:pt x="0" y="118"/>
                    <a:pt x="2406" y="151"/>
                    <a:pt x="5397" y="151"/>
                  </a:cubicBezTo>
                  <a:cubicBezTo>
                    <a:pt x="8388" y="151"/>
                    <a:pt x="10811" y="118"/>
                    <a:pt x="10811" y="68"/>
                  </a:cubicBezTo>
                  <a:cubicBezTo>
                    <a:pt x="10811" y="34"/>
                    <a:pt x="8388" y="1"/>
                    <a:pt x="5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2"/>
            <p:cNvSpPr/>
            <p:nvPr/>
          </p:nvSpPr>
          <p:spPr>
            <a:xfrm>
              <a:off x="2824896" y="1751414"/>
              <a:ext cx="346682" cy="4874"/>
            </a:xfrm>
            <a:custGeom>
              <a:rect b="b" l="l" r="r" t="t"/>
              <a:pathLst>
                <a:path extrusionOk="0" h="152" w="10811">
                  <a:moveTo>
                    <a:pt x="5397" y="1"/>
                  </a:moveTo>
                  <a:cubicBezTo>
                    <a:pt x="2406" y="1"/>
                    <a:pt x="0" y="34"/>
                    <a:pt x="0" y="68"/>
                  </a:cubicBezTo>
                  <a:cubicBezTo>
                    <a:pt x="0" y="118"/>
                    <a:pt x="2406" y="151"/>
                    <a:pt x="5397" y="151"/>
                  </a:cubicBezTo>
                  <a:cubicBezTo>
                    <a:pt x="8388" y="151"/>
                    <a:pt x="10811" y="118"/>
                    <a:pt x="10811" y="68"/>
                  </a:cubicBezTo>
                  <a:cubicBezTo>
                    <a:pt x="10811" y="34"/>
                    <a:pt x="8388" y="1"/>
                    <a:pt x="5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2"/>
            <p:cNvSpPr/>
            <p:nvPr/>
          </p:nvSpPr>
          <p:spPr>
            <a:xfrm>
              <a:off x="2595036" y="1915920"/>
              <a:ext cx="1585449" cy="92194"/>
            </a:xfrm>
            <a:custGeom>
              <a:rect b="b" l="l" r="r" t="t"/>
              <a:pathLst>
                <a:path extrusionOk="0" h="2875" w="49441">
                  <a:moveTo>
                    <a:pt x="0" y="0"/>
                  </a:moveTo>
                  <a:lnTo>
                    <a:pt x="0" y="2874"/>
                  </a:lnTo>
                  <a:lnTo>
                    <a:pt x="49441" y="2874"/>
                  </a:lnTo>
                  <a:lnTo>
                    <a:pt x="494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2"/>
            <p:cNvSpPr/>
            <p:nvPr/>
          </p:nvSpPr>
          <p:spPr>
            <a:xfrm>
              <a:off x="2895605" y="2008082"/>
              <a:ext cx="52559" cy="159151"/>
            </a:xfrm>
            <a:custGeom>
              <a:rect b="b" l="l" r="r" t="t"/>
              <a:pathLst>
                <a:path extrusionOk="0" h="4963" w="1639">
                  <a:moveTo>
                    <a:pt x="1" y="0"/>
                  </a:moveTo>
                  <a:lnTo>
                    <a:pt x="1" y="4963"/>
                  </a:lnTo>
                  <a:lnTo>
                    <a:pt x="1638" y="4963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2"/>
            <p:cNvSpPr/>
            <p:nvPr/>
          </p:nvSpPr>
          <p:spPr>
            <a:xfrm>
              <a:off x="3765212" y="2008082"/>
              <a:ext cx="52559" cy="159151"/>
            </a:xfrm>
            <a:custGeom>
              <a:rect b="b" l="l" r="r" t="t"/>
              <a:pathLst>
                <a:path extrusionOk="0" h="4963" w="1639">
                  <a:moveTo>
                    <a:pt x="1" y="0"/>
                  </a:moveTo>
                  <a:lnTo>
                    <a:pt x="1" y="4963"/>
                  </a:lnTo>
                  <a:lnTo>
                    <a:pt x="1638" y="4963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2"/>
            <p:cNvSpPr/>
            <p:nvPr/>
          </p:nvSpPr>
          <p:spPr>
            <a:xfrm>
              <a:off x="3465156" y="1579436"/>
              <a:ext cx="498329" cy="334368"/>
            </a:xfrm>
            <a:custGeom>
              <a:rect b="b" l="l" r="r" t="t"/>
              <a:pathLst>
                <a:path extrusionOk="0" h="10427" w="15540">
                  <a:moveTo>
                    <a:pt x="1120" y="0"/>
                  </a:moveTo>
                  <a:lnTo>
                    <a:pt x="1" y="10426"/>
                  </a:lnTo>
                  <a:lnTo>
                    <a:pt x="14354" y="10426"/>
                  </a:lnTo>
                  <a:lnTo>
                    <a:pt x="155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2"/>
            <p:cNvSpPr/>
            <p:nvPr/>
          </p:nvSpPr>
          <p:spPr>
            <a:xfrm>
              <a:off x="3485006" y="1603551"/>
              <a:ext cx="449009" cy="292552"/>
            </a:xfrm>
            <a:custGeom>
              <a:rect b="b" l="l" r="r" t="t"/>
              <a:pathLst>
                <a:path extrusionOk="0" h="9123" w="14002">
                  <a:moveTo>
                    <a:pt x="1086" y="0"/>
                  </a:moveTo>
                  <a:lnTo>
                    <a:pt x="0" y="9123"/>
                  </a:lnTo>
                  <a:lnTo>
                    <a:pt x="12949" y="9123"/>
                  </a:lnTo>
                  <a:lnTo>
                    <a:pt x="140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2"/>
            <p:cNvSpPr/>
            <p:nvPr/>
          </p:nvSpPr>
          <p:spPr>
            <a:xfrm>
              <a:off x="3568574" y="1652839"/>
              <a:ext cx="275428" cy="193976"/>
            </a:xfrm>
            <a:custGeom>
              <a:rect b="b" l="l" r="r" t="t"/>
              <a:pathLst>
                <a:path extrusionOk="0" h="6049" w="8589">
                  <a:moveTo>
                    <a:pt x="669" y="0"/>
                  </a:moveTo>
                  <a:lnTo>
                    <a:pt x="1" y="6049"/>
                  </a:lnTo>
                  <a:lnTo>
                    <a:pt x="8171" y="6049"/>
                  </a:lnTo>
                  <a:lnTo>
                    <a:pt x="85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2"/>
            <p:cNvSpPr/>
            <p:nvPr/>
          </p:nvSpPr>
          <p:spPr>
            <a:xfrm>
              <a:off x="3925421" y="1710688"/>
              <a:ext cx="116854" cy="204719"/>
            </a:xfrm>
            <a:custGeom>
              <a:rect b="b" l="l" r="r" t="t"/>
              <a:pathLst>
                <a:path extrusionOk="0" h="6384" w="3644">
                  <a:moveTo>
                    <a:pt x="719" y="1"/>
                  </a:moveTo>
                  <a:lnTo>
                    <a:pt x="669" y="402"/>
                  </a:lnTo>
                  <a:lnTo>
                    <a:pt x="673" y="409"/>
                  </a:lnTo>
                  <a:lnTo>
                    <a:pt x="719" y="1"/>
                  </a:lnTo>
                  <a:close/>
                  <a:moveTo>
                    <a:pt x="673" y="409"/>
                  </a:moveTo>
                  <a:lnTo>
                    <a:pt x="1" y="6333"/>
                  </a:lnTo>
                  <a:lnTo>
                    <a:pt x="3643" y="6383"/>
                  </a:lnTo>
                  <a:lnTo>
                    <a:pt x="673" y="40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52"/>
          <p:cNvGrpSpPr/>
          <p:nvPr/>
        </p:nvGrpSpPr>
        <p:grpSpPr>
          <a:xfrm>
            <a:off x="3922214" y="644989"/>
            <a:ext cx="381507" cy="581929"/>
            <a:chOff x="3922214" y="644989"/>
            <a:chExt cx="381507" cy="581929"/>
          </a:xfrm>
        </p:grpSpPr>
        <p:sp>
          <p:nvSpPr>
            <p:cNvPr id="242" name="Google Shape;242;p52"/>
            <p:cNvSpPr/>
            <p:nvPr/>
          </p:nvSpPr>
          <p:spPr>
            <a:xfrm>
              <a:off x="3922214" y="644989"/>
              <a:ext cx="381507" cy="581929"/>
            </a:xfrm>
            <a:custGeom>
              <a:rect b="b" l="l" r="r" t="t"/>
              <a:pathLst>
                <a:path extrusionOk="0" h="18147" w="11897">
                  <a:moveTo>
                    <a:pt x="0" y="1"/>
                  </a:moveTo>
                  <a:lnTo>
                    <a:pt x="0" y="18146"/>
                  </a:lnTo>
                  <a:lnTo>
                    <a:pt x="11897" y="18146"/>
                  </a:lnTo>
                  <a:lnTo>
                    <a:pt x="1189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2"/>
            <p:cNvSpPr/>
            <p:nvPr/>
          </p:nvSpPr>
          <p:spPr>
            <a:xfrm>
              <a:off x="3937735" y="665897"/>
              <a:ext cx="348862" cy="540658"/>
            </a:xfrm>
            <a:custGeom>
              <a:rect b="b" l="l" r="r" t="t"/>
              <a:pathLst>
                <a:path extrusionOk="0" h="16860" w="10879">
                  <a:moveTo>
                    <a:pt x="1" y="0"/>
                  </a:moveTo>
                  <a:lnTo>
                    <a:pt x="1" y="16859"/>
                  </a:lnTo>
                  <a:lnTo>
                    <a:pt x="10878" y="16859"/>
                  </a:lnTo>
                  <a:lnTo>
                    <a:pt x="108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2"/>
            <p:cNvSpPr/>
            <p:nvPr/>
          </p:nvSpPr>
          <p:spPr>
            <a:xfrm>
              <a:off x="4064722" y="848073"/>
              <a:ext cx="95946" cy="176307"/>
            </a:xfrm>
            <a:custGeom>
              <a:rect b="b" l="l" r="r" t="t"/>
              <a:pathLst>
                <a:path extrusionOk="0" h="5498" w="2992">
                  <a:moveTo>
                    <a:pt x="1" y="0"/>
                  </a:moveTo>
                  <a:lnTo>
                    <a:pt x="1" y="5497"/>
                  </a:lnTo>
                  <a:lnTo>
                    <a:pt x="2992" y="5497"/>
                  </a:lnTo>
                  <a:lnTo>
                    <a:pt x="29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45;p52"/>
          <p:cNvGrpSpPr/>
          <p:nvPr/>
        </p:nvGrpSpPr>
        <p:grpSpPr>
          <a:xfrm>
            <a:off x="3459801" y="499787"/>
            <a:ext cx="219181" cy="334368"/>
            <a:chOff x="3459801" y="499787"/>
            <a:chExt cx="219181" cy="334368"/>
          </a:xfrm>
        </p:grpSpPr>
        <p:sp>
          <p:nvSpPr>
            <p:cNvPr id="246" name="Google Shape;246;p52"/>
            <p:cNvSpPr/>
            <p:nvPr/>
          </p:nvSpPr>
          <p:spPr>
            <a:xfrm>
              <a:off x="3459801" y="499787"/>
              <a:ext cx="219181" cy="334368"/>
            </a:xfrm>
            <a:custGeom>
              <a:rect b="b" l="l" r="r" t="t"/>
              <a:pathLst>
                <a:path extrusionOk="0" h="10427" w="6835">
                  <a:moveTo>
                    <a:pt x="1" y="1"/>
                  </a:moveTo>
                  <a:lnTo>
                    <a:pt x="1" y="10427"/>
                  </a:lnTo>
                  <a:lnTo>
                    <a:pt x="6835" y="10427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2"/>
            <p:cNvSpPr/>
            <p:nvPr/>
          </p:nvSpPr>
          <p:spPr>
            <a:xfrm>
              <a:off x="3468908" y="511588"/>
              <a:ext cx="200422" cy="310798"/>
            </a:xfrm>
            <a:custGeom>
              <a:rect b="b" l="l" r="r" t="t"/>
              <a:pathLst>
                <a:path extrusionOk="0" h="9692" w="6250">
                  <a:moveTo>
                    <a:pt x="1" y="0"/>
                  </a:moveTo>
                  <a:lnTo>
                    <a:pt x="1" y="9691"/>
                  </a:lnTo>
                  <a:lnTo>
                    <a:pt x="6250" y="9691"/>
                  </a:lnTo>
                  <a:lnTo>
                    <a:pt x="62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2"/>
            <p:cNvSpPr/>
            <p:nvPr/>
          </p:nvSpPr>
          <p:spPr>
            <a:xfrm>
              <a:off x="3541797" y="616064"/>
              <a:ext cx="55220" cy="101814"/>
            </a:xfrm>
            <a:custGeom>
              <a:rect b="b" l="l" r="r" t="t"/>
              <a:pathLst>
                <a:path extrusionOk="0" h="3175" w="1722">
                  <a:moveTo>
                    <a:pt x="0" y="0"/>
                  </a:moveTo>
                  <a:lnTo>
                    <a:pt x="0" y="3175"/>
                  </a:lnTo>
                  <a:lnTo>
                    <a:pt x="1721" y="3175"/>
                  </a:lnTo>
                  <a:lnTo>
                    <a:pt x="17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3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3"/>
          <p:cNvSpPr txBox="1"/>
          <p:nvPr>
            <p:ph idx="1" type="body"/>
          </p:nvPr>
        </p:nvSpPr>
        <p:spPr>
          <a:xfrm>
            <a:off x="2776200" y="1514400"/>
            <a:ext cx="3591600" cy="11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200"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2" name="Google Shape;252;p53"/>
          <p:cNvSpPr txBox="1"/>
          <p:nvPr>
            <p:ph idx="2" type="body"/>
          </p:nvPr>
        </p:nvSpPr>
        <p:spPr>
          <a:xfrm>
            <a:off x="2776200" y="2937600"/>
            <a:ext cx="3591600" cy="11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200"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3" name="Google Shape;253;p53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254" name="Google Shape;254;p53"/>
          <p:cNvGrpSpPr/>
          <p:nvPr/>
        </p:nvGrpSpPr>
        <p:grpSpPr>
          <a:xfrm>
            <a:off x="6685382" y="628692"/>
            <a:ext cx="1531897" cy="1110210"/>
            <a:chOff x="6418270" y="761967"/>
            <a:chExt cx="1531897" cy="1110210"/>
          </a:xfrm>
        </p:grpSpPr>
        <p:sp>
          <p:nvSpPr>
            <p:cNvPr id="255" name="Google Shape;255;p53"/>
            <p:cNvSpPr/>
            <p:nvPr/>
          </p:nvSpPr>
          <p:spPr>
            <a:xfrm>
              <a:off x="6671186" y="1121765"/>
              <a:ext cx="134523" cy="286940"/>
            </a:xfrm>
            <a:custGeom>
              <a:rect b="b" l="l" r="r" t="t"/>
              <a:pathLst>
                <a:path extrusionOk="0" h="8948" w="4195">
                  <a:moveTo>
                    <a:pt x="192" y="0"/>
                  </a:moveTo>
                  <a:cubicBezTo>
                    <a:pt x="181" y="0"/>
                    <a:pt x="173" y="3"/>
                    <a:pt x="167" y="9"/>
                  </a:cubicBezTo>
                  <a:lnTo>
                    <a:pt x="151" y="9"/>
                  </a:lnTo>
                  <a:cubicBezTo>
                    <a:pt x="0" y="159"/>
                    <a:pt x="1471" y="1830"/>
                    <a:pt x="2523" y="4286"/>
                  </a:cubicBezTo>
                  <a:cubicBezTo>
                    <a:pt x="3605" y="6733"/>
                    <a:pt x="3808" y="8948"/>
                    <a:pt x="4025" y="8948"/>
                  </a:cubicBezTo>
                  <a:cubicBezTo>
                    <a:pt x="4025" y="8948"/>
                    <a:pt x="4026" y="8948"/>
                    <a:pt x="4027" y="8948"/>
                  </a:cubicBezTo>
                  <a:cubicBezTo>
                    <a:pt x="4127" y="8948"/>
                    <a:pt x="4194" y="8380"/>
                    <a:pt x="4111" y="7461"/>
                  </a:cubicBezTo>
                  <a:cubicBezTo>
                    <a:pt x="4060" y="6926"/>
                    <a:pt x="3977" y="6391"/>
                    <a:pt x="3843" y="5873"/>
                  </a:cubicBezTo>
                  <a:cubicBezTo>
                    <a:pt x="3509" y="4587"/>
                    <a:pt x="2991" y="3367"/>
                    <a:pt x="2273" y="2264"/>
                  </a:cubicBezTo>
                  <a:cubicBezTo>
                    <a:pt x="1989" y="1796"/>
                    <a:pt x="1654" y="1379"/>
                    <a:pt x="1304" y="978"/>
                  </a:cubicBezTo>
                  <a:cubicBezTo>
                    <a:pt x="737" y="335"/>
                    <a:pt x="311" y="0"/>
                    <a:pt x="1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3"/>
            <p:cNvSpPr/>
            <p:nvPr/>
          </p:nvSpPr>
          <p:spPr>
            <a:xfrm>
              <a:off x="6784769" y="761967"/>
              <a:ext cx="42361" cy="705677"/>
            </a:xfrm>
            <a:custGeom>
              <a:rect b="b" l="l" r="r" t="t"/>
              <a:pathLst>
                <a:path extrusionOk="0" h="22006" w="1321">
                  <a:moveTo>
                    <a:pt x="351" y="0"/>
                  </a:moveTo>
                  <a:cubicBezTo>
                    <a:pt x="251" y="0"/>
                    <a:pt x="151" y="1237"/>
                    <a:pt x="84" y="3242"/>
                  </a:cubicBezTo>
                  <a:cubicBezTo>
                    <a:pt x="34" y="5230"/>
                    <a:pt x="1" y="7987"/>
                    <a:pt x="84" y="11028"/>
                  </a:cubicBezTo>
                  <a:cubicBezTo>
                    <a:pt x="151" y="14086"/>
                    <a:pt x="368" y="16843"/>
                    <a:pt x="602" y="18831"/>
                  </a:cubicBezTo>
                  <a:cubicBezTo>
                    <a:pt x="851" y="20789"/>
                    <a:pt x="1116" y="22006"/>
                    <a:pt x="1218" y="22006"/>
                  </a:cubicBezTo>
                  <a:cubicBezTo>
                    <a:pt x="1219" y="22006"/>
                    <a:pt x="1220" y="22006"/>
                    <a:pt x="1220" y="22006"/>
                  </a:cubicBezTo>
                  <a:cubicBezTo>
                    <a:pt x="1321" y="21989"/>
                    <a:pt x="1237" y="20769"/>
                    <a:pt x="1120" y="18781"/>
                  </a:cubicBezTo>
                  <a:cubicBezTo>
                    <a:pt x="1020" y="16792"/>
                    <a:pt x="886" y="14052"/>
                    <a:pt x="819" y="11011"/>
                  </a:cubicBezTo>
                  <a:cubicBezTo>
                    <a:pt x="736" y="7987"/>
                    <a:pt x="686" y="5230"/>
                    <a:pt x="602" y="3242"/>
                  </a:cubicBezTo>
                  <a:cubicBezTo>
                    <a:pt x="535" y="1237"/>
                    <a:pt x="452" y="0"/>
                    <a:pt x="3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3"/>
            <p:cNvSpPr/>
            <p:nvPr/>
          </p:nvSpPr>
          <p:spPr>
            <a:xfrm>
              <a:off x="6817991" y="912460"/>
              <a:ext cx="151134" cy="513401"/>
            </a:xfrm>
            <a:custGeom>
              <a:rect b="b" l="l" r="r" t="t"/>
              <a:pathLst>
                <a:path extrusionOk="0" h="16010" w="4713">
                  <a:moveTo>
                    <a:pt x="4620" y="0"/>
                  </a:moveTo>
                  <a:cubicBezTo>
                    <a:pt x="4511" y="0"/>
                    <a:pt x="3974" y="764"/>
                    <a:pt x="3342" y="2108"/>
                  </a:cubicBezTo>
                  <a:cubicBezTo>
                    <a:pt x="2540" y="3929"/>
                    <a:pt x="1872" y="5800"/>
                    <a:pt x="1354" y="7705"/>
                  </a:cubicBezTo>
                  <a:cubicBezTo>
                    <a:pt x="819" y="9627"/>
                    <a:pt x="418" y="11565"/>
                    <a:pt x="184" y="13536"/>
                  </a:cubicBezTo>
                  <a:cubicBezTo>
                    <a:pt x="0" y="15057"/>
                    <a:pt x="84" y="16009"/>
                    <a:pt x="184" y="16009"/>
                  </a:cubicBezTo>
                  <a:cubicBezTo>
                    <a:pt x="285" y="16009"/>
                    <a:pt x="385" y="15090"/>
                    <a:pt x="686" y="13620"/>
                  </a:cubicBezTo>
                  <a:cubicBezTo>
                    <a:pt x="986" y="12133"/>
                    <a:pt x="1454" y="10111"/>
                    <a:pt x="2072" y="7906"/>
                  </a:cubicBezTo>
                  <a:cubicBezTo>
                    <a:pt x="2691" y="5700"/>
                    <a:pt x="3309" y="3729"/>
                    <a:pt x="3827" y="2308"/>
                  </a:cubicBezTo>
                  <a:cubicBezTo>
                    <a:pt x="4328" y="905"/>
                    <a:pt x="4712" y="53"/>
                    <a:pt x="4629" y="3"/>
                  </a:cubicBezTo>
                  <a:cubicBezTo>
                    <a:pt x="4626" y="1"/>
                    <a:pt x="4623" y="0"/>
                    <a:pt x="46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3"/>
            <p:cNvSpPr/>
            <p:nvPr/>
          </p:nvSpPr>
          <p:spPr>
            <a:xfrm>
              <a:off x="6640113" y="1386706"/>
              <a:ext cx="332219" cy="243296"/>
            </a:xfrm>
            <a:custGeom>
              <a:rect b="b" l="l" r="r" t="t"/>
              <a:pathLst>
                <a:path extrusionOk="0" h="7587" w="10360">
                  <a:moveTo>
                    <a:pt x="0" y="1"/>
                  </a:moveTo>
                  <a:lnTo>
                    <a:pt x="0" y="2423"/>
                  </a:lnTo>
                  <a:cubicBezTo>
                    <a:pt x="0" y="5280"/>
                    <a:pt x="2323" y="7586"/>
                    <a:pt x="5180" y="7586"/>
                  </a:cubicBezTo>
                  <a:cubicBezTo>
                    <a:pt x="8037" y="7586"/>
                    <a:pt x="10360" y="5280"/>
                    <a:pt x="10360" y="2423"/>
                  </a:cubicBezTo>
                  <a:lnTo>
                    <a:pt x="103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3"/>
            <p:cNvSpPr/>
            <p:nvPr/>
          </p:nvSpPr>
          <p:spPr>
            <a:xfrm>
              <a:off x="6640113" y="1449943"/>
              <a:ext cx="334913" cy="4842"/>
            </a:xfrm>
            <a:custGeom>
              <a:rect b="b" l="l" r="r" t="t"/>
              <a:pathLst>
                <a:path extrusionOk="0" h="151" w="10444">
                  <a:moveTo>
                    <a:pt x="5230" y="0"/>
                  </a:moveTo>
                  <a:cubicBezTo>
                    <a:pt x="2339" y="0"/>
                    <a:pt x="0" y="34"/>
                    <a:pt x="0" y="67"/>
                  </a:cubicBezTo>
                  <a:cubicBezTo>
                    <a:pt x="0" y="117"/>
                    <a:pt x="2339" y="151"/>
                    <a:pt x="5230" y="151"/>
                  </a:cubicBezTo>
                  <a:cubicBezTo>
                    <a:pt x="8104" y="151"/>
                    <a:pt x="10443" y="117"/>
                    <a:pt x="10443" y="67"/>
                  </a:cubicBezTo>
                  <a:cubicBezTo>
                    <a:pt x="10443" y="34"/>
                    <a:pt x="8104" y="0"/>
                    <a:pt x="5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3"/>
            <p:cNvSpPr/>
            <p:nvPr/>
          </p:nvSpPr>
          <p:spPr>
            <a:xfrm>
              <a:off x="6640113" y="1471365"/>
              <a:ext cx="334913" cy="4842"/>
            </a:xfrm>
            <a:custGeom>
              <a:rect b="b" l="l" r="r" t="t"/>
              <a:pathLst>
                <a:path extrusionOk="0" h="151" w="10444">
                  <a:moveTo>
                    <a:pt x="5230" y="1"/>
                  </a:moveTo>
                  <a:cubicBezTo>
                    <a:pt x="2339" y="1"/>
                    <a:pt x="0" y="34"/>
                    <a:pt x="0" y="84"/>
                  </a:cubicBezTo>
                  <a:cubicBezTo>
                    <a:pt x="0" y="117"/>
                    <a:pt x="2339" y="151"/>
                    <a:pt x="5230" y="151"/>
                  </a:cubicBezTo>
                  <a:cubicBezTo>
                    <a:pt x="8104" y="151"/>
                    <a:pt x="10443" y="117"/>
                    <a:pt x="10443" y="84"/>
                  </a:cubicBezTo>
                  <a:cubicBezTo>
                    <a:pt x="10443" y="34"/>
                    <a:pt x="8104" y="1"/>
                    <a:pt x="5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3"/>
            <p:cNvSpPr/>
            <p:nvPr/>
          </p:nvSpPr>
          <p:spPr>
            <a:xfrm>
              <a:off x="6418270" y="1629970"/>
              <a:ext cx="1531897" cy="88955"/>
            </a:xfrm>
            <a:custGeom>
              <a:rect b="b" l="l" r="r" t="t"/>
              <a:pathLst>
                <a:path extrusionOk="0" h="2774" w="47771">
                  <a:moveTo>
                    <a:pt x="1" y="0"/>
                  </a:moveTo>
                  <a:lnTo>
                    <a:pt x="1" y="2774"/>
                  </a:lnTo>
                  <a:lnTo>
                    <a:pt x="47771" y="2774"/>
                  </a:lnTo>
                  <a:lnTo>
                    <a:pt x="477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3"/>
            <p:cNvSpPr/>
            <p:nvPr/>
          </p:nvSpPr>
          <p:spPr>
            <a:xfrm>
              <a:off x="6708673" y="1718894"/>
              <a:ext cx="50955" cy="153283"/>
            </a:xfrm>
            <a:custGeom>
              <a:rect b="b" l="l" r="r" t="t"/>
              <a:pathLst>
                <a:path extrusionOk="0" h="4780" w="1589">
                  <a:moveTo>
                    <a:pt x="1" y="1"/>
                  </a:moveTo>
                  <a:lnTo>
                    <a:pt x="1" y="4779"/>
                  </a:lnTo>
                  <a:lnTo>
                    <a:pt x="1588" y="4779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3"/>
            <p:cNvSpPr/>
            <p:nvPr/>
          </p:nvSpPr>
          <p:spPr>
            <a:xfrm>
              <a:off x="7548809" y="1718894"/>
              <a:ext cx="50955" cy="153283"/>
            </a:xfrm>
            <a:custGeom>
              <a:rect b="b" l="l" r="r" t="t"/>
              <a:pathLst>
                <a:path extrusionOk="0" h="4780" w="1589">
                  <a:moveTo>
                    <a:pt x="1" y="1"/>
                  </a:moveTo>
                  <a:lnTo>
                    <a:pt x="1" y="4779"/>
                  </a:lnTo>
                  <a:lnTo>
                    <a:pt x="1588" y="4779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3"/>
            <p:cNvSpPr/>
            <p:nvPr/>
          </p:nvSpPr>
          <p:spPr>
            <a:xfrm>
              <a:off x="7258951" y="1305800"/>
              <a:ext cx="481718" cy="322054"/>
            </a:xfrm>
            <a:custGeom>
              <a:rect b="b" l="l" r="r" t="t"/>
              <a:pathLst>
                <a:path extrusionOk="0" h="10043" w="15022">
                  <a:moveTo>
                    <a:pt x="1087" y="1"/>
                  </a:moveTo>
                  <a:lnTo>
                    <a:pt x="1" y="10042"/>
                  </a:lnTo>
                  <a:lnTo>
                    <a:pt x="13869" y="10042"/>
                  </a:lnTo>
                  <a:lnTo>
                    <a:pt x="150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3"/>
            <p:cNvSpPr/>
            <p:nvPr/>
          </p:nvSpPr>
          <p:spPr>
            <a:xfrm>
              <a:off x="7278256" y="1329370"/>
              <a:ext cx="433488" cy="281328"/>
            </a:xfrm>
            <a:custGeom>
              <a:rect b="b" l="l" r="r" t="t"/>
              <a:pathLst>
                <a:path extrusionOk="0" h="8773" w="13518">
                  <a:moveTo>
                    <a:pt x="1053" y="1"/>
                  </a:moveTo>
                  <a:lnTo>
                    <a:pt x="0" y="8773"/>
                  </a:lnTo>
                  <a:lnTo>
                    <a:pt x="12515" y="8773"/>
                  </a:lnTo>
                  <a:lnTo>
                    <a:pt x="135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3"/>
            <p:cNvSpPr/>
            <p:nvPr/>
          </p:nvSpPr>
          <p:spPr>
            <a:xfrm>
              <a:off x="7358617" y="1376541"/>
              <a:ext cx="266321" cy="187018"/>
            </a:xfrm>
            <a:custGeom>
              <a:rect b="b" l="l" r="r" t="t"/>
              <a:pathLst>
                <a:path extrusionOk="0" h="5832" w="8305">
                  <a:moveTo>
                    <a:pt x="652" y="0"/>
                  </a:moveTo>
                  <a:lnTo>
                    <a:pt x="0" y="5831"/>
                  </a:lnTo>
                  <a:lnTo>
                    <a:pt x="7904" y="5831"/>
                  </a:lnTo>
                  <a:lnTo>
                    <a:pt x="83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3"/>
            <p:cNvSpPr/>
            <p:nvPr/>
          </p:nvSpPr>
          <p:spPr>
            <a:xfrm>
              <a:off x="7703663" y="1432787"/>
              <a:ext cx="112557" cy="196670"/>
            </a:xfrm>
            <a:custGeom>
              <a:rect b="b" l="l" r="r" t="t"/>
              <a:pathLst>
                <a:path extrusionOk="0" h="6133" w="3510">
                  <a:moveTo>
                    <a:pt x="686" y="0"/>
                  </a:moveTo>
                  <a:lnTo>
                    <a:pt x="1" y="6082"/>
                  </a:lnTo>
                  <a:lnTo>
                    <a:pt x="3510" y="6133"/>
                  </a:lnTo>
                  <a:lnTo>
                    <a:pt x="652" y="368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53"/>
          <p:cNvGrpSpPr/>
          <p:nvPr/>
        </p:nvGrpSpPr>
        <p:grpSpPr>
          <a:xfrm>
            <a:off x="444493" y="717090"/>
            <a:ext cx="1721576" cy="1153083"/>
            <a:chOff x="735556" y="934490"/>
            <a:chExt cx="1721576" cy="1153083"/>
          </a:xfrm>
        </p:grpSpPr>
        <p:sp>
          <p:nvSpPr>
            <p:cNvPr id="269" name="Google Shape;269;p53"/>
            <p:cNvSpPr/>
            <p:nvPr/>
          </p:nvSpPr>
          <p:spPr>
            <a:xfrm>
              <a:off x="735556" y="1437084"/>
              <a:ext cx="990212" cy="650489"/>
            </a:xfrm>
            <a:custGeom>
              <a:rect b="b" l="l" r="r" t="t"/>
              <a:pathLst>
                <a:path extrusionOk="0" h="20285" w="30879">
                  <a:moveTo>
                    <a:pt x="1" y="0"/>
                  </a:moveTo>
                  <a:lnTo>
                    <a:pt x="1" y="20284"/>
                  </a:lnTo>
                  <a:lnTo>
                    <a:pt x="30878" y="20284"/>
                  </a:lnTo>
                  <a:lnTo>
                    <a:pt x="308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53"/>
            <p:cNvSpPr/>
            <p:nvPr/>
          </p:nvSpPr>
          <p:spPr>
            <a:xfrm>
              <a:off x="770381" y="1463316"/>
              <a:ext cx="920562" cy="595333"/>
            </a:xfrm>
            <a:custGeom>
              <a:rect b="b" l="l" r="r" t="t"/>
              <a:pathLst>
                <a:path extrusionOk="0" h="18565" w="28707">
                  <a:moveTo>
                    <a:pt x="1" y="1"/>
                  </a:moveTo>
                  <a:lnTo>
                    <a:pt x="1" y="18564"/>
                  </a:lnTo>
                  <a:lnTo>
                    <a:pt x="28706" y="18564"/>
                  </a:lnTo>
                  <a:lnTo>
                    <a:pt x="287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53"/>
            <p:cNvSpPr/>
            <p:nvPr/>
          </p:nvSpPr>
          <p:spPr>
            <a:xfrm>
              <a:off x="1080634" y="1680316"/>
              <a:ext cx="300056" cy="163993"/>
            </a:xfrm>
            <a:custGeom>
              <a:rect b="b" l="l" r="r" t="t"/>
              <a:pathLst>
                <a:path extrusionOk="0" h="5114" w="9357">
                  <a:moveTo>
                    <a:pt x="0" y="1"/>
                  </a:moveTo>
                  <a:lnTo>
                    <a:pt x="0" y="5114"/>
                  </a:lnTo>
                  <a:lnTo>
                    <a:pt x="9357" y="5114"/>
                  </a:lnTo>
                  <a:lnTo>
                    <a:pt x="93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53"/>
            <p:cNvSpPr/>
            <p:nvPr/>
          </p:nvSpPr>
          <p:spPr>
            <a:xfrm>
              <a:off x="2088452" y="1209886"/>
              <a:ext cx="368680" cy="559963"/>
            </a:xfrm>
            <a:custGeom>
              <a:rect b="b" l="l" r="r" t="t"/>
              <a:pathLst>
                <a:path extrusionOk="0" h="17462" w="11497">
                  <a:moveTo>
                    <a:pt x="1" y="1"/>
                  </a:moveTo>
                  <a:lnTo>
                    <a:pt x="1" y="17461"/>
                  </a:lnTo>
                  <a:lnTo>
                    <a:pt x="11496" y="17461"/>
                  </a:lnTo>
                  <a:lnTo>
                    <a:pt x="114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53"/>
            <p:cNvSpPr/>
            <p:nvPr/>
          </p:nvSpPr>
          <p:spPr>
            <a:xfrm>
              <a:off x="2103459" y="1229704"/>
              <a:ext cx="337061" cy="520840"/>
            </a:xfrm>
            <a:custGeom>
              <a:rect b="b" l="l" r="r" t="t"/>
              <a:pathLst>
                <a:path extrusionOk="0" h="16242" w="10511">
                  <a:moveTo>
                    <a:pt x="1" y="1"/>
                  </a:moveTo>
                  <a:lnTo>
                    <a:pt x="1" y="16242"/>
                  </a:lnTo>
                  <a:lnTo>
                    <a:pt x="10510" y="16242"/>
                  </a:lnTo>
                  <a:lnTo>
                    <a:pt x="105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53"/>
            <p:cNvSpPr/>
            <p:nvPr/>
          </p:nvSpPr>
          <p:spPr>
            <a:xfrm>
              <a:off x="2226695" y="1404921"/>
              <a:ext cx="92194" cy="169894"/>
            </a:xfrm>
            <a:custGeom>
              <a:rect b="b" l="l" r="r" t="t"/>
              <a:pathLst>
                <a:path extrusionOk="0" h="5298" w="2875">
                  <a:moveTo>
                    <a:pt x="1" y="1"/>
                  </a:moveTo>
                  <a:lnTo>
                    <a:pt x="1" y="5297"/>
                  </a:lnTo>
                  <a:lnTo>
                    <a:pt x="2875" y="5297"/>
                  </a:lnTo>
                  <a:lnTo>
                    <a:pt x="28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53"/>
            <p:cNvSpPr/>
            <p:nvPr/>
          </p:nvSpPr>
          <p:spPr>
            <a:xfrm>
              <a:off x="1603014" y="934490"/>
              <a:ext cx="211678" cy="322054"/>
            </a:xfrm>
            <a:custGeom>
              <a:rect b="b" l="l" r="r" t="t"/>
              <a:pathLst>
                <a:path extrusionOk="0" h="10043" w="6601">
                  <a:moveTo>
                    <a:pt x="1" y="1"/>
                  </a:moveTo>
                  <a:lnTo>
                    <a:pt x="1" y="10042"/>
                  </a:lnTo>
                  <a:lnTo>
                    <a:pt x="6601" y="10042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3"/>
            <p:cNvSpPr/>
            <p:nvPr/>
          </p:nvSpPr>
          <p:spPr>
            <a:xfrm>
              <a:off x="1611608" y="945746"/>
              <a:ext cx="193463" cy="299543"/>
            </a:xfrm>
            <a:custGeom>
              <a:rect b="b" l="l" r="r" t="t"/>
              <a:pathLst>
                <a:path extrusionOk="0" h="9341" w="6033">
                  <a:moveTo>
                    <a:pt x="0" y="0"/>
                  </a:moveTo>
                  <a:lnTo>
                    <a:pt x="0" y="9341"/>
                  </a:lnTo>
                  <a:lnTo>
                    <a:pt x="6032" y="9341"/>
                  </a:lnTo>
                  <a:lnTo>
                    <a:pt x="60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3"/>
            <p:cNvSpPr/>
            <p:nvPr/>
          </p:nvSpPr>
          <p:spPr>
            <a:xfrm>
              <a:off x="1682317" y="1046470"/>
              <a:ext cx="53072" cy="97549"/>
            </a:xfrm>
            <a:custGeom>
              <a:rect b="b" l="l" r="r" t="t"/>
              <a:pathLst>
                <a:path extrusionOk="0" h="3042" w="1655">
                  <a:moveTo>
                    <a:pt x="1" y="1"/>
                  </a:moveTo>
                  <a:lnTo>
                    <a:pt x="1" y="3042"/>
                  </a:lnTo>
                  <a:lnTo>
                    <a:pt x="1655" y="3042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8" name="Google Shape;278;p53"/>
          <p:cNvGrpSpPr/>
          <p:nvPr/>
        </p:nvGrpSpPr>
        <p:grpSpPr>
          <a:xfrm>
            <a:off x="1388705" y="4044813"/>
            <a:ext cx="938231" cy="663894"/>
            <a:chOff x="1278330" y="4044813"/>
            <a:chExt cx="938231" cy="663894"/>
          </a:xfrm>
        </p:grpSpPr>
        <p:sp>
          <p:nvSpPr>
            <p:cNvPr id="279" name="Google Shape;279;p53"/>
            <p:cNvSpPr/>
            <p:nvPr/>
          </p:nvSpPr>
          <p:spPr>
            <a:xfrm>
              <a:off x="1306197" y="4117158"/>
              <a:ext cx="794088" cy="258272"/>
            </a:xfrm>
            <a:custGeom>
              <a:rect b="b" l="l" r="r" t="t"/>
              <a:pathLst>
                <a:path extrusionOk="0" h="8054" w="24763">
                  <a:moveTo>
                    <a:pt x="0" y="0"/>
                  </a:moveTo>
                  <a:lnTo>
                    <a:pt x="0" y="8054"/>
                  </a:lnTo>
                  <a:lnTo>
                    <a:pt x="24762" y="8054"/>
                  </a:lnTo>
                  <a:lnTo>
                    <a:pt x="24762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53"/>
            <p:cNvSpPr/>
            <p:nvPr/>
          </p:nvSpPr>
          <p:spPr>
            <a:xfrm>
              <a:off x="1278330" y="4044813"/>
              <a:ext cx="855176" cy="72376"/>
            </a:xfrm>
            <a:custGeom>
              <a:rect b="b" l="l" r="r" t="t"/>
              <a:pathLst>
                <a:path extrusionOk="0" h="2257" w="26668">
                  <a:moveTo>
                    <a:pt x="1" y="1"/>
                  </a:moveTo>
                  <a:lnTo>
                    <a:pt x="1" y="2256"/>
                  </a:lnTo>
                  <a:lnTo>
                    <a:pt x="26667" y="2256"/>
                  </a:lnTo>
                  <a:lnTo>
                    <a:pt x="266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53"/>
            <p:cNvSpPr/>
            <p:nvPr/>
          </p:nvSpPr>
          <p:spPr>
            <a:xfrm>
              <a:off x="1278330" y="4044813"/>
              <a:ext cx="444199" cy="330616"/>
            </a:xfrm>
            <a:custGeom>
              <a:rect b="b" l="l" r="r" t="t"/>
              <a:pathLst>
                <a:path extrusionOk="0" h="10310" w="13852">
                  <a:moveTo>
                    <a:pt x="1" y="1"/>
                  </a:moveTo>
                  <a:lnTo>
                    <a:pt x="1" y="2256"/>
                  </a:lnTo>
                  <a:lnTo>
                    <a:pt x="869" y="2256"/>
                  </a:lnTo>
                  <a:lnTo>
                    <a:pt x="869" y="10310"/>
                  </a:lnTo>
                  <a:lnTo>
                    <a:pt x="13334" y="10310"/>
                  </a:lnTo>
                  <a:lnTo>
                    <a:pt x="13852" y="2056"/>
                  </a:lnTo>
                  <a:lnTo>
                    <a:pt x="13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3"/>
            <p:cNvSpPr/>
            <p:nvPr/>
          </p:nvSpPr>
          <p:spPr>
            <a:xfrm>
              <a:off x="1828064" y="4158942"/>
              <a:ext cx="161300" cy="38609"/>
            </a:xfrm>
            <a:custGeom>
              <a:rect b="b" l="l" r="r" t="t"/>
              <a:pathLst>
                <a:path extrusionOk="0" h="1204" w="5030">
                  <a:moveTo>
                    <a:pt x="1" y="0"/>
                  </a:moveTo>
                  <a:lnTo>
                    <a:pt x="1" y="1203"/>
                  </a:lnTo>
                  <a:lnTo>
                    <a:pt x="5030" y="1203"/>
                  </a:lnTo>
                  <a:lnTo>
                    <a:pt x="50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3"/>
            <p:cNvSpPr/>
            <p:nvPr/>
          </p:nvSpPr>
          <p:spPr>
            <a:xfrm>
              <a:off x="1803404" y="4246262"/>
              <a:ext cx="206867" cy="82029"/>
            </a:xfrm>
            <a:custGeom>
              <a:rect b="b" l="l" r="r" t="t"/>
              <a:pathLst>
                <a:path extrusionOk="0" h="2558" w="6451">
                  <a:moveTo>
                    <a:pt x="1" y="1"/>
                  </a:moveTo>
                  <a:lnTo>
                    <a:pt x="1" y="2557"/>
                  </a:lnTo>
                  <a:lnTo>
                    <a:pt x="6450" y="2557"/>
                  </a:lnTo>
                  <a:lnTo>
                    <a:pt x="64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3"/>
            <p:cNvSpPr/>
            <p:nvPr/>
          </p:nvSpPr>
          <p:spPr>
            <a:xfrm>
              <a:off x="1389252" y="4450403"/>
              <a:ext cx="794088" cy="258304"/>
            </a:xfrm>
            <a:custGeom>
              <a:rect b="b" l="l" r="r" t="t"/>
              <a:pathLst>
                <a:path extrusionOk="0" h="8055" w="24763">
                  <a:moveTo>
                    <a:pt x="0" y="1"/>
                  </a:moveTo>
                  <a:lnTo>
                    <a:pt x="0" y="8054"/>
                  </a:lnTo>
                  <a:lnTo>
                    <a:pt x="24762" y="8054"/>
                  </a:lnTo>
                  <a:lnTo>
                    <a:pt x="24762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3"/>
            <p:cNvSpPr/>
            <p:nvPr/>
          </p:nvSpPr>
          <p:spPr>
            <a:xfrm>
              <a:off x="1361385" y="4378091"/>
              <a:ext cx="855176" cy="72344"/>
            </a:xfrm>
            <a:custGeom>
              <a:rect b="b" l="l" r="r" t="t"/>
              <a:pathLst>
                <a:path extrusionOk="0" h="2256" w="26668">
                  <a:moveTo>
                    <a:pt x="0" y="0"/>
                  </a:moveTo>
                  <a:lnTo>
                    <a:pt x="0" y="2256"/>
                  </a:lnTo>
                  <a:lnTo>
                    <a:pt x="26667" y="2256"/>
                  </a:lnTo>
                  <a:lnTo>
                    <a:pt x="266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53"/>
            <p:cNvSpPr/>
            <p:nvPr/>
          </p:nvSpPr>
          <p:spPr>
            <a:xfrm>
              <a:off x="1361385" y="4378091"/>
              <a:ext cx="444199" cy="330616"/>
            </a:xfrm>
            <a:custGeom>
              <a:rect b="b" l="l" r="r" t="t"/>
              <a:pathLst>
                <a:path extrusionOk="0" h="10310" w="13852">
                  <a:moveTo>
                    <a:pt x="0" y="0"/>
                  </a:moveTo>
                  <a:lnTo>
                    <a:pt x="0" y="2256"/>
                  </a:lnTo>
                  <a:lnTo>
                    <a:pt x="869" y="2256"/>
                  </a:lnTo>
                  <a:lnTo>
                    <a:pt x="869" y="10309"/>
                  </a:lnTo>
                  <a:lnTo>
                    <a:pt x="13334" y="10309"/>
                  </a:lnTo>
                  <a:lnTo>
                    <a:pt x="13852" y="2039"/>
                  </a:lnTo>
                  <a:lnTo>
                    <a:pt x="13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53"/>
            <p:cNvSpPr/>
            <p:nvPr/>
          </p:nvSpPr>
          <p:spPr>
            <a:xfrm>
              <a:off x="1911118" y="4492219"/>
              <a:ext cx="160754" cy="38609"/>
            </a:xfrm>
            <a:custGeom>
              <a:rect b="b" l="l" r="r" t="t"/>
              <a:pathLst>
                <a:path extrusionOk="0" h="1204" w="5013">
                  <a:moveTo>
                    <a:pt x="0" y="0"/>
                  </a:moveTo>
                  <a:lnTo>
                    <a:pt x="0" y="1203"/>
                  </a:lnTo>
                  <a:lnTo>
                    <a:pt x="5013" y="1203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3"/>
            <p:cNvSpPr/>
            <p:nvPr/>
          </p:nvSpPr>
          <p:spPr>
            <a:xfrm>
              <a:off x="1885945" y="4579539"/>
              <a:ext cx="206835" cy="82029"/>
            </a:xfrm>
            <a:custGeom>
              <a:rect b="b" l="l" r="r" t="t"/>
              <a:pathLst>
                <a:path extrusionOk="0" h="2558" w="6450">
                  <a:moveTo>
                    <a:pt x="0" y="1"/>
                  </a:moveTo>
                  <a:lnTo>
                    <a:pt x="0" y="2557"/>
                  </a:lnTo>
                  <a:lnTo>
                    <a:pt x="6450" y="2557"/>
                  </a:lnTo>
                  <a:lnTo>
                    <a:pt x="64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53"/>
          <p:cNvGrpSpPr/>
          <p:nvPr/>
        </p:nvGrpSpPr>
        <p:grpSpPr>
          <a:xfrm>
            <a:off x="6953203" y="3236296"/>
            <a:ext cx="837508" cy="1448842"/>
            <a:chOff x="7002828" y="3236296"/>
            <a:chExt cx="837508" cy="1448842"/>
          </a:xfrm>
        </p:grpSpPr>
        <p:sp>
          <p:nvSpPr>
            <p:cNvPr id="290" name="Google Shape;290;p53"/>
            <p:cNvSpPr/>
            <p:nvPr/>
          </p:nvSpPr>
          <p:spPr>
            <a:xfrm>
              <a:off x="7002828" y="3236296"/>
              <a:ext cx="837507" cy="1448842"/>
            </a:xfrm>
            <a:custGeom>
              <a:rect b="b" l="l" r="r" t="t"/>
              <a:pathLst>
                <a:path extrusionOk="0" h="45181" w="26117">
                  <a:moveTo>
                    <a:pt x="586" y="0"/>
                  </a:moveTo>
                  <a:lnTo>
                    <a:pt x="1" y="45180"/>
                  </a:lnTo>
                  <a:lnTo>
                    <a:pt x="26116" y="45180"/>
                  </a:lnTo>
                  <a:lnTo>
                    <a:pt x="26116" y="61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3"/>
            <p:cNvSpPr/>
            <p:nvPr/>
          </p:nvSpPr>
          <p:spPr>
            <a:xfrm>
              <a:off x="7465242" y="3247551"/>
              <a:ext cx="375094" cy="1437586"/>
            </a:xfrm>
            <a:custGeom>
              <a:rect b="b" l="l" r="r" t="t"/>
              <a:pathLst>
                <a:path extrusionOk="0" h="44830" w="11697">
                  <a:moveTo>
                    <a:pt x="234" y="0"/>
                  </a:moveTo>
                  <a:lnTo>
                    <a:pt x="0" y="44829"/>
                  </a:lnTo>
                  <a:lnTo>
                    <a:pt x="11696" y="44829"/>
                  </a:lnTo>
                  <a:lnTo>
                    <a:pt x="11696" y="268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3"/>
            <p:cNvSpPr/>
            <p:nvPr/>
          </p:nvSpPr>
          <p:spPr>
            <a:xfrm>
              <a:off x="7048396" y="3262559"/>
              <a:ext cx="396515" cy="296304"/>
            </a:xfrm>
            <a:custGeom>
              <a:rect b="b" l="l" r="r" t="t"/>
              <a:pathLst>
                <a:path extrusionOk="0" h="9240" w="12365">
                  <a:moveTo>
                    <a:pt x="0" y="0"/>
                  </a:moveTo>
                  <a:lnTo>
                    <a:pt x="0" y="9240"/>
                  </a:lnTo>
                  <a:lnTo>
                    <a:pt x="12364" y="9240"/>
                  </a:lnTo>
                  <a:lnTo>
                    <a:pt x="12364" y="4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3"/>
            <p:cNvSpPr/>
            <p:nvPr/>
          </p:nvSpPr>
          <p:spPr>
            <a:xfrm>
              <a:off x="7185004" y="3340226"/>
              <a:ext cx="121119" cy="47716"/>
            </a:xfrm>
            <a:custGeom>
              <a:rect b="b" l="l" r="r" t="t"/>
              <a:pathLst>
                <a:path extrusionOk="0" h="1488" w="3777">
                  <a:moveTo>
                    <a:pt x="3777" y="1"/>
                  </a:moveTo>
                  <a:lnTo>
                    <a:pt x="1" y="118"/>
                  </a:lnTo>
                  <a:lnTo>
                    <a:pt x="1" y="1488"/>
                  </a:lnTo>
                  <a:lnTo>
                    <a:pt x="3777" y="1488"/>
                  </a:lnTo>
                  <a:lnTo>
                    <a:pt x="3777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3"/>
            <p:cNvSpPr/>
            <p:nvPr/>
          </p:nvSpPr>
          <p:spPr>
            <a:xfrm>
              <a:off x="7185004" y="3424885"/>
              <a:ext cx="125416" cy="17733"/>
            </a:xfrm>
            <a:custGeom>
              <a:rect b="b" l="l" r="r" t="t"/>
              <a:pathLst>
                <a:path extrusionOk="0" h="553" w="3911">
                  <a:moveTo>
                    <a:pt x="1" y="1"/>
                  </a:moveTo>
                  <a:lnTo>
                    <a:pt x="1" y="552"/>
                  </a:lnTo>
                  <a:lnTo>
                    <a:pt x="3911" y="552"/>
                  </a:lnTo>
                  <a:lnTo>
                    <a:pt x="391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3"/>
            <p:cNvSpPr/>
            <p:nvPr/>
          </p:nvSpPr>
          <p:spPr>
            <a:xfrm>
              <a:off x="7048396" y="4300937"/>
              <a:ext cx="396515" cy="295791"/>
            </a:xfrm>
            <a:custGeom>
              <a:rect b="b" l="l" r="r" t="t"/>
              <a:pathLst>
                <a:path extrusionOk="0" h="9224" w="12365">
                  <a:moveTo>
                    <a:pt x="0" y="0"/>
                  </a:moveTo>
                  <a:lnTo>
                    <a:pt x="0" y="9223"/>
                  </a:lnTo>
                  <a:lnTo>
                    <a:pt x="12364" y="9223"/>
                  </a:lnTo>
                  <a:lnTo>
                    <a:pt x="12364" y="4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3"/>
            <p:cNvSpPr/>
            <p:nvPr/>
          </p:nvSpPr>
          <p:spPr>
            <a:xfrm>
              <a:off x="7185004" y="4378091"/>
              <a:ext cx="121119" cy="47716"/>
            </a:xfrm>
            <a:custGeom>
              <a:rect b="b" l="l" r="r" t="t"/>
              <a:pathLst>
                <a:path extrusionOk="0" h="1488" w="3777">
                  <a:moveTo>
                    <a:pt x="3777" y="0"/>
                  </a:moveTo>
                  <a:lnTo>
                    <a:pt x="1" y="134"/>
                  </a:lnTo>
                  <a:lnTo>
                    <a:pt x="1" y="1487"/>
                  </a:lnTo>
                  <a:lnTo>
                    <a:pt x="3777" y="1487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3"/>
            <p:cNvSpPr/>
            <p:nvPr/>
          </p:nvSpPr>
          <p:spPr>
            <a:xfrm>
              <a:off x="7185004" y="4462749"/>
              <a:ext cx="125416" cy="17701"/>
            </a:xfrm>
            <a:custGeom>
              <a:rect b="b" l="l" r="r" t="t"/>
              <a:pathLst>
                <a:path extrusionOk="0" h="552" w="3911">
                  <a:moveTo>
                    <a:pt x="1" y="0"/>
                  </a:moveTo>
                  <a:lnTo>
                    <a:pt x="1" y="552"/>
                  </a:lnTo>
                  <a:lnTo>
                    <a:pt x="3911" y="55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3"/>
            <p:cNvSpPr/>
            <p:nvPr/>
          </p:nvSpPr>
          <p:spPr>
            <a:xfrm>
              <a:off x="7048396" y="3596349"/>
              <a:ext cx="396515" cy="296336"/>
            </a:xfrm>
            <a:custGeom>
              <a:rect b="b" l="l" r="r" t="t"/>
              <a:pathLst>
                <a:path extrusionOk="0" h="9241" w="12365">
                  <a:moveTo>
                    <a:pt x="0" y="1"/>
                  </a:moveTo>
                  <a:lnTo>
                    <a:pt x="0" y="9240"/>
                  </a:lnTo>
                  <a:lnTo>
                    <a:pt x="12364" y="9240"/>
                  </a:lnTo>
                  <a:lnTo>
                    <a:pt x="12364" y="4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3"/>
            <p:cNvSpPr/>
            <p:nvPr/>
          </p:nvSpPr>
          <p:spPr>
            <a:xfrm>
              <a:off x="7185004" y="3674049"/>
              <a:ext cx="121119" cy="47716"/>
            </a:xfrm>
            <a:custGeom>
              <a:rect b="b" l="l" r="r" t="t"/>
              <a:pathLst>
                <a:path extrusionOk="0" h="1488" w="3777">
                  <a:moveTo>
                    <a:pt x="3777" y="0"/>
                  </a:moveTo>
                  <a:lnTo>
                    <a:pt x="1" y="134"/>
                  </a:lnTo>
                  <a:lnTo>
                    <a:pt x="1" y="1487"/>
                  </a:lnTo>
                  <a:lnTo>
                    <a:pt x="3777" y="1487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3"/>
            <p:cNvSpPr/>
            <p:nvPr/>
          </p:nvSpPr>
          <p:spPr>
            <a:xfrm>
              <a:off x="7185004" y="3758707"/>
              <a:ext cx="125416" cy="17701"/>
            </a:xfrm>
            <a:custGeom>
              <a:rect b="b" l="l" r="r" t="t"/>
              <a:pathLst>
                <a:path extrusionOk="0" h="552" w="3911">
                  <a:moveTo>
                    <a:pt x="1" y="0"/>
                  </a:moveTo>
                  <a:lnTo>
                    <a:pt x="1" y="552"/>
                  </a:lnTo>
                  <a:lnTo>
                    <a:pt x="3911" y="55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3"/>
            <p:cNvSpPr/>
            <p:nvPr/>
          </p:nvSpPr>
          <p:spPr>
            <a:xfrm>
              <a:off x="7043041" y="3951048"/>
              <a:ext cx="396515" cy="296336"/>
            </a:xfrm>
            <a:custGeom>
              <a:rect b="b" l="l" r="r" t="t"/>
              <a:pathLst>
                <a:path extrusionOk="0" h="9241" w="12365">
                  <a:moveTo>
                    <a:pt x="0" y="1"/>
                  </a:moveTo>
                  <a:lnTo>
                    <a:pt x="0" y="9240"/>
                  </a:lnTo>
                  <a:lnTo>
                    <a:pt x="12364" y="9240"/>
                  </a:lnTo>
                  <a:lnTo>
                    <a:pt x="123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3"/>
            <p:cNvSpPr/>
            <p:nvPr/>
          </p:nvSpPr>
          <p:spPr>
            <a:xfrm>
              <a:off x="7182342" y="4081242"/>
              <a:ext cx="114160" cy="44510"/>
            </a:xfrm>
            <a:custGeom>
              <a:rect b="b" l="l" r="r" t="t"/>
              <a:pathLst>
                <a:path extrusionOk="0" h="1388" w="3560">
                  <a:moveTo>
                    <a:pt x="3559" y="1"/>
                  </a:moveTo>
                  <a:lnTo>
                    <a:pt x="0" y="118"/>
                  </a:lnTo>
                  <a:lnTo>
                    <a:pt x="0" y="1388"/>
                  </a:lnTo>
                  <a:lnTo>
                    <a:pt x="3559" y="1388"/>
                  </a:lnTo>
                  <a:lnTo>
                    <a:pt x="3559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3"/>
            <p:cNvSpPr/>
            <p:nvPr/>
          </p:nvSpPr>
          <p:spPr>
            <a:xfrm>
              <a:off x="7182342" y="4160545"/>
              <a:ext cx="117912" cy="16643"/>
            </a:xfrm>
            <a:custGeom>
              <a:rect b="b" l="l" r="r" t="t"/>
              <a:pathLst>
                <a:path extrusionOk="0" h="519" w="3677">
                  <a:moveTo>
                    <a:pt x="0" y="1"/>
                  </a:moveTo>
                  <a:lnTo>
                    <a:pt x="0" y="519"/>
                  </a:lnTo>
                  <a:lnTo>
                    <a:pt x="3676" y="519"/>
                  </a:lnTo>
                  <a:lnTo>
                    <a:pt x="3676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theme" Target="../theme/theme2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b="0" i="0" sz="28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b="0" i="0" sz="28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b="0" i="0" sz="28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b="0" i="0" sz="28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b="0" i="0" sz="28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b="0" i="0" sz="28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b="0" i="0" sz="28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b="0" i="0" sz="28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b="0" i="0" sz="28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/>
        </p:txBody>
      </p:sp>
      <p:sp>
        <p:nvSpPr>
          <p:cNvPr id="7" name="Google Shape;7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b="0" i="0" sz="1100" u="none" cap="none" strike="noStrik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b="0" i="0" sz="1100" u="none" cap="none" strike="noStrik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b="0" i="0" sz="1100" u="none" cap="none" strike="noStrik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b="0" i="0" sz="1100" u="none" cap="none" strike="noStrik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b="0" i="0" sz="1100" u="none" cap="none" strike="noStrik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b="0" i="0" sz="1100" u="none" cap="none" strike="noStrik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b="0" i="0" sz="1100" u="none" cap="none" strike="noStrik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b="0" i="0" sz="1100" u="none" cap="none" strike="noStrik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Josefin Sans"/>
              <a:buChar char="■"/>
              <a:defRPr b="0" i="0" sz="1100" u="none" cap="none" strike="noStrik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ac30fcd674_0_0"/>
          <p:cNvSpPr txBox="1"/>
          <p:nvPr/>
        </p:nvSpPr>
        <p:spPr>
          <a:xfrm>
            <a:off x="200200" y="100075"/>
            <a:ext cx="6667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" sz="52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ENTREPRENEURIAL</a:t>
            </a:r>
            <a:endParaRPr sz="5200">
              <a:solidFill>
                <a:schemeClr val="dk1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" sz="52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VIDEO CLIPS</a:t>
            </a:r>
            <a:endParaRPr sz="5200">
              <a:solidFill>
                <a:schemeClr val="dk1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858" name="Google Shape;858;gac30fcd67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" y="1565799"/>
            <a:ext cx="4892528" cy="2999999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gac30fcd674_0_0"/>
          <p:cNvSpPr txBox="1"/>
          <p:nvPr>
            <p:ph idx="4294967295" type="title"/>
          </p:nvPr>
        </p:nvSpPr>
        <p:spPr>
          <a:xfrm>
            <a:off x="5067650" y="2779675"/>
            <a:ext cx="3720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MODULE 1: </a:t>
            </a:r>
            <a:br>
              <a:rPr lang="en"/>
            </a:br>
            <a:r>
              <a:rPr lang="en"/>
              <a:t>The Entrepreneurial </a:t>
            </a:r>
            <a:br>
              <a:rPr lang="en"/>
            </a:br>
            <a:r>
              <a:rPr lang="en"/>
              <a:t>Spirit</a:t>
            </a:r>
            <a:endParaRPr/>
          </a:p>
        </p:txBody>
      </p:sp>
      <p:sp>
        <p:nvSpPr>
          <p:cNvPr id="860" name="Google Shape;860;gac30fcd674_0_0"/>
          <p:cNvSpPr/>
          <p:nvPr/>
        </p:nvSpPr>
        <p:spPr>
          <a:xfrm>
            <a:off x="7252775" y="211825"/>
            <a:ext cx="1572482" cy="1714455"/>
          </a:xfrm>
          <a:custGeom>
            <a:rect b="b" l="l" r="r" t="t"/>
            <a:pathLst>
              <a:path extrusionOk="0" h="7100" w="7099">
                <a:moveTo>
                  <a:pt x="3550" y="1"/>
                </a:moveTo>
                <a:cubicBezTo>
                  <a:pt x="1589" y="1"/>
                  <a:pt x="0" y="1589"/>
                  <a:pt x="0" y="3551"/>
                </a:cubicBezTo>
                <a:cubicBezTo>
                  <a:pt x="0" y="5511"/>
                  <a:pt x="1589" y="7099"/>
                  <a:pt x="3550" y="7099"/>
                </a:cubicBezTo>
                <a:cubicBezTo>
                  <a:pt x="5510" y="7099"/>
                  <a:pt x="7099" y="5511"/>
                  <a:pt x="7099" y="3551"/>
                </a:cubicBezTo>
                <a:cubicBezTo>
                  <a:pt x="7099" y="1589"/>
                  <a:pt x="5510" y="1"/>
                  <a:pt x="35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gac30fcd674_0_0"/>
          <p:cNvSpPr/>
          <p:nvPr/>
        </p:nvSpPr>
        <p:spPr>
          <a:xfrm>
            <a:off x="7346186" y="329527"/>
            <a:ext cx="1385672" cy="1479036"/>
          </a:xfrm>
          <a:custGeom>
            <a:rect b="b" l="l" r="r" t="t"/>
            <a:pathLst>
              <a:path extrusionOk="0" h="7100" w="7099">
                <a:moveTo>
                  <a:pt x="3550" y="1"/>
                </a:moveTo>
                <a:cubicBezTo>
                  <a:pt x="1589" y="1"/>
                  <a:pt x="0" y="1589"/>
                  <a:pt x="0" y="3551"/>
                </a:cubicBezTo>
                <a:cubicBezTo>
                  <a:pt x="0" y="5511"/>
                  <a:pt x="1589" y="7099"/>
                  <a:pt x="3550" y="7099"/>
                </a:cubicBezTo>
                <a:cubicBezTo>
                  <a:pt x="5510" y="7099"/>
                  <a:pt x="7099" y="5511"/>
                  <a:pt x="7099" y="3551"/>
                </a:cubicBezTo>
                <a:cubicBezTo>
                  <a:pt x="7099" y="1589"/>
                  <a:pt x="5510" y="1"/>
                  <a:pt x="3550" y="1"/>
                </a:cubicBezTo>
                <a:close/>
              </a:path>
            </a:pathLst>
          </a:custGeom>
          <a:solidFill>
            <a:srgbClr val="FF5E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2" name="Google Shape;862;gac30fcd674_0_0"/>
          <p:cNvGrpSpPr/>
          <p:nvPr/>
        </p:nvGrpSpPr>
        <p:grpSpPr>
          <a:xfrm>
            <a:off x="7641882" y="682159"/>
            <a:ext cx="794267" cy="773785"/>
            <a:chOff x="7045643" y="2907723"/>
            <a:chExt cx="345304" cy="365856"/>
          </a:xfrm>
        </p:grpSpPr>
        <p:sp>
          <p:nvSpPr>
            <p:cNvPr id="863" name="Google Shape;863;gac30fcd674_0_0"/>
            <p:cNvSpPr/>
            <p:nvPr/>
          </p:nvSpPr>
          <p:spPr>
            <a:xfrm>
              <a:off x="7101638" y="2970429"/>
              <a:ext cx="231636" cy="284223"/>
            </a:xfrm>
            <a:custGeom>
              <a:rect b="b" l="l" r="r" t="t"/>
              <a:pathLst>
                <a:path extrusionOk="0" h="10842" w="8836">
                  <a:moveTo>
                    <a:pt x="4418" y="1"/>
                  </a:moveTo>
                  <a:cubicBezTo>
                    <a:pt x="2498" y="1"/>
                    <a:pt x="838" y="1329"/>
                    <a:pt x="420" y="3205"/>
                  </a:cubicBezTo>
                  <a:cubicBezTo>
                    <a:pt x="1" y="5082"/>
                    <a:pt x="939" y="6988"/>
                    <a:pt x="2672" y="7810"/>
                  </a:cubicBezTo>
                  <a:cubicBezTo>
                    <a:pt x="3004" y="7969"/>
                    <a:pt x="3220" y="8301"/>
                    <a:pt x="3220" y="8676"/>
                  </a:cubicBezTo>
                  <a:lnTo>
                    <a:pt x="3220" y="10365"/>
                  </a:lnTo>
                  <a:cubicBezTo>
                    <a:pt x="3220" y="10625"/>
                    <a:pt x="3437" y="10842"/>
                    <a:pt x="3696" y="10842"/>
                  </a:cubicBezTo>
                  <a:lnTo>
                    <a:pt x="5140" y="10842"/>
                  </a:lnTo>
                  <a:cubicBezTo>
                    <a:pt x="5414" y="10842"/>
                    <a:pt x="5631" y="10625"/>
                    <a:pt x="5631" y="10365"/>
                  </a:cubicBezTo>
                  <a:lnTo>
                    <a:pt x="5631" y="8676"/>
                  </a:lnTo>
                  <a:cubicBezTo>
                    <a:pt x="5631" y="8301"/>
                    <a:pt x="5833" y="7969"/>
                    <a:pt x="6165" y="7810"/>
                  </a:cubicBezTo>
                  <a:cubicBezTo>
                    <a:pt x="7897" y="6988"/>
                    <a:pt x="8835" y="5082"/>
                    <a:pt x="8417" y="3205"/>
                  </a:cubicBezTo>
                  <a:cubicBezTo>
                    <a:pt x="7998" y="1329"/>
                    <a:pt x="6338" y="1"/>
                    <a:pt x="4418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gac30fcd674_0_0"/>
            <p:cNvSpPr/>
            <p:nvPr/>
          </p:nvSpPr>
          <p:spPr>
            <a:xfrm>
              <a:off x="7129269" y="2989357"/>
              <a:ext cx="176768" cy="177135"/>
            </a:xfrm>
            <a:custGeom>
              <a:rect b="b" l="l" r="r" t="t"/>
              <a:pathLst>
                <a:path extrusionOk="0" h="6757" w="6743">
                  <a:moveTo>
                    <a:pt x="3364" y="1"/>
                  </a:moveTo>
                  <a:cubicBezTo>
                    <a:pt x="1502" y="1"/>
                    <a:pt x="1" y="1516"/>
                    <a:pt x="1" y="3378"/>
                  </a:cubicBezTo>
                  <a:cubicBezTo>
                    <a:pt x="1" y="5241"/>
                    <a:pt x="1502" y="6756"/>
                    <a:pt x="3364" y="6756"/>
                  </a:cubicBezTo>
                  <a:cubicBezTo>
                    <a:pt x="5226" y="6756"/>
                    <a:pt x="6742" y="5241"/>
                    <a:pt x="6742" y="3378"/>
                  </a:cubicBezTo>
                  <a:cubicBezTo>
                    <a:pt x="6742" y="1516"/>
                    <a:pt x="5226" y="1"/>
                    <a:pt x="3364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gac30fcd674_0_0"/>
            <p:cNvSpPr/>
            <p:nvPr/>
          </p:nvSpPr>
          <p:spPr>
            <a:xfrm>
              <a:off x="7148196" y="3008284"/>
              <a:ext cx="138913" cy="139280"/>
            </a:xfrm>
            <a:custGeom>
              <a:rect b="b" l="l" r="r" t="t"/>
              <a:pathLst>
                <a:path extrusionOk="0" h="5313" w="5299">
                  <a:moveTo>
                    <a:pt x="2642" y="0"/>
                  </a:moveTo>
                  <a:cubicBezTo>
                    <a:pt x="1184" y="0"/>
                    <a:pt x="1" y="1199"/>
                    <a:pt x="1" y="2656"/>
                  </a:cubicBezTo>
                  <a:cubicBezTo>
                    <a:pt x="1" y="4114"/>
                    <a:pt x="1184" y="5313"/>
                    <a:pt x="2642" y="5313"/>
                  </a:cubicBezTo>
                  <a:cubicBezTo>
                    <a:pt x="4115" y="5313"/>
                    <a:pt x="5298" y="4114"/>
                    <a:pt x="5298" y="2656"/>
                  </a:cubicBezTo>
                  <a:cubicBezTo>
                    <a:pt x="5298" y="1199"/>
                    <a:pt x="4115" y="0"/>
                    <a:pt x="2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gac30fcd674_0_0"/>
            <p:cNvSpPr/>
            <p:nvPr/>
          </p:nvSpPr>
          <p:spPr>
            <a:xfrm>
              <a:off x="7198529" y="3248570"/>
              <a:ext cx="37854" cy="25009"/>
            </a:xfrm>
            <a:custGeom>
              <a:rect b="b" l="l" r="r" t="t"/>
              <a:pathLst>
                <a:path extrusionOk="0" h="954" w="1444">
                  <a:moveTo>
                    <a:pt x="0" y="1"/>
                  </a:moveTo>
                  <a:lnTo>
                    <a:pt x="0" y="477"/>
                  </a:lnTo>
                  <a:cubicBezTo>
                    <a:pt x="0" y="737"/>
                    <a:pt x="217" y="954"/>
                    <a:pt x="491" y="954"/>
                  </a:cubicBezTo>
                  <a:lnTo>
                    <a:pt x="968" y="954"/>
                  </a:lnTo>
                  <a:cubicBezTo>
                    <a:pt x="1227" y="954"/>
                    <a:pt x="1444" y="737"/>
                    <a:pt x="1444" y="477"/>
                  </a:cubicBezTo>
                  <a:lnTo>
                    <a:pt x="1444" y="1"/>
                  </a:ln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gac30fcd674_0_0"/>
            <p:cNvSpPr/>
            <p:nvPr/>
          </p:nvSpPr>
          <p:spPr>
            <a:xfrm>
              <a:off x="7342711" y="3071436"/>
              <a:ext cx="48236" cy="12950"/>
            </a:xfrm>
            <a:custGeom>
              <a:rect b="b" l="l" r="r" t="t"/>
              <a:pathLst>
                <a:path extrusionOk="0" h="494" w="1840">
                  <a:moveTo>
                    <a:pt x="1528" y="1"/>
                  </a:moveTo>
                  <a:cubicBezTo>
                    <a:pt x="1519" y="1"/>
                    <a:pt x="1511" y="1"/>
                    <a:pt x="1502" y="2"/>
                  </a:cubicBezTo>
                  <a:lnTo>
                    <a:pt x="289" y="2"/>
                  </a:lnTo>
                  <a:cubicBezTo>
                    <a:pt x="0" y="31"/>
                    <a:pt x="0" y="464"/>
                    <a:pt x="289" y="493"/>
                  </a:cubicBezTo>
                  <a:lnTo>
                    <a:pt x="1502" y="493"/>
                  </a:lnTo>
                  <a:cubicBezTo>
                    <a:pt x="1511" y="494"/>
                    <a:pt x="1519" y="494"/>
                    <a:pt x="1528" y="494"/>
                  </a:cubicBezTo>
                  <a:cubicBezTo>
                    <a:pt x="1839" y="494"/>
                    <a:pt x="1839" y="1"/>
                    <a:pt x="1528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gac30fcd674_0_0"/>
            <p:cNvSpPr/>
            <p:nvPr/>
          </p:nvSpPr>
          <p:spPr>
            <a:xfrm>
              <a:off x="7045643" y="3071436"/>
              <a:ext cx="54658" cy="12950"/>
            </a:xfrm>
            <a:custGeom>
              <a:rect b="b" l="l" r="r" t="t"/>
              <a:pathLst>
                <a:path extrusionOk="0" h="494" w="2085">
                  <a:moveTo>
                    <a:pt x="1773" y="1"/>
                  </a:moveTo>
                  <a:cubicBezTo>
                    <a:pt x="1765" y="1"/>
                    <a:pt x="1756" y="1"/>
                    <a:pt x="1747" y="2"/>
                  </a:cubicBezTo>
                  <a:lnTo>
                    <a:pt x="304" y="2"/>
                  </a:lnTo>
                  <a:cubicBezTo>
                    <a:pt x="1" y="31"/>
                    <a:pt x="1" y="464"/>
                    <a:pt x="304" y="493"/>
                  </a:cubicBezTo>
                  <a:lnTo>
                    <a:pt x="1747" y="493"/>
                  </a:lnTo>
                  <a:cubicBezTo>
                    <a:pt x="1756" y="494"/>
                    <a:pt x="1765" y="494"/>
                    <a:pt x="1773" y="494"/>
                  </a:cubicBezTo>
                  <a:cubicBezTo>
                    <a:pt x="2085" y="494"/>
                    <a:pt x="2085" y="1"/>
                    <a:pt x="1773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gac30fcd674_0_0"/>
            <p:cNvSpPr/>
            <p:nvPr/>
          </p:nvSpPr>
          <p:spPr>
            <a:xfrm>
              <a:off x="7211400" y="2907723"/>
              <a:ext cx="12505" cy="43831"/>
            </a:xfrm>
            <a:custGeom>
              <a:rect b="b" l="l" r="r" t="t"/>
              <a:pathLst>
                <a:path extrusionOk="0" h="1672" w="477">
                  <a:moveTo>
                    <a:pt x="233" y="0"/>
                  </a:moveTo>
                  <a:cubicBezTo>
                    <a:pt x="119" y="0"/>
                    <a:pt x="7" y="76"/>
                    <a:pt x="0" y="228"/>
                  </a:cubicBezTo>
                  <a:lnTo>
                    <a:pt x="0" y="1426"/>
                  </a:lnTo>
                  <a:cubicBezTo>
                    <a:pt x="0" y="1570"/>
                    <a:pt x="101" y="1671"/>
                    <a:pt x="231" y="1671"/>
                  </a:cubicBezTo>
                  <a:cubicBezTo>
                    <a:pt x="361" y="1671"/>
                    <a:pt x="477" y="1570"/>
                    <a:pt x="477" y="1426"/>
                  </a:cubicBezTo>
                  <a:lnTo>
                    <a:pt x="477" y="228"/>
                  </a:lnTo>
                  <a:cubicBezTo>
                    <a:pt x="462" y="76"/>
                    <a:pt x="347" y="0"/>
                    <a:pt x="233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gac30fcd674_0_0"/>
            <p:cNvSpPr/>
            <p:nvPr/>
          </p:nvSpPr>
          <p:spPr>
            <a:xfrm>
              <a:off x="7204951" y="3014706"/>
              <a:ext cx="25009" cy="107508"/>
            </a:xfrm>
            <a:custGeom>
              <a:rect b="b" l="l" r="r" t="t"/>
              <a:pathLst>
                <a:path extrusionOk="0" h="4101" w="954">
                  <a:moveTo>
                    <a:pt x="477" y="1"/>
                  </a:moveTo>
                  <a:cubicBezTo>
                    <a:pt x="217" y="1"/>
                    <a:pt x="1" y="217"/>
                    <a:pt x="15" y="477"/>
                  </a:cubicBezTo>
                  <a:lnTo>
                    <a:pt x="145" y="3783"/>
                  </a:lnTo>
                  <a:cubicBezTo>
                    <a:pt x="160" y="3956"/>
                    <a:pt x="304" y="4100"/>
                    <a:pt x="477" y="4100"/>
                  </a:cubicBezTo>
                  <a:cubicBezTo>
                    <a:pt x="665" y="4100"/>
                    <a:pt x="809" y="3956"/>
                    <a:pt x="809" y="3783"/>
                  </a:cubicBezTo>
                  <a:lnTo>
                    <a:pt x="939" y="477"/>
                  </a:lnTo>
                  <a:cubicBezTo>
                    <a:pt x="954" y="217"/>
                    <a:pt x="737" y="1"/>
                    <a:pt x="477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gac30fcd674_0_0"/>
            <p:cNvSpPr/>
            <p:nvPr/>
          </p:nvSpPr>
          <p:spPr>
            <a:xfrm>
              <a:off x="7207992" y="3134666"/>
              <a:ext cx="18953" cy="18953"/>
            </a:xfrm>
            <a:custGeom>
              <a:rect b="b" l="l" r="r" t="t"/>
              <a:pathLst>
                <a:path extrusionOk="0" h="723" w="723">
                  <a:moveTo>
                    <a:pt x="361" y="1"/>
                  </a:moveTo>
                  <a:cubicBezTo>
                    <a:pt x="159" y="1"/>
                    <a:pt x="0" y="160"/>
                    <a:pt x="0" y="362"/>
                  </a:cubicBezTo>
                  <a:cubicBezTo>
                    <a:pt x="0" y="564"/>
                    <a:pt x="159" y="723"/>
                    <a:pt x="361" y="723"/>
                  </a:cubicBezTo>
                  <a:cubicBezTo>
                    <a:pt x="563" y="723"/>
                    <a:pt x="722" y="564"/>
                    <a:pt x="722" y="362"/>
                  </a:cubicBezTo>
                  <a:cubicBezTo>
                    <a:pt x="722" y="160"/>
                    <a:pt x="563" y="1"/>
                    <a:pt x="361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gac30fcd674_0_0"/>
            <p:cNvSpPr/>
            <p:nvPr/>
          </p:nvSpPr>
          <p:spPr>
            <a:xfrm>
              <a:off x="7276099" y="2940754"/>
              <a:ext cx="25088" cy="28574"/>
            </a:xfrm>
            <a:custGeom>
              <a:rect b="b" l="l" r="r" t="t"/>
              <a:pathLst>
                <a:path extrusionOk="0" h="1090" w="957">
                  <a:moveTo>
                    <a:pt x="646" y="0"/>
                  </a:moveTo>
                  <a:cubicBezTo>
                    <a:pt x="574" y="0"/>
                    <a:pt x="502" y="32"/>
                    <a:pt x="448" y="108"/>
                  </a:cubicBezTo>
                  <a:lnTo>
                    <a:pt x="87" y="729"/>
                  </a:lnTo>
                  <a:cubicBezTo>
                    <a:pt x="1" y="887"/>
                    <a:pt x="116" y="1090"/>
                    <a:pt x="304" y="1090"/>
                  </a:cubicBezTo>
                  <a:cubicBezTo>
                    <a:pt x="376" y="1090"/>
                    <a:pt x="463" y="1046"/>
                    <a:pt x="506" y="974"/>
                  </a:cubicBezTo>
                  <a:lnTo>
                    <a:pt x="867" y="339"/>
                  </a:lnTo>
                  <a:cubicBezTo>
                    <a:pt x="957" y="159"/>
                    <a:pt x="805" y="0"/>
                    <a:pt x="646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gac30fcd674_0_0"/>
            <p:cNvSpPr/>
            <p:nvPr/>
          </p:nvSpPr>
          <p:spPr>
            <a:xfrm>
              <a:off x="7133804" y="3185812"/>
              <a:ext cx="26372" cy="29859"/>
            </a:xfrm>
            <a:custGeom>
              <a:rect b="b" l="l" r="r" t="t"/>
              <a:pathLst>
                <a:path extrusionOk="0" h="1139" w="1006">
                  <a:moveTo>
                    <a:pt x="665" y="1"/>
                  </a:moveTo>
                  <a:cubicBezTo>
                    <a:pt x="587" y="1"/>
                    <a:pt x="509" y="42"/>
                    <a:pt x="463" y="143"/>
                  </a:cubicBezTo>
                  <a:lnTo>
                    <a:pt x="102" y="778"/>
                  </a:lnTo>
                  <a:cubicBezTo>
                    <a:pt x="1" y="937"/>
                    <a:pt x="116" y="1139"/>
                    <a:pt x="304" y="1139"/>
                  </a:cubicBezTo>
                  <a:cubicBezTo>
                    <a:pt x="391" y="1139"/>
                    <a:pt x="463" y="1081"/>
                    <a:pt x="506" y="1009"/>
                  </a:cubicBezTo>
                  <a:lnTo>
                    <a:pt x="867" y="388"/>
                  </a:lnTo>
                  <a:cubicBezTo>
                    <a:pt x="1005" y="191"/>
                    <a:pt x="834" y="1"/>
                    <a:pt x="665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gac30fcd674_0_0"/>
            <p:cNvSpPr/>
            <p:nvPr/>
          </p:nvSpPr>
          <p:spPr>
            <a:xfrm>
              <a:off x="7132886" y="2939758"/>
              <a:ext cx="26320" cy="29571"/>
            </a:xfrm>
            <a:custGeom>
              <a:rect b="b" l="l" r="r" t="t"/>
              <a:pathLst>
                <a:path extrusionOk="0" h="1128" w="1004">
                  <a:moveTo>
                    <a:pt x="333" y="0"/>
                  </a:moveTo>
                  <a:cubicBezTo>
                    <a:pt x="167" y="0"/>
                    <a:pt x="1" y="182"/>
                    <a:pt x="137" y="377"/>
                  </a:cubicBezTo>
                  <a:lnTo>
                    <a:pt x="498" y="1012"/>
                  </a:lnTo>
                  <a:cubicBezTo>
                    <a:pt x="527" y="1084"/>
                    <a:pt x="613" y="1128"/>
                    <a:pt x="700" y="1128"/>
                  </a:cubicBezTo>
                  <a:cubicBezTo>
                    <a:pt x="888" y="1128"/>
                    <a:pt x="1003" y="925"/>
                    <a:pt x="902" y="767"/>
                  </a:cubicBezTo>
                  <a:lnTo>
                    <a:pt x="541" y="146"/>
                  </a:lnTo>
                  <a:cubicBezTo>
                    <a:pt x="494" y="43"/>
                    <a:pt x="414" y="0"/>
                    <a:pt x="333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gac30fcd674_0_0"/>
            <p:cNvSpPr/>
            <p:nvPr/>
          </p:nvSpPr>
          <p:spPr>
            <a:xfrm>
              <a:off x="7276020" y="3186729"/>
              <a:ext cx="25062" cy="28941"/>
            </a:xfrm>
            <a:custGeom>
              <a:rect b="b" l="l" r="r" t="t"/>
              <a:pathLst>
                <a:path extrusionOk="0" h="1104" w="956">
                  <a:moveTo>
                    <a:pt x="313" y="1"/>
                  </a:moveTo>
                  <a:cubicBezTo>
                    <a:pt x="153" y="1"/>
                    <a:pt x="0" y="163"/>
                    <a:pt x="90" y="353"/>
                  </a:cubicBezTo>
                  <a:lnTo>
                    <a:pt x="451" y="974"/>
                  </a:lnTo>
                  <a:cubicBezTo>
                    <a:pt x="493" y="1043"/>
                    <a:pt x="574" y="1099"/>
                    <a:pt x="657" y="1104"/>
                  </a:cubicBezTo>
                  <a:lnTo>
                    <a:pt x="657" y="1104"/>
                  </a:lnTo>
                  <a:cubicBezTo>
                    <a:pt x="842" y="1087"/>
                    <a:pt x="956" y="901"/>
                    <a:pt x="870" y="743"/>
                  </a:cubicBezTo>
                  <a:lnTo>
                    <a:pt x="509" y="108"/>
                  </a:lnTo>
                  <a:cubicBezTo>
                    <a:pt x="456" y="33"/>
                    <a:pt x="384" y="1"/>
                    <a:pt x="313" y="1"/>
                  </a:cubicBezTo>
                  <a:close/>
                  <a:moveTo>
                    <a:pt x="657" y="1104"/>
                  </a:moveTo>
                  <a:cubicBezTo>
                    <a:pt x="656" y="1104"/>
                    <a:pt x="655" y="1104"/>
                    <a:pt x="653" y="1104"/>
                  </a:cubicBezTo>
                  <a:lnTo>
                    <a:pt x="668" y="1104"/>
                  </a:lnTo>
                  <a:cubicBezTo>
                    <a:pt x="664" y="1104"/>
                    <a:pt x="661" y="1104"/>
                    <a:pt x="657" y="1104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gac30fcd674_0_0"/>
            <p:cNvSpPr/>
            <p:nvPr/>
          </p:nvSpPr>
          <p:spPr>
            <a:xfrm>
              <a:off x="7322185" y="3137550"/>
              <a:ext cx="35312" cy="22886"/>
            </a:xfrm>
            <a:custGeom>
              <a:rect b="b" l="l" r="r" t="t"/>
              <a:pathLst>
                <a:path extrusionOk="0" h="873" w="1347">
                  <a:moveTo>
                    <a:pt x="365" y="0"/>
                  </a:moveTo>
                  <a:cubicBezTo>
                    <a:pt x="144" y="0"/>
                    <a:pt x="0" y="348"/>
                    <a:pt x="264" y="468"/>
                  </a:cubicBezTo>
                  <a:lnTo>
                    <a:pt x="899" y="829"/>
                  </a:lnTo>
                  <a:cubicBezTo>
                    <a:pt x="928" y="858"/>
                    <a:pt x="971" y="872"/>
                    <a:pt x="1014" y="872"/>
                  </a:cubicBezTo>
                  <a:cubicBezTo>
                    <a:pt x="1260" y="858"/>
                    <a:pt x="1346" y="540"/>
                    <a:pt x="1130" y="410"/>
                  </a:cubicBezTo>
                  <a:lnTo>
                    <a:pt x="509" y="50"/>
                  </a:lnTo>
                  <a:cubicBezTo>
                    <a:pt x="460" y="15"/>
                    <a:pt x="411" y="0"/>
                    <a:pt x="365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gac30fcd674_0_0"/>
            <p:cNvSpPr/>
            <p:nvPr/>
          </p:nvSpPr>
          <p:spPr>
            <a:xfrm>
              <a:off x="7077599" y="2995858"/>
              <a:ext cx="33922" cy="21916"/>
            </a:xfrm>
            <a:custGeom>
              <a:rect b="b" l="l" r="r" t="t"/>
              <a:pathLst>
                <a:path extrusionOk="0" h="836" w="1294">
                  <a:moveTo>
                    <a:pt x="343" y="0"/>
                  </a:moveTo>
                  <a:cubicBezTo>
                    <a:pt x="129" y="0"/>
                    <a:pt x="0" y="297"/>
                    <a:pt x="211" y="446"/>
                  </a:cubicBezTo>
                  <a:lnTo>
                    <a:pt x="846" y="806"/>
                  </a:lnTo>
                  <a:cubicBezTo>
                    <a:pt x="875" y="835"/>
                    <a:pt x="918" y="835"/>
                    <a:pt x="961" y="835"/>
                  </a:cubicBezTo>
                  <a:cubicBezTo>
                    <a:pt x="1207" y="835"/>
                    <a:pt x="1293" y="518"/>
                    <a:pt x="1077" y="388"/>
                  </a:cubicBezTo>
                  <a:lnTo>
                    <a:pt x="456" y="27"/>
                  </a:lnTo>
                  <a:cubicBezTo>
                    <a:pt x="417" y="8"/>
                    <a:pt x="379" y="0"/>
                    <a:pt x="343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gac30fcd674_0_0"/>
            <p:cNvSpPr/>
            <p:nvPr/>
          </p:nvSpPr>
          <p:spPr>
            <a:xfrm>
              <a:off x="7323784" y="2995255"/>
              <a:ext cx="35312" cy="22519"/>
            </a:xfrm>
            <a:custGeom>
              <a:rect b="b" l="l" r="r" t="t"/>
              <a:pathLst>
                <a:path extrusionOk="0" h="859" w="1347">
                  <a:moveTo>
                    <a:pt x="981" y="1"/>
                  </a:moveTo>
                  <a:cubicBezTo>
                    <a:pt x="936" y="1"/>
                    <a:pt x="887" y="15"/>
                    <a:pt x="838" y="50"/>
                  </a:cubicBezTo>
                  <a:lnTo>
                    <a:pt x="217" y="411"/>
                  </a:lnTo>
                  <a:cubicBezTo>
                    <a:pt x="1" y="541"/>
                    <a:pt x="87" y="858"/>
                    <a:pt x="333" y="858"/>
                  </a:cubicBezTo>
                  <a:cubicBezTo>
                    <a:pt x="376" y="858"/>
                    <a:pt x="419" y="858"/>
                    <a:pt x="448" y="829"/>
                  </a:cubicBezTo>
                  <a:lnTo>
                    <a:pt x="1083" y="469"/>
                  </a:lnTo>
                  <a:cubicBezTo>
                    <a:pt x="1347" y="349"/>
                    <a:pt x="1203" y="1"/>
                    <a:pt x="981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gac30fcd674_0_0"/>
            <p:cNvSpPr/>
            <p:nvPr/>
          </p:nvSpPr>
          <p:spPr>
            <a:xfrm>
              <a:off x="7077809" y="3137550"/>
              <a:ext cx="34945" cy="22886"/>
            </a:xfrm>
            <a:custGeom>
              <a:rect b="b" l="l" r="r" t="t"/>
              <a:pathLst>
                <a:path extrusionOk="0" h="873" w="1333">
                  <a:moveTo>
                    <a:pt x="967" y="0"/>
                  </a:moveTo>
                  <a:cubicBezTo>
                    <a:pt x="921" y="0"/>
                    <a:pt x="873" y="15"/>
                    <a:pt x="823" y="50"/>
                  </a:cubicBezTo>
                  <a:lnTo>
                    <a:pt x="203" y="410"/>
                  </a:lnTo>
                  <a:cubicBezTo>
                    <a:pt x="1" y="540"/>
                    <a:pt x="73" y="858"/>
                    <a:pt x="318" y="872"/>
                  </a:cubicBezTo>
                  <a:cubicBezTo>
                    <a:pt x="361" y="872"/>
                    <a:pt x="405" y="858"/>
                    <a:pt x="448" y="829"/>
                  </a:cubicBezTo>
                  <a:lnTo>
                    <a:pt x="1069" y="468"/>
                  </a:lnTo>
                  <a:cubicBezTo>
                    <a:pt x="1332" y="348"/>
                    <a:pt x="1188" y="0"/>
                    <a:pt x="967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gac30fcd674_0_0"/>
            <p:cNvSpPr/>
            <p:nvPr/>
          </p:nvSpPr>
          <p:spPr>
            <a:xfrm>
              <a:off x="7186050" y="3210742"/>
              <a:ext cx="63204" cy="44303"/>
            </a:xfrm>
            <a:custGeom>
              <a:rect b="b" l="l" r="r" t="t"/>
              <a:pathLst>
                <a:path extrusionOk="0" h="1690" w="2411">
                  <a:moveTo>
                    <a:pt x="0" y="0"/>
                  </a:moveTo>
                  <a:lnTo>
                    <a:pt x="0" y="1198"/>
                  </a:lnTo>
                  <a:cubicBezTo>
                    <a:pt x="0" y="1473"/>
                    <a:pt x="217" y="1689"/>
                    <a:pt x="476" y="1689"/>
                  </a:cubicBezTo>
                  <a:lnTo>
                    <a:pt x="1920" y="1689"/>
                  </a:lnTo>
                  <a:cubicBezTo>
                    <a:pt x="2194" y="1689"/>
                    <a:pt x="2411" y="1473"/>
                    <a:pt x="2411" y="1198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gac30fcd674_0_0"/>
            <p:cNvSpPr/>
            <p:nvPr/>
          </p:nvSpPr>
          <p:spPr>
            <a:xfrm>
              <a:off x="7179602" y="3210349"/>
              <a:ext cx="76102" cy="12898"/>
            </a:xfrm>
            <a:custGeom>
              <a:rect b="b" l="l" r="r" t="t"/>
              <a:pathLst>
                <a:path extrusionOk="0" h="492" w="2903">
                  <a:moveTo>
                    <a:pt x="246" y="1"/>
                  </a:moveTo>
                  <a:cubicBezTo>
                    <a:pt x="116" y="1"/>
                    <a:pt x="1" y="116"/>
                    <a:pt x="1" y="246"/>
                  </a:cubicBezTo>
                  <a:cubicBezTo>
                    <a:pt x="1" y="376"/>
                    <a:pt x="116" y="492"/>
                    <a:pt x="246" y="492"/>
                  </a:cubicBezTo>
                  <a:lnTo>
                    <a:pt x="2657" y="492"/>
                  </a:lnTo>
                  <a:cubicBezTo>
                    <a:pt x="2787" y="492"/>
                    <a:pt x="2902" y="376"/>
                    <a:pt x="2902" y="246"/>
                  </a:cubicBezTo>
                  <a:cubicBezTo>
                    <a:pt x="2902" y="116"/>
                    <a:pt x="2787" y="1"/>
                    <a:pt x="2657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ac332850de_0_150"/>
          <p:cNvSpPr txBox="1"/>
          <p:nvPr>
            <p:ph type="ctrTitle"/>
          </p:nvPr>
        </p:nvSpPr>
        <p:spPr>
          <a:xfrm>
            <a:off x="149100" y="44425"/>
            <a:ext cx="6800100" cy="94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457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Char char="●"/>
            </a:pPr>
            <a:r>
              <a:rPr lang="en"/>
              <a:t>Where do you start?</a:t>
            </a:r>
            <a:endParaRPr/>
          </a:p>
        </p:txBody>
      </p:sp>
      <p:pic>
        <p:nvPicPr>
          <p:cNvPr id="1044" name="Google Shape;1044;gac332850de_0_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1800" y="1292150"/>
            <a:ext cx="3872902" cy="28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gac332850de_0_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9275" y="1323563"/>
            <a:ext cx="2978101" cy="276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gac332850de_0_150"/>
          <p:cNvSpPr/>
          <p:nvPr/>
        </p:nvSpPr>
        <p:spPr>
          <a:xfrm rot="10800000">
            <a:off x="3737363" y="2083063"/>
            <a:ext cx="1091700" cy="1241100"/>
          </a:xfrm>
          <a:prstGeom prst="chevron">
            <a:avLst>
              <a:gd fmla="val 64740" name="adj"/>
            </a:avLst>
          </a:prstGeom>
          <a:solidFill>
            <a:srgbClr val="43434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gac332850de_0_150"/>
          <p:cNvSpPr txBox="1"/>
          <p:nvPr/>
        </p:nvSpPr>
        <p:spPr>
          <a:xfrm>
            <a:off x="1637825" y="3981575"/>
            <a:ext cx="12210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Id</a:t>
            </a:r>
            <a:r>
              <a:rPr b="1" lang="en" sz="2500">
                <a:latin typeface="Josefin Sans"/>
                <a:ea typeface="Josefin Sans"/>
                <a:cs typeface="Josefin Sans"/>
                <a:sym typeface="Josefin Sans"/>
              </a:rPr>
              <a:t>ea</a:t>
            </a:r>
            <a:endParaRPr b="1" i="0" sz="25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048" name="Google Shape;1048;gac332850de_0_150"/>
          <p:cNvSpPr txBox="1"/>
          <p:nvPr/>
        </p:nvSpPr>
        <p:spPr>
          <a:xfrm>
            <a:off x="6197750" y="3981575"/>
            <a:ext cx="12210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" sz="2500">
                <a:latin typeface="Josefin Sans"/>
                <a:ea typeface="Josefin Sans"/>
                <a:cs typeface="Josefin Sans"/>
                <a:sym typeface="Josefin Sans"/>
              </a:rPr>
              <a:t>You</a:t>
            </a:r>
            <a:endParaRPr b="1" i="0" sz="25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Google Shape;1053;gac3101d1d9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100" y="59200"/>
            <a:ext cx="4832899" cy="4570626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gac3101d1d9_0_1"/>
          <p:cNvSpPr txBox="1"/>
          <p:nvPr>
            <p:ph type="ctrTitle"/>
          </p:nvPr>
        </p:nvSpPr>
        <p:spPr>
          <a:xfrm>
            <a:off x="137525" y="272700"/>
            <a:ext cx="51465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4100"/>
              <a:t>Start with yourself</a:t>
            </a:r>
            <a:r>
              <a:rPr lang="en" sz="4100"/>
              <a:t>.</a:t>
            </a:r>
            <a:endParaRPr sz="4100"/>
          </a:p>
        </p:txBody>
      </p:sp>
      <p:pic>
        <p:nvPicPr>
          <p:cNvPr id="1055" name="Google Shape;1055;gac3101d1d9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750" y="1425350"/>
            <a:ext cx="3872902" cy="282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ac3101d1d9_0_26"/>
          <p:cNvSpPr txBox="1"/>
          <p:nvPr>
            <p:ph type="ctrTitle"/>
          </p:nvPr>
        </p:nvSpPr>
        <p:spPr>
          <a:xfrm>
            <a:off x="4195675" y="815075"/>
            <a:ext cx="4714200" cy="206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The Importance of Networking.</a:t>
            </a:r>
            <a:endParaRPr/>
          </a:p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pic>
        <p:nvPicPr>
          <p:cNvPr id="1061" name="Google Shape;1061;gac3101d1d9_0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876" y="415797"/>
            <a:ext cx="3248650" cy="225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gac3101d1d9_0_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9013" y="2879975"/>
            <a:ext cx="3716174" cy="155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ac3101d1d9_0_6"/>
          <p:cNvSpPr txBox="1"/>
          <p:nvPr>
            <p:ph type="ctrTitle"/>
          </p:nvPr>
        </p:nvSpPr>
        <p:spPr>
          <a:xfrm>
            <a:off x="801400" y="1248675"/>
            <a:ext cx="3345000" cy="206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Master </a:t>
            </a:r>
            <a:endParaRPr/>
          </a:p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Your Money</a:t>
            </a:r>
            <a:endParaRPr/>
          </a:p>
        </p:txBody>
      </p:sp>
      <p:pic>
        <p:nvPicPr>
          <p:cNvPr id="1068" name="Google Shape;1068;gac3101d1d9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6450" y="582600"/>
            <a:ext cx="3702425" cy="370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ac3101d1d9_0_21"/>
          <p:cNvSpPr txBox="1"/>
          <p:nvPr>
            <p:ph type="ctrTitle"/>
          </p:nvPr>
        </p:nvSpPr>
        <p:spPr>
          <a:xfrm>
            <a:off x="720000" y="860400"/>
            <a:ext cx="3345000" cy="206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074" name="Google Shape;1074;gac3101d1d9_0_21"/>
          <p:cNvSpPr txBox="1"/>
          <p:nvPr>
            <p:ph idx="1" type="subTitle"/>
          </p:nvPr>
        </p:nvSpPr>
        <p:spPr>
          <a:xfrm>
            <a:off x="720000" y="2824325"/>
            <a:ext cx="33450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75" name="Google Shape;1075;gac3101d1d9_0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051" y="97550"/>
            <a:ext cx="4754375" cy="35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gac3101d1d9_0_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31600" y="2440943"/>
            <a:ext cx="4845199" cy="257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gac3101d1d9_0_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11775" y="0"/>
            <a:ext cx="2329025" cy="23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2" name="Google Shape;1082;gac332850de_0_173"/>
          <p:cNvGraphicFramePr/>
          <p:nvPr/>
        </p:nvGraphicFramePr>
        <p:xfrm>
          <a:off x="843500" y="492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{41F0BB8E-F590-4C92-B61C-D4E05C2A2A2A}</a:tableStyleId>
              </a:tblPr>
              <a:tblGrid>
                <a:gridCol w="402175"/>
                <a:gridCol w="599725"/>
                <a:gridCol w="2285975"/>
                <a:gridCol w="522125"/>
              </a:tblGrid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3F3F3"/>
                          </a:solidFill>
                        </a:rPr>
                        <a:t>Date</a:t>
                      </a:r>
                      <a:endParaRPr b="1" sz="1000" u="none" cap="none" strike="noStrike">
                        <a:solidFill>
                          <a:srgbClr val="F3F3F3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3F3F3"/>
                          </a:solidFill>
                        </a:rPr>
                        <a:t>Compte</a:t>
                      </a:r>
                      <a:endParaRPr b="1" sz="1000" u="none" cap="none" strike="noStrike">
                        <a:solidFill>
                          <a:srgbClr val="F3F3F3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3F3F3"/>
                          </a:solidFill>
                        </a:rPr>
                        <a:t>Description</a:t>
                      </a:r>
                      <a:endParaRPr b="1" sz="1000" u="none" cap="none" strike="noStrike">
                        <a:solidFill>
                          <a:srgbClr val="F3F3F3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3F3F3"/>
                          </a:solidFill>
                        </a:rPr>
                        <a:t>$$$</a:t>
                      </a:r>
                      <a:endParaRPr b="1" sz="1000" u="none" cap="none" strike="noStrike">
                        <a:solidFill>
                          <a:srgbClr val="F3F3F3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83" name="Google Shape;1083;gac332850de_0_173"/>
          <p:cNvSpPr txBox="1"/>
          <p:nvPr/>
        </p:nvSpPr>
        <p:spPr>
          <a:xfrm>
            <a:off x="5391450" y="365425"/>
            <a:ext cx="2290500" cy="39834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Accounts</a:t>
            </a:r>
            <a:endParaRPr b="1" i="0" sz="1400" u="sng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aleway Thin"/>
              <a:ea typeface="Raleway Thin"/>
              <a:cs typeface="Raleway Thin"/>
              <a:sym typeface="Raleway Th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G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Groceries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T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Transportation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	</a:t>
            </a: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G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Gas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	</a:t>
            </a: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M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Maintenance</a:t>
            </a:r>
            <a:b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</a:b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E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Entertainment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	</a:t>
            </a: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R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Restaurant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	</a:t>
            </a: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M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Movies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C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Clothing &amp; Gifts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	</a:t>
            </a: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L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Clothes 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	</a:t>
            </a: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P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Pharmacy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O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Other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8" name="Google Shape;1088;gac332850de_0_178"/>
          <p:cNvGraphicFramePr/>
          <p:nvPr/>
        </p:nvGraphicFramePr>
        <p:xfrm>
          <a:off x="828700" y="365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{41F0BB8E-F590-4C92-B61C-D4E05C2A2A2A}</a:tableStyleId>
              </a:tblPr>
              <a:tblGrid>
                <a:gridCol w="402175"/>
                <a:gridCol w="599725"/>
                <a:gridCol w="2229100"/>
                <a:gridCol w="579000"/>
              </a:tblGrid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3F3F3"/>
                          </a:solidFill>
                        </a:rPr>
                        <a:t>Date</a:t>
                      </a:r>
                      <a:endParaRPr b="1" sz="1000" u="none" cap="none" strike="noStrike">
                        <a:solidFill>
                          <a:srgbClr val="F3F3F3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3F3F3"/>
                          </a:solidFill>
                        </a:rPr>
                        <a:t>Account</a:t>
                      </a:r>
                      <a:endParaRPr b="1" sz="1000" u="none" cap="none" strike="noStrike">
                        <a:solidFill>
                          <a:srgbClr val="F3F3F3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3F3F3"/>
                          </a:solidFill>
                        </a:rPr>
                        <a:t>Description</a:t>
                      </a:r>
                      <a:endParaRPr b="1" sz="1000" u="none" cap="none" strike="noStrike">
                        <a:solidFill>
                          <a:srgbClr val="F3F3F3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3F3F3"/>
                          </a:solidFill>
                        </a:rPr>
                        <a:t>$$$</a:t>
                      </a:r>
                      <a:endParaRPr b="1" sz="1000" u="none" cap="none" strike="noStrike">
                        <a:solidFill>
                          <a:srgbClr val="F3F3F3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2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T-G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Irving @ Moncton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24,95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5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G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Wal-Mart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63,04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5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G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Sobey’s 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49,87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6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E-R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Caffée @ Startbucks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6,13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7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Telus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Cellulaire Nov 2020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100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8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E-R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Diner avec amis Pub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23,33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8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T-G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Shell Miramichi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35,77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9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C-P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Shoprz Contact solution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12,96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10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E-R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McDo @ Bathurst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27,54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11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E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Netflix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9,99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12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G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SuperStore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89,02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14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T-G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Ultramart Bathurst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29,46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14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C-L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Winners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23,78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14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NB Power</a:t>
                      </a:r>
                      <a:endParaRPr sz="8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Power Bill Dec. 2019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150</a:t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89" name="Google Shape;1089;gac332850de_0_178"/>
          <p:cNvSpPr txBox="1"/>
          <p:nvPr/>
        </p:nvSpPr>
        <p:spPr>
          <a:xfrm>
            <a:off x="5391450" y="365425"/>
            <a:ext cx="2290500" cy="39834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Accounts</a:t>
            </a:r>
            <a:endParaRPr b="1" i="0" sz="1400" u="sng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aleway Thin"/>
              <a:ea typeface="Raleway Thin"/>
              <a:cs typeface="Raleway Thin"/>
              <a:sym typeface="Raleway Th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G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Groceries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T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Transportation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	</a:t>
            </a: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G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Gas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	</a:t>
            </a: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M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Maintenance</a:t>
            </a:r>
            <a:b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</a:b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E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Entertainment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	</a:t>
            </a: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R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Restaurant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	</a:t>
            </a: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M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Movies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C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Clothing &amp; Gifts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	</a:t>
            </a: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L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Clothes 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	</a:t>
            </a:r>
            <a:r>
              <a:rPr b="1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P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Pharmacy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O</a:t>
            </a:r>
            <a:r>
              <a:rPr b="0" i="0" lang="en" sz="14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= Other</a:t>
            </a:r>
            <a:endParaRPr b="0" i="0" sz="1400" u="none" cap="none" strike="noStrik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4" name="Google Shape;1094;gac332850de_0_183"/>
          <p:cNvGraphicFramePr/>
          <p:nvPr/>
        </p:nvGraphicFramePr>
        <p:xfrm>
          <a:off x="1419225" y="445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{41F0BB8E-F590-4C92-B61C-D4E05C2A2A2A}</a:tableStyleId>
              </a:tblPr>
              <a:tblGrid>
                <a:gridCol w="942975"/>
                <a:gridCol w="800100"/>
                <a:gridCol w="542925"/>
                <a:gridCol w="747875"/>
                <a:gridCol w="776125"/>
                <a:gridCol w="752475"/>
                <a:gridCol w="1027400"/>
                <a:gridCol w="715675"/>
              </a:tblGrid>
              <a:tr h="200025">
                <a:tc grid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Variable</a:t>
                      </a:r>
                      <a:endParaRPr b="1" sz="10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Fixe</a:t>
                      </a:r>
                      <a:r>
                        <a:rPr b="1" lang="en" sz="1000"/>
                        <a:t>d</a:t>
                      </a:r>
                      <a:endParaRPr b="1" sz="10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Groceries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$380.56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Loyer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$580.00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Transportation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$287.89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Cell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$100.00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Gas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$235.11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NB Power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$150.00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Maintenance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$52.78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Internet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$100.00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Entertainment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$246.39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/>
                        <a:t>In</a:t>
                      </a:r>
                      <a:r>
                        <a:rPr lang="en" sz="1000" u="none" cap="none" strike="noStrike"/>
                        <a:t>ssurance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$125.00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Restaurant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$211.12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Movie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$35.27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Total</a:t>
                      </a:r>
                      <a:endParaRPr b="1" sz="1000" u="none" cap="none" strike="noStrike"/>
                    </a:p>
                  </a:txBody>
                  <a:tcPr marT="19050" marB="19050" marR="91425" marL="91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$1,055.00</a:t>
                      </a:r>
                      <a:endParaRPr b="1"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Clothing &amp; Gifts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$83.12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/>
                        <a:t>Clothing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$52.76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000"/>
                        <a:t>Revenues</a:t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3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Pharmacy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$15.32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Gifts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$15.04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000"/>
                        <a:t>Salairy</a:t>
                      </a:r>
                      <a:endParaRPr b="1"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/>
                        <a:t>$2, 800.00</a:t>
                      </a:r>
                      <a:endParaRPr b="1"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/>
                        <a:t>Other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700" u="sng"/>
                        <a:t>$722.04</a:t>
                      </a:r>
                      <a:endParaRPr b="1" sz="1700" u="sng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Total</a:t>
                      </a:r>
                      <a:endParaRPr b="1" sz="1000" u="none" cap="none" strike="noStrike"/>
                    </a:p>
                  </a:txBody>
                  <a:tcPr marT="19050" marB="19050" marR="91425" marL="91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$1,022.96</a:t>
                      </a:r>
                      <a:endParaRPr b="1"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9" name="Google Shape;1099;gac332850de_0_216"/>
          <p:cNvGraphicFramePr/>
          <p:nvPr/>
        </p:nvGraphicFramePr>
        <p:xfrm>
          <a:off x="1457325" y="950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{41F0BB8E-F590-4C92-B61C-D4E05C2A2A2A}</a:tableStyleId>
              </a:tblPr>
              <a:tblGrid>
                <a:gridCol w="514350"/>
                <a:gridCol w="952500"/>
                <a:gridCol w="952500"/>
                <a:gridCol w="952500"/>
                <a:gridCol w="952500"/>
                <a:gridCol w="952500"/>
                <a:gridCol w="952500"/>
              </a:tblGrid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/>
                        <a:t>Grocery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Transportation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Entertainment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Clothing &amp; gifts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Autres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TOTAL</a:t>
                      </a:r>
                      <a:endParaRPr b="1"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Jan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$250.00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$400.00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$60.00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$1,500.00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$2,510.00</a:t>
                      </a:r>
                      <a:endParaRPr b="1" sz="11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Feb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$600.00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$65.00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$40.00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$1,205.00</a:t>
                      </a:r>
                      <a:endParaRPr b="1" sz="11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Mar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$325.00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$350.00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$75.00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$1,085.00</a:t>
                      </a:r>
                      <a:endParaRPr b="1" sz="11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Apr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$400.00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$1,000.00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$250.00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$100.00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$85.00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$1,835.00</a:t>
                      </a:r>
                      <a:endParaRPr b="1" sz="11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Mai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$285.00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$240.00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$150.00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$1,005.00</a:t>
                      </a:r>
                      <a:endParaRPr b="1" sz="11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Jun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$290.00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$220.00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$350.00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$85.00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$95.00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$1,040.00</a:t>
                      </a:r>
                      <a:endParaRPr b="1" sz="11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Jul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$315.00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$310.00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$285.00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$1,310.00</a:t>
                      </a:r>
                      <a:endParaRPr b="1" sz="11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Aug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$410.00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$280.00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$500.00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$100.00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$40.00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$1,330.00</a:t>
                      </a:r>
                      <a:endParaRPr b="1" sz="11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Sep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$350.00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$360.00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$215.00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$75.00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$65.00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$1,065.00</a:t>
                      </a:r>
                      <a:endParaRPr b="1" sz="11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Oct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$295.00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$1,000.00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$340.00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$50.00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$80.00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$1,765.00</a:t>
                      </a:r>
                      <a:endParaRPr b="1" sz="11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Nov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$375.00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$275.00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$205.00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$200.00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$1,090.00</a:t>
                      </a:r>
                      <a:endParaRPr b="1" sz="11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Dec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$450.00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$385.00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$350.00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$300.00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$105.00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$1,590.00</a:t>
                      </a:r>
                      <a:endParaRPr b="1" sz="11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TOTAL</a:t>
                      </a:r>
                      <a:endParaRPr b="1"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$4,045.00</a:t>
                      </a:r>
                      <a:endParaRPr b="1" sz="11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$4,920.00</a:t>
                      </a:r>
                      <a:endParaRPr b="1" sz="11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$4,095.00</a:t>
                      </a:r>
                      <a:endParaRPr b="1" sz="11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$1,460.00</a:t>
                      </a:r>
                      <a:endParaRPr b="1" sz="11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$2,310.00</a:t>
                      </a:r>
                      <a:endParaRPr b="1" sz="11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/>
                        <a:t>$16,830.00</a:t>
                      </a:r>
                      <a:endParaRPr b="1"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26"/>
          <p:cNvSpPr txBox="1"/>
          <p:nvPr>
            <p:ph type="title"/>
          </p:nvPr>
        </p:nvSpPr>
        <p:spPr>
          <a:xfrm>
            <a:off x="668200" y="288375"/>
            <a:ext cx="3006000" cy="122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1105" name="Google Shape;1105;p26"/>
          <p:cNvSpPr txBox="1"/>
          <p:nvPr>
            <p:ph idx="1" type="subTitle"/>
          </p:nvPr>
        </p:nvSpPr>
        <p:spPr>
          <a:xfrm>
            <a:off x="720000" y="4326050"/>
            <a:ext cx="3006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800"/>
              <a:t>Please keep this slide for attribution.</a:t>
            </a:r>
            <a:endParaRPr sz="800"/>
          </a:p>
        </p:txBody>
      </p:sp>
      <p:pic>
        <p:nvPicPr>
          <p:cNvPr id="1106" name="Google Shape;110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200" y="1730044"/>
            <a:ext cx="2874875" cy="168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6000" y="732994"/>
            <a:ext cx="5418002" cy="3926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ac30fcd674_1_0"/>
          <p:cNvSpPr txBox="1"/>
          <p:nvPr>
            <p:ph type="ctrTitle"/>
          </p:nvPr>
        </p:nvSpPr>
        <p:spPr>
          <a:xfrm>
            <a:off x="3606625" y="203500"/>
            <a:ext cx="5319600" cy="8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Your Host</a:t>
            </a:r>
            <a:endParaRPr/>
          </a:p>
        </p:txBody>
      </p:sp>
      <p:pic>
        <p:nvPicPr>
          <p:cNvPr id="887" name="Google Shape;887;gac30fcd674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4575" y="203500"/>
            <a:ext cx="2560651" cy="3841925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gac30fcd674_1_0"/>
          <p:cNvSpPr txBox="1"/>
          <p:nvPr/>
        </p:nvSpPr>
        <p:spPr>
          <a:xfrm>
            <a:off x="864575" y="4045425"/>
            <a:ext cx="37869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Vincent-Luc Brouillard</a:t>
            </a:r>
            <a:br>
              <a:rPr b="0" i="0" lang="en" sz="16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Owner</a:t>
            </a:r>
            <a:endParaRPr b="0" i="0" sz="16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889" name="Google Shape;889;gac30fcd674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6475" y="2578008"/>
            <a:ext cx="3800763" cy="1893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gac30fcd674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36975" y="1051300"/>
            <a:ext cx="2967706" cy="2268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gac30fcd674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7050" y="998675"/>
            <a:ext cx="4297226" cy="429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gac30fcd674_0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927950"/>
            <a:ext cx="9143998" cy="13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gac30fcd674_0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4000" y="1458275"/>
            <a:ext cx="3130000" cy="31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gac30fcd674_0_5"/>
          <p:cNvSpPr txBox="1"/>
          <p:nvPr/>
        </p:nvSpPr>
        <p:spPr>
          <a:xfrm>
            <a:off x="188900" y="214775"/>
            <a:ext cx="7204500" cy="10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" sz="52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THESE VIDEO CLIPS</a:t>
            </a:r>
            <a:br>
              <a:rPr lang="en" sz="52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</a:br>
            <a:r>
              <a:rPr lang="en" sz="52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ARE </a:t>
            </a:r>
            <a:r>
              <a:rPr b="0" i="0" lang="en" sz="52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PR</a:t>
            </a:r>
            <a:r>
              <a:rPr lang="en" sz="52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E</a:t>
            </a:r>
            <a:r>
              <a:rPr b="0" i="0" lang="en" sz="52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SENT</a:t>
            </a:r>
            <a:r>
              <a:rPr lang="en" sz="52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ED</a:t>
            </a:r>
            <a:r>
              <a:rPr b="0" i="0" lang="en" sz="52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r>
              <a:rPr lang="en" sz="52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BY</a:t>
            </a:r>
            <a:r>
              <a:rPr b="0" i="0" lang="en" sz="52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 : </a:t>
            </a:r>
            <a:endParaRPr b="0" i="0" sz="5200" u="none" cap="none" strike="noStrike">
              <a:solidFill>
                <a:schemeClr val="dk1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Google Shape;903;gac30fcd674_1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925" y="1056225"/>
            <a:ext cx="3595300" cy="35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gac30fcd674_1_11"/>
          <p:cNvSpPr txBox="1"/>
          <p:nvPr>
            <p:ph type="ctrTitle"/>
          </p:nvPr>
        </p:nvSpPr>
        <p:spPr>
          <a:xfrm>
            <a:off x="427200" y="340400"/>
            <a:ext cx="8289600" cy="90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WHY ARE WE HERE?</a:t>
            </a:r>
            <a:endParaRPr/>
          </a:p>
        </p:txBody>
      </p:sp>
      <p:sp>
        <p:nvSpPr>
          <p:cNvPr id="905" name="Google Shape;905;gac30fcd674_1_11"/>
          <p:cNvSpPr txBox="1"/>
          <p:nvPr>
            <p:ph idx="1" type="subTitle"/>
          </p:nvPr>
        </p:nvSpPr>
        <p:spPr>
          <a:xfrm>
            <a:off x="4403450" y="1840025"/>
            <a:ext cx="4359000" cy="26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/>
              <a:t>-Entrepreneurs are very important individuals in our economies and communities.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/>
              <a:t>-They create wealth, value and employment.</a:t>
            </a:r>
            <a:br>
              <a:rPr lang="en" sz="1600"/>
            </a:b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/>
              <a:t>-Innovators and change makers.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ac332850de_0_0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/>
              <a:t>The themes of this series of video clips</a:t>
            </a:r>
            <a:endParaRPr/>
          </a:p>
        </p:txBody>
      </p:sp>
      <p:grpSp>
        <p:nvGrpSpPr>
          <p:cNvPr id="911" name="Google Shape;911;gac332850de_0_0"/>
          <p:cNvGrpSpPr/>
          <p:nvPr/>
        </p:nvGrpSpPr>
        <p:grpSpPr>
          <a:xfrm>
            <a:off x="412830" y="1406777"/>
            <a:ext cx="8318324" cy="1662354"/>
            <a:chOff x="998425" y="1182125"/>
            <a:chExt cx="1065400" cy="199500"/>
          </a:xfrm>
        </p:grpSpPr>
        <p:sp>
          <p:nvSpPr>
            <p:cNvPr id="912" name="Google Shape;912;gac332850de_0_0"/>
            <p:cNvSpPr/>
            <p:nvPr/>
          </p:nvSpPr>
          <p:spPr>
            <a:xfrm>
              <a:off x="998425" y="1182125"/>
              <a:ext cx="1065400" cy="199500"/>
            </a:xfrm>
            <a:custGeom>
              <a:rect b="b" l="l" r="r" t="t"/>
              <a:pathLst>
                <a:path extrusionOk="0" h="7980" w="42616">
                  <a:moveTo>
                    <a:pt x="4324" y="1"/>
                  </a:moveTo>
                  <a:cubicBezTo>
                    <a:pt x="3159" y="1"/>
                    <a:pt x="1997" y="512"/>
                    <a:pt x="1246" y="1424"/>
                  </a:cubicBezTo>
                  <a:cubicBezTo>
                    <a:pt x="180" y="2720"/>
                    <a:pt x="1" y="4577"/>
                    <a:pt x="867" y="6031"/>
                  </a:cubicBezTo>
                  <a:cubicBezTo>
                    <a:pt x="1600" y="7262"/>
                    <a:pt x="2935" y="7980"/>
                    <a:pt x="4331" y="7980"/>
                  </a:cubicBezTo>
                  <a:cubicBezTo>
                    <a:pt x="4576" y="7980"/>
                    <a:pt x="4822" y="7958"/>
                    <a:pt x="5067" y="7913"/>
                  </a:cubicBezTo>
                  <a:cubicBezTo>
                    <a:pt x="6219" y="7700"/>
                    <a:pt x="7170" y="6971"/>
                    <a:pt x="7733" y="6006"/>
                  </a:cubicBezTo>
                  <a:cubicBezTo>
                    <a:pt x="8105" y="5370"/>
                    <a:pt x="8773" y="4970"/>
                    <a:pt x="9508" y="4970"/>
                  </a:cubicBezTo>
                  <a:lnTo>
                    <a:pt x="10488" y="4970"/>
                  </a:lnTo>
                  <a:cubicBezTo>
                    <a:pt x="11237" y="4970"/>
                    <a:pt x="11919" y="5376"/>
                    <a:pt x="12300" y="6020"/>
                  </a:cubicBezTo>
                  <a:lnTo>
                    <a:pt x="12307" y="6031"/>
                  </a:lnTo>
                  <a:cubicBezTo>
                    <a:pt x="13039" y="7262"/>
                    <a:pt x="14375" y="7980"/>
                    <a:pt x="15771" y="7980"/>
                  </a:cubicBezTo>
                  <a:cubicBezTo>
                    <a:pt x="16016" y="7980"/>
                    <a:pt x="16262" y="7958"/>
                    <a:pt x="16507" y="7913"/>
                  </a:cubicBezTo>
                  <a:cubicBezTo>
                    <a:pt x="17658" y="7700"/>
                    <a:pt x="18610" y="6971"/>
                    <a:pt x="19173" y="6006"/>
                  </a:cubicBezTo>
                  <a:cubicBezTo>
                    <a:pt x="19545" y="5370"/>
                    <a:pt x="20213" y="4970"/>
                    <a:pt x="20946" y="4970"/>
                  </a:cubicBezTo>
                  <a:lnTo>
                    <a:pt x="21928" y="4970"/>
                  </a:lnTo>
                  <a:cubicBezTo>
                    <a:pt x="22677" y="4970"/>
                    <a:pt x="23359" y="5376"/>
                    <a:pt x="23740" y="6020"/>
                  </a:cubicBezTo>
                  <a:lnTo>
                    <a:pt x="23747" y="6031"/>
                  </a:lnTo>
                  <a:cubicBezTo>
                    <a:pt x="24479" y="7262"/>
                    <a:pt x="25815" y="7980"/>
                    <a:pt x="27210" y="7980"/>
                  </a:cubicBezTo>
                  <a:cubicBezTo>
                    <a:pt x="27454" y="7980"/>
                    <a:pt x="27700" y="7958"/>
                    <a:pt x="27945" y="7913"/>
                  </a:cubicBezTo>
                  <a:cubicBezTo>
                    <a:pt x="29098" y="7700"/>
                    <a:pt x="30048" y="6971"/>
                    <a:pt x="30613" y="6006"/>
                  </a:cubicBezTo>
                  <a:cubicBezTo>
                    <a:pt x="30985" y="5370"/>
                    <a:pt x="31652" y="4970"/>
                    <a:pt x="32388" y="4970"/>
                  </a:cubicBezTo>
                  <a:lnTo>
                    <a:pt x="33368" y="4970"/>
                  </a:lnTo>
                  <a:cubicBezTo>
                    <a:pt x="34117" y="4970"/>
                    <a:pt x="34799" y="5376"/>
                    <a:pt x="35180" y="6020"/>
                  </a:cubicBezTo>
                  <a:lnTo>
                    <a:pt x="35187" y="6031"/>
                  </a:lnTo>
                  <a:cubicBezTo>
                    <a:pt x="35920" y="7262"/>
                    <a:pt x="37255" y="7980"/>
                    <a:pt x="38651" y="7980"/>
                  </a:cubicBezTo>
                  <a:cubicBezTo>
                    <a:pt x="38896" y="7980"/>
                    <a:pt x="39142" y="7958"/>
                    <a:pt x="39387" y="7913"/>
                  </a:cubicBezTo>
                  <a:cubicBezTo>
                    <a:pt x="41256" y="7567"/>
                    <a:pt x="42594" y="5866"/>
                    <a:pt x="42615" y="3993"/>
                  </a:cubicBezTo>
                  <a:cubicBezTo>
                    <a:pt x="42599" y="2323"/>
                    <a:pt x="41557" y="833"/>
                    <a:pt x="39994" y="246"/>
                  </a:cubicBezTo>
                  <a:cubicBezTo>
                    <a:pt x="39559" y="81"/>
                    <a:pt x="39100" y="2"/>
                    <a:pt x="38642" y="2"/>
                  </a:cubicBezTo>
                  <a:cubicBezTo>
                    <a:pt x="37477" y="2"/>
                    <a:pt x="36315" y="513"/>
                    <a:pt x="35565" y="1426"/>
                  </a:cubicBezTo>
                  <a:cubicBezTo>
                    <a:pt x="35428" y="1592"/>
                    <a:pt x="35304" y="1770"/>
                    <a:pt x="35195" y="1957"/>
                  </a:cubicBezTo>
                  <a:cubicBezTo>
                    <a:pt x="34817" y="2606"/>
                    <a:pt x="34133" y="3018"/>
                    <a:pt x="33382" y="3018"/>
                  </a:cubicBezTo>
                  <a:lnTo>
                    <a:pt x="32420" y="3018"/>
                  </a:lnTo>
                  <a:cubicBezTo>
                    <a:pt x="31683" y="3018"/>
                    <a:pt x="30996" y="2632"/>
                    <a:pt x="30624" y="1994"/>
                  </a:cubicBezTo>
                  <a:cubicBezTo>
                    <a:pt x="30157" y="1190"/>
                    <a:pt x="29425" y="572"/>
                    <a:pt x="28556" y="244"/>
                  </a:cubicBezTo>
                  <a:cubicBezTo>
                    <a:pt x="28121" y="80"/>
                    <a:pt x="27663" y="1"/>
                    <a:pt x="27205" y="1"/>
                  </a:cubicBezTo>
                  <a:cubicBezTo>
                    <a:pt x="26039" y="1"/>
                    <a:pt x="24877" y="513"/>
                    <a:pt x="24125" y="1426"/>
                  </a:cubicBezTo>
                  <a:cubicBezTo>
                    <a:pt x="23989" y="1592"/>
                    <a:pt x="23865" y="1770"/>
                    <a:pt x="23755" y="1957"/>
                  </a:cubicBezTo>
                  <a:cubicBezTo>
                    <a:pt x="23377" y="2606"/>
                    <a:pt x="22695" y="3018"/>
                    <a:pt x="21944" y="3018"/>
                  </a:cubicBezTo>
                  <a:lnTo>
                    <a:pt x="20981" y="3018"/>
                  </a:lnTo>
                  <a:cubicBezTo>
                    <a:pt x="20243" y="3018"/>
                    <a:pt x="19556" y="2632"/>
                    <a:pt x="19185" y="1994"/>
                  </a:cubicBezTo>
                  <a:cubicBezTo>
                    <a:pt x="18717" y="1190"/>
                    <a:pt x="17987" y="572"/>
                    <a:pt x="17116" y="244"/>
                  </a:cubicBezTo>
                  <a:cubicBezTo>
                    <a:pt x="16681" y="80"/>
                    <a:pt x="16223" y="1"/>
                    <a:pt x="15766" y="1"/>
                  </a:cubicBezTo>
                  <a:cubicBezTo>
                    <a:pt x="14600" y="1"/>
                    <a:pt x="13437" y="513"/>
                    <a:pt x="12686" y="1426"/>
                  </a:cubicBezTo>
                  <a:cubicBezTo>
                    <a:pt x="12549" y="1592"/>
                    <a:pt x="12425" y="1770"/>
                    <a:pt x="12316" y="1957"/>
                  </a:cubicBezTo>
                  <a:cubicBezTo>
                    <a:pt x="11937" y="2606"/>
                    <a:pt x="11255" y="3016"/>
                    <a:pt x="10504" y="3016"/>
                  </a:cubicBezTo>
                  <a:lnTo>
                    <a:pt x="9541" y="3016"/>
                  </a:lnTo>
                  <a:cubicBezTo>
                    <a:pt x="8805" y="3016"/>
                    <a:pt x="8116" y="2632"/>
                    <a:pt x="7745" y="1994"/>
                  </a:cubicBezTo>
                  <a:cubicBezTo>
                    <a:pt x="7277" y="1190"/>
                    <a:pt x="6547" y="572"/>
                    <a:pt x="5676" y="244"/>
                  </a:cubicBezTo>
                  <a:cubicBezTo>
                    <a:pt x="5241" y="80"/>
                    <a:pt x="4782" y="1"/>
                    <a:pt x="4324" y="1"/>
                  </a:cubicBezTo>
                  <a:close/>
                </a:path>
              </a:pathLst>
            </a:custGeom>
            <a:solidFill>
              <a:srgbClr val="E007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gac332850de_0_0"/>
            <p:cNvSpPr/>
            <p:nvPr/>
          </p:nvSpPr>
          <p:spPr>
            <a:xfrm>
              <a:off x="1017250" y="1193175"/>
              <a:ext cx="177475" cy="177500"/>
            </a:xfrm>
            <a:custGeom>
              <a:rect b="b" l="l" r="r" t="t"/>
              <a:pathLst>
                <a:path extrusionOk="0" h="7100" w="7099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FF5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gac332850de_0_0"/>
            <p:cNvSpPr/>
            <p:nvPr/>
          </p:nvSpPr>
          <p:spPr>
            <a:xfrm>
              <a:off x="1303250" y="1193175"/>
              <a:ext cx="177475" cy="177500"/>
            </a:xfrm>
            <a:custGeom>
              <a:rect b="b" l="l" r="r" t="t"/>
              <a:pathLst>
                <a:path extrusionOk="0" h="7100" w="7099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FF5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gac332850de_0_0"/>
            <p:cNvSpPr/>
            <p:nvPr/>
          </p:nvSpPr>
          <p:spPr>
            <a:xfrm>
              <a:off x="1589224" y="1193175"/>
              <a:ext cx="177475" cy="177500"/>
            </a:xfrm>
            <a:custGeom>
              <a:rect b="b" l="l" r="r" t="t"/>
              <a:pathLst>
                <a:path extrusionOk="0" h="7100" w="7099">
                  <a:moveTo>
                    <a:pt x="3549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49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49" y="1"/>
                  </a:cubicBezTo>
                  <a:close/>
                </a:path>
              </a:pathLst>
            </a:custGeom>
            <a:solidFill>
              <a:srgbClr val="FF5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gac332850de_0_0"/>
            <p:cNvSpPr/>
            <p:nvPr/>
          </p:nvSpPr>
          <p:spPr>
            <a:xfrm>
              <a:off x="1875200" y="1193175"/>
              <a:ext cx="177525" cy="177500"/>
            </a:xfrm>
            <a:custGeom>
              <a:rect b="b" l="l" r="r" t="t"/>
              <a:pathLst>
                <a:path extrusionOk="0" h="7100" w="7101">
                  <a:moveTo>
                    <a:pt x="3551" y="1"/>
                  </a:moveTo>
                  <a:cubicBezTo>
                    <a:pt x="1590" y="1"/>
                    <a:pt x="0" y="1589"/>
                    <a:pt x="0" y="3551"/>
                  </a:cubicBezTo>
                  <a:cubicBezTo>
                    <a:pt x="0" y="5511"/>
                    <a:pt x="1590" y="7099"/>
                    <a:pt x="3551" y="7099"/>
                  </a:cubicBezTo>
                  <a:cubicBezTo>
                    <a:pt x="5511" y="7099"/>
                    <a:pt x="7101" y="5511"/>
                    <a:pt x="7101" y="3551"/>
                  </a:cubicBezTo>
                  <a:cubicBezTo>
                    <a:pt x="7101" y="1589"/>
                    <a:pt x="5511" y="1"/>
                    <a:pt x="3551" y="1"/>
                  </a:cubicBezTo>
                  <a:close/>
                </a:path>
              </a:pathLst>
            </a:custGeom>
            <a:solidFill>
              <a:srgbClr val="FF5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7" name="Google Shape;917;gac332850de_0_0"/>
          <p:cNvGrpSpPr/>
          <p:nvPr/>
        </p:nvGrpSpPr>
        <p:grpSpPr>
          <a:xfrm>
            <a:off x="868420" y="1851059"/>
            <a:ext cx="794267" cy="773785"/>
            <a:chOff x="7045643" y="2907723"/>
            <a:chExt cx="345304" cy="365856"/>
          </a:xfrm>
        </p:grpSpPr>
        <p:sp>
          <p:nvSpPr>
            <p:cNvPr id="918" name="Google Shape;918;gac332850de_0_0"/>
            <p:cNvSpPr/>
            <p:nvPr/>
          </p:nvSpPr>
          <p:spPr>
            <a:xfrm>
              <a:off x="7101638" y="2970429"/>
              <a:ext cx="231636" cy="284223"/>
            </a:xfrm>
            <a:custGeom>
              <a:rect b="b" l="l" r="r" t="t"/>
              <a:pathLst>
                <a:path extrusionOk="0" h="10842" w="8836">
                  <a:moveTo>
                    <a:pt x="4418" y="1"/>
                  </a:moveTo>
                  <a:cubicBezTo>
                    <a:pt x="2498" y="1"/>
                    <a:pt x="838" y="1329"/>
                    <a:pt x="420" y="3205"/>
                  </a:cubicBezTo>
                  <a:cubicBezTo>
                    <a:pt x="1" y="5082"/>
                    <a:pt x="939" y="6988"/>
                    <a:pt x="2672" y="7810"/>
                  </a:cubicBezTo>
                  <a:cubicBezTo>
                    <a:pt x="3004" y="7969"/>
                    <a:pt x="3220" y="8301"/>
                    <a:pt x="3220" y="8676"/>
                  </a:cubicBezTo>
                  <a:lnTo>
                    <a:pt x="3220" y="10365"/>
                  </a:lnTo>
                  <a:cubicBezTo>
                    <a:pt x="3220" y="10625"/>
                    <a:pt x="3437" y="10842"/>
                    <a:pt x="3696" y="10842"/>
                  </a:cubicBezTo>
                  <a:lnTo>
                    <a:pt x="5140" y="10842"/>
                  </a:lnTo>
                  <a:cubicBezTo>
                    <a:pt x="5414" y="10842"/>
                    <a:pt x="5631" y="10625"/>
                    <a:pt x="5631" y="10365"/>
                  </a:cubicBezTo>
                  <a:lnTo>
                    <a:pt x="5631" y="8676"/>
                  </a:lnTo>
                  <a:cubicBezTo>
                    <a:pt x="5631" y="8301"/>
                    <a:pt x="5833" y="7969"/>
                    <a:pt x="6165" y="7810"/>
                  </a:cubicBezTo>
                  <a:cubicBezTo>
                    <a:pt x="7897" y="6988"/>
                    <a:pt x="8835" y="5082"/>
                    <a:pt x="8417" y="3205"/>
                  </a:cubicBezTo>
                  <a:cubicBezTo>
                    <a:pt x="7998" y="1329"/>
                    <a:pt x="6338" y="1"/>
                    <a:pt x="4418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gac332850de_0_0"/>
            <p:cNvSpPr/>
            <p:nvPr/>
          </p:nvSpPr>
          <p:spPr>
            <a:xfrm>
              <a:off x="7129269" y="2989357"/>
              <a:ext cx="176768" cy="177135"/>
            </a:xfrm>
            <a:custGeom>
              <a:rect b="b" l="l" r="r" t="t"/>
              <a:pathLst>
                <a:path extrusionOk="0" h="6757" w="6743">
                  <a:moveTo>
                    <a:pt x="3364" y="1"/>
                  </a:moveTo>
                  <a:cubicBezTo>
                    <a:pt x="1502" y="1"/>
                    <a:pt x="1" y="1516"/>
                    <a:pt x="1" y="3378"/>
                  </a:cubicBezTo>
                  <a:cubicBezTo>
                    <a:pt x="1" y="5241"/>
                    <a:pt x="1502" y="6756"/>
                    <a:pt x="3364" y="6756"/>
                  </a:cubicBezTo>
                  <a:cubicBezTo>
                    <a:pt x="5226" y="6756"/>
                    <a:pt x="6742" y="5241"/>
                    <a:pt x="6742" y="3378"/>
                  </a:cubicBezTo>
                  <a:cubicBezTo>
                    <a:pt x="6742" y="1516"/>
                    <a:pt x="5226" y="1"/>
                    <a:pt x="3364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gac332850de_0_0"/>
            <p:cNvSpPr/>
            <p:nvPr/>
          </p:nvSpPr>
          <p:spPr>
            <a:xfrm>
              <a:off x="7148196" y="3008284"/>
              <a:ext cx="138913" cy="139280"/>
            </a:xfrm>
            <a:custGeom>
              <a:rect b="b" l="l" r="r" t="t"/>
              <a:pathLst>
                <a:path extrusionOk="0" h="5313" w="5299">
                  <a:moveTo>
                    <a:pt x="2642" y="0"/>
                  </a:moveTo>
                  <a:cubicBezTo>
                    <a:pt x="1184" y="0"/>
                    <a:pt x="1" y="1199"/>
                    <a:pt x="1" y="2656"/>
                  </a:cubicBezTo>
                  <a:cubicBezTo>
                    <a:pt x="1" y="4114"/>
                    <a:pt x="1184" y="5313"/>
                    <a:pt x="2642" y="5313"/>
                  </a:cubicBezTo>
                  <a:cubicBezTo>
                    <a:pt x="4115" y="5313"/>
                    <a:pt x="5298" y="4114"/>
                    <a:pt x="5298" y="2656"/>
                  </a:cubicBezTo>
                  <a:cubicBezTo>
                    <a:pt x="5298" y="1199"/>
                    <a:pt x="4115" y="0"/>
                    <a:pt x="2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gac332850de_0_0"/>
            <p:cNvSpPr/>
            <p:nvPr/>
          </p:nvSpPr>
          <p:spPr>
            <a:xfrm>
              <a:off x="7198529" y="3248570"/>
              <a:ext cx="37854" cy="25009"/>
            </a:xfrm>
            <a:custGeom>
              <a:rect b="b" l="l" r="r" t="t"/>
              <a:pathLst>
                <a:path extrusionOk="0" h="954" w="1444">
                  <a:moveTo>
                    <a:pt x="0" y="1"/>
                  </a:moveTo>
                  <a:lnTo>
                    <a:pt x="0" y="477"/>
                  </a:lnTo>
                  <a:cubicBezTo>
                    <a:pt x="0" y="737"/>
                    <a:pt x="217" y="954"/>
                    <a:pt x="491" y="954"/>
                  </a:cubicBezTo>
                  <a:lnTo>
                    <a:pt x="968" y="954"/>
                  </a:lnTo>
                  <a:cubicBezTo>
                    <a:pt x="1227" y="954"/>
                    <a:pt x="1444" y="737"/>
                    <a:pt x="1444" y="477"/>
                  </a:cubicBezTo>
                  <a:lnTo>
                    <a:pt x="1444" y="1"/>
                  </a:ln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gac332850de_0_0"/>
            <p:cNvSpPr/>
            <p:nvPr/>
          </p:nvSpPr>
          <p:spPr>
            <a:xfrm>
              <a:off x="7342711" y="3071436"/>
              <a:ext cx="48236" cy="12950"/>
            </a:xfrm>
            <a:custGeom>
              <a:rect b="b" l="l" r="r" t="t"/>
              <a:pathLst>
                <a:path extrusionOk="0" h="494" w="1840">
                  <a:moveTo>
                    <a:pt x="1528" y="1"/>
                  </a:moveTo>
                  <a:cubicBezTo>
                    <a:pt x="1519" y="1"/>
                    <a:pt x="1511" y="1"/>
                    <a:pt x="1502" y="2"/>
                  </a:cubicBezTo>
                  <a:lnTo>
                    <a:pt x="289" y="2"/>
                  </a:lnTo>
                  <a:cubicBezTo>
                    <a:pt x="0" y="31"/>
                    <a:pt x="0" y="464"/>
                    <a:pt x="289" y="493"/>
                  </a:cubicBezTo>
                  <a:lnTo>
                    <a:pt x="1502" y="493"/>
                  </a:lnTo>
                  <a:cubicBezTo>
                    <a:pt x="1511" y="494"/>
                    <a:pt x="1519" y="494"/>
                    <a:pt x="1528" y="494"/>
                  </a:cubicBezTo>
                  <a:cubicBezTo>
                    <a:pt x="1839" y="494"/>
                    <a:pt x="1839" y="1"/>
                    <a:pt x="1528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gac332850de_0_0"/>
            <p:cNvSpPr/>
            <p:nvPr/>
          </p:nvSpPr>
          <p:spPr>
            <a:xfrm>
              <a:off x="7045643" y="3071436"/>
              <a:ext cx="54658" cy="12950"/>
            </a:xfrm>
            <a:custGeom>
              <a:rect b="b" l="l" r="r" t="t"/>
              <a:pathLst>
                <a:path extrusionOk="0" h="494" w="2085">
                  <a:moveTo>
                    <a:pt x="1773" y="1"/>
                  </a:moveTo>
                  <a:cubicBezTo>
                    <a:pt x="1765" y="1"/>
                    <a:pt x="1756" y="1"/>
                    <a:pt x="1747" y="2"/>
                  </a:cubicBezTo>
                  <a:lnTo>
                    <a:pt x="304" y="2"/>
                  </a:lnTo>
                  <a:cubicBezTo>
                    <a:pt x="1" y="31"/>
                    <a:pt x="1" y="464"/>
                    <a:pt x="304" y="493"/>
                  </a:cubicBezTo>
                  <a:lnTo>
                    <a:pt x="1747" y="493"/>
                  </a:lnTo>
                  <a:cubicBezTo>
                    <a:pt x="1756" y="494"/>
                    <a:pt x="1765" y="494"/>
                    <a:pt x="1773" y="494"/>
                  </a:cubicBezTo>
                  <a:cubicBezTo>
                    <a:pt x="2085" y="494"/>
                    <a:pt x="2085" y="1"/>
                    <a:pt x="1773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gac332850de_0_0"/>
            <p:cNvSpPr/>
            <p:nvPr/>
          </p:nvSpPr>
          <p:spPr>
            <a:xfrm>
              <a:off x="7211400" y="2907723"/>
              <a:ext cx="12505" cy="43831"/>
            </a:xfrm>
            <a:custGeom>
              <a:rect b="b" l="l" r="r" t="t"/>
              <a:pathLst>
                <a:path extrusionOk="0" h="1672" w="477">
                  <a:moveTo>
                    <a:pt x="233" y="0"/>
                  </a:moveTo>
                  <a:cubicBezTo>
                    <a:pt x="119" y="0"/>
                    <a:pt x="7" y="76"/>
                    <a:pt x="0" y="228"/>
                  </a:cubicBezTo>
                  <a:lnTo>
                    <a:pt x="0" y="1426"/>
                  </a:lnTo>
                  <a:cubicBezTo>
                    <a:pt x="0" y="1570"/>
                    <a:pt x="101" y="1671"/>
                    <a:pt x="231" y="1671"/>
                  </a:cubicBezTo>
                  <a:cubicBezTo>
                    <a:pt x="361" y="1671"/>
                    <a:pt x="477" y="1570"/>
                    <a:pt x="477" y="1426"/>
                  </a:cubicBezTo>
                  <a:lnTo>
                    <a:pt x="477" y="228"/>
                  </a:lnTo>
                  <a:cubicBezTo>
                    <a:pt x="462" y="76"/>
                    <a:pt x="347" y="0"/>
                    <a:pt x="233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gac332850de_0_0"/>
            <p:cNvSpPr/>
            <p:nvPr/>
          </p:nvSpPr>
          <p:spPr>
            <a:xfrm>
              <a:off x="7204951" y="3014706"/>
              <a:ext cx="25009" cy="107508"/>
            </a:xfrm>
            <a:custGeom>
              <a:rect b="b" l="l" r="r" t="t"/>
              <a:pathLst>
                <a:path extrusionOk="0" h="4101" w="954">
                  <a:moveTo>
                    <a:pt x="477" y="1"/>
                  </a:moveTo>
                  <a:cubicBezTo>
                    <a:pt x="217" y="1"/>
                    <a:pt x="1" y="217"/>
                    <a:pt x="15" y="477"/>
                  </a:cubicBezTo>
                  <a:lnTo>
                    <a:pt x="145" y="3783"/>
                  </a:lnTo>
                  <a:cubicBezTo>
                    <a:pt x="160" y="3956"/>
                    <a:pt x="304" y="4100"/>
                    <a:pt x="477" y="4100"/>
                  </a:cubicBezTo>
                  <a:cubicBezTo>
                    <a:pt x="665" y="4100"/>
                    <a:pt x="809" y="3956"/>
                    <a:pt x="809" y="3783"/>
                  </a:cubicBezTo>
                  <a:lnTo>
                    <a:pt x="939" y="477"/>
                  </a:lnTo>
                  <a:cubicBezTo>
                    <a:pt x="954" y="217"/>
                    <a:pt x="737" y="1"/>
                    <a:pt x="477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gac332850de_0_0"/>
            <p:cNvSpPr/>
            <p:nvPr/>
          </p:nvSpPr>
          <p:spPr>
            <a:xfrm>
              <a:off x="7207992" y="3134666"/>
              <a:ext cx="18953" cy="18953"/>
            </a:xfrm>
            <a:custGeom>
              <a:rect b="b" l="l" r="r" t="t"/>
              <a:pathLst>
                <a:path extrusionOk="0" h="723" w="723">
                  <a:moveTo>
                    <a:pt x="361" y="1"/>
                  </a:moveTo>
                  <a:cubicBezTo>
                    <a:pt x="159" y="1"/>
                    <a:pt x="0" y="160"/>
                    <a:pt x="0" y="362"/>
                  </a:cubicBezTo>
                  <a:cubicBezTo>
                    <a:pt x="0" y="564"/>
                    <a:pt x="159" y="723"/>
                    <a:pt x="361" y="723"/>
                  </a:cubicBezTo>
                  <a:cubicBezTo>
                    <a:pt x="563" y="723"/>
                    <a:pt x="722" y="564"/>
                    <a:pt x="722" y="362"/>
                  </a:cubicBezTo>
                  <a:cubicBezTo>
                    <a:pt x="722" y="160"/>
                    <a:pt x="563" y="1"/>
                    <a:pt x="361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gac332850de_0_0"/>
            <p:cNvSpPr/>
            <p:nvPr/>
          </p:nvSpPr>
          <p:spPr>
            <a:xfrm>
              <a:off x="7276099" y="2940754"/>
              <a:ext cx="25088" cy="28574"/>
            </a:xfrm>
            <a:custGeom>
              <a:rect b="b" l="l" r="r" t="t"/>
              <a:pathLst>
                <a:path extrusionOk="0" h="1090" w="957">
                  <a:moveTo>
                    <a:pt x="646" y="0"/>
                  </a:moveTo>
                  <a:cubicBezTo>
                    <a:pt x="574" y="0"/>
                    <a:pt x="502" y="32"/>
                    <a:pt x="448" y="108"/>
                  </a:cubicBezTo>
                  <a:lnTo>
                    <a:pt x="87" y="729"/>
                  </a:lnTo>
                  <a:cubicBezTo>
                    <a:pt x="1" y="887"/>
                    <a:pt x="116" y="1090"/>
                    <a:pt x="304" y="1090"/>
                  </a:cubicBezTo>
                  <a:cubicBezTo>
                    <a:pt x="376" y="1090"/>
                    <a:pt x="463" y="1046"/>
                    <a:pt x="506" y="974"/>
                  </a:cubicBezTo>
                  <a:lnTo>
                    <a:pt x="867" y="339"/>
                  </a:lnTo>
                  <a:cubicBezTo>
                    <a:pt x="957" y="159"/>
                    <a:pt x="805" y="0"/>
                    <a:pt x="646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gac332850de_0_0"/>
            <p:cNvSpPr/>
            <p:nvPr/>
          </p:nvSpPr>
          <p:spPr>
            <a:xfrm>
              <a:off x="7133804" y="3185812"/>
              <a:ext cx="26372" cy="29859"/>
            </a:xfrm>
            <a:custGeom>
              <a:rect b="b" l="l" r="r" t="t"/>
              <a:pathLst>
                <a:path extrusionOk="0" h="1139" w="1006">
                  <a:moveTo>
                    <a:pt x="665" y="1"/>
                  </a:moveTo>
                  <a:cubicBezTo>
                    <a:pt x="587" y="1"/>
                    <a:pt x="509" y="42"/>
                    <a:pt x="463" y="143"/>
                  </a:cubicBezTo>
                  <a:lnTo>
                    <a:pt x="102" y="778"/>
                  </a:lnTo>
                  <a:cubicBezTo>
                    <a:pt x="1" y="937"/>
                    <a:pt x="116" y="1139"/>
                    <a:pt x="304" y="1139"/>
                  </a:cubicBezTo>
                  <a:cubicBezTo>
                    <a:pt x="391" y="1139"/>
                    <a:pt x="463" y="1081"/>
                    <a:pt x="506" y="1009"/>
                  </a:cubicBezTo>
                  <a:lnTo>
                    <a:pt x="867" y="388"/>
                  </a:lnTo>
                  <a:cubicBezTo>
                    <a:pt x="1005" y="191"/>
                    <a:pt x="834" y="1"/>
                    <a:pt x="665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gac332850de_0_0"/>
            <p:cNvSpPr/>
            <p:nvPr/>
          </p:nvSpPr>
          <p:spPr>
            <a:xfrm>
              <a:off x="7132886" y="2939758"/>
              <a:ext cx="26320" cy="29571"/>
            </a:xfrm>
            <a:custGeom>
              <a:rect b="b" l="l" r="r" t="t"/>
              <a:pathLst>
                <a:path extrusionOk="0" h="1128" w="1004">
                  <a:moveTo>
                    <a:pt x="333" y="0"/>
                  </a:moveTo>
                  <a:cubicBezTo>
                    <a:pt x="167" y="0"/>
                    <a:pt x="1" y="182"/>
                    <a:pt x="137" y="377"/>
                  </a:cubicBezTo>
                  <a:lnTo>
                    <a:pt x="498" y="1012"/>
                  </a:lnTo>
                  <a:cubicBezTo>
                    <a:pt x="527" y="1084"/>
                    <a:pt x="613" y="1128"/>
                    <a:pt x="700" y="1128"/>
                  </a:cubicBezTo>
                  <a:cubicBezTo>
                    <a:pt x="888" y="1128"/>
                    <a:pt x="1003" y="925"/>
                    <a:pt x="902" y="767"/>
                  </a:cubicBezTo>
                  <a:lnTo>
                    <a:pt x="541" y="146"/>
                  </a:lnTo>
                  <a:cubicBezTo>
                    <a:pt x="494" y="43"/>
                    <a:pt x="414" y="0"/>
                    <a:pt x="333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gac332850de_0_0"/>
            <p:cNvSpPr/>
            <p:nvPr/>
          </p:nvSpPr>
          <p:spPr>
            <a:xfrm>
              <a:off x="7276020" y="3186729"/>
              <a:ext cx="25062" cy="28941"/>
            </a:xfrm>
            <a:custGeom>
              <a:rect b="b" l="l" r="r" t="t"/>
              <a:pathLst>
                <a:path extrusionOk="0" h="1104" w="956">
                  <a:moveTo>
                    <a:pt x="313" y="1"/>
                  </a:moveTo>
                  <a:cubicBezTo>
                    <a:pt x="153" y="1"/>
                    <a:pt x="0" y="163"/>
                    <a:pt x="90" y="353"/>
                  </a:cubicBezTo>
                  <a:lnTo>
                    <a:pt x="451" y="974"/>
                  </a:lnTo>
                  <a:cubicBezTo>
                    <a:pt x="493" y="1043"/>
                    <a:pt x="574" y="1099"/>
                    <a:pt x="657" y="1104"/>
                  </a:cubicBezTo>
                  <a:lnTo>
                    <a:pt x="657" y="1104"/>
                  </a:lnTo>
                  <a:cubicBezTo>
                    <a:pt x="842" y="1087"/>
                    <a:pt x="956" y="901"/>
                    <a:pt x="870" y="743"/>
                  </a:cubicBezTo>
                  <a:lnTo>
                    <a:pt x="509" y="108"/>
                  </a:lnTo>
                  <a:cubicBezTo>
                    <a:pt x="456" y="33"/>
                    <a:pt x="384" y="1"/>
                    <a:pt x="313" y="1"/>
                  </a:cubicBezTo>
                  <a:close/>
                  <a:moveTo>
                    <a:pt x="657" y="1104"/>
                  </a:moveTo>
                  <a:cubicBezTo>
                    <a:pt x="656" y="1104"/>
                    <a:pt x="655" y="1104"/>
                    <a:pt x="653" y="1104"/>
                  </a:cubicBezTo>
                  <a:lnTo>
                    <a:pt x="668" y="1104"/>
                  </a:lnTo>
                  <a:cubicBezTo>
                    <a:pt x="664" y="1104"/>
                    <a:pt x="661" y="1104"/>
                    <a:pt x="657" y="1104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gac332850de_0_0"/>
            <p:cNvSpPr/>
            <p:nvPr/>
          </p:nvSpPr>
          <p:spPr>
            <a:xfrm>
              <a:off x="7322185" y="3137550"/>
              <a:ext cx="35312" cy="22886"/>
            </a:xfrm>
            <a:custGeom>
              <a:rect b="b" l="l" r="r" t="t"/>
              <a:pathLst>
                <a:path extrusionOk="0" h="873" w="1347">
                  <a:moveTo>
                    <a:pt x="365" y="0"/>
                  </a:moveTo>
                  <a:cubicBezTo>
                    <a:pt x="144" y="0"/>
                    <a:pt x="0" y="348"/>
                    <a:pt x="264" y="468"/>
                  </a:cubicBezTo>
                  <a:lnTo>
                    <a:pt x="899" y="829"/>
                  </a:lnTo>
                  <a:cubicBezTo>
                    <a:pt x="928" y="858"/>
                    <a:pt x="971" y="872"/>
                    <a:pt x="1014" y="872"/>
                  </a:cubicBezTo>
                  <a:cubicBezTo>
                    <a:pt x="1260" y="858"/>
                    <a:pt x="1346" y="540"/>
                    <a:pt x="1130" y="410"/>
                  </a:cubicBezTo>
                  <a:lnTo>
                    <a:pt x="509" y="50"/>
                  </a:lnTo>
                  <a:cubicBezTo>
                    <a:pt x="460" y="15"/>
                    <a:pt x="411" y="0"/>
                    <a:pt x="365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gac332850de_0_0"/>
            <p:cNvSpPr/>
            <p:nvPr/>
          </p:nvSpPr>
          <p:spPr>
            <a:xfrm>
              <a:off x="7077599" y="2995858"/>
              <a:ext cx="33922" cy="21916"/>
            </a:xfrm>
            <a:custGeom>
              <a:rect b="b" l="l" r="r" t="t"/>
              <a:pathLst>
                <a:path extrusionOk="0" h="836" w="1294">
                  <a:moveTo>
                    <a:pt x="343" y="0"/>
                  </a:moveTo>
                  <a:cubicBezTo>
                    <a:pt x="129" y="0"/>
                    <a:pt x="0" y="297"/>
                    <a:pt x="211" y="446"/>
                  </a:cubicBezTo>
                  <a:lnTo>
                    <a:pt x="846" y="806"/>
                  </a:lnTo>
                  <a:cubicBezTo>
                    <a:pt x="875" y="835"/>
                    <a:pt x="918" y="835"/>
                    <a:pt x="961" y="835"/>
                  </a:cubicBezTo>
                  <a:cubicBezTo>
                    <a:pt x="1207" y="835"/>
                    <a:pt x="1293" y="518"/>
                    <a:pt x="1077" y="388"/>
                  </a:cubicBezTo>
                  <a:lnTo>
                    <a:pt x="456" y="27"/>
                  </a:lnTo>
                  <a:cubicBezTo>
                    <a:pt x="417" y="8"/>
                    <a:pt x="379" y="0"/>
                    <a:pt x="343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gac332850de_0_0"/>
            <p:cNvSpPr/>
            <p:nvPr/>
          </p:nvSpPr>
          <p:spPr>
            <a:xfrm>
              <a:off x="7323784" y="2995255"/>
              <a:ext cx="35312" cy="22519"/>
            </a:xfrm>
            <a:custGeom>
              <a:rect b="b" l="l" r="r" t="t"/>
              <a:pathLst>
                <a:path extrusionOk="0" h="859" w="1347">
                  <a:moveTo>
                    <a:pt x="981" y="1"/>
                  </a:moveTo>
                  <a:cubicBezTo>
                    <a:pt x="936" y="1"/>
                    <a:pt x="887" y="15"/>
                    <a:pt x="838" y="50"/>
                  </a:cubicBezTo>
                  <a:lnTo>
                    <a:pt x="217" y="411"/>
                  </a:lnTo>
                  <a:cubicBezTo>
                    <a:pt x="1" y="541"/>
                    <a:pt x="87" y="858"/>
                    <a:pt x="333" y="858"/>
                  </a:cubicBezTo>
                  <a:cubicBezTo>
                    <a:pt x="376" y="858"/>
                    <a:pt x="419" y="858"/>
                    <a:pt x="448" y="829"/>
                  </a:cubicBezTo>
                  <a:lnTo>
                    <a:pt x="1083" y="469"/>
                  </a:lnTo>
                  <a:cubicBezTo>
                    <a:pt x="1347" y="349"/>
                    <a:pt x="1203" y="1"/>
                    <a:pt x="981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gac332850de_0_0"/>
            <p:cNvSpPr/>
            <p:nvPr/>
          </p:nvSpPr>
          <p:spPr>
            <a:xfrm>
              <a:off x="7077809" y="3137550"/>
              <a:ext cx="34945" cy="22886"/>
            </a:xfrm>
            <a:custGeom>
              <a:rect b="b" l="l" r="r" t="t"/>
              <a:pathLst>
                <a:path extrusionOk="0" h="873" w="1333">
                  <a:moveTo>
                    <a:pt x="967" y="0"/>
                  </a:moveTo>
                  <a:cubicBezTo>
                    <a:pt x="921" y="0"/>
                    <a:pt x="873" y="15"/>
                    <a:pt x="823" y="50"/>
                  </a:cubicBezTo>
                  <a:lnTo>
                    <a:pt x="203" y="410"/>
                  </a:lnTo>
                  <a:cubicBezTo>
                    <a:pt x="1" y="540"/>
                    <a:pt x="73" y="858"/>
                    <a:pt x="318" y="872"/>
                  </a:cubicBezTo>
                  <a:cubicBezTo>
                    <a:pt x="361" y="872"/>
                    <a:pt x="405" y="858"/>
                    <a:pt x="448" y="829"/>
                  </a:cubicBezTo>
                  <a:lnTo>
                    <a:pt x="1069" y="468"/>
                  </a:lnTo>
                  <a:cubicBezTo>
                    <a:pt x="1332" y="348"/>
                    <a:pt x="1188" y="0"/>
                    <a:pt x="967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gac332850de_0_0"/>
            <p:cNvSpPr/>
            <p:nvPr/>
          </p:nvSpPr>
          <p:spPr>
            <a:xfrm>
              <a:off x="7186050" y="3210742"/>
              <a:ext cx="63204" cy="44303"/>
            </a:xfrm>
            <a:custGeom>
              <a:rect b="b" l="l" r="r" t="t"/>
              <a:pathLst>
                <a:path extrusionOk="0" h="1690" w="2411">
                  <a:moveTo>
                    <a:pt x="0" y="0"/>
                  </a:moveTo>
                  <a:lnTo>
                    <a:pt x="0" y="1198"/>
                  </a:lnTo>
                  <a:cubicBezTo>
                    <a:pt x="0" y="1473"/>
                    <a:pt x="217" y="1689"/>
                    <a:pt x="476" y="1689"/>
                  </a:cubicBezTo>
                  <a:lnTo>
                    <a:pt x="1920" y="1689"/>
                  </a:lnTo>
                  <a:cubicBezTo>
                    <a:pt x="2194" y="1689"/>
                    <a:pt x="2411" y="1473"/>
                    <a:pt x="2411" y="1198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gac332850de_0_0"/>
            <p:cNvSpPr/>
            <p:nvPr/>
          </p:nvSpPr>
          <p:spPr>
            <a:xfrm>
              <a:off x="7179602" y="3210349"/>
              <a:ext cx="76102" cy="12898"/>
            </a:xfrm>
            <a:custGeom>
              <a:rect b="b" l="l" r="r" t="t"/>
              <a:pathLst>
                <a:path extrusionOk="0" h="492" w="2903">
                  <a:moveTo>
                    <a:pt x="246" y="1"/>
                  </a:moveTo>
                  <a:cubicBezTo>
                    <a:pt x="116" y="1"/>
                    <a:pt x="1" y="116"/>
                    <a:pt x="1" y="246"/>
                  </a:cubicBezTo>
                  <a:cubicBezTo>
                    <a:pt x="1" y="376"/>
                    <a:pt x="116" y="492"/>
                    <a:pt x="246" y="492"/>
                  </a:cubicBezTo>
                  <a:lnTo>
                    <a:pt x="2657" y="492"/>
                  </a:lnTo>
                  <a:cubicBezTo>
                    <a:pt x="2787" y="492"/>
                    <a:pt x="2902" y="376"/>
                    <a:pt x="2902" y="246"/>
                  </a:cubicBezTo>
                  <a:cubicBezTo>
                    <a:pt x="2902" y="116"/>
                    <a:pt x="2787" y="1"/>
                    <a:pt x="2657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7" name="Google Shape;937;gac332850de_0_0"/>
          <p:cNvGrpSpPr/>
          <p:nvPr/>
        </p:nvGrpSpPr>
        <p:grpSpPr>
          <a:xfrm>
            <a:off x="3250555" y="1851059"/>
            <a:ext cx="590894" cy="773798"/>
            <a:chOff x="908482" y="1502585"/>
            <a:chExt cx="257112" cy="362808"/>
          </a:xfrm>
        </p:grpSpPr>
        <p:sp>
          <p:nvSpPr>
            <p:cNvPr id="938" name="Google Shape;938;gac332850de_0_0"/>
            <p:cNvSpPr/>
            <p:nvPr/>
          </p:nvSpPr>
          <p:spPr>
            <a:xfrm>
              <a:off x="908482" y="1526088"/>
              <a:ext cx="257112" cy="339305"/>
            </a:xfrm>
            <a:custGeom>
              <a:rect b="b" l="l" r="r" t="t"/>
              <a:pathLst>
                <a:path extrusionOk="0" h="12921" w="9791">
                  <a:moveTo>
                    <a:pt x="670" y="0"/>
                  </a:moveTo>
                  <a:cubicBezTo>
                    <a:pt x="297" y="0"/>
                    <a:pt x="0" y="297"/>
                    <a:pt x="0" y="670"/>
                  </a:cubicBezTo>
                  <a:lnTo>
                    <a:pt x="0" y="12250"/>
                  </a:lnTo>
                  <a:cubicBezTo>
                    <a:pt x="0" y="12623"/>
                    <a:pt x="297" y="12920"/>
                    <a:pt x="670" y="12920"/>
                  </a:cubicBezTo>
                  <a:lnTo>
                    <a:pt x="9131" y="12920"/>
                  </a:lnTo>
                  <a:cubicBezTo>
                    <a:pt x="9494" y="12920"/>
                    <a:pt x="9791" y="12623"/>
                    <a:pt x="9791" y="12250"/>
                  </a:cubicBezTo>
                  <a:lnTo>
                    <a:pt x="9791" y="670"/>
                  </a:lnTo>
                  <a:cubicBezTo>
                    <a:pt x="9791" y="297"/>
                    <a:pt x="9494" y="0"/>
                    <a:pt x="9131" y="0"/>
                  </a:cubicBezTo>
                  <a:lnTo>
                    <a:pt x="5561" y="0"/>
                  </a:lnTo>
                  <a:cubicBezTo>
                    <a:pt x="5551" y="354"/>
                    <a:pt x="5255" y="642"/>
                    <a:pt x="4900" y="642"/>
                  </a:cubicBezTo>
                  <a:cubicBezTo>
                    <a:pt x="4537" y="642"/>
                    <a:pt x="4240" y="354"/>
                    <a:pt x="4231" y="0"/>
                  </a:cubicBezTo>
                  <a:close/>
                </a:path>
              </a:pathLst>
            </a:custGeom>
            <a:solidFill>
              <a:srgbClr val="BBC6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gac332850de_0_0"/>
            <p:cNvSpPr/>
            <p:nvPr/>
          </p:nvSpPr>
          <p:spPr>
            <a:xfrm>
              <a:off x="920036" y="1526088"/>
              <a:ext cx="234003" cy="315671"/>
            </a:xfrm>
            <a:custGeom>
              <a:rect b="b" l="l" r="r" t="t"/>
              <a:pathLst>
                <a:path extrusionOk="0" h="12021" w="8911">
                  <a:moveTo>
                    <a:pt x="2010" y="0"/>
                  </a:moveTo>
                  <a:lnTo>
                    <a:pt x="2010" y="220"/>
                  </a:lnTo>
                  <a:cubicBezTo>
                    <a:pt x="2001" y="345"/>
                    <a:pt x="1905" y="441"/>
                    <a:pt x="1790" y="441"/>
                  </a:cubicBezTo>
                  <a:lnTo>
                    <a:pt x="450" y="441"/>
                  </a:lnTo>
                  <a:cubicBezTo>
                    <a:pt x="202" y="441"/>
                    <a:pt x="1" y="642"/>
                    <a:pt x="1" y="890"/>
                  </a:cubicBezTo>
                  <a:lnTo>
                    <a:pt x="1" y="11580"/>
                  </a:lnTo>
                  <a:cubicBezTo>
                    <a:pt x="1" y="11820"/>
                    <a:pt x="202" y="12021"/>
                    <a:pt x="450" y="12021"/>
                  </a:cubicBezTo>
                  <a:lnTo>
                    <a:pt x="8461" y="12021"/>
                  </a:lnTo>
                  <a:cubicBezTo>
                    <a:pt x="8710" y="12021"/>
                    <a:pt x="8911" y="11820"/>
                    <a:pt x="8911" y="11580"/>
                  </a:cubicBezTo>
                  <a:lnTo>
                    <a:pt x="8911" y="890"/>
                  </a:lnTo>
                  <a:cubicBezTo>
                    <a:pt x="8911" y="642"/>
                    <a:pt x="8710" y="441"/>
                    <a:pt x="8470" y="441"/>
                  </a:cubicBezTo>
                  <a:lnTo>
                    <a:pt x="7131" y="441"/>
                  </a:lnTo>
                  <a:cubicBezTo>
                    <a:pt x="7006" y="441"/>
                    <a:pt x="6910" y="345"/>
                    <a:pt x="6910" y="220"/>
                  </a:cubicBezTo>
                  <a:lnTo>
                    <a:pt x="6910" y="0"/>
                  </a:lnTo>
                  <a:lnTo>
                    <a:pt x="5121" y="0"/>
                  </a:lnTo>
                  <a:cubicBezTo>
                    <a:pt x="5111" y="354"/>
                    <a:pt x="4815" y="642"/>
                    <a:pt x="4460" y="642"/>
                  </a:cubicBezTo>
                  <a:cubicBezTo>
                    <a:pt x="4097" y="642"/>
                    <a:pt x="3800" y="354"/>
                    <a:pt x="3791" y="0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gac332850de_0_0"/>
            <p:cNvSpPr/>
            <p:nvPr/>
          </p:nvSpPr>
          <p:spPr>
            <a:xfrm>
              <a:off x="931853" y="1549459"/>
              <a:ext cx="210631" cy="280746"/>
            </a:xfrm>
            <a:custGeom>
              <a:rect b="b" l="l" r="r" t="t"/>
              <a:pathLst>
                <a:path extrusionOk="0" h="10691" w="8021">
                  <a:moveTo>
                    <a:pt x="221" y="0"/>
                  </a:moveTo>
                  <a:cubicBezTo>
                    <a:pt x="96" y="0"/>
                    <a:pt x="0" y="106"/>
                    <a:pt x="0" y="220"/>
                  </a:cubicBezTo>
                  <a:lnTo>
                    <a:pt x="0" y="10470"/>
                  </a:lnTo>
                  <a:cubicBezTo>
                    <a:pt x="0" y="10595"/>
                    <a:pt x="96" y="10690"/>
                    <a:pt x="221" y="10690"/>
                  </a:cubicBezTo>
                  <a:lnTo>
                    <a:pt x="7791" y="10690"/>
                  </a:lnTo>
                  <a:cubicBezTo>
                    <a:pt x="7915" y="10690"/>
                    <a:pt x="8020" y="10595"/>
                    <a:pt x="8020" y="10470"/>
                  </a:cubicBezTo>
                  <a:lnTo>
                    <a:pt x="8020" y="220"/>
                  </a:lnTo>
                  <a:cubicBezTo>
                    <a:pt x="8020" y="106"/>
                    <a:pt x="7915" y="0"/>
                    <a:pt x="7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gac332850de_0_0"/>
            <p:cNvSpPr/>
            <p:nvPr/>
          </p:nvSpPr>
          <p:spPr>
            <a:xfrm>
              <a:off x="984373" y="1502585"/>
              <a:ext cx="105329" cy="52678"/>
            </a:xfrm>
            <a:custGeom>
              <a:rect b="b" l="l" r="r" t="t"/>
              <a:pathLst>
                <a:path extrusionOk="0" h="2006" w="4011">
                  <a:moveTo>
                    <a:pt x="2004" y="558"/>
                  </a:moveTo>
                  <a:cubicBezTo>
                    <a:pt x="2178" y="558"/>
                    <a:pt x="2345" y="694"/>
                    <a:pt x="2345" y="895"/>
                  </a:cubicBezTo>
                  <a:cubicBezTo>
                    <a:pt x="2345" y="1087"/>
                    <a:pt x="2192" y="1230"/>
                    <a:pt x="2010" y="1230"/>
                  </a:cubicBezTo>
                  <a:cubicBezTo>
                    <a:pt x="1714" y="1230"/>
                    <a:pt x="1561" y="867"/>
                    <a:pt x="1771" y="656"/>
                  </a:cubicBezTo>
                  <a:cubicBezTo>
                    <a:pt x="1839" y="589"/>
                    <a:pt x="1922" y="558"/>
                    <a:pt x="2004" y="558"/>
                  </a:cubicBezTo>
                  <a:close/>
                  <a:moveTo>
                    <a:pt x="2006" y="0"/>
                  </a:moveTo>
                  <a:cubicBezTo>
                    <a:pt x="1707" y="0"/>
                    <a:pt x="1408" y="149"/>
                    <a:pt x="1235" y="446"/>
                  </a:cubicBezTo>
                  <a:lnTo>
                    <a:pt x="450" y="446"/>
                  </a:lnTo>
                  <a:cubicBezTo>
                    <a:pt x="202" y="446"/>
                    <a:pt x="1" y="646"/>
                    <a:pt x="1" y="895"/>
                  </a:cubicBezTo>
                  <a:lnTo>
                    <a:pt x="1" y="1785"/>
                  </a:lnTo>
                  <a:cubicBezTo>
                    <a:pt x="1" y="1910"/>
                    <a:pt x="106" y="2005"/>
                    <a:pt x="230" y="2005"/>
                  </a:cubicBezTo>
                  <a:lnTo>
                    <a:pt x="3791" y="2005"/>
                  </a:lnTo>
                  <a:cubicBezTo>
                    <a:pt x="3915" y="2005"/>
                    <a:pt x="4011" y="1910"/>
                    <a:pt x="4011" y="1785"/>
                  </a:cubicBezTo>
                  <a:lnTo>
                    <a:pt x="4011" y="895"/>
                  </a:lnTo>
                  <a:cubicBezTo>
                    <a:pt x="4011" y="646"/>
                    <a:pt x="3810" y="446"/>
                    <a:pt x="3570" y="446"/>
                  </a:cubicBezTo>
                  <a:lnTo>
                    <a:pt x="2776" y="446"/>
                  </a:lnTo>
                  <a:cubicBezTo>
                    <a:pt x="2604" y="149"/>
                    <a:pt x="2305" y="0"/>
                    <a:pt x="2006" y="0"/>
                  </a:cubicBezTo>
                  <a:close/>
                </a:path>
              </a:pathLst>
            </a:custGeom>
            <a:solidFill>
              <a:srgbClr val="C3CD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gac332850de_0_0"/>
            <p:cNvSpPr/>
            <p:nvPr/>
          </p:nvSpPr>
          <p:spPr>
            <a:xfrm>
              <a:off x="964022" y="1663559"/>
              <a:ext cx="29175" cy="29175"/>
            </a:xfrm>
            <a:custGeom>
              <a:rect b="b" l="l" r="r" t="t"/>
              <a:pathLst>
                <a:path extrusionOk="0" h="1111" w="1111">
                  <a:moveTo>
                    <a:pt x="556" y="0"/>
                  </a:moveTo>
                  <a:cubicBezTo>
                    <a:pt x="249" y="0"/>
                    <a:pt x="0" y="249"/>
                    <a:pt x="0" y="555"/>
                  </a:cubicBezTo>
                  <a:cubicBezTo>
                    <a:pt x="0" y="862"/>
                    <a:pt x="249" y="1110"/>
                    <a:pt x="556" y="1110"/>
                  </a:cubicBezTo>
                  <a:cubicBezTo>
                    <a:pt x="862" y="1110"/>
                    <a:pt x="1111" y="862"/>
                    <a:pt x="1111" y="555"/>
                  </a:cubicBezTo>
                  <a:cubicBezTo>
                    <a:pt x="1111" y="249"/>
                    <a:pt x="862" y="0"/>
                    <a:pt x="556" y="0"/>
                  </a:cubicBezTo>
                  <a:close/>
                </a:path>
              </a:pathLst>
            </a:custGeom>
            <a:solidFill>
              <a:srgbClr val="5D74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gac332850de_0_0"/>
            <p:cNvSpPr/>
            <p:nvPr/>
          </p:nvSpPr>
          <p:spPr>
            <a:xfrm>
              <a:off x="964022" y="1716079"/>
              <a:ext cx="29175" cy="29437"/>
            </a:xfrm>
            <a:custGeom>
              <a:rect b="b" l="l" r="r" t="t"/>
              <a:pathLst>
                <a:path extrusionOk="0" h="1121" w="1111">
                  <a:moveTo>
                    <a:pt x="556" y="0"/>
                  </a:moveTo>
                  <a:cubicBezTo>
                    <a:pt x="249" y="0"/>
                    <a:pt x="0" y="249"/>
                    <a:pt x="0" y="565"/>
                  </a:cubicBezTo>
                  <a:cubicBezTo>
                    <a:pt x="0" y="871"/>
                    <a:pt x="249" y="1120"/>
                    <a:pt x="556" y="1120"/>
                  </a:cubicBezTo>
                  <a:cubicBezTo>
                    <a:pt x="862" y="1120"/>
                    <a:pt x="1111" y="871"/>
                    <a:pt x="1111" y="565"/>
                  </a:cubicBezTo>
                  <a:cubicBezTo>
                    <a:pt x="1111" y="249"/>
                    <a:pt x="862" y="0"/>
                    <a:pt x="556" y="0"/>
                  </a:cubicBezTo>
                  <a:close/>
                </a:path>
              </a:pathLst>
            </a:custGeom>
            <a:solidFill>
              <a:srgbClr val="5D74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gac332850de_0_0"/>
            <p:cNvSpPr/>
            <p:nvPr/>
          </p:nvSpPr>
          <p:spPr>
            <a:xfrm>
              <a:off x="964022" y="1768862"/>
              <a:ext cx="29175" cy="29175"/>
            </a:xfrm>
            <a:custGeom>
              <a:rect b="b" l="l" r="r" t="t"/>
              <a:pathLst>
                <a:path extrusionOk="0" h="1111" w="1111">
                  <a:moveTo>
                    <a:pt x="556" y="0"/>
                  </a:moveTo>
                  <a:cubicBezTo>
                    <a:pt x="249" y="0"/>
                    <a:pt x="0" y="249"/>
                    <a:pt x="0" y="555"/>
                  </a:cubicBezTo>
                  <a:cubicBezTo>
                    <a:pt x="0" y="861"/>
                    <a:pt x="249" y="1110"/>
                    <a:pt x="556" y="1110"/>
                  </a:cubicBezTo>
                  <a:cubicBezTo>
                    <a:pt x="862" y="1110"/>
                    <a:pt x="1111" y="861"/>
                    <a:pt x="1111" y="555"/>
                  </a:cubicBezTo>
                  <a:cubicBezTo>
                    <a:pt x="1111" y="249"/>
                    <a:pt x="862" y="0"/>
                    <a:pt x="556" y="0"/>
                  </a:cubicBezTo>
                  <a:close/>
                </a:path>
              </a:pathLst>
            </a:custGeom>
            <a:solidFill>
              <a:srgbClr val="5D74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gac332850de_0_0"/>
            <p:cNvSpPr/>
            <p:nvPr/>
          </p:nvSpPr>
          <p:spPr>
            <a:xfrm>
              <a:off x="1005985" y="1660539"/>
              <a:ext cx="68145" cy="11843"/>
            </a:xfrm>
            <a:custGeom>
              <a:rect b="b" l="l" r="r" t="t"/>
              <a:pathLst>
                <a:path extrusionOk="0" h="451" w="2595">
                  <a:moveTo>
                    <a:pt x="297" y="0"/>
                  </a:moveTo>
                  <a:cubicBezTo>
                    <a:pt x="1" y="0"/>
                    <a:pt x="1" y="450"/>
                    <a:pt x="297" y="450"/>
                  </a:cubicBezTo>
                  <a:lnTo>
                    <a:pt x="2307" y="450"/>
                  </a:lnTo>
                  <a:cubicBezTo>
                    <a:pt x="2594" y="450"/>
                    <a:pt x="2594" y="0"/>
                    <a:pt x="2307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gac332850de_0_0"/>
            <p:cNvSpPr/>
            <p:nvPr/>
          </p:nvSpPr>
          <p:spPr>
            <a:xfrm>
              <a:off x="1005985" y="1683910"/>
              <a:ext cx="109110" cy="11843"/>
            </a:xfrm>
            <a:custGeom>
              <a:rect b="b" l="l" r="r" t="t"/>
              <a:pathLst>
                <a:path extrusionOk="0" h="451" w="4155">
                  <a:moveTo>
                    <a:pt x="297" y="0"/>
                  </a:moveTo>
                  <a:cubicBezTo>
                    <a:pt x="1" y="0"/>
                    <a:pt x="1" y="450"/>
                    <a:pt x="297" y="450"/>
                  </a:cubicBezTo>
                  <a:lnTo>
                    <a:pt x="3858" y="450"/>
                  </a:lnTo>
                  <a:cubicBezTo>
                    <a:pt x="4154" y="450"/>
                    <a:pt x="4154" y="0"/>
                    <a:pt x="3858" y="0"/>
                  </a:cubicBezTo>
                  <a:close/>
                </a:path>
              </a:pathLst>
            </a:custGeom>
            <a:solidFill>
              <a:srgbClr val="C3CD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gac332850de_0_0"/>
            <p:cNvSpPr/>
            <p:nvPr/>
          </p:nvSpPr>
          <p:spPr>
            <a:xfrm>
              <a:off x="1005985" y="1713322"/>
              <a:ext cx="68145" cy="11581"/>
            </a:xfrm>
            <a:custGeom>
              <a:rect b="b" l="l" r="r" t="t"/>
              <a:pathLst>
                <a:path extrusionOk="0" h="441" w="2595">
                  <a:moveTo>
                    <a:pt x="297" y="0"/>
                  </a:moveTo>
                  <a:cubicBezTo>
                    <a:pt x="1" y="0"/>
                    <a:pt x="1" y="440"/>
                    <a:pt x="297" y="440"/>
                  </a:cubicBezTo>
                  <a:lnTo>
                    <a:pt x="2307" y="440"/>
                  </a:lnTo>
                  <a:cubicBezTo>
                    <a:pt x="2594" y="440"/>
                    <a:pt x="2594" y="0"/>
                    <a:pt x="2307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gac332850de_0_0"/>
            <p:cNvSpPr/>
            <p:nvPr/>
          </p:nvSpPr>
          <p:spPr>
            <a:xfrm>
              <a:off x="1005985" y="1736693"/>
              <a:ext cx="109110" cy="11581"/>
            </a:xfrm>
            <a:custGeom>
              <a:rect b="b" l="l" r="r" t="t"/>
              <a:pathLst>
                <a:path extrusionOk="0" h="441" w="4155">
                  <a:moveTo>
                    <a:pt x="297" y="0"/>
                  </a:moveTo>
                  <a:cubicBezTo>
                    <a:pt x="1" y="0"/>
                    <a:pt x="1" y="440"/>
                    <a:pt x="297" y="440"/>
                  </a:cubicBezTo>
                  <a:lnTo>
                    <a:pt x="3858" y="440"/>
                  </a:lnTo>
                  <a:cubicBezTo>
                    <a:pt x="4154" y="440"/>
                    <a:pt x="4154" y="0"/>
                    <a:pt x="3858" y="0"/>
                  </a:cubicBezTo>
                  <a:close/>
                </a:path>
              </a:pathLst>
            </a:custGeom>
            <a:solidFill>
              <a:srgbClr val="C3CD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gac332850de_0_0"/>
            <p:cNvSpPr/>
            <p:nvPr/>
          </p:nvSpPr>
          <p:spPr>
            <a:xfrm>
              <a:off x="1005985" y="1765842"/>
              <a:ext cx="68145" cy="11843"/>
            </a:xfrm>
            <a:custGeom>
              <a:rect b="b" l="l" r="r" t="t"/>
              <a:pathLst>
                <a:path extrusionOk="0" h="451" w="2595">
                  <a:moveTo>
                    <a:pt x="297" y="0"/>
                  </a:moveTo>
                  <a:cubicBezTo>
                    <a:pt x="1" y="0"/>
                    <a:pt x="1" y="450"/>
                    <a:pt x="297" y="450"/>
                  </a:cubicBezTo>
                  <a:lnTo>
                    <a:pt x="2307" y="450"/>
                  </a:lnTo>
                  <a:cubicBezTo>
                    <a:pt x="2594" y="450"/>
                    <a:pt x="2594" y="0"/>
                    <a:pt x="2307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gac332850de_0_0"/>
            <p:cNvSpPr/>
            <p:nvPr/>
          </p:nvSpPr>
          <p:spPr>
            <a:xfrm>
              <a:off x="1005985" y="1789213"/>
              <a:ext cx="109110" cy="11843"/>
            </a:xfrm>
            <a:custGeom>
              <a:rect b="b" l="l" r="r" t="t"/>
              <a:pathLst>
                <a:path extrusionOk="0" h="451" w="4155">
                  <a:moveTo>
                    <a:pt x="297" y="0"/>
                  </a:moveTo>
                  <a:cubicBezTo>
                    <a:pt x="1" y="0"/>
                    <a:pt x="1" y="450"/>
                    <a:pt x="297" y="450"/>
                  </a:cubicBezTo>
                  <a:lnTo>
                    <a:pt x="3858" y="450"/>
                  </a:lnTo>
                  <a:cubicBezTo>
                    <a:pt x="4154" y="450"/>
                    <a:pt x="4154" y="0"/>
                    <a:pt x="3858" y="0"/>
                  </a:cubicBezTo>
                  <a:close/>
                </a:path>
              </a:pathLst>
            </a:custGeom>
            <a:solidFill>
              <a:srgbClr val="C3CD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gac332850de_0_0"/>
            <p:cNvSpPr/>
            <p:nvPr/>
          </p:nvSpPr>
          <p:spPr>
            <a:xfrm>
              <a:off x="1005985" y="1572831"/>
              <a:ext cx="103333" cy="11843"/>
            </a:xfrm>
            <a:custGeom>
              <a:rect b="b" l="l" r="r" t="t"/>
              <a:pathLst>
                <a:path extrusionOk="0" h="451" w="3935">
                  <a:moveTo>
                    <a:pt x="297" y="0"/>
                  </a:moveTo>
                  <a:cubicBezTo>
                    <a:pt x="1" y="0"/>
                    <a:pt x="1" y="450"/>
                    <a:pt x="297" y="450"/>
                  </a:cubicBezTo>
                  <a:lnTo>
                    <a:pt x="3637" y="450"/>
                  </a:lnTo>
                  <a:cubicBezTo>
                    <a:pt x="3934" y="450"/>
                    <a:pt x="3934" y="0"/>
                    <a:pt x="3637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gac332850de_0_0"/>
            <p:cNvSpPr/>
            <p:nvPr/>
          </p:nvSpPr>
          <p:spPr>
            <a:xfrm>
              <a:off x="959243" y="1625613"/>
              <a:ext cx="155853" cy="11581"/>
            </a:xfrm>
            <a:custGeom>
              <a:rect b="b" l="l" r="r" t="t"/>
              <a:pathLst>
                <a:path extrusionOk="0" h="441" w="5935">
                  <a:moveTo>
                    <a:pt x="297" y="0"/>
                  </a:moveTo>
                  <a:cubicBezTo>
                    <a:pt x="1" y="0"/>
                    <a:pt x="1" y="440"/>
                    <a:pt x="297" y="440"/>
                  </a:cubicBezTo>
                  <a:lnTo>
                    <a:pt x="5638" y="440"/>
                  </a:lnTo>
                  <a:cubicBezTo>
                    <a:pt x="5934" y="440"/>
                    <a:pt x="5934" y="0"/>
                    <a:pt x="5638" y="0"/>
                  </a:cubicBezTo>
                  <a:close/>
                </a:path>
              </a:pathLst>
            </a:custGeom>
            <a:solidFill>
              <a:srgbClr val="C3CD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gac332850de_0_0"/>
            <p:cNvSpPr/>
            <p:nvPr/>
          </p:nvSpPr>
          <p:spPr>
            <a:xfrm>
              <a:off x="1005985" y="1596202"/>
              <a:ext cx="27179" cy="11843"/>
            </a:xfrm>
            <a:custGeom>
              <a:rect b="b" l="l" r="r" t="t"/>
              <a:pathLst>
                <a:path extrusionOk="0" h="451" w="1035">
                  <a:moveTo>
                    <a:pt x="297" y="0"/>
                  </a:moveTo>
                  <a:cubicBezTo>
                    <a:pt x="1" y="0"/>
                    <a:pt x="1" y="450"/>
                    <a:pt x="297" y="450"/>
                  </a:cubicBezTo>
                  <a:lnTo>
                    <a:pt x="738" y="450"/>
                  </a:lnTo>
                  <a:cubicBezTo>
                    <a:pt x="1034" y="450"/>
                    <a:pt x="1034" y="0"/>
                    <a:pt x="738" y="0"/>
                  </a:cubicBezTo>
                  <a:close/>
                </a:path>
              </a:pathLst>
            </a:custGeom>
            <a:solidFill>
              <a:srgbClr val="8E9E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gac332850de_0_0"/>
            <p:cNvSpPr/>
            <p:nvPr/>
          </p:nvSpPr>
          <p:spPr>
            <a:xfrm>
              <a:off x="1040911" y="1596202"/>
              <a:ext cx="38996" cy="11843"/>
            </a:xfrm>
            <a:custGeom>
              <a:rect b="b" l="l" r="r" t="t"/>
              <a:pathLst>
                <a:path extrusionOk="0" h="451" w="1485">
                  <a:moveTo>
                    <a:pt x="298" y="0"/>
                  </a:moveTo>
                  <a:cubicBezTo>
                    <a:pt x="1" y="0"/>
                    <a:pt x="1" y="450"/>
                    <a:pt x="298" y="450"/>
                  </a:cubicBezTo>
                  <a:lnTo>
                    <a:pt x="1188" y="450"/>
                  </a:lnTo>
                  <a:cubicBezTo>
                    <a:pt x="1484" y="450"/>
                    <a:pt x="1484" y="0"/>
                    <a:pt x="1188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gac332850de_0_0"/>
            <p:cNvSpPr/>
            <p:nvPr/>
          </p:nvSpPr>
          <p:spPr>
            <a:xfrm>
              <a:off x="961002" y="1572831"/>
              <a:ext cx="35215" cy="35215"/>
            </a:xfrm>
            <a:custGeom>
              <a:rect b="b" l="l" r="r" t="t"/>
              <a:pathLst>
                <a:path extrusionOk="0" h="1341" w="1341">
                  <a:moveTo>
                    <a:pt x="230" y="0"/>
                  </a:moveTo>
                  <a:cubicBezTo>
                    <a:pt x="106" y="0"/>
                    <a:pt x="1" y="106"/>
                    <a:pt x="1" y="230"/>
                  </a:cubicBezTo>
                  <a:lnTo>
                    <a:pt x="1" y="1120"/>
                  </a:lnTo>
                  <a:cubicBezTo>
                    <a:pt x="1" y="1235"/>
                    <a:pt x="106" y="1340"/>
                    <a:pt x="230" y="1340"/>
                  </a:cubicBezTo>
                  <a:lnTo>
                    <a:pt x="1120" y="1340"/>
                  </a:lnTo>
                  <a:cubicBezTo>
                    <a:pt x="1235" y="1340"/>
                    <a:pt x="1340" y="1245"/>
                    <a:pt x="1340" y="1120"/>
                  </a:cubicBezTo>
                  <a:lnTo>
                    <a:pt x="1340" y="230"/>
                  </a:lnTo>
                  <a:cubicBezTo>
                    <a:pt x="1340" y="106"/>
                    <a:pt x="1235" y="0"/>
                    <a:pt x="1120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gac332850de_0_0"/>
            <p:cNvSpPr/>
            <p:nvPr/>
          </p:nvSpPr>
          <p:spPr>
            <a:xfrm>
              <a:off x="984373" y="1543682"/>
              <a:ext cx="105329" cy="11581"/>
            </a:xfrm>
            <a:custGeom>
              <a:rect b="b" l="l" r="r" t="t"/>
              <a:pathLst>
                <a:path extrusionOk="0" h="441" w="4011">
                  <a:moveTo>
                    <a:pt x="230" y="0"/>
                  </a:moveTo>
                  <a:cubicBezTo>
                    <a:pt x="106" y="0"/>
                    <a:pt x="1" y="96"/>
                    <a:pt x="1" y="220"/>
                  </a:cubicBezTo>
                  <a:cubicBezTo>
                    <a:pt x="1" y="345"/>
                    <a:pt x="106" y="440"/>
                    <a:pt x="230" y="440"/>
                  </a:cubicBezTo>
                  <a:lnTo>
                    <a:pt x="3791" y="440"/>
                  </a:lnTo>
                  <a:cubicBezTo>
                    <a:pt x="3915" y="440"/>
                    <a:pt x="4011" y="345"/>
                    <a:pt x="4011" y="220"/>
                  </a:cubicBezTo>
                  <a:cubicBezTo>
                    <a:pt x="4011" y="96"/>
                    <a:pt x="3915" y="0"/>
                    <a:pt x="3791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gac332850de_0_0"/>
            <p:cNvSpPr/>
            <p:nvPr/>
          </p:nvSpPr>
          <p:spPr>
            <a:xfrm>
              <a:off x="969799" y="1581628"/>
              <a:ext cx="17620" cy="17620"/>
            </a:xfrm>
            <a:custGeom>
              <a:rect b="b" l="l" r="r" t="t"/>
              <a:pathLst>
                <a:path extrusionOk="0" h="671" w="671">
                  <a:moveTo>
                    <a:pt x="336" y="0"/>
                  </a:moveTo>
                  <a:cubicBezTo>
                    <a:pt x="154" y="0"/>
                    <a:pt x="1" y="153"/>
                    <a:pt x="1" y="335"/>
                  </a:cubicBezTo>
                  <a:cubicBezTo>
                    <a:pt x="1" y="517"/>
                    <a:pt x="154" y="670"/>
                    <a:pt x="336" y="670"/>
                  </a:cubicBezTo>
                  <a:cubicBezTo>
                    <a:pt x="517" y="670"/>
                    <a:pt x="671" y="517"/>
                    <a:pt x="671" y="335"/>
                  </a:cubicBezTo>
                  <a:cubicBezTo>
                    <a:pt x="671" y="153"/>
                    <a:pt x="517" y="0"/>
                    <a:pt x="336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8" name="Google Shape;958;gac332850de_0_0"/>
          <p:cNvGrpSpPr/>
          <p:nvPr/>
        </p:nvGrpSpPr>
        <p:grpSpPr>
          <a:xfrm>
            <a:off x="5370107" y="1891850"/>
            <a:ext cx="721884" cy="692208"/>
            <a:chOff x="4718468" y="2306984"/>
            <a:chExt cx="364294" cy="351553"/>
          </a:xfrm>
        </p:grpSpPr>
        <p:sp>
          <p:nvSpPr>
            <p:cNvPr id="959" name="Google Shape;959;gac332850de_0_0"/>
            <p:cNvSpPr/>
            <p:nvPr/>
          </p:nvSpPr>
          <p:spPr>
            <a:xfrm>
              <a:off x="4718468" y="2472869"/>
              <a:ext cx="55593" cy="57195"/>
            </a:xfrm>
            <a:custGeom>
              <a:rect b="b" l="l" r="r" t="t"/>
              <a:pathLst>
                <a:path extrusionOk="0" h="2177" w="2116">
                  <a:moveTo>
                    <a:pt x="784" y="408"/>
                  </a:moveTo>
                  <a:cubicBezTo>
                    <a:pt x="930" y="449"/>
                    <a:pt x="1034" y="560"/>
                    <a:pt x="1082" y="699"/>
                  </a:cubicBezTo>
                  <a:cubicBezTo>
                    <a:pt x="1110" y="762"/>
                    <a:pt x="1124" y="824"/>
                    <a:pt x="1124" y="893"/>
                  </a:cubicBezTo>
                  <a:cubicBezTo>
                    <a:pt x="840" y="831"/>
                    <a:pt x="625" y="748"/>
                    <a:pt x="576" y="651"/>
                  </a:cubicBezTo>
                  <a:cubicBezTo>
                    <a:pt x="555" y="609"/>
                    <a:pt x="604" y="533"/>
                    <a:pt x="632" y="491"/>
                  </a:cubicBezTo>
                  <a:cubicBezTo>
                    <a:pt x="659" y="442"/>
                    <a:pt x="715" y="408"/>
                    <a:pt x="763" y="408"/>
                  </a:cubicBezTo>
                  <a:close/>
                  <a:moveTo>
                    <a:pt x="765" y="1"/>
                  </a:moveTo>
                  <a:cubicBezTo>
                    <a:pt x="584" y="1"/>
                    <a:pt x="415" y="89"/>
                    <a:pt x="306" y="241"/>
                  </a:cubicBezTo>
                  <a:cubicBezTo>
                    <a:pt x="111" y="498"/>
                    <a:pt x="146" y="706"/>
                    <a:pt x="208" y="831"/>
                  </a:cubicBezTo>
                  <a:cubicBezTo>
                    <a:pt x="312" y="1046"/>
                    <a:pt x="576" y="1192"/>
                    <a:pt x="1013" y="1289"/>
                  </a:cubicBezTo>
                  <a:cubicBezTo>
                    <a:pt x="999" y="1303"/>
                    <a:pt x="985" y="1323"/>
                    <a:pt x="971" y="1344"/>
                  </a:cubicBezTo>
                  <a:cubicBezTo>
                    <a:pt x="791" y="1587"/>
                    <a:pt x="514" y="1733"/>
                    <a:pt x="208" y="1746"/>
                  </a:cubicBezTo>
                  <a:cubicBezTo>
                    <a:pt x="91" y="1753"/>
                    <a:pt x="0" y="1844"/>
                    <a:pt x="0" y="1961"/>
                  </a:cubicBezTo>
                  <a:cubicBezTo>
                    <a:pt x="0" y="2079"/>
                    <a:pt x="91" y="2170"/>
                    <a:pt x="201" y="2177"/>
                  </a:cubicBezTo>
                  <a:lnTo>
                    <a:pt x="250" y="2177"/>
                  </a:lnTo>
                  <a:cubicBezTo>
                    <a:pt x="500" y="2177"/>
                    <a:pt x="909" y="2086"/>
                    <a:pt x="1297" y="1594"/>
                  </a:cubicBezTo>
                  <a:cubicBezTo>
                    <a:pt x="1353" y="1525"/>
                    <a:pt x="1401" y="1441"/>
                    <a:pt x="1443" y="1358"/>
                  </a:cubicBezTo>
                  <a:cubicBezTo>
                    <a:pt x="1700" y="1386"/>
                    <a:pt x="1901" y="1386"/>
                    <a:pt x="1908" y="1386"/>
                  </a:cubicBezTo>
                  <a:cubicBezTo>
                    <a:pt x="1912" y="1386"/>
                    <a:pt x="1916" y="1386"/>
                    <a:pt x="1920" y="1386"/>
                  </a:cubicBezTo>
                  <a:cubicBezTo>
                    <a:pt x="2032" y="1386"/>
                    <a:pt x="2116" y="1292"/>
                    <a:pt x="2116" y="1178"/>
                  </a:cubicBezTo>
                  <a:cubicBezTo>
                    <a:pt x="2116" y="1067"/>
                    <a:pt x="2019" y="977"/>
                    <a:pt x="1908" y="977"/>
                  </a:cubicBezTo>
                  <a:cubicBezTo>
                    <a:pt x="1790" y="977"/>
                    <a:pt x="1665" y="970"/>
                    <a:pt x="1540" y="956"/>
                  </a:cubicBezTo>
                  <a:cubicBezTo>
                    <a:pt x="1540" y="817"/>
                    <a:pt x="1519" y="678"/>
                    <a:pt x="1464" y="547"/>
                  </a:cubicBezTo>
                  <a:cubicBezTo>
                    <a:pt x="1346" y="255"/>
                    <a:pt x="1103" y="40"/>
                    <a:pt x="840" y="5"/>
                  </a:cubicBezTo>
                  <a:cubicBezTo>
                    <a:pt x="815" y="2"/>
                    <a:pt x="790" y="1"/>
                    <a:pt x="765" y="1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gac332850de_0_0"/>
            <p:cNvSpPr/>
            <p:nvPr/>
          </p:nvSpPr>
          <p:spPr>
            <a:xfrm>
              <a:off x="4764392" y="2405927"/>
              <a:ext cx="318370" cy="252610"/>
            </a:xfrm>
            <a:custGeom>
              <a:rect b="b" l="l" r="r" t="t"/>
              <a:pathLst>
                <a:path extrusionOk="0" h="9615" w="12118">
                  <a:moveTo>
                    <a:pt x="5251" y="1"/>
                  </a:moveTo>
                  <a:cubicBezTo>
                    <a:pt x="2352" y="1"/>
                    <a:pt x="0" y="1326"/>
                    <a:pt x="0" y="4253"/>
                  </a:cubicBezTo>
                  <a:cubicBezTo>
                    <a:pt x="0" y="5938"/>
                    <a:pt x="826" y="7124"/>
                    <a:pt x="2109" y="7804"/>
                  </a:cubicBezTo>
                  <a:cubicBezTo>
                    <a:pt x="2137" y="7825"/>
                    <a:pt x="2157" y="7853"/>
                    <a:pt x="2164" y="7887"/>
                  </a:cubicBezTo>
                  <a:lnTo>
                    <a:pt x="2456" y="9379"/>
                  </a:lnTo>
                  <a:cubicBezTo>
                    <a:pt x="2476" y="9517"/>
                    <a:pt x="2601" y="9615"/>
                    <a:pt x="2747" y="9615"/>
                  </a:cubicBezTo>
                  <a:lnTo>
                    <a:pt x="3711" y="9615"/>
                  </a:lnTo>
                  <a:cubicBezTo>
                    <a:pt x="3857" y="9615"/>
                    <a:pt x="3975" y="9517"/>
                    <a:pt x="4002" y="9379"/>
                  </a:cubicBezTo>
                  <a:lnTo>
                    <a:pt x="4162" y="8546"/>
                  </a:lnTo>
                  <a:cubicBezTo>
                    <a:pt x="4168" y="8495"/>
                    <a:pt x="4222" y="8455"/>
                    <a:pt x="4280" y="8455"/>
                  </a:cubicBezTo>
                  <a:cubicBezTo>
                    <a:pt x="4285" y="8455"/>
                    <a:pt x="4289" y="8456"/>
                    <a:pt x="4294" y="8456"/>
                  </a:cubicBezTo>
                  <a:cubicBezTo>
                    <a:pt x="4613" y="8491"/>
                    <a:pt x="4932" y="8512"/>
                    <a:pt x="5251" y="8512"/>
                  </a:cubicBezTo>
                  <a:cubicBezTo>
                    <a:pt x="5688" y="8512"/>
                    <a:pt x="6125" y="8477"/>
                    <a:pt x="6562" y="8415"/>
                  </a:cubicBezTo>
                  <a:cubicBezTo>
                    <a:pt x="6570" y="8413"/>
                    <a:pt x="6578" y="8412"/>
                    <a:pt x="6586" y="8412"/>
                  </a:cubicBezTo>
                  <a:cubicBezTo>
                    <a:pt x="6638" y="8412"/>
                    <a:pt x="6682" y="8450"/>
                    <a:pt x="6694" y="8505"/>
                  </a:cubicBezTo>
                  <a:lnTo>
                    <a:pt x="6860" y="9372"/>
                  </a:lnTo>
                  <a:cubicBezTo>
                    <a:pt x="6888" y="9510"/>
                    <a:pt x="7006" y="9615"/>
                    <a:pt x="7151" y="9615"/>
                  </a:cubicBezTo>
                  <a:lnTo>
                    <a:pt x="8116" y="9615"/>
                  </a:lnTo>
                  <a:cubicBezTo>
                    <a:pt x="8261" y="9615"/>
                    <a:pt x="8379" y="9510"/>
                    <a:pt x="8407" y="9372"/>
                  </a:cubicBezTo>
                  <a:lnTo>
                    <a:pt x="8705" y="7797"/>
                  </a:lnTo>
                  <a:cubicBezTo>
                    <a:pt x="8712" y="7763"/>
                    <a:pt x="8733" y="7728"/>
                    <a:pt x="8768" y="7714"/>
                  </a:cubicBezTo>
                  <a:cubicBezTo>
                    <a:pt x="9524" y="7319"/>
                    <a:pt x="10155" y="6771"/>
                    <a:pt x="10557" y="6084"/>
                  </a:cubicBezTo>
                  <a:cubicBezTo>
                    <a:pt x="10606" y="5987"/>
                    <a:pt x="10696" y="5918"/>
                    <a:pt x="10793" y="5883"/>
                  </a:cubicBezTo>
                  <a:lnTo>
                    <a:pt x="11722" y="5592"/>
                  </a:lnTo>
                  <a:cubicBezTo>
                    <a:pt x="11958" y="5515"/>
                    <a:pt x="12118" y="5293"/>
                    <a:pt x="12118" y="5044"/>
                  </a:cubicBezTo>
                  <a:lnTo>
                    <a:pt x="12118" y="4093"/>
                  </a:lnTo>
                  <a:cubicBezTo>
                    <a:pt x="12118" y="3844"/>
                    <a:pt x="11958" y="3629"/>
                    <a:pt x="11722" y="3552"/>
                  </a:cubicBezTo>
                  <a:lnTo>
                    <a:pt x="11147" y="3372"/>
                  </a:lnTo>
                  <a:cubicBezTo>
                    <a:pt x="11008" y="3323"/>
                    <a:pt x="10904" y="3212"/>
                    <a:pt x="10862" y="3081"/>
                  </a:cubicBezTo>
                  <a:cubicBezTo>
                    <a:pt x="10196" y="965"/>
                    <a:pt x="7734" y="1"/>
                    <a:pt x="5251" y="1"/>
                  </a:cubicBezTo>
                  <a:close/>
                </a:path>
              </a:pathLst>
            </a:custGeom>
            <a:solidFill>
              <a:srgbClr val="AAB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gac332850de_0_0"/>
            <p:cNvSpPr/>
            <p:nvPr/>
          </p:nvSpPr>
          <p:spPr>
            <a:xfrm>
              <a:off x="4764760" y="2495595"/>
              <a:ext cx="318002" cy="162574"/>
            </a:xfrm>
            <a:custGeom>
              <a:rect b="b" l="l" r="r" t="t"/>
              <a:pathLst>
                <a:path extrusionOk="0" h="6188" w="12104">
                  <a:moveTo>
                    <a:pt x="11285" y="1"/>
                  </a:moveTo>
                  <a:lnTo>
                    <a:pt x="11285" y="507"/>
                  </a:lnTo>
                  <a:cubicBezTo>
                    <a:pt x="11285" y="1131"/>
                    <a:pt x="10890" y="1686"/>
                    <a:pt x="10293" y="1887"/>
                  </a:cubicBezTo>
                  <a:cubicBezTo>
                    <a:pt x="10030" y="1970"/>
                    <a:pt x="9794" y="2144"/>
                    <a:pt x="9621" y="2366"/>
                  </a:cubicBezTo>
                  <a:cubicBezTo>
                    <a:pt x="9413" y="2643"/>
                    <a:pt x="9163" y="2893"/>
                    <a:pt x="8885" y="3108"/>
                  </a:cubicBezTo>
                  <a:cubicBezTo>
                    <a:pt x="8559" y="3365"/>
                    <a:pt x="8337" y="3739"/>
                    <a:pt x="8275" y="4155"/>
                  </a:cubicBezTo>
                  <a:cubicBezTo>
                    <a:pt x="8226" y="4454"/>
                    <a:pt x="8192" y="4766"/>
                    <a:pt x="8171" y="4988"/>
                  </a:cubicBezTo>
                  <a:cubicBezTo>
                    <a:pt x="8150" y="5161"/>
                    <a:pt x="8004" y="5293"/>
                    <a:pt x="7831" y="5293"/>
                  </a:cubicBezTo>
                  <a:lnTo>
                    <a:pt x="7137" y="5293"/>
                  </a:lnTo>
                  <a:cubicBezTo>
                    <a:pt x="6999" y="5293"/>
                    <a:pt x="6874" y="5189"/>
                    <a:pt x="6853" y="5050"/>
                  </a:cubicBezTo>
                  <a:lnTo>
                    <a:pt x="6687" y="4183"/>
                  </a:lnTo>
                  <a:cubicBezTo>
                    <a:pt x="6674" y="4125"/>
                    <a:pt x="6619" y="4085"/>
                    <a:pt x="6562" y="4085"/>
                  </a:cubicBezTo>
                  <a:cubicBezTo>
                    <a:pt x="6557" y="4085"/>
                    <a:pt x="6552" y="4085"/>
                    <a:pt x="6548" y="4086"/>
                  </a:cubicBezTo>
                  <a:cubicBezTo>
                    <a:pt x="6118" y="4155"/>
                    <a:pt x="5681" y="4183"/>
                    <a:pt x="5244" y="4183"/>
                  </a:cubicBezTo>
                  <a:cubicBezTo>
                    <a:pt x="4925" y="4183"/>
                    <a:pt x="4599" y="4169"/>
                    <a:pt x="4280" y="4135"/>
                  </a:cubicBezTo>
                  <a:cubicBezTo>
                    <a:pt x="4272" y="4133"/>
                    <a:pt x="4264" y="4132"/>
                    <a:pt x="4256" y="4132"/>
                  </a:cubicBezTo>
                  <a:cubicBezTo>
                    <a:pt x="4204" y="4132"/>
                    <a:pt x="4161" y="4170"/>
                    <a:pt x="4155" y="4225"/>
                  </a:cubicBezTo>
                  <a:lnTo>
                    <a:pt x="3995" y="5057"/>
                  </a:lnTo>
                  <a:cubicBezTo>
                    <a:pt x="3968" y="5196"/>
                    <a:pt x="3843" y="5293"/>
                    <a:pt x="3704" y="5293"/>
                  </a:cubicBezTo>
                  <a:lnTo>
                    <a:pt x="2733" y="5293"/>
                  </a:lnTo>
                  <a:cubicBezTo>
                    <a:pt x="2594" y="5293"/>
                    <a:pt x="2469" y="5196"/>
                    <a:pt x="2442" y="5057"/>
                  </a:cubicBezTo>
                  <a:lnTo>
                    <a:pt x="2157" y="3566"/>
                  </a:lnTo>
                  <a:cubicBezTo>
                    <a:pt x="2150" y="3531"/>
                    <a:pt x="2130" y="3503"/>
                    <a:pt x="2095" y="3483"/>
                  </a:cubicBezTo>
                  <a:cubicBezTo>
                    <a:pt x="937" y="2865"/>
                    <a:pt x="146" y="1832"/>
                    <a:pt x="14" y="382"/>
                  </a:cubicBezTo>
                  <a:cubicBezTo>
                    <a:pt x="7" y="417"/>
                    <a:pt x="7" y="451"/>
                    <a:pt x="7" y="493"/>
                  </a:cubicBezTo>
                  <a:lnTo>
                    <a:pt x="7" y="500"/>
                  </a:lnTo>
                  <a:cubicBezTo>
                    <a:pt x="7" y="535"/>
                    <a:pt x="0" y="569"/>
                    <a:pt x="0" y="604"/>
                  </a:cubicBezTo>
                  <a:lnTo>
                    <a:pt x="0" y="639"/>
                  </a:lnTo>
                  <a:lnTo>
                    <a:pt x="0" y="715"/>
                  </a:lnTo>
                  <a:lnTo>
                    <a:pt x="0" y="840"/>
                  </a:lnTo>
                  <a:cubicBezTo>
                    <a:pt x="0" y="1041"/>
                    <a:pt x="14" y="1249"/>
                    <a:pt x="35" y="1450"/>
                  </a:cubicBezTo>
                  <a:cubicBezTo>
                    <a:pt x="63" y="1679"/>
                    <a:pt x="111" y="1908"/>
                    <a:pt x="180" y="2130"/>
                  </a:cubicBezTo>
                  <a:lnTo>
                    <a:pt x="194" y="2165"/>
                  </a:lnTo>
                  <a:cubicBezTo>
                    <a:pt x="201" y="2192"/>
                    <a:pt x="215" y="2220"/>
                    <a:pt x="222" y="2255"/>
                  </a:cubicBezTo>
                  <a:lnTo>
                    <a:pt x="236" y="2290"/>
                  </a:lnTo>
                  <a:cubicBezTo>
                    <a:pt x="264" y="2366"/>
                    <a:pt x="291" y="2435"/>
                    <a:pt x="319" y="2511"/>
                  </a:cubicBezTo>
                  <a:lnTo>
                    <a:pt x="333" y="2532"/>
                  </a:lnTo>
                  <a:cubicBezTo>
                    <a:pt x="347" y="2574"/>
                    <a:pt x="361" y="2609"/>
                    <a:pt x="382" y="2643"/>
                  </a:cubicBezTo>
                  <a:lnTo>
                    <a:pt x="389" y="2657"/>
                  </a:lnTo>
                  <a:cubicBezTo>
                    <a:pt x="402" y="2692"/>
                    <a:pt x="423" y="2720"/>
                    <a:pt x="437" y="2754"/>
                  </a:cubicBezTo>
                  <a:lnTo>
                    <a:pt x="444" y="2768"/>
                  </a:lnTo>
                  <a:cubicBezTo>
                    <a:pt x="465" y="2803"/>
                    <a:pt x="479" y="2837"/>
                    <a:pt x="500" y="2872"/>
                  </a:cubicBezTo>
                  <a:lnTo>
                    <a:pt x="513" y="2893"/>
                  </a:lnTo>
                  <a:cubicBezTo>
                    <a:pt x="569" y="2997"/>
                    <a:pt x="638" y="3101"/>
                    <a:pt x="708" y="3198"/>
                  </a:cubicBezTo>
                  <a:lnTo>
                    <a:pt x="728" y="3226"/>
                  </a:lnTo>
                  <a:lnTo>
                    <a:pt x="784" y="3295"/>
                  </a:lnTo>
                  <a:lnTo>
                    <a:pt x="805" y="3323"/>
                  </a:lnTo>
                  <a:cubicBezTo>
                    <a:pt x="826" y="3351"/>
                    <a:pt x="853" y="3385"/>
                    <a:pt x="874" y="3406"/>
                  </a:cubicBezTo>
                  <a:cubicBezTo>
                    <a:pt x="902" y="3441"/>
                    <a:pt x="923" y="3469"/>
                    <a:pt x="950" y="3496"/>
                  </a:cubicBezTo>
                  <a:lnTo>
                    <a:pt x="978" y="3524"/>
                  </a:lnTo>
                  <a:lnTo>
                    <a:pt x="1034" y="3587"/>
                  </a:lnTo>
                  <a:lnTo>
                    <a:pt x="1054" y="3607"/>
                  </a:lnTo>
                  <a:cubicBezTo>
                    <a:pt x="1082" y="3635"/>
                    <a:pt x="1110" y="3663"/>
                    <a:pt x="1138" y="3698"/>
                  </a:cubicBezTo>
                  <a:cubicBezTo>
                    <a:pt x="1172" y="3725"/>
                    <a:pt x="1200" y="3753"/>
                    <a:pt x="1235" y="3781"/>
                  </a:cubicBezTo>
                  <a:cubicBezTo>
                    <a:pt x="1297" y="3843"/>
                    <a:pt x="1367" y="3899"/>
                    <a:pt x="1436" y="3954"/>
                  </a:cubicBezTo>
                  <a:cubicBezTo>
                    <a:pt x="1505" y="4010"/>
                    <a:pt x="1575" y="4058"/>
                    <a:pt x="1644" y="4107"/>
                  </a:cubicBezTo>
                  <a:lnTo>
                    <a:pt x="1755" y="4183"/>
                  </a:lnTo>
                  <a:lnTo>
                    <a:pt x="1859" y="4246"/>
                  </a:lnTo>
                  <a:lnTo>
                    <a:pt x="1887" y="4266"/>
                  </a:lnTo>
                  <a:lnTo>
                    <a:pt x="1963" y="4315"/>
                  </a:lnTo>
                  <a:lnTo>
                    <a:pt x="1998" y="4329"/>
                  </a:lnTo>
                  <a:lnTo>
                    <a:pt x="2102" y="4391"/>
                  </a:lnTo>
                  <a:cubicBezTo>
                    <a:pt x="2116" y="4398"/>
                    <a:pt x="2130" y="4405"/>
                    <a:pt x="2143" y="4419"/>
                  </a:cubicBezTo>
                  <a:lnTo>
                    <a:pt x="2143" y="4426"/>
                  </a:lnTo>
                  <a:cubicBezTo>
                    <a:pt x="2143" y="4433"/>
                    <a:pt x="2143" y="4440"/>
                    <a:pt x="2150" y="4440"/>
                  </a:cubicBezTo>
                  <a:lnTo>
                    <a:pt x="2150" y="4447"/>
                  </a:lnTo>
                  <a:cubicBezTo>
                    <a:pt x="2150" y="4454"/>
                    <a:pt x="2157" y="4461"/>
                    <a:pt x="2157" y="4467"/>
                  </a:cubicBezTo>
                  <a:lnTo>
                    <a:pt x="2442" y="5959"/>
                  </a:lnTo>
                  <a:cubicBezTo>
                    <a:pt x="2442" y="5973"/>
                    <a:pt x="2449" y="5993"/>
                    <a:pt x="2456" y="6007"/>
                  </a:cubicBezTo>
                  <a:cubicBezTo>
                    <a:pt x="2456" y="6014"/>
                    <a:pt x="2462" y="6021"/>
                    <a:pt x="2469" y="6035"/>
                  </a:cubicBezTo>
                  <a:lnTo>
                    <a:pt x="2476" y="6056"/>
                  </a:lnTo>
                  <a:lnTo>
                    <a:pt x="2490" y="6077"/>
                  </a:lnTo>
                  <a:lnTo>
                    <a:pt x="2511" y="6097"/>
                  </a:lnTo>
                  <a:lnTo>
                    <a:pt x="2525" y="6118"/>
                  </a:lnTo>
                  <a:lnTo>
                    <a:pt x="2532" y="6125"/>
                  </a:lnTo>
                  <a:lnTo>
                    <a:pt x="2553" y="6139"/>
                  </a:lnTo>
                  <a:lnTo>
                    <a:pt x="2560" y="6139"/>
                  </a:lnTo>
                  <a:lnTo>
                    <a:pt x="2573" y="6153"/>
                  </a:lnTo>
                  <a:lnTo>
                    <a:pt x="2580" y="6160"/>
                  </a:lnTo>
                  <a:lnTo>
                    <a:pt x="2608" y="6174"/>
                  </a:lnTo>
                  <a:lnTo>
                    <a:pt x="2636" y="6181"/>
                  </a:lnTo>
                  <a:lnTo>
                    <a:pt x="2643" y="6181"/>
                  </a:lnTo>
                  <a:lnTo>
                    <a:pt x="2664" y="6188"/>
                  </a:lnTo>
                  <a:lnTo>
                    <a:pt x="3704" y="6188"/>
                  </a:lnTo>
                  <a:cubicBezTo>
                    <a:pt x="3843" y="6188"/>
                    <a:pt x="3968" y="6084"/>
                    <a:pt x="3995" y="5945"/>
                  </a:cubicBezTo>
                  <a:lnTo>
                    <a:pt x="4148" y="5119"/>
                  </a:lnTo>
                  <a:cubicBezTo>
                    <a:pt x="4148" y="5113"/>
                    <a:pt x="4155" y="5106"/>
                    <a:pt x="4155" y="5099"/>
                  </a:cubicBezTo>
                  <a:lnTo>
                    <a:pt x="4155" y="5092"/>
                  </a:lnTo>
                  <a:lnTo>
                    <a:pt x="4162" y="5078"/>
                  </a:lnTo>
                  <a:cubicBezTo>
                    <a:pt x="4169" y="5071"/>
                    <a:pt x="4169" y="5064"/>
                    <a:pt x="4176" y="5057"/>
                  </a:cubicBezTo>
                  <a:cubicBezTo>
                    <a:pt x="4190" y="5050"/>
                    <a:pt x="4203" y="5036"/>
                    <a:pt x="4217" y="5029"/>
                  </a:cubicBezTo>
                  <a:lnTo>
                    <a:pt x="4273" y="5029"/>
                  </a:lnTo>
                  <a:lnTo>
                    <a:pt x="4432" y="5050"/>
                  </a:lnTo>
                  <a:lnTo>
                    <a:pt x="4474" y="5050"/>
                  </a:lnTo>
                  <a:lnTo>
                    <a:pt x="4627" y="5064"/>
                  </a:lnTo>
                  <a:lnTo>
                    <a:pt x="4786" y="5071"/>
                  </a:lnTo>
                  <a:lnTo>
                    <a:pt x="4828" y="5071"/>
                  </a:lnTo>
                  <a:lnTo>
                    <a:pt x="4994" y="5078"/>
                  </a:lnTo>
                  <a:lnTo>
                    <a:pt x="5237" y="5078"/>
                  </a:lnTo>
                  <a:cubicBezTo>
                    <a:pt x="5348" y="5078"/>
                    <a:pt x="5459" y="5071"/>
                    <a:pt x="5563" y="5071"/>
                  </a:cubicBezTo>
                  <a:lnTo>
                    <a:pt x="5736" y="5064"/>
                  </a:lnTo>
                  <a:lnTo>
                    <a:pt x="5750" y="5064"/>
                  </a:lnTo>
                  <a:lnTo>
                    <a:pt x="5903" y="5050"/>
                  </a:lnTo>
                  <a:cubicBezTo>
                    <a:pt x="6014" y="5043"/>
                    <a:pt x="6125" y="5029"/>
                    <a:pt x="6236" y="5022"/>
                  </a:cubicBezTo>
                  <a:lnTo>
                    <a:pt x="6388" y="5002"/>
                  </a:lnTo>
                  <a:lnTo>
                    <a:pt x="6458" y="4995"/>
                  </a:lnTo>
                  <a:lnTo>
                    <a:pt x="6541" y="4981"/>
                  </a:lnTo>
                  <a:cubicBezTo>
                    <a:pt x="6547" y="4980"/>
                    <a:pt x="6552" y="4980"/>
                    <a:pt x="6558" y="4980"/>
                  </a:cubicBezTo>
                  <a:cubicBezTo>
                    <a:pt x="6606" y="4980"/>
                    <a:pt x="6647" y="5007"/>
                    <a:pt x="6666" y="5050"/>
                  </a:cubicBezTo>
                  <a:cubicBezTo>
                    <a:pt x="6666" y="5057"/>
                    <a:pt x="6673" y="5064"/>
                    <a:pt x="6673" y="5071"/>
                  </a:cubicBezTo>
                  <a:lnTo>
                    <a:pt x="6756" y="5508"/>
                  </a:lnTo>
                  <a:lnTo>
                    <a:pt x="6846" y="5938"/>
                  </a:lnTo>
                  <a:cubicBezTo>
                    <a:pt x="6874" y="6077"/>
                    <a:pt x="6992" y="6181"/>
                    <a:pt x="7137" y="6181"/>
                  </a:cubicBezTo>
                  <a:lnTo>
                    <a:pt x="8178" y="6181"/>
                  </a:lnTo>
                  <a:lnTo>
                    <a:pt x="8199" y="6174"/>
                  </a:lnTo>
                  <a:lnTo>
                    <a:pt x="8206" y="6174"/>
                  </a:lnTo>
                  <a:lnTo>
                    <a:pt x="8233" y="6167"/>
                  </a:lnTo>
                  <a:lnTo>
                    <a:pt x="8254" y="6153"/>
                  </a:lnTo>
                  <a:lnTo>
                    <a:pt x="8261" y="6146"/>
                  </a:lnTo>
                  <a:lnTo>
                    <a:pt x="8282" y="6139"/>
                  </a:lnTo>
                  <a:lnTo>
                    <a:pt x="8289" y="6132"/>
                  </a:lnTo>
                  <a:lnTo>
                    <a:pt x="8303" y="6118"/>
                  </a:lnTo>
                  <a:lnTo>
                    <a:pt x="8310" y="6111"/>
                  </a:lnTo>
                  <a:lnTo>
                    <a:pt x="8330" y="6091"/>
                  </a:lnTo>
                  <a:lnTo>
                    <a:pt x="8337" y="6084"/>
                  </a:lnTo>
                  <a:cubicBezTo>
                    <a:pt x="8358" y="6056"/>
                    <a:pt x="8372" y="6028"/>
                    <a:pt x="8386" y="6000"/>
                  </a:cubicBezTo>
                  <a:cubicBezTo>
                    <a:pt x="8393" y="5986"/>
                    <a:pt x="8393" y="5966"/>
                    <a:pt x="8400" y="5952"/>
                  </a:cubicBezTo>
                  <a:lnTo>
                    <a:pt x="8462" y="5605"/>
                  </a:lnTo>
                  <a:lnTo>
                    <a:pt x="8532" y="5244"/>
                  </a:lnTo>
                  <a:lnTo>
                    <a:pt x="8573" y="5022"/>
                  </a:lnTo>
                  <a:lnTo>
                    <a:pt x="8691" y="4377"/>
                  </a:lnTo>
                  <a:lnTo>
                    <a:pt x="8705" y="4315"/>
                  </a:lnTo>
                  <a:lnTo>
                    <a:pt x="8754" y="4294"/>
                  </a:lnTo>
                  <a:lnTo>
                    <a:pt x="8823" y="4259"/>
                  </a:lnTo>
                  <a:lnTo>
                    <a:pt x="8892" y="4218"/>
                  </a:lnTo>
                  <a:lnTo>
                    <a:pt x="8955" y="4183"/>
                  </a:lnTo>
                  <a:lnTo>
                    <a:pt x="9031" y="4135"/>
                  </a:lnTo>
                  <a:lnTo>
                    <a:pt x="9093" y="4100"/>
                  </a:lnTo>
                  <a:lnTo>
                    <a:pt x="9163" y="4051"/>
                  </a:lnTo>
                  <a:lnTo>
                    <a:pt x="9232" y="4010"/>
                  </a:lnTo>
                  <a:lnTo>
                    <a:pt x="9295" y="3968"/>
                  </a:lnTo>
                  <a:lnTo>
                    <a:pt x="9357" y="3926"/>
                  </a:lnTo>
                  <a:lnTo>
                    <a:pt x="9426" y="3878"/>
                  </a:lnTo>
                  <a:lnTo>
                    <a:pt x="9482" y="3836"/>
                  </a:lnTo>
                  <a:lnTo>
                    <a:pt x="9544" y="3788"/>
                  </a:lnTo>
                  <a:lnTo>
                    <a:pt x="9600" y="3739"/>
                  </a:lnTo>
                  <a:lnTo>
                    <a:pt x="9669" y="3691"/>
                  </a:lnTo>
                  <a:lnTo>
                    <a:pt x="9725" y="3642"/>
                  </a:lnTo>
                  <a:lnTo>
                    <a:pt x="9780" y="3587"/>
                  </a:lnTo>
                  <a:lnTo>
                    <a:pt x="9836" y="3538"/>
                  </a:lnTo>
                  <a:lnTo>
                    <a:pt x="9891" y="3489"/>
                  </a:lnTo>
                  <a:lnTo>
                    <a:pt x="9947" y="3434"/>
                  </a:lnTo>
                  <a:lnTo>
                    <a:pt x="10002" y="3378"/>
                  </a:lnTo>
                  <a:lnTo>
                    <a:pt x="10051" y="3323"/>
                  </a:lnTo>
                  <a:lnTo>
                    <a:pt x="10106" y="3268"/>
                  </a:lnTo>
                  <a:lnTo>
                    <a:pt x="10148" y="3212"/>
                  </a:lnTo>
                  <a:lnTo>
                    <a:pt x="10203" y="3157"/>
                  </a:lnTo>
                  <a:lnTo>
                    <a:pt x="10245" y="3094"/>
                  </a:lnTo>
                  <a:lnTo>
                    <a:pt x="10293" y="3039"/>
                  </a:lnTo>
                  <a:lnTo>
                    <a:pt x="10335" y="2976"/>
                  </a:lnTo>
                  <a:cubicBezTo>
                    <a:pt x="10349" y="2955"/>
                    <a:pt x="10370" y="2935"/>
                    <a:pt x="10384" y="2914"/>
                  </a:cubicBezTo>
                  <a:lnTo>
                    <a:pt x="10425" y="2851"/>
                  </a:lnTo>
                  <a:cubicBezTo>
                    <a:pt x="10439" y="2831"/>
                    <a:pt x="10453" y="2810"/>
                    <a:pt x="10467" y="2789"/>
                  </a:cubicBezTo>
                  <a:cubicBezTo>
                    <a:pt x="10481" y="2768"/>
                    <a:pt x="10495" y="2733"/>
                    <a:pt x="10515" y="2706"/>
                  </a:cubicBezTo>
                  <a:cubicBezTo>
                    <a:pt x="10529" y="2685"/>
                    <a:pt x="10536" y="2678"/>
                    <a:pt x="10543" y="2657"/>
                  </a:cubicBezTo>
                  <a:cubicBezTo>
                    <a:pt x="10599" y="2567"/>
                    <a:pt x="10682" y="2505"/>
                    <a:pt x="10779" y="2470"/>
                  </a:cubicBezTo>
                  <a:lnTo>
                    <a:pt x="11251" y="2317"/>
                  </a:lnTo>
                  <a:lnTo>
                    <a:pt x="11708" y="2172"/>
                  </a:lnTo>
                  <a:cubicBezTo>
                    <a:pt x="11944" y="2095"/>
                    <a:pt x="12104" y="1880"/>
                    <a:pt x="12104" y="1631"/>
                  </a:cubicBezTo>
                  <a:lnTo>
                    <a:pt x="12104" y="680"/>
                  </a:lnTo>
                  <a:cubicBezTo>
                    <a:pt x="12104" y="597"/>
                    <a:pt x="12083" y="514"/>
                    <a:pt x="12048" y="438"/>
                  </a:cubicBezTo>
                  <a:cubicBezTo>
                    <a:pt x="12048" y="431"/>
                    <a:pt x="12041" y="417"/>
                    <a:pt x="12034" y="403"/>
                  </a:cubicBezTo>
                  <a:cubicBezTo>
                    <a:pt x="12007" y="361"/>
                    <a:pt x="11979" y="313"/>
                    <a:pt x="11944" y="278"/>
                  </a:cubicBezTo>
                  <a:cubicBezTo>
                    <a:pt x="11875" y="216"/>
                    <a:pt x="11799" y="167"/>
                    <a:pt x="11715" y="139"/>
                  </a:cubicBezTo>
                  <a:lnTo>
                    <a:pt x="11285" y="1"/>
                  </a:ln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gac332850de_0_0"/>
            <p:cNvSpPr/>
            <p:nvPr/>
          </p:nvSpPr>
          <p:spPr>
            <a:xfrm>
              <a:off x="4952976" y="2394314"/>
              <a:ext cx="81129" cy="79816"/>
            </a:xfrm>
            <a:custGeom>
              <a:rect b="b" l="l" r="r" t="t"/>
              <a:pathLst>
                <a:path extrusionOk="0" h="3038" w="3088">
                  <a:moveTo>
                    <a:pt x="2505" y="1"/>
                  </a:moveTo>
                  <a:cubicBezTo>
                    <a:pt x="2032" y="1"/>
                    <a:pt x="1018" y="445"/>
                    <a:pt x="584" y="644"/>
                  </a:cubicBezTo>
                  <a:cubicBezTo>
                    <a:pt x="452" y="700"/>
                    <a:pt x="362" y="818"/>
                    <a:pt x="327" y="956"/>
                  </a:cubicBezTo>
                  <a:cubicBezTo>
                    <a:pt x="1" y="2513"/>
                    <a:pt x="965" y="3038"/>
                    <a:pt x="1698" y="3038"/>
                  </a:cubicBezTo>
                  <a:cubicBezTo>
                    <a:pt x="1915" y="3038"/>
                    <a:pt x="2112" y="2992"/>
                    <a:pt x="2249" y="2912"/>
                  </a:cubicBezTo>
                  <a:cubicBezTo>
                    <a:pt x="2873" y="2565"/>
                    <a:pt x="3088" y="249"/>
                    <a:pt x="2679" y="34"/>
                  </a:cubicBezTo>
                  <a:cubicBezTo>
                    <a:pt x="2636" y="11"/>
                    <a:pt x="2576" y="1"/>
                    <a:pt x="2505" y="1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gac332850de_0_0"/>
            <p:cNvSpPr/>
            <p:nvPr/>
          </p:nvSpPr>
          <p:spPr>
            <a:xfrm>
              <a:off x="4993804" y="2493230"/>
              <a:ext cx="35205" cy="22988"/>
            </a:xfrm>
            <a:custGeom>
              <a:rect b="b" l="l" r="r" t="t"/>
              <a:pathLst>
                <a:path extrusionOk="0" h="875" w="1340">
                  <a:moveTo>
                    <a:pt x="206" y="0"/>
                  </a:moveTo>
                  <a:cubicBezTo>
                    <a:pt x="103" y="0"/>
                    <a:pt x="1" y="70"/>
                    <a:pt x="1" y="208"/>
                  </a:cubicBezTo>
                  <a:cubicBezTo>
                    <a:pt x="1" y="576"/>
                    <a:pt x="299" y="874"/>
                    <a:pt x="667" y="874"/>
                  </a:cubicBezTo>
                  <a:cubicBezTo>
                    <a:pt x="1034" y="874"/>
                    <a:pt x="1333" y="576"/>
                    <a:pt x="1340" y="208"/>
                  </a:cubicBezTo>
                  <a:cubicBezTo>
                    <a:pt x="1340" y="70"/>
                    <a:pt x="1237" y="0"/>
                    <a:pt x="1135" y="0"/>
                  </a:cubicBezTo>
                  <a:cubicBezTo>
                    <a:pt x="1033" y="0"/>
                    <a:pt x="930" y="70"/>
                    <a:pt x="930" y="208"/>
                  </a:cubicBezTo>
                  <a:cubicBezTo>
                    <a:pt x="930" y="382"/>
                    <a:pt x="800" y="469"/>
                    <a:pt x="670" y="469"/>
                  </a:cubicBezTo>
                  <a:cubicBezTo>
                    <a:pt x="540" y="469"/>
                    <a:pt x="410" y="382"/>
                    <a:pt x="410" y="208"/>
                  </a:cubicBezTo>
                  <a:cubicBezTo>
                    <a:pt x="410" y="70"/>
                    <a:pt x="308" y="0"/>
                    <a:pt x="206" y="0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gac332850de_0_0"/>
            <p:cNvSpPr/>
            <p:nvPr/>
          </p:nvSpPr>
          <p:spPr>
            <a:xfrm>
              <a:off x="4829916" y="2432278"/>
              <a:ext cx="109793" cy="18470"/>
            </a:xfrm>
            <a:custGeom>
              <a:rect b="b" l="l" r="r" t="t"/>
              <a:pathLst>
                <a:path extrusionOk="0" h="703" w="4179">
                  <a:moveTo>
                    <a:pt x="2095" y="0"/>
                  </a:moveTo>
                  <a:cubicBezTo>
                    <a:pt x="1465" y="0"/>
                    <a:pt x="836" y="101"/>
                    <a:pt x="232" y="302"/>
                  </a:cubicBezTo>
                  <a:cubicBezTo>
                    <a:pt x="0" y="377"/>
                    <a:pt x="80" y="702"/>
                    <a:pt x="292" y="702"/>
                  </a:cubicBezTo>
                  <a:cubicBezTo>
                    <a:pt x="315" y="702"/>
                    <a:pt x="339" y="698"/>
                    <a:pt x="364" y="690"/>
                  </a:cubicBezTo>
                  <a:cubicBezTo>
                    <a:pt x="926" y="503"/>
                    <a:pt x="1510" y="409"/>
                    <a:pt x="2095" y="409"/>
                  </a:cubicBezTo>
                  <a:cubicBezTo>
                    <a:pt x="2681" y="409"/>
                    <a:pt x="3267" y="503"/>
                    <a:pt x="3832" y="690"/>
                  </a:cubicBezTo>
                  <a:cubicBezTo>
                    <a:pt x="3853" y="697"/>
                    <a:pt x="3874" y="697"/>
                    <a:pt x="3894" y="697"/>
                  </a:cubicBezTo>
                  <a:cubicBezTo>
                    <a:pt x="4130" y="697"/>
                    <a:pt x="4179" y="371"/>
                    <a:pt x="3957" y="302"/>
                  </a:cubicBezTo>
                  <a:cubicBezTo>
                    <a:pt x="3353" y="101"/>
                    <a:pt x="2724" y="0"/>
                    <a:pt x="2095" y="0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gac332850de_0_0"/>
            <p:cNvSpPr/>
            <p:nvPr/>
          </p:nvSpPr>
          <p:spPr>
            <a:xfrm>
              <a:off x="4816859" y="2306984"/>
              <a:ext cx="136170" cy="135986"/>
            </a:xfrm>
            <a:custGeom>
              <a:rect b="b" l="l" r="r" t="t"/>
              <a:pathLst>
                <a:path extrusionOk="0" h="5176" w="5183">
                  <a:moveTo>
                    <a:pt x="2595" y="1"/>
                  </a:moveTo>
                  <a:cubicBezTo>
                    <a:pt x="1166" y="1"/>
                    <a:pt x="1" y="1159"/>
                    <a:pt x="1" y="2588"/>
                  </a:cubicBezTo>
                  <a:cubicBezTo>
                    <a:pt x="1" y="4017"/>
                    <a:pt x="1166" y="5175"/>
                    <a:pt x="2595" y="5175"/>
                  </a:cubicBezTo>
                  <a:cubicBezTo>
                    <a:pt x="4024" y="5175"/>
                    <a:pt x="5182" y="4017"/>
                    <a:pt x="5182" y="2588"/>
                  </a:cubicBezTo>
                  <a:cubicBezTo>
                    <a:pt x="5182" y="1159"/>
                    <a:pt x="4024" y="1"/>
                    <a:pt x="2595" y="1"/>
                  </a:cubicBezTo>
                  <a:close/>
                </a:path>
              </a:pathLst>
            </a:custGeom>
            <a:solidFill>
              <a:srgbClr val="8296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gac332850de_0_0"/>
            <p:cNvSpPr/>
            <p:nvPr/>
          </p:nvSpPr>
          <p:spPr>
            <a:xfrm>
              <a:off x="4966113" y="2402301"/>
              <a:ext cx="57616" cy="56775"/>
            </a:xfrm>
            <a:custGeom>
              <a:rect b="b" l="l" r="r" t="t"/>
              <a:pathLst>
                <a:path extrusionOk="0" h="2161" w="2193">
                  <a:moveTo>
                    <a:pt x="2005" y="0"/>
                  </a:moveTo>
                  <a:cubicBezTo>
                    <a:pt x="1721" y="0"/>
                    <a:pt x="1034" y="236"/>
                    <a:pt x="209" y="611"/>
                  </a:cubicBezTo>
                  <a:cubicBezTo>
                    <a:pt x="167" y="631"/>
                    <a:pt x="132" y="666"/>
                    <a:pt x="125" y="715"/>
                  </a:cubicBezTo>
                  <a:cubicBezTo>
                    <a:pt x="1" y="1283"/>
                    <a:pt x="63" y="1741"/>
                    <a:pt x="306" y="2039"/>
                  </a:cubicBezTo>
                  <a:cubicBezTo>
                    <a:pt x="334" y="2074"/>
                    <a:pt x="368" y="2109"/>
                    <a:pt x="403" y="2144"/>
                  </a:cubicBezTo>
                  <a:cubicBezTo>
                    <a:pt x="414" y="2155"/>
                    <a:pt x="429" y="2160"/>
                    <a:pt x="444" y="2160"/>
                  </a:cubicBezTo>
                  <a:cubicBezTo>
                    <a:pt x="474" y="2160"/>
                    <a:pt x="505" y="2139"/>
                    <a:pt x="514" y="2102"/>
                  </a:cubicBezTo>
                  <a:cubicBezTo>
                    <a:pt x="798" y="971"/>
                    <a:pt x="2192" y="0"/>
                    <a:pt x="2005" y="0"/>
                  </a:cubicBezTo>
                  <a:close/>
                </a:path>
              </a:pathLst>
            </a:custGeom>
            <a:solidFill>
              <a:srgbClr val="AAB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gac332850de_0_0"/>
            <p:cNvSpPr/>
            <p:nvPr/>
          </p:nvSpPr>
          <p:spPr>
            <a:xfrm>
              <a:off x="4837640" y="2327766"/>
              <a:ext cx="122115" cy="115257"/>
            </a:xfrm>
            <a:custGeom>
              <a:rect b="b" l="l" r="r" t="t"/>
              <a:pathLst>
                <a:path extrusionOk="0" h="4387" w="4648">
                  <a:moveTo>
                    <a:pt x="3670" y="0"/>
                  </a:moveTo>
                  <a:lnTo>
                    <a:pt x="1" y="3663"/>
                  </a:lnTo>
                  <a:cubicBezTo>
                    <a:pt x="504" y="4146"/>
                    <a:pt x="1153" y="4387"/>
                    <a:pt x="1802" y="4387"/>
                  </a:cubicBezTo>
                  <a:cubicBezTo>
                    <a:pt x="2466" y="4387"/>
                    <a:pt x="3130" y="4134"/>
                    <a:pt x="3635" y="3628"/>
                  </a:cubicBezTo>
                  <a:cubicBezTo>
                    <a:pt x="4634" y="2629"/>
                    <a:pt x="4648" y="1013"/>
                    <a:pt x="3670" y="0"/>
                  </a:cubicBezTo>
                  <a:close/>
                </a:path>
              </a:pathLst>
            </a:custGeom>
            <a:solidFill>
              <a:srgbClr val="828F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gac332850de_0_0"/>
            <p:cNvSpPr/>
            <p:nvPr/>
          </p:nvSpPr>
          <p:spPr>
            <a:xfrm>
              <a:off x="4864070" y="2336305"/>
              <a:ext cx="41931" cy="76611"/>
            </a:xfrm>
            <a:custGeom>
              <a:rect b="b" l="l" r="r" t="t"/>
              <a:pathLst>
                <a:path extrusionOk="0" h="2916" w="1596">
                  <a:moveTo>
                    <a:pt x="763" y="515"/>
                  </a:moveTo>
                  <a:lnTo>
                    <a:pt x="763" y="1160"/>
                  </a:lnTo>
                  <a:cubicBezTo>
                    <a:pt x="569" y="1090"/>
                    <a:pt x="417" y="1014"/>
                    <a:pt x="417" y="813"/>
                  </a:cubicBezTo>
                  <a:cubicBezTo>
                    <a:pt x="417" y="626"/>
                    <a:pt x="562" y="542"/>
                    <a:pt x="763" y="515"/>
                  </a:cubicBezTo>
                  <a:close/>
                  <a:moveTo>
                    <a:pt x="930" y="1624"/>
                  </a:moveTo>
                  <a:cubicBezTo>
                    <a:pt x="1103" y="1701"/>
                    <a:pt x="1242" y="1798"/>
                    <a:pt x="1242" y="2020"/>
                  </a:cubicBezTo>
                  <a:cubicBezTo>
                    <a:pt x="1242" y="2228"/>
                    <a:pt x="1117" y="2339"/>
                    <a:pt x="930" y="2374"/>
                  </a:cubicBezTo>
                  <a:lnTo>
                    <a:pt x="930" y="1624"/>
                  </a:lnTo>
                  <a:close/>
                  <a:moveTo>
                    <a:pt x="829" y="1"/>
                  </a:moveTo>
                  <a:cubicBezTo>
                    <a:pt x="784" y="1"/>
                    <a:pt x="742" y="40"/>
                    <a:pt x="736" y="85"/>
                  </a:cubicBezTo>
                  <a:lnTo>
                    <a:pt x="736" y="189"/>
                  </a:lnTo>
                  <a:cubicBezTo>
                    <a:pt x="403" y="230"/>
                    <a:pt x="63" y="404"/>
                    <a:pt x="63" y="854"/>
                  </a:cubicBezTo>
                  <a:cubicBezTo>
                    <a:pt x="63" y="1305"/>
                    <a:pt x="417" y="1430"/>
                    <a:pt x="736" y="1548"/>
                  </a:cubicBezTo>
                  <a:lnTo>
                    <a:pt x="736" y="2380"/>
                  </a:lnTo>
                  <a:cubicBezTo>
                    <a:pt x="375" y="2353"/>
                    <a:pt x="278" y="2103"/>
                    <a:pt x="160" y="2103"/>
                  </a:cubicBezTo>
                  <a:cubicBezTo>
                    <a:pt x="70" y="2103"/>
                    <a:pt x="0" y="2221"/>
                    <a:pt x="0" y="2311"/>
                  </a:cubicBezTo>
                  <a:cubicBezTo>
                    <a:pt x="0" y="2484"/>
                    <a:pt x="299" y="2720"/>
                    <a:pt x="736" y="2727"/>
                  </a:cubicBezTo>
                  <a:lnTo>
                    <a:pt x="736" y="2831"/>
                  </a:lnTo>
                  <a:cubicBezTo>
                    <a:pt x="742" y="2882"/>
                    <a:pt x="783" y="2915"/>
                    <a:pt x="827" y="2915"/>
                  </a:cubicBezTo>
                  <a:cubicBezTo>
                    <a:pt x="831" y="2915"/>
                    <a:pt x="835" y="2915"/>
                    <a:pt x="840" y="2915"/>
                  </a:cubicBezTo>
                  <a:cubicBezTo>
                    <a:pt x="895" y="2915"/>
                    <a:pt x="951" y="2880"/>
                    <a:pt x="951" y="2831"/>
                  </a:cubicBezTo>
                  <a:lnTo>
                    <a:pt x="951" y="2713"/>
                  </a:lnTo>
                  <a:cubicBezTo>
                    <a:pt x="1339" y="2658"/>
                    <a:pt x="1596" y="2415"/>
                    <a:pt x="1596" y="1978"/>
                  </a:cubicBezTo>
                  <a:cubicBezTo>
                    <a:pt x="1596" y="1493"/>
                    <a:pt x="1256" y="1340"/>
                    <a:pt x="951" y="1229"/>
                  </a:cubicBezTo>
                  <a:lnTo>
                    <a:pt x="951" y="515"/>
                  </a:lnTo>
                  <a:cubicBezTo>
                    <a:pt x="1200" y="528"/>
                    <a:pt x="1290" y="639"/>
                    <a:pt x="1374" y="639"/>
                  </a:cubicBezTo>
                  <a:cubicBezTo>
                    <a:pt x="1485" y="639"/>
                    <a:pt x="1533" y="508"/>
                    <a:pt x="1533" y="438"/>
                  </a:cubicBezTo>
                  <a:cubicBezTo>
                    <a:pt x="1533" y="265"/>
                    <a:pt x="1193" y="189"/>
                    <a:pt x="951" y="182"/>
                  </a:cubicBezTo>
                  <a:lnTo>
                    <a:pt x="951" y="85"/>
                  </a:lnTo>
                  <a:cubicBezTo>
                    <a:pt x="951" y="43"/>
                    <a:pt x="895" y="1"/>
                    <a:pt x="840" y="1"/>
                  </a:cubicBezTo>
                  <a:cubicBezTo>
                    <a:pt x="836" y="1"/>
                    <a:pt x="832" y="1"/>
                    <a:pt x="829" y="1"/>
                  </a:cubicBezTo>
                  <a:close/>
                </a:path>
              </a:pathLst>
            </a:custGeom>
            <a:solidFill>
              <a:srgbClr val="5A6B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9" name="Google Shape;969;gac332850de_0_0"/>
          <p:cNvGrpSpPr/>
          <p:nvPr/>
        </p:nvGrpSpPr>
        <p:grpSpPr>
          <a:xfrm>
            <a:off x="7620640" y="1916610"/>
            <a:ext cx="667745" cy="642684"/>
            <a:chOff x="2747484" y="3359460"/>
            <a:chExt cx="377705" cy="352330"/>
          </a:xfrm>
        </p:grpSpPr>
        <p:sp>
          <p:nvSpPr>
            <p:cNvPr id="970" name="Google Shape;970;gac332850de_0_0"/>
            <p:cNvSpPr/>
            <p:nvPr/>
          </p:nvSpPr>
          <p:spPr>
            <a:xfrm>
              <a:off x="2806520" y="3611858"/>
              <a:ext cx="46951" cy="46951"/>
            </a:xfrm>
            <a:custGeom>
              <a:rect b="b" l="l" r="r" t="t"/>
              <a:pathLst>
                <a:path extrusionOk="0" h="1791" w="1791">
                  <a:moveTo>
                    <a:pt x="231" y="1"/>
                  </a:moveTo>
                  <a:cubicBezTo>
                    <a:pt x="101" y="1"/>
                    <a:pt x="0" y="102"/>
                    <a:pt x="0" y="217"/>
                  </a:cubicBezTo>
                  <a:lnTo>
                    <a:pt x="0" y="1574"/>
                  </a:lnTo>
                  <a:cubicBezTo>
                    <a:pt x="0" y="1690"/>
                    <a:pt x="101" y="1791"/>
                    <a:pt x="231" y="1791"/>
                  </a:cubicBezTo>
                  <a:lnTo>
                    <a:pt x="1574" y="1791"/>
                  </a:lnTo>
                  <a:cubicBezTo>
                    <a:pt x="1689" y="1791"/>
                    <a:pt x="1790" y="1690"/>
                    <a:pt x="1790" y="1574"/>
                  </a:cubicBezTo>
                  <a:lnTo>
                    <a:pt x="1790" y="217"/>
                  </a:lnTo>
                  <a:cubicBezTo>
                    <a:pt x="1790" y="102"/>
                    <a:pt x="1689" y="1"/>
                    <a:pt x="1559" y="1"/>
                  </a:cubicBezTo>
                  <a:close/>
                </a:path>
              </a:pathLst>
            </a:custGeom>
            <a:solidFill>
              <a:srgbClr val="AEBE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gac332850de_0_0"/>
            <p:cNvSpPr/>
            <p:nvPr/>
          </p:nvSpPr>
          <p:spPr>
            <a:xfrm>
              <a:off x="2960533" y="3488490"/>
              <a:ext cx="110155" cy="94086"/>
            </a:xfrm>
            <a:custGeom>
              <a:rect b="b" l="l" r="r" t="t"/>
              <a:pathLst>
                <a:path extrusionOk="0" h="3589" w="4202">
                  <a:moveTo>
                    <a:pt x="2397" y="1"/>
                  </a:moveTo>
                  <a:cubicBezTo>
                    <a:pt x="809" y="1"/>
                    <a:pt x="1" y="1935"/>
                    <a:pt x="1141" y="3061"/>
                  </a:cubicBezTo>
                  <a:cubicBezTo>
                    <a:pt x="1505" y="3425"/>
                    <a:pt x="1954" y="3589"/>
                    <a:pt x="2395" y="3589"/>
                  </a:cubicBezTo>
                  <a:cubicBezTo>
                    <a:pt x="3316" y="3589"/>
                    <a:pt x="4201" y="2875"/>
                    <a:pt x="4201" y="1791"/>
                  </a:cubicBezTo>
                  <a:cubicBezTo>
                    <a:pt x="4187" y="809"/>
                    <a:pt x="3393" y="1"/>
                    <a:pt x="2397" y="1"/>
                  </a:cubicBezTo>
                  <a:close/>
                </a:path>
              </a:pathLst>
            </a:custGeom>
            <a:solidFill>
              <a:srgbClr val="8699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gac332850de_0_0"/>
            <p:cNvSpPr/>
            <p:nvPr/>
          </p:nvSpPr>
          <p:spPr>
            <a:xfrm>
              <a:off x="2971884" y="3526712"/>
              <a:ext cx="103340" cy="56048"/>
            </a:xfrm>
            <a:custGeom>
              <a:rect b="b" l="l" r="r" t="t"/>
              <a:pathLst>
                <a:path extrusionOk="0" h="2138" w="3942">
                  <a:moveTo>
                    <a:pt x="217" y="1"/>
                  </a:moveTo>
                  <a:lnTo>
                    <a:pt x="217" y="1"/>
                  </a:lnTo>
                  <a:cubicBezTo>
                    <a:pt x="1" y="1098"/>
                    <a:pt x="838" y="2137"/>
                    <a:pt x="1964" y="2137"/>
                  </a:cubicBezTo>
                  <a:cubicBezTo>
                    <a:pt x="3090" y="2137"/>
                    <a:pt x="3942" y="1098"/>
                    <a:pt x="3725" y="1"/>
                  </a:cubicBezTo>
                  <a:lnTo>
                    <a:pt x="3725" y="1"/>
                  </a:lnTo>
                  <a:cubicBezTo>
                    <a:pt x="3566" y="838"/>
                    <a:pt x="2830" y="1459"/>
                    <a:pt x="1964" y="1459"/>
                  </a:cubicBezTo>
                  <a:cubicBezTo>
                    <a:pt x="1112" y="1459"/>
                    <a:pt x="376" y="838"/>
                    <a:pt x="217" y="1"/>
                  </a:cubicBezTo>
                  <a:close/>
                </a:path>
              </a:pathLst>
            </a:custGeom>
            <a:solidFill>
              <a:srgbClr val="B1C0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gac332850de_0_0"/>
            <p:cNvSpPr/>
            <p:nvPr/>
          </p:nvSpPr>
          <p:spPr>
            <a:xfrm>
              <a:off x="2835645" y="3382817"/>
              <a:ext cx="158601" cy="305457"/>
            </a:xfrm>
            <a:custGeom>
              <a:rect b="b" l="l" r="r" t="t"/>
              <a:pathLst>
                <a:path extrusionOk="0" h="11652" w="6050">
                  <a:moveTo>
                    <a:pt x="5833" y="1"/>
                  </a:moveTo>
                  <a:cubicBezTo>
                    <a:pt x="5755" y="1"/>
                    <a:pt x="5667" y="35"/>
                    <a:pt x="5631" y="120"/>
                  </a:cubicBezTo>
                  <a:cubicBezTo>
                    <a:pt x="5198" y="798"/>
                    <a:pt x="4693" y="1419"/>
                    <a:pt x="4115" y="1982"/>
                  </a:cubicBezTo>
                  <a:cubicBezTo>
                    <a:pt x="3263" y="2805"/>
                    <a:pt x="1878" y="3801"/>
                    <a:pt x="232" y="3801"/>
                  </a:cubicBezTo>
                  <a:cubicBezTo>
                    <a:pt x="102" y="3801"/>
                    <a:pt x="1" y="3902"/>
                    <a:pt x="1" y="4032"/>
                  </a:cubicBezTo>
                  <a:lnTo>
                    <a:pt x="1" y="7612"/>
                  </a:lnTo>
                  <a:cubicBezTo>
                    <a:pt x="1" y="7742"/>
                    <a:pt x="102" y="7843"/>
                    <a:pt x="232" y="7843"/>
                  </a:cubicBezTo>
                  <a:cubicBezTo>
                    <a:pt x="1878" y="7843"/>
                    <a:pt x="3263" y="8839"/>
                    <a:pt x="4115" y="9676"/>
                  </a:cubicBezTo>
                  <a:cubicBezTo>
                    <a:pt x="4693" y="10225"/>
                    <a:pt x="5198" y="10860"/>
                    <a:pt x="5631" y="11538"/>
                  </a:cubicBezTo>
                  <a:cubicBezTo>
                    <a:pt x="5676" y="11617"/>
                    <a:pt x="5749" y="11652"/>
                    <a:pt x="5821" y="11652"/>
                  </a:cubicBezTo>
                  <a:cubicBezTo>
                    <a:pt x="5936" y="11652"/>
                    <a:pt x="6049" y="11564"/>
                    <a:pt x="6049" y="11423"/>
                  </a:cubicBezTo>
                  <a:lnTo>
                    <a:pt x="6049" y="235"/>
                  </a:lnTo>
                  <a:cubicBezTo>
                    <a:pt x="6049" y="134"/>
                    <a:pt x="5977" y="33"/>
                    <a:pt x="5876" y="4"/>
                  </a:cubicBezTo>
                  <a:cubicBezTo>
                    <a:pt x="5863" y="2"/>
                    <a:pt x="5848" y="1"/>
                    <a:pt x="5833" y="1"/>
                  </a:cubicBezTo>
                  <a:close/>
                </a:path>
              </a:pathLst>
            </a:custGeom>
            <a:solidFill>
              <a:srgbClr val="F6F7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gac332850de_0_0"/>
            <p:cNvSpPr/>
            <p:nvPr/>
          </p:nvSpPr>
          <p:spPr>
            <a:xfrm>
              <a:off x="2835645" y="3564933"/>
              <a:ext cx="158601" cy="123342"/>
            </a:xfrm>
            <a:custGeom>
              <a:rect b="b" l="l" r="r" t="t"/>
              <a:pathLst>
                <a:path extrusionOk="0" h="4705" w="6050">
                  <a:moveTo>
                    <a:pt x="1" y="1"/>
                  </a:moveTo>
                  <a:lnTo>
                    <a:pt x="1" y="665"/>
                  </a:lnTo>
                  <a:cubicBezTo>
                    <a:pt x="1" y="795"/>
                    <a:pt x="102" y="896"/>
                    <a:pt x="232" y="896"/>
                  </a:cubicBezTo>
                  <a:cubicBezTo>
                    <a:pt x="1878" y="896"/>
                    <a:pt x="3263" y="1892"/>
                    <a:pt x="4115" y="2729"/>
                  </a:cubicBezTo>
                  <a:cubicBezTo>
                    <a:pt x="4693" y="3278"/>
                    <a:pt x="5198" y="3913"/>
                    <a:pt x="5631" y="4591"/>
                  </a:cubicBezTo>
                  <a:cubicBezTo>
                    <a:pt x="5676" y="4670"/>
                    <a:pt x="5749" y="4705"/>
                    <a:pt x="5821" y="4705"/>
                  </a:cubicBezTo>
                  <a:cubicBezTo>
                    <a:pt x="5936" y="4705"/>
                    <a:pt x="6049" y="4617"/>
                    <a:pt x="6049" y="4476"/>
                  </a:cubicBezTo>
                  <a:lnTo>
                    <a:pt x="6049" y="3364"/>
                  </a:lnTo>
                  <a:cubicBezTo>
                    <a:pt x="6049" y="3451"/>
                    <a:pt x="5992" y="3537"/>
                    <a:pt x="5891" y="3566"/>
                  </a:cubicBezTo>
                  <a:cubicBezTo>
                    <a:pt x="5864" y="3578"/>
                    <a:pt x="5838" y="3583"/>
                    <a:pt x="5812" y="3583"/>
                  </a:cubicBezTo>
                  <a:cubicBezTo>
                    <a:pt x="5740" y="3583"/>
                    <a:pt x="5673" y="3540"/>
                    <a:pt x="5631" y="3465"/>
                  </a:cubicBezTo>
                  <a:cubicBezTo>
                    <a:pt x="5631" y="3465"/>
                    <a:pt x="5068" y="2974"/>
                    <a:pt x="4115" y="2051"/>
                  </a:cubicBezTo>
                  <a:cubicBezTo>
                    <a:pt x="3263" y="1213"/>
                    <a:pt x="1878" y="217"/>
                    <a:pt x="232" y="217"/>
                  </a:cubicBezTo>
                  <a:cubicBezTo>
                    <a:pt x="102" y="217"/>
                    <a:pt x="1" y="116"/>
                    <a:pt x="1" y="1"/>
                  </a:cubicBezTo>
                  <a:close/>
                </a:path>
              </a:pathLst>
            </a:custGeom>
            <a:solidFill>
              <a:srgbClr val="F2F5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gac332850de_0_0"/>
            <p:cNvSpPr/>
            <p:nvPr/>
          </p:nvSpPr>
          <p:spPr>
            <a:xfrm>
              <a:off x="2982475" y="3359460"/>
              <a:ext cx="46951" cy="352330"/>
            </a:xfrm>
            <a:custGeom>
              <a:rect b="b" l="l" r="r" t="t"/>
              <a:pathLst>
                <a:path extrusionOk="0" h="13440" w="1791">
                  <a:moveTo>
                    <a:pt x="217" y="0"/>
                  </a:moveTo>
                  <a:cubicBezTo>
                    <a:pt x="102" y="0"/>
                    <a:pt x="1" y="101"/>
                    <a:pt x="1" y="217"/>
                  </a:cubicBezTo>
                  <a:lnTo>
                    <a:pt x="1" y="13209"/>
                  </a:lnTo>
                  <a:cubicBezTo>
                    <a:pt x="1" y="13339"/>
                    <a:pt x="102" y="13440"/>
                    <a:pt x="217" y="13440"/>
                  </a:cubicBezTo>
                  <a:lnTo>
                    <a:pt x="1560" y="13440"/>
                  </a:lnTo>
                  <a:cubicBezTo>
                    <a:pt x="1690" y="13440"/>
                    <a:pt x="1791" y="13339"/>
                    <a:pt x="1791" y="13209"/>
                  </a:cubicBezTo>
                  <a:lnTo>
                    <a:pt x="1791" y="217"/>
                  </a:lnTo>
                  <a:cubicBezTo>
                    <a:pt x="1791" y="101"/>
                    <a:pt x="1690" y="0"/>
                    <a:pt x="1560" y="0"/>
                  </a:cubicBezTo>
                  <a:close/>
                </a:path>
              </a:pathLst>
            </a:custGeom>
            <a:solidFill>
              <a:srgbClr val="7E93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gac332850de_0_0"/>
            <p:cNvSpPr/>
            <p:nvPr/>
          </p:nvSpPr>
          <p:spPr>
            <a:xfrm>
              <a:off x="2982475" y="3682245"/>
              <a:ext cx="46951" cy="29544"/>
            </a:xfrm>
            <a:custGeom>
              <a:rect b="b" l="l" r="r" t="t"/>
              <a:pathLst>
                <a:path extrusionOk="0" h="1127" w="1791">
                  <a:moveTo>
                    <a:pt x="1" y="1"/>
                  </a:moveTo>
                  <a:lnTo>
                    <a:pt x="1" y="910"/>
                  </a:lnTo>
                  <a:cubicBezTo>
                    <a:pt x="1" y="1026"/>
                    <a:pt x="102" y="1127"/>
                    <a:pt x="217" y="1127"/>
                  </a:cubicBezTo>
                  <a:lnTo>
                    <a:pt x="1560" y="1127"/>
                  </a:lnTo>
                  <a:cubicBezTo>
                    <a:pt x="1690" y="1127"/>
                    <a:pt x="1791" y="1026"/>
                    <a:pt x="1791" y="910"/>
                  </a:cubicBezTo>
                  <a:lnTo>
                    <a:pt x="1791" y="1"/>
                  </a:lnTo>
                  <a:cubicBezTo>
                    <a:pt x="1791" y="131"/>
                    <a:pt x="1690" y="232"/>
                    <a:pt x="1560" y="232"/>
                  </a:cubicBezTo>
                  <a:lnTo>
                    <a:pt x="217" y="232"/>
                  </a:lnTo>
                  <a:cubicBezTo>
                    <a:pt x="102" y="232"/>
                    <a:pt x="1" y="131"/>
                    <a:pt x="1" y="1"/>
                  </a:cubicBez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gac332850de_0_0"/>
            <p:cNvSpPr/>
            <p:nvPr/>
          </p:nvSpPr>
          <p:spPr>
            <a:xfrm>
              <a:off x="2747851" y="3482828"/>
              <a:ext cx="46951" cy="105594"/>
            </a:xfrm>
            <a:custGeom>
              <a:rect b="b" l="l" r="r" t="t"/>
              <a:pathLst>
                <a:path extrusionOk="0" h="4028" w="1791">
                  <a:moveTo>
                    <a:pt x="1112" y="0"/>
                  </a:moveTo>
                  <a:cubicBezTo>
                    <a:pt x="492" y="0"/>
                    <a:pt x="1" y="491"/>
                    <a:pt x="1" y="1112"/>
                  </a:cubicBezTo>
                  <a:lnTo>
                    <a:pt x="1" y="2902"/>
                  </a:lnTo>
                  <a:cubicBezTo>
                    <a:pt x="1" y="3523"/>
                    <a:pt x="492" y="4028"/>
                    <a:pt x="1112" y="4028"/>
                  </a:cubicBezTo>
                  <a:lnTo>
                    <a:pt x="1560" y="4028"/>
                  </a:lnTo>
                  <a:cubicBezTo>
                    <a:pt x="1690" y="4028"/>
                    <a:pt x="1791" y="3927"/>
                    <a:pt x="1791" y="3797"/>
                  </a:cubicBezTo>
                  <a:lnTo>
                    <a:pt x="1791" y="217"/>
                  </a:lnTo>
                  <a:cubicBezTo>
                    <a:pt x="1791" y="101"/>
                    <a:pt x="1690" y="0"/>
                    <a:pt x="1560" y="0"/>
                  </a:cubicBezTo>
                  <a:close/>
                </a:path>
              </a:pathLst>
            </a:custGeom>
            <a:solidFill>
              <a:srgbClr val="AEBE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gac332850de_0_0"/>
            <p:cNvSpPr/>
            <p:nvPr/>
          </p:nvSpPr>
          <p:spPr>
            <a:xfrm>
              <a:off x="2747484" y="3488123"/>
              <a:ext cx="47318" cy="100299"/>
            </a:xfrm>
            <a:custGeom>
              <a:rect b="b" l="l" r="r" t="t"/>
              <a:pathLst>
                <a:path extrusionOk="0" h="3826" w="1805">
                  <a:moveTo>
                    <a:pt x="477" y="0"/>
                  </a:moveTo>
                  <a:lnTo>
                    <a:pt x="477" y="0"/>
                  </a:lnTo>
                  <a:cubicBezTo>
                    <a:pt x="188" y="203"/>
                    <a:pt x="1" y="549"/>
                    <a:pt x="1" y="910"/>
                  </a:cubicBezTo>
                  <a:lnTo>
                    <a:pt x="1" y="2700"/>
                  </a:lnTo>
                  <a:cubicBezTo>
                    <a:pt x="1" y="3321"/>
                    <a:pt x="506" y="3826"/>
                    <a:pt x="1126" y="3826"/>
                  </a:cubicBezTo>
                  <a:lnTo>
                    <a:pt x="1574" y="3826"/>
                  </a:lnTo>
                  <a:cubicBezTo>
                    <a:pt x="1704" y="3826"/>
                    <a:pt x="1805" y="3725"/>
                    <a:pt x="1805" y="3595"/>
                  </a:cubicBezTo>
                  <a:lnTo>
                    <a:pt x="1805" y="3147"/>
                  </a:lnTo>
                  <a:lnTo>
                    <a:pt x="1126" y="3147"/>
                  </a:lnTo>
                  <a:cubicBezTo>
                    <a:pt x="751" y="3147"/>
                    <a:pt x="448" y="2844"/>
                    <a:pt x="448" y="2483"/>
                  </a:cubicBezTo>
                  <a:lnTo>
                    <a:pt x="448" y="246"/>
                  </a:lnTo>
                  <a:cubicBezTo>
                    <a:pt x="448" y="159"/>
                    <a:pt x="462" y="73"/>
                    <a:pt x="477" y="0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gac332850de_0_0"/>
            <p:cNvSpPr/>
            <p:nvPr/>
          </p:nvSpPr>
          <p:spPr>
            <a:xfrm>
              <a:off x="2788720" y="3482828"/>
              <a:ext cx="58695" cy="105594"/>
            </a:xfrm>
            <a:custGeom>
              <a:rect b="b" l="l" r="r" t="t"/>
              <a:pathLst>
                <a:path extrusionOk="0" h="4028" w="2239">
                  <a:moveTo>
                    <a:pt x="1" y="0"/>
                  </a:moveTo>
                  <a:lnTo>
                    <a:pt x="1" y="4028"/>
                  </a:lnTo>
                  <a:lnTo>
                    <a:pt x="2238" y="4028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rgbClr val="7E93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gac332850de_0_0"/>
            <p:cNvSpPr/>
            <p:nvPr/>
          </p:nvSpPr>
          <p:spPr>
            <a:xfrm>
              <a:off x="2788720" y="3570622"/>
              <a:ext cx="58695" cy="17800"/>
            </a:xfrm>
            <a:custGeom>
              <a:rect b="b" l="l" r="r" t="t"/>
              <a:pathLst>
                <a:path extrusionOk="0" h="679" w="2239">
                  <a:moveTo>
                    <a:pt x="1" y="0"/>
                  </a:moveTo>
                  <a:lnTo>
                    <a:pt x="1" y="679"/>
                  </a:lnTo>
                  <a:lnTo>
                    <a:pt x="2238" y="679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gac332850de_0_0"/>
            <p:cNvSpPr/>
            <p:nvPr/>
          </p:nvSpPr>
          <p:spPr>
            <a:xfrm>
              <a:off x="2788720" y="3588396"/>
              <a:ext cx="59062" cy="93876"/>
            </a:xfrm>
            <a:custGeom>
              <a:rect b="b" l="l" r="r" t="t"/>
              <a:pathLst>
                <a:path extrusionOk="0" h="3581" w="2253">
                  <a:moveTo>
                    <a:pt x="1" y="1"/>
                  </a:moveTo>
                  <a:lnTo>
                    <a:pt x="1" y="3364"/>
                  </a:lnTo>
                  <a:cubicBezTo>
                    <a:pt x="1" y="3480"/>
                    <a:pt x="102" y="3581"/>
                    <a:pt x="232" y="3581"/>
                  </a:cubicBezTo>
                  <a:lnTo>
                    <a:pt x="1127" y="3581"/>
                  </a:lnTo>
                  <a:cubicBezTo>
                    <a:pt x="1228" y="3581"/>
                    <a:pt x="1315" y="3509"/>
                    <a:pt x="1343" y="3422"/>
                  </a:cubicBezTo>
                  <a:lnTo>
                    <a:pt x="2253" y="1"/>
                  </a:lnTo>
                  <a:close/>
                </a:path>
              </a:pathLst>
            </a:custGeom>
            <a:solidFill>
              <a:srgbClr val="7A8F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gac332850de_0_0"/>
            <p:cNvSpPr/>
            <p:nvPr/>
          </p:nvSpPr>
          <p:spPr>
            <a:xfrm>
              <a:off x="3091844" y="3529753"/>
              <a:ext cx="33345" cy="11744"/>
            </a:xfrm>
            <a:custGeom>
              <a:rect b="b" l="l" r="r" t="t"/>
              <a:pathLst>
                <a:path extrusionOk="0" h="448" w="1272">
                  <a:moveTo>
                    <a:pt x="304" y="0"/>
                  </a:moveTo>
                  <a:cubicBezTo>
                    <a:pt x="1" y="0"/>
                    <a:pt x="1" y="448"/>
                    <a:pt x="304" y="448"/>
                  </a:cubicBezTo>
                  <a:lnTo>
                    <a:pt x="982" y="448"/>
                  </a:lnTo>
                  <a:cubicBezTo>
                    <a:pt x="1271" y="448"/>
                    <a:pt x="1271" y="0"/>
                    <a:pt x="982" y="0"/>
                  </a:cubicBezTo>
                  <a:close/>
                </a:path>
              </a:pathLst>
            </a:custGeom>
            <a:solidFill>
              <a:srgbClr val="9DACB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gac332850de_0_0"/>
            <p:cNvSpPr/>
            <p:nvPr/>
          </p:nvSpPr>
          <p:spPr>
            <a:xfrm>
              <a:off x="3069535" y="3463140"/>
              <a:ext cx="28574" cy="24249"/>
            </a:xfrm>
            <a:custGeom>
              <a:rect b="b" l="l" r="r" t="t"/>
              <a:pathLst>
                <a:path extrusionOk="0" h="925" w="1090">
                  <a:moveTo>
                    <a:pt x="768" y="0"/>
                  </a:moveTo>
                  <a:cubicBezTo>
                    <a:pt x="714" y="0"/>
                    <a:pt x="657" y="22"/>
                    <a:pt x="606" y="73"/>
                  </a:cubicBezTo>
                  <a:lnTo>
                    <a:pt x="144" y="549"/>
                  </a:lnTo>
                  <a:cubicBezTo>
                    <a:pt x="0" y="679"/>
                    <a:pt x="101" y="925"/>
                    <a:pt x="303" y="925"/>
                  </a:cubicBezTo>
                  <a:cubicBezTo>
                    <a:pt x="361" y="925"/>
                    <a:pt x="419" y="910"/>
                    <a:pt x="462" y="867"/>
                  </a:cubicBezTo>
                  <a:lnTo>
                    <a:pt x="924" y="390"/>
                  </a:lnTo>
                  <a:cubicBezTo>
                    <a:pt x="1089" y="225"/>
                    <a:pt x="943" y="0"/>
                    <a:pt x="768" y="0"/>
                  </a:cubicBezTo>
                  <a:close/>
                </a:path>
              </a:pathLst>
            </a:custGeom>
            <a:solidFill>
              <a:srgbClr val="9DACB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gac332850de_0_0"/>
            <p:cNvSpPr/>
            <p:nvPr/>
          </p:nvSpPr>
          <p:spPr>
            <a:xfrm>
              <a:off x="3068958" y="3583467"/>
              <a:ext cx="28601" cy="24249"/>
            </a:xfrm>
            <a:custGeom>
              <a:rect b="b" l="l" r="r" t="t"/>
              <a:pathLst>
                <a:path extrusionOk="0" h="925" w="1091">
                  <a:moveTo>
                    <a:pt x="322" y="1"/>
                  </a:moveTo>
                  <a:cubicBezTo>
                    <a:pt x="147" y="1"/>
                    <a:pt x="1" y="225"/>
                    <a:pt x="166" y="391"/>
                  </a:cubicBezTo>
                  <a:lnTo>
                    <a:pt x="643" y="867"/>
                  </a:lnTo>
                  <a:cubicBezTo>
                    <a:pt x="686" y="911"/>
                    <a:pt x="744" y="925"/>
                    <a:pt x="802" y="925"/>
                  </a:cubicBezTo>
                  <a:cubicBezTo>
                    <a:pt x="1004" y="925"/>
                    <a:pt x="1090" y="694"/>
                    <a:pt x="960" y="550"/>
                  </a:cubicBezTo>
                  <a:lnTo>
                    <a:pt x="484" y="73"/>
                  </a:lnTo>
                  <a:cubicBezTo>
                    <a:pt x="433" y="22"/>
                    <a:pt x="376" y="1"/>
                    <a:pt x="322" y="1"/>
                  </a:cubicBezTo>
                  <a:close/>
                </a:path>
              </a:pathLst>
            </a:custGeom>
            <a:solidFill>
              <a:srgbClr val="9DACB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5" name="Google Shape;985;gac332850de_0_0"/>
          <p:cNvSpPr txBox="1"/>
          <p:nvPr/>
        </p:nvSpPr>
        <p:spPr>
          <a:xfrm>
            <a:off x="321900" y="3216300"/>
            <a:ext cx="18873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1. 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The </a:t>
            </a:r>
            <a:r>
              <a:rPr b="0" i="0" lang="en" sz="14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Entrepreneurial Spir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it</a:t>
            </a:r>
            <a:endParaRPr b="0" i="0" sz="14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86" name="Google Shape;986;gac332850de_0_0"/>
          <p:cNvSpPr txBox="1"/>
          <p:nvPr/>
        </p:nvSpPr>
        <p:spPr>
          <a:xfrm>
            <a:off x="2199300" y="3216300"/>
            <a:ext cx="26934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2. 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The Business Plan and the</a:t>
            </a:r>
            <a:r>
              <a:rPr b="0" i="0" lang="en" sz="14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Business Model Canvas</a:t>
            </a:r>
            <a:endParaRPr b="0" i="0" sz="14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87" name="Google Shape;987;gac332850de_0_0"/>
          <p:cNvSpPr txBox="1"/>
          <p:nvPr/>
        </p:nvSpPr>
        <p:spPr>
          <a:xfrm>
            <a:off x="5031600" y="3216300"/>
            <a:ext cx="13989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3. 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F</a:t>
            </a:r>
            <a:r>
              <a:rPr b="0" i="0" lang="en" sz="14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inances</a:t>
            </a:r>
            <a:endParaRPr b="0" i="0" sz="14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88" name="Google Shape;988;gac332850de_0_0"/>
          <p:cNvSpPr txBox="1"/>
          <p:nvPr/>
        </p:nvSpPr>
        <p:spPr>
          <a:xfrm>
            <a:off x="6906014" y="3216300"/>
            <a:ext cx="20970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4. Marketing </a:t>
            </a:r>
            <a:endParaRPr b="0" i="0" sz="14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and Branding</a:t>
            </a:r>
            <a:endParaRPr b="0" i="0" sz="14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Google Shape;993;gac30fcd674_1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2025" y="1258125"/>
            <a:ext cx="3390175" cy="3390175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gac30fcd674_1_28"/>
          <p:cNvSpPr/>
          <p:nvPr/>
        </p:nvSpPr>
        <p:spPr>
          <a:xfrm>
            <a:off x="133375" y="49025"/>
            <a:ext cx="1572482" cy="1714455"/>
          </a:xfrm>
          <a:custGeom>
            <a:rect b="b" l="l" r="r" t="t"/>
            <a:pathLst>
              <a:path extrusionOk="0" h="7100" w="7099">
                <a:moveTo>
                  <a:pt x="3550" y="1"/>
                </a:moveTo>
                <a:cubicBezTo>
                  <a:pt x="1589" y="1"/>
                  <a:pt x="0" y="1589"/>
                  <a:pt x="0" y="3551"/>
                </a:cubicBezTo>
                <a:cubicBezTo>
                  <a:pt x="0" y="5511"/>
                  <a:pt x="1589" y="7099"/>
                  <a:pt x="3550" y="7099"/>
                </a:cubicBezTo>
                <a:cubicBezTo>
                  <a:pt x="5510" y="7099"/>
                  <a:pt x="7099" y="5511"/>
                  <a:pt x="7099" y="3551"/>
                </a:cubicBezTo>
                <a:cubicBezTo>
                  <a:pt x="7099" y="1589"/>
                  <a:pt x="5510" y="1"/>
                  <a:pt x="35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gac30fcd674_1_28"/>
          <p:cNvSpPr txBox="1"/>
          <p:nvPr>
            <p:ph type="ctrTitle"/>
          </p:nvPr>
        </p:nvSpPr>
        <p:spPr>
          <a:xfrm>
            <a:off x="1363850" y="651150"/>
            <a:ext cx="71691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457200" lvl="0" marL="45720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AutoNum type="arabicPeriod"/>
            </a:pPr>
            <a:r>
              <a:rPr lang="en" sz="4400"/>
              <a:t>The Entrepreneurial Spirit</a:t>
            </a:r>
            <a:endParaRPr sz="4400"/>
          </a:p>
        </p:txBody>
      </p:sp>
      <p:sp>
        <p:nvSpPr>
          <p:cNvPr id="996" name="Google Shape;996;gac30fcd674_1_28"/>
          <p:cNvSpPr txBox="1"/>
          <p:nvPr>
            <p:ph idx="1" type="subTitle"/>
          </p:nvPr>
        </p:nvSpPr>
        <p:spPr>
          <a:xfrm>
            <a:off x="692700" y="1691975"/>
            <a:ext cx="6436500" cy="22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en" sz="1900"/>
              <a:t>What’s an Entrepreneur</a:t>
            </a:r>
            <a:r>
              <a:rPr lang="en" sz="1900"/>
              <a:t>?</a:t>
            </a:r>
            <a:endParaRPr sz="1900"/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en" sz="1900"/>
              <a:t>The various styles of entrepreneurship?</a:t>
            </a:r>
            <a:endParaRPr sz="1900"/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en" sz="1900"/>
              <a:t>Where do you start?</a:t>
            </a:r>
            <a:endParaRPr sz="1900"/>
          </a:p>
        </p:txBody>
      </p:sp>
      <p:sp>
        <p:nvSpPr>
          <p:cNvPr id="997" name="Google Shape;997;gac30fcd674_1_28"/>
          <p:cNvSpPr/>
          <p:nvPr/>
        </p:nvSpPr>
        <p:spPr>
          <a:xfrm>
            <a:off x="226786" y="166727"/>
            <a:ext cx="1385672" cy="1479036"/>
          </a:xfrm>
          <a:custGeom>
            <a:rect b="b" l="l" r="r" t="t"/>
            <a:pathLst>
              <a:path extrusionOk="0" h="7100" w="7099">
                <a:moveTo>
                  <a:pt x="3550" y="1"/>
                </a:moveTo>
                <a:cubicBezTo>
                  <a:pt x="1589" y="1"/>
                  <a:pt x="0" y="1589"/>
                  <a:pt x="0" y="3551"/>
                </a:cubicBezTo>
                <a:cubicBezTo>
                  <a:pt x="0" y="5511"/>
                  <a:pt x="1589" y="7099"/>
                  <a:pt x="3550" y="7099"/>
                </a:cubicBezTo>
                <a:cubicBezTo>
                  <a:pt x="5510" y="7099"/>
                  <a:pt x="7099" y="5511"/>
                  <a:pt x="7099" y="3551"/>
                </a:cubicBezTo>
                <a:cubicBezTo>
                  <a:pt x="7099" y="1589"/>
                  <a:pt x="5510" y="1"/>
                  <a:pt x="3550" y="1"/>
                </a:cubicBezTo>
                <a:close/>
              </a:path>
            </a:pathLst>
          </a:custGeom>
          <a:solidFill>
            <a:srgbClr val="FF5E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98" name="Google Shape;998;gac30fcd674_1_28"/>
          <p:cNvGrpSpPr/>
          <p:nvPr/>
        </p:nvGrpSpPr>
        <p:grpSpPr>
          <a:xfrm>
            <a:off x="522483" y="519359"/>
            <a:ext cx="794267" cy="773785"/>
            <a:chOff x="7045643" y="2907723"/>
            <a:chExt cx="345304" cy="365856"/>
          </a:xfrm>
        </p:grpSpPr>
        <p:sp>
          <p:nvSpPr>
            <p:cNvPr id="999" name="Google Shape;999;gac30fcd674_1_28"/>
            <p:cNvSpPr/>
            <p:nvPr/>
          </p:nvSpPr>
          <p:spPr>
            <a:xfrm>
              <a:off x="7101638" y="2970429"/>
              <a:ext cx="231636" cy="284223"/>
            </a:xfrm>
            <a:custGeom>
              <a:rect b="b" l="l" r="r" t="t"/>
              <a:pathLst>
                <a:path extrusionOk="0" h="10842" w="8836">
                  <a:moveTo>
                    <a:pt x="4418" y="1"/>
                  </a:moveTo>
                  <a:cubicBezTo>
                    <a:pt x="2498" y="1"/>
                    <a:pt x="838" y="1329"/>
                    <a:pt x="420" y="3205"/>
                  </a:cubicBezTo>
                  <a:cubicBezTo>
                    <a:pt x="1" y="5082"/>
                    <a:pt x="939" y="6988"/>
                    <a:pt x="2672" y="7810"/>
                  </a:cubicBezTo>
                  <a:cubicBezTo>
                    <a:pt x="3004" y="7969"/>
                    <a:pt x="3220" y="8301"/>
                    <a:pt x="3220" y="8676"/>
                  </a:cubicBezTo>
                  <a:lnTo>
                    <a:pt x="3220" y="10365"/>
                  </a:lnTo>
                  <a:cubicBezTo>
                    <a:pt x="3220" y="10625"/>
                    <a:pt x="3437" y="10842"/>
                    <a:pt x="3696" y="10842"/>
                  </a:cubicBezTo>
                  <a:lnTo>
                    <a:pt x="5140" y="10842"/>
                  </a:lnTo>
                  <a:cubicBezTo>
                    <a:pt x="5414" y="10842"/>
                    <a:pt x="5631" y="10625"/>
                    <a:pt x="5631" y="10365"/>
                  </a:cubicBezTo>
                  <a:lnTo>
                    <a:pt x="5631" y="8676"/>
                  </a:lnTo>
                  <a:cubicBezTo>
                    <a:pt x="5631" y="8301"/>
                    <a:pt x="5833" y="7969"/>
                    <a:pt x="6165" y="7810"/>
                  </a:cubicBezTo>
                  <a:cubicBezTo>
                    <a:pt x="7897" y="6988"/>
                    <a:pt x="8835" y="5082"/>
                    <a:pt x="8417" y="3205"/>
                  </a:cubicBezTo>
                  <a:cubicBezTo>
                    <a:pt x="7998" y="1329"/>
                    <a:pt x="6338" y="1"/>
                    <a:pt x="4418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gac30fcd674_1_28"/>
            <p:cNvSpPr/>
            <p:nvPr/>
          </p:nvSpPr>
          <p:spPr>
            <a:xfrm>
              <a:off x="7129269" y="2989357"/>
              <a:ext cx="176768" cy="177135"/>
            </a:xfrm>
            <a:custGeom>
              <a:rect b="b" l="l" r="r" t="t"/>
              <a:pathLst>
                <a:path extrusionOk="0" h="6757" w="6743">
                  <a:moveTo>
                    <a:pt x="3364" y="1"/>
                  </a:moveTo>
                  <a:cubicBezTo>
                    <a:pt x="1502" y="1"/>
                    <a:pt x="1" y="1516"/>
                    <a:pt x="1" y="3378"/>
                  </a:cubicBezTo>
                  <a:cubicBezTo>
                    <a:pt x="1" y="5241"/>
                    <a:pt x="1502" y="6756"/>
                    <a:pt x="3364" y="6756"/>
                  </a:cubicBezTo>
                  <a:cubicBezTo>
                    <a:pt x="5226" y="6756"/>
                    <a:pt x="6742" y="5241"/>
                    <a:pt x="6742" y="3378"/>
                  </a:cubicBezTo>
                  <a:cubicBezTo>
                    <a:pt x="6742" y="1516"/>
                    <a:pt x="5226" y="1"/>
                    <a:pt x="3364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gac30fcd674_1_28"/>
            <p:cNvSpPr/>
            <p:nvPr/>
          </p:nvSpPr>
          <p:spPr>
            <a:xfrm>
              <a:off x="7148196" y="3008284"/>
              <a:ext cx="138913" cy="139280"/>
            </a:xfrm>
            <a:custGeom>
              <a:rect b="b" l="l" r="r" t="t"/>
              <a:pathLst>
                <a:path extrusionOk="0" h="5313" w="5299">
                  <a:moveTo>
                    <a:pt x="2642" y="0"/>
                  </a:moveTo>
                  <a:cubicBezTo>
                    <a:pt x="1184" y="0"/>
                    <a:pt x="1" y="1199"/>
                    <a:pt x="1" y="2656"/>
                  </a:cubicBezTo>
                  <a:cubicBezTo>
                    <a:pt x="1" y="4114"/>
                    <a:pt x="1184" y="5313"/>
                    <a:pt x="2642" y="5313"/>
                  </a:cubicBezTo>
                  <a:cubicBezTo>
                    <a:pt x="4115" y="5313"/>
                    <a:pt x="5298" y="4114"/>
                    <a:pt x="5298" y="2656"/>
                  </a:cubicBezTo>
                  <a:cubicBezTo>
                    <a:pt x="5298" y="1199"/>
                    <a:pt x="4115" y="0"/>
                    <a:pt x="2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gac30fcd674_1_28"/>
            <p:cNvSpPr/>
            <p:nvPr/>
          </p:nvSpPr>
          <p:spPr>
            <a:xfrm>
              <a:off x="7198529" y="3248570"/>
              <a:ext cx="37854" cy="25009"/>
            </a:xfrm>
            <a:custGeom>
              <a:rect b="b" l="l" r="r" t="t"/>
              <a:pathLst>
                <a:path extrusionOk="0" h="954" w="1444">
                  <a:moveTo>
                    <a:pt x="0" y="1"/>
                  </a:moveTo>
                  <a:lnTo>
                    <a:pt x="0" y="477"/>
                  </a:lnTo>
                  <a:cubicBezTo>
                    <a:pt x="0" y="737"/>
                    <a:pt x="217" y="954"/>
                    <a:pt x="491" y="954"/>
                  </a:cubicBezTo>
                  <a:lnTo>
                    <a:pt x="968" y="954"/>
                  </a:lnTo>
                  <a:cubicBezTo>
                    <a:pt x="1227" y="954"/>
                    <a:pt x="1444" y="737"/>
                    <a:pt x="1444" y="477"/>
                  </a:cubicBezTo>
                  <a:lnTo>
                    <a:pt x="1444" y="1"/>
                  </a:ln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gac30fcd674_1_28"/>
            <p:cNvSpPr/>
            <p:nvPr/>
          </p:nvSpPr>
          <p:spPr>
            <a:xfrm>
              <a:off x="7342711" y="3071436"/>
              <a:ext cx="48236" cy="12950"/>
            </a:xfrm>
            <a:custGeom>
              <a:rect b="b" l="l" r="r" t="t"/>
              <a:pathLst>
                <a:path extrusionOk="0" h="494" w="1840">
                  <a:moveTo>
                    <a:pt x="1528" y="1"/>
                  </a:moveTo>
                  <a:cubicBezTo>
                    <a:pt x="1519" y="1"/>
                    <a:pt x="1511" y="1"/>
                    <a:pt x="1502" y="2"/>
                  </a:cubicBezTo>
                  <a:lnTo>
                    <a:pt x="289" y="2"/>
                  </a:lnTo>
                  <a:cubicBezTo>
                    <a:pt x="0" y="31"/>
                    <a:pt x="0" y="464"/>
                    <a:pt x="289" y="493"/>
                  </a:cubicBezTo>
                  <a:lnTo>
                    <a:pt x="1502" y="493"/>
                  </a:lnTo>
                  <a:cubicBezTo>
                    <a:pt x="1511" y="494"/>
                    <a:pt x="1519" y="494"/>
                    <a:pt x="1528" y="494"/>
                  </a:cubicBezTo>
                  <a:cubicBezTo>
                    <a:pt x="1839" y="494"/>
                    <a:pt x="1839" y="1"/>
                    <a:pt x="1528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gac30fcd674_1_28"/>
            <p:cNvSpPr/>
            <p:nvPr/>
          </p:nvSpPr>
          <p:spPr>
            <a:xfrm>
              <a:off x="7045643" y="3071436"/>
              <a:ext cx="54658" cy="12950"/>
            </a:xfrm>
            <a:custGeom>
              <a:rect b="b" l="l" r="r" t="t"/>
              <a:pathLst>
                <a:path extrusionOk="0" h="494" w="2085">
                  <a:moveTo>
                    <a:pt x="1773" y="1"/>
                  </a:moveTo>
                  <a:cubicBezTo>
                    <a:pt x="1765" y="1"/>
                    <a:pt x="1756" y="1"/>
                    <a:pt x="1747" y="2"/>
                  </a:cubicBezTo>
                  <a:lnTo>
                    <a:pt x="304" y="2"/>
                  </a:lnTo>
                  <a:cubicBezTo>
                    <a:pt x="1" y="31"/>
                    <a:pt x="1" y="464"/>
                    <a:pt x="304" y="493"/>
                  </a:cubicBezTo>
                  <a:lnTo>
                    <a:pt x="1747" y="493"/>
                  </a:lnTo>
                  <a:cubicBezTo>
                    <a:pt x="1756" y="494"/>
                    <a:pt x="1765" y="494"/>
                    <a:pt x="1773" y="494"/>
                  </a:cubicBezTo>
                  <a:cubicBezTo>
                    <a:pt x="2085" y="494"/>
                    <a:pt x="2085" y="1"/>
                    <a:pt x="1773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gac30fcd674_1_28"/>
            <p:cNvSpPr/>
            <p:nvPr/>
          </p:nvSpPr>
          <p:spPr>
            <a:xfrm>
              <a:off x="7211400" y="2907723"/>
              <a:ext cx="12505" cy="43831"/>
            </a:xfrm>
            <a:custGeom>
              <a:rect b="b" l="l" r="r" t="t"/>
              <a:pathLst>
                <a:path extrusionOk="0" h="1672" w="477">
                  <a:moveTo>
                    <a:pt x="233" y="0"/>
                  </a:moveTo>
                  <a:cubicBezTo>
                    <a:pt x="119" y="0"/>
                    <a:pt x="7" y="76"/>
                    <a:pt x="0" y="228"/>
                  </a:cubicBezTo>
                  <a:lnTo>
                    <a:pt x="0" y="1426"/>
                  </a:lnTo>
                  <a:cubicBezTo>
                    <a:pt x="0" y="1570"/>
                    <a:pt x="101" y="1671"/>
                    <a:pt x="231" y="1671"/>
                  </a:cubicBezTo>
                  <a:cubicBezTo>
                    <a:pt x="361" y="1671"/>
                    <a:pt x="477" y="1570"/>
                    <a:pt x="477" y="1426"/>
                  </a:cubicBezTo>
                  <a:lnTo>
                    <a:pt x="477" y="228"/>
                  </a:lnTo>
                  <a:cubicBezTo>
                    <a:pt x="462" y="76"/>
                    <a:pt x="347" y="0"/>
                    <a:pt x="233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gac30fcd674_1_28"/>
            <p:cNvSpPr/>
            <p:nvPr/>
          </p:nvSpPr>
          <p:spPr>
            <a:xfrm>
              <a:off x="7204951" y="3014706"/>
              <a:ext cx="25009" cy="107508"/>
            </a:xfrm>
            <a:custGeom>
              <a:rect b="b" l="l" r="r" t="t"/>
              <a:pathLst>
                <a:path extrusionOk="0" h="4101" w="954">
                  <a:moveTo>
                    <a:pt x="477" y="1"/>
                  </a:moveTo>
                  <a:cubicBezTo>
                    <a:pt x="217" y="1"/>
                    <a:pt x="1" y="217"/>
                    <a:pt x="15" y="477"/>
                  </a:cubicBezTo>
                  <a:lnTo>
                    <a:pt x="145" y="3783"/>
                  </a:lnTo>
                  <a:cubicBezTo>
                    <a:pt x="160" y="3956"/>
                    <a:pt x="304" y="4100"/>
                    <a:pt x="477" y="4100"/>
                  </a:cubicBezTo>
                  <a:cubicBezTo>
                    <a:pt x="665" y="4100"/>
                    <a:pt x="809" y="3956"/>
                    <a:pt x="809" y="3783"/>
                  </a:cubicBezTo>
                  <a:lnTo>
                    <a:pt x="939" y="477"/>
                  </a:lnTo>
                  <a:cubicBezTo>
                    <a:pt x="954" y="217"/>
                    <a:pt x="737" y="1"/>
                    <a:pt x="477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gac30fcd674_1_28"/>
            <p:cNvSpPr/>
            <p:nvPr/>
          </p:nvSpPr>
          <p:spPr>
            <a:xfrm>
              <a:off x="7207992" y="3134666"/>
              <a:ext cx="18953" cy="18953"/>
            </a:xfrm>
            <a:custGeom>
              <a:rect b="b" l="l" r="r" t="t"/>
              <a:pathLst>
                <a:path extrusionOk="0" h="723" w="723">
                  <a:moveTo>
                    <a:pt x="361" y="1"/>
                  </a:moveTo>
                  <a:cubicBezTo>
                    <a:pt x="159" y="1"/>
                    <a:pt x="0" y="160"/>
                    <a:pt x="0" y="362"/>
                  </a:cubicBezTo>
                  <a:cubicBezTo>
                    <a:pt x="0" y="564"/>
                    <a:pt x="159" y="723"/>
                    <a:pt x="361" y="723"/>
                  </a:cubicBezTo>
                  <a:cubicBezTo>
                    <a:pt x="563" y="723"/>
                    <a:pt x="722" y="564"/>
                    <a:pt x="722" y="362"/>
                  </a:cubicBezTo>
                  <a:cubicBezTo>
                    <a:pt x="722" y="160"/>
                    <a:pt x="563" y="1"/>
                    <a:pt x="361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gac30fcd674_1_28"/>
            <p:cNvSpPr/>
            <p:nvPr/>
          </p:nvSpPr>
          <p:spPr>
            <a:xfrm>
              <a:off x="7276099" y="2940754"/>
              <a:ext cx="25088" cy="28574"/>
            </a:xfrm>
            <a:custGeom>
              <a:rect b="b" l="l" r="r" t="t"/>
              <a:pathLst>
                <a:path extrusionOk="0" h="1090" w="957">
                  <a:moveTo>
                    <a:pt x="646" y="0"/>
                  </a:moveTo>
                  <a:cubicBezTo>
                    <a:pt x="574" y="0"/>
                    <a:pt x="502" y="32"/>
                    <a:pt x="448" y="108"/>
                  </a:cubicBezTo>
                  <a:lnTo>
                    <a:pt x="87" y="729"/>
                  </a:lnTo>
                  <a:cubicBezTo>
                    <a:pt x="1" y="887"/>
                    <a:pt x="116" y="1090"/>
                    <a:pt x="304" y="1090"/>
                  </a:cubicBezTo>
                  <a:cubicBezTo>
                    <a:pt x="376" y="1090"/>
                    <a:pt x="463" y="1046"/>
                    <a:pt x="506" y="974"/>
                  </a:cubicBezTo>
                  <a:lnTo>
                    <a:pt x="867" y="339"/>
                  </a:lnTo>
                  <a:cubicBezTo>
                    <a:pt x="957" y="159"/>
                    <a:pt x="805" y="0"/>
                    <a:pt x="646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gac30fcd674_1_28"/>
            <p:cNvSpPr/>
            <p:nvPr/>
          </p:nvSpPr>
          <p:spPr>
            <a:xfrm>
              <a:off x="7133804" y="3185812"/>
              <a:ext cx="26372" cy="29859"/>
            </a:xfrm>
            <a:custGeom>
              <a:rect b="b" l="l" r="r" t="t"/>
              <a:pathLst>
                <a:path extrusionOk="0" h="1139" w="1006">
                  <a:moveTo>
                    <a:pt x="665" y="1"/>
                  </a:moveTo>
                  <a:cubicBezTo>
                    <a:pt x="587" y="1"/>
                    <a:pt x="509" y="42"/>
                    <a:pt x="463" y="143"/>
                  </a:cubicBezTo>
                  <a:lnTo>
                    <a:pt x="102" y="778"/>
                  </a:lnTo>
                  <a:cubicBezTo>
                    <a:pt x="1" y="937"/>
                    <a:pt x="116" y="1139"/>
                    <a:pt x="304" y="1139"/>
                  </a:cubicBezTo>
                  <a:cubicBezTo>
                    <a:pt x="391" y="1139"/>
                    <a:pt x="463" y="1081"/>
                    <a:pt x="506" y="1009"/>
                  </a:cubicBezTo>
                  <a:lnTo>
                    <a:pt x="867" y="388"/>
                  </a:lnTo>
                  <a:cubicBezTo>
                    <a:pt x="1005" y="191"/>
                    <a:pt x="834" y="1"/>
                    <a:pt x="665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gac30fcd674_1_28"/>
            <p:cNvSpPr/>
            <p:nvPr/>
          </p:nvSpPr>
          <p:spPr>
            <a:xfrm>
              <a:off x="7132886" y="2939758"/>
              <a:ext cx="26320" cy="29571"/>
            </a:xfrm>
            <a:custGeom>
              <a:rect b="b" l="l" r="r" t="t"/>
              <a:pathLst>
                <a:path extrusionOk="0" h="1128" w="1004">
                  <a:moveTo>
                    <a:pt x="333" y="0"/>
                  </a:moveTo>
                  <a:cubicBezTo>
                    <a:pt x="167" y="0"/>
                    <a:pt x="1" y="182"/>
                    <a:pt x="137" y="377"/>
                  </a:cubicBezTo>
                  <a:lnTo>
                    <a:pt x="498" y="1012"/>
                  </a:lnTo>
                  <a:cubicBezTo>
                    <a:pt x="527" y="1084"/>
                    <a:pt x="613" y="1128"/>
                    <a:pt x="700" y="1128"/>
                  </a:cubicBezTo>
                  <a:cubicBezTo>
                    <a:pt x="888" y="1128"/>
                    <a:pt x="1003" y="925"/>
                    <a:pt x="902" y="767"/>
                  </a:cubicBezTo>
                  <a:lnTo>
                    <a:pt x="541" y="146"/>
                  </a:lnTo>
                  <a:cubicBezTo>
                    <a:pt x="494" y="43"/>
                    <a:pt x="414" y="0"/>
                    <a:pt x="333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gac30fcd674_1_28"/>
            <p:cNvSpPr/>
            <p:nvPr/>
          </p:nvSpPr>
          <p:spPr>
            <a:xfrm>
              <a:off x="7276020" y="3186729"/>
              <a:ext cx="25062" cy="28941"/>
            </a:xfrm>
            <a:custGeom>
              <a:rect b="b" l="l" r="r" t="t"/>
              <a:pathLst>
                <a:path extrusionOk="0" h="1104" w="956">
                  <a:moveTo>
                    <a:pt x="313" y="1"/>
                  </a:moveTo>
                  <a:cubicBezTo>
                    <a:pt x="153" y="1"/>
                    <a:pt x="0" y="163"/>
                    <a:pt x="90" y="353"/>
                  </a:cubicBezTo>
                  <a:lnTo>
                    <a:pt x="451" y="974"/>
                  </a:lnTo>
                  <a:cubicBezTo>
                    <a:pt x="493" y="1043"/>
                    <a:pt x="574" y="1099"/>
                    <a:pt x="657" y="1104"/>
                  </a:cubicBezTo>
                  <a:lnTo>
                    <a:pt x="657" y="1104"/>
                  </a:lnTo>
                  <a:cubicBezTo>
                    <a:pt x="842" y="1087"/>
                    <a:pt x="956" y="901"/>
                    <a:pt x="870" y="743"/>
                  </a:cubicBezTo>
                  <a:lnTo>
                    <a:pt x="509" y="108"/>
                  </a:lnTo>
                  <a:cubicBezTo>
                    <a:pt x="456" y="33"/>
                    <a:pt x="384" y="1"/>
                    <a:pt x="313" y="1"/>
                  </a:cubicBezTo>
                  <a:close/>
                  <a:moveTo>
                    <a:pt x="657" y="1104"/>
                  </a:moveTo>
                  <a:cubicBezTo>
                    <a:pt x="656" y="1104"/>
                    <a:pt x="655" y="1104"/>
                    <a:pt x="653" y="1104"/>
                  </a:cubicBezTo>
                  <a:lnTo>
                    <a:pt x="668" y="1104"/>
                  </a:lnTo>
                  <a:cubicBezTo>
                    <a:pt x="664" y="1104"/>
                    <a:pt x="661" y="1104"/>
                    <a:pt x="657" y="1104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gac30fcd674_1_28"/>
            <p:cNvSpPr/>
            <p:nvPr/>
          </p:nvSpPr>
          <p:spPr>
            <a:xfrm>
              <a:off x="7322185" y="3137550"/>
              <a:ext cx="35312" cy="22886"/>
            </a:xfrm>
            <a:custGeom>
              <a:rect b="b" l="l" r="r" t="t"/>
              <a:pathLst>
                <a:path extrusionOk="0" h="873" w="1347">
                  <a:moveTo>
                    <a:pt x="365" y="0"/>
                  </a:moveTo>
                  <a:cubicBezTo>
                    <a:pt x="144" y="0"/>
                    <a:pt x="0" y="348"/>
                    <a:pt x="264" y="468"/>
                  </a:cubicBezTo>
                  <a:lnTo>
                    <a:pt x="899" y="829"/>
                  </a:lnTo>
                  <a:cubicBezTo>
                    <a:pt x="928" y="858"/>
                    <a:pt x="971" y="872"/>
                    <a:pt x="1014" y="872"/>
                  </a:cubicBezTo>
                  <a:cubicBezTo>
                    <a:pt x="1260" y="858"/>
                    <a:pt x="1346" y="540"/>
                    <a:pt x="1130" y="410"/>
                  </a:cubicBezTo>
                  <a:lnTo>
                    <a:pt x="509" y="50"/>
                  </a:lnTo>
                  <a:cubicBezTo>
                    <a:pt x="460" y="15"/>
                    <a:pt x="411" y="0"/>
                    <a:pt x="365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gac30fcd674_1_28"/>
            <p:cNvSpPr/>
            <p:nvPr/>
          </p:nvSpPr>
          <p:spPr>
            <a:xfrm>
              <a:off x="7077599" y="2995858"/>
              <a:ext cx="33922" cy="21916"/>
            </a:xfrm>
            <a:custGeom>
              <a:rect b="b" l="l" r="r" t="t"/>
              <a:pathLst>
                <a:path extrusionOk="0" h="836" w="1294">
                  <a:moveTo>
                    <a:pt x="343" y="0"/>
                  </a:moveTo>
                  <a:cubicBezTo>
                    <a:pt x="129" y="0"/>
                    <a:pt x="0" y="297"/>
                    <a:pt x="211" y="446"/>
                  </a:cubicBezTo>
                  <a:lnTo>
                    <a:pt x="846" y="806"/>
                  </a:lnTo>
                  <a:cubicBezTo>
                    <a:pt x="875" y="835"/>
                    <a:pt x="918" y="835"/>
                    <a:pt x="961" y="835"/>
                  </a:cubicBezTo>
                  <a:cubicBezTo>
                    <a:pt x="1207" y="835"/>
                    <a:pt x="1293" y="518"/>
                    <a:pt x="1077" y="388"/>
                  </a:cubicBezTo>
                  <a:lnTo>
                    <a:pt x="456" y="27"/>
                  </a:lnTo>
                  <a:cubicBezTo>
                    <a:pt x="417" y="8"/>
                    <a:pt x="379" y="0"/>
                    <a:pt x="343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gac30fcd674_1_28"/>
            <p:cNvSpPr/>
            <p:nvPr/>
          </p:nvSpPr>
          <p:spPr>
            <a:xfrm>
              <a:off x="7323784" y="2995255"/>
              <a:ext cx="35312" cy="22519"/>
            </a:xfrm>
            <a:custGeom>
              <a:rect b="b" l="l" r="r" t="t"/>
              <a:pathLst>
                <a:path extrusionOk="0" h="859" w="1347">
                  <a:moveTo>
                    <a:pt x="981" y="1"/>
                  </a:moveTo>
                  <a:cubicBezTo>
                    <a:pt x="936" y="1"/>
                    <a:pt x="887" y="15"/>
                    <a:pt x="838" y="50"/>
                  </a:cubicBezTo>
                  <a:lnTo>
                    <a:pt x="217" y="411"/>
                  </a:lnTo>
                  <a:cubicBezTo>
                    <a:pt x="1" y="541"/>
                    <a:pt x="87" y="858"/>
                    <a:pt x="333" y="858"/>
                  </a:cubicBezTo>
                  <a:cubicBezTo>
                    <a:pt x="376" y="858"/>
                    <a:pt x="419" y="858"/>
                    <a:pt x="448" y="829"/>
                  </a:cubicBezTo>
                  <a:lnTo>
                    <a:pt x="1083" y="469"/>
                  </a:lnTo>
                  <a:cubicBezTo>
                    <a:pt x="1347" y="349"/>
                    <a:pt x="1203" y="1"/>
                    <a:pt x="981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gac30fcd674_1_28"/>
            <p:cNvSpPr/>
            <p:nvPr/>
          </p:nvSpPr>
          <p:spPr>
            <a:xfrm>
              <a:off x="7077809" y="3137550"/>
              <a:ext cx="34945" cy="22886"/>
            </a:xfrm>
            <a:custGeom>
              <a:rect b="b" l="l" r="r" t="t"/>
              <a:pathLst>
                <a:path extrusionOk="0" h="873" w="1333">
                  <a:moveTo>
                    <a:pt x="967" y="0"/>
                  </a:moveTo>
                  <a:cubicBezTo>
                    <a:pt x="921" y="0"/>
                    <a:pt x="873" y="15"/>
                    <a:pt x="823" y="50"/>
                  </a:cubicBezTo>
                  <a:lnTo>
                    <a:pt x="203" y="410"/>
                  </a:lnTo>
                  <a:cubicBezTo>
                    <a:pt x="1" y="540"/>
                    <a:pt x="73" y="858"/>
                    <a:pt x="318" y="872"/>
                  </a:cubicBezTo>
                  <a:cubicBezTo>
                    <a:pt x="361" y="872"/>
                    <a:pt x="405" y="858"/>
                    <a:pt x="448" y="829"/>
                  </a:cubicBezTo>
                  <a:lnTo>
                    <a:pt x="1069" y="468"/>
                  </a:lnTo>
                  <a:cubicBezTo>
                    <a:pt x="1332" y="348"/>
                    <a:pt x="1188" y="0"/>
                    <a:pt x="967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gac30fcd674_1_28"/>
            <p:cNvSpPr/>
            <p:nvPr/>
          </p:nvSpPr>
          <p:spPr>
            <a:xfrm>
              <a:off x="7186050" y="3210742"/>
              <a:ext cx="63204" cy="44303"/>
            </a:xfrm>
            <a:custGeom>
              <a:rect b="b" l="l" r="r" t="t"/>
              <a:pathLst>
                <a:path extrusionOk="0" h="1690" w="2411">
                  <a:moveTo>
                    <a:pt x="0" y="0"/>
                  </a:moveTo>
                  <a:lnTo>
                    <a:pt x="0" y="1198"/>
                  </a:lnTo>
                  <a:cubicBezTo>
                    <a:pt x="0" y="1473"/>
                    <a:pt x="217" y="1689"/>
                    <a:pt x="476" y="1689"/>
                  </a:cubicBezTo>
                  <a:lnTo>
                    <a:pt x="1920" y="1689"/>
                  </a:lnTo>
                  <a:cubicBezTo>
                    <a:pt x="2194" y="1689"/>
                    <a:pt x="2411" y="1473"/>
                    <a:pt x="2411" y="1198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gac30fcd674_1_28"/>
            <p:cNvSpPr/>
            <p:nvPr/>
          </p:nvSpPr>
          <p:spPr>
            <a:xfrm>
              <a:off x="7179602" y="3210349"/>
              <a:ext cx="76102" cy="12898"/>
            </a:xfrm>
            <a:custGeom>
              <a:rect b="b" l="l" r="r" t="t"/>
              <a:pathLst>
                <a:path extrusionOk="0" h="492" w="2903">
                  <a:moveTo>
                    <a:pt x="246" y="1"/>
                  </a:moveTo>
                  <a:cubicBezTo>
                    <a:pt x="116" y="1"/>
                    <a:pt x="1" y="116"/>
                    <a:pt x="1" y="246"/>
                  </a:cubicBezTo>
                  <a:cubicBezTo>
                    <a:pt x="1" y="376"/>
                    <a:pt x="116" y="492"/>
                    <a:pt x="246" y="492"/>
                  </a:cubicBezTo>
                  <a:lnTo>
                    <a:pt x="2657" y="492"/>
                  </a:lnTo>
                  <a:cubicBezTo>
                    <a:pt x="2787" y="492"/>
                    <a:pt x="2902" y="376"/>
                    <a:pt x="2902" y="246"/>
                  </a:cubicBezTo>
                  <a:cubicBezTo>
                    <a:pt x="2902" y="116"/>
                    <a:pt x="2787" y="1"/>
                    <a:pt x="2657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ac3101d1d9_0_11"/>
          <p:cNvSpPr txBox="1"/>
          <p:nvPr>
            <p:ph type="ctrTitle"/>
          </p:nvPr>
        </p:nvSpPr>
        <p:spPr>
          <a:xfrm>
            <a:off x="52900" y="44425"/>
            <a:ext cx="8805600" cy="149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4600"/>
              <a:t>Whats an </a:t>
            </a:r>
            <a:br>
              <a:rPr lang="en" sz="4600"/>
            </a:br>
            <a:r>
              <a:rPr lang="en" sz="4600"/>
              <a:t>ENTREPRENEUR</a:t>
            </a:r>
            <a:r>
              <a:rPr lang="en" sz="4600"/>
              <a:t>?</a:t>
            </a:r>
            <a:endParaRPr sz="4600"/>
          </a:p>
        </p:txBody>
      </p:sp>
      <p:pic>
        <p:nvPicPr>
          <p:cNvPr id="1023" name="Google Shape;1023;gac3101d1d9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8100" y="775088"/>
            <a:ext cx="3297275" cy="329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gac3101d1d9_0_11"/>
          <p:cNvSpPr txBox="1"/>
          <p:nvPr/>
        </p:nvSpPr>
        <p:spPr>
          <a:xfrm>
            <a:off x="717875" y="1939000"/>
            <a:ext cx="4270200" cy="20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Entrepreneur -&gt; Entreprendre</a:t>
            </a:r>
            <a:br>
              <a:rPr b="0" i="0" lang="en" sz="14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endParaRPr b="0" i="0" sz="14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02124"/>
                </a:solidFill>
                <a:highlight>
                  <a:srgbClr val="F8F9FA"/>
                </a:highlight>
              </a:rPr>
              <a:t>Designating a person who undertakes a project.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b="0" i="0" lang="en" sz="14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br>
              <a:rPr b="0" i="0" lang="en" sz="14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endParaRPr b="0" i="0" sz="14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ac332850de_0_162"/>
          <p:cNvSpPr txBox="1"/>
          <p:nvPr>
            <p:ph idx="1" type="subTitle"/>
          </p:nvPr>
        </p:nvSpPr>
        <p:spPr>
          <a:xfrm>
            <a:off x="4003800" y="327750"/>
            <a:ext cx="4899900" cy="41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An entrepreneur is an individual who starts a new business, bearing most of the risks and enjoying most of the rewards. The entrepreneur is generally seen as an innovator, a source of new ideas, goods, services and activities / or processes.</a:t>
            </a:r>
            <a:endParaRPr sz="220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400"/>
          </a:p>
        </p:txBody>
      </p:sp>
      <p:pic>
        <p:nvPicPr>
          <p:cNvPr id="1030" name="Google Shape;1030;gac332850de_0_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625" y="561555"/>
            <a:ext cx="3442225" cy="344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Google Shape;1035;gac332850de_0_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300" y="731325"/>
            <a:ext cx="3836300" cy="38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gac332850de_0_155"/>
          <p:cNvSpPr txBox="1"/>
          <p:nvPr>
            <p:ph type="ctrTitle"/>
          </p:nvPr>
        </p:nvSpPr>
        <p:spPr>
          <a:xfrm>
            <a:off x="52900" y="44425"/>
            <a:ext cx="7140600" cy="149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457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Char char="●"/>
            </a:pPr>
            <a:r>
              <a:rPr lang="en"/>
              <a:t>The Various Styles of Entrepreneurship.</a:t>
            </a:r>
            <a:endParaRPr/>
          </a:p>
        </p:txBody>
      </p:sp>
      <p:sp>
        <p:nvSpPr>
          <p:cNvPr id="1037" name="Google Shape;1037;gac332850de_0_155"/>
          <p:cNvSpPr txBox="1"/>
          <p:nvPr/>
        </p:nvSpPr>
        <p:spPr>
          <a:xfrm>
            <a:off x="126650" y="2171450"/>
            <a:ext cx="2760300" cy="12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Josefin Sans"/>
              <a:buChar char="●"/>
            </a:pPr>
            <a:r>
              <a:rPr lang="en" sz="2100">
                <a:latin typeface="Josefin Sans"/>
                <a:ea typeface="Josefin Sans"/>
                <a:cs typeface="Josefin Sans"/>
                <a:sym typeface="Josefin Sans"/>
              </a:rPr>
              <a:t>Product </a:t>
            </a:r>
            <a:endParaRPr sz="21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Josefin Sans"/>
              <a:buChar char="●"/>
            </a:pPr>
            <a:r>
              <a:rPr lang="en" sz="2100">
                <a:latin typeface="Josefin Sans"/>
                <a:ea typeface="Josefin Sans"/>
                <a:cs typeface="Josefin Sans"/>
                <a:sym typeface="Josefin Sans"/>
              </a:rPr>
              <a:t>Service</a:t>
            </a:r>
            <a:endParaRPr sz="21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Josefin Sans"/>
              <a:buChar char="●"/>
            </a:pPr>
            <a:r>
              <a:rPr lang="en" sz="2100">
                <a:latin typeface="Josefin Sans"/>
                <a:ea typeface="Josefin Sans"/>
                <a:cs typeface="Josefin Sans"/>
                <a:sym typeface="Josefin Sans"/>
              </a:rPr>
              <a:t>Content (web)</a:t>
            </a:r>
            <a:br>
              <a:rPr lang="en" sz="2100">
                <a:latin typeface="Josefin Sans"/>
                <a:ea typeface="Josefin Sans"/>
                <a:cs typeface="Josefin Sans"/>
                <a:sym typeface="Josefin Sans"/>
              </a:rPr>
            </a:br>
            <a:endParaRPr sz="21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038" name="Google Shape;1038;gac332850de_0_155"/>
          <p:cNvSpPr txBox="1"/>
          <p:nvPr/>
        </p:nvSpPr>
        <p:spPr>
          <a:xfrm>
            <a:off x="2886950" y="2171450"/>
            <a:ext cx="2679000" cy="17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Josefin Sans"/>
              <a:buChar char="●"/>
            </a:pPr>
            <a:r>
              <a:rPr lang="en" sz="2100">
                <a:latin typeface="Josefin Sans"/>
                <a:ea typeface="Josefin Sans"/>
                <a:cs typeface="Josefin Sans"/>
                <a:sym typeface="Josefin Sans"/>
              </a:rPr>
              <a:t>Artist</a:t>
            </a:r>
            <a:endParaRPr sz="21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Josefin Sans"/>
              <a:buChar char="●"/>
            </a:pPr>
            <a:r>
              <a:rPr lang="en" sz="2100">
                <a:latin typeface="Josefin Sans"/>
                <a:ea typeface="Josefin Sans"/>
                <a:cs typeface="Josefin Sans"/>
                <a:sym typeface="Josefin Sans"/>
              </a:rPr>
              <a:t>Social</a:t>
            </a:r>
            <a:endParaRPr sz="21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Josefin Sans"/>
              <a:buChar char="●"/>
            </a:pPr>
            <a:r>
              <a:rPr lang="en" sz="2100">
                <a:latin typeface="Josefin Sans"/>
                <a:ea typeface="Josefin Sans"/>
                <a:cs typeface="Josefin Sans"/>
                <a:sym typeface="Josefin Sans"/>
              </a:rPr>
              <a:t>Intrapreneurs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oject research">
  <a:themeElements>
    <a:clrScheme name="Simple Light">
      <a:dk1>
        <a:srgbClr val="E00700"/>
      </a:dk1>
      <a:lt1>
        <a:srgbClr val="FFFFFF"/>
      </a:lt1>
      <a:dk2>
        <a:srgbClr val="263238"/>
      </a:dk2>
      <a:lt2>
        <a:srgbClr val="8A4C48"/>
      </a:lt2>
      <a:accent1>
        <a:srgbClr val="690300"/>
      </a:accent1>
      <a:accent2>
        <a:srgbClr val="FF5E59"/>
      </a:accent2>
      <a:accent3>
        <a:srgbClr val="B78876"/>
      </a:accent3>
      <a:accent4>
        <a:srgbClr val="FFBE9D"/>
      </a:accent4>
      <a:accent5>
        <a:srgbClr val="EBEBEB"/>
      </a:accent5>
      <a:accent6>
        <a:srgbClr val="E0E0E0"/>
      </a:accent6>
      <a:hlink>
        <a:srgbClr val="E007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