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75" r:id="rId2"/>
    <p:sldId id="256" r:id="rId3"/>
    <p:sldId id="259" r:id="rId4"/>
    <p:sldId id="257" r:id="rId5"/>
    <p:sldId id="276" r:id="rId6"/>
    <p:sldId id="277" r:id="rId7"/>
    <p:sldId id="278" r:id="rId8"/>
    <p:sldId id="261" r:id="rId9"/>
    <p:sldId id="262" r:id="rId10"/>
    <p:sldId id="263" r:id="rId11"/>
    <p:sldId id="272" r:id="rId12"/>
    <p:sldId id="264" r:id="rId13"/>
    <p:sldId id="265" r:id="rId14"/>
    <p:sldId id="279" r:id="rId15"/>
    <p:sldId id="266" r:id="rId16"/>
    <p:sldId id="267" r:id="rId17"/>
    <p:sldId id="268" r:id="rId18"/>
    <p:sldId id="269" r:id="rId19"/>
    <p:sldId id="270" r:id="rId20"/>
    <p:sldId id="280" r:id="rId21"/>
    <p:sldId id="271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DEED5-E5B4-9D19-6236-F565DEBB863C}" v="89" dt="2021-09-09T15:29:37.394"/>
    <p1510:client id="{1C4239A3-3DD8-AE17-DFF1-1E45F2A83196}" v="17" dt="2022-02-08T15:45:15.309"/>
    <p1510:client id="{9397643E-2585-3836-5148-AA2DEBE97152}" v="62" dt="2020-02-03T15:22:52.647"/>
    <p1510:client id="{C7D901E1-C7DB-46FC-A3DB-E45030CB364D}" v="1" dt="2019-03-11T14:11:43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lene jones" userId="S::darlene@loanfund.ca::f10cddc3-dc0d-4139-8f66-8fa24e25433b" providerId="AD" clId="Web-{9397643E-2585-3836-5148-AA2DEBE97152}"/>
    <pc:docChg chg="addSld delSld modSld">
      <pc:chgData name="darlene jones" userId="S::darlene@loanfund.ca::f10cddc3-dc0d-4139-8f66-8fa24e25433b" providerId="AD" clId="Web-{9397643E-2585-3836-5148-AA2DEBE97152}" dt="2020-02-03T15:22:52.647" v="59" actId="1076"/>
      <pc:docMkLst>
        <pc:docMk/>
      </pc:docMkLst>
      <pc:sldChg chg="modSp">
        <pc:chgData name="darlene jones" userId="S::darlene@loanfund.ca::f10cddc3-dc0d-4139-8f66-8fa24e25433b" providerId="AD" clId="Web-{9397643E-2585-3836-5148-AA2DEBE97152}" dt="2020-02-03T15:16:44.661" v="39" actId="14100"/>
        <pc:sldMkLst>
          <pc:docMk/>
          <pc:sldMk cId="109857222" sldId="256"/>
        </pc:sldMkLst>
        <pc:spChg chg="mod">
          <ac:chgData name="darlene jones" userId="S::darlene@loanfund.ca::f10cddc3-dc0d-4139-8f66-8fa24e25433b" providerId="AD" clId="Web-{9397643E-2585-3836-5148-AA2DEBE97152}" dt="2020-02-03T15:16:39.739" v="38" actId="20577"/>
          <ac:spMkLst>
            <pc:docMk/>
            <pc:sldMk cId="109857222" sldId="256"/>
            <ac:spMk id="12" creationId="{1BB6A137-A20F-4F2A-B363-53CC7C319DB1}"/>
          </ac:spMkLst>
        </pc:spChg>
        <pc:picChg chg="mod">
          <ac:chgData name="darlene jones" userId="S::darlene@loanfund.ca::f10cddc3-dc0d-4139-8f66-8fa24e25433b" providerId="AD" clId="Web-{9397643E-2585-3836-5148-AA2DEBE97152}" dt="2020-02-03T15:16:44.661" v="39" actId="14100"/>
          <ac:picMkLst>
            <pc:docMk/>
            <pc:sldMk cId="109857222" sldId="256"/>
            <ac:picMk id="19" creationId="{38248AFA-ABD6-41F9-A826-451B90FC926A}"/>
          </ac:picMkLst>
        </pc:picChg>
      </pc:sldChg>
      <pc:sldChg chg="addSp modSp">
        <pc:chgData name="darlene jones" userId="S::darlene@loanfund.ca::f10cddc3-dc0d-4139-8f66-8fa24e25433b" providerId="AD" clId="Web-{9397643E-2585-3836-5148-AA2DEBE97152}" dt="2020-02-03T15:15:41.582" v="35" actId="1076"/>
        <pc:sldMkLst>
          <pc:docMk/>
          <pc:sldMk cId="3565777462" sldId="257"/>
        </pc:sldMkLst>
        <pc:picChg chg="mod">
          <ac:chgData name="darlene jones" userId="S::darlene@loanfund.ca::f10cddc3-dc0d-4139-8f66-8fa24e25433b" providerId="AD" clId="Web-{9397643E-2585-3836-5148-AA2DEBE97152}" dt="2020-02-03T15:13:40.754" v="18" actId="1076"/>
          <ac:picMkLst>
            <pc:docMk/>
            <pc:sldMk cId="3565777462" sldId="257"/>
            <ac:picMk id="4" creationId="{BF042A3E-C6FE-4593-A41D-9ACD1A627D84}"/>
          </ac:picMkLst>
        </pc:picChg>
        <pc:picChg chg="mod">
          <ac:chgData name="darlene jones" userId="S::darlene@loanfund.ca::f10cddc3-dc0d-4139-8f66-8fa24e25433b" providerId="AD" clId="Web-{9397643E-2585-3836-5148-AA2DEBE97152}" dt="2020-02-03T15:15:05.582" v="24" actId="1076"/>
          <ac:picMkLst>
            <pc:docMk/>
            <pc:sldMk cId="3565777462" sldId="257"/>
            <ac:picMk id="5" creationId="{AF407DAC-D995-4059-9ADE-B90F91D95028}"/>
          </ac:picMkLst>
        </pc:picChg>
        <pc:picChg chg="mod">
          <ac:chgData name="darlene jones" userId="S::darlene@loanfund.ca::f10cddc3-dc0d-4139-8f66-8fa24e25433b" providerId="AD" clId="Web-{9397643E-2585-3836-5148-AA2DEBE97152}" dt="2020-02-03T15:14:34.832" v="22" actId="1076"/>
          <ac:picMkLst>
            <pc:docMk/>
            <pc:sldMk cId="3565777462" sldId="257"/>
            <ac:picMk id="6" creationId="{84954237-8B8F-4EBF-9A94-4DE5062ACA1C}"/>
          </ac:picMkLst>
        </pc:picChg>
        <pc:picChg chg="mod">
          <ac:chgData name="darlene jones" userId="S::darlene@loanfund.ca::f10cddc3-dc0d-4139-8f66-8fa24e25433b" providerId="AD" clId="Web-{9397643E-2585-3836-5148-AA2DEBE97152}" dt="2020-02-03T15:15:39.535" v="34" actId="14100"/>
          <ac:picMkLst>
            <pc:docMk/>
            <pc:sldMk cId="3565777462" sldId="257"/>
            <ac:picMk id="7" creationId="{C488F3FF-FF08-44E6-804D-DEF0EB4E294B}"/>
          </ac:picMkLst>
        </pc:picChg>
        <pc:picChg chg="mod">
          <ac:chgData name="darlene jones" userId="S::darlene@loanfund.ca::f10cddc3-dc0d-4139-8f66-8fa24e25433b" providerId="AD" clId="Web-{9397643E-2585-3836-5148-AA2DEBE97152}" dt="2020-02-03T15:15:00.910" v="23" actId="1076"/>
          <ac:picMkLst>
            <pc:docMk/>
            <pc:sldMk cId="3565777462" sldId="257"/>
            <ac:picMk id="8" creationId="{6939664A-FD40-4AE3-BF00-DE90C6113804}"/>
          </ac:picMkLst>
        </pc:picChg>
        <pc:picChg chg="mod">
          <ac:chgData name="darlene jones" userId="S::darlene@loanfund.ca::f10cddc3-dc0d-4139-8f66-8fa24e25433b" providerId="AD" clId="Web-{9397643E-2585-3836-5148-AA2DEBE97152}" dt="2020-02-03T15:15:41.582" v="35" actId="1076"/>
          <ac:picMkLst>
            <pc:docMk/>
            <pc:sldMk cId="3565777462" sldId="257"/>
            <ac:picMk id="9" creationId="{1CA44E67-F4EE-49D0-BAC0-63C1F28097B4}"/>
          </ac:picMkLst>
        </pc:picChg>
        <pc:picChg chg="add mod">
          <ac:chgData name="darlene jones" userId="S::darlene@loanfund.ca::f10cddc3-dc0d-4139-8f66-8fa24e25433b" providerId="AD" clId="Web-{9397643E-2585-3836-5148-AA2DEBE97152}" dt="2020-02-03T15:15:30.020" v="32" actId="14100"/>
          <ac:picMkLst>
            <pc:docMk/>
            <pc:sldMk cId="3565777462" sldId="257"/>
            <ac:picMk id="11" creationId="{B830DE99-524E-41B1-AF5E-54AF14922234}"/>
          </ac:picMkLst>
        </pc:picChg>
        <pc:picChg chg="add mod">
          <ac:chgData name="darlene jones" userId="S::darlene@loanfund.ca::f10cddc3-dc0d-4139-8f66-8fa24e25433b" providerId="AD" clId="Web-{9397643E-2585-3836-5148-AA2DEBE97152}" dt="2020-02-03T15:15:18.551" v="28" actId="14100"/>
          <ac:picMkLst>
            <pc:docMk/>
            <pc:sldMk cId="3565777462" sldId="257"/>
            <ac:picMk id="13" creationId="{372317E9-10ED-47D3-A171-79CB9F6CEAA0}"/>
          </ac:picMkLst>
        </pc:picChg>
      </pc:sldChg>
      <pc:sldChg chg="del">
        <pc:chgData name="darlene jones" userId="S::darlene@loanfund.ca::f10cddc3-dc0d-4139-8f66-8fa24e25433b" providerId="AD" clId="Web-{9397643E-2585-3836-5148-AA2DEBE97152}" dt="2020-02-03T15:16:11.426" v="36"/>
        <pc:sldMkLst>
          <pc:docMk/>
          <pc:sldMk cId="670415334" sldId="258"/>
        </pc:sldMkLst>
      </pc:sldChg>
      <pc:sldChg chg="modSp">
        <pc:chgData name="darlene jones" userId="S::darlene@loanfund.ca::f10cddc3-dc0d-4139-8f66-8fa24e25433b" providerId="AD" clId="Web-{9397643E-2585-3836-5148-AA2DEBE97152}" dt="2020-02-03T15:22:52.647" v="59" actId="1076"/>
        <pc:sldMkLst>
          <pc:docMk/>
          <pc:sldMk cId="498479280" sldId="260"/>
        </pc:sldMkLst>
        <pc:picChg chg="mod">
          <ac:chgData name="darlene jones" userId="S::darlene@loanfund.ca::f10cddc3-dc0d-4139-8f66-8fa24e25433b" providerId="AD" clId="Web-{9397643E-2585-3836-5148-AA2DEBE97152}" dt="2020-02-03T15:22:52.647" v="59" actId="1076"/>
          <ac:picMkLst>
            <pc:docMk/>
            <pc:sldMk cId="498479280" sldId="260"/>
            <ac:picMk id="5" creationId="{3889D38C-54EC-49D4-BD80-5114EA1C0111}"/>
          </ac:picMkLst>
        </pc:picChg>
      </pc:sldChg>
      <pc:sldChg chg="modSp">
        <pc:chgData name="darlene jones" userId="S::darlene@loanfund.ca::f10cddc3-dc0d-4139-8f66-8fa24e25433b" providerId="AD" clId="Web-{9397643E-2585-3836-5148-AA2DEBE97152}" dt="2020-02-03T15:21:00.443" v="55" actId="14100"/>
        <pc:sldMkLst>
          <pc:docMk/>
          <pc:sldMk cId="1538383122" sldId="262"/>
        </pc:sldMkLst>
        <pc:spChg chg="mod">
          <ac:chgData name="darlene jones" userId="S::darlene@loanfund.ca::f10cddc3-dc0d-4139-8f66-8fa24e25433b" providerId="AD" clId="Web-{9397643E-2585-3836-5148-AA2DEBE97152}" dt="2020-02-03T15:20:52.646" v="52" actId="20577"/>
          <ac:spMkLst>
            <pc:docMk/>
            <pc:sldMk cId="1538383122" sldId="262"/>
            <ac:spMk id="4" creationId="{335DC5A8-B3DC-4F2B-8164-600A60365B4B}"/>
          </ac:spMkLst>
        </pc:spChg>
        <pc:picChg chg="mod">
          <ac:chgData name="darlene jones" userId="S::darlene@loanfund.ca::f10cddc3-dc0d-4139-8f66-8fa24e25433b" providerId="AD" clId="Web-{9397643E-2585-3836-5148-AA2DEBE97152}" dt="2020-02-03T15:21:00.443" v="55" actId="14100"/>
          <ac:picMkLst>
            <pc:docMk/>
            <pc:sldMk cId="1538383122" sldId="262"/>
            <ac:picMk id="3" creationId="{DE9058E2-3016-4E5C-B3A5-9163AAEE4584}"/>
          </ac:picMkLst>
        </pc:picChg>
      </pc:sldChg>
      <pc:sldChg chg="addSp delSp modSp add mod replId setBg">
        <pc:chgData name="darlene jones" userId="S::darlene@loanfund.ca::f10cddc3-dc0d-4139-8f66-8fa24e25433b" providerId="AD" clId="Web-{9397643E-2585-3836-5148-AA2DEBE97152}" dt="2020-02-03T15:21:55.537" v="57" actId="14100"/>
        <pc:sldMkLst>
          <pc:docMk/>
          <pc:sldMk cId="2896367080" sldId="276"/>
        </pc:sldMkLst>
        <pc:spChg chg="add">
          <ac:chgData name="darlene jones" userId="S::darlene@loanfund.ca::f10cddc3-dc0d-4139-8f66-8fa24e25433b" providerId="AD" clId="Web-{9397643E-2585-3836-5148-AA2DEBE97152}" dt="2020-02-03T15:11:48.815" v="6"/>
          <ac:spMkLst>
            <pc:docMk/>
            <pc:sldMk cId="2896367080" sldId="276"/>
            <ac:spMk id="7" creationId="{7459C506-5F4B-4B75-9218-C7C3F87FA8D3}"/>
          </ac:spMkLst>
        </pc:spChg>
        <pc:spChg chg="add del">
          <ac:chgData name="darlene jones" userId="S::darlene@loanfund.ca::f10cddc3-dc0d-4139-8f66-8fa24e25433b" providerId="AD" clId="Web-{9397643E-2585-3836-5148-AA2DEBE97152}" dt="2020-02-03T15:11:48.800" v="5"/>
          <ac:spMkLst>
            <pc:docMk/>
            <pc:sldMk cId="2896367080" sldId="276"/>
            <ac:spMk id="10" creationId="{6C2997EE-0889-44C3-AC0D-18F26AC9AAAB}"/>
          </ac:spMkLst>
        </pc:spChg>
        <pc:spChg chg="add">
          <ac:chgData name="darlene jones" userId="S::darlene@loanfund.ca::f10cddc3-dc0d-4139-8f66-8fa24e25433b" providerId="AD" clId="Web-{9397643E-2585-3836-5148-AA2DEBE97152}" dt="2020-02-03T15:11:48.815" v="6"/>
          <ac:spMkLst>
            <pc:docMk/>
            <pc:sldMk cId="2896367080" sldId="276"/>
            <ac:spMk id="23" creationId="{4E74DA95-CD7A-4D5E-9D27-67A759CE708D}"/>
          </ac:spMkLst>
        </pc:spChg>
        <pc:grpChg chg="add">
          <ac:chgData name="darlene jones" userId="S::darlene@loanfund.ca::f10cddc3-dc0d-4139-8f66-8fa24e25433b" providerId="AD" clId="Web-{9397643E-2585-3836-5148-AA2DEBE97152}" dt="2020-02-03T15:11:48.815" v="6"/>
          <ac:grpSpMkLst>
            <pc:docMk/>
            <pc:sldMk cId="2896367080" sldId="276"/>
            <ac:grpSpMk id="12" creationId="{BC659EEB-C3AE-4544-8263-417009DCDF41}"/>
          </ac:grpSpMkLst>
        </pc:grpChg>
        <pc:picChg chg="del">
          <ac:chgData name="darlene jones" userId="S::darlene@loanfund.ca::f10cddc3-dc0d-4139-8f66-8fa24e25433b" providerId="AD" clId="Web-{9397643E-2585-3836-5148-AA2DEBE97152}" dt="2020-02-03T15:11:11.300" v="1"/>
          <ac:picMkLst>
            <pc:docMk/>
            <pc:sldMk cId="2896367080" sldId="276"/>
            <ac:picMk id="2" creationId="{2DCECA1B-A4DC-48FB-82D8-3F86BC0A2607}"/>
          </ac:picMkLst>
        </pc:picChg>
        <pc:picChg chg="add mod">
          <ac:chgData name="darlene jones" userId="S::darlene@loanfund.ca::f10cddc3-dc0d-4139-8f66-8fa24e25433b" providerId="AD" clId="Web-{9397643E-2585-3836-5148-AA2DEBE97152}" dt="2020-02-03T15:21:55.537" v="57" actId="14100"/>
          <ac:picMkLst>
            <pc:docMk/>
            <pc:sldMk cId="2896367080" sldId="276"/>
            <ac:picMk id="3" creationId="{A7C3AA8D-8165-45C5-817A-1A6A6B0A63A0}"/>
          </ac:picMkLst>
        </pc:picChg>
        <pc:picChg chg="add mod">
          <ac:chgData name="darlene jones" userId="S::darlene@loanfund.ca::f10cddc3-dc0d-4139-8f66-8fa24e25433b" providerId="AD" clId="Web-{9397643E-2585-3836-5148-AA2DEBE97152}" dt="2020-02-03T15:11:48.815" v="6"/>
          <ac:picMkLst>
            <pc:docMk/>
            <pc:sldMk cId="2896367080" sldId="276"/>
            <ac:picMk id="5" creationId="{BD31C7A8-A1B5-4227-8B33-C22CE44407B1}"/>
          </ac:picMkLst>
        </pc:picChg>
        <pc:cxnChg chg="add">
          <ac:chgData name="darlene jones" userId="S::darlene@loanfund.ca::f10cddc3-dc0d-4139-8f66-8fa24e25433b" providerId="AD" clId="Web-{9397643E-2585-3836-5148-AA2DEBE97152}" dt="2020-02-03T15:11:48.815" v="6"/>
          <ac:cxnSpMkLst>
            <pc:docMk/>
            <pc:sldMk cId="2896367080" sldId="276"/>
            <ac:cxnSpMk id="25" creationId="{14AA3B5C-0C55-4FFF-9C45-8F9F7C074A4E}"/>
          </ac:cxnSpMkLst>
        </pc:cxnChg>
      </pc:sldChg>
      <pc:sldChg chg="addSp delSp modSp add replId">
        <pc:chgData name="darlene jones" userId="S::darlene@loanfund.ca::f10cddc3-dc0d-4139-8f66-8fa24e25433b" providerId="AD" clId="Web-{9397643E-2585-3836-5148-AA2DEBE97152}" dt="2020-02-03T15:12:20.487" v="11"/>
        <pc:sldMkLst>
          <pc:docMk/>
          <pc:sldMk cId="2645398940" sldId="277"/>
        </pc:sldMkLst>
        <pc:spChg chg="del">
          <ac:chgData name="darlene jones" userId="S::darlene@loanfund.ca::f10cddc3-dc0d-4139-8f66-8fa24e25433b" providerId="AD" clId="Web-{9397643E-2585-3836-5148-AA2DEBE97152}" dt="2020-02-03T15:12:20.487" v="11"/>
          <ac:spMkLst>
            <pc:docMk/>
            <pc:sldMk cId="2645398940" sldId="277"/>
            <ac:spMk id="7" creationId="{7459C506-5F4B-4B75-9218-C7C3F87FA8D3}"/>
          </ac:spMkLst>
        </pc:spChg>
        <pc:spChg chg="del">
          <ac:chgData name="darlene jones" userId="S::darlene@loanfund.ca::f10cddc3-dc0d-4139-8f66-8fa24e25433b" providerId="AD" clId="Web-{9397643E-2585-3836-5148-AA2DEBE97152}" dt="2020-02-03T15:12:20.487" v="11"/>
          <ac:spMkLst>
            <pc:docMk/>
            <pc:sldMk cId="2645398940" sldId="277"/>
            <ac:spMk id="23" creationId="{4E74DA95-CD7A-4D5E-9D27-67A759CE708D}"/>
          </ac:spMkLst>
        </pc:spChg>
        <pc:spChg chg="add">
          <ac:chgData name="darlene jones" userId="S::darlene@loanfund.ca::f10cddc3-dc0d-4139-8f66-8fa24e25433b" providerId="AD" clId="Web-{9397643E-2585-3836-5148-AA2DEBE97152}" dt="2020-02-03T15:12:20.487" v="11"/>
          <ac:spMkLst>
            <pc:docMk/>
            <pc:sldMk cId="2645398940" sldId="277"/>
            <ac:spMk id="30" creationId="{03E8462A-FEBA-4848-81CC-3F8DA3E477BE}"/>
          </ac:spMkLst>
        </pc:spChg>
        <pc:spChg chg="add">
          <ac:chgData name="darlene jones" userId="S::darlene@loanfund.ca::f10cddc3-dc0d-4139-8f66-8fa24e25433b" providerId="AD" clId="Web-{9397643E-2585-3836-5148-AA2DEBE97152}" dt="2020-02-03T15:12:20.487" v="11"/>
          <ac:spMkLst>
            <pc:docMk/>
            <pc:sldMk cId="2645398940" sldId="277"/>
            <ac:spMk id="43" creationId="{7941F9B1-B01B-4A84-89D9-B169AEB4E456}"/>
          </ac:spMkLst>
        </pc:spChg>
        <pc:grpChg chg="del">
          <ac:chgData name="darlene jones" userId="S::darlene@loanfund.ca::f10cddc3-dc0d-4139-8f66-8fa24e25433b" providerId="AD" clId="Web-{9397643E-2585-3836-5148-AA2DEBE97152}" dt="2020-02-03T15:12:20.487" v="11"/>
          <ac:grpSpMkLst>
            <pc:docMk/>
            <pc:sldMk cId="2645398940" sldId="277"/>
            <ac:grpSpMk id="12" creationId="{BC659EEB-C3AE-4544-8263-417009DCDF41}"/>
          </ac:grpSpMkLst>
        </pc:grpChg>
        <pc:grpChg chg="add">
          <ac:chgData name="darlene jones" userId="S::darlene@loanfund.ca::f10cddc3-dc0d-4139-8f66-8fa24e25433b" providerId="AD" clId="Web-{9397643E-2585-3836-5148-AA2DEBE97152}" dt="2020-02-03T15:12:20.487" v="11"/>
          <ac:grpSpMkLst>
            <pc:docMk/>
            <pc:sldMk cId="2645398940" sldId="277"/>
            <ac:grpSpMk id="32" creationId="{2109F83F-40FE-4DB3-84CC-09FB3340D06D}"/>
          </ac:grpSpMkLst>
        </pc:grpChg>
        <pc:picChg chg="add mod">
          <ac:chgData name="darlene jones" userId="S::darlene@loanfund.ca::f10cddc3-dc0d-4139-8f66-8fa24e25433b" providerId="AD" clId="Web-{9397643E-2585-3836-5148-AA2DEBE97152}" dt="2020-02-03T15:12:20.487" v="11"/>
          <ac:picMkLst>
            <pc:docMk/>
            <pc:sldMk cId="2645398940" sldId="277"/>
            <ac:picMk id="2" creationId="{71020AA4-FA57-4F4E-B6E1-14B0F45B590D}"/>
          </ac:picMkLst>
        </pc:picChg>
        <pc:picChg chg="del">
          <ac:chgData name="darlene jones" userId="S::darlene@loanfund.ca::f10cddc3-dc0d-4139-8f66-8fa24e25433b" providerId="AD" clId="Web-{9397643E-2585-3836-5148-AA2DEBE97152}" dt="2020-02-03T15:12:03.222" v="8"/>
          <ac:picMkLst>
            <pc:docMk/>
            <pc:sldMk cId="2645398940" sldId="277"/>
            <ac:picMk id="3" creationId="{A7C3AA8D-8165-45C5-817A-1A6A6B0A63A0}"/>
          </ac:picMkLst>
        </pc:picChg>
        <pc:picChg chg="del">
          <ac:chgData name="darlene jones" userId="S::darlene@loanfund.ca::f10cddc3-dc0d-4139-8f66-8fa24e25433b" providerId="AD" clId="Web-{9397643E-2585-3836-5148-AA2DEBE97152}" dt="2020-02-03T15:12:05.159" v="9"/>
          <ac:picMkLst>
            <pc:docMk/>
            <pc:sldMk cId="2645398940" sldId="277"/>
            <ac:picMk id="5" creationId="{BD31C7A8-A1B5-4227-8B33-C22CE44407B1}"/>
          </ac:picMkLst>
        </pc:picChg>
        <pc:cxnChg chg="del">
          <ac:chgData name="darlene jones" userId="S::darlene@loanfund.ca::f10cddc3-dc0d-4139-8f66-8fa24e25433b" providerId="AD" clId="Web-{9397643E-2585-3836-5148-AA2DEBE97152}" dt="2020-02-03T15:12:20.487" v="11"/>
          <ac:cxnSpMkLst>
            <pc:docMk/>
            <pc:sldMk cId="2645398940" sldId="277"/>
            <ac:cxnSpMk id="25" creationId="{14AA3B5C-0C55-4FFF-9C45-8F9F7C074A4E}"/>
          </ac:cxnSpMkLst>
        </pc:cxnChg>
      </pc:sldChg>
    </pc:docChg>
  </pc:docChgLst>
  <pc:docChgLst>
    <pc:chgData name="Darlene Jones" userId="S::darlene@loanfund.ca::f10cddc3-dc0d-4139-8f66-8fa24e25433b" providerId="AD" clId="Web-{1C4239A3-3DD8-AE17-DFF1-1E45F2A83196}"/>
    <pc:docChg chg="modSld sldOrd">
      <pc:chgData name="Darlene Jones" userId="S::darlene@loanfund.ca::f10cddc3-dc0d-4139-8f66-8fa24e25433b" providerId="AD" clId="Web-{1C4239A3-3DD8-AE17-DFF1-1E45F2A83196}" dt="2022-02-08T15:45:15.309" v="9"/>
      <pc:docMkLst>
        <pc:docMk/>
      </pc:docMkLst>
      <pc:sldChg chg="ord">
        <pc:chgData name="Darlene Jones" userId="S::darlene@loanfund.ca::f10cddc3-dc0d-4139-8f66-8fa24e25433b" providerId="AD" clId="Web-{1C4239A3-3DD8-AE17-DFF1-1E45F2A83196}" dt="2022-02-08T15:45:00.262" v="7"/>
        <pc:sldMkLst>
          <pc:docMk/>
          <pc:sldMk cId="549213499" sldId="263"/>
        </pc:sldMkLst>
      </pc:sldChg>
      <pc:sldChg chg="ord">
        <pc:chgData name="Darlene Jones" userId="S::darlene@loanfund.ca::f10cddc3-dc0d-4139-8f66-8fa24e25433b" providerId="AD" clId="Web-{1C4239A3-3DD8-AE17-DFF1-1E45F2A83196}" dt="2022-02-08T15:45:15.309" v="9"/>
        <pc:sldMkLst>
          <pc:docMk/>
          <pc:sldMk cId="4061074139" sldId="272"/>
        </pc:sldMkLst>
      </pc:sldChg>
      <pc:sldChg chg="modSp">
        <pc:chgData name="Darlene Jones" userId="S::darlene@loanfund.ca::f10cddc3-dc0d-4139-8f66-8fa24e25433b" providerId="AD" clId="Web-{1C4239A3-3DD8-AE17-DFF1-1E45F2A83196}" dt="2022-02-08T15:43:27.745" v="6" actId="20577"/>
        <pc:sldMkLst>
          <pc:docMk/>
          <pc:sldMk cId="1310365951" sldId="278"/>
        </pc:sldMkLst>
        <pc:spChg chg="mod">
          <ac:chgData name="Darlene Jones" userId="S::darlene@loanfund.ca::f10cddc3-dc0d-4139-8f66-8fa24e25433b" providerId="AD" clId="Web-{1C4239A3-3DD8-AE17-DFF1-1E45F2A83196}" dt="2022-02-08T15:43:27.745" v="6" actId="20577"/>
          <ac:spMkLst>
            <pc:docMk/>
            <pc:sldMk cId="1310365951" sldId="278"/>
            <ac:spMk id="2" creationId="{E95097DF-8375-4D0E-B498-69E65DC92BE3}"/>
          </ac:spMkLst>
        </pc:spChg>
      </pc:sldChg>
    </pc:docChg>
  </pc:docChgLst>
  <pc:docChgLst>
    <pc:chgData name="darlene jones" userId="S::darlene@loanfund.ca::f10cddc3-dc0d-4139-8f66-8fa24e25433b" providerId="AD" clId="Web-{C7D901E1-C7DB-46FC-A3DB-E45030CB364D}"/>
    <pc:docChg chg="addSld delSld modSld sldOrd">
      <pc:chgData name="darlene jones" userId="S::darlene@loanfund.ca::f10cddc3-dc0d-4139-8f66-8fa24e25433b" providerId="AD" clId="Web-{C7D901E1-C7DB-46FC-A3DB-E45030CB364D}" dt="2019-03-11T14:52:22.994" v="420" actId="20577"/>
      <pc:docMkLst>
        <pc:docMk/>
      </pc:docMkLst>
      <pc:sldChg chg="addSp delSp modSp mod modClrScheme chgLayout">
        <pc:chgData name="darlene jones" userId="S::darlene@loanfund.ca::f10cddc3-dc0d-4139-8f66-8fa24e25433b" providerId="AD" clId="Web-{C7D901E1-C7DB-46FC-A3DB-E45030CB364D}" dt="2019-03-11T14:25:14.501" v="58" actId="1076"/>
        <pc:sldMkLst>
          <pc:docMk/>
          <pc:sldMk cId="109857222" sldId="256"/>
        </pc:sldMkLst>
        <pc:spChg chg="del mod ord">
          <ac:chgData name="darlene jones" userId="S::darlene@loanfund.ca::f10cddc3-dc0d-4139-8f66-8fa24e25433b" providerId="AD" clId="Web-{C7D901E1-C7DB-46FC-A3DB-E45030CB364D}" dt="2019-03-11T14:12:24.039" v="14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darlene jones" userId="S::darlene@loanfund.ca::f10cddc3-dc0d-4139-8f66-8fa24e25433b" providerId="AD" clId="Web-{C7D901E1-C7DB-46FC-A3DB-E45030CB364D}" dt="2019-03-11T14:12:24.039" v="14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darlene jones" userId="S::darlene@loanfund.ca::f10cddc3-dc0d-4139-8f66-8fa24e25433b" providerId="AD" clId="Web-{C7D901E1-C7DB-46FC-A3DB-E45030CB364D}" dt="2019-03-11T14:10:32.936" v="7"/>
          <ac:spMkLst>
            <pc:docMk/>
            <pc:sldMk cId="109857222" sldId="256"/>
            <ac:spMk id="4" creationId="{A64D5469-0BEB-4DAC-9D09-20563DCD17EA}"/>
          </ac:spMkLst>
        </pc:spChg>
        <pc:spChg chg="add del">
          <ac:chgData name="darlene jones" userId="S::darlene@loanfund.ca::f10cddc3-dc0d-4139-8f66-8fa24e25433b" providerId="AD" clId="Web-{C7D901E1-C7DB-46FC-A3DB-E45030CB364D}" dt="2019-03-11T14:10:32.936" v="7"/>
          <ac:spMkLst>
            <pc:docMk/>
            <pc:sldMk cId="109857222" sldId="256"/>
            <ac:spMk id="5" creationId="{6883BA75-3E8F-4939-A81F-279EA67F86A6}"/>
          </ac:spMkLst>
        </pc:spChg>
        <pc:spChg chg="add del">
          <ac:chgData name="darlene jones" userId="S::darlene@loanfund.ca::f10cddc3-dc0d-4139-8f66-8fa24e25433b" providerId="AD" clId="Web-{C7D901E1-C7DB-46FC-A3DB-E45030CB364D}" dt="2019-03-11T14:10:32.936" v="7"/>
          <ac:spMkLst>
            <pc:docMk/>
            <pc:sldMk cId="109857222" sldId="256"/>
            <ac:spMk id="6" creationId="{0B5A18F9-FBF3-41EB-9A4A-C12728CD2248}"/>
          </ac:spMkLst>
        </pc:spChg>
        <pc:spChg chg="add del">
          <ac:chgData name="darlene jones" userId="S::darlene@loanfund.ca::f10cddc3-dc0d-4139-8f66-8fa24e25433b" providerId="AD" clId="Web-{C7D901E1-C7DB-46FC-A3DB-E45030CB364D}" dt="2019-03-11T14:10:32.936" v="7"/>
          <ac:spMkLst>
            <pc:docMk/>
            <pc:sldMk cId="109857222" sldId="256"/>
            <ac:spMk id="7" creationId="{867E816E-DACD-4BC4-BE15-C530D81EB4CE}"/>
          </ac:spMkLst>
        </pc:spChg>
        <pc:spChg chg="add del mod">
          <ac:chgData name="darlene jones" userId="S::darlene@loanfund.ca::f10cddc3-dc0d-4139-8f66-8fa24e25433b" providerId="AD" clId="Web-{C7D901E1-C7DB-46FC-A3DB-E45030CB364D}" dt="2019-03-11T14:11:47.521" v="12"/>
          <ac:spMkLst>
            <pc:docMk/>
            <pc:sldMk cId="109857222" sldId="256"/>
            <ac:spMk id="11" creationId="{A8979861-B808-4EB5-8E43-A246229775BF}"/>
          </ac:spMkLst>
        </pc:spChg>
        <pc:spChg chg="add mod">
          <ac:chgData name="darlene jones" userId="S::darlene@loanfund.ca::f10cddc3-dc0d-4139-8f66-8fa24e25433b" providerId="AD" clId="Web-{C7D901E1-C7DB-46FC-A3DB-E45030CB364D}" dt="2019-03-11T14:24:04.810" v="47" actId="20577"/>
          <ac:spMkLst>
            <pc:docMk/>
            <pc:sldMk cId="109857222" sldId="256"/>
            <ac:spMk id="12" creationId="{1BB6A137-A20F-4F2A-B363-53CC7C319DB1}"/>
          </ac:spMkLst>
        </pc:spChg>
        <pc:spChg chg="add">
          <ac:chgData name="darlene jones" userId="S::darlene@loanfund.ca::f10cddc3-dc0d-4139-8f66-8fa24e25433b" providerId="AD" clId="Web-{C7D901E1-C7DB-46FC-A3DB-E45030CB364D}" dt="2019-03-11T14:12:35.539" v="15"/>
          <ac:spMkLst>
            <pc:docMk/>
            <pc:sldMk cId="109857222" sldId="256"/>
            <ac:spMk id="13" creationId="{EB8860EE-C254-4B86-AEB3-87DD3246E989}"/>
          </ac:spMkLst>
        </pc:spChg>
        <pc:spChg chg="add mod">
          <ac:chgData name="darlene jones" userId="S::darlene@loanfund.ca::f10cddc3-dc0d-4139-8f66-8fa24e25433b" providerId="AD" clId="Web-{C7D901E1-C7DB-46FC-A3DB-E45030CB364D}" dt="2019-03-11T14:12:46.962" v="16" actId="1076"/>
          <ac:spMkLst>
            <pc:docMk/>
            <pc:sldMk cId="109857222" sldId="256"/>
            <ac:spMk id="14" creationId="{E7BE28AA-056A-45FA-B8E7-FABAC72FEC57}"/>
          </ac:spMkLst>
        </pc:spChg>
        <pc:spChg chg="add">
          <ac:chgData name="darlene jones" userId="S::darlene@loanfund.ca::f10cddc3-dc0d-4139-8f66-8fa24e25433b" providerId="AD" clId="Web-{C7D901E1-C7DB-46FC-A3DB-E45030CB364D}" dt="2019-03-11T14:12:35.539" v="15"/>
          <ac:spMkLst>
            <pc:docMk/>
            <pc:sldMk cId="109857222" sldId="256"/>
            <ac:spMk id="15" creationId="{81B29FAA-1666-4762-B5B3-BAE08D42959B}"/>
          </ac:spMkLst>
        </pc:spChg>
        <pc:picChg chg="add del mod">
          <ac:chgData name="darlene jones" userId="S::darlene@loanfund.ca::f10cddc3-dc0d-4139-8f66-8fa24e25433b" providerId="AD" clId="Web-{C7D901E1-C7DB-46FC-A3DB-E45030CB364D}" dt="2019-03-11T14:10:32.936" v="7"/>
          <ac:picMkLst>
            <pc:docMk/>
            <pc:sldMk cId="109857222" sldId="256"/>
            <ac:picMk id="8" creationId="{E795E244-75B1-482D-8127-84321D806577}"/>
          </ac:picMkLst>
        </pc:picChg>
        <pc:picChg chg="add del mod">
          <ac:chgData name="darlene jones" userId="S::darlene@loanfund.ca::f10cddc3-dc0d-4139-8f66-8fa24e25433b" providerId="AD" clId="Web-{C7D901E1-C7DB-46FC-A3DB-E45030CB364D}" dt="2019-03-11T14:10:32.936" v="7"/>
          <ac:picMkLst>
            <pc:docMk/>
            <pc:sldMk cId="109857222" sldId="256"/>
            <ac:picMk id="9" creationId="{307C54D8-6690-400C-9043-0675488AC9B0}"/>
          </ac:picMkLst>
        </pc:picChg>
        <pc:picChg chg="add del mod">
          <ac:chgData name="darlene jones" userId="S::darlene@loanfund.ca::f10cddc3-dc0d-4139-8f66-8fa24e25433b" providerId="AD" clId="Web-{C7D901E1-C7DB-46FC-A3DB-E45030CB364D}" dt="2019-03-11T14:10:32.936" v="7"/>
          <ac:picMkLst>
            <pc:docMk/>
            <pc:sldMk cId="109857222" sldId="256"/>
            <ac:picMk id="10" creationId="{55A1F21D-8525-4AB6-9A75-4A7056B73462}"/>
          </ac:picMkLst>
        </pc:picChg>
        <pc:picChg chg="add del mod">
          <ac:chgData name="darlene jones" userId="S::darlene@loanfund.ca::f10cddc3-dc0d-4139-8f66-8fa24e25433b" providerId="AD" clId="Web-{C7D901E1-C7DB-46FC-A3DB-E45030CB364D}" dt="2019-03-11T14:24:06.388" v="49"/>
          <ac:picMkLst>
            <pc:docMk/>
            <pc:sldMk cId="109857222" sldId="256"/>
            <ac:picMk id="16" creationId="{7A661263-B286-471F-985A-181368D24509}"/>
          </ac:picMkLst>
        </pc:picChg>
        <pc:picChg chg="add del">
          <ac:chgData name="darlene jones" userId="S::darlene@loanfund.ca::f10cddc3-dc0d-4139-8f66-8fa24e25433b" providerId="AD" clId="Web-{C7D901E1-C7DB-46FC-A3DB-E45030CB364D}" dt="2019-03-11T14:24:08.295" v="50"/>
          <ac:picMkLst>
            <pc:docMk/>
            <pc:sldMk cId="109857222" sldId="256"/>
            <ac:picMk id="17" creationId="{C44C39BD-E0B7-422B-BD5B-F1CA2052F7AB}"/>
          </ac:picMkLst>
        </pc:picChg>
        <pc:picChg chg="add del">
          <ac:chgData name="darlene jones" userId="S::darlene@loanfund.ca::f10cddc3-dc0d-4139-8f66-8fa24e25433b" providerId="AD" clId="Web-{C7D901E1-C7DB-46FC-A3DB-E45030CB364D}" dt="2019-03-11T14:24:10.029" v="51"/>
          <ac:picMkLst>
            <pc:docMk/>
            <pc:sldMk cId="109857222" sldId="256"/>
            <ac:picMk id="18" creationId="{45D4DAF5-5399-42F9-B944-F7F4F810163A}"/>
          </ac:picMkLst>
        </pc:picChg>
        <pc:picChg chg="add mod">
          <ac:chgData name="darlene jones" userId="S::darlene@loanfund.ca::f10cddc3-dc0d-4139-8f66-8fa24e25433b" providerId="AD" clId="Web-{C7D901E1-C7DB-46FC-A3DB-E45030CB364D}" dt="2019-03-11T14:25:14.501" v="58" actId="1076"/>
          <ac:picMkLst>
            <pc:docMk/>
            <pc:sldMk cId="109857222" sldId="256"/>
            <ac:picMk id="19" creationId="{38248AFA-ABD6-41F9-A826-451B90FC926A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23:41.496" v="37" actId="1076"/>
        <pc:sldMkLst>
          <pc:docMk/>
          <pc:sldMk cId="3565777462" sldId="257"/>
        </pc:sldMkLst>
        <pc:spChg chg="add mod">
          <ac:chgData name="darlene jones" userId="S::darlene@loanfund.ca::f10cddc3-dc0d-4139-8f66-8fa24e25433b" providerId="AD" clId="Web-{C7D901E1-C7DB-46FC-A3DB-E45030CB364D}" dt="2019-03-11T14:19:07.122" v="23" actId="20577"/>
          <ac:spMkLst>
            <pc:docMk/>
            <pc:sldMk cId="3565777462" sldId="257"/>
            <ac:spMk id="2" creationId="{3AA1480D-DDFD-4EC6-8AB1-D0AF66800796}"/>
          </ac:spMkLst>
        </pc:spChg>
        <pc:spChg chg="add">
          <ac:chgData name="darlene jones" userId="S::darlene@loanfund.ca::f10cddc3-dc0d-4139-8f66-8fa24e25433b" providerId="AD" clId="Web-{C7D901E1-C7DB-46FC-A3DB-E45030CB364D}" dt="2019-03-11T14:18:35.308" v="20"/>
          <ac:spMkLst>
            <pc:docMk/>
            <pc:sldMk cId="3565777462" sldId="257"/>
            <ac:spMk id="3" creationId="{7A4F8A7C-9D02-470A-A3DB-B9AF5F8D3355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23:41.496" v="37" actId="1076"/>
          <ac:picMkLst>
            <pc:docMk/>
            <pc:sldMk cId="3565777462" sldId="257"/>
            <ac:picMk id="4" creationId="{BF042A3E-C6FE-4593-A41D-9ACD1A627D84}"/>
          </ac:picMkLst>
        </pc:picChg>
        <pc:picChg chg="add mod">
          <ac:chgData name="darlene jones" userId="S::darlene@loanfund.ca::f10cddc3-dc0d-4139-8f66-8fa24e25433b" providerId="AD" clId="Web-{C7D901E1-C7DB-46FC-A3DB-E45030CB364D}" dt="2019-03-11T14:23:37.527" v="36" actId="1076"/>
          <ac:picMkLst>
            <pc:docMk/>
            <pc:sldMk cId="3565777462" sldId="257"/>
            <ac:picMk id="5" creationId="{AF407DAC-D995-4059-9ADE-B90F91D95028}"/>
          </ac:picMkLst>
        </pc:picChg>
        <pc:picChg chg="add mod">
          <ac:chgData name="darlene jones" userId="S::darlene@loanfund.ca::f10cddc3-dc0d-4139-8f66-8fa24e25433b" providerId="AD" clId="Web-{C7D901E1-C7DB-46FC-A3DB-E45030CB364D}" dt="2019-03-11T14:23:34.558" v="35" actId="1076"/>
          <ac:picMkLst>
            <pc:docMk/>
            <pc:sldMk cId="3565777462" sldId="257"/>
            <ac:picMk id="6" creationId="{84954237-8B8F-4EBF-9A94-4DE5062ACA1C}"/>
          </ac:picMkLst>
        </pc:picChg>
        <pc:picChg chg="add mod">
          <ac:chgData name="darlene jones" userId="S::darlene@loanfund.ca::f10cddc3-dc0d-4139-8f66-8fa24e25433b" providerId="AD" clId="Web-{C7D901E1-C7DB-46FC-A3DB-E45030CB364D}" dt="2019-03-11T14:23:32.214" v="34" actId="1076"/>
          <ac:picMkLst>
            <pc:docMk/>
            <pc:sldMk cId="3565777462" sldId="257"/>
            <ac:picMk id="7" creationId="{C488F3FF-FF08-44E6-804D-DEF0EB4E294B}"/>
          </ac:picMkLst>
        </pc:picChg>
        <pc:picChg chg="add mod">
          <ac:chgData name="darlene jones" userId="S::darlene@loanfund.ca::f10cddc3-dc0d-4139-8f66-8fa24e25433b" providerId="AD" clId="Web-{C7D901E1-C7DB-46FC-A3DB-E45030CB364D}" dt="2019-03-11T14:23:29.433" v="33" actId="1076"/>
          <ac:picMkLst>
            <pc:docMk/>
            <pc:sldMk cId="3565777462" sldId="257"/>
            <ac:picMk id="8" creationId="{6939664A-FD40-4AE3-BF00-DE90C6113804}"/>
          </ac:picMkLst>
        </pc:picChg>
        <pc:picChg chg="add mod">
          <ac:chgData name="darlene jones" userId="S::darlene@loanfund.ca::f10cddc3-dc0d-4139-8f66-8fa24e25433b" providerId="AD" clId="Web-{C7D901E1-C7DB-46FC-A3DB-E45030CB364D}" dt="2019-03-11T14:23:26.042" v="32" actId="1076"/>
          <ac:picMkLst>
            <pc:docMk/>
            <pc:sldMk cId="3565777462" sldId="257"/>
            <ac:picMk id="9" creationId="{1CA44E67-F4EE-49D0-BAC0-63C1F28097B4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23:21.230" v="31" actId="1076"/>
        <pc:sldMkLst>
          <pc:docMk/>
          <pc:sldMk cId="670415334" sldId="258"/>
        </pc:sldMkLst>
        <pc:spChg chg="add">
          <ac:chgData name="darlene jones" userId="S::darlene@loanfund.ca::f10cddc3-dc0d-4139-8f66-8fa24e25433b" providerId="AD" clId="Web-{C7D901E1-C7DB-46FC-A3DB-E45030CB364D}" dt="2019-03-11T14:23:04.338" v="29"/>
          <ac:spMkLst>
            <pc:docMk/>
            <pc:sldMk cId="670415334" sldId="258"/>
            <ac:spMk id="2" creationId="{359B4A19-10F4-4D8A-8072-34672720DCDA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23:21.230" v="31" actId="1076"/>
          <ac:picMkLst>
            <pc:docMk/>
            <pc:sldMk cId="670415334" sldId="258"/>
            <ac:picMk id="3" creationId="{18395BAF-E76B-4F9B-AEE0-32A0523BE2BB}"/>
          </ac:picMkLst>
        </pc:picChg>
        <pc:picChg chg="add mod">
          <ac:chgData name="darlene jones" userId="S::darlene@loanfund.ca::f10cddc3-dc0d-4139-8f66-8fa24e25433b" providerId="AD" clId="Web-{C7D901E1-C7DB-46FC-A3DB-E45030CB364D}" dt="2019-03-11T14:23:18.292" v="30" actId="1076"/>
          <ac:picMkLst>
            <pc:docMk/>
            <pc:sldMk cId="670415334" sldId="258"/>
            <ac:picMk id="4" creationId="{1D1492D1-9D2E-4C01-9694-01452716D0C2}"/>
          </ac:picMkLst>
        </pc:picChg>
      </pc:sldChg>
      <pc:sldChg chg="addSp delSp add del replId">
        <pc:chgData name="darlene jones" userId="S::darlene@loanfund.ca::f10cddc3-dc0d-4139-8f66-8fa24e25433b" providerId="AD" clId="Web-{C7D901E1-C7DB-46FC-A3DB-E45030CB364D}" dt="2019-03-11T14:22:51.525" v="27"/>
        <pc:sldMkLst>
          <pc:docMk/>
          <pc:sldMk cId="744002915" sldId="258"/>
        </pc:sldMkLst>
        <pc:spChg chg="add del">
          <ac:chgData name="darlene jones" userId="S::darlene@loanfund.ca::f10cddc3-dc0d-4139-8f66-8fa24e25433b" providerId="AD" clId="Web-{C7D901E1-C7DB-46FC-A3DB-E45030CB364D}" dt="2019-03-11T14:22:49.025" v="26"/>
          <ac:spMkLst>
            <pc:docMk/>
            <pc:sldMk cId="744002915" sldId="258"/>
            <ac:spMk id="10" creationId="{359B4A19-10F4-4D8A-8072-34672720DCDA}"/>
          </ac:spMkLst>
        </pc:spChg>
        <pc:picChg chg="add del">
          <ac:chgData name="darlene jones" userId="S::darlene@loanfund.ca::f10cddc3-dc0d-4139-8f66-8fa24e25433b" providerId="AD" clId="Web-{C7D901E1-C7DB-46FC-A3DB-E45030CB364D}" dt="2019-03-11T14:22:49.025" v="26"/>
          <ac:picMkLst>
            <pc:docMk/>
            <pc:sldMk cId="744002915" sldId="258"/>
            <ac:picMk id="11" creationId="{18395BAF-E76B-4F9B-AEE0-32A0523BE2BB}"/>
          </ac:picMkLst>
        </pc:picChg>
        <pc:picChg chg="add del">
          <ac:chgData name="darlene jones" userId="S::darlene@loanfund.ca::f10cddc3-dc0d-4139-8f66-8fa24e25433b" providerId="AD" clId="Web-{C7D901E1-C7DB-46FC-A3DB-E45030CB364D}" dt="2019-03-11T14:22:49.025" v="26"/>
          <ac:picMkLst>
            <pc:docMk/>
            <pc:sldMk cId="744002915" sldId="258"/>
            <ac:picMk id="12" creationId="{1D1492D1-9D2E-4C01-9694-01452716D0C2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26:22.505" v="66" actId="14100"/>
        <pc:sldMkLst>
          <pc:docMk/>
          <pc:sldMk cId="2489193925" sldId="259"/>
        </pc:sldMkLst>
        <pc:picChg chg="add mod">
          <ac:chgData name="darlene jones" userId="S::darlene@loanfund.ca::f10cddc3-dc0d-4139-8f66-8fa24e25433b" providerId="AD" clId="Web-{C7D901E1-C7DB-46FC-A3DB-E45030CB364D}" dt="2019-03-11T14:26:22.505" v="66" actId="14100"/>
          <ac:picMkLst>
            <pc:docMk/>
            <pc:sldMk cId="2489193925" sldId="259"/>
            <ac:picMk id="2" creationId="{2DCECA1B-A4DC-48FB-82D8-3F86BC0A2607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27:15.101" v="73" actId="1076"/>
        <pc:sldMkLst>
          <pc:docMk/>
          <pc:sldMk cId="498479280" sldId="260"/>
        </pc:sldMkLst>
        <pc:spChg chg="add mod">
          <ac:chgData name="darlene jones" userId="S::darlene@loanfund.ca::f10cddc3-dc0d-4139-8f66-8fa24e25433b" providerId="AD" clId="Web-{C7D901E1-C7DB-46FC-A3DB-E45030CB364D}" dt="2019-03-11T14:27:15.086" v="69" actId="1076"/>
          <ac:spMkLst>
            <pc:docMk/>
            <pc:sldMk cId="498479280" sldId="260"/>
            <ac:spMk id="2" creationId="{B43ADE5D-5F9A-46FD-A64C-8E88B7EC58D7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27:15.086" v="70" actId="1076"/>
          <ac:picMkLst>
            <pc:docMk/>
            <pc:sldMk cId="498479280" sldId="260"/>
            <ac:picMk id="3" creationId="{82788A2E-5D90-4429-8771-9371A9241601}"/>
          </ac:picMkLst>
        </pc:picChg>
        <pc:picChg chg="add mod">
          <ac:chgData name="darlene jones" userId="S::darlene@loanfund.ca::f10cddc3-dc0d-4139-8f66-8fa24e25433b" providerId="AD" clId="Web-{C7D901E1-C7DB-46FC-A3DB-E45030CB364D}" dt="2019-03-11T14:27:15.086" v="71" actId="1076"/>
          <ac:picMkLst>
            <pc:docMk/>
            <pc:sldMk cId="498479280" sldId="260"/>
            <ac:picMk id="4" creationId="{6612A5AB-32E1-47B3-8717-78D6C5A529AA}"/>
          </ac:picMkLst>
        </pc:picChg>
        <pc:picChg chg="add mod">
          <ac:chgData name="darlene jones" userId="S::darlene@loanfund.ca::f10cddc3-dc0d-4139-8f66-8fa24e25433b" providerId="AD" clId="Web-{C7D901E1-C7DB-46FC-A3DB-E45030CB364D}" dt="2019-03-11T14:27:15.101" v="72" actId="1076"/>
          <ac:picMkLst>
            <pc:docMk/>
            <pc:sldMk cId="498479280" sldId="260"/>
            <ac:picMk id="5" creationId="{3889D38C-54EC-49D4-BD80-5114EA1C0111}"/>
          </ac:picMkLst>
        </pc:picChg>
        <pc:picChg chg="add mod">
          <ac:chgData name="darlene jones" userId="S::darlene@loanfund.ca::f10cddc3-dc0d-4139-8f66-8fa24e25433b" providerId="AD" clId="Web-{C7D901E1-C7DB-46FC-A3DB-E45030CB364D}" dt="2019-03-11T14:27:15.101" v="73" actId="1076"/>
          <ac:picMkLst>
            <pc:docMk/>
            <pc:sldMk cId="498479280" sldId="260"/>
            <ac:picMk id="6" creationId="{AA3B87FA-4DFC-4AF3-A8BA-52745386AB76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27:58.182" v="77" actId="1076"/>
        <pc:sldMkLst>
          <pc:docMk/>
          <pc:sldMk cId="879459178" sldId="261"/>
        </pc:sldMkLst>
        <pc:spChg chg="add mod">
          <ac:chgData name="darlene jones" userId="S::darlene@loanfund.ca::f10cddc3-dc0d-4139-8f66-8fa24e25433b" providerId="AD" clId="Web-{C7D901E1-C7DB-46FC-A3DB-E45030CB364D}" dt="2019-03-11T14:27:58.182" v="76" actId="1076"/>
          <ac:spMkLst>
            <pc:docMk/>
            <pc:sldMk cId="879459178" sldId="261"/>
            <ac:spMk id="2" creationId="{25E01600-9631-49C5-81EE-CC4E369409B7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27:58.182" v="77" actId="1076"/>
          <ac:picMkLst>
            <pc:docMk/>
            <pc:sldMk cId="879459178" sldId="261"/>
            <ac:picMk id="3" creationId="{8BF361F6-D35A-4F04-8A90-AD606853BBDA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28:20.980" v="82" actId="1076"/>
        <pc:sldMkLst>
          <pc:docMk/>
          <pc:sldMk cId="1538383122" sldId="262"/>
        </pc:sldMkLst>
        <pc:spChg chg="add mod">
          <ac:chgData name="darlene jones" userId="S::darlene@loanfund.ca::f10cddc3-dc0d-4139-8f66-8fa24e25433b" providerId="AD" clId="Web-{C7D901E1-C7DB-46FC-A3DB-E45030CB364D}" dt="2019-03-11T14:28:20.964" v="80" actId="1076"/>
          <ac:spMkLst>
            <pc:docMk/>
            <pc:sldMk cId="1538383122" sldId="262"/>
            <ac:spMk id="2" creationId="{AC6BFCD7-E92C-47EC-B2D2-C04D303C63C7}"/>
          </ac:spMkLst>
        </pc:spChg>
        <pc:spChg chg="add mod">
          <ac:chgData name="darlene jones" userId="S::darlene@loanfund.ca::f10cddc3-dc0d-4139-8f66-8fa24e25433b" providerId="AD" clId="Web-{C7D901E1-C7DB-46FC-A3DB-E45030CB364D}" dt="2019-03-11T14:28:20.980" v="82" actId="1076"/>
          <ac:spMkLst>
            <pc:docMk/>
            <pc:sldMk cId="1538383122" sldId="262"/>
            <ac:spMk id="4" creationId="{335DC5A8-B3DC-4F2B-8164-600A60365B4B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28:20.964" v="81" actId="1076"/>
          <ac:picMkLst>
            <pc:docMk/>
            <pc:sldMk cId="1538383122" sldId="262"/>
            <ac:picMk id="3" creationId="{DE9058E2-3016-4E5C-B3A5-9163AAEE4584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30:55.035" v="111" actId="14100"/>
        <pc:sldMkLst>
          <pc:docMk/>
          <pc:sldMk cId="549213499" sldId="263"/>
        </pc:sldMkLst>
        <pc:spChg chg="add mod">
          <ac:chgData name="darlene jones" userId="S::darlene@loanfund.ca::f10cddc3-dc0d-4139-8f66-8fa24e25433b" providerId="AD" clId="Web-{C7D901E1-C7DB-46FC-A3DB-E45030CB364D}" dt="2019-03-11T14:30:33.565" v="106" actId="20577"/>
          <ac:spMkLst>
            <pc:docMk/>
            <pc:sldMk cId="549213499" sldId="263"/>
            <ac:spMk id="4" creationId="{5BDF2AA7-0DB1-4AF1-95B9-81FBA75C7ACA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30:55.035" v="111" actId="14100"/>
          <ac:picMkLst>
            <pc:docMk/>
            <pc:sldMk cId="549213499" sldId="263"/>
            <ac:picMk id="2" creationId="{E5C34134-4BB8-45BD-92E2-86EDD616F82C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32:46.369" v="127" actId="14100"/>
        <pc:sldMkLst>
          <pc:docMk/>
          <pc:sldMk cId="1746879478" sldId="264"/>
        </pc:sldMkLst>
        <pc:spChg chg="add mod">
          <ac:chgData name="darlene jones" userId="S::darlene@loanfund.ca::f10cddc3-dc0d-4139-8f66-8fa24e25433b" providerId="AD" clId="Web-{C7D901E1-C7DB-46FC-A3DB-E45030CB364D}" dt="2019-03-11T14:31:59.413" v="114" actId="1076"/>
          <ac:spMkLst>
            <pc:docMk/>
            <pc:sldMk cId="1746879478" sldId="264"/>
            <ac:spMk id="2" creationId="{40F233B6-435A-4B54-93C6-375940AFC1F1}"/>
          </ac:spMkLst>
        </pc:spChg>
        <pc:spChg chg="add mod">
          <ac:chgData name="darlene jones" userId="S::darlene@loanfund.ca::f10cddc3-dc0d-4139-8f66-8fa24e25433b" providerId="AD" clId="Web-{C7D901E1-C7DB-46FC-A3DB-E45030CB364D}" dt="2019-03-11T14:31:59.429" v="115" actId="1076"/>
          <ac:spMkLst>
            <pc:docMk/>
            <pc:sldMk cId="1746879478" sldId="264"/>
            <ac:spMk id="3" creationId="{95EEDE5F-5DD0-45A3-92B4-9A1AA5938E3C}"/>
          </ac:spMkLst>
        </pc:spChg>
        <pc:spChg chg="add mod">
          <ac:chgData name="darlene jones" userId="S::darlene@loanfund.ca::f10cddc3-dc0d-4139-8f66-8fa24e25433b" providerId="AD" clId="Web-{C7D901E1-C7DB-46FC-A3DB-E45030CB364D}" dt="2019-03-11T14:32:46.369" v="127" actId="14100"/>
          <ac:spMkLst>
            <pc:docMk/>
            <pc:sldMk cId="1746879478" sldId="264"/>
            <ac:spMk id="4" creationId="{338DBCA6-4D1F-46B4-85F8-D22ECCE60325}"/>
          </ac:spMkLst>
        </pc:spChg>
        <pc:spChg chg="add mod">
          <ac:chgData name="darlene jones" userId="S::darlene@loanfund.ca::f10cddc3-dc0d-4139-8f66-8fa24e25433b" providerId="AD" clId="Web-{C7D901E1-C7DB-46FC-A3DB-E45030CB364D}" dt="2019-03-11T14:31:59.429" v="117" actId="1076"/>
          <ac:spMkLst>
            <pc:docMk/>
            <pc:sldMk cId="1746879478" sldId="264"/>
            <ac:spMk id="5" creationId="{26FE1912-1841-4C5B-96A6-24FD4439C06C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32:40.556" v="125" actId="1076"/>
          <ac:picMkLst>
            <pc:docMk/>
            <pc:sldMk cId="1746879478" sldId="264"/>
            <ac:picMk id="6" creationId="{8E9C9BE5-8481-4687-81A3-5ED895D3CC55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33:19.996" v="132" actId="1076"/>
        <pc:sldMkLst>
          <pc:docMk/>
          <pc:sldMk cId="1458211020" sldId="265"/>
        </pc:sldMkLst>
        <pc:spChg chg="add mod">
          <ac:chgData name="darlene jones" userId="S::darlene@loanfund.ca::f10cddc3-dc0d-4139-8f66-8fa24e25433b" providerId="AD" clId="Web-{C7D901E1-C7DB-46FC-A3DB-E45030CB364D}" dt="2019-03-11T14:33:19.980" v="130" actId="1076"/>
          <ac:spMkLst>
            <pc:docMk/>
            <pc:sldMk cId="1458211020" sldId="265"/>
            <ac:spMk id="2" creationId="{6F523642-FFB9-4D98-8A13-92A9B4816922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33:19.996" v="131" actId="1076"/>
          <ac:picMkLst>
            <pc:docMk/>
            <pc:sldMk cId="1458211020" sldId="265"/>
            <ac:picMk id="3" creationId="{0DC595A7-131D-40F7-A481-5D5A82552547}"/>
          </ac:picMkLst>
        </pc:picChg>
        <pc:picChg chg="add mod">
          <ac:chgData name="darlene jones" userId="S::darlene@loanfund.ca::f10cddc3-dc0d-4139-8f66-8fa24e25433b" providerId="AD" clId="Web-{C7D901E1-C7DB-46FC-A3DB-E45030CB364D}" dt="2019-03-11T14:33:19.996" v="132" actId="1076"/>
          <ac:picMkLst>
            <pc:docMk/>
            <pc:sldMk cId="1458211020" sldId="265"/>
            <ac:picMk id="4" creationId="{986E0B37-846D-46C1-8F43-5C9928D57AE0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34:27.531" v="142" actId="20577"/>
        <pc:sldMkLst>
          <pc:docMk/>
          <pc:sldMk cId="4045146485" sldId="266"/>
        </pc:sldMkLst>
        <pc:spChg chg="add mod">
          <ac:chgData name="darlene jones" userId="S::darlene@loanfund.ca::f10cddc3-dc0d-4139-8f66-8fa24e25433b" providerId="AD" clId="Web-{C7D901E1-C7DB-46FC-A3DB-E45030CB364D}" dt="2019-03-11T14:34:27.531" v="142" actId="20577"/>
          <ac:spMkLst>
            <pc:docMk/>
            <pc:sldMk cId="4045146485" sldId="266"/>
            <ac:spMk id="2" creationId="{394BD8D1-B119-41CE-8E12-87785EF3F304}"/>
          </ac:spMkLst>
        </pc:spChg>
        <pc:spChg chg="add mod">
          <ac:chgData name="darlene jones" userId="S::darlene@loanfund.ca::f10cddc3-dc0d-4139-8f66-8fa24e25433b" providerId="AD" clId="Web-{C7D901E1-C7DB-46FC-A3DB-E45030CB364D}" dt="2019-03-11T14:34:19.108" v="140" actId="20577"/>
          <ac:spMkLst>
            <pc:docMk/>
            <pc:sldMk cId="4045146485" sldId="266"/>
            <ac:spMk id="3" creationId="{D4AE312E-AAF6-4287-8A88-A0F6E9B6AE33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34:15.092" v="138" actId="1076"/>
          <ac:picMkLst>
            <pc:docMk/>
            <pc:sldMk cId="4045146485" sldId="266"/>
            <ac:picMk id="4" creationId="{EC9E3D84-226C-48EF-8F42-C2E110C8228D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36:28.131" v="150" actId="14100"/>
        <pc:sldMkLst>
          <pc:docMk/>
          <pc:sldMk cId="318339521" sldId="267"/>
        </pc:sldMkLst>
        <pc:spChg chg="add mod">
          <ac:chgData name="darlene jones" userId="S::darlene@loanfund.ca::f10cddc3-dc0d-4139-8f66-8fa24e25433b" providerId="AD" clId="Web-{C7D901E1-C7DB-46FC-A3DB-E45030CB364D}" dt="2019-03-11T14:36:12.770" v="147" actId="20577"/>
          <ac:spMkLst>
            <pc:docMk/>
            <pc:sldMk cId="318339521" sldId="267"/>
            <ac:spMk id="3" creationId="{A8B6FCA9-C5AF-428F-9814-8915078B2B67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36:28.131" v="150" actId="14100"/>
          <ac:picMkLst>
            <pc:docMk/>
            <pc:sldMk cId="318339521" sldId="267"/>
            <ac:picMk id="2" creationId="{F32FC0D4-4B43-4FBF-87D0-E20A553B9191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37:11.289" v="153" actId="14100"/>
        <pc:sldMkLst>
          <pc:docMk/>
          <pc:sldMk cId="1170115814" sldId="268"/>
        </pc:sldMkLst>
        <pc:spChg chg="add">
          <ac:chgData name="darlene jones" userId="S::darlene@loanfund.ca::f10cddc3-dc0d-4139-8f66-8fa24e25433b" providerId="AD" clId="Web-{C7D901E1-C7DB-46FC-A3DB-E45030CB364D}" dt="2019-03-11T14:37:04.867" v="152"/>
          <ac:spMkLst>
            <pc:docMk/>
            <pc:sldMk cId="1170115814" sldId="268"/>
            <ac:spMk id="2" creationId="{22D99BD1-24A7-466D-81C4-0DB29EB1015B}"/>
          </ac:spMkLst>
        </pc:spChg>
        <pc:spChg chg="add mod">
          <ac:chgData name="darlene jones" userId="S::darlene@loanfund.ca::f10cddc3-dc0d-4139-8f66-8fa24e25433b" providerId="AD" clId="Web-{C7D901E1-C7DB-46FC-A3DB-E45030CB364D}" dt="2019-03-11T14:37:11.289" v="153" actId="14100"/>
          <ac:spMkLst>
            <pc:docMk/>
            <pc:sldMk cId="1170115814" sldId="268"/>
            <ac:spMk id="3" creationId="{C1115C9B-AA80-48B0-9A2D-3AE9CAB4EDDE}"/>
          </ac:spMkLst>
        </pc:spChg>
      </pc:sldChg>
      <pc:sldChg chg="addSp modSp new">
        <pc:chgData name="darlene jones" userId="S::darlene@loanfund.ca::f10cddc3-dc0d-4139-8f66-8fa24e25433b" providerId="AD" clId="Web-{C7D901E1-C7DB-46FC-A3DB-E45030CB364D}" dt="2019-03-11T14:38:10.136" v="158" actId="1076"/>
        <pc:sldMkLst>
          <pc:docMk/>
          <pc:sldMk cId="1980868230" sldId="269"/>
        </pc:sldMkLst>
        <pc:spChg chg="add mod">
          <ac:chgData name="darlene jones" userId="S::darlene@loanfund.ca::f10cddc3-dc0d-4139-8f66-8fa24e25433b" providerId="AD" clId="Web-{C7D901E1-C7DB-46FC-A3DB-E45030CB364D}" dt="2019-03-11T14:38:10.120" v="156" actId="1076"/>
          <ac:spMkLst>
            <pc:docMk/>
            <pc:sldMk cId="1980868230" sldId="269"/>
            <ac:spMk id="2" creationId="{FEF1597C-BF27-4280-AC7B-0C0256105FAC}"/>
          </ac:spMkLst>
        </pc:spChg>
        <pc:spChg chg="add mod">
          <ac:chgData name="darlene jones" userId="S::darlene@loanfund.ca::f10cddc3-dc0d-4139-8f66-8fa24e25433b" providerId="AD" clId="Web-{C7D901E1-C7DB-46FC-A3DB-E45030CB364D}" dt="2019-03-11T14:38:10.136" v="158" actId="1076"/>
          <ac:spMkLst>
            <pc:docMk/>
            <pc:sldMk cId="1980868230" sldId="269"/>
            <ac:spMk id="4" creationId="{0A55310A-B2D5-4D66-B6FB-415D050A00EE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38:10.136" v="157" actId="1076"/>
          <ac:picMkLst>
            <pc:docMk/>
            <pc:sldMk cId="1980868230" sldId="269"/>
            <ac:picMk id="3" creationId="{8F796D5C-503C-450A-A330-E19B6A8CFC24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38:38.512" v="163" actId="1076"/>
        <pc:sldMkLst>
          <pc:docMk/>
          <pc:sldMk cId="4272344214" sldId="270"/>
        </pc:sldMkLst>
        <pc:spChg chg="add mod">
          <ac:chgData name="darlene jones" userId="S::darlene@loanfund.ca::f10cddc3-dc0d-4139-8f66-8fa24e25433b" providerId="AD" clId="Web-{C7D901E1-C7DB-46FC-A3DB-E45030CB364D}" dt="2019-03-11T14:38:38.481" v="161" actId="1076"/>
          <ac:spMkLst>
            <pc:docMk/>
            <pc:sldMk cId="4272344214" sldId="270"/>
            <ac:spMk id="2" creationId="{0566651D-B64E-41FC-97AC-1A857A2491DF}"/>
          </ac:spMkLst>
        </pc:spChg>
        <pc:spChg chg="add mod">
          <ac:chgData name="darlene jones" userId="S::darlene@loanfund.ca::f10cddc3-dc0d-4139-8f66-8fa24e25433b" providerId="AD" clId="Web-{C7D901E1-C7DB-46FC-A3DB-E45030CB364D}" dt="2019-03-11T14:38:38.481" v="162" actId="1076"/>
          <ac:spMkLst>
            <pc:docMk/>
            <pc:sldMk cId="4272344214" sldId="270"/>
            <ac:spMk id="3" creationId="{36B5679E-7CB6-4141-BDF8-26C9B5C67C0B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38:38.512" v="163" actId="1076"/>
          <ac:picMkLst>
            <pc:docMk/>
            <pc:sldMk cId="4272344214" sldId="270"/>
            <ac:picMk id="4" creationId="{3F6E5558-E589-4E66-877C-B98F4385ECF6}"/>
          </ac:picMkLst>
        </pc:picChg>
      </pc:sldChg>
      <pc:sldChg chg="addSp modSp new mod setBg">
        <pc:chgData name="darlene jones" userId="S::darlene@loanfund.ca::f10cddc3-dc0d-4139-8f66-8fa24e25433b" providerId="AD" clId="Web-{C7D901E1-C7DB-46FC-A3DB-E45030CB364D}" dt="2019-03-11T14:40:15.611" v="170"/>
        <pc:sldMkLst>
          <pc:docMk/>
          <pc:sldMk cId="3027131396" sldId="271"/>
        </pc:sldMkLst>
        <pc:spChg chg="add">
          <ac:chgData name="darlene jones" userId="S::darlene@loanfund.ca::f10cddc3-dc0d-4139-8f66-8fa24e25433b" providerId="AD" clId="Web-{C7D901E1-C7DB-46FC-A3DB-E45030CB364D}" dt="2019-03-11T14:40:15.611" v="170"/>
          <ac:spMkLst>
            <pc:docMk/>
            <pc:sldMk cId="3027131396" sldId="271"/>
            <ac:spMk id="7" creationId="{03E8462A-FEBA-4848-81CC-3F8DA3E477BE}"/>
          </ac:spMkLst>
        </pc:spChg>
        <pc:spChg chg="add">
          <ac:chgData name="darlene jones" userId="S::darlene@loanfund.ca::f10cddc3-dc0d-4139-8f66-8fa24e25433b" providerId="AD" clId="Web-{C7D901E1-C7DB-46FC-A3DB-E45030CB364D}" dt="2019-03-11T14:40:15.611" v="170"/>
          <ac:spMkLst>
            <pc:docMk/>
            <pc:sldMk cId="3027131396" sldId="271"/>
            <ac:spMk id="20" creationId="{7941F9B1-B01B-4A84-89D9-B169AEB4E456}"/>
          </ac:spMkLst>
        </pc:spChg>
        <pc:grpChg chg="add">
          <ac:chgData name="darlene jones" userId="S::darlene@loanfund.ca::f10cddc3-dc0d-4139-8f66-8fa24e25433b" providerId="AD" clId="Web-{C7D901E1-C7DB-46FC-A3DB-E45030CB364D}" dt="2019-03-11T14:40:15.611" v="170"/>
          <ac:grpSpMkLst>
            <pc:docMk/>
            <pc:sldMk cId="3027131396" sldId="271"/>
            <ac:grpSpMk id="9" creationId="{2109F83F-40FE-4DB3-84CC-09FB3340D06D}"/>
          </ac:grpSpMkLst>
        </pc:grpChg>
        <pc:picChg chg="add mod">
          <ac:chgData name="darlene jones" userId="S::darlene@loanfund.ca::f10cddc3-dc0d-4139-8f66-8fa24e25433b" providerId="AD" clId="Web-{C7D901E1-C7DB-46FC-A3DB-E45030CB364D}" dt="2019-03-11T14:40:15.611" v="170"/>
          <ac:picMkLst>
            <pc:docMk/>
            <pc:sldMk cId="3027131396" sldId="271"/>
            <ac:picMk id="2" creationId="{156AB5A5-B227-4982-B77B-EAA7E77F21EA}"/>
          </ac:picMkLst>
        </pc:picChg>
      </pc:sldChg>
      <pc:sldChg chg="addSp modSp new mod setBg">
        <pc:chgData name="darlene jones" userId="S::darlene@loanfund.ca::f10cddc3-dc0d-4139-8f66-8fa24e25433b" providerId="AD" clId="Web-{C7D901E1-C7DB-46FC-A3DB-E45030CB364D}" dt="2019-03-11T14:40:57.723" v="173"/>
        <pc:sldMkLst>
          <pc:docMk/>
          <pc:sldMk cId="4061074139" sldId="272"/>
        </pc:sldMkLst>
        <pc:spChg chg="add">
          <ac:chgData name="darlene jones" userId="S::darlene@loanfund.ca::f10cddc3-dc0d-4139-8f66-8fa24e25433b" providerId="AD" clId="Web-{C7D901E1-C7DB-46FC-A3DB-E45030CB364D}" dt="2019-03-11T14:40:57.723" v="173"/>
          <ac:spMkLst>
            <pc:docMk/>
            <pc:sldMk cId="4061074139" sldId="272"/>
            <ac:spMk id="7" creationId="{03E8462A-FEBA-4848-81CC-3F8DA3E477BE}"/>
          </ac:spMkLst>
        </pc:spChg>
        <pc:spChg chg="add">
          <ac:chgData name="darlene jones" userId="S::darlene@loanfund.ca::f10cddc3-dc0d-4139-8f66-8fa24e25433b" providerId="AD" clId="Web-{C7D901E1-C7DB-46FC-A3DB-E45030CB364D}" dt="2019-03-11T14:40:57.723" v="173"/>
          <ac:spMkLst>
            <pc:docMk/>
            <pc:sldMk cId="4061074139" sldId="272"/>
            <ac:spMk id="20" creationId="{7941F9B1-B01B-4A84-89D9-B169AEB4E456}"/>
          </ac:spMkLst>
        </pc:spChg>
        <pc:grpChg chg="add">
          <ac:chgData name="darlene jones" userId="S::darlene@loanfund.ca::f10cddc3-dc0d-4139-8f66-8fa24e25433b" providerId="AD" clId="Web-{C7D901E1-C7DB-46FC-A3DB-E45030CB364D}" dt="2019-03-11T14:40:57.723" v="173"/>
          <ac:grpSpMkLst>
            <pc:docMk/>
            <pc:sldMk cId="4061074139" sldId="272"/>
            <ac:grpSpMk id="9" creationId="{2109F83F-40FE-4DB3-84CC-09FB3340D06D}"/>
          </ac:grpSpMkLst>
        </pc:grpChg>
        <pc:picChg chg="add mod">
          <ac:chgData name="darlene jones" userId="S::darlene@loanfund.ca::f10cddc3-dc0d-4139-8f66-8fa24e25433b" providerId="AD" clId="Web-{C7D901E1-C7DB-46FC-A3DB-E45030CB364D}" dt="2019-03-11T14:40:57.723" v="173"/>
          <ac:picMkLst>
            <pc:docMk/>
            <pc:sldMk cId="4061074139" sldId="272"/>
            <ac:picMk id="2" creationId="{A6506320-662A-4DD3-A4F7-03979027EDF2}"/>
          </ac:picMkLst>
        </pc:picChg>
      </pc:sldChg>
      <pc:sldChg chg="addSp modSp new">
        <pc:chgData name="darlene jones" userId="S::darlene@loanfund.ca::f10cddc3-dc0d-4139-8f66-8fa24e25433b" providerId="AD" clId="Web-{C7D901E1-C7DB-46FC-A3DB-E45030CB364D}" dt="2019-03-11T14:41:24.521" v="177" actId="1076"/>
        <pc:sldMkLst>
          <pc:docMk/>
          <pc:sldMk cId="3811896667" sldId="273"/>
        </pc:sldMkLst>
        <pc:spChg chg="add mod">
          <ac:chgData name="darlene jones" userId="S::darlene@loanfund.ca::f10cddc3-dc0d-4139-8f66-8fa24e25433b" providerId="AD" clId="Web-{C7D901E1-C7DB-46FC-A3DB-E45030CB364D}" dt="2019-03-11T14:41:24.490" v="176" actId="1076"/>
          <ac:spMkLst>
            <pc:docMk/>
            <pc:sldMk cId="3811896667" sldId="273"/>
            <ac:spMk id="2" creationId="{8641AA5E-7563-42C1-A9FE-48D76CD6CF82}"/>
          </ac:spMkLst>
        </pc:spChg>
        <pc:picChg chg="add mod">
          <ac:chgData name="darlene jones" userId="S::darlene@loanfund.ca::f10cddc3-dc0d-4139-8f66-8fa24e25433b" providerId="AD" clId="Web-{C7D901E1-C7DB-46FC-A3DB-E45030CB364D}" dt="2019-03-11T14:41:24.521" v="177" actId="1076"/>
          <ac:picMkLst>
            <pc:docMk/>
            <pc:sldMk cId="3811896667" sldId="273"/>
            <ac:picMk id="3" creationId="{A71087E1-ECCD-436E-A90F-8D748BD6C308}"/>
          </ac:picMkLst>
        </pc:picChg>
      </pc:sldChg>
      <pc:sldChg chg="addSp modSp new mod setBg">
        <pc:chgData name="darlene jones" userId="S::darlene@loanfund.ca::f10cddc3-dc0d-4139-8f66-8fa24e25433b" providerId="AD" clId="Web-{C7D901E1-C7DB-46FC-A3DB-E45030CB364D}" dt="2019-03-11T14:42:23.165" v="254"/>
        <pc:sldMkLst>
          <pc:docMk/>
          <pc:sldMk cId="2419890949" sldId="274"/>
        </pc:sldMkLst>
        <pc:spChg chg="add">
          <ac:chgData name="darlene jones" userId="S::darlene@loanfund.ca::f10cddc3-dc0d-4139-8f66-8fa24e25433b" providerId="AD" clId="Web-{C7D901E1-C7DB-46FC-A3DB-E45030CB364D}" dt="2019-03-11T14:42:23.165" v="254"/>
          <ac:spMkLst>
            <pc:docMk/>
            <pc:sldMk cId="2419890949" sldId="274"/>
            <ac:spMk id="7" creationId="{03E8462A-FEBA-4848-81CC-3F8DA3E477BE}"/>
          </ac:spMkLst>
        </pc:spChg>
        <pc:spChg chg="add">
          <ac:chgData name="darlene jones" userId="S::darlene@loanfund.ca::f10cddc3-dc0d-4139-8f66-8fa24e25433b" providerId="AD" clId="Web-{C7D901E1-C7DB-46FC-A3DB-E45030CB364D}" dt="2019-03-11T14:42:23.165" v="254"/>
          <ac:spMkLst>
            <pc:docMk/>
            <pc:sldMk cId="2419890949" sldId="274"/>
            <ac:spMk id="20" creationId="{7941F9B1-B01B-4A84-89D9-B169AEB4E456}"/>
          </ac:spMkLst>
        </pc:spChg>
        <pc:grpChg chg="add">
          <ac:chgData name="darlene jones" userId="S::darlene@loanfund.ca::f10cddc3-dc0d-4139-8f66-8fa24e25433b" providerId="AD" clId="Web-{C7D901E1-C7DB-46FC-A3DB-E45030CB364D}" dt="2019-03-11T14:42:23.165" v="254"/>
          <ac:grpSpMkLst>
            <pc:docMk/>
            <pc:sldMk cId="2419890949" sldId="274"/>
            <ac:grpSpMk id="9" creationId="{2109F83F-40FE-4DB3-84CC-09FB3340D06D}"/>
          </ac:grpSpMkLst>
        </pc:grpChg>
        <pc:picChg chg="add mod">
          <ac:chgData name="darlene jones" userId="S::darlene@loanfund.ca::f10cddc3-dc0d-4139-8f66-8fa24e25433b" providerId="AD" clId="Web-{C7D901E1-C7DB-46FC-A3DB-E45030CB364D}" dt="2019-03-11T14:42:23.165" v="254"/>
          <ac:picMkLst>
            <pc:docMk/>
            <pc:sldMk cId="2419890949" sldId="274"/>
            <ac:picMk id="2" creationId="{12141126-874D-4721-BB3F-70EE4C95D6CA}"/>
          </ac:picMkLst>
        </pc:picChg>
      </pc:sldChg>
      <pc:sldChg chg="add del">
        <pc:chgData name="darlene jones" userId="S::darlene@loanfund.ca::f10cddc3-dc0d-4139-8f66-8fa24e25433b" providerId="AD" clId="Web-{C7D901E1-C7DB-46FC-A3DB-E45030CB364D}" dt="2019-03-11T14:42:05.914" v="252"/>
        <pc:sldMkLst>
          <pc:docMk/>
          <pc:sldMk cId="539588769" sldId="275"/>
        </pc:sldMkLst>
      </pc:sldChg>
      <pc:sldChg chg="addSp delSp modSp new mod ord setBg">
        <pc:chgData name="darlene jones" userId="S::darlene@loanfund.ca::f10cddc3-dc0d-4139-8f66-8fa24e25433b" providerId="AD" clId="Web-{C7D901E1-C7DB-46FC-A3DB-E45030CB364D}" dt="2019-03-11T14:52:21.572" v="418" actId="20577"/>
        <pc:sldMkLst>
          <pc:docMk/>
          <pc:sldMk cId="1164231291" sldId="275"/>
        </pc:sldMkLst>
        <pc:spChg chg="add mod ord">
          <ac:chgData name="darlene jones" userId="S::darlene@loanfund.ca::f10cddc3-dc0d-4139-8f66-8fa24e25433b" providerId="AD" clId="Web-{C7D901E1-C7DB-46FC-A3DB-E45030CB364D}" dt="2019-03-11T14:51:10.537" v="384"/>
          <ac:spMkLst>
            <pc:docMk/>
            <pc:sldMk cId="1164231291" sldId="275"/>
            <ac:spMk id="4" creationId="{298D7B5A-73A1-477B-ACE3-4FC65D0B0489}"/>
          </ac:spMkLst>
        </pc:spChg>
        <pc:spChg chg="add del">
          <ac:chgData name="darlene jones" userId="S::darlene@loanfund.ca::f10cddc3-dc0d-4139-8f66-8fa24e25433b" providerId="AD" clId="Web-{C7D901E1-C7DB-46FC-A3DB-E45030CB364D}" dt="2019-03-11T14:51:06.974" v="381"/>
          <ac:spMkLst>
            <pc:docMk/>
            <pc:sldMk cId="1164231291" sldId="275"/>
            <ac:spMk id="7" creationId="{7459C506-5F4B-4B75-9218-C7C3F87FA8D3}"/>
          </ac:spMkLst>
        </pc:spChg>
        <pc:spChg chg="add del">
          <ac:chgData name="darlene jones" userId="S::darlene@loanfund.ca::f10cddc3-dc0d-4139-8f66-8fa24e25433b" providerId="AD" clId="Web-{C7D901E1-C7DB-46FC-A3DB-E45030CB364D}" dt="2019-03-11T14:51:10.443" v="383"/>
          <ac:spMkLst>
            <pc:docMk/>
            <pc:sldMk cId="1164231291" sldId="275"/>
            <ac:spMk id="9" creationId="{3950DEE9-4790-4F3D-BB9C-277CE26D1EC9}"/>
          </ac:spMkLst>
        </pc:spChg>
        <pc:spChg chg="add del">
          <ac:chgData name="darlene jones" userId="S::darlene@loanfund.ca::f10cddc3-dc0d-4139-8f66-8fa24e25433b" providerId="AD" clId="Web-{C7D901E1-C7DB-46FC-A3DB-E45030CB364D}" dt="2019-03-11T14:51:04.239" v="379"/>
          <ac:spMkLst>
            <pc:docMk/>
            <pc:sldMk cId="1164231291" sldId="275"/>
            <ac:spMk id="10" creationId="{59E36516-C114-432A-9361-D6426385FE8C}"/>
          </ac:spMkLst>
        </pc:spChg>
        <pc:spChg chg="add del">
          <ac:chgData name="darlene jones" userId="S::darlene@loanfund.ca::f10cddc3-dc0d-4139-8f66-8fa24e25433b" providerId="AD" clId="Web-{C7D901E1-C7DB-46FC-A3DB-E45030CB364D}" dt="2019-03-11T14:51:04.239" v="379"/>
          <ac:spMkLst>
            <pc:docMk/>
            <pc:sldMk cId="1164231291" sldId="275"/>
            <ac:spMk id="12" creationId="{B7BF5A53-0266-4FDE-9146-B4DBEFBE09F3}"/>
          </ac:spMkLst>
        </pc:spChg>
        <pc:spChg chg="add">
          <ac:chgData name="darlene jones" userId="S::darlene@loanfund.ca::f10cddc3-dc0d-4139-8f66-8fa24e25433b" providerId="AD" clId="Web-{C7D901E1-C7DB-46FC-A3DB-E45030CB364D}" dt="2019-03-11T14:51:10.537" v="384"/>
          <ac:spMkLst>
            <pc:docMk/>
            <pc:sldMk cId="1164231291" sldId="275"/>
            <ac:spMk id="22" creationId="{7459C506-5F4B-4B75-9218-C7C3F87FA8D3}"/>
          </ac:spMkLst>
        </pc:spChg>
        <pc:spChg chg="add del">
          <ac:chgData name="darlene jones" userId="S::darlene@loanfund.ca::f10cddc3-dc0d-4139-8f66-8fa24e25433b" providerId="AD" clId="Web-{C7D901E1-C7DB-46FC-A3DB-E45030CB364D}" dt="2019-03-11T14:51:06.974" v="381"/>
          <ac:spMkLst>
            <pc:docMk/>
            <pc:sldMk cId="1164231291" sldId="275"/>
            <ac:spMk id="23" creationId="{4E74DA95-CD7A-4D5E-9D27-67A759CE708D}"/>
          </ac:spMkLst>
        </pc:spChg>
        <pc:spChg chg="add">
          <ac:chgData name="darlene jones" userId="S::darlene@loanfund.ca::f10cddc3-dc0d-4139-8f66-8fa24e25433b" providerId="AD" clId="Web-{C7D901E1-C7DB-46FC-A3DB-E45030CB364D}" dt="2019-03-11T14:51:10.537" v="384"/>
          <ac:spMkLst>
            <pc:docMk/>
            <pc:sldMk cId="1164231291" sldId="275"/>
            <ac:spMk id="26" creationId="{4E74DA95-CD7A-4D5E-9D27-67A759CE708D}"/>
          </ac:spMkLst>
        </pc:spChg>
        <pc:spChg chg="add mod">
          <ac:chgData name="darlene jones" userId="S::darlene@loanfund.ca::f10cddc3-dc0d-4139-8f66-8fa24e25433b" providerId="AD" clId="Web-{C7D901E1-C7DB-46FC-A3DB-E45030CB364D}" dt="2019-03-11T14:52:21.572" v="418" actId="20577"/>
          <ac:spMkLst>
            <pc:docMk/>
            <pc:sldMk cId="1164231291" sldId="275"/>
            <ac:spMk id="28" creationId="{0767648A-F3B5-4567-A6EF-CBA598112573}"/>
          </ac:spMkLst>
        </pc:spChg>
        <pc:grpChg chg="add del">
          <ac:chgData name="darlene jones" userId="S::darlene@loanfund.ca::f10cddc3-dc0d-4139-8f66-8fa24e25433b" providerId="AD" clId="Web-{C7D901E1-C7DB-46FC-A3DB-E45030CB364D}" dt="2019-03-11T14:51:06.974" v="381"/>
          <ac:grpSpMkLst>
            <pc:docMk/>
            <pc:sldMk cId="1164231291" sldId="275"/>
            <ac:grpSpMk id="8" creationId="{BC659EEB-C3AE-4544-8263-417009DCDF41}"/>
          </ac:grpSpMkLst>
        </pc:grpChg>
        <pc:grpChg chg="add del">
          <ac:chgData name="darlene jones" userId="S::darlene@loanfund.ca::f10cddc3-dc0d-4139-8f66-8fa24e25433b" providerId="AD" clId="Web-{C7D901E1-C7DB-46FC-A3DB-E45030CB364D}" dt="2019-03-11T14:51:10.443" v="383"/>
          <ac:grpSpMkLst>
            <pc:docMk/>
            <pc:sldMk cId="1164231291" sldId="275"/>
            <ac:grpSpMk id="11" creationId="{58B2947D-C69F-4DE5-B778-CA81D2B48896}"/>
          </ac:grpSpMkLst>
        </pc:grpChg>
        <pc:grpChg chg="add">
          <ac:chgData name="darlene jones" userId="S::darlene@loanfund.ca::f10cddc3-dc0d-4139-8f66-8fa24e25433b" providerId="AD" clId="Web-{C7D901E1-C7DB-46FC-A3DB-E45030CB364D}" dt="2019-03-11T14:51:10.537" v="384"/>
          <ac:grpSpMkLst>
            <pc:docMk/>
            <pc:sldMk cId="1164231291" sldId="275"/>
            <ac:grpSpMk id="24" creationId="{BC659EEB-C3AE-4544-8263-417009DCDF41}"/>
          </ac:grpSpMkLst>
        </pc:grpChg>
        <pc:picChg chg="add mod">
          <ac:chgData name="darlene jones" userId="S::darlene@loanfund.ca::f10cddc3-dc0d-4139-8f66-8fa24e25433b" providerId="AD" clId="Web-{C7D901E1-C7DB-46FC-A3DB-E45030CB364D}" dt="2019-03-11T14:51:10.537" v="384"/>
          <ac:picMkLst>
            <pc:docMk/>
            <pc:sldMk cId="1164231291" sldId="275"/>
            <ac:picMk id="2" creationId="{CF63F996-7D06-4748-BDA8-CEBED324AD45}"/>
          </ac:picMkLst>
        </pc:picChg>
        <pc:picChg chg="add del mod">
          <ac:chgData name="darlene jones" userId="S::darlene@loanfund.ca::f10cddc3-dc0d-4139-8f66-8fa24e25433b" providerId="AD" clId="Web-{C7D901E1-C7DB-46FC-A3DB-E45030CB364D}" dt="2019-03-11T14:51:18.334" v="385"/>
          <ac:picMkLst>
            <pc:docMk/>
            <pc:sldMk cId="1164231291" sldId="275"/>
            <ac:picMk id="5" creationId="{B0E610E4-549F-47FF-B5B3-51B89A4F7D07}"/>
          </ac:picMkLst>
        </pc:picChg>
        <pc:cxnChg chg="add del">
          <ac:chgData name="darlene jones" userId="S::darlene@loanfund.ca::f10cddc3-dc0d-4139-8f66-8fa24e25433b" providerId="AD" clId="Web-{C7D901E1-C7DB-46FC-A3DB-E45030CB364D}" dt="2019-03-11T14:51:06.974" v="381"/>
          <ac:cxnSpMkLst>
            <pc:docMk/>
            <pc:sldMk cId="1164231291" sldId="275"/>
            <ac:cxnSpMk id="25" creationId="{14AA3B5C-0C55-4FFF-9C45-8F9F7C074A4E}"/>
          </ac:cxnSpMkLst>
        </pc:cxnChg>
        <pc:cxnChg chg="add">
          <ac:chgData name="darlene jones" userId="S::darlene@loanfund.ca::f10cddc3-dc0d-4139-8f66-8fa24e25433b" providerId="AD" clId="Web-{C7D901E1-C7DB-46FC-A3DB-E45030CB364D}" dt="2019-03-11T14:51:10.537" v="384"/>
          <ac:cxnSpMkLst>
            <pc:docMk/>
            <pc:sldMk cId="1164231291" sldId="275"/>
            <ac:cxnSpMk id="27" creationId="{14AA3B5C-0C55-4FFF-9C45-8F9F7C074A4E}"/>
          </ac:cxnSpMkLst>
        </pc:cxnChg>
      </pc:sldChg>
      <pc:sldChg chg="add del">
        <pc:chgData name="darlene jones" userId="S::darlene@loanfund.ca::f10cddc3-dc0d-4139-8f66-8fa24e25433b" providerId="AD" clId="Web-{C7D901E1-C7DB-46FC-A3DB-E45030CB364D}" dt="2019-03-11T14:42:05.884" v="251"/>
        <pc:sldMkLst>
          <pc:docMk/>
          <pc:sldMk cId="1570790685" sldId="276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84" v="250"/>
        <pc:sldMkLst>
          <pc:docMk/>
          <pc:sldMk cId="1770071743" sldId="277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84" v="249"/>
        <pc:sldMkLst>
          <pc:docMk/>
          <pc:sldMk cId="570593726" sldId="278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84" v="248"/>
        <pc:sldMkLst>
          <pc:docMk/>
          <pc:sldMk cId="314504786" sldId="279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84" v="247"/>
        <pc:sldMkLst>
          <pc:docMk/>
          <pc:sldMk cId="3721446177" sldId="280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84" v="246"/>
        <pc:sldMkLst>
          <pc:docMk/>
          <pc:sldMk cId="2028914077" sldId="281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84" v="245"/>
        <pc:sldMkLst>
          <pc:docMk/>
          <pc:sldMk cId="1882775518" sldId="282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84" v="244"/>
        <pc:sldMkLst>
          <pc:docMk/>
          <pc:sldMk cId="3280909065" sldId="283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43"/>
        <pc:sldMkLst>
          <pc:docMk/>
          <pc:sldMk cId="2155870052" sldId="284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42"/>
        <pc:sldMkLst>
          <pc:docMk/>
          <pc:sldMk cId="4212790259" sldId="285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41"/>
        <pc:sldMkLst>
          <pc:docMk/>
          <pc:sldMk cId="1299972803" sldId="286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40"/>
        <pc:sldMkLst>
          <pc:docMk/>
          <pc:sldMk cId="3198384027" sldId="287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39"/>
        <pc:sldMkLst>
          <pc:docMk/>
          <pc:sldMk cId="624728146" sldId="288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38"/>
        <pc:sldMkLst>
          <pc:docMk/>
          <pc:sldMk cId="3750522974" sldId="289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37"/>
        <pc:sldMkLst>
          <pc:docMk/>
          <pc:sldMk cId="119295939" sldId="290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36"/>
        <pc:sldMkLst>
          <pc:docMk/>
          <pc:sldMk cId="342991920" sldId="291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35"/>
        <pc:sldMkLst>
          <pc:docMk/>
          <pc:sldMk cId="2344603804" sldId="292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34"/>
        <pc:sldMkLst>
          <pc:docMk/>
          <pc:sldMk cId="176728984" sldId="293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33"/>
        <pc:sldMkLst>
          <pc:docMk/>
          <pc:sldMk cId="4174814826" sldId="294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32"/>
        <pc:sldMkLst>
          <pc:docMk/>
          <pc:sldMk cId="2513318443" sldId="295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31"/>
        <pc:sldMkLst>
          <pc:docMk/>
          <pc:sldMk cId="978541533" sldId="296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30"/>
        <pc:sldMkLst>
          <pc:docMk/>
          <pc:sldMk cId="1493119456" sldId="297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29"/>
        <pc:sldMkLst>
          <pc:docMk/>
          <pc:sldMk cId="2829279063" sldId="298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28"/>
        <pc:sldMkLst>
          <pc:docMk/>
          <pc:sldMk cId="1801203825" sldId="299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27"/>
        <pc:sldMkLst>
          <pc:docMk/>
          <pc:sldMk cId="2642149497" sldId="300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26"/>
        <pc:sldMkLst>
          <pc:docMk/>
          <pc:sldMk cId="2226084950" sldId="301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25"/>
        <pc:sldMkLst>
          <pc:docMk/>
          <pc:sldMk cId="2904315919" sldId="302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24"/>
        <pc:sldMkLst>
          <pc:docMk/>
          <pc:sldMk cId="2056570934" sldId="303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23"/>
        <pc:sldMkLst>
          <pc:docMk/>
          <pc:sldMk cId="1634173429" sldId="304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22"/>
        <pc:sldMkLst>
          <pc:docMk/>
          <pc:sldMk cId="942942093" sldId="305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67" v="221"/>
        <pc:sldMkLst>
          <pc:docMk/>
          <pc:sldMk cId="4107937508" sldId="306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52" v="220"/>
        <pc:sldMkLst>
          <pc:docMk/>
          <pc:sldMk cId="2348137021" sldId="307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52" v="219"/>
        <pc:sldMkLst>
          <pc:docMk/>
          <pc:sldMk cId="539324521" sldId="308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52" v="218"/>
        <pc:sldMkLst>
          <pc:docMk/>
          <pc:sldMk cId="3419983613" sldId="309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52" v="217"/>
        <pc:sldMkLst>
          <pc:docMk/>
          <pc:sldMk cId="1205787556" sldId="310"/>
        </pc:sldMkLst>
      </pc:sldChg>
      <pc:sldChg chg="add del">
        <pc:chgData name="darlene jones" userId="S::darlene@loanfund.ca::f10cddc3-dc0d-4139-8f66-8fa24e25433b" providerId="AD" clId="Web-{C7D901E1-C7DB-46FC-A3DB-E45030CB364D}" dt="2019-03-11T14:42:05.852" v="216"/>
        <pc:sldMkLst>
          <pc:docMk/>
          <pc:sldMk cId="4047769505" sldId="311"/>
        </pc:sldMkLst>
      </pc:sldChg>
    </pc:docChg>
  </pc:docChgLst>
  <pc:docChgLst>
    <pc:chgData name="Darlene Jones" userId="S::darlene@loanfund.ca::f10cddc3-dc0d-4139-8f66-8fa24e25433b" providerId="AD" clId="Web-{1B8DEED5-E5B4-9D19-6236-F565DEBB863C}"/>
    <pc:docChg chg="addSld delSld modSld sldOrd">
      <pc:chgData name="Darlene Jones" userId="S::darlene@loanfund.ca::f10cddc3-dc0d-4139-8f66-8fa24e25433b" providerId="AD" clId="Web-{1B8DEED5-E5B4-9D19-6236-F565DEBB863C}" dt="2021-09-09T15:29:37.394" v="55" actId="20577"/>
      <pc:docMkLst>
        <pc:docMk/>
      </pc:docMkLst>
      <pc:sldChg chg="ord">
        <pc:chgData name="Darlene Jones" userId="S::darlene@loanfund.ca::f10cddc3-dc0d-4139-8f66-8fa24e25433b" providerId="AD" clId="Web-{1B8DEED5-E5B4-9D19-6236-F565DEBB863C}" dt="2021-09-09T14:51:53.729" v="10"/>
        <pc:sldMkLst>
          <pc:docMk/>
          <pc:sldMk cId="3565777462" sldId="257"/>
        </pc:sldMkLst>
      </pc:sldChg>
      <pc:sldChg chg="del">
        <pc:chgData name="Darlene Jones" userId="S::darlene@loanfund.ca::f10cddc3-dc0d-4139-8f66-8fa24e25433b" providerId="AD" clId="Web-{1B8DEED5-E5B4-9D19-6236-F565DEBB863C}" dt="2021-09-09T14:54:05.354" v="11"/>
        <pc:sldMkLst>
          <pc:docMk/>
          <pc:sldMk cId="498479280" sldId="260"/>
        </pc:sldMkLst>
      </pc:sldChg>
      <pc:sldChg chg="ord">
        <pc:chgData name="Darlene Jones" userId="S::darlene@loanfund.ca::f10cddc3-dc0d-4139-8f66-8fa24e25433b" providerId="AD" clId="Web-{1B8DEED5-E5B4-9D19-6236-F565DEBB863C}" dt="2021-09-09T15:24:01.439" v="23"/>
        <pc:sldMkLst>
          <pc:docMk/>
          <pc:sldMk cId="549213499" sldId="263"/>
        </pc:sldMkLst>
      </pc:sldChg>
      <pc:sldChg chg="modSp">
        <pc:chgData name="Darlene Jones" userId="S::darlene@loanfund.ca::f10cddc3-dc0d-4139-8f66-8fa24e25433b" providerId="AD" clId="Web-{1B8DEED5-E5B4-9D19-6236-F565DEBB863C}" dt="2021-09-09T15:27:54.581" v="43" actId="20577"/>
        <pc:sldMkLst>
          <pc:docMk/>
          <pc:sldMk cId="1170115814" sldId="268"/>
        </pc:sldMkLst>
        <pc:spChg chg="mod">
          <ac:chgData name="Darlene Jones" userId="S::darlene@loanfund.ca::f10cddc3-dc0d-4139-8f66-8fa24e25433b" providerId="AD" clId="Web-{1B8DEED5-E5B4-9D19-6236-F565DEBB863C}" dt="2021-09-09T15:27:54.581" v="43" actId="20577"/>
          <ac:spMkLst>
            <pc:docMk/>
            <pc:sldMk cId="1170115814" sldId="268"/>
            <ac:spMk id="2" creationId="{22D99BD1-24A7-466D-81C4-0DB29EB1015B}"/>
          </ac:spMkLst>
        </pc:spChg>
        <pc:spChg chg="mod">
          <ac:chgData name="Darlene Jones" userId="S::darlene@loanfund.ca::f10cddc3-dc0d-4139-8f66-8fa24e25433b" providerId="AD" clId="Web-{1B8DEED5-E5B4-9D19-6236-F565DEBB863C}" dt="2021-09-09T15:27:28.096" v="36" actId="20577"/>
          <ac:spMkLst>
            <pc:docMk/>
            <pc:sldMk cId="1170115814" sldId="268"/>
            <ac:spMk id="3" creationId="{C1115C9B-AA80-48B0-9A2D-3AE9CAB4EDDE}"/>
          </ac:spMkLst>
        </pc:spChg>
      </pc:sldChg>
      <pc:sldChg chg="ord">
        <pc:chgData name="Darlene Jones" userId="S::darlene@loanfund.ca::f10cddc3-dc0d-4139-8f66-8fa24e25433b" providerId="AD" clId="Web-{1B8DEED5-E5B4-9D19-6236-F565DEBB863C}" dt="2021-09-09T15:24:52.783" v="24"/>
        <pc:sldMkLst>
          <pc:docMk/>
          <pc:sldMk cId="4061074139" sldId="272"/>
        </pc:sldMkLst>
      </pc:sldChg>
      <pc:sldChg chg="addSp modSp new">
        <pc:chgData name="Darlene Jones" userId="S::darlene@loanfund.ca::f10cddc3-dc0d-4139-8f66-8fa24e25433b" providerId="AD" clId="Web-{1B8DEED5-E5B4-9D19-6236-F565DEBB863C}" dt="2021-09-09T14:47:35.384" v="9" actId="20577"/>
        <pc:sldMkLst>
          <pc:docMk/>
          <pc:sldMk cId="1310365951" sldId="278"/>
        </pc:sldMkLst>
        <pc:spChg chg="add mod">
          <ac:chgData name="Darlene Jones" userId="S::darlene@loanfund.ca::f10cddc3-dc0d-4139-8f66-8fa24e25433b" providerId="AD" clId="Web-{1B8DEED5-E5B4-9D19-6236-F565DEBB863C}" dt="2021-09-09T14:47:35.384" v="9" actId="20577"/>
          <ac:spMkLst>
            <pc:docMk/>
            <pc:sldMk cId="1310365951" sldId="278"/>
            <ac:spMk id="2" creationId="{E95097DF-8375-4D0E-B498-69E65DC92BE3}"/>
          </ac:spMkLst>
        </pc:spChg>
      </pc:sldChg>
      <pc:sldChg chg="addSp modSp new">
        <pc:chgData name="Darlene Jones" userId="S::darlene@loanfund.ca::f10cddc3-dc0d-4139-8f66-8fa24e25433b" providerId="AD" clId="Web-{1B8DEED5-E5B4-9D19-6236-F565DEBB863C}" dt="2021-09-09T15:06:21.482" v="22" actId="20577"/>
        <pc:sldMkLst>
          <pc:docMk/>
          <pc:sldMk cId="3073274284" sldId="279"/>
        </pc:sldMkLst>
        <pc:spChg chg="add mod">
          <ac:chgData name="Darlene Jones" userId="S::darlene@loanfund.ca::f10cddc3-dc0d-4139-8f66-8fa24e25433b" providerId="AD" clId="Web-{1B8DEED5-E5B4-9D19-6236-F565DEBB863C}" dt="2021-09-09T15:06:21.482" v="22" actId="20577"/>
          <ac:spMkLst>
            <pc:docMk/>
            <pc:sldMk cId="3073274284" sldId="279"/>
            <ac:spMk id="2" creationId="{73C69354-C47A-4F14-BA36-D29FB070B653}"/>
          </ac:spMkLst>
        </pc:spChg>
      </pc:sldChg>
      <pc:sldChg chg="addSp modSp new">
        <pc:chgData name="Darlene Jones" userId="S::darlene@loanfund.ca::f10cddc3-dc0d-4139-8f66-8fa24e25433b" providerId="AD" clId="Web-{1B8DEED5-E5B4-9D19-6236-F565DEBB863C}" dt="2021-09-09T15:29:37.394" v="55" actId="20577"/>
        <pc:sldMkLst>
          <pc:docMk/>
          <pc:sldMk cId="2330191229" sldId="280"/>
        </pc:sldMkLst>
        <pc:spChg chg="add mod">
          <ac:chgData name="Darlene Jones" userId="S::darlene@loanfund.ca::f10cddc3-dc0d-4139-8f66-8fa24e25433b" providerId="AD" clId="Web-{1B8DEED5-E5B4-9D19-6236-F565DEBB863C}" dt="2021-09-09T15:29:37.394" v="55" actId="20577"/>
          <ac:spMkLst>
            <pc:docMk/>
            <pc:sldMk cId="2330191229" sldId="280"/>
            <ac:spMk id="2" creationId="{81794BBC-D3BD-417E-BFB5-7C60D36D7E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58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835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0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1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5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5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5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F63F996-7D06-4748-BDA8-CEBED324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24" y="1131994"/>
            <a:ext cx="4602479" cy="4602479"/>
          </a:xfrm>
          <a:prstGeom prst="rect">
            <a:avLst/>
          </a:prstGeom>
        </p:spPr>
      </p:pic>
      <p:cxnSp>
        <p:nvCxnSpPr>
          <p:cNvPr id="27" name="Straight Connector 24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98D7B5A-73A1-477B-ACE3-4FC65D0B0489}"/>
              </a:ext>
            </a:extLst>
          </p:cNvPr>
          <p:cNvSpPr txBox="1"/>
          <p:nvPr/>
        </p:nvSpPr>
        <p:spPr>
          <a:xfrm>
            <a:off x="741872" y="3200400"/>
            <a:ext cx="672572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67648A-F3B5-4567-A6EF-CBA598112573}"/>
              </a:ext>
            </a:extLst>
          </p:cNvPr>
          <p:cNvSpPr txBox="1"/>
          <p:nvPr/>
        </p:nvSpPr>
        <p:spPr>
          <a:xfrm>
            <a:off x="6477539" y="1848029"/>
            <a:ext cx="4554747" cy="25545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A Presentation of the Saint John Community Loan Fund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E5C34134-4BB8-45BD-92E2-86EDD616F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76" y="1725918"/>
            <a:ext cx="6596332" cy="4211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F2AA7-0DB1-4AF1-95B9-81FBA75C7ACA}"/>
              </a:ext>
            </a:extLst>
          </p:cNvPr>
          <p:cNvSpPr txBox="1"/>
          <p:nvPr/>
        </p:nvSpPr>
        <p:spPr>
          <a:xfrm rot="10800000" flipV="1">
            <a:off x="1374476" y="-700269"/>
            <a:ext cx="6093124" cy="25545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 cap="all" dirty="0">
              <a:latin typeface="Arial"/>
              <a:cs typeface="Arial"/>
            </a:endParaRPr>
          </a:p>
          <a:p>
            <a:pPr algn="ctr"/>
            <a:endParaRPr lang="en-US" sz="4000" cap="all" dirty="0">
              <a:latin typeface="Arial"/>
              <a:cs typeface="Arial"/>
            </a:endParaRPr>
          </a:p>
          <a:p>
            <a:pPr algn="ctr"/>
            <a:r>
              <a:rPr lang="en-US" sz="4000" cap="all" dirty="0">
                <a:latin typeface="Arial"/>
                <a:cs typeface="Arial"/>
              </a:rPr>
              <a:t>HOW DO BANKS MAKE MONEY? </a:t>
            </a:r>
            <a:endParaRPr lang="en-US"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21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A6506320-662A-4DD3-A4F7-03979027E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681" y="1131994"/>
            <a:ext cx="612051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7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33B6-435A-4B54-93C6-375940AFC1F1}"/>
              </a:ext>
            </a:extLst>
          </p:cNvPr>
          <p:cNvSpPr txBox="1">
            <a:spLocks/>
          </p:cNvSpPr>
          <p:nvPr/>
        </p:nvSpPr>
        <p:spPr>
          <a:xfrm>
            <a:off x="981111" y="1314666"/>
            <a:ext cx="7520940" cy="5486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000"/>
              <a:t>Relationship with money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DE5F-5DD0-45A3-92B4-9A1AA5938E3C}"/>
              </a:ext>
            </a:extLst>
          </p:cNvPr>
          <p:cNvSpPr txBox="1">
            <a:spLocks/>
          </p:cNvSpPr>
          <p:nvPr/>
        </p:nvSpPr>
        <p:spPr>
          <a:xfrm>
            <a:off x="981111" y="2049534"/>
            <a:ext cx="7520940" cy="35798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CA" sz="2800"/>
          </a:p>
          <a:p>
            <a:pPr marL="0" indent="0"/>
            <a:endParaRPr lang="en-CA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8DBCA6-4D1F-46B4-85F8-D22ECCE60325}"/>
              </a:ext>
            </a:extLst>
          </p:cNvPr>
          <p:cNvSpPr txBox="1">
            <a:spLocks/>
          </p:cNvSpPr>
          <p:nvPr/>
        </p:nvSpPr>
        <p:spPr>
          <a:xfrm>
            <a:off x="981111" y="1096281"/>
            <a:ext cx="7520940" cy="778677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4000" b="1" dirty="0">
              <a:latin typeface="Arial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FE1912-1841-4C5B-96A6-24FD4439C06C}"/>
              </a:ext>
            </a:extLst>
          </p:cNvPr>
          <p:cNvSpPr txBox="1">
            <a:spLocks/>
          </p:cNvSpPr>
          <p:nvPr/>
        </p:nvSpPr>
        <p:spPr>
          <a:xfrm>
            <a:off x="981111" y="2018054"/>
            <a:ext cx="7520940" cy="35798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CA" sz="2800"/>
          </a:p>
          <a:p>
            <a:pPr marL="0" indent="0"/>
            <a:endParaRPr lang="en-CA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C9BE5-8481-4687-81A3-5ED895D3C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07" y="2527390"/>
            <a:ext cx="400554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7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3642-FFB9-4D98-8A13-92A9B4816922}"/>
              </a:ext>
            </a:extLst>
          </p:cNvPr>
          <p:cNvSpPr>
            <a:spLocks noGrp="1"/>
          </p:cNvSpPr>
          <p:nvPr/>
        </p:nvSpPr>
        <p:spPr>
          <a:xfrm>
            <a:off x="1297413" y="1372175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/>
              <a:t>Relationship with money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DC595A7-131D-40F7-A481-5D5A82552547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7" y="2106553"/>
            <a:ext cx="3384376" cy="3579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6E0B37-846D-46C1-8F43-5C9928D57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53" y="2106553"/>
            <a:ext cx="3771900" cy="35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1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C69354-C47A-4F14-BA36-D29FB070B65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Environment </a:t>
            </a:r>
          </a:p>
        </p:txBody>
      </p:sp>
    </p:spTree>
    <p:extLst>
      <p:ext uri="{BB962C8B-B14F-4D97-AF65-F5344CB8AC3E}">
        <p14:creationId xmlns:p14="http://schemas.microsoft.com/office/powerpoint/2010/main" val="307327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D8D1-B119-41CE-8E12-87785EF3F304}"/>
              </a:ext>
            </a:extLst>
          </p:cNvPr>
          <p:cNvSpPr>
            <a:spLocks noGrp="1"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latin typeface="Arial"/>
                <a:cs typeface="Arial"/>
              </a:rPr>
              <a:t>What is a Budget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E312E-AAF6-4287-8A88-A0F6E9B6AE33}"/>
              </a:ext>
            </a:extLst>
          </p:cNvPr>
          <p:cNvSpPr>
            <a:spLocks noGrp="1"/>
          </p:cNvSpPr>
          <p:nvPr/>
        </p:nvSpPr>
        <p:spPr>
          <a:xfrm>
            <a:off x="3248472" y="1071874"/>
            <a:ext cx="5499992" cy="42699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4000" dirty="0"/>
          </a:p>
          <a:p>
            <a:pPr algn="ctr"/>
            <a:r>
              <a:rPr lang="en-CA" sz="4000" dirty="0"/>
              <a:t>A budget is a plan that tells your money where it should go; instead of you wondering where it went. </a:t>
            </a:r>
            <a:endParaRPr lang="en-CA"/>
          </a:p>
          <a:p>
            <a:pPr algn="ctr"/>
            <a:r>
              <a:rPr lang="en-CA" sz="4000" dirty="0"/>
              <a:t>			- Dave Ramsey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E3D84-226C-48EF-8F42-C2E110C82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7" y="1421601"/>
            <a:ext cx="2564904" cy="380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4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32FC0D4-4B43-4FBF-87D0-E20A553B9191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7" y="2318428"/>
            <a:ext cx="7114190" cy="4260104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A8B6FCA9-C5AF-428F-9814-8915078B2B67}"/>
              </a:ext>
            </a:extLst>
          </p:cNvPr>
          <p:cNvSpPr>
            <a:spLocks noGrp="1"/>
          </p:cNvSpPr>
          <p:nvPr/>
        </p:nvSpPr>
        <p:spPr>
          <a:xfrm>
            <a:off x="1038620" y="134342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latin typeface="Arial"/>
                <a:cs typeface="Arial"/>
              </a:rPr>
              <a:t>How Much IS too Much? </a:t>
            </a:r>
          </a:p>
        </p:txBody>
      </p:sp>
    </p:spTree>
    <p:extLst>
      <p:ext uri="{BB962C8B-B14F-4D97-AF65-F5344CB8AC3E}">
        <p14:creationId xmlns:p14="http://schemas.microsoft.com/office/powerpoint/2010/main" val="31833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9BD1-24A7-466D-81C4-0DB29EB1015B}"/>
              </a:ext>
            </a:extLst>
          </p:cNvPr>
          <p:cNvSpPr>
            <a:spLocks noGrp="1"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15C9B-AA80-48B0-9A2D-3AE9CAB4EDDE}"/>
              </a:ext>
            </a:extLst>
          </p:cNvPr>
          <p:cNvSpPr txBox="1"/>
          <p:nvPr/>
        </p:nvSpPr>
        <p:spPr>
          <a:xfrm>
            <a:off x="971600" y="1196752"/>
            <a:ext cx="72728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000" dirty="0"/>
              <a:t>Wages </a:t>
            </a:r>
            <a:endParaRPr lang="en-US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170115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597C-BF27-4280-AC7B-0C0256105FAC}"/>
              </a:ext>
            </a:extLst>
          </p:cNvPr>
          <p:cNvSpPr>
            <a:spLocks noGrp="1"/>
          </p:cNvSpPr>
          <p:nvPr/>
        </p:nvSpPr>
        <p:spPr>
          <a:xfrm>
            <a:off x="1052998" y="1084628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/>
              <a:t>Compound interest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96D5C-503C-450A-A330-E19B6A8CF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98" y="2131644"/>
            <a:ext cx="2596912" cy="3522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55310A-B2D5-4D66-B6FB-415D050A00EE}"/>
              </a:ext>
            </a:extLst>
          </p:cNvPr>
          <p:cNvSpPr txBox="1"/>
          <p:nvPr/>
        </p:nvSpPr>
        <p:spPr>
          <a:xfrm>
            <a:off x="4297982" y="1633268"/>
            <a:ext cx="47525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4000" dirty="0"/>
          </a:p>
          <a:p>
            <a:r>
              <a:rPr lang="en-CA" sz="4000" dirty="0"/>
              <a:t>The greatest force in the universe today is compound interest</a:t>
            </a:r>
            <a:endParaRPr lang="en-CA" dirty="0"/>
          </a:p>
          <a:p>
            <a:endParaRPr lang="en-CA" dirty="0"/>
          </a:p>
          <a:p>
            <a:pPr algn="r"/>
            <a:r>
              <a:rPr lang="en-CA" sz="3200" dirty="0"/>
              <a:t>-Albert Einstein </a:t>
            </a:r>
          </a:p>
        </p:txBody>
      </p:sp>
    </p:spTree>
    <p:extLst>
      <p:ext uri="{BB962C8B-B14F-4D97-AF65-F5344CB8AC3E}">
        <p14:creationId xmlns:p14="http://schemas.microsoft.com/office/powerpoint/2010/main" val="1980868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6651D-B64E-41FC-97AC-1A857A2491DF}"/>
              </a:ext>
            </a:extLst>
          </p:cNvPr>
          <p:cNvSpPr>
            <a:spLocks noGrp="1"/>
          </p:cNvSpPr>
          <p:nvPr/>
        </p:nvSpPr>
        <p:spPr>
          <a:xfrm>
            <a:off x="1326168" y="1027118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/>
              <a:t>Compound interest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5679E-7CB6-4141-BDF8-26C9B5C67C0B}"/>
              </a:ext>
            </a:extLst>
          </p:cNvPr>
          <p:cNvSpPr txBox="1"/>
          <p:nvPr/>
        </p:nvSpPr>
        <p:spPr>
          <a:xfrm>
            <a:off x="4643160" y="2059841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4000" dirty="0"/>
              <a:t> 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E5558-E589-4E66-877C-B98F4385E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168" y="1714095"/>
            <a:ext cx="7520940" cy="38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BB6A137-A20F-4F2A-B363-53CC7C319DB1}"/>
              </a:ext>
            </a:extLst>
          </p:cNvPr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40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8860EE-C254-4B86-AEB3-87DD3246E989}"/>
              </a:ext>
            </a:extLst>
          </p:cNvPr>
          <p:cNvSpPr txBox="1">
            <a:spLocks/>
          </p:cNvSpPr>
          <p:nvPr/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CA" sz="2800"/>
          </a:p>
          <a:p>
            <a:pPr marL="0" indent="0"/>
            <a:endParaRPr lang="en-CA" sz="2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7BE28AA-056A-45FA-B8E7-FABAC72FEC57}"/>
              </a:ext>
            </a:extLst>
          </p:cNvPr>
          <p:cNvSpPr txBox="1">
            <a:spLocks/>
          </p:cNvSpPr>
          <p:nvPr/>
        </p:nvSpPr>
        <p:spPr>
          <a:xfrm>
            <a:off x="-931078" y="-82663"/>
            <a:ext cx="7520940" cy="5486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4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B29FAA-1666-4762-B5B3-BAE08D42959B}"/>
              </a:ext>
            </a:extLst>
          </p:cNvPr>
          <p:cNvSpPr txBox="1">
            <a:spLocks/>
          </p:cNvSpPr>
          <p:nvPr/>
        </p:nvSpPr>
        <p:spPr>
          <a:xfrm>
            <a:off x="822960" y="1069148"/>
            <a:ext cx="7520940" cy="35798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CA" sz="2800"/>
          </a:p>
          <a:p>
            <a:pPr marL="0" indent="0"/>
            <a:endParaRPr lang="en-CA" sz="2800" dirty="0"/>
          </a:p>
        </p:txBody>
      </p:sp>
      <p:pic>
        <p:nvPicPr>
          <p:cNvPr id="19" name="Picture 19" descr="A car parked on the side of a building&#10;&#10;Description generated with high confidence">
            <a:extLst>
              <a:ext uri="{FF2B5EF4-FFF2-40B4-BE49-F238E27FC236}">
                <a16:creationId xmlns:a16="http://schemas.microsoft.com/office/drawing/2014/main" id="{38248AFA-ABD6-41F9-A826-451B90FC9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7" y="279210"/>
            <a:ext cx="7962180" cy="61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794BBC-D3BD-417E-BFB5-7C60D36D7EE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Rule of 72</a:t>
            </a:r>
          </a:p>
        </p:txBody>
      </p:sp>
    </p:spTree>
    <p:extLst>
      <p:ext uri="{BB962C8B-B14F-4D97-AF65-F5344CB8AC3E}">
        <p14:creationId xmlns:p14="http://schemas.microsoft.com/office/powerpoint/2010/main" val="2330191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56AB5A5-B227-4982-B77B-EAA7E77F2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981" y="1131994"/>
            <a:ext cx="605991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31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AA5E-7563-42C1-A9FE-48D76CD6CF82}"/>
              </a:ext>
            </a:extLst>
          </p:cNvPr>
          <p:cNvSpPr>
            <a:spLocks noGrp="1"/>
          </p:cNvSpPr>
          <p:nvPr/>
        </p:nvSpPr>
        <p:spPr>
          <a:xfrm>
            <a:off x="966734" y="1386552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50" dirty="0"/>
              <a:t> 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71087E1-ECCD-436E-A90F-8D748BD6C308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4" y="1386552"/>
            <a:ext cx="7520940" cy="43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9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2141126-874D-4721-BB3F-70EE4C95D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898" y="1131994"/>
            <a:ext cx="459038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9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indoor&#10;&#10;Description generated with high confidence">
            <a:extLst>
              <a:ext uri="{FF2B5EF4-FFF2-40B4-BE49-F238E27FC236}">
                <a16:creationId xmlns:a16="http://schemas.microsoft.com/office/drawing/2014/main" id="{2DCECA1B-A4DC-48FB-82D8-3F86BC0A2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8" y="1038144"/>
            <a:ext cx="8451011" cy="445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9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480D-DDFD-4EC6-8AB1-D0AF66800796}"/>
              </a:ext>
            </a:extLst>
          </p:cNvPr>
          <p:cNvSpPr>
            <a:spLocks noGrp="1"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b="1" dirty="0">
                <a:latin typeface="Arial"/>
                <a:cs typeface="Arial"/>
              </a:rPr>
              <a:t>Where to bank your $$$</a:t>
            </a:r>
            <a:endParaRPr lang="en-CA" sz="4000" b="1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F8A7C-9D02-470A-A3DB-B9AF5F8D3355}"/>
              </a:ext>
            </a:extLst>
          </p:cNvPr>
          <p:cNvSpPr>
            <a:spLocks noGrp="1"/>
          </p:cNvSpPr>
          <p:nvPr/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CA" sz="2800" dirty="0"/>
          </a:p>
          <a:p>
            <a:pPr marL="0" indent="0"/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42A3E-C6FE-4593-A41D-9ACD1A627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3" y="1646968"/>
            <a:ext cx="1916832" cy="1248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07DAC-D995-4059-9ADE-B90F91D95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169" y="1776364"/>
            <a:ext cx="1922172" cy="124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54237-8B8F-4EBF-9A94-4DE5062AC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74" y="1648251"/>
            <a:ext cx="1736292" cy="1261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8F3FF-FF08-44E6-804D-DEF0EB4E2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3" y="3780662"/>
            <a:ext cx="1863665" cy="162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9664A-FD40-4AE3-BF00-DE90C6113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31" y="1648549"/>
            <a:ext cx="1905000" cy="1704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A44E67-F4EE-49D0-BAC0-63C1F2809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980" y="3861181"/>
            <a:ext cx="1905000" cy="1634570"/>
          </a:xfrm>
          <a:prstGeom prst="rect">
            <a:avLst/>
          </a:prstGeom>
        </p:spPr>
      </p:pic>
      <p:pic>
        <p:nvPicPr>
          <p:cNvPr id="11" name="Picture 1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830DE99-524E-41B1-AF5E-54AF14922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50" y="3914315"/>
            <a:ext cx="2096399" cy="1695450"/>
          </a:xfrm>
          <a:prstGeom prst="rect">
            <a:avLst/>
          </a:prstGeom>
        </p:spPr>
      </p:pic>
      <p:pic>
        <p:nvPicPr>
          <p:cNvPr id="13" name="Picture 1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72317E9-10ED-47D3-A171-79CB9F6CEA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6055" y="3858165"/>
            <a:ext cx="2064229" cy="17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photo, different, bunch, many&#10;&#10;Description generated with very high confidence">
            <a:extLst>
              <a:ext uri="{FF2B5EF4-FFF2-40B4-BE49-F238E27FC236}">
                <a16:creationId xmlns:a16="http://schemas.microsoft.com/office/drawing/2014/main" id="{A7C3AA8D-8165-45C5-817A-1A6A6B0A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75" y="1887412"/>
            <a:ext cx="4650004" cy="307726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Many different kinds of food on a table&#10;&#10;Description generated with very high confidence">
            <a:extLst>
              <a:ext uri="{FF2B5EF4-FFF2-40B4-BE49-F238E27FC236}">
                <a16:creationId xmlns:a16="http://schemas.microsoft.com/office/drawing/2014/main" id="{BD31C7A8-A1B5-4227-8B33-C22CE444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67" y="1891389"/>
            <a:ext cx="4650004" cy="30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A picture containing text, photo, man, table&#10;&#10;Description generated with very high confidence">
            <a:extLst>
              <a:ext uri="{FF2B5EF4-FFF2-40B4-BE49-F238E27FC236}">
                <a16:creationId xmlns:a16="http://schemas.microsoft.com/office/drawing/2014/main" id="{71020AA4-FA57-4F4E-B6E1-14B0F45B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463788"/>
            <a:ext cx="9941259" cy="39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9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097DF-8375-4D0E-B498-69E65DC92BE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Viola Desmond </a:t>
            </a:r>
          </a:p>
        </p:txBody>
      </p:sp>
    </p:spTree>
    <p:extLst>
      <p:ext uri="{BB962C8B-B14F-4D97-AF65-F5344CB8AC3E}">
        <p14:creationId xmlns:p14="http://schemas.microsoft.com/office/powerpoint/2010/main" val="131036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1600-9631-49C5-81EE-CC4E369409B7}"/>
              </a:ext>
            </a:extLst>
          </p:cNvPr>
          <p:cNvSpPr>
            <a:spLocks noGrp="1"/>
          </p:cNvSpPr>
          <p:nvPr/>
        </p:nvSpPr>
        <p:spPr>
          <a:xfrm>
            <a:off x="995488" y="1745986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/>
              <a:t>Who “Governs” These Banks?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F361F6-D35A-4F04-8A90-AD606853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24" y="3153042"/>
            <a:ext cx="475252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5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FCD7-E92C-47EC-B2D2-C04D303C63C7}"/>
              </a:ext>
            </a:extLst>
          </p:cNvPr>
          <p:cNvSpPr>
            <a:spLocks noGrp="1"/>
          </p:cNvSpPr>
          <p:nvPr/>
        </p:nvSpPr>
        <p:spPr>
          <a:xfrm>
            <a:off x="1038620" y="1242779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/>
              <a:t>Who “Governs” These Banks?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058E2-3016-4E5C-B3A5-9163AAEE4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76" y="2001763"/>
            <a:ext cx="7242661" cy="2643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5DC5A8-B3DC-4F2B-8164-600A60365B4B}"/>
              </a:ext>
            </a:extLst>
          </p:cNvPr>
          <p:cNvSpPr txBox="1"/>
          <p:nvPr/>
        </p:nvSpPr>
        <p:spPr>
          <a:xfrm>
            <a:off x="755212" y="3945979"/>
            <a:ext cx="8352928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7200" b="1" dirty="0"/>
          </a:p>
          <a:p>
            <a:pPr algn="ctr"/>
            <a:r>
              <a:rPr lang="en-CA" sz="7200" b="1" dirty="0"/>
              <a:t>FCNB.ca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83831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257</cp:revision>
  <dcterms:created xsi:type="dcterms:W3CDTF">2013-07-15T20:26:40Z</dcterms:created>
  <dcterms:modified xsi:type="dcterms:W3CDTF">2022-02-08T15:45:15Z</dcterms:modified>
</cp:coreProperties>
</file>