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4.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5.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6.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90" r:id="rId2"/>
    <p:sldMasterId id="2147483727" r:id="rId3"/>
    <p:sldMasterId id="2147483746" r:id="rId4"/>
    <p:sldMasterId id="2147483809" r:id="rId5"/>
    <p:sldMasterId id="2147483839" r:id="rId6"/>
    <p:sldMasterId id="2147483889" r:id="rId7"/>
  </p:sldMasterIdLst>
  <p:notesMasterIdLst>
    <p:notesMasterId r:id="rId14"/>
  </p:notesMasterIdLst>
  <p:sldIdLst>
    <p:sldId id="634" r:id="rId8"/>
    <p:sldId id="708" r:id="rId9"/>
    <p:sldId id="710" r:id="rId10"/>
    <p:sldId id="712" r:id="rId11"/>
    <p:sldId id="713"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8C40"/>
    <a:srgbClr val="159F57"/>
    <a:srgbClr val="16AD5E"/>
    <a:srgbClr val="E6E6E6"/>
    <a:srgbClr val="FFD000"/>
    <a:srgbClr val="715192"/>
    <a:srgbClr val="FE2635"/>
    <a:srgbClr val="065381"/>
    <a:srgbClr val="1AC86D"/>
    <a:srgbClr val="1CDA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662" autoAdjust="0"/>
    <p:restoredTop sz="94249" autoAdjust="0"/>
  </p:normalViewPr>
  <p:slideViewPr>
    <p:cSldViewPr snapToGrid="0">
      <p:cViewPr varScale="1">
        <p:scale>
          <a:sx n="60" d="100"/>
          <a:sy n="60" d="100"/>
        </p:scale>
        <p:origin x="90" y="240"/>
      </p:cViewPr>
      <p:guideLst/>
    </p:cSldViewPr>
  </p:slideViewPr>
  <p:outlineViewPr>
    <p:cViewPr>
      <p:scale>
        <a:sx n="33" d="100"/>
        <a:sy n="33" d="100"/>
      </p:scale>
      <p:origin x="0" y="-4974"/>
    </p:cViewPr>
  </p:outlineViewPr>
  <p:notesTextViewPr>
    <p:cViewPr>
      <p:scale>
        <a:sx n="3" d="2"/>
        <a:sy n="3" d="2"/>
      </p:scale>
      <p:origin x="0" y="0"/>
    </p:cViewPr>
  </p:notesTextViewPr>
  <p:sorterViewPr>
    <p:cViewPr>
      <p:scale>
        <a:sx n="100" d="100"/>
        <a:sy n="100" d="100"/>
      </p:scale>
      <p:origin x="0" y="-1974"/>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AA2E19-89E2-4D5A-B63E-C1C556F6A32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D4C85EC-3BA3-42F8-9866-83D96B3A3AE2}">
      <dgm:prSet/>
      <dgm:spPr/>
      <dgm:t>
        <a:bodyPr/>
        <a:lstStyle/>
        <a:p>
          <a:r>
            <a:rPr lang="en-US"/>
            <a:t>Question 1 - Have your views of leasing versus financing a car changed after reading this chapter? In what ways would leasing be an ideal option over financing a vehicle? </a:t>
          </a:r>
        </a:p>
      </dgm:t>
    </dgm:pt>
    <dgm:pt modelId="{0BFD5D1D-5594-45F7-9C9E-B63B7597B0AD}" type="parTrans" cxnId="{F9319CC8-D0B5-4787-AC14-C6731B21AEA7}">
      <dgm:prSet/>
      <dgm:spPr/>
      <dgm:t>
        <a:bodyPr/>
        <a:lstStyle/>
        <a:p>
          <a:endParaRPr lang="en-US"/>
        </a:p>
      </dgm:t>
    </dgm:pt>
    <dgm:pt modelId="{2E3DCE22-6188-4D55-9EA0-07D205A2927E}" type="sibTrans" cxnId="{F9319CC8-D0B5-4787-AC14-C6731B21AEA7}">
      <dgm:prSet/>
      <dgm:spPr/>
      <dgm:t>
        <a:bodyPr/>
        <a:lstStyle/>
        <a:p>
          <a:endParaRPr lang="en-US"/>
        </a:p>
      </dgm:t>
    </dgm:pt>
    <dgm:pt modelId="{2DD04269-776A-4095-8B77-D14528C3880E}">
      <dgm:prSet/>
      <dgm:spPr/>
      <dgm:t>
        <a:bodyPr/>
        <a:lstStyle/>
        <a:p>
          <a:r>
            <a:rPr lang="en-US"/>
            <a:t>Question 2 – Do you consider yourself financially literate? As you continue reading, think about your fundamental principles of money management and how they impact your ability to save. </a:t>
          </a:r>
        </a:p>
      </dgm:t>
    </dgm:pt>
    <dgm:pt modelId="{5E990D63-5257-4FC2-BB9E-ACF81C0D4A4B}" type="parTrans" cxnId="{89BF3F5F-59D9-4503-9E8D-05F96D556550}">
      <dgm:prSet/>
      <dgm:spPr/>
      <dgm:t>
        <a:bodyPr/>
        <a:lstStyle/>
        <a:p>
          <a:endParaRPr lang="en-US"/>
        </a:p>
      </dgm:t>
    </dgm:pt>
    <dgm:pt modelId="{44C04254-FBDA-4D62-9E5E-B42CDC4EA54B}" type="sibTrans" cxnId="{89BF3F5F-59D9-4503-9E8D-05F96D556550}">
      <dgm:prSet/>
      <dgm:spPr/>
      <dgm:t>
        <a:bodyPr/>
        <a:lstStyle/>
        <a:p>
          <a:endParaRPr lang="en-US"/>
        </a:p>
      </dgm:t>
    </dgm:pt>
    <dgm:pt modelId="{B239FE25-F857-4920-9F45-C8B5B2A60B40}">
      <dgm:prSet/>
      <dgm:spPr/>
      <dgm:t>
        <a:bodyPr/>
        <a:lstStyle/>
        <a:p>
          <a:r>
            <a:rPr lang="en-US"/>
            <a:t>Question 3 – Andrew states that “easy money is wasted money” when he discusses the downfalls of giving your children money for a strong financial head start. Do you agree or disagree? </a:t>
          </a:r>
        </a:p>
      </dgm:t>
    </dgm:pt>
    <dgm:pt modelId="{F76112FC-E7E1-4B04-8A09-564590D3B762}" type="parTrans" cxnId="{4136AF46-355D-48B0-8951-308B0511275F}">
      <dgm:prSet/>
      <dgm:spPr/>
      <dgm:t>
        <a:bodyPr/>
        <a:lstStyle/>
        <a:p>
          <a:endParaRPr lang="en-US"/>
        </a:p>
      </dgm:t>
    </dgm:pt>
    <dgm:pt modelId="{B13DB179-30A6-419F-A57B-1E4633D03980}" type="sibTrans" cxnId="{4136AF46-355D-48B0-8951-308B0511275F}">
      <dgm:prSet/>
      <dgm:spPr/>
      <dgm:t>
        <a:bodyPr/>
        <a:lstStyle/>
        <a:p>
          <a:endParaRPr lang="en-US"/>
        </a:p>
      </dgm:t>
    </dgm:pt>
    <dgm:pt modelId="{54F51E32-3072-4D17-A058-9554C190B24D}" type="pres">
      <dgm:prSet presAssocID="{19AA2E19-89E2-4D5A-B63E-C1C556F6A32C}" presName="linear" presStyleCnt="0">
        <dgm:presLayoutVars>
          <dgm:animLvl val="lvl"/>
          <dgm:resizeHandles val="exact"/>
        </dgm:presLayoutVars>
      </dgm:prSet>
      <dgm:spPr/>
    </dgm:pt>
    <dgm:pt modelId="{9FCEA015-900D-475A-8710-FB6BFCD0BDBB}" type="pres">
      <dgm:prSet presAssocID="{4D4C85EC-3BA3-42F8-9866-83D96B3A3AE2}" presName="parentText" presStyleLbl="node1" presStyleIdx="0" presStyleCnt="3">
        <dgm:presLayoutVars>
          <dgm:chMax val="0"/>
          <dgm:bulletEnabled val="1"/>
        </dgm:presLayoutVars>
      </dgm:prSet>
      <dgm:spPr/>
    </dgm:pt>
    <dgm:pt modelId="{673F4FA5-5137-4FE2-A8B8-7835FB567E56}" type="pres">
      <dgm:prSet presAssocID="{2E3DCE22-6188-4D55-9EA0-07D205A2927E}" presName="spacer" presStyleCnt="0"/>
      <dgm:spPr/>
    </dgm:pt>
    <dgm:pt modelId="{6337728E-7C54-4FDC-9B0E-8A403B180F20}" type="pres">
      <dgm:prSet presAssocID="{2DD04269-776A-4095-8B77-D14528C3880E}" presName="parentText" presStyleLbl="node1" presStyleIdx="1" presStyleCnt="3">
        <dgm:presLayoutVars>
          <dgm:chMax val="0"/>
          <dgm:bulletEnabled val="1"/>
        </dgm:presLayoutVars>
      </dgm:prSet>
      <dgm:spPr/>
    </dgm:pt>
    <dgm:pt modelId="{44E73F9B-2220-4A37-BC72-529922922130}" type="pres">
      <dgm:prSet presAssocID="{44C04254-FBDA-4D62-9E5E-B42CDC4EA54B}" presName="spacer" presStyleCnt="0"/>
      <dgm:spPr/>
    </dgm:pt>
    <dgm:pt modelId="{47608D67-6BE0-4794-90CD-B05DAE413DF4}" type="pres">
      <dgm:prSet presAssocID="{B239FE25-F857-4920-9F45-C8B5B2A60B40}" presName="parentText" presStyleLbl="node1" presStyleIdx="2" presStyleCnt="3">
        <dgm:presLayoutVars>
          <dgm:chMax val="0"/>
          <dgm:bulletEnabled val="1"/>
        </dgm:presLayoutVars>
      </dgm:prSet>
      <dgm:spPr/>
    </dgm:pt>
  </dgm:ptLst>
  <dgm:cxnLst>
    <dgm:cxn modelId="{D7D43622-BE57-4C0B-8239-32882C80966C}" type="presOf" srcId="{2DD04269-776A-4095-8B77-D14528C3880E}" destId="{6337728E-7C54-4FDC-9B0E-8A403B180F20}" srcOrd="0" destOrd="0" presId="urn:microsoft.com/office/officeart/2005/8/layout/vList2"/>
    <dgm:cxn modelId="{89BF3F5F-59D9-4503-9E8D-05F96D556550}" srcId="{19AA2E19-89E2-4D5A-B63E-C1C556F6A32C}" destId="{2DD04269-776A-4095-8B77-D14528C3880E}" srcOrd="1" destOrd="0" parTransId="{5E990D63-5257-4FC2-BB9E-ACF81C0D4A4B}" sibTransId="{44C04254-FBDA-4D62-9E5E-B42CDC4EA54B}"/>
    <dgm:cxn modelId="{4136AF46-355D-48B0-8951-308B0511275F}" srcId="{19AA2E19-89E2-4D5A-B63E-C1C556F6A32C}" destId="{B239FE25-F857-4920-9F45-C8B5B2A60B40}" srcOrd="2" destOrd="0" parTransId="{F76112FC-E7E1-4B04-8A09-564590D3B762}" sibTransId="{B13DB179-30A6-419F-A57B-1E4633D03980}"/>
    <dgm:cxn modelId="{E02093AF-546B-4AC1-B9F7-9E48E681329D}" type="presOf" srcId="{4D4C85EC-3BA3-42F8-9866-83D96B3A3AE2}" destId="{9FCEA015-900D-475A-8710-FB6BFCD0BDBB}" srcOrd="0" destOrd="0" presId="urn:microsoft.com/office/officeart/2005/8/layout/vList2"/>
    <dgm:cxn modelId="{E366B1BC-9AB3-4D90-8BB8-688FA518945C}" type="presOf" srcId="{B239FE25-F857-4920-9F45-C8B5B2A60B40}" destId="{47608D67-6BE0-4794-90CD-B05DAE413DF4}" srcOrd="0" destOrd="0" presId="urn:microsoft.com/office/officeart/2005/8/layout/vList2"/>
    <dgm:cxn modelId="{F9319CC8-D0B5-4787-AC14-C6731B21AEA7}" srcId="{19AA2E19-89E2-4D5A-B63E-C1C556F6A32C}" destId="{4D4C85EC-3BA3-42F8-9866-83D96B3A3AE2}" srcOrd="0" destOrd="0" parTransId="{0BFD5D1D-5594-45F7-9C9E-B63B7597B0AD}" sibTransId="{2E3DCE22-6188-4D55-9EA0-07D205A2927E}"/>
    <dgm:cxn modelId="{3A0531DA-EBA4-4D52-B582-4F82D455BF6C}" type="presOf" srcId="{19AA2E19-89E2-4D5A-B63E-C1C556F6A32C}" destId="{54F51E32-3072-4D17-A058-9554C190B24D}" srcOrd="0" destOrd="0" presId="urn:microsoft.com/office/officeart/2005/8/layout/vList2"/>
    <dgm:cxn modelId="{9BC507F1-09AD-490D-8045-FA94DDF9F44F}" type="presParOf" srcId="{54F51E32-3072-4D17-A058-9554C190B24D}" destId="{9FCEA015-900D-475A-8710-FB6BFCD0BDBB}" srcOrd="0" destOrd="0" presId="urn:microsoft.com/office/officeart/2005/8/layout/vList2"/>
    <dgm:cxn modelId="{87867509-AC57-4EE6-8444-27766AF4E09D}" type="presParOf" srcId="{54F51E32-3072-4D17-A058-9554C190B24D}" destId="{673F4FA5-5137-4FE2-A8B8-7835FB567E56}" srcOrd="1" destOrd="0" presId="urn:microsoft.com/office/officeart/2005/8/layout/vList2"/>
    <dgm:cxn modelId="{7EB3C524-850C-4D17-B62C-EE38456C57A4}" type="presParOf" srcId="{54F51E32-3072-4D17-A058-9554C190B24D}" destId="{6337728E-7C54-4FDC-9B0E-8A403B180F20}" srcOrd="2" destOrd="0" presId="urn:microsoft.com/office/officeart/2005/8/layout/vList2"/>
    <dgm:cxn modelId="{2CB7D63E-A41E-4A8D-80AB-BF5B14071632}" type="presParOf" srcId="{54F51E32-3072-4D17-A058-9554C190B24D}" destId="{44E73F9B-2220-4A37-BC72-529922922130}" srcOrd="3" destOrd="0" presId="urn:microsoft.com/office/officeart/2005/8/layout/vList2"/>
    <dgm:cxn modelId="{A0275A9E-BC0D-484D-81E5-A19611F15162}" type="presParOf" srcId="{54F51E32-3072-4D17-A058-9554C190B24D}" destId="{47608D67-6BE0-4794-90CD-B05DAE413DF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5A95DA-1C5A-45F6-B29E-21B178BD067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C27006C-7DF8-4E6B-A76C-65F2363262D8}">
      <dgm:prSet/>
      <dgm:spPr/>
      <dgm:t>
        <a:bodyPr/>
        <a:lstStyle/>
        <a:p>
          <a:r>
            <a:rPr lang="en-US"/>
            <a:t>Question 1 – How can we educate students about the investment industry and the different types of investment professionals, such as brokers and advisors? </a:t>
          </a:r>
        </a:p>
      </dgm:t>
    </dgm:pt>
    <dgm:pt modelId="{789EC6CD-7240-4FD6-9E30-95906D8514B4}" type="parTrans" cxnId="{93902453-0403-44D2-B86D-20FBDA9591A4}">
      <dgm:prSet/>
      <dgm:spPr/>
      <dgm:t>
        <a:bodyPr/>
        <a:lstStyle/>
        <a:p>
          <a:endParaRPr lang="en-US"/>
        </a:p>
      </dgm:t>
    </dgm:pt>
    <dgm:pt modelId="{0D75587D-257D-4BE7-B116-26E746B1314D}" type="sibTrans" cxnId="{93902453-0403-44D2-B86D-20FBDA9591A4}">
      <dgm:prSet/>
      <dgm:spPr/>
      <dgm:t>
        <a:bodyPr/>
        <a:lstStyle/>
        <a:p>
          <a:endParaRPr lang="en-US"/>
        </a:p>
      </dgm:t>
    </dgm:pt>
    <dgm:pt modelId="{56A82E64-A9A4-4E06-BA98-982D0FB53E92}">
      <dgm:prSet/>
      <dgm:spPr/>
      <dgm:t>
        <a:bodyPr/>
        <a:lstStyle/>
        <a:p>
          <a:r>
            <a:rPr lang="en-US"/>
            <a:t>Question 2 – How can we help students understand the importance of low-cost index funds and the potential pitfalls of individual stock pricing and actively managed funds?</a:t>
          </a:r>
        </a:p>
      </dgm:t>
    </dgm:pt>
    <dgm:pt modelId="{84B2B9BB-6EA7-471A-A731-65AEFAD4EE2D}" type="parTrans" cxnId="{3E7EF688-E191-440E-A4DA-F029C4CA2E60}">
      <dgm:prSet/>
      <dgm:spPr/>
      <dgm:t>
        <a:bodyPr/>
        <a:lstStyle/>
        <a:p>
          <a:endParaRPr lang="en-US"/>
        </a:p>
      </dgm:t>
    </dgm:pt>
    <dgm:pt modelId="{B47C2A96-4C0F-49B7-B915-E6C57B3C5C1C}" type="sibTrans" cxnId="{3E7EF688-E191-440E-A4DA-F029C4CA2E60}">
      <dgm:prSet/>
      <dgm:spPr/>
      <dgm:t>
        <a:bodyPr/>
        <a:lstStyle/>
        <a:p>
          <a:endParaRPr lang="en-US"/>
        </a:p>
      </dgm:t>
    </dgm:pt>
    <dgm:pt modelId="{6DB9A204-30EB-40EF-9501-CE3DA89374AA}">
      <dgm:prSet/>
      <dgm:spPr/>
      <dgm:t>
        <a:bodyPr/>
        <a:lstStyle/>
        <a:p>
          <a:r>
            <a:rPr lang="en-US"/>
            <a:t>Question 3 –  How can we teach students to avoid scams and protect themselves from investment fraud?</a:t>
          </a:r>
        </a:p>
      </dgm:t>
    </dgm:pt>
    <dgm:pt modelId="{3D8C06FA-0D63-40C4-8858-BD8F2BA71E2B}" type="parTrans" cxnId="{021DBC4E-78CD-40CE-B677-B7D4655A842F}">
      <dgm:prSet/>
      <dgm:spPr/>
      <dgm:t>
        <a:bodyPr/>
        <a:lstStyle/>
        <a:p>
          <a:endParaRPr lang="en-US"/>
        </a:p>
      </dgm:t>
    </dgm:pt>
    <dgm:pt modelId="{750A12A3-E529-4436-B64D-83DA03DC371F}" type="sibTrans" cxnId="{021DBC4E-78CD-40CE-B677-B7D4655A842F}">
      <dgm:prSet/>
      <dgm:spPr/>
      <dgm:t>
        <a:bodyPr/>
        <a:lstStyle/>
        <a:p>
          <a:endParaRPr lang="en-US"/>
        </a:p>
      </dgm:t>
    </dgm:pt>
    <dgm:pt modelId="{8CD55F90-69B7-4AD8-B7CE-13FC71C103EA}" type="pres">
      <dgm:prSet presAssocID="{065A95DA-1C5A-45F6-B29E-21B178BD0677}" presName="linear" presStyleCnt="0">
        <dgm:presLayoutVars>
          <dgm:animLvl val="lvl"/>
          <dgm:resizeHandles val="exact"/>
        </dgm:presLayoutVars>
      </dgm:prSet>
      <dgm:spPr/>
    </dgm:pt>
    <dgm:pt modelId="{F66BC829-FB6F-4F87-B9FD-009E41CB3771}" type="pres">
      <dgm:prSet presAssocID="{6C27006C-7DF8-4E6B-A76C-65F2363262D8}" presName="parentText" presStyleLbl="node1" presStyleIdx="0" presStyleCnt="3">
        <dgm:presLayoutVars>
          <dgm:chMax val="0"/>
          <dgm:bulletEnabled val="1"/>
        </dgm:presLayoutVars>
      </dgm:prSet>
      <dgm:spPr/>
    </dgm:pt>
    <dgm:pt modelId="{BA873FDF-A692-4518-A009-8A6E55A01BE1}" type="pres">
      <dgm:prSet presAssocID="{0D75587D-257D-4BE7-B116-26E746B1314D}" presName="spacer" presStyleCnt="0"/>
      <dgm:spPr/>
    </dgm:pt>
    <dgm:pt modelId="{F16A5EDE-9ABF-4916-B9B0-EB1411036C8D}" type="pres">
      <dgm:prSet presAssocID="{56A82E64-A9A4-4E06-BA98-982D0FB53E92}" presName="parentText" presStyleLbl="node1" presStyleIdx="1" presStyleCnt="3">
        <dgm:presLayoutVars>
          <dgm:chMax val="0"/>
          <dgm:bulletEnabled val="1"/>
        </dgm:presLayoutVars>
      </dgm:prSet>
      <dgm:spPr/>
    </dgm:pt>
    <dgm:pt modelId="{F6C4C1E9-F4C1-4A06-8EFB-CAC065F793A8}" type="pres">
      <dgm:prSet presAssocID="{B47C2A96-4C0F-49B7-B915-E6C57B3C5C1C}" presName="spacer" presStyleCnt="0"/>
      <dgm:spPr/>
    </dgm:pt>
    <dgm:pt modelId="{612D5324-0099-4449-8A73-603FDD7A4615}" type="pres">
      <dgm:prSet presAssocID="{6DB9A204-30EB-40EF-9501-CE3DA89374AA}" presName="parentText" presStyleLbl="node1" presStyleIdx="2" presStyleCnt="3">
        <dgm:presLayoutVars>
          <dgm:chMax val="0"/>
          <dgm:bulletEnabled val="1"/>
        </dgm:presLayoutVars>
      </dgm:prSet>
      <dgm:spPr/>
    </dgm:pt>
  </dgm:ptLst>
  <dgm:cxnLst>
    <dgm:cxn modelId="{2653691B-438F-4232-AB27-C6A70CF85A9E}" type="presOf" srcId="{6DB9A204-30EB-40EF-9501-CE3DA89374AA}" destId="{612D5324-0099-4449-8A73-603FDD7A4615}" srcOrd="0" destOrd="0" presId="urn:microsoft.com/office/officeart/2005/8/layout/vList2"/>
    <dgm:cxn modelId="{021DBC4E-78CD-40CE-B677-B7D4655A842F}" srcId="{065A95DA-1C5A-45F6-B29E-21B178BD0677}" destId="{6DB9A204-30EB-40EF-9501-CE3DA89374AA}" srcOrd="2" destOrd="0" parTransId="{3D8C06FA-0D63-40C4-8858-BD8F2BA71E2B}" sibTransId="{750A12A3-E529-4436-B64D-83DA03DC371F}"/>
    <dgm:cxn modelId="{93902453-0403-44D2-B86D-20FBDA9591A4}" srcId="{065A95DA-1C5A-45F6-B29E-21B178BD0677}" destId="{6C27006C-7DF8-4E6B-A76C-65F2363262D8}" srcOrd="0" destOrd="0" parTransId="{789EC6CD-7240-4FD6-9E30-95906D8514B4}" sibTransId="{0D75587D-257D-4BE7-B116-26E746B1314D}"/>
    <dgm:cxn modelId="{1CBF8676-EDD5-469F-A8C3-DDEF81EAF2EE}" type="presOf" srcId="{56A82E64-A9A4-4E06-BA98-982D0FB53E92}" destId="{F16A5EDE-9ABF-4916-B9B0-EB1411036C8D}" srcOrd="0" destOrd="0" presId="urn:microsoft.com/office/officeart/2005/8/layout/vList2"/>
    <dgm:cxn modelId="{3E7EF688-E191-440E-A4DA-F029C4CA2E60}" srcId="{065A95DA-1C5A-45F6-B29E-21B178BD0677}" destId="{56A82E64-A9A4-4E06-BA98-982D0FB53E92}" srcOrd="1" destOrd="0" parTransId="{84B2B9BB-6EA7-471A-A731-65AEFAD4EE2D}" sibTransId="{B47C2A96-4C0F-49B7-B915-E6C57B3C5C1C}"/>
    <dgm:cxn modelId="{39C2DF97-5B0E-428F-9420-A3CB35A74030}" type="presOf" srcId="{065A95DA-1C5A-45F6-B29E-21B178BD0677}" destId="{8CD55F90-69B7-4AD8-B7CE-13FC71C103EA}" srcOrd="0" destOrd="0" presId="urn:microsoft.com/office/officeart/2005/8/layout/vList2"/>
    <dgm:cxn modelId="{E6A07DE7-B277-42A4-A8E9-98A90BCA4DD4}" type="presOf" srcId="{6C27006C-7DF8-4E6B-A76C-65F2363262D8}" destId="{F66BC829-FB6F-4F87-B9FD-009E41CB3771}" srcOrd="0" destOrd="0" presId="urn:microsoft.com/office/officeart/2005/8/layout/vList2"/>
    <dgm:cxn modelId="{44FBE4B8-F2E8-4575-8170-664E4BA8DD6E}" type="presParOf" srcId="{8CD55F90-69B7-4AD8-B7CE-13FC71C103EA}" destId="{F66BC829-FB6F-4F87-B9FD-009E41CB3771}" srcOrd="0" destOrd="0" presId="urn:microsoft.com/office/officeart/2005/8/layout/vList2"/>
    <dgm:cxn modelId="{F39E52EF-8C83-4498-ABB0-2AC4087EA7E1}" type="presParOf" srcId="{8CD55F90-69B7-4AD8-B7CE-13FC71C103EA}" destId="{BA873FDF-A692-4518-A009-8A6E55A01BE1}" srcOrd="1" destOrd="0" presId="urn:microsoft.com/office/officeart/2005/8/layout/vList2"/>
    <dgm:cxn modelId="{25B79320-FE98-44D5-9E60-E509CE806D7C}" type="presParOf" srcId="{8CD55F90-69B7-4AD8-B7CE-13FC71C103EA}" destId="{F16A5EDE-9ABF-4916-B9B0-EB1411036C8D}" srcOrd="2" destOrd="0" presId="urn:microsoft.com/office/officeart/2005/8/layout/vList2"/>
    <dgm:cxn modelId="{5B80C951-1E2E-495D-ACFA-1F22F38B4991}" type="presParOf" srcId="{8CD55F90-69B7-4AD8-B7CE-13FC71C103EA}" destId="{F6C4C1E9-F4C1-4A06-8EFB-CAC065F793A8}" srcOrd="3" destOrd="0" presId="urn:microsoft.com/office/officeart/2005/8/layout/vList2"/>
    <dgm:cxn modelId="{E88D8E3E-1961-47CB-A40A-9136314E68E9}" type="presParOf" srcId="{8CD55F90-69B7-4AD8-B7CE-13FC71C103EA}" destId="{612D5324-0099-4449-8A73-603FDD7A46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EA015-900D-475A-8710-FB6BFCD0BDBB}">
      <dsp:nvSpPr>
        <dsp:cNvPr id="0" name=""/>
        <dsp:cNvSpPr/>
      </dsp:nvSpPr>
      <dsp:spPr>
        <a:xfrm>
          <a:off x="0" y="333773"/>
          <a:ext cx="6263640" cy="15701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Question 1 - Have your views of leasing versus financing a car changed after reading this chapter? In what ways would leasing be an ideal option over financing a vehicle? </a:t>
          </a:r>
        </a:p>
      </dsp:txBody>
      <dsp:txXfrm>
        <a:off x="76648" y="410421"/>
        <a:ext cx="6110344" cy="1416844"/>
      </dsp:txXfrm>
    </dsp:sp>
    <dsp:sp modelId="{6337728E-7C54-4FDC-9B0E-8A403B180F20}">
      <dsp:nvSpPr>
        <dsp:cNvPr id="0" name=""/>
        <dsp:cNvSpPr/>
      </dsp:nvSpPr>
      <dsp:spPr>
        <a:xfrm>
          <a:off x="0" y="1967273"/>
          <a:ext cx="6263640" cy="15701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Question 2 – Do you consider yourself financially literate? As you continue reading, think about your fundamental principles of money management and how they impact your ability to save. </a:t>
          </a:r>
        </a:p>
      </dsp:txBody>
      <dsp:txXfrm>
        <a:off x="76648" y="2043921"/>
        <a:ext cx="6110344" cy="1416844"/>
      </dsp:txXfrm>
    </dsp:sp>
    <dsp:sp modelId="{47608D67-6BE0-4794-90CD-B05DAE413DF4}">
      <dsp:nvSpPr>
        <dsp:cNvPr id="0" name=""/>
        <dsp:cNvSpPr/>
      </dsp:nvSpPr>
      <dsp:spPr>
        <a:xfrm>
          <a:off x="0" y="3600774"/>
          <a:ext cx="6263640" cy="15701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Question 3 – Andrew states that “easy money is wasted money” when he discusses the downfalls of giving your children money for a strong financial head start. Do you agree or disagree? </a:t>
          </a:r>
        </a:p>
      </dsp:txBody>
      <dsp:txXfrm>
        <a:off x="76648" y="3677422"/>
        <a:ext cx="6110344" cy="1416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BC829-FB6F-4F87-B9FD-009E41CB3771}">
      <dsp:nvSpPr>
        <dsp:cNvPr id="0" name=""/>
        <dsp:cNvSpPr/>
      </dsp:nvSpPr>
      <dsp:spPr>
        <a:xfrm>
          <a:off x="0" y="3968"/>
          <a:ext cx="6263640" cy="17842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Question 1 – How can we educate students about the investment industry and the different types of investment professionals, such as brokers and advisors? </a:t>
          </a:r>
        </a:p>
      </dsp:txBody>
      <dsp:txXfrm>
        <a:off x="87100" y="91068"/>
        <a:ext cx="6089440" cy="1610050"/>
      </dsp:txXfrm>
    </dsp:sp>
    <dsp:sp modelId="{F16A5EDE-9ABF-4916-B9B0-EB1411036C8D}">
      <dsp:nvSpPr>
        <dsp:cNvPr id="0" name=""/>
        <dsp:cNvSpPr/>
      </dsp:nvSpPr>
      <dsp:spPr>
        <a:xfrm>
          <a:off x="0" y="1860218"/>
          <a:ext cx="6263640" cy="17842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Question 2 – How can we help students understand the importance of low-cost index funds and the potential pitfalls of individual stock pricing and actively managed funds?</a:t>
          </a:r>
        </a:p>
      </dsp:txBody>
      <dsp:txXfrm>
        <a:off x="87100" y="1947318"/>
        <a:ext cx="6089440" cy="1610050"/>
      </dsp:txXfrm>
    </dsp:sp>
    <dsp:sp modelId="{612D5324-0099-4449-8A73-603FDD7A4615}">
      <dsp:nvSpPr>
        <dsp:cNvPr id="0" name=""/>
        <dsp:cNvSpPr/>
      </dsp:nvSpPr>
      <dsp:spPr>
        <a:xfrm>
          <a:off x="0" y="3716469"/>
          <a:ext cx="6263640" cy="17842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Question 3 –  How can we teach students to avoid scams and protect themselves from investment fraud?</a:t>
          </a:r>
        </a:p>
      </dsp:txBody>
      <dsp:txXfrm>
        <a:off x="87100" y="3803569"/>
        <a:ext cx="6089440" cy="1610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Open Sans" panose="020B0606030504020204" pitchFamily="34" charset="0"/>
              </a:defRPr>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Open Sans" panose="020B0606030504020204" pitchFamily="34" charset="0"/>
              </a:defRPr>
            </a:lvl1pPr>
          </a:lstStyle>
          <a:p>
            <a:fld id="{38D4A0B3-A444-472A-92C7-B97C5BEF6ADD}" type="datetimeFigureOut">
              <a:rPr lang="en-CA" smtClean="0"/>
              <a:pPr/>
              <a:t>2023-03-01</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Open Sans" panose="020B0606030504020204" pitchFamily="34" charset="0"/>
              </a:defRPr>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Open Sans" panose="020B0606030504020204" pitchFamily="34" charset="0"/>
              </a:defRPr>
            </a:lvl1pPr>
          </a:lstStyle>
          <a:p>
            <a:fld id="{87B16066-4E1F-427E-806D-5EDC6B6DC464}" type="slidenum">
              <a:rPr lang="en-CA" smtClean="0"/>
              <a:pPr/>
              <a:t>‹#›</a:t>
            </a:fld>
            <a:endParaRPr lang="en-CA" dirty="0"/>
          </a:p>
        </p:txBody>
      </p:sp>
    </p:spTree>
    <p:extLst>
      <p:ext uri="{BB962C8B-B14F-4D97-AF65-F5344CB8AC3E}">
        <p14:creationId xmlns:p14="http://schemas.microsoft.com/office/powerpoint/2010/main" val="375181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anose="020B0606030504020204" pitchFamily="34" charset="0"/>
        <a:ea typeface="+mn-ea"/>
        <a:cs typeface="+mn-cs"/>
      </a:defRPr>
    </a:lvl1pPr>
    <a:lvl2pPr marL="457200" algn="l" defTabSz="914400" rtl="0" eaLnBrk="1" latinLnBrk="0" hangingPunct="1">
      <a:defRPr sz="1200" kern="1200">
        <a:solidFill>
          <a:schemeClr val="tx1"/>
        </a:solidFill>
        <a:latin typeface="Open Sans" panose="020B0606030504020204" pitchFamily="34" charset="0"/>
        <a:ea typeface="+mn-ea"/>
        <a:cs typeface="+mn-cs"/>
      </a:defRPr>
    </a:lvl2pPr>
    <a:lvl3pPr marL="914400" algn="l" defTabSz="914400" rtl="0" eaLnBrk="1" latinLnBrk="0" hangingPunct="1">
      <a:defRPr sz="1200" kern="1200">
        <a:solidFill>
          <a:schemeClr val="tx1"/>
        </a:solidFill>
        <a:latin typeface="Open Sans" panose="020B0606030504020204" pitchFamily="34" charset="0"/>
        <a:ea typeface="+mn-ea"/>
        <a:cs typeface="+mn-cs"/>
      </a:defRPr>
    </a:lvl3pPr>
    <a:lvl4pPr marL="1371600" algn="l" defTabSz="914400" rtl="0" eaLnBrk="1" latinLnBrk="0" hangingPunct="1">
      <a:defRPr sz="1200" kern="1200">
        <a:solidFill>
          <a:schemeClr val="tx1"/>
        </a:solidFill>
        <a:latin typeface="Open Sans" panose="020B0606030504020204" pitchFamily="34" charset="0"/>
        <a:ea typeface="+mn-ea"/>
        <a:cs typeface="+mn-cs"/>
      </a:defRPr>
    </a:lvl4pPr>
    <a:lvl5pPr marL="1828800" algn="l" defTabSz="914400" rtl="0" eaLnBrk="1" latinLnBrk="0" hangingPunct="1">
      <a:defRPr sz="1200" kern="1200">
        <a:solidFill>
          <a:schemeClr val="tx1"/>
        </a:solidFill>
        <a:latin typeface="Open Sans" panose="020B0606030504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Normal Center">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68593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de placeholder right ">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036904" y="0"/>
            <a:ext cx="5155096"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3" name="Picture Placeholder 2"/>
          <p:cNvSpPr>
            <a:spLocks noGrp="1"/>
          </p:cNvSpPr>
          <p:nvPr>
            <p:ph type="pic" sz="quarter" idx="11"/>
          </p:nvPr>
        </p:nvSpPr>
        <p:spPr>
          <a:xfrm>
            <a:off x="5273676" y="-1"/>
            <a:ext cx="1763228" cy="2305875"/>
          </a:xfrm>
        </p:spPr>
        <p:txBody>
          <a:bodyPr/>
          <a:lstStyle/>
          <a:p>
            <a:endParaRPr lang="id-ID"/>
          </a:p>
        </p:txBody>
      </p:sp>
      <p:sp>
        <p:nvSpPr>
          <p:cNvPr id="11" name="Picture Placeholder 2"/>
          <p:cNvSpPr>
            <a:spLocks noGrp="1"/>
          </p:cNvSpPr>
          <p:nvPr>
            <p:ph type="pic" sz="quarter" idx="12"/>
          </p:nvPr>
        </p:nvSpPr>
        <p:spPr>
          <a:xfrm>
            <a:off x="5273191" y="2305878"/>
            <a:ext cx="1763713" cy="2213110"/>
          </a:xfrm>
        </p:spPr>
        <p:txBody>
          <a:bodyPr/>
          <a:lstStyle/>
          <a:p>
            <a:endParaRPr lang="id-ID"/>
          </a:p>
        </p:txBody>
      </p:sp>
      <p:sp>
        <p:nvSpPr>
          <p:cNvPr id="12" name="Picture Placeholder 2"/>
          <p:cNvSpPr>
            <a:spLocks noGrp="1"/>
          </p:cNvSpPr>
          <p:nvPr>
            <p:ph type="pic" sz="quarter" idx="13"/>
          </p:nvPr>
        </p:nvSpPr>
        <p:spPr>
          <a:xfrm>
            <a:off x="5273190" y="4518991"/>
            <a:ext cx="1763713" cy="2339009"/>
          </a:xfrm>
        </p:spPr>
        <p:txBody>
          <a:bodyPr/>
          <a:lstStyle/>
          <a:p>
            <a:endParaRPr lang="id-ID"/>
          </a:p>
        </p:txBody>
      </p:sp>
    </p:spTree>
    <p:extLst>
      <p:ext uri="{BB962C8B-B14F-4D97-AF65-F5344CB8AC3E}">
        <p14:creationId xmlns:p14="http://schemas.microsoft.com/office/powerpoint/2010/main" val="281297689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8 placeholder">
    <p:spTree>
      <p:nvGrpSpPr>
        <p:cNvPr id="1" name=""/>
        <p:cNvGrpSpPr/>
        <p:nvPr/>
      </p:nvGrpSpPr>
      <p:grpSpPr>
        <a:xfrm>
          <a:off x="0" y="0"/>
          <a:ext cx="0" cy="0"/>
          <a:chOff x="0" y="0"/>
          <a:chExt cx="0" cy="0"/>
        </a:xfrm>
      </p:grpSpPr>
      <p:sp>
        <p:nvSpPr>
          <p:cNvPr id="19" name="Freeform 18"/>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21" name="Oval 20"/>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1227415"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772980"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9016510"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6394745"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12" name="Picture Placeholder 3"/>
          <p:cNvSpPr>
            <a:spLocks noGrp="1" noChangeAspect="1"/>
          </p:cNvSpPr>
          <p:nvPr>
            <p:ph type="pic" sz="quarter" idx="15"/>
          </p:nvPr>
        </p:nvSpPr>
        <p:spPr>
          <a:xfrm>
            <a:off x="1227415" y="3869184"/>
            <a:ext cx="1800000" cy="1800000"/>
          </a:xfrm>
          <a:prstGeom prst="ellipse">
            <a:avLst/>
          </a:prstGeom>
        </p:spPr>
        <p:txBody>
          <a:bodyPr lIns="182880" tIns="91440" rIns="182880" bIns="91440"/>
          <a:lstStyle>
            <a:lvl1pPr marL="0" indent="0">
              <a:buFontTx/>
              <a:buNone/>
              <a:defRPr/>
            </a:lvl1pPr>
          </a:lstStyle>
          <a:p>
            <a:endParaRPr lang="en-US"/>
          </a:p>
        </p:txBody>
      </p:sp>
      <p:sp>
        <p:nvSpPr>
          <p:cNvPr id="13" name="Picture Placeholder 3"/>
          <p:cNvSpPr>
            <a:spLocks noGrp="1" noChangeAspect="1"/>
          </p:cNvSpPr>
          <p:nvPr>
            <p:ph type="pic" sz="quarter" idx="16"/>
          </p:nvPr>
        </p:nvSpPr>
        <p:spPr>
          <a:xfrm>
            <a:off x="3772980" y="3869184"/>
            <a:ext cx="1800000" cy="1800000"/>
          </a:xfrm>
          <a:prstGeom prst="ellipse">
            <a:avLst/>
          </a:prstGeom>
        </p:spPr>
        <p:txBody>
          <a:bodyPr lIns="182880" tIns="91440" rIns="182880" bIns="91440"/>
          <a:lstStyle>
            <a:lvl1pPr marL="0" indent="0">
              <a:buFontTx/>
              <a:buNone/>
              <a:defRPr/>
            </a:lvl1pPr>
          </a:lstStyle>
          <a:p>
            <a:endParaRPr lang="en-US"/>
          </a:p>
        </p:txBody>
      </p:sp>
      <p:sp>
        <p:nvSpPr>
          <p:cNvPr id="14" name="Picture Placeholder 3"/>
          <p:cNvSpPr>
            <a:spLocks noGrp="1" noChangeAspect="1"/>
          </p:cNvSpPr>
          <p:nvPr>
            <p:ph type="pic" sz="quarter" idx="17"/>
          </p:nvPr>
        </p:nvSpPr>
        <p:spPr>
          <a:xfrm>
            <a:off x="9016510" y="3869184"/>
            <a:ext cx="1800000" cy="1800000"/>
          </a:xfrm>
          <a:prstGeom prst="ellipse">
            <a:avLst/>
          </a:prstGeom>
        </p:spPr>
        <p:txBody>
          <a:bodyPr lIns="182880" tIns="91440" rIns="182880" bIns="91440"/>
          <a:lstStyle>
            <a:lvl1pPr marL="0" indent="0">
              <a:buFontTx/>
              <a:buNone/>
              <a:defRPr/>
            </a:lvl1pPr>
          </a:lstStyle>
          <a:p>
            <a:endParaRPr lang="en-US"/>
          </a:p>
        </p:txBody>
      </p:sp>
      <p:sp>
        <p:nvSpPr>
          <p:cNvPr id="15" name="Picture Placeholder 3"/>
          <p:cNvSpPr>
            <a:spLocks noGrp="1" noChangeAspect="1"/>
          </p:cNvSpPr>
          <p:nvPr>
            <p:ph type="pic" sz="quarter" idx="18"/>
          </p:nvPr>
        </p:nvSpPr>
        <p:spPr>
          <a:xfrm>
            <a:off x="6394745" y="3869184"/>
            <a:ext cx="1800000" cy="180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54431117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FULL frame">
    <p:spTree>
      <p:nvGrpSpPr>
        <p:cNvPr id="1" name=""/>
        <p:cNvGrpSpPr/>
        <p:nvPr/>
      </p:nvGrpSpPr>
      <p:grpSpPr>
        <a:xfrm>
          <a:off x="0" y="0"/>
          <a:ext cx="0" cy="0"/>
          <a:chOff x="0" y="0"/>
          <a:chExt cx="0" cy="0"/>
        </a:xfrm>
      </p:grpSpPr>
      <p:sp>
        <p:nvSpPr>
          <p:cNvPr id="20" name="Freeform 19"/>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3"/>
          <p:cNvSpPr>
            <a:spLocks noGrp="1"/>
          </p:cNvSpPr>
          <p:nvPr>
            <p:ph type="pic" sz="quarter" idx="11"/>
          </p:nvPr>
        </p:nvSpPr>
        <p:spPr>
          <a:xfrm>
            <a:off x="556590" y="358606"/>
            <a:ext cx="2718399" cy="2947814"/>
          </a:xfrm>
          <a:prstGeom prst="rect">
            <a:avLst/>
          </a:prstGeom>
        </p:spPr>
        <p:txBody>
          <a:bodyPr lIns="182880" tIns="91440" rIns="182880" bIns="91440"/>
          <a:lstStyle>
            <a:lvl1pPr marL="0" indent="0">
              <a:buFontTx/>
              <a:buNone/>
              <a:defRPr/>
            </a:lvl1pPr>
          </a:lstStyle>
          <a:p>
            <a:endParaRPr lang="en-US"/>
          </a:p>
        </p:txBody>
      </p:sp>
      <p:sp>
        <p:nvSpPr>
          <p:cNvPr id="6" name="Picture Placeholder 3"/>
          <p:cNvSpPr>
            <a:spLocks noGrp="1"/>
          </p:cNvSpPr>
          <p:nvPr>
            <p:ph type="pic" sz="quarter" idx="12"/>
          </p:nvPr>
        </p:nvSpPr>
        <p:spPr>
          <a:xfrm>
            <a:off x="3274989" y="358606"/>
            <a:ext cx="2843168" cy="2947814"/>
          </a:xfrm>
          <a:prstGeom prst="rect">
            <a:avLst/>
          </a:prstGeo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3"/>
          </p:nvPr>
        </p:nvSpPr>
        <p:spPr>
          <a:xfrm>
            <a:off x="6153045" y="358606"/>
            <a:ext cx="2683511" cy="2947814"/>
          </a:xfrm>
          <a:prstGeom prst="rect">
            <a:avLst/>
          </a:prstGeom>
        </p:spPr>
        <p:txBody>
          <a:bodyPr lIns="182880" tIns="91440" rIns="182880" bIns="91440"/>
          <a:lstStyle>
            <a:lvl1pPr marL="0" indent="0">
              <a:buFontTx/>
              <a:buNone/>
              <a:defRPr/>
            </a:lvl1pPr>
          </a:lstStyle>
          <a:p>
            <a:endParaRPr lang="en-US"/>
          </a:p>
        </p:txBody>
      </p:sp>
      <p:sp>
        <p:nvSpPr>
          <p:cNvPr id="8" name="Picture Placeholder 3"/>
          <p:cNvSpPr>
            <a:spLocks noGrp="1"/>
          </p:cNvSpPr>
          <p:nvPr>
            <p:ph type="pic" sz="quarter" idx="14"/>
          </p:nvPr>
        </p:nvSpPr>
        <p:spPr>
          <a:xfrm>
            <a:off x="8871444" y="358606"/>
            <a:ext cx="2780876" cy="2947814"/>
          </a:xfrm>
          <a:prstGeom prst="rect">
            <a:avLst/>
          </a:prstGeo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5"/>
          </p:nvPr>
        </p:nvSpPr>
        <p:spPr>
          <a:xfrm>
            <a:off x="556590" y="3302941"/>
            <a:ext cx="2718399" cy="2947814"/>
          </a:xfrm>
          <a:prstGeom prst="rect">
            <a:avLst/>
          </a:prstGeo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6"/>
          </p:nvPr>
        </p:nvSpPr>
        <p:spPr>
          <a:xfrm>
            <a:off x="3274989" y="3302941"/>
            <a:ext cx="2843168" cy="2947814"/>
          </a:xfrm>
          <a:prstGeom prst="rect">
            <a:avLst/>
          </a:prstGeo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7"/>
          </p:nvPr>
        </p:nvSpPr>
        <p:spPr>
          <a:xfrm>
            <a:off x="6153045" y="3302941"/>
            <a:ext cx="2683511" cy="2947814"/>
          </a:xfrm>
          <a:prstGeom prst="rect">
            <a:avLst/>
          </a:prstGeo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8"/>
          </p:nvPr>
        </p:nvSpPr>
        <p:spPr>
          <a:xfrm>
            <a:off x="8871444" y="3302941"/>
            <a:ext cx="2780876" cy="294781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6021895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8 placeholder full">
    <p:spTree>
      <p:nvGrpSpPr>
        <p:cNvPr id="1" name=""/>
        <p:cNvGrpSpPr/>
        <p:nvPr/>
      </p:nvGrpSpPr>
      <p:grpSpPr>
        <a:xfrm>
          <a:off x="0" y="0"/>
          <a:ext cx="0" cy="0"/>
          <a:chOff x="0" y="0"/>
          <a:chExt cx="0" cy="0"/>
        </a:xfrm>
      </p:grpSpPr>
      <p:sp>
        <p:nvSpPr>
          <p:cNvPr id="19" name="Picture Placeholder 3"/>
          <p:cNvSpPr>
            <a:spLocks noGrp="1"/>
          </p:cNvSpPr>
          <p:nvPr>
            <p:ph type="pic" sz="quarter" idx="11"/>
          </p:nvPr>
        </p:nvSpPr>
        <p:spPr>
          <a:xfrm>
            <a:off x="0" y="0"/>
            <a:ext cx="3063240" cy="3438144"/>
          </a:xfrm>
          <a:prstGeom prst="rect">
            <a:avLst/>
          </a:prstGeom>
        </p:spPr>
        <p:txBody>
          <a:bodyPr lIns="182880" tIns="91440" rIns="182880" bIns="91440"/>
          <a:lstStyle>
            <a:lvl1pPr marL="0" indent="0">
              <a:buFontTx/>
              <a:buNone/>
              <a:defRPr/>
            </a:lvl1pPr>
          </a:lstStyle>
          <a:p>
            <a:endParaRPr lang="en-US"/>
          </a:p>
        </p:txBody>
      </p:sp>
      <p:sp>
        <p:nvSpPr>
          <p:cNvPr id="26" name="Picture Placeholder 3"/>
          <p:cNvSpPr>
            <a:spLocks noGrp="1"/>
          </p:cNvSpPr>
          <p:nvPr>
            <p:ph type="pic" sz="quarter" idx="18"/>
          </p:nvPr>
        </p:nvSpPr>
        <p:spPr>
          <a:xfrm>
            <a:off x="9128760" y="3438144"/>
            <a:ext cx="3063240" cy="3438144"/>
          </a:xfrm>
          <a:prstGeom prst="rect">
            <a:avLst/>
          </a:prstGeo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12"/>
          </p:nvPr>
        </p:nvSpPr>
        <p:spPr>
          <a:xfrm>
            <a:off x="3049016" y="0"/>
            <a:ext cx="3063240" cy="3438144"/>
          </a:xfrm>
          <a:prstGeom prst="rect">
            <a:avLst/>
          </a:prstGeo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13"/>
          </p:nvPr>
        </p:nvSpPr>
        <p:spPr>
          <a:xfrm>
            <a:off x="6098032" y="0"/>
            <a:ext cx="3063240" cy="3438144"/>
          </a:xfrm>
          <a:prstGeom prst="rect">
            <a:avLst/>
          </a:prstGeo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14"/>
          </p:nvPr>
        </p:nvSpPr>
        <p:spPr>
          <a:xfrm>
            <a:off x="9147048" y="0"/>
            <a:ext cx="3063240" cy="3438144"/>
          </a:xfrm>
          <a:prstGeom prst="rect">
            <a:avLst/>
          </a:prstGeo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15"/>
          </p:nvPr>
        </p:nvSpPr>
        <p:spPr>
          <a:xfrm>
            <a:off x="-18288" y="3438144"/>
            <a:ext cx="3063240" cy="3438144"/>
          </a:xfrm>
          <a:prstGeom prst="rect">
            <a:avLst/>
          </a:prstGeo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16"/>
          </p:nvPr>
        </p:nvSpPr>
        <p:spPr>
          <a:xfrm>
            <a:off x="3030728" y="3438144"/>
            <a:ext cx="3063240" cy="3438144"/>
          </a:xfrm>
          <a:prstGeom prst="rect">
            <a:avLst/>
          </a:prstGeo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17"/>
          </p:nvPr>
        </p:nvSpPr>
        <p:spPr>
          <a:xfrm>
            <a:off x="6079744" y="3438144"/>
            <a:ext cx="3063240" cy="343814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420900380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86C33-4022-43BF-B232-0B383DD781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FBB1E81-F7BC-446F-8D21-E2E5E5AEEC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A3D06A6-E071-41DE-9169-8A541447A5B3}"/>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5" name="Footer Placeholder 4">
            <a:extLst>
              <a:ext uri="{FF2B5EF4-FFF2-40B4-BE49-F238E27FC236}">
                <a16:creationId xmlns:a16="http://schemas.microsoft.com/office/drawing/2014/main" id="{EBDBC8A1-8CB7-42C4-B90C-446B567A2A8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06D1754-B277-407A-BA4B-7292191C4F34}"/>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15834181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8B14C-87A3-4027-B518-4BF49F74864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F4E7245-4AD4-45D5-A977-C5ED788C79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36A3D55-0B72-4814-ACFD-928C319E939A}"/>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5" name="Footer Placeholder 4">
            <a:extLst>
              <a:ext uri="{FF2B5EF4-FFF2-40B4-BE49-F238E27FC236}">
                <a16:creationId xmlns:a16="http://schemas.microsoft.com/office/drawing/2014/main" id="{38BBECA1-F881-4F82-BFB0-5F5D3B101F4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4C3E1F-9572-442A-88C3-F40CE590F7E3}"/>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259970275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A28D1-54C4-40DF-B364-C59FEF6A6C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AA2C360-26FF-46B7-AFFC-5238E6E6CD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1EB1DA-F2F7-42CF-ABBE-A63306CD1353}"/>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5" name="Footer Placeholder 4">
            <a:extLst>
              <a:ext uri="{FF2B5EF4-FFF2-40B4-BE49-F238E27FC236}">
                <a16:creationId xmlns:a16="http://schemas.microsoft.com/office/drawing/2014/main" id="{2D20E282-3901-4015-B99A-0B9B0B512D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6E751B-E3A3-4354-B24F-B427C698DC2D}"/>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84874565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7F0-4920-4B76-BD20-F409C64480A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766D117-F1F5-49C6-9B05-17C988AE4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10BB3EA-D30F-469B-85AF-1BEDAEF087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24E70AB-FB03-4831-A169-45DE3C56472B}"/>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6" name="Footer Placeholder 5">
            <a:extLst>
              <a:ext uri="{FF2B5EF4-FFF2-40B4-BE49-F238E27FC236}">
                <a16:creationId xmlns:a16="http://schemas.microsoft.com/office/drawing/2014/main" id="{85EB50C1-94EF-4938-9F01-26BC58AA771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F6ECEEF-41BB-4AAD-8441-CD4F5D49B726}"/>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335502332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160B-E2A5-401E-836E-A5E9C9313CD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765C771-6D7F-4094-99CF-D1FA6BE357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96999B-51DA-47E9-A845-FD4D6326B3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800D171-6D9F-425A-896A-A6CFF680BC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10B015-69F9-42FC-838B-B8DE68168B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7B55C03-DB17-4950-8B7E-C7D8A85018FA}"/>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8" name="Footer Placeholder 7">
            <a:extLst>
              <a:ext uri="{FF2B5EF4-FFF2-40B4-BE49-F238E27FC236}">
                <a16:creationId xmlns:a16="http://schemas.microsoft.com/office/drawing/2014/main" id="{9E2AE84F-A634-4D08-914E-A5B7DD45FE5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9BE57B7-E70A-4EF9-B675-371A6339E737}"/>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197215316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33AB-0625-41BF-92E6-A216A0C9B32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7A20B6F-B43B-4403-A920-03DA9BB80B2A}"/>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4" name="Footer Placeholder 3">
            <a:extLst>
              <a:ext uri="{FF2B5EF4-FFF2-40B4-BE49-F238E27FC236}">
                <a16:creationId xmlns:a16="http://schemas.microsoft.com/office/drawing/2014/main" id="{A3392E0E-0DA0-4867-B8DA-ABEB5A9E71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DB4185F-5C14-4D85-915A-7F4BFD997D5C}"/>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162060567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77B47F-19FF-46FF-9744-71C0489FAD09}"/>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3" name="Footer Placeholder 2">
            <a:extLst>
              <a:ext uri="{FF2B5EF4-FFF2-40B4-BE49-F238E27FC236}">
                <a16:creationId xmlns:a16="http://schemas.microsoft.com/office/drawing/2014/main" id="{7E31A280-DFBD-4169-A173-53F6197BC85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6E91605-9886-46A0-A51C-2EE0A44E3039}"/>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193974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ide placeholder right ">
    <p:spTree>
      <p:nvGrpSpPr>
        <p:cNvPr id="1" name=""/>
        <p:cNvGrpSpPr/>
        <p:nvPr/>
      </p:nvGrpSpPr>
      <p:grpSpPr>
        <a:xfrm>
          <a:off x="0" y="0"/>
          <a:ext cx="0" cy="0"/>
          <a:chOff x="0" y="0"/>
          <a:chExt cx="0" cy="0"/>
        </a:xfrm>
      </p:grpSpPr>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4"/>
          <p:cNvSpPr>
            <a:spLocks noGrp="1"/>
          </p:cNvSpPr>
          <p:nvPr>
            <p:ph type="pic" sz="quarter" idx="10"/>
          </p:nvPr>
        </p:nvSpPr>
        <p:spPr>
          <a:xfrm>
            <a:off x="7036904" y="318052"/>
            <a:ext cx="4890053" cy="6321287"/>
          </a:xfrm>
        </p:spPr>
        <p:txBody>
          <a:bodyPr/>
          <a:lstStyle/>
          <a:p>
            <a:endParaRPr lang="id-ID"/>
          </a:p>
        </p:txBody>
      </p:sp>
    </p:spTree>
    <p:extLst>
      <p:ext uri="{BB962C8B-B14F-4D97-AF65-F5344CB8AC3E}">
        <p14:creationId xmlns:p14="http://schemas.microsoft.com/office/powerpoint/2010/main" val="378877721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4871-D93A-46B4-A956-5B3BC69CC4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BF6C24A-BB15-4F26-A014-85592D376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C277DC1-17B8-45CD-9BFE-E9AEB077C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8163B4-4CAB-4F59-9F2A-123530688AAA}"/>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6" name="Footer Placeholder 5">
            <a:extLst>
              <a:ext uri="{FF2B5EF4-FFF2-40B4-BE49-F238E27FC236}">
                <a16:creationId xmlns:a16="http://schemas.microsoft.com/office/drawing/2014/main" id="{34D1FE91-EFD8-4F17-A293-8CDFF750114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EE5E414-CA28-4557-A466-4AB3C2B74657}"/>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150029456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70D5-47B9-4119-81B3-D8CF3474B8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D4F1B72-BFE4-4101-8D06-A3B91FF60D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45E2F26-2502-4396-B0F9-7574BF254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E5BA2A-A291-4C31-886E-CF614C6A5A08}"/>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6" name="Footer Placeholder 5">
            <a:extLst>
              <a:ext uri="{FF2B5EF4-FFF2-40B4-BE49-F238E27FC236}">
                <a16:creationId xmlns:a16="http://schemas.microsoft.com/office/drawing/2014/main" id="{88108627-6388-4CF6-8DC6-2B9AE7D60C2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92B9E2D-6CDE-4A78-A155-2FC6137CBA08}"/>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370466171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5565-EAC2-4780-BDCF-CA0005E61E1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A6D8FB1-091B-4880-882A-FD38D9C8D8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71272B5-9028-4972-BAFD-7F928CE77D02}"/>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5" name="Footer Placeholder 4">
            <a:extLst>
              <a:ext uri="{FF2B5EF4-FFF2-40B4-BE49-F238E27FC236}">
                <a16:creationId xmlns:a16="http://schemas.microsoft.com/office/drawing/2014/main" id="{0EF3AECB-C415-42B3-B351-7237D84E40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CD37473-47FA-4CD6-9B2C-81EFE4213F4A}"/>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395148567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27914E-309D-4F1E-B8C2-C13C6F7B44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4EEDAB8-EA77-41E5-B04E-B48CF2DC1AE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53EEE20-B8B5-4EAB-B14E-1BD8AE7D6DA5}"/>
              </a:ext>
            </a:extLst>
          </p:cNvPr>
          <p:cNvSpPr>
            <a:spLocks noGrp="1"/>
          </p:cNvSpPr>
          <p:nvPr>
            <p:ph type="dt" sz="half" idx="10"/>
          </p:nvPr>
        </p:nvSpPr>
        <p:spPr/>
        <p:txBody>
          <a:bodyPr/>
          <a:lstStyle/>
          <a:p>
            <a:fld id="{4F40D74C-3079-4F52-930F-793D025B72A5}" type="datetimeFigureOut">
              <a:rPr lang="en-CA" smtClean="0"/>
              <a:t>2023-03-01</a:t>
            </a:fld>
            <a:endParaRPr lang="en-CA"/>
          </a:p>
        </p:txBody>
      </p:sp>
      <p:sp>
        <p:nvSpPr>
          <p:cNvPr id="5" name="Footer Placeholder 4">
            <a:extLst>
              <a:ext uri="{FF2B5EF4-FFF2-40B4-BE49-F238E27FC236}">
                <a16:creationId xmlns:a16="http://schemas.microsoft.com/office/drawing/2014/main" id="{DD411DD8-D93B-4382-AAF8-8A7A7B0B51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95CF4B-B8A0-44E9-8ADF-6E68EB18D5F8}"/>
              </a:ext>
            </a:extLst>
          </p:cNvPr>
          <p:cNvSpPr>
            <a:spLocks noGrp="1"/>
          </p:cNvSpPr>
          <p:nvPr>
            <p:ph type="sldNum" sz="quarter" idx="12"/>
          </p:nvPr>
        </p:nvSpPr>
        <p:spPr/>
        <p:txBody>
          <a:bodyPr/>
          <a:lstStyle/>
          <a:p>
            <a:fld id="{FAC037F9-6AD8-4F07-B461-043D3EF2A1FA}" type="slidenum">
              <a:rPr lang="en-CA" smtClean="0"/>
              <a:t>‹#›</a:t>
            </a:fld>
            <a:endParaRPr lang="en-CA"/>
          </a:p>
        </p:txBody>
      </p:sp>
    </p:spTree>
    <p:extLst>
      <p:ext uri="{BB962C8B-B14F-4D97-AF65-F5344CB8AC3E}">
        <p14:creationId xmlns:p14="http://schemas.microsoft.com/office/powerpoint/2010/main" val="167994285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03 Options">
    <p:spTree>
      <p:nvGrpSpPr>
        <p:cNvPr id="1" name=""/>
        <p:cNvGrpSpPr/>
        <p:nvPr/>
      </p:nvGrpSpPr>
      <p:grpSpPr>
        <a:xfrm>
          <a:off x="0" y="0"/>
          <a:ext cx="0" cy="0"/>
          <a:chOff x="0" y="0"/>
          <a:chExt cx="0" cy="0"/>
        </a:xfrm>
      </p:grpSpPr>
      <p:sp>
        <p:nvSpPr>
          <p:cNvPr id="7" name="Text Placeholder 33"/>
          <p:cNvSpPr>
            <a:spLocks noGrp="1"/>
          </p:cNvSpPr>
          <p:nvPr>
            <p:ph type="body" sz="quarter" idx="11" hasCustomPrompt="1"/>
          </p:nvPr>
        </p:nvSpPr>
        <p:spPr>
          <a:xfrm>
            <a:off x="7304405" y="1560511"/>
            <a:ext cx="3855720" cy="968376"/>
          </a:xfrm>
          <a:prstGeom prst="rect">
            <a:avLst/>
          </a:prstGeom>
        </p:spPr>
        <p:txBody>
          <a:bodyPr>
            <a:noAutofit/>
          </a:bodyPr>
          <a:lstStyle>
            <a:lvl1pPr marL="0" indent="0">
              <a:buNone/>
              <a:defRPr sz="11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8" name="Text Placeholder 36"/>
          <p:cNvSpPr>
            <a:spLocks noGrp="1"/>
          </p:cNvSpPr>
          <p:nvPr>
            <p:ph type="body" sz="quarter" idx="14" hasCustomPrompt="1"/>
          </p:nvPr>
        </p:nvSpPr>
        <p:spPr>
          <a:xfrm>
            <a:off x="7304404" y="1152523"/>
            <a:ext cx="2531747" cy="541338"/>
          </a:xfrm>
          <a:prstGeom prst="rect">
            <a:avLst/>
          </a:prstGeo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9" name="Text Placeholder 33"/>
          <p:cNvSpPr>
            <a:spLocks noGrp="1"/>
          </p:cNvSpPr>
          <p:nvPr>
            <p:ph type="body" sz="quarter" idx="15" hasCustomPrompt="1"/>
          </p:nvPr>
        </p:nvSpPr>
        <p:spPr>
          <a:xfrm>
            <a:off x="7304405" y="3355971"/>
            <a:ext cx="3855720" cy="968376"/>
          </a:xfrm>
          <a:prstGeom prst="rect">
            <a:avLst/>
          </a:prstGeom>
        </p:spPr>
        <p:txBody>
          <a:bodyPr>
            <a:noAutofit/>
          </a:bodyPr>
          <a:lstStyle>
            <a:lvl1pPr marL="0" indent="0">
              <a:buNone/>
              <a:defRPr sz="11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0" name="Text Placeholder 36"/>
          <p:cNvSpPr>
            <a:spLocks noGrp="1"/>
          </p:cNvSpPr>
          <p:nvPr>
            <p:ph type="body" sz="quarter" idx="16" hasCustomPrompt="1"/>
          </p:nvPr>
        </p:nvSpPr>
        <p:spPr>
          <a:xfrm>
            <a:off x="7304404" y="2947983"/>
            <a:ext cx="2531747" cy="541338"/>
          </a:xfrm>
          <a:prstGeom prst="rect">
            <a:avLst/>
          </a:prstGeo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1" name="Text Placeholder 33"/>
          <p:cNvSpPr>
            <a:spLocks noGrp="1"/>
          </p:cNvSpPr>
          <p:nvPr>
            <p:ph type="body" sz="quarter" idx="17" hasCustomPrompt="1"/>
          </p:nvPr>
        </p:nvSpPr>
        <p:spPr>
          <a:xfrm>
            <a:off x="7304405" y="5151431"/>
            <a:ext cx="3855720" cy="968376"/>
          </a:xfrm>
          <a:prstGeom prst="rect">
            <a:avLst/>
          </a:prstGeom>
        </p:spPr>
        <p:txBody>
          <a:bodyPr>
            <a:noAutofit/>
          </a:bodyPr>
          <a:lstStyle>
            <a:lvl1pPr marL="0" indent="0">
              <a:buNone/>
              <a:defRPr sz="11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2" name="Text Placeholder 36"/>
          <p:cNvSpPr>
            <a:spLocks noGrp="1"/>
          </p:cNvSpPr>
          <p:nvPr>
            <p:ph type="body" sz="quarter" idx="18" hasCustomPrompt="1"/>
          </p:nvPr>
        </p:nvSpPr>
        <p:spPr>
          <a:xfrm>
            <a:off x="7304404" y="4743443"/>
            <a:ext cx="2531747" cy="541338"/>
          </a:xfrm>
          <a:prstGeom prst="rect">
            <a:avLst/>
          </a:prstGeo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Tree>
    <p:extLst>
      <p:ext uri="{BB962C8B-B14F-4D97-AF65-F5344CB8AC3E}">
        <p14:creationId xmlns:p14="http://schemas.microsoft.com/office/powerpoint/2010/main" val="111904582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04 Options">
    <p:spTree>
      <p:nvGrpSpPr>
        <p:cNvPr id="1" name=""/>
        <p:cNvGrpSpPr/>
        <p:nvPr/>
      </p:nvGrpSpPr>
      <p:grpSpPr>
        <a:xfrm>
          <a:off x="0" y="0"/>
          <a:ext cx="0" cy="0"/>
          <a:chOff x="0" y="0"/>
          <a:chExt cx="0" cy="0"/>
        </a:xfrm>
      </p:grpSpPr>
      <p:sp>
        <p:nvSpPr>
          <p:cNvPr id="7" name="Text Placeholder 33"/>
          <p:cNvSpPr>
            <a:spLocks noGrp="1"/>
          </p:cNvSpPr>
          <p:nvPr>
            <p:ph type="body" sz="quarter" idx="11" hasCustomPrompt="1"/>
          </p:nvPr>
        </p:nvSpPr>
        <p:spPr>
          <a:xfrm>
            <a:off x="7304405" y="1044318"/>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8" name="Text Placeholder 36"/>
          <p:cNvSpPr>
            <a:spLocks noGrp="1"/>
          </p:cNvSpPr>
          <p:nvPr>
            <p:ph type="body" sz="quarter" idx="14" hasCustomPrompt="1"/>
          </p:nvPr>
        </p:nvSpPr>
        <p:spPr>
          <a:xfrm>
            <a:off x="7304404" y="636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3" name="Text Placeholder 33"/>
          <p:cNvSpPr>
            <a:spLocks noGrp="1"/>
          </p:cNvSpPr>
          <p:nvPr>
            <p:ph type="body" sz="quarter" idx="15" hasCustomPrompt="1"/>
          </p:nvPr>
        </p:nvSpPr>
        <p:spPr>
          <a:xfrm>
            <a:off x="7304405" y="2511782"/>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4" name="Text Placeholder 36"/>
          <p:cNvSpPr>
            <a:spLocks noGrp="1"/>
          </p:cNvSpPr>
          <p:nvPr>
            <p:ph type="body" sz="quarter" idx="16" hasCustomPrompt="1"/>
          </p:nvPr>
        </p:nvSpPr>
        <p:spPr>
          <a:xfrm>
            <a:off x="7304404" y="2103794"/>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5" name="Text Placeholder 33"/>
          <p:cNvSpPr>
            <a:spLocks noGrp="1"/>
          </p:cNvSpPr>
          <p:nvPr>
            <p:ph type="body" sz="quarter" idx="17" hasCustomPrompt="1"/>
          </p:nvPr>
        </p:nvSpPr>
        <p:spPr>
          <a:xfrm>
            <a:off x="7304405" y="3986620"/>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6" name="Text Placeholder 36"/>
          <p:cNvSpPr>
            <a:spLocks noGrp="1"/>
          </p:cNvSpPr>
          <p:nvPr>
            <p:ph type="body" sz="quarter" idx="18" hasCustomPrompt="1"/>
          </p:nvPr>
        </p:nvSpPr>
        <p:spPr>
          <a:xfrm>
            <a:off x="7304404" y="3578632"/>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17" name="Text Placeholder 33"/>
          <p:cNvSpPr>
            <a:spLocks noGrp="1"/>
          </p:cNvSpPr>
          <p:nvPr>
            <p:ph type="body" sz="quarter" idx="19" hasCustomPrompt="1"/>
          </p:nvPr>
        </p:nvSpPr>
        <p:spPr>
          <a:xfrm>
            <a:off x="7304405" y="5461458"/>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8" name="Text Placeholder 36"/>
          <p:cNvSpPr>
            <a:spLocks noGrp="1"/>
          </p:cNvSpPr>
          <p:nvPr>
            <p:ph type="body" sz="quarter" idx="20" hasCustomPrompt="1"/>
          </p:nvPr>
        </p:nvSpPr>
        <p:spPr>
          <a:xfrm>
            <a:off x="7304404" y="505347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Tree>
    <p:extLst>
      <p:ext uri="{BB962C8B-B14F-4D97-AF65-F5344CB8AC3E}">
        <p14:creationId xmlns:p14="http://schemas.microsoft.com/office/powerpoint/2010/main" val="122081557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05 Options">
    <p:spTree>
      <p:nvGrpSpPr>
        <p:cNvPr id="1" name=""/>
        <p:cNvGrpSpPr/>
        <p:nvPr/>
      </p:nvGrpSpPr>
      <p:grpSpPr>
        <a:xfrm>
          <a:off x="0" y="0"/>
          <a:ext cx="0" cy="0"/>
          <a:chOff x="0" y="0"/>
          <a:chExt cx="0" cy="0"/>
        </a:xfrm>
      </p:grpSpPr>
      <p:sp>
        <p:nvSpPr>
          <p:cNvPr id="7" name="Text Placeholder 33"/>
          <p:cNvSpPr>
            <a:spLocks noGrp="1"/>
          </p:cNvSpPr>
          <p:nvPr>
            <p:ph type="body" sz="quarter" idx="11" hasCustomPrompt="1"/>
          </p:nvPr>
        </p:nvSpPr>
        <p:spPr>
          <a:xfrm>
            <a:off x="7304404" y="960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8" name="Text Placeholder 36"/>
          <p:cNvSpPr>
            <a:spLocks noGrp="1"/>
          </p:cNvSpPr>
          <p:nvPr>
            <p:ph type="body" sz="quarter" idx="14" hasCustomPrompt="1"/>
          </p:nvPr>
        </p:nvSpPr>
        <p:spPr>
          <a:xfrm>
            <a:off x="7304404" y="636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0" name="Text Placeholder 33"/>
          <p:cNvSpPr>
            <a:spLocks noGrp="1"/>
          </p:cNvSpPr>
          <p:nvPr>
            <p:ph type="body" sz="quarter" idx="15" hasCustomPrompt="1"/>
          </p:nvPr>
        </p:nvSpPr>
        <p:spPr>
          <a:xfrm>
            <a:off x="7304404" y="2103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11" name="Text Placeholder 36"/>
          <p:cNvSpPr>
            <a:spLocks noGrp="1"/>
          </p:cNvSpPr>
          <p:nvPr>
            <p:ph type="body" sz="quarter" idx="16" hasCustomPrompt="1"/>
          </p:nvPr>
        </p:nvSpPr>
        <p:spPr>
          <a:xfrm>
            <a:off x="7304404" y="1779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2" name="Text Placeholder 33"/>
          <p:cNvSpPr>
            <a:spLocks noGrp="1"/>
          </p:cNvSpPr>
          <p:nvPr>
            <p:ph type="body" sz="quarter" idx="17" hasCustomPrompt="1"/>
          </p:nvPr>
        </p:nvSpPr>
        <p:spPr>
          <a:xfrm>
            <a:off x="7304404" y="3246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19" name="Text Placeholder 36"/>
          <p:cNvSpPr>
            <a:spLocks noGrp="1"/>
          </p:cNvSpPr>
          <p:nvPr>
            <p:ph type="body" sz="quarter" idx="18" hasCustomPrompt="1"/>
          </p:nvPr>
        </p:nvSpPr>
        <p:spPr>
          <a:xfrm>
            <a:off x="7304404" y="2922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0" name="Text Placeholder 33"/>
          <p:cNvSpPr>
            <a:spLocks noGrp="1"/>
          </p:cNvSpPr>
          <p:nvPr>
            <p:ph type="body" sz="quarter" idx="19" hasCustomPrompt="1"/>
          </p:nvPr>
        </p:nvSpPr>
        <p:spPr>
          <a:xfrm>
            <a:off x="7304404" y="4389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21" name="Text Placeholder 36"/>
          <p:cNvSpPr>
            <a:spLocks noGrp="1"/>
          </p:cNvSpPr>
          <p:nvPr>
            <p:ph type="body" sz="quarter" idx="20" hasCustomPrompt="1"/>
          </p:nvPr>
        </p:nvSpPr>
        <p:spPr>
          <a:xfrm>
            <a:off x="7304404" y="4065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
        <p:nvSpPr>
          <p:cNvPr id="22" name="Text Placeholder 33"/>
          <p:cNvSpPr>
            <a:spLocks noGrp="1"/>
          </p:cNvSpPr>
          <p:nvPr>
            <p:ph type="body" sz="quarter" idx="21" hasCustomPrompt="1"/>
          </p:nvPr>
        </p:nvSpPr>
        <p:spPr>
          <a:xfrm>
            <a:off x="7304404" y="5532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23" name="Text Placeholder 36"/>
          <p:cNvSpPr>
            <a:spLocks noGrp="1"/>
          </p:cNvSpPr>
          <p:nvPr>
            <p:ph type="body" sz="quarter" idx="22" hasCustomPrompt="1"/>
          </p:nvPr>
        </p:nvSpPr>
        <p:spPr>
          <a:xfrm>
            <a:off x="7304404" y="5208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05</a:t>
            </a:r>
            <a:endParaRPr lang="ru-RU" dirty="0"/>
          </a:p>
        </p:txBody>
      </p:sp>
    </p:spTree>
    <p:extLst>
      <p:ext uri="{BB962C8B-B14F-4D97-AF65-F5344CB8AC3E}">
        <p14:creationId xmlns:p14="http://schemas.microsoft.com/office/powerpoint/2010/main" val="59588103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_04 Options">
    <p:spTree>
      <p:nvGrpSpPr>
        <p:cNvPr id="1" name=""/>
        <p:cNvGrpSpPr/>
        <p:nvPr/>
      </p:nvGrpSpPr>
      <p:grpSpPr>
        <a:xfrm>
          <a:off x="0" y="0"/>
          <a:ext cx="0" cy="0"/>
          <a:chOff x="0" y="0"/>
          <a:chExt cx="0" cy="0"/>
        </a:xfrm>
      </p:grpSpPr>
      <p:sp>
        <p:nvSpPr>
          <p:cNvPr id="10" name="Text Placeholder 33"/>
          <p:cNvSpPr>
            <a:spLocks noGrp="1"/>
          </p:cNvSpPr>
          <p:nvPr>
            <p:ph type="body" sz="quarter" idx="11" hasCustomPrompt="1"/>
          </p:nvPr>
        </p:nvSpPr>
        <p:spPr>
          <a:xfrm>
            <a:off x="779145" y="1274759"/>
            <a:ext cx="2390775"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11" name="Text Placeholder 36"/>
          <p:cNvSpPr>
            <a:spLocks noGrp="1"/>
          </p:cNvSpPr>
          <p:nvPr>
            <p:ph type="body" sz="quarter" idx="12" hasCustomPrompt="1"/>
          </p:nvPr>
        </p:nvSpPr>
        <p:spPr>
          <a:xfrm>
            <a:off x="8991599" y="872328"/>
            <a:ext cx="240379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12" name="Text Placeholder 33"/>
          <p:cNvSpPr>
            <a:spLocks noGrp="1"/>
          </p:cNvSpPr>
          <p:nvPr>
            <p:ph type="body" sz="quarter" idx="13" hasCustomPrompt="1"/>
          </p:nvPr>
        </p:nvSpPr>
        <p:spPr>
          <a:xfrm>
            <a:off x="8991599" y="1287459"/>
            <a:ext cx="24037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19" name="Text Placeholder 36"/>
          <p:cNvSpPr>
            <a:spLocks noGrp="1"/>
          </p:cNvSpPr>
          <p:nvPr>
            <p:ph type="body" sz="quarter" idx="14" hasCustomPrompt="1"/>
          </p:nvPr>
        </p:nvSpPr>
        <p:spPr>
          <a:xfrm>
            <a:off x="779145" y="872328"/>
            <a:ext cx="2390776"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20" name="Text Placeholder 33"/>
          <p:cNvSpPr>
            <a:spLocks noGrp="1"/>
          </p:cNvSpPr>
          <p:nvPr>
            <p:ph type="body" sz="quarter" idx="15" hasCustomPrompt="1"/>
          </p:nvPr>
        </p:nvSpPr>
        <p:spPr>
          <a:xfrm>
            <a:off x="779145" y="5246684"/>
            <a:ext cx="2390775"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21" name="Text Placeholder 36"/>
          <p:cNvSpPr>
            <a:spLocks noGrp="1"/>
          </p:cNvSpPr>
          <p:nvPr>
            <p:ph type="body" sz="quarter" idx="16" hasCustomPrompt="1"/>
          </p:nvPr>
        </p:nvSpPr>
        <p:spPr>
          <a:xfrm>
            <a:off x="779145" y="4844253"/>
            <a:ext cx="2390776"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22" name="Text Placeholder 36"/>
          <p:cNvSpPr>
            <a:spLocks noGrp="1"/>
          </p:cNvSpPr>
          <p:nvPr>
            <p:ph type="body" sz="quarter" idx="17" hasCustomPrompt="1"/>
          </p:nvPr>
        </p:nvSpPr>
        <p:spPr>
          <a:xfrm>
            <a:off x="8991599" y="4844253"/>
            <a:ext cx="240379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3" name="Text Placeholder 33"/>
          <p:cNvSpPr>
            <a:spLocks noGrp="1"/>
          </p:cNvSpPr>
          <p:nvPr>
            <p:ph type="body" sz="quarter" idx="18" hasCustomPrompt="1"/>
          </p:nvPr>
        </p:nvSpPr>
        <p:spPr>
          <a:xfrm>
            <a:off x="8991599" y="5259384"/>
            <a:ext cx="24037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 incididunt ut labore et dolore magna aliqua. </a:t>
            </a:r>
          </a:p>
        </p:txBody>
      </p:sp>
    </p:spTree>
    <p:extLst>
      <p:ext uri="{BB962C8B-B14F-4D97-AF65-F5344CB8AC3E}">
        <p14:creationId xmlns:p14="http://schemas.microsoft.com/office/powerpoint/2010/main" val="230608203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06 Options">
    <p:spTree>
      <p:nvGrpSpPr>
        <p:cNvPr id="1" name=""/>
        <p:cNvGrpSpPr/>
        <p:nvPr/>
      </p:nvGrpSpPr>
      <p:grpSpPr>
        <a:xfrm>
          <a:off x="0" y="0"/>
          <a:ext cx="0" cy="0"/>
          <a:chOff x="0" y="0"/>
          <a:chExt cx="0" cy="0"/>
        </a:xfrm>
      </p:grpSpPr>
      <p:sp>
        <p:nvSpPr>
          <p:cNvPr id="13" name="Text Placeholder 33"/>
          <p:cNvSpPr>
            <a:spLocks noGrp="1"/>
          </p:cNvSpPr>
          <p:nvPr>
            <p:ph type="body" sz="quarter" idx="15" hasCustomPrompt="1"/>
          </p:nvPr>
        </p:nvSpPr>
        <p:spPr>
          <a:xfrm>
            <a:off x="775333" y="5418134"/>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4" name="Text Placeholder 36"/>
          <p:cNvSpPr>
            <a:spLocks noGrp="1"/>
          </p:cNvSpPr>
          <p:nvPr>
            <p:ph type="body" sz="quarter" idx="16" hasCustomPrompt="1"/>
          </p:nvPr>
        </p:nvSpPr>
        <p:spPr>
          <a:xfrm>
            <a:off x="775332" y="5035548"/>
            <a:ext cx="1691679"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15" name="Text Placeholder 33"/>
          <p:cNvSpPr>
            <a:spLocks noGrp="1"/>
          </p:cNvSpPr>
          <p:nvPr>
            <p:ph type="body" sz="quarter" idx="19" hasCustomPrompt="1"/>
          </p:nvPr>
        </p:nvSpPr>
        <p:spPr>
          <a:xfrm>
            <a:off x="775334" y="3433362"/>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6" name="Text Placeholder 36"/>
          <p:cNvSpPr>
            <a:spLocks noGrp="1"/>
          </p:cNvSpPr>
          <p:nvPr>
            <p:ph type="body" sz="quarter" idx="20" hasCustomPrompt="1"/>
          </p:nvPr>
        </p:nvSpPr>
        <p:spPr>
          <a:xfrm>
            <a:off x="775333" y="3050776"/>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17" name="Text Placeholder 33"/>
          <p:cNvSpPr>
            <a:spLocks noGrp="1"/>
          </p:cNvSpPr>
          <p:nvPr>
            <p:ph type="body" sz="quarter" idx="21" hasCustomPrompt="1"/>
          </p:nvPr>
        </p:nvSpPr>
        <p:spPr>
          <a:xfrm>
            <a:off x="775333" y="1405336"/>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8" name="Text Placeholder 36"/>
          <p:cNvSpPr>
            <a:spLocks noGrp="1"/>
          </p:cNvSpPr>
          <p:nvPr>
            <p:ph type="body" sz="quarter" idx="22" hasCustomPrompt="1"/>
          </p:nvPr>
        </p:nvSpPr>
        <p:spPr>
          <a:xfrm>
            <a:off x="775332" y="1022750"/>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24" name="Text Placeholder 36"/>
          <p:cNvSpPr>
            <a:spLocks noGrp="1"/>
          </p:cNvSpPr>
          <p:nvPr>
            <p:ph type="body" sz="quarter" idx="23" hasCustomPrompt="1"/>
          </p:nvPr>
        </p:nvSpPr>
        <p:spPr>
          <a:xfrm>
            <a:off x="9429749" y="3112687"/>
            <a:ext cx="188944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5</a:t>
            </a:r>
          </a:p>
        </p:txBody>
      </p:sp>
      <p:sp>
        <p:nvSpPr>
          <p:cNvPr id="25" name="Text Placeholder 33"/>
          <p:cNvSpPr>
            <a:spLocks noGrp="1"/>
          </p:cNvSpPr>
          <p:nvPr>
            <p:ph type="body" sz="quarter" idx="24" hasCustomPrompt="1"/>
          </p:nvPr>
        </p:nvSpPr>
        <p:spPr>
          <a:xfrm>
            <a:off x="9753599" y="3495273"/>
            <a:ext cx="15655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a:t>
            </a:r>
          </a:p>
        </p:txBody>
      </p:sp>
      <p:sp>
        <p:nvSpPr>
          <p:cNvPr id="26" name="Text Placeholder 36"/>
          <p:cNvSpPr>
            <a:spLocks noGrp="1"/>
          </p:cNvSpPr>
          <p:nvPr>
            <p:ph type="body" sz="quarter" idx="25" hasCustomPrompt="1"/>
          </p:nvPr>
        </p:nvSpPr>
        <p:spPr>
          <a:xfrm>
            <a:off x="9429748" y="1022750"/>
            <a:ext cx="188944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7" name="Text Placeholder 33"/>
          <p:cNvSpPr>
            <a:spLocks noGrp="1"/>
          </p:cNvSpPr>
          <p:nvPr>
            <p:ph type="body" sz="quarter" idx="26" hasCustomPrompt="1"/>
          </p:nvPr>
        </p:nvSpPr>
        <p:spPr>
          <a:xfrm>
            <a:off x="9753598" y="1405336"/>
            <a:ext cx="15655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a:t>
            </a:r>
          </a:p>
        </p:txBody>
      </p:sp>
      <p:sp>
        <p:nvSpPr>
          <p:cNvPr id="28" name="Text Placeholder 36"/>
          <p:cNvSpPr>
            <a:spLocks noGrp="1"/>
          </p:cNvSpPr>
          <p:nvPr>
            <p:ph type="body" sz="quarter" idx="27" hasCustomPrompt="1"/>
          </p:nvPr>
        </p:nvSpPr>
        <p:spPr>
          <a:xfrm>
            <a:off x="9429748" y="5087938"/>
            <a:ext cx="188944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06</a:t>
            </a:r>
            <a:endParaRPr lang="ru-RU" dirty="0"/>
          </a:p>
        </p:txBody>
      </p:sp>
      <p:sp>
        <p:nvSpPr>
          <p:cNvPr id="29" name="Text Placeholder 33"/>
          <p:cNvSpPr>
            <a:spLocks noGrp="1"/>
          </p:cNvSpPr>
          <p:nvPr>
            <p:ph type="body" sz="quarter" idx="28" hasCustomPrompt="1"/>
          </p:nvPr>
        </p:nvSpPr>
        <p:spPr>
          <a:xfrm>
            <a:off x="9753598" y="5470524"/>
            <a:ext cx="15655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a:t>
            </a:r>
          </a:p>
        </p:txBody>
      </p:sp>
    </p:spTree>
    <p:extLst>
      <p:ext uri="{BB962C8B-B14F-4D97-AF65-F5344CB8AC3E}">
        <p14:creationId xmlns:p14="http://schemas.microsoft.com/office/powerpoint/2010/main" val="2391782877"/>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2_04 Options">
    <p:spTree>
      <p:nvGrpSpPr>
        <p:cNvPr id="1" name=""/>
        <p:cNvGrpSpPr/>
        <p:nvPr/>
      </p:nvGrpSpPr>
      <p:grpSpPr>
        <a:xfrm>
          <a:off x="0" y="0"/>
          <a:ext cx="0" cy="0"/>
          <a:chOff x="0" y="0"/>
          <a:chExt cx="0" cy="0"/>
        </a:xfrm>
      </p:grpSpPr>
      <p:sp>
        <p:nvSpPr>
          <p:cNvPr id="12" name="Text Placeholder 33"/>
          <p:cNvSpPr>
            <a:spLocks noGrp="1"/>
          </p:cNvSpPr>
          <p:nvPr>
            <p:ph type="body" sz="quarter" idx="19" hasCustomPrompt="1"/>
          </p:nvPr>
        </p:nvSpPr>
        <p:spPr>
          <a:xfrm>
            <a:off x="700088" y="3814329"/>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3" name="Text Placeholder 33"/>
          <p:cNvSpPr>
            <a:spLocks noGrp="1"/>
          </p:cNvSpPr>
          <p:nvPr>
            <p:ph type="body" sz="quarter" idx="20" hasCustomPrompt="1"/>
          </p:nvPr>
        </p:nvSpPr>
        <p:spPr>
          <a:xfrm>
            <a:off x="2277877" y="5451882"/>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4" name="Text Placeholder 33"/>
          <p:cNvSpPr>
            <a:spLocks noGrp="1"/>
          </p:cNvSpPr>
          <p:nvPr>
            <p:ph type="body" sz="quarter" idx="21" hasCustomPrompt="1"/>
          </p:nvPr>
        </p:nvSpPr>
        <p:spPr>
          <a:xfrm>
            <a:off x="8236418" y="5451882"/>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5" name="Text Placeholder 33"/>
          <p:cNvSpPr>
            <a:spLocks noGrp="1"/>
          </p:cNvSpPr>
          <p:nvPr>
            <p:ph type="body" sz="quarter" idx="22" hasCustomPrompt="1"/>
          </p:nvPr>
        </p:nvSpPr>
        <p:spPr>
          <a:xfrm>
            <a:off x="9605029" y="3814329"/>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6" name="Text Placeholder 36"/>
          <p:cNvSpPr>
            <a:spLocks noGrp="1"/>
          </p:cNvSpPr>
          <p:nvPr>
            <p:ph type="body" sz="quarter" idx="23" hasCustomPrompt="1"/>
          </p:nvPr>
        </p:nvSpPr>
        <p:spPr>
          <a:xfrm>
            <a:off x="638174" y="3508961"/>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7" name="Text Placeholder 36"/>
          <p:cNvSpPr>
            <a:spLocks noGrp="1"/>
          </p:cNvSpPr>
          <p:nvPr>
            <p:ph type="body" sz="quarter" idx="24" hasCustomPrompt="1"/>
          </p:nvPr>
        </p:nvSpPr>
        <p:spPr>
          <a:xfrm>
            <a:off x="2277877" y="5133927"/>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8" name="Text Placeholder 36"/>
          <p:cNvSpPr>
            <a:spLocks noGrp="1"/>
          </p:cNvSpPr>
          <p:nvPr>
            <p:ph type="body" sz="quarter" idx="25" hasCustomPrompt="1"/>
          </p:nvPr>
        </p:nvSpPr>
        <p:spPr>
          <a:xfrm>
            <a:off x="8236418" y="5133927"/>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24" name="Text Placeholder 36"/>
          <p:cNvSpPr>
            <a:spLocks noGrp="1"/>
          </p:cNvSpPr>
          <p:nvPr>
            <p:ph type="body" sz="quarter" idx="26" hasCustomPrompt="1"/>
          </p:nvPr>
        </p:nvSpPr>
        <p:spPr>
          <a:xfrm>
            <a:off x="9605029" y="3508961"/>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Tree>
    <p:extLst>
      <p:ext uri="{BB962C8B-B14F-4D97-AF65-F5344CB8AC3E}">
        <p14:creationId xmlns:p14="http://schemas.microsoft.com/office/powerpoint/2010/main" val="1643899187"/>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ide placeholder right ">
    <p:spTree>
      <p:nvGrpSpPr>
        <p:cNvPr id="1" name=""/>
        <p:cNvGrpSpPr/>
        <p:nvPr/>
      </p:nvGrpSpPr>
      <p:grpSpPr>
        <a:xfrm>
          <a:off x="0" y="0"/>
          <a:ext cx="0" cy="0"/>
          <a:chOff x="0" y="0"/>
          <a:chExt cx="0" cy="0"/>
        </a:xfrm>
      </p:grpSpPr>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4"/>
          <p:cNvSpPr>
            <a:spLocks noGrp="1"/>
          </p:cNvSpPr>
          <p:nvPr>
            <p:ph type="pic" sz="quarter" idx="10"/>
          </p:nvPr>
        </p:nvSpPr>
        <p:spPr>
          <a:xfrm>
            <a:off x="10177670" y="318052"/>
            <a:ext cx="1749287" cy="6321287"/>
          </a:xfrm>
        </p:spPr>
        <p:txBody>
          <a:bodyPr/>
          <a:lstStyle/>
          <a:p>
            <a:endParaRPr lang="id-ID"/>
          </a:p>
        </p:txBody>
      </p:sp>
      <p:sp>
        <p:nvSpPr>
          <p:cNvPr id="7" name="Picture Placeholder 4"/>
          <p:cNvSpPr>
            <a:spLocks noGrp="1"/>
          </p:cNvSpPr>
          <p:nvPr>
            <p:ph type="pic" sz="quarter" idx="11"/>
          </p:nvPr>
        </p:nvSpPr>
        <p:spPr>
          <a:xfrm>
            <a:off x="8256104" y="315583"/>
            <a:ext cx="1749287" cy="6321287"/>
          </a:xfrm>
        </p:spPr>
        <p:txBody>
          <a:bodyPr/>
          <a:lstStyle/>
          <a:p>
            <a:endParaRPr lang="id-ID"/>
          </a:p>
        </p:txBody>
      </p:sp>
      <p:sp>
        <p:nvSpPr>
          <p:cNvPr id="8" name="Picture Placeholder 4"/>
          <p:cNvSpPr>
            <a:spLocks noGrp="1"/>
          </p:cNvSpPr>
          <p:nvPr>
            <p:ph type="pic" sz="quarter" idx="12"/>
          </p:nvPr>
        </p:nvSpPr>
        <p:spPr>
          <a:xfrm>
            <a:off x="6334538" y="315582"/>
            <a:ext cx="1749287" cy="6321287"/>
          </a:xfrm>
        </p:spPr>
        <p:txBody>
          <a:bodyPr/>
          <a:lstStyle/>
          <a:p>
            <a:endParaRPr lang="id-ID"/>
          </a:p>
        </p:txBody>
      </p:sp>
    </p:spTree>
    <p:extLst>
      <p:ext uri="{BB962C8B-B14F-4D97-AF65-F5344CB8AC3E}">
        <p14:creationId xmlns:p14="http://schemas.microsoft.com/office/powerpoint/2010/main" val="256363127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06_01 Options">
    <p:spTree>
      <p:nvGrpSpPr>
        <p:cNvPr id="1" name=""/>
        <p:cNvGrpSpPr/>
        <p:nvPr/>
      </p:nvGrpSpPr>
      <p:grpSpPr>
        <a:xfrm>
          <a:off x="0" y="0"/>
          <a:ext cx="0" cy="0"/>
          <a:chOff x="0" y="0"/>
          <a:chExt cx="0" cy="0"/>
        </a:xfrm>
      </p:grpSpPr>
      <p:sp>
        <p:nvSpPr>
          <p:cNvPr id="12" name="Text Placeholder 33"/>
          <p:cNvSpPr>
            <a:spLocks noGrp="1"/>
          </p:cNvSpPr>
          <p:nvPr>
            <p:ph type="body" sz="quarter" idx="19" hasCustomPrompt="1"/>
          </p:nvPr>
        </p:nvSpPr>
        <p:spPr>
          <a:xfrm>
            <a:off x="1552575" y="155078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6" name="Text Placeholder 36"/>
          <p:cNvSpPr>
            <a:spLocks noGrp="1"/>
          </p:cNvSpPr>
          <p:nvPr>
            <p:ph type="body" sz="quarter" idx="23" hasCustomPrompt="1"/>
          </p:nvPr>
        </p:nvSpPr>
        <p:spPr>
          <a:xfrm>
            <a:off x="1552575" y="130551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1" name="Text Placeholder 33"/>
          <p:cNvSpPr>
            <a:spLocks noGrp="1"/>
          </p:cNvSpPr>
          <p:nvPr>
            <p:ph type="body" sz="quarter" idx="24" hasCustomPrompt="1"/>
          </p:nvPr>
        </p:nvSpPr>
        <p:spPr>
          <a:xfrm>
            <a:off x="3089275" y="254773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9" name="Text Placeholder 36"/>
          <p:cNvSpPr>
            <a:spLocks noGrp="1"/>
          </p:cNvSpPr>
          <p:nvPr>
            <p:ph type="body" sz="quarter" idx="25" hasCustomPrompt="1"/>
          </p:nvPr>
        </p:nvSpPr>
        <p:spPr>
          <a:xfrm>
            <a:off x="3089275" y="230246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20" name="Text Placeholder 33"/>
          <p:cNvSpPr>
            <a:spLocks noGrp="1"/>
          </p:cNvSpPr>
          <p:nvPr>
            <p:ph type="body" sz="quarter" idx="26" hasCustomPrompt="1"/>
          </p:nvPr>
        </p:nvSpPr>
        <p:spPr>
          <a:xfrm>
            <a:off x="4594225" y="69353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1" name="Text Placeholder 36"/>
          <p:cNvSpPr>
            <a:spLocks noGrp="1"/>
          </p:cNvSpPr>
          <p:nvPr>
            <p:ph type="body" sz="quarter" idx="27" hasCustomPrompt="1"/>
          </p:nvPr>
        </p:nvSpPr>
        <p:spPr>
          <a:xfrm>
            <a:off x="4594225" y="44826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2" name="Text Placeholder 33"/>
          <p:cNvSpPr>
            <a:spLocks noGrp="1"/>
          </p:cNvSpPr>
          <p:nvPr>
            <p:ph type="body" sz="quarter" idx="28" hasCustomPrompt="1"/>
          </p:nvPr>
        </p:nvSpPr>
        <p:spPr>
          <a:xfrm>
            <a:off x="6600825" y="131017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3" name="Text Placeholder 36"/>
          <p:cNvSpPr>
            <a:spLocks noGrp="1"/>
          </p:cNvSpPr>
          <p:nvPr>
            <p:ph type="body" sz="quarter" idx="29" hasCustomPrompt="1"/>
          </p:nvPr>
        </p:nvSpPr>
        <p:spPr>
          <a:xfrm>
            <a:off x="6600825" y="106490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
        <p:nvSpPr>
          <p:cNvPr id="25" name="Text Placeholder 33"/>
          <p:cNvSpPr>
            <a:spLocks noGrp="1"/>
          </p:cNvSpPr>
          <p:nvPr>
            <p:ph type="body" sz="quarter" idx="30" hasCustomPrompt="1"/>
          </p:nvPr>
        </p:nvSpPr>
        <p:spPr>
          <a:xfrm>
            <a:off x="7940675" y="270082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6" name="Text Placeholder 36"/>
          <p:cNvSpPr>
            <a:spLocks noGrp="1"/>
          </p:cNvSpPr>
          <p:nvPr>
            <p:ph type="body" sz="quarter" idx="31" hasCustomPrompt="1"/>
          </p:nvPr>
        </p:nvSpPr>
        <p:spPr>
          <a:xfrm>
            <a:off x="7940675" y="245555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05</a:t>
            </a:r>
            <a:endParaRPr lang="ru-RU" dirty="0"/>
          </a:p>
        </p:txBody>
      </p:sp>
      <p:sp>
        <p:nvSpPr>
          <p:cNvPr id="27" name="Text Placeholder 33"/>
          <p:cNvSpPr>
            <a:spLocks noGrp="1"/>
          </p:cNvSpPr>
          <p:nvPr>
            <p:ph type="body" sz="quarter" idx="32" hasCustomPrompt="1"/>
          </p:nvPr>
        </p:nvSpPr>
        <p:spPr>
          <a:xfrm>
            <a:off x="9566275" y="168482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8" name="Text Placeholder 36"/>
          <p:cNvSpPr>
            <a:spLocks noGrp="1"/>
          </p:cNvSpPr>
          <p:nvPr>
            <p:ph type="body" sz="quarter" idx="33" hasCustomPrompt="1"/>
          </p:nvPr>
        </p:nvSpPr>
        <p:spPr>
          <a:xfrm>
            <a:off x="9566275" y="143955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06</a:t>
            </a:r>
            <a:endParaRPr lang="ru-RU" dirty="0"/>
          </a:p>
        </p:txBody>
      </p:sp>
    </p:spTree>
    <p:extLst>
      <p:ext uri="{BB962C8B-B14F-4D97-AF65-F5344CB8AC3E}">
        <p14:creationId xmlns:p14="http://schemas.microsoft.com/office/powerpoint/2010/main" val="2755207882"/>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05_01 Options">
    <p:spTree>
      <p:nvGrpSpPr>
        <p:cNvPr id="1" name=""/>
        <p:cNvGrpSpPr/>
        <p:nvPr/>
      </p:nvGrpSpPr>
      <p:grpSpPr>
        <a:xfrm>
          <a:off x="0" y="0"/>
          <a:ext cx="0" cy="0"/>
          <a:chOff x="0" y="0"/>
          <a:chExt cx="0" cy="0"/>
        </a:xfrm>
      </p:grpSpPr>
      <p:sp>
        <p:nvSpPr>
          <p:cNvPr id="12" name="Text Placeholder 33"/>
          <p:cNvSpPr>
            <a:spLocks noGrp="1"/>
          </p:cNvSpPr>
          <p:nvPr>
            <p:ph type="body" sz="quarter" idx="19" hasCustomPrompt="1"/>
          </p:nvPr>
        </p:nvSpPr>
        <p:spPr>
          <a:xfrm>
            <a:off x="1981945" y="1296338"/>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6" name="Text Placeholder 36"/>
          <p:cNvSpPr>
            <a:spLocks noGrp="1"/>
          </p:cNvSpPr>
          <p:nvPr>
            <p:ph type="body" sz="quarter" idx="23" hasCustomPrompt="1"/>
          </p:nvPr>
        </p:nvSpPr>
        <p:spPr>
          <a:xfrm>
            <a:off x="1981945" y="1051069"/>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1" name="Text Placeholder 33"/>
          <p:cNvSpPr>
            <a:spLocks noGrp="1"/>
          </p:cNvSpPr>
          <p:nvPr>
            <p:ph type="body" sz="quarter" idx="24" hasCustomPrompt="1"/>
          </p:nvPr>
        </p:nvSpPr>
        <p:spPr>
          <a:xfrm>
            <a:off x="3779353" y="2301239"/>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9" name="Text Placeholder 36"/>
          <p:cNvSpPr>
            <a:spLocks noGrp="1"/>
          </p:cNvSpPr>
          <p:nvPr>
            <p:ph type="body" sz="quarter" idx="25" hasCustomPrompt="1"/>
          </p:nvPr>
        </p:nvSpPr>
        <p:spPr>
          <a:xfrm>
            <a:off x="3779353" y="2055970"/>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20" name="Text Placeholder 33"/>
          <p:cNvSpPr>
            <a:spLocks noGrp="1"/>
          </p:cNvSpPr>
          <p:nvPr>
            <p:ph type="body" sz="quarter" idx="26" hasCustomPrompt="1"/>
          </p:nvPr>
        </p:nvSpPr>
        <p:spPr>
          <a:xfrm>
            <a:off x="5604041" y="1226267"/>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1" name="Text Placeholder 36"/>
          <p:cNvSpPr>
            <a:spLocks noGrp="1"/>
          </p:cNvSpPr>
          <p:nvPr>
            <p:ph type="body" sz="quarter" idx="27" hasCustomPrompt="1"/>
          </p:nvPr>
        </p:nvSpPr>
        <p:spPr>
          <a:xfrm>
            <a:off x="5604041" y="980998"/>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2" name="Text Placeholder 33"/>
          <p:cNvSpPr>
            <a:spLocks noGrp="1"/>
          </p:cNvSpPr>
          <p:nvPr>
            <p:ph type="body" sz="quarter" idx="28" hasCustomPrompt="1"/>
          </p:nvPr>
        </p:nvSpPr>
        <p:spPr>
          <a:xfrm>
            <a:off x="7403906" y="1866761"/>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3" name="Text Placeholder 36"/>
          <p:cNvSpPr>
            <a:spLocks noGrp="1"/>
          </p:cNvSpPr>
          <p:nvPr>
            <p:ph type="body" sz="quarter" idx="29" hasCustomPrompt="1"/>
          </p:nvPr>
        </p:nvSpPr>
        <p:spPr>
          <a:xfrm>
            <a:off x="7403906" y="1621492"/>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
        <p:nvSpPr>
          <p:cNvPr id="25" name="Text Placeholder 33"/>
          <p:cNvSpPr>
            <a:spLocks noGrp="1"/>
          </p:cNvSpPr>
          <p:nvPr>
            <p:ph type="body" sz="quarter" idx="30" hasCustomPrompt="1"/>
          </p:nvPr>
        </p:nvSpPr>
        <p:spPr>
          <a:xfrm>
            <a:off x="9157224" y="832263"/>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6" name="Text Placeholder 36"/>
          <p:cNvSpPr>
            <a:spLocks noGrp="1"/>
          </p:cNvSpPr>
          <p:nvPr>
            <p:ph type="body" sz="quarter" idx="31" hasCustomPrompt="1"/>
          </p:nvPr>
        </p:nvSpPr>
        <p:spPr>
          <a:xfrm>
            <a:off x="9157224" y="586994"/>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05</a:t>
            </a:r>
            <a:endParaRPr lang="ru-RU" dirty="0"/>
          </a:p>
        </p:txBody>
      </p:sp>
    </p:spTree>
    <p:extLst>
      <p:ext uri="{BB962C8B-B14F-4D97-AF65-F5344CB8AC3E}">
        <p14:creationId xmlns:p14="http://schemas.microsoft.com/office/powerpoint/2010/main" val="300398598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endParaRPr lang="ru-RU"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310613608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346973717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42990238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257558646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endParaRPr lang="ru-RU"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130114212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1450478957"/>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234568917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184574165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side placeholder right ">
    <p:spTree>
      <p:nvGrpSpPr>
        <p:cNvPr id="1" name=""/>
        <p:cNvGrpSpPr/>
        <p:nvPr/>
      </p:nvGrpSpPr>
      <p:grpSpPr>
        <a:xfrm>
          <a:off x="0" y="0"/>
          <a:ext cx="0" cy="0"/>
          <a:chOff x="0" y="0"/>
          <a:chExt cx="0" cy="0"/>
        </a:xfrm>
      </p:grpSpPr>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4"/>
          <p:cNvSpPr>
            <a:spLocks noGrp="1"/>
          </p:cNvSpPr>
          <p:nvPr>
            <p:ph type="pic" sz="quarter" idx="10"/>
          </p:nvPr>
        </p:nvSpPr>
        <p:spPr>
          <a:xfrm>
            <a:off x="10177670" y="3538331"/>
            <a:ext cx="1749287" cy="3021496"/>
          </a:xfrm>
        </p:spPr>
        <p:txBody>
          <a:bodyPr/>
          <a:lstStyle/>
          <a:p>
            <a:endParaRPr lang="id-ID"/>
          </a:p>
        </p:txBody>
      </p:sp>
      <p:sp>
        <p:nvSpPr>
          <p:cNvPr id="7" name="Picture Placeholder 4"/>
          <p:cNvSpPr>
            <a:spLocks noGrp="1"/>
          </p:cNvSpPr>
          <p:nvPr>
            <p:ph type="pic" sz="quarter" idx="11"/>
          </p:nvPr>
        </p:nvSpPr>
        <p:spPr>
          <a:xfrm>
            <a:off x="8256104" y="3538331"/>
            <a:ext cx="1749287" cy="3019027"/>
          </a:xfrm>
        </p:spPr>
        <p:txBody>
          <a:bodyPr/>
          <a:lstStyle/>
          <a:p>
            <a:endParaRPr lang="id-ID"/>
          </a:p>
        </p:txBody>
      </p:sp>
      <p:sp>
        <p:nvSpPr>
          <p:cNvPr id="8" name="Picture Placeholder 4"/>
          <p:cNvSpPr>
            <a:spLocks noGrp="1"/>
          </p:cNvSpPr>
          <p:nvPr>
            <p:ph type="pic" sz="quarter" idx="12"/>
          </p:nvPr>
        </p:nvSpPr>
        <p:spPr>
          <a:xfrm>
            <a:off x="6334538" y="3538331"/>
            <a:ext cx="1749287" cy="3019026"/>
          </a:xfrm>
        </p:spPr>
        <p:txBody>
          <a:bodyPr/>
          <a:lstStyle/>
          <a:p>
            <a:endParaRPr lang="id-ID"/>
          </a:p>
        </p:txBody>
      </p:sp>
      <p:sp>
        <p:nvSpPr>
          <p:cNvPr id="11" name="Picture Placeholder 4"/>
          <p:cNvSpPr>
            <a:spLocks noGrp="1"/>
          </p:cNvSpPr>
          <p:nvPr>
            <p:ph type="pic" sz="quarter" idx="13"/>
          </p:nvPr>
        </p:nvSpPr>
        <p:spPr>
          <a:xfrm>
            <a:off x="10177670" y="295703"/>
            <a:ext cx="1749287" cy="3021496"/>
          </a:xfrm>
        </p:spPr>
        <p:txBody>
          <a:bodyPr/>
          <a:lstStyle/>
          <a:p>
            <a:endParaRPr lang="id-ID"/>
          </a:p>
        </p:txBody>
      </p:sp>
      <p:sp>
        <p:nvSpPr>
          <p:cNvPr id="12" name="Picture Placeholder 4"/>
          <p:cNvSpPr>
            <a:spLocks noGrp="1"/>
          </p:cNvSpPr>
          <p:nvPr>
            <p:ph type="pic" sz="quarter" idx="14"/>
          </p:nvPr>
        </p:nvSpPr>
        <p:spPr>
          <a:xfrm>
            <a:off x="8256104" y="295703"/>
            <a:ext cx="1749287" cy="3019027"/>
          </a:xfrm>
        </p:spPr>
        <p:txBody>
          <a:bodyPr/>
          <a:lstStyle/>
          <a:p>
            <a:endParaRPr lang="id-ID"/>
          </a:p>
        </p:txBody>
      </p:sp>
      <p:sp>
        <p:nvSpPr>
          <p:cNvPr id="13" name="Picture Placeholder 4"/>
          <p:cNvSpPr>
            <a:spLocks noGrp="1"/>
          </p:cNvSpPr>
          <p:nvPr>
            <p:ph type="pic" sz="quarter" idx="15"/>
          </p:nvPr>
        </p:nvSpPr>
        <p:spPr>
          <a:xfrm>
            <a:off x="6334538" y="295703"/>
            <a:ext cx="1749287" cy="3019026"/>
          </a:xfrm>
        </p:spPr>
        <p:txBody>
          <a:bodyPr/>
          <a:lstStyle/>
          <a:p>
            <a:endParaRPr lang="id-ID"/>
          </a:p>
        </p:txBody>
      </p:sp>
    </p:spTree>
    <p:extLst>
      <p:ext uri="{BB962C8B-B14F-4D97-AF65-F5344CB8AC3E}">
        <p14:creationId xmlns:p14="http://schemas.microsoft.com/office/powerpoint/2010/main" val="223743889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u-RU"/>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332538043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425800549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2C13ED45-0328-4F6E-A02C-14122AFDC62B}" type="datetimeFigureOut">
              <a:rPr lang="ru-RU" smtClean="0"/>
              <a:t>01.03.2023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1FC462-F6D6-45A4-850A-CBC4AE8C4BEC}" type="slidenum">
              <a:rPr lang="ru-RU" smtClean="0"/>
              <a:t>‹#›</a:t>
            </a:fld>
            <a:endParaRPr lang="ru-RU"/>
          </a:p>
        </p:txBody>
      </p:sp>
    </p:spTree>
    <p:extLst>
      <p:ext uri="{BB962C8B-B14F-4D97-AF65-F5344CB8AC3E}">
        <p14:creationId xmlns:p14="http://schemas.microsoft.com/office/powerpoint/2010/main" val="18676332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3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4" name="Text Placeholder 13"/>
          <p:cNvSpPr>
            <a:spLocks noGrp="1"/>
          </p:cNvSpPr>
          <p:nvPr>
            <p:ph type="body" sz="quarter" idx="10" hasCustomPrompt="1"/>
          </p:nvPr>
        </p:nvSpPr>
        <p:spPr>
          <a:xfrm>
            <a:off x="1047750" y="3224213"/>
            <a:ext cx="3216822" cy="2025650"/>
          </a:xfrm>
        </p:spPr>
        <p:txBody>
          <a:bodyPr>
            <a:noAutofit/>
          </a:bodyPr>
          <a:lstStyle>
            <a:lvl1pPr marL="0" indent="0">
              <a:buNone/>
              <a:defRPr sz="1200"/>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dirty="0"/>
          </a:p>
        </p:txBody>
      </p:sp>
      <p:sp>
        <p:nvSpPr>
          <p:cNvPr id="20" name="Text Placeholder 19"/>
          <p:cNvSpPr>
            <a:spLocks noGrp="1"/>
          </p:cNvSpPr>
          <p:nvPr>
            <p:ph type="body" sz="quarter" idx="13" hasCustomPrompt="1"/>
          </p:nvPr>
        </p:nvSpPr>
        <p:spPr>
          <a:xfrm>
            <a:off x="1047750" y="2124305"/>
            <a:ext cx="3786505" cy="443274"/>
          </a:xfrm>
        </p:spPr>
        <p:txBody>
          <a:bodyPr>
            <a:noAutofit/>
          </a:bodyPr>
          <a:lstStyle>
            <a:lvl1pPr marL="0" indent="0">
              <a:buNone/>
              <a:defRPr sz="3600">
                <a:solidFill>
                  <a:srgbClr val="0070C0"/>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lvl="0"/>
            <a:r>
              <a:rPr lang="en-US" dirty="0"/>
              <a:t>YOUR</a:t>
            </a:r>
            <a:endParaRPr lang="ru-RU" dirty="0"/>
          </a:p>
        </p:txBody>
      </p:sp>
      <p:sp>
        <p:nvSpPr>
          <p:cNvPr id="21" name="Text Placeholder 19"/>
          <p:cNvSpPr>
            <a:spLocks noGrp="1"/>
          </p:cNvSpPr>
          <p:nvPr>
            <p:ph type="body" sz="quarter" idx="14" hasCustomPrompt="1"/>
          </p:nvPr>
        </p:nvSpPr>
        <p:spPr>
          <a:xfrm>
            <a:off x="1047750" y="2567579"/>
            <a:ext cx="3786505" cy="443274"/>
          </a:xfrm>
        </p:spPr>
        <p:txBody>
          <a:bodyPr>
            <a:noAutofit/>
          </a:bodyPr>
          <a:lstStyle>
            <a:lvl1pPr marL="0" indent="0">
              <a:buNone/>
              <a:defRPr sz="3600">
                <a:solidFill>
                  <a:srgbClr val="0070C0"/>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lvl="0"/>
            <a:r>
              <a:rPr lang="en-US" dirty="0"/>
              <a:t>TITLE</a:t>
            </a:r>
            <a:endParaRPr lang="ru-RU" dirty="0"/>
          </a:p>
        </p:txBody>
      </p:sp>
    </p:spTree>
    <p:extLst>
      <p:ext uri="{BB962C8B-B14F-4D97-AF65-F5344CB8AC3E}">
        <p14:creationId xmlns:p14="http://schemas.microsoft.com/office/powerpoint/2010/main" val="1066210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laceholder no slide numb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1999" cy="6857999"/>
          </a:xfrm>
        </p:spPr>
        <p:txBody>
          <a:bodyPr/>
          <a:lstStyle/>
          <a:p>
            <a:endParaRPr lang="id-ID"/>
          </a:p>
        </p:txBody>
      </p:sp>
    </p:spTree>
    <p:extLst>
      <p:ext uri="{BB962C8B-B14F-4D97-AF65-F5344CB8AC3E}">
        <p14:creationId xmlns:p14="http://schemas.microsoft.com/office/powerpoint/2010/main" val="87971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829850"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632685"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6435520"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9238355"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862729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placeholder hight">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2" hasCustomPrompt="1"/>
          </p:nvPr>
        </p:nvSpPr>
        <p:spPr>
          <a:xfrm>
            <a:off x="1081572"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3635719"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6189866"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5" hasCustomPrompt="1"/>
          </p:nvPr>
        </p:nvSpPr>
        <p:spPr>
          <a:xfrm>
            <a:off x="8744013"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2393112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4 placeholder ">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2" hasCustomPrompt="1"/>
          </p:nvPr>
        </p:nvSpPr>
        <p:spPr>
          <a:xfrm>
            <a:off x="682487" y="1620040"/>
            <a:ext cx="2998936" cy="4461170"/>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3900762" y="1620039"/>
            <a:ext cx="2334807"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6454909" y="1620039"/>
            <a:ext cx="2334807"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5" hasCustomPrompt="1"/>
          </p:nvPr>
        </p:nvSpPr>
        <p:spPr>
          <a:xfrm>
            <a:off x="9009056" y="1620039"/>
            <a:ext cx="2334807"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1" name="Picture Placeholder 2"/>
          <p:cNvSpPr>
            <a:spLocks noGrp="1"/>
          </p:cNvSpPr>
          <p:nvPr>
            <p:ph type="pic" sz="quarter" idx="16" hasCustomPrompt="1"/>
          </p:nvPr>
        </p:nvSpPr>
        <p:spPr>
          <a:xfrm>
            <a:off x="3900762" y="3884623"/>
            <a:ext cx="7443101"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3737949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4 placeholder hight">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2" hasCustomPrompt="1"/>
          </p:nvPr>
        </p:nvSpPr>
        <p:spPr>
          <a:xfrm>
            <a:off x="1055068"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3609215"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6163362"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5" hasCustomPrompt="1"/>
          </p:nvPr>
        </p:nvSpPr>
        <p:spPr>
          <a:xfrm>
            <a:off x="8717509"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1" name="Picture Placeholder 2"/>
          <p:cNvSpPr>
            <a:spLocks noGrp="1"/>
          </p:cNvSpPr>
          <p:nvPr>
            <p:ph type="pic" sz="quarter" idx="16" hasCustomPrompt="1"/>
          </p:nvPr>
        </p:nvSpPr>
        <p:spPr>
          <a:xfrm>
            <a:off x="1055068"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2" name="Picture Placeholder 2"/>
          <p:cNvSpPr>
            <a:spLocks noGrp="1"/>
          </p:cNvSpPr>
          <p:nvPr>
            <p:ph type="pic" sz="quarter" idx="17" hasCustomPrompt="1"/>
          </p:nvPr>
        </p:nvSpPr>
        <p:spPr>
          <a:xfrm>
            <a:off x="3609215"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3" name="Picture Placeholder 2"/>
          <p:cNvSpPr>
            <a:spLocks noGrp="1"/>
          </p:cNvSpPr>
          <p:nvPr>
            <p:ph type="pic" sz="quarter" idx="18" hasCustomPrompt="1"/>
          </p:nvPr>
        </p:nvSpPr>
        <p:spPr>
          <a:xfrm>
            <a:off x="6163362"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4" name="Picture Placeholder 2"/>
          <p:cNvSpPr>
            <a:spLocks noGrp="1"/>
          </p:cNvSpPr>
          <p:nvPr>
            <p:ph type="pic" sz="quarter" idx="19" hasCustomPrompt="1"/>
          </p:nvPr>
        </p:nvSpPr>
        <p:spPr>
          <a:xfrm>
            <a:off x="8717509"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3009290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placeholder box">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3" hasCustomPrompt="1"/>
          </p:nvPr>
        </p:nvSpPr>
        <p:spPr>
          <a:xfrm>
            <a:off x="4233139" y="1829617"/>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4" hasCustomPrompt="1"/>
          </p:nvPr>
        </p:nvSpPr>
        <p:spPr>
          <a:xfrm>
            <a:off x="9453321" y="1829617"/>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5" hasCustomPrompt="1"/>
          </p:nvPr>
        </p:nvSpPr>
        <p:spPr>
          <a:xfrm flipH="1">
            <a:off x="1154273" y="407510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6" hasCustomPrompt="1"/>
          </p:nvPr>
        </p:nvSpPr>
        <p:spPr>
          <a:xfrm flipH="1">
            <a:off x="6374455" y="407510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31163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Center w/ imag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4288" y="0"/>
            <a:ext cx="12206288" cy="6858000"/>
          </a:xfrm>
        </p:spPr>
        <p:txBody>
          <a:bodyPr/>
          <a:lstStyle/>
          <a:p>
            <a:endParaRPr lang="id-ID"/>
          </a:p>
        </p:txBody>
      </p:sp>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20563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4 placeholder box">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3" hasCustomPrompt="1"/>
          </p:nvPr>
        </p:nvSpPr>
        <p:spPr>
          <a:xfrm>
            <a:off x="8677912" y="4088358"/>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4" hasCustomPrompt="1"/>
          </p:nvPr>
        </p:nvSpPr>
        <p:spPr>
          <a:xfrm>
            <a:off x="8677911" y="196018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5" hasCustomPrompt="1"/>
          </p:nvPr>
        </p:nvSpPr>
        <p:spPr>
          <a:xfrm flipH="1">
            <a:off x="1424611" y="4088359"/>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6" hasCustomPrompt="1"/>
          </p:nvPr>
        </p:nvSpPr>
        <p:spPr>
          <a:xfrm flipH="1">
            <a:off x="1424610" y="193537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2645168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4 placeholder box">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790094" y="1987826"/>
            <a:ext cx="2160000" cy="2160000"/>
          </a:xfrm>
          <a:prstGeom prst="rect">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592929" y="1987826"/>
            <a:ext cx="2160000" cy="2160000"/>
          </a:xfrm>
          <a:prstGeom prst="rect">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6395764" y="1987826"/>
            <a:ext cx="2160000" cy="2160000"/>
          </a:xfrm>
          <a:prstGeom prst="rect">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9198599" y="1987826"/>
            <a:ext cx="2160000" cy="2160000"/>
          </a:xfrm>
          <a:prstGeom prst="rect">
            <a:avLst/>
          </a:prstGeom>
        </p:spPr>
        <p:txBody>
          <a:bodyPr lIns="182880" tIns="91440" rIns="182880" bIns="91440"/>
          <a:lstStyle>
            <a:lvl1pPr marL="0" indent="0">
              <a:buFontTx/>
              <a:buNone/>
              <a:defRPr/>
            </a:lvl1pPr>
          </a:lstStyle>
          <a:p>
            <a:endParaRPr lang="en-US"/>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423168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placeholder portfolio">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9" name="Picture Placeholder 3"/>
          <p:cNvSpPr>
            <a:spLocks noGrp="1"/>
          </p:cNvSpPr>
          <p:nvPr>
            <p:ph type="pic" sz="quarter" idx="23"/>
          </p:nvPr>
        </p:nvSpPr>
        <p:spPr>
          <a:xfrm>
            <a:off x="874644" y="2819953"/>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20" name="Picture Placeholder 3"/>
          <p:cNvSpPr>
            <a:spLocks noGrp="1"/>
          </p:cNvSpPr>
          <p:nvPr>
            <p:ph type="pic" sz="quarter" idx="24"/>
          </p:nvPr>
        </p:nvSpPr>
        <p:spPr>
          <a:xfrm>
            <a:off x="4392036" y="2819953"/>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21" name="Picture Placeholder 3"/>
          <p:cNvSpPr>
            <a:spLocks noGrp="1"/>
          </p:cNvSpPr>
          <p:nvPr>
            <p:ph type="pic" sz="quarter" idx="25"/>
          </p:nvPr>
        </p:nvSpPr>
        <p:spPr>
          <a:xfrm>
            <a:off x="7909428" y="2819953"/>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0" name="Freeform 9"/>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2" name="Oval 11"/>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140451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full placeholder portfolio">
    <p:spTree>
      <p:nvGrpSpPr>
        <p:cNvPr id="1" name=""/>
        <p:cNvGrpSpPr/>
        <p:nvPr/>
      </p:nvGrpSpPr>
      <p:grpSpPr>
        <a:xfrm>
          <a:off x="0" y="0"/>
          <a:ext cx="0" cy="0"/>
          <a:chOff x="0" y="0"/>
          <a:chExt cx="0" cy="0"/>
        </a:xfrm>
      </p:grpSpPr>
      <p:sp>
        <p:nvSpPr>
          <p:cNvPr id="10" name="Picture Placeholder 3"/>
          <p:cNvSpPr>
            <a:spLocks noGrp="1"/>
          </p:cNvSpPr>
          <p:nvPr>
            <p:ph type="pic" sz="quarter" idx="11"/>
          </p:nvPr>
        </p:nvSpPr>
        <p:spPr>
          <a:xfrm>
            <a:off x="-18288" y="0"/>
            <a:ext cx="3063240" cy="3438144"/>
          </a:xfrm>
          <a:prstGeom prst="rect">
            <a:avLst/>
          </a:prstGeom>
        </p:spPr>
        <p:txBody>
          <a:bodyPr lIns="182880" tIns="91440" rIns="182880" bIns="91440"/>
          <a:lstStyle>
            <a:lvl1pPr marL="0" indent="0">
              <a:buFontTx/>
              <a:buNone/>
              <a:defRPr/>
            </a:lvl1pPr>
          </a:lstStyle>
          <a:p>
            <a:endParaRPr lang="en-US"/>
          </a:p>
        </p:txBody>
      </p:sp>
      <p:sp>
        <p:nvSpPr>
          <p:cNvPr id="11" name="Picture Placeholder 3"/>
          <p:cNvSpPr>
            <a:spLocks noGrp="1"/>
          </p:cNvSpPr>
          <p:nvPr>
            <p:ph type="pic" sz="quarter" idx="12"/>
          </p:nvPr>
        </p:nvSpPr>
        <p:spPr>
          <a:xfrm>
            <a:off x="6079744" y="0"/>
            <a:ext cx="3063240" cy="3438144"/>
          </a:xfrm>
          <a:prstGeom prst="rect">
            <a:avLst/>
          </a:prstGeo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5"/>
          </p:nvPr>
        </p:nvSpPr>
        <p:spPr>
          <a:xfrm>
            <a:off x="3030728" y="3438144"/>
            <a:ext cx="3063240" cy="3438144"/>
          </a:xfrm>
          <a:prstGeom prst="rect">
            <a:avLst/>
          </a:prstGeo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7"/>
          </p:nvPr>
        </p:nvSpPr>
        <p:spPr>
          <a:xfrm>
            <a:off x="9128760" y="3438144"/>
            <a:ext cx="3063240" cy="343814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20338293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placeholder portfolio">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Picture Placeholder 2"/>
          <p:cNvSpPr>
            <a:spLocks noGrp="1"/>
          </p:cNvSpPr>
          <p:nvPr>
            <p:ph type="pic" sz="quarter" idx="19"/>
          </p:nvPr>
        </p:nvSpPr>
        <p:spPr>
          <a:xfrm>
            <a:off x="0" y="2212975"/>
            <a:ext cx="3037024" cy="2438400"/>
          </a:xfrm>
          <a:prstGeom prst="rect">
            <a:avLst/>
          </a:prstGeom>
        </p:spPr>
        <p:txBody>
          <a:bodyPr/>
          <a:lstStyle/>
          <a:p>
            <a:endParaRPr lang="id-ID"/>
          </a:p>
        </p:txBody>
      </p:sp>
      <p:sp>
        <p:nvSpPr>
          <p:cNvPr id="13" name="Picture Placeholder 2"/>
          <p:cNvSpPr>
            <a:spLocks noGrp="1"/>
          </p:cNvSpPr>
          <p:nvPr>
            <p:ph type="pic" sz="quarter" idx="20"/>
          </p:nvPr>
        </p:nvSpPr>
        <p:spPr>
          <a:xfrm>
            <a:off x="3047585" y="2212975"/>
            <a:ext cx="2991886" cy="2438400"/>
          </a:xfrm>
          <a:prstGeom prst="rect">
            <a:avLst/>
          </a:prstGeom>
        </p:spPr>
        <p:txBody>
          <a:bodyPr/>
          <a:lstStyle/>
          <a:p>
            <a:endParaRPr lang="id-ID"/>
          </a:p>
        </p:txBody>
      </p:sp>
      <p:sp>
        <p:nvSpPr>
          <p:cNvPr id="14" name="Picture Placeholder 2"/>
          <p:cNvSpPr>
            <a:spLocks noGrp="1"/>
          </p:cNvSpPr>
          <p:nvPr>
            <p:ph type="pic" sz="quarter" idx="21"/>
          </p:nvPr>
        </p:nvSpPr>
        <p:spPr>
          <a:xfrm>
            <a:off x="6063284" y="2212975"/>
            <a:ext cx="3100594" cy="2438400"/>
          </a:xfrm>
          <a:prstGeom prst="rect">
            <a:avLst/>
          </a:prstGeom>
        </p:spPr>
        <p:txBody>
          <a:bodyPr/>
          <a:lstStyle/>
          <a:p>
            <a:endParaRPr lang="id-ID"/>
          </a:p>
        </p:txBody>
      </p:sp>
      <p:sp>
        <p:nvSpPr>
          <p:cNvPr id="15" name="Picture Placeholder 2"/>
          <p:cNvSpPr>
            <a:spLocks noGrp="1"/>
          </p:cNvSpPr>
          <p:nvPr>
            <p:ph type="pic" sz="quarter" idx="22"/>
          </p:nvPr>
        </p:nvSpPr>
        <p:spPr>
          <a:xfrm>
            <a:off x="9163878" y="2212975"/>
            <a:ext cx="3028122" cy="2438400"/>
          </a:xfrm>
          <a:prstGeom prst="rect">
            <a:avLst/>
          </a:prstGeom>
        </p:spPr>
        <p:txBody>
          <a:bodyPr/>
          <a:lstStyle/>
          <a:p>
            <a:endParaRPr lang="id-ID"/>
          </a:p>
        </p:txBody>
      </p:sp>
      <p:sp>
        <p:nvSpPr>
          <p:cNvPr id="11" name="Freeform 10"/>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20" name="Oval 19"/>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9587355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 placeholder portfolio 2">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Picture Placeholder 2"/>
          <p:cNvSpPr>
            <a:spLocks noGrp="1"/>
          </p:cNvSpPr>
          <p:nvPr>
            <p:ph type="pic" sz="quarter" idx="19"/>
          </p:nvPr>
        </p:nvSpPr>
        <p:spPr>
          <a:xfrm>
            <a:off x="-14069" y="2930635"/>
            <a:ext cx="3037024" cy="2438400"/>
          </a:xfrm>
          <a:prstGeom prst="rect">
            <a:avLst/>
          </a:prstGeom>
        </p:spPr>
        <p:txBody>
          <a:bodyPr/>
          <a:lstStyle/>
          <a:p>
            <a:endParaRPr lang="id-ID"/>
          </a:p>
        </p:txBody>
      </p:sp>
      <p:sp>
        <p:nvSpPr>
          <p:cNvPr id="13" name="Picture Placeholder 2"/>
          <p:cNvSpPr>
            <a:spLocks noGrp="1"/>
          </p:cNvSpPr>
          <p:nvPr>
            <p:ph type="pic" sz="quarter" idx="20"/>
          </p:nvPr>
        </p:nvSpPr>
        <p:spPr>
          <a:xfrm>
            <a:off x="3033516" y="2930635"/>
            <a:ext cx="2991886" cy="2438400"/>
          </a:xfrm>
          <a:prstGeom prst="rect">
            <a:avLst/>
          </a:prstGeom>
        </p:spPr>
        <p:txBody>
          <a:bodyPr/>
          <a:lstStyle/>
          <a:p>
            <a:endParaRPr lang="id-ID"/>
          </a:p>
        </p:txBody>
      </p:sp>
      <p:sp>
        <p:nvSpPr>
          <p:cNvPr id="14" name="Picture Placeholder 2"/>
          <p:cNvSpPr>
            <a:spLocks noGrp="1"/>
          </p:cNvSpPr>
          <p:nvPr>
            <p:ph type="pic" sz="quarter" idx="21"/>
          </p:nvPr>
        </p:nvSpPr>
        <p:spPr>
          <a:xfrm>
            <a:off x="6049215" y="2930635"/>
            <a:ext cx="3100594" cy="2438400"/>
          </a:xfrm>
          <a:prstGeom prst="rect">
            <a:avLst/>
          </a:prstGeom>
        </p:spPr>
        <p:txBody>
          <a:bodyPr/>
          <a:lstStyle/>
          <a:p>
            <a:endParaRPr lang="id-ID"/>
          </a:p>
        </p:txBody>
      </p:sp>
      <p:sp>
        <p:nvSpPr>
          <p:cNvPr id="15" name="Picture Placeholder 2"/>
          <p:cNvSpPr>
            <a:spLocks noGrp="1"/>
          </p:cNvSpPr>
          <p:nvPr>
            <p:ph type="pic" sz="quarter" idx="22"/>
          </p:nvPr>
        </p:nvSpPr>
        <p:spPr>
          <a:xfrm>
            <a:off x="9149809" y="2930635"/>
            <a:ext cx="3028122" cy="2438400"/>
          </a:xfrm>
          <a:prstGeom prst="rect">
            <a:avLst/>
          </a:prstGeom>
        </p:spPr>
        <p:txBody>
          <a:bodyPr/>
          <a:lstStyle/>
          <a:p>
            <a:endParaRPr lang="id-ID"/>
          </a:p>
        </p:txBody>
      </p:sp>
      <p:sp>
        <p:nvSpPr>
          <p:cNvPr id="11" name="Freeform 10"/>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20" name="Oval 19"/>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7403417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1459276" y="2332382"/>
            <a:ext cx="2160000" cy="2160000"/>
          </a:xfrm>
          <a:prstGeom prst="ellipse">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182111" y="2332382"/>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4904946" y="2353172"/>
            <a:ext cx="2160000" cy="2160000"/>
          </a:xfrm>
          <a:prstGeom prst="ellipse">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6773450" y="2332382"/>
            <a:ext cx="2160000" cy="2160000"/>
          </a:xfrm>
          <a:prstGeom prst="ellipse">
            <a:avLst/>
          </a:prstGeom>
        </p:spPr>
        <p:txBody>
          <a:bodyPr lIns="182880" tIns="91440" rIns="182880" bIns="91440"/>
          <a:lstStyle>
            <a:lvl1pPr marL="0" indent="0">
              <a:buFontTx/>
              <a:buNone/>
              <a:defRPr/>
            </a:lvl1pPr>
          </a:lstStyle>
          <a:p>
            <a:endParaRPr lang="en-US"/>
          </a:p>
        </p:txBody>
      </p:sp>
      <p:sp>
        <p:nvSpPr>
          <p:cNvPr id="12" name="Picture Placeholder 3"/>
          <p:cNvSpPr>
            <a:spLocks noGrp="1" noChangeAspect="1"/>
          </p:cNvSpPr>
          <p:nvPr>
            <p:ph type="pic" sz="quarter" idx="15"/>
          </p:nvPr>
        </p:nvSpPr>
        <p:spPr>
          <a:xfrm>
            <a:off x="8524379" y="2353172"/>
            <a:ext cx="2160000" cy="2160000"/>
          </a:xfrm>
          <a:prstGeom prst="ellipse">
            <a:avLst/>
          </a:prstGeom>
        </p:spPr>
        <p:txBody>
          <a:bodyPr lIns="182880" tIns="91440" rIns="182880" bIns="91440"/>
          <a:lstStyle>
            <a:lvl1pPr marL="0" indent="0">
              <a:buFontTx/>
              <a:buNone/>
              <a:defRPr/>
            </a:lvl1pPr>
          </a:lstStyle>
          <a:p>
            <a:endParaRPr lang="en-US"/>
          </a:p>
        </p:txBody>
      </p:sp>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5" name="Oval 14"/>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29122515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 placeholder">
    <p:spTree>
      <p:nvGrpSpPr>
        <p:cNvPr id="1" name=""/>
        <p:cNvGrpSpPr/>
        <p:nvPr/>
      </p:nvGrpSpPr>
      <p:grpSpPr>
        <a:xfrm>
          <a:off x="0" y="0"/>
          <a:ext cx="0" cy="0"/>
          <a:chOff x="0" y="0"/>
          <a:chExt cx="0" cy="0"/>
        </a:xfrm>
      </p:grpSpPr>
      <p:sp>
        <p:nvSpPr>
          <p:cNvPr id="19" name="Freeform 18"/>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21" name="Oval 20"/>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1227415"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772980"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9016510"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6394745" y="1662691"/>
            <a:ext cx="1800000" cy="1800000"/>
          </a:xfrm>
          <a:prstGeom prst="ellipse">
            <a:avLst/>
          </a:prstGeom>
        </p:spPr>
        <p:txBody>
          <a:bodyPr lIns="182880" tIns="91440" rIns="182880" bIns="91440"/>
          <a:lstStyle>
            <a:lvl1pPr marL="0" indent="0">
              <a:buFontTx/>
              <a:buNone/>
              <a:defRPr/>
            </a:lvl1pPr>
          </a:lstStyle>
          <a:p>
            <a:endParaRPr lang="en-US"/>
          </a:p>
        </p:txBody>
      </p:sp>
      <p:sp>
        <p:nvSpPr>
          <p:cNvPr id="12" name="Picture Placeholder 3"/>
          <p:cNvSpPr>
            <a:spLocks noGrp="1" noChangeAspect="1"/>
          </p:cNvSpPr>
          <p:nvPr>
            <p:ph type="pic" sz="quarter" idx="15"/>
          </p:nvPr>
        </p:nvSpPr>
        <p:spPr>
          <a:xfrm>
            <a:off x="1227415" y="3869184"/>
            <a:ext cx="1800000" cy="1800000"/>
          </a:xfrm>
          <a:prstGeom prst="ellipse">
            <a:avLst/>
          </a:prstGeom>
        </p:spPr>
        <p:txBody>
          <a:bodyPr lIns="182880" tIns="91440" rIns="182880" bIns="91440"/>
          <a:lstStyle>
            <a:lvl1pPr marL="0" indent="0">
              <a:buFontTx/>
              <a:buNone/>
              <a:defRPr/>
            </a:lvl1pPr>
          </a:lstStyle>
          <a:p>
            <a:endParaRPr lang="en-US"/>
          </a:p>
        </p:txBody>
      </p:sp>
      <p:sp>
        <p:nvSpPr>
          <p:cNvPr id="13" name="Picture Placeholder 3"/>
          <p:cNvSpPr>
            <a:spLocks noGrp="1" noChangeAspect="1"/>
          </p:cNvSpPr>
          <p:nvPr>
            <p:ph type="pic" sz="quarter" idx="16"/>
          </p:nvPr>
        </p:nvSpPr>
        <p:spPr>
          <a:xfrm>
            <a:off x="3772980" y="3869184"/>
            <a:ext cx="1800000" cy="1800000"/>
          </a:xfrm>
          <a:prstGeom prst="ellipse">
            <a:avLst/>
          </a:prstGeom>
        </p:spPr>
        <p:txBody>
          <a:bodyPr lIns="182880" tIns="91440" rIns="182880" bIns="91440"/>
          <a:lstStyle>
            <a:lvl1pPr marL="0" indent="0">
              <a:buFontTx/>
              <a:buNone/>
              <a:defRPr/>
            </a:lvl1pPr>
          </a:lstStyle>
          <a:p>
            <a:endParaRPr lang="en-US"/>
          </a:p>
        </p:txBody>
      </p:sp>
      <p:sp>
        <p:nvSpPr>
          <p:cNvPr id="14" name="Picture Placeholder 3"/>
          <p:cNvSpPr>
            <a:spLocks noGrp="1" noChangeAspect="1"/>
          </p:cNvSpPr>
          <p:nvPr>
            <p:ph type="pic" sz="quarter" idx="17"/>
          </p:nvPr>
        </p:nvSpPr>
        <p:spPr>
          <a:xfrm>
            <a:off x="9016510" y="3869184"/>
            <a:ext cx="1800000" cy="1800000"/>
          </a:xfrm>
          <a:prstGeom prst="ellipse">
            <a:avLst/>
          </a:prstGeom>
        </p:spPr>
        <p:txBody>
          <a:bodyPr lIns="182880" tIns="91440" rIns="182880" bIns="91440"/>
          <a:lstStyle>
            <a:lvl1pPr marL="0" indent="0">
              <a:buFontTx/>
              <a:buNone/>
              <a:defRPr/>
            </a:lvl1pPr>
          </a:lstStyle>
          <a:p>
            <a:endParaRPr lang="en-US"/>
          </a:p>
        </p:txBody>
      </p:sp>
      <p:sp>
        <p:nvSpPr>
          <p:cNvPr id="15" name="Picture Placeholder 3"/>
          <p:cNvSpPr>
            <a:spLocks noGrp="1" noChangeAspect="1"/>
          </p:cNvSpPr>
          <p:nvPr>
            <p:ph type="pic" sz="quarter" idx="18"/>
          </p:nvPr>
        </p:nvSpPr>
        <p:spPr>
          <a:xfrm>
            <a:off x="6394745" y="3869184"/>
            <a:ext cx="1800000" cy="180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24410269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FULL frame">
    <p:spTree>
      <p:nvGrpSpPr>
        <p:cNvPr id="1" name=""/>
        <p:cNvGrpSpPr/>
        <p:nvPr/>
      </p:nvGrpSpPr>
      <p:grpSpPr>
        <a:xfrm>
          <a:off x="0" y="0"/>
          <a:ext cx="0" cy="0"/>
          <a:chOff x="0" y="0"/>
          <a:chExt cx="0" cy="0"/>
        </a:xfrm>
      </p:grpSpPr>
      <p:sp>
        <p:nvSpPr>
          <p:cNvPr id="20" name="Freeform 19"/>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3"/>
          <p:cNvSpPr>
            <a:spLocks noGrp="1"/>
          </p:cNvSpPr>
          <p:nvPr>
            <p:ph type="pic" sz="quarter" idx="11"/>
          </p:nvPr>
        </p:nvSpPr>
        <p:spPr>
          <a:xfrm>
            <a:off x="556590" y="358606"/>
            <a:ext cx="2718399" cy="2947814"/>
          </a:xfrm>
          <a:prstGeom prst="rect">
            <a:avLst/>
          </a:prstGeom>
        </p:spPr>
        <p:txBody>
          <a:bodyPr lIns="182880" tIns="91440" rIns="182880" bIns="91440"/>
          <a:lstStyle>
            <a:lvl1pPr marL="0" indent="0">
              <a:buFontTx/>
              <a:buNone/>
              <a:defRPr/>
            </a:lvl1pPr>
          </a:lstStyle>
          <a:p>
            <a:endParaRPr lang="en-US"/>
          </a:p>
        </p:txBody>
      </p:sp>
      <p:sp>
        <p:nvSpPr>
          <p:cNvPr id="6" name="Picture Placeholder 3"/>
          <p:cNvSpPr>
            <a:spLocks noGrp="1"/>
          </p:cNvSpPr>
          <p:nvPr>
            <p:ph type="pic" sz="quarter" idx="12"/>
          </p:nvPr>
        </p:nvSpPr>
        <p:spPr>
          <a:xfrm>
            <a:off x="3274989" y="358606"/>
            <a:ext cx="2843168" cy="2947814"/>
          </a:xfrm>
          <a:prstGeom prst="rect">
            <a:avLst/>
          </a:prstGeo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3"/>
          </p:nvPr>
        </p:nvSpPr>
        <p:spPr>
          <a:xfrm>
            <a:off x="6153045" y="358606"/>
            <a:ext cx="2683511" cy="2947814"/>
          </a:xfrm>
          <a:prstGeom prst="rect">
            <a:avLst/>
          </a:prstGeom>
        </p:spPr>
        <p:txBody>
          <a:bodyPr lIns="182880" tIns="91440" rIns="182880" bIns="91440"/>
          <a:lstStyle>
            <a:lvl1pPr marL="0" indent="0">
              <a:buFontTx/>
              <a:buNone/>
              <a:defRPr/>
            </a:lvl1pPr>
          </a:lstStyle>
          <a:p>
            <a:endParaRPr lang="en-US"/>
          </a:p>
        </p:txBody>
      </p:sp>
      <p:sp>
        <p:nvSpPr>
          <p:cNvPr id="8" name="Picture Placeholder 3"/>
          <p:cNvSpPr>
            <a:spLocks noGrp="1"/>
          </p:cNvSpPr>
          <p:nvPr>
            <p:ph type="pic" sz="quarter" idx="14"/>
          </p:nvPr>
        </p:nvSpPr>
        <p:spPr>
          <a:xfrm>
            <a:off x="8871444" y="358606"/>
            <a:ext cx="2780876" cy="2947814"/>
          </a:xfrm>
          <a:prstGeom prst="rect">
            <a:avLst/>
          </a:prstGeo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5"/>
          </p:nvPr>
        </p:nvSpPr>
        <p:spPr>
          <a:xfrm>
            <a:off x="556590" y="3302941"/>
            <a:ext cx="2718399" cy="2947814"/>
          </a:xfrm>
          <a:prstGeom prst="rect">
            <a:avLst/>
          </a:prstGeom>
        </p:spPr>
        <p:txBody>
          <a:bodyPr lIns="182880" tIns="91440" rIns="182880" bIns="91440"/>
          <a:lstStyle>
            <a:lvl1pPr marL="0" indent="0">
              <a:buFontTx/>
              <a:buNone/>
              <a:defRPr/>
            </a:lvl1pPr>
          </a:lstStyle>
          <a:p>
            <a:endParaRPr lang="en-US"/>
          </a:p>
        </p:txBody>
      </p:sp>
      <p:sp>
        <p:nvSpPr>
          <p:cNvPr id="14" name="Picture Placeholder 3"/>
          <p:cNvSpPr>
            <a:spLocks noGrp="1"/>
          </p:cNvSpPr>
          <p:nvPr>
            <p:ph type="pic" sz="quarter" idx="16"/>
          </p:nvPr>
        </p:nvSpPr>
        <p:spPr>
          <a:xfrm>
            <a:off x="3274989" y="3302941"/>
            <a:ext cx="2843168" cy="2947814"/>
          </a:xfrm>
          <a:prstGeom prst="rect">
            <a:avLst/>
          </a:prstGeom>
        </p:spPr>
        <p:txBody>
          <a:bodyPr lIns="182880" tIns="91440" rIns="182880" bIns="91440"/>
          <a:lstStyle>
            <a:lvl1pPr marL="0" indent="0">
              <a:buFontTx/>
              <a:buNone/>
              <a:defRPr/>
            </a:lvl1pPr>
          </a:lstStyle>
          <a:p>
            <a:endParaRPr lang="en-US"/>
          </a:p>
        </p:txBody>
      </p:sp>
      <p:sp>
        <p:nvSpPr>
          <p:cNvPr id="15" name="Picture Placeholder 3"/>
          <p:cNvSpPr>
            <a:spLocks noGrp="1"/>
          </p:cNvSpPr>
          <p:nvPr>
            <p:ph type="pic" sz="quarter" idx="17"/>
          </p:nvPr>
        </p:nvSpPr>
        <p:spPr>
          <a:xfrm>
            <a:off x="6153045" y="3302941"/>
            <a:ext cx="2683511" cy="2947814"/>
          </a:xfrm>
          <a:prstGeom prst="rect">
            <a:avLst/>
          </a:prstGeom>
        </p:spPr>
        <p:txBody>
          <a:bodyPr lIns="182880" tIns="91440" rIns="182880" bIns="91440"/>
          <a:lstStyle>
            <a:lvl1pPr marL="0" indent="0">
              <a:buFontTx/>
              <a:buNone/>
              <a:defRPr/>
            </a:lvl1pPr>
          </a:lstStyle>
          <a:p>
            <a:endParaRPr lang="en-US"/>
          </a:p>
        </p:txBody>
      </p:sp>
      <p:sp>
        <p:nvSpPr>
          <p:cNvPr id="19" name="Picture Placeholder 3"/>
          <p:cNvSpPr>
            <a:spLocks noGrp="1"/>
          </p:cNvSpPr>
          <p:nvPr>
            <p:ph type="pic" sz="quarter" idx="18"/>
          </p:nvPr>
        </p:nvSpPr>
        <p:spPr>
          <a:xfrm>
            <a:off x="8871444" y="3302941"/>
            <a:ext cx="2780876" cy="294781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3839786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 placeholder full">
    <p:spTree>
      <p:nvGrpSpPr>
        <p:cNvPr id="1" name=""/>
        <p:cNvGrpSpPr/>
        <p:nvPr/>
      </p:nvGrpSpPr>
      <p:grpSpPr>
        <a:xfrm>
          <a:off x="0" y="0"/>
          <a:ext cx="0" cy="0"/>
          <a:chOff x="0" y="0"/>
          <a:chExt cx="0" cy="0"/>
        </a:xfrm>
      </p:grpSpPr>
      <p:sp>
        <p:nvSpPr>
          <p:cNvPr id="19" name="Picture Placeholder 3"/>
          <p:cNvSpPr>
            <a:spLocks noGrp="1"/>
          </p:cNvSpPr>
          <p:nvPr>
            <p:ph type="pic" sz="quarter" idx="11"/>
          </p:nvPr>
        </p:nvSpPr>
        <p:spPr>
          <a:xfrm>
            <a:off x="0" y="0"/>
            <a:ext cx="3063240" cy="3438144"/>
          </a:xfrm>
          <a:prstGeom prst="rect">
            <a:avLst/>
          </a:prstGeom>
        </p:spPr>
        <p:txBody>
          <a:bodyPr lIns="182880" tIns="91440" rIns="182880" bIns="91440"/>
          <a:lstStyle>
            <a:lvl1pPr marL="0" indent="0">
              <a:buFontTx/>
              <a:buNone/>
              <a:defRPr/>
            </a:lvl1pPr>
          </a:lstStyle>
          <a:p>
            <a:endParaRPr lang="en-US"/>
          </a:p>
        </p:txBody>
      </p:sp>
      <p:sp>
        <p:nvSpPr>
          <p:cNvPr id="26" name="Picture Placeholder 3"/>
          <p:cNvSpPr>
            <a:spLocks noGrp="1"/>
          </p:cNvSpPr>
          <p:nvPr>
            <p:ph type="pic" sz="quarter" idx="18"/>
          </p:nvPr>
        </p:nvSpPr>
        <p:spPr>
          <a:xfrm>
            <a:off x="9128760" y="3438144"/>
            <a:ext cx="3063240" cy="3438144"/>
          </a:xfrm>
          <a:prstGeom prst="rect">
            <a:avLst/>
          </a:prstGeom>
        </p:spPr>
        <p:txBody>
          <a:bodyPr lIns="182880" tIns="91440" rIns="182880" bIns="91440"/>
          <a:lstStyle>
            <a:lvl1pPr marL="0" indent="0">
              <a:buFontTx/>
              <a:buNone/>
              <a:defRPr/>
            </a:lvl1pPr>
          </a:lstStyle>
          <a:p>
            <a:endParaRPr lang="en-US"/>
          </a:p>
        </p:txBody>
      </p:sp>
      <p:sp>
        <p:nvSpPr>
          <p:cNvPr id="20" name="Picture Placeholder 3"/>
          <p:cNvSpPr>
            <a:spLocks noGrp="1"/>
          </p:cNvSpPr>
          <p:nvPr>
            <p:ph type="pic" sz="quarter" idx="12"/>
          </p:nvPr>
        </p:nvSpPr>
        <p:spPr>
          <a:xfrm>
            <a:off x="3049016" y="0"/>
            <a:ext cx="3063240" cy="3438144"/>
          </a:xfrm>
          <a:prstGeom prst="rect">
            <a:avLst/>
          </a:prstGeom>
        </p:spPr>
        <p:txBody>
          <a:bodyPr lIns="182880" tIns="91440" rIns="182880" bIns="91440"/>
          <a:lstStyle>
            <a:lvl1pPr marL="0" indent="0">
              <a:buFontTx/>
              <a:buNone/>
              <a:defRPr/>
            </a:lvl1pPr>
          </a:lstStyle>
          <a:p>
            <a:endParaRPr lang="en-US"/>
          </a:p>
        </p:txBody>
      </p:sp>
      <p:sp>
        <p:nvSpPr>
          <p:cNvPr id="21" name="Picture Placeholder 3"/>
          <p:cNvSpPr>
            <a:spLocks noGrp="1"/>
          </p:cNvSpPr>
          <p:nvPr>
            <p:ph type="pic" sz="quarter" idx="13"/>
          </p:nvPr>
        </p:nvSpPr>
        <p:spPr>
          <a:xfrm>
            <a:off x="6098032" y="0"/>
            <a:ext cx="3063240" cy="3438144"/>
          </a:xfrm>
          <a:prstGeom prst="rect">
            <a:avLst/>
          </a:prstGeom>
        </p:spPr>
        <p:txBody>
          <a:bodyPr lIns="182880" tIns="91440" rIns="182880" bIns="91440"/>
          <a:lstStyle>
            <a:lvl1pPr marL="0" indent="0">
              <a:buFontTx/>
              <a:buNone/>
              <a:defRPr/>
            </a:lvl1pPr>
          </a:lstStyle>
          <a:p>
            <a:endParaRPr lang="en-US"/>
          </a:p>
        </p:txBody>
      </p:sp>
      <p:sp>
        <p:nvSpPr>
          <p:cNvPr id="22" name="Picture Placeholder 3"/>
          <p:cNvSpPr>
            <a:spLocks noGrp="1"/>
          </p:cNvSpPr>
          <p:nvPr>
            <p:ph type="pic" sz="quarter" idx="14"/>
          </p:nvPr>
        </p:nvSpPr>
        <p:spPr>
          <a:xfrm>
            <a:off x="9147048" y="0"/>
            <a:ext cx="3063240" cy="3438144"/>
          </a:xfrm>
          <a:prstGeom prst="rect">
            <a:avLst/>
          </a:prstGeom>
        </p:spPr>
        <p:txBody>
          <a:bodyPr lIns="182880" tIns="91440" rIns="182880" bIns="91440"/>
          <a:lstStyle>
            <a:lvl1pPr marL="0" indent="0">
              <a:buFontTx/>
              <a:buNone/>
              <a:defRPr/>
            </a:lvl1pPr>
          </a:lstStyle>
          <a:p>
            <a:endParaRPr lang="en-US"/>
          </a:p>
        </p:txBody>
      </p:sp>
      <p:sp>
        <p:nvSpPr>
          <p:cNvPr id="23" name="Picture Placeholder 3"/>
          <p:cNvSpPr>
            <a:spLocks noGrp="1"/>
          </p:cNvSpPr>
          <p:nvPr>
            <p:ph type="pic" sz="quarter" idx="15"/>
          </p:nvPr>
        </p:nvSpPr>
        <p:spPr>
          <a:xfrm>
            <a:off x="-18288" y="3438144"/>
            <a:ext cx="3063240" cy="3438144"/>
          </a:xfrm>
          <a:prstGeom prst="rect">
            <a:avLst/>
          </a:prstGeom>
        </p:spPr>
        <p:txBody>
          <a:bodyPr lIns="182880" tIns="91440" rIns="182880" bIns="91440"/>
          <a:lstStyle>
            <a:lvl1pPr marL="0" indent="0">
              <a:buFontTx/>
              <a:buNone/>
              <a:defRPr/>
            </a:lvl1pPr>
          </a:lstStyle>
          <a:p>
            <a:endParaRPr lang="en-US"/>
          </a:p>
        </p:txBody>
      </p:sp>
      <p:sp>
        <p:nvSpPr>
          <p:cNvPr id="24" name="Picture Placeholder 3"/>
          <p:cNvSpPr>
            <a:spLocks noGrp="1"/>
          </p:cNvSpPr>
          <p:nvPr>
            <p:ph type="pic" sz="quarter" idx="16"/>
          </p:nvPr>
        </p:nvSpPr>
        <p:spPr>
          <a:xfrm>
            <a:off x="3030728" y="3438144"/>
            <a:ext cx="3063240" cy="3438144"/>
          </a:xfrm>
          <a:prstGeom prst="rect">
            <a:avLst/>
          </a:prstGeom>
        </p:spPr>
        <p:txBody>
          <a:bodyPr lIns="182880" tIns="91440" rIns="182880" bIns="91440"/>
          <a:lstStyle>
            <a:lvl1pPr marL="0" indent="0">
              <a:buFontTx/>
              <a:buNone/>
              <a:defRPr/>
            </a:lvl1pPr>
          </a:lstStyle>
          <a:p>
            <a:endParaRPr lang="en-US"/>
          </a:p>
        </p:txBody>
      </p:sp>
      <p:sp>
        <p:nvSpPr>
          <p:cNvPr id="25" name="Picture Placeholder 3"/>
          <p:cNvSpPr>
            <a:spLocks noGrp="1"/>
          </p:cNvSpPr>
          <p:nvPr>
            <p:ph type="pic" sz="quarter" idx="17"/>
          </p:nvPr>
        </p:nvSpPr>
        <p:spPr>
          <a:xfrm>
            <a:off x="6079744" y="3438144"/>
            <a:ext cx="3063240" cy="343814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68923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rmal Left">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17444" y="782847"/>
            <a:ext cx="11357112" cy="562527"/>
          </a:xfrm>
        </p:spPr>
        <p:txBody>
          <a:bodyPr>
            <a:normAutofit/>
          </a:bodyPr>
          <a:lstStyle>
            <a:lvl1pPr algn="l">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l">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3" name="Oval 2"/>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277823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lean">
    <p:spTree>
      <p:nvGrpSpPr>
        <p:cNvPr id="1" name=""/>
        <p:cNvGrpSpPr/>
        <p:nvPr/>
      </p:nvGrpSpPr>
      <p:grpSpPr>
        <a:xfrm>
          <a:off x="0" y="0"/>
          <a:ext cx="0" cy="0"/>
          <a:chOff x="0" y="0"/>
          <a:chExt cx="0" cy="0"/>
        </a:xfrm>
      </p:grpSpPr>
    </p:spTree>
    <p:extLst>
      <p:ext uri="{BB962C8B-B14F-4D97-AF65-F5344CB8AC3E}">
        <p14:creationId xmlns:p14="http://schemas.microsoft.com/office/powerpoint/2010/main" val="6007661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ark">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3534339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Purpl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3932164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5459192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Yellow">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7598661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ue Sea">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608781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ocado">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421281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merald">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8133200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03 Options">
    <p:spTree>
      <p:nvGrpSpPr>
        <p:cNvPr id="1" name=""/>
        <p:cNvGrpSpPr/>
        <p:nvPr/>
      </p:nvGrpSpPr>
      <p:grpSpPr>
        <a:xfrm>
          <a:off x="0" y="0"/>
          <a:ext cx="0" cy="0"/>
          <a:chOff x="0" y="0"/>
          <a:chExt cx="0" cy="0"/>
        </a:xfrm>
      </p:grpSpPr>
      <p:sp>
        <p:nvSpPr>
          <p:cNvPr id="7" name="Text Placeholder 33"/>
          <p:cNvSpPr>
            <a:spLocks noGrp="1"/>
          </p:cNvSpPr>
          <p:nvPr>
            <p:ph type="body" sz="quarter" idx="11" hasCustomPrompt="1"/>
          </p:nvPr>
        </p:nvSpPr>
        <p:spPr>
          <a:xfrm>
            <a:off x="7304405" y="1560511"/>
            <a:ext cx="3855720" cy="968376"/>
          </a:xfrm>
          <a:prstGeom prst="rect">
            <a:avLst/>
          </a:prstGeom>
        </p:spPr>
        <p:txBody>
          <a:bodyPr>
            <a:noAutofit/>
          </a:bodyPr>
          <a:lstStyle>
            <a:lvl1pPr marL="0" indent="0">
              <a:buNone/>
              <a:defRPr sz="11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8" name="Text Placeholder 36"/>
          <p:cNvSpPr>
            <a:spLocks noGrp="1"/>
          </p:cNvSpPr>
          <p:nvPr>
            <p:ph type="body" sz="quarter" idx="14" hasCustomPrompt="1"/>
          </p:nvPr>
        </p:nvSpPr>
        <p:spPr>
          <a:xfrm>
            <a:off x="7304404" y="1152523"/>
            <a:ext cx="2531747" cy="541338"/>
          </a:xfrm>
          <a:prstGeom prst="rect">
            <a:avLst/>
          </a:prstGeo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9" name="Text Placeholder 33"/>
          <p:cNvSpPr>
            <a:spLocks noGrp="1"/>
          </p:cNvSpPr>
          <p:nvPr>
            <p:ph type="body" sz="quarter" idx="15" hasCustomPrompt="1"/>
          </p:nvPr>
        </p:nvSpPr>
        <p:spPr>
          <a:xfrm>
            <a:off x="7304405" y="3355971"/>
            <a:ext cx="3855720" cy="968376"/>
          </a:xfrm>
          <a:prstGeom prst="rect">
            <a:avLst/>
          </a:prstGeom>
        </p:spPr>
        <p:txBody>
          <a:bodyPr>
            <a:noAutofit/>
          </a:bodyPr>
          <a:lstStyle>
            <a:lvl1pPr marL="0" indent="0">
              <a:buNone/>
              <a:defRPr sz="11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0" name="Text Placeholder 36"/>
          <p:cNvSpPr>
            <a:spLocks noGrp="1"/>
          </p:cNvSpPr>
          <p:nvPr>
            <p:ph type="body" sz="quarter" idx="16" hasCustomPrompt="1"/>
          </p:nvPr>
        </p:nvSpPr>
        <p:spPr>
          <a:xfrm>
            <a:off x="7304404" y="2947983"/>
            <a:ext cx="2531747" cy="541338"/>
          </a:xfrm>
          <a:prstGeom prst="rect">
            <a:avLst/>
          </a:prstGeo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1" name="Text Placeholder 33"/>
          <p:cNvSpPr>
            <a:spLocks noGrp="1"/>
          </p:cNvSpPr>
          <p:nvPr>
            <p:ph type="body" sz="quarter" idx="17" hasCustomPrompt="1"/>
          </p:nvPr>
        </p:nvSpPr>
        <p:spPr>
          <a:xfrm>
            <a:off x="7304405" y="5151431"/>
            <a:ext cx="3855720" cy="968376"/>
          </a:xfrm>
          <a:prstGeom prst="rect">
            <a:avLst/>
          </a:prstGeom>
        </p:spPr>
        <p:txBody>
          <a:bodyPr>
            <a:noAutofit/>
          </a:bodyPr>
          <a:lstStyle>
            <a:lvl1pPr marL="0" indent="0">
              <a:buNone/>
              <a:defRPr sz="11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2" name="Text Placeholder 36"/>
          <p:cNvSpPr>
            <a:spLocks noGrp="1"/>
          </p:cNvSpPr>
          <p:nvPr>
            <p:ph type="body" sz="quarter" idx="18" hasCustomPrompt="1"/>
          </p:nvPr>
        </p:nvSpPr>
        <p:spPr>
          <a:xfrm>
            <a:off x="7304404" y="4743443"/>
            <a:ext cx="2531747" cy="541338"/>
          </a:xfrm>
          <a:prstGeom prst="rect">
            <a:avLst/>
          </a:prstGeo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Tree>
    <p:extLst>
      <p:ext uri="{BB962C8B-B14F-4D97-AF65-F5344CB8AC3E}">
        <p14:creationId xmlns:p14="http://schemas.microsoft.com/office/powerpoint/2010/main" val="23388842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04 Options">
    <p:spTree>
      <p:nvGrpSpPr>
        <p:cNvPr id="1" name=""/>
        <p:cNvGrpSpPr/>
        <p:nvPr/>
      </p:nvGrpSpPr>
      <p:grpSpPr>
        <a:xfrm>
          <a:off x="0" y="0"/>
          <a:ext cx="0" cy="0"/>
          <a:chOff x="0" y="0"/>
          <a:chExt cx="0" cy="0"/>
        </a:xfrm>
      </p:grpSpPr>
      <p:sp>
        <p:nvSpPr>
          <p:cNvPr id="7" name="Text Placeholder 33"/>
          <p:cNvSpPr>
            <a:spLocks noGrp="1"/>
          </p:cNvSpPr>
          <p:nvPr>
            <p:ph type="body" sz="quarter" idx="11" hasCustomPrompt="1"/>
          </p:nvPr>
        </p:nvSpPr>
        <p:spPr>
          <a:xfrm>
            <a:off x="7304405" y="1044318"/>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8" name="Text Placeholder 36"/>
          <p:cNvSpPr>
            <a:spLocks noGrp="1"/>
          </p:cNvSpPr>
          <p:nvPr>
            <p:ph type="body" sz="quarter" idx="14" hasCustomPrompt="1"/>
          </p:nvPr>
        </p:nvSpPr>
        <p:spPr>
          <a:xfrm>
            <a:off x="7304404" y="636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3" name="Text Placeholder 33"/>
          <p:cNvSpPr>
            <a:spLocks noGrp="1"/>
          </p:cNvSpPr>
          <p:nvPr>
            <p:ph type="body" sz="quarter" idx="15" hasCustomPrompt="1"/>
          </p:nvPr>
        </p:nvSpPr>
        <p:spPr>
          <a:xfrm>
            <a:off x="7304405" y="2511782"/>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4" name="Text Placeholder 36"/>
          <p:cNvSpPr>
            <a:spLocks noGrp="1"/>
          </p:cNvSpPr>
          <p:nvPr>
            <p:ph type="body" sz="quarter" idx="16" hasCustomPrompt="1"/>
          </p:nvPr>
        </p:nvSpPr>
        <p:spPr>
          <a:xfrm>
            <a:off x="7304404" y="2103794"/>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5" name="Text Placeholder 33"/>
          <p:cNvSpPr>
            <a:spLocks noGrp="1"/>
          </p:cNvSpPr>
          <p:nvPr>
            <p:ph type="body" sz="quarter" idx="17" hasCustomPrompt="1"/>
          </p:nvPr>
        </p:nvSpPr>
        <p:spPr>
          <a:xfrm>
            <a:off x="7304405" y="3986620"/>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6" name="Text Placeholder 36"/>
          <p:cNvSpPr>
            <a:spLocks noGrp="1"/>
          </p:cNvSpPr>
          <p:nvPr>
            <p:ph type="body" sz="quarter" idx="18" hasCustomPrompt="1"/>
          </p:nvPr>
        </p:nvSpPr>
        <p:spPr>
          <a:xfrm>
            <a:off x="7304404" y="3578632"/>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17" name="Text Placeholder 33"/>
          <p:cNvSpPr>
            <a:spLocks noGrp="1"/>
          </p:cNvSpPr>
          <p:nvPr>
            <p:ph type="body" sz="quarter" idx="19" hasCustomPrompt="1"/>
          </p:nvPr>
        </p:nvSpPr>
        <p:spPr>
          <a:xfrm>
            <a:off x="7304405" y="5461458"/>
            <a:ext cx="3855720" cy="821354"/>
          </a:xfrm>
          <a:prstGeom prst="rect">
            <a:avLst/>
          </a:prstGeom>
        </p:spPr>
        <p:txBody>
          <a:bodyPr>
            <a:noAutofit/>
          </a:bodyPr>
          <a:lstStyle>
            <a:lvl1pPr marL="0" indent="0">
              <a:buNone/>
              <a:defRPr sz="105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18" name="Text Placeholder 36"/>
          <p:cNvSpPr>
            <a:spLocks noGrp="1"/>
          </p:cNvSpPr>
          <p:nvPr>
            <p:ph type="body" sz="quarter" idx="20" hasCustomPrompt="1"/>
          </p:nvPr>
        </p:nvSpPr>
        <p:spPr>
          <a:xfrm>
            <a:off x="7304404" y="505347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Tree>
    <p:extLst>
      <p:ext uri="{BB962C8B-B14F-4D97-AF65-F5344CB8AC3E}">
        <p14:creationId xmlns:p14="http://schemas.microsoft.com/office/powerpoint/2010/main" val="428658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 Right">
    <p:spTree>
      <p:nvGrpSpPr>
        <p:cNvPr id="1" name=""/>
        <p:cNvGrpSpPr/>
        <p:nvPr/>
      </p:nvGrpSpPr>
      <p:grpSpPr>
        <a:xfrm>
          <a:off x="0" y="0"/>
          <a:ext cx="0" cy="0"/>
          <a:chOff x="0" y="0"/>
          <a:chExt cx="0" cy="0"/>
        </a:xfrm>
      </p:grpSpPr>
      <p:sp>
        <p:nvSpPr>
          <p:cNvPr id="13" name="Freeform 12"/>
          <p:cNvSpPr/>
          <p:nvPr userDrawn="1"/>
        </p:nvSpPr>
        <p:spPr>
          <a:xfrm>
            <a:off x="0" y="5102087"/>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17444" y="782847"/>
            <a:ext cx="11357112" cy="562527"/>
          </a:xfrm>
        </p:spPr>
        <p:txBody>
          <a:bodyPr>
            <a:normAutofit/>
          </a:bodyPr>
          <a:lstStyle>
            <a:lvl1pPr algn="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r">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608356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05 Options">
    <p:spTree>
      <p:nvGrpSpPr>
        <p:cNvPr id="1" name=""/>
        <p:cNvGrpSpPr/>
        <p:nvPr/>
      </p:nvGrpSpPr>
      <p:grpSpPr>
        <a:xfrm>
          <a:off x="0" y="0"/>
          <a:ext cx="0" cy="0"/>
          <a:chOff x="0" y="0"/>
          <a:chExt cx="0" cy="0"/>
        </a:xfrm>
      </p:grpSpPr>
      <p:sp>
        <p:nvSpPr>
          <p:cNvPr id="7" name="Text Placeholder 33"/>
          <p:cNvSpPr>
            <a:spLocks noGrp="1"/>
          </p:cNvSpPr>
          <p:nvPr>
            <p:ph type="body" sz="quarter" idx="11" hasCustomPrompt="1"/>
          </p:nvPr>
        </p:nvSpPr>
        <p:spPr>
          <a:xfrm>
            <a:off x="7304404" y="960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8" name="Text Placeholder 36"/>
          <p:cNvSpPr>
            <a:spLocks noGrp="1"/>
          </p:cNvSpPr>
          <p:nvPr>
            <p:ph type="body" sz="quarter" idx="14" hasCustomPrompt="1"/>
          </p:nvPr>
        </p:nvSpPr>
        <p:spPr>
          <a:xfrm>
            <a:off x="7304404" y="636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0" name="Text Placeholder 33"/>
          <p:cNvSpPr>
            <a:spLocks noGrp="1"/>
          </p:cNvSpPr>
          <p:nvPr>
            <p:ph type="body" sz="quarter" idx="15" hasCustomPrompt="1"/>
          </p:nvPr>
        </p:nvSpPr>
        <p:spPr>
          <a:xfrm>
            <a:off x="7304404" y="2103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11" name="Text Placeholder 36"/>
          <p:cNvSpPr>
            <a:spLocks noGrp="1"/>
          </p:cNvSpPr>
          <p:nvPr>
            <p:ph type="body" sz="quarter" idx="16" hasCustomPrompt="1"/>
          </p:nvPr>
        </p:nvSpPr>
        <p:spPr>
          <a:xfrm>
            <a:off x="7304404" y="1779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2" name="Text Placeholder 33"/>
          <p:cNvSpPr>
            <a:spLocks noGrp="1"/>
          </p:cNvSpPr>
          <p:nvPr>
            <p:ph type="body" sz="quarter" idx="17" hasCustomPrompt="1"/>
          </p:nvPr>
        </p:nvSpPr>
        <p:spPr>
          <a:xfrm>
            <a:off x="7304404" y="3246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19" name="Text Placeholder 36"/>
          <p:cNvSpPr>
            <a:spLocks noGrp="1"/>
          </p:cNvSpPr>
          <p:nvPr>
            <p:ph type="body" sz="quarter" idx="18" hasCustomPrompt="1"/>
          </p:nvPr>
        </p:nvSpPr>
        <p:spPr>
          <a:xfrm>
            <a:off x="7304404" y="2922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0" name="Text Placeholder 33"/>
          <p:cNvSpPr>
            <a:spLocks noGrp="1"/>
          </p:cNvSpPr>
          <p:nvPr>
            <p:ph type="body" sz="quarter" idx="19" hasCustomPrompt="1"/>
          </p:nvPr>
        </p:nvSpPr>
        <p:spPr>
          <a:xfrm>
            <a:off x="7304404" y="4389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21" name="Text Placeholder 36"/>
          <p:cNvSpPr>
            <a:spLocks noGrp="1"/>
          </p:cNvSpPr>
          <p:nvPr>
            <p:ph type="body" sz="quarter" idx="20" hasCustomPrompt="1"/>
          </p:nvPr>
        </p:nvSpPr>
        <p:spPr>
          <a:xfrm>
            <a:off x="7304404" y="4065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
        <p:nvSpPr>
          <p:cNvPr id="22" name="Text Placeholder 33"/>
          <p:cNvSpPr>
            <a:spLocks noGrp="1"/>
          </p:cNvSpPr>
          <p:nvPr>
            <p:ph type="body" sz="quarter" idx="21" hasCustomPrompt="1"/>
          </p:nvPr>
        </p:nvSpPr>
        <p:spPr>
          <a:xfrm>
            <a:off x="7304404" y="5532498"/>
            <a:ext cx="3855720" cy="563502"/>
          </a:xfrm>
          <a:prstGeom prst="rect">
            <a:avLst/>
          </a:prstGeom>
        </p:spPr>
        <p:txBody>
          <a:bodyPr>
            <a:noAutofit/>
          </a:bodyPr>
          <a:lstStyle>
            <a:lvl1pPr marL="0" indent="0">
              <a:buNone/>
              <a:defRPr sz="10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Lorem ipsum dolor sit amet, consectetur adipiscing elit, sed do eiusmod tempor incididunt ut labore et dolore magna aliqua. Ut enim ad minim veniam, quis nostrud exercitation</a:t>
            </a:r>
          </a:p>
        </p:txBody>
      </p:sp>
      <p:sp>
        <p:nvSpPr>
          <p:cNvPr id="23" name="Text Placeholder 36"/>
          <p:cNvSpPr>
            <a:spLocks noGrp="1"/>
          </p:cNvSpPr>
          <p:nvPr>
            <p:ph type="body" sz="quarter" idx="22" hasCustomPrompt="1"/>
          </p:nvPr>
        </p:nvSpPr>
        <p:spPr>
          <a:xfrm>
            <a:off x="7304404" y="5208330"/>
            <a:ext cx="2531747" cy="541338"/>
          </a:xfrm>
          <a:prstGeom prst="rect">
            <a:avLst/>
          </a:prstGeo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05</a:t>
            </a:r>
            <a:endParaRPr lang="ru-RU" dirty="0"/>
          </a:p>
        </p:txBody>
      </p:sp>
    </p:spTree>
    <p:extLst>
      <p:ext uri="{BB962C8B-B14F-4D97-AF65-F5344CB8AC3E}">
        <p14:creationId xmlns:p14="http://schemas.microsoft.com/office/powerpoint/2010/main" val="16923748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04 Options">
    <p:spTree>
      <p:nvGrpSpPr>
        <p:cNvPr id="1" name=""/>
        <p:cNvGrpSpPr/>
        <p:nvPr/>
      </p:nvGrpSpPr>
      <p:grpSpPr>
        <a:xfrm>
          <a:off x="0" y="0"/>
          <a:ext cx="0" cy="0"/>
          <a:chOff x="0" y="0"/>
          <a:chExt cx="0" cy="0"/>
        </a:xfrm>
      </p:grpSpPr>
      <p:sp>
        <p:nvSpPr>
          <p:cNvPr id="10" name="Text Placeholder 33"/>
          <p:cNvSpPr>
            <a:spLocks noGrp="1"/>
          </p:cNvSpPr>
          <p:nvPr>
            <p:ph type="body" sz="quarter" idx="11" hasCustomPrompt="1"/>
          </p:nvPr>
        </p:nvSpPr>
        <p:spPr>
          <a:xfrm>
            <a:off x="779145" y="1274759"/>
            <a:ext cx="2390775"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11" name="Text Placeholder 36"/>
          <p:cNvSpPr>
            <a:spLocks noGrp="1"/>
          </p:cNvSpPr>
          <p:nvPr>
            <p:ph type="body" sz="quarter" idx="12" hasCustomPrompt="1"/>
          </p:nvPr>
        </p:nvSpPr>
        <p:spPr>
          <a:xfrm>
            <a:off x="8991599" y="872328"/>
            <a:ext cx="240379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12" name="Text Placeholder 33"/>
          <p:cNvSpPr>
            <a:spLocks noGrp="1"/>
          </p:cNvSpPr>
          <p:nvPr>
            <p:ph type="body" sz="quarter" idx="13" hasCustomPrompt="1"/>
          </p:nvPr>
        </p:nvSpPr>
        <p:spPr>
          <a:xfrm>
            <a:off x="8991599" y="1287459"/>
            <a:ext cx="24037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19" name="Text Placeholder 36"/>
          <p:cNvSpPr>
            <a:spLocks noGrp="1"/>
          </p:cNvSpPr>
          <p:nvPr>
            <p:ph type="body" sz="quarter" idx="14" hasCustomPrompt="1"/>
          </p:nvPr>
        </p:nvSpPr>
        <p:spPr>
          <a:xfrm>
            <a:off x="779145" y="872328"/>
            <a:ext cx="2390776"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20" name="Text Placeholder 33"/>
          <p:cNvSpPr>
            <a:spLocks noGrp="1"/>
          </p:cNvSpPr>
          <p:nvPr>
            <p:ph type="body" sz="quarter" idx="15" hasCustomPrompt="1"/>
          </p:nvPr>
        </p:nvSpPr>
        <p:spPr>
          <a:xfrm>
            <a:off x="779145" y="5246684"/>
            <a:ext cx="2390775"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 incididunt ut labore et dolore magna aliqua. </a:t>
            </a:r>
          </a:p>
        </p:txBody>
      </p:sp>
      <p:sp>
        <p:nvSpPr>
          <p:cNvPr id="21" name="Text Placeholder 36"/>
          <p:cNvSpPr>
            <a:spLocks noGrp="1"/>
          </p:cNvSpPr>
          <p:nvPr>
            <p:ph type="body" sz="quarter" idx="16" hasCustomPrompt="1"/>
          </p:nvPr>
        </p:nvSpPr>
        <p:spPr>
          <a:xfrm>
            <a:off x="779145" y="4844253"/>
            <a:ext cx="2390776"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22" name="Text Placeholder 36"/>
          <p:cNvSpPr>
            <a:spLocks noGrp="1"/>
          </p:cNvSpPr>
          <p:nvPr>
            <p:ph type="body" sz="quarter" idx="17" hasCustomPrompt="1"/>
          </p:nvPr>
        </p:nvSpPr>
        <p:spPr>
          <a:xfrm>
            <a:off x="8991599" y="4844253"/>
            <a:ext cx="240379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3" name="Text Placeholder 33"/>
          <p:cNvSpPr>
            <a:spLocks noGrp="1"/>
          </p:cNvSpPr>
          <p:nvPr>
            <p:ph type="body" sz="quarter" idx="18" hasCustomPrompt="1"/>
          </p:nvPr>
        </p:nvSpPr>
        <p:spPr>
          <a:xfrm>
            <a:off x="8991599" y="5259384"/>
            <a:ext cx="24037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 incididunt ut labore et dolore magna aliqua. </a:t>
            </a:r>
          </a:p>
        </p:txBody>
      </p:sp>
    </p:spTree>
    <p:extLst>
      <p:ext uri="{BB962C8B-B14F-4D97-AF65-F5344CB8AC3E}">
        <p14:creationId xmlns:p14="http://schemas.microsoft.com/office/powerpoint/2010/main" val="40107971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06 Options">
    <p:spTree>
      <p:nvGrpSpPr>
        <p:cNvPr id="1" name=""/>
        <p:cNvGrpSpPr/>
        <p:nvPr/>
      </p:nvGrpSpPr>
      <p:grpSpPr>
        <a:xfrm>
          <a:off x="0" y="0"/>
          <a:ext cx="0" cy="0"/>
          <a:chOff x="0" y="0"/>
          <a:chExt cx="0" cy="0"/>
        </a:xfrm>
      </p:grpSpPr>
      <p:sp>
        <p:nvSpPr>
          <p:cNvPr id="13" name="Text Placeholder 33"/>
          <p:cNvSpPr>
            <a:spLocks noGrp="1"/>
          </p:cNvSpPr>
          <p:nvPr>
            <p:ph type="body" sz="quarter" idx="15" hasCustomPrompt="1"/>
          </p:nvPr>
        </p:nvSpPr>
        <p:spPr>
          <a:xfrm>
            <a:off x="775333" y="5418134"/>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4" name="Text Placeholder 36"/>
          <p:cNvSpPr>
            <a:spLocks noGrp="1"/>
          </p:cNvSpPr>
          <p:nvPr>
            <p:ph type="body" sz="quarter" idx="16" hasCustomPrompt="1"/>
          </p:nvPr>
        </p:nvSpPr>
        <p:spPr>
          <a:xfrm>
            <a:off x="775332" y="5035548"/>
            <a:ext cx="1691679"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15" name="Text Placeholder 33"/>
          <p:cNvSpPr>
            <a:spLocks noGrp="1"/>
          </p:cNvSpPr>
          <p:nvPr>
            <p:ph type="body" sz="quarter" idx="19" hasCustomPrompt="1"/>
          </p:nvPr>
        </p:nvSpPr>
        <p:spPr>
          <a:xfrm>
            <a:off x="775334" y="3433362"/>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6" name="Text Placeholder 36"/>
          <p:cNvSpPr>
            <a:spLocks noGrp="1"/>
          </p:cNvSpPr>
          <p:nvPr>
            <p:ph type="body" sz="quarter" idx="20" hasCustomPrompt="1"/>
          </p:nvPr>
        </p:nvSpPr>
        <p:spPr>
          <a:xfrm>
            <a:off x="775333" y="3050776"/>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17" name="Text Placeholder 33"/>
          <p:cNvSpPr>
            <a:spLocks noGrp="1"/>
          </p:cNvSpPr>
          <p:nvPr>
            <p:ph type="body" sz="quarter" idx="21" hasCustomPrompt="1"/>
          </p:nvPr>
        </p:nvSpPr>
        <p:spPr>
          <a:xfrm>
            <a:off x="775333" y="1405336"/>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8" name="Text Placeholder 36"/>
          <p:cNvSpPr>
            <a:spLocks noGrp="1"/>
          </p:cNvSpPr>
          <p:nvPr>
            <p:ph type="body" sz="quarter" idx="22" hasCustomPrompt="1"/>
          </p:nvPr>
        </p:nvSpPr>
        <p:spPr>
          <a:xfrm>
            <a:off x="775332" y="1022750"/>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24" name="Text Placeholder 36"/>
          <p:cNvSpPr>
            <a:spLocks noGrp="1"/>
          </p:cNvSpPr>
          <p:nvPr>
            <p:ph type="body" sz="quarter" idx="23" hasCustomPrompt="1"/>
          </p:nvPr>
        </p:nvSpPr>
        <p:spPr>
          <a:xfrm>
            <a:off x="9429749" y="3112687"/>
            <a:ext cx="188944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5</a:t>
            </a:r>
          </a:p>
        </p:txBody>
      </p:sp>
      <p:sp>
        <p:nvSpPr>
          <p:cNvPr id="25" name="Text Placeholder 33"/>
          <p:cNvSpPr>
            <a:spLocks noGrp="1"/>
          </p:cNvSpPr>
          <p:nvPr>
            <p:ph type="body" sz="quarter" idx="24" hasCustomPrompt="1"/>
          </p:nvPr>
        </p:nvSpPr>
        <p:spPr>
          <a:xfrm>
            <a:off x="9753599" y="3495273"/>
            <a:ext cx="15655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a:t>
            </a:r>
          </a:p>
        </p:txBody>
      </p:sp>
      <p:sp>
        <p:nvSpPr>
          <p:cNvPr id="26" name="Text Placeholder 36"/>
          <p:cNvSpPr>
            <a:spLocks noGrp="1"/>
          </p:cNvSpPr>
          <p:nvPr>
            <p:ph type="body" sz="quarter" idx="25" hasCustomPrompt="1"/>
          </p:nvPr>
        </p:nvSpPr>
        <p:spPr>
          <a:xfrm>
            <a:off x="9429748" y="1022750"/>
            <a:ext cx="188944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7" name="Text Placeholder 33"/>
          <p:cNvSpPr>
            <a:spLocks noGrp="1"/>
          </p:cNvSpPr>
          <p:nvPr>
            <p:ph type="body" sz="quarter" idx="26" hasCustomPrompt="1"/>
          </p:nvPr>
        </p:nvSpPr>
        <p:spPr>
          <a:xfrm>
            <a:off x="9753598" y="1405336"/>
            <a:ext cx="15655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a:t>
            </a:r>
          </a:p>
        </p:txBody>
      </p:sp>
      <p:sp>
        <p:nvSpPr>
          <p:cNvPr id="28" name="Text Placeholder 36"/>
          <p:cNvSpPr>
            <a:spLocks noGrp="1"/>
          </p:cNvSpPr>
          <p:nvPr>
            <p:ph type="body" sz="quarter" idx="27" hasCustomPrompt="1"/>
          </p:nvPr>
        </p:nvSpPr>
        <p:spPr>
          <a:xfrm>
            <a:off x="9429748" y="5087938"/>
            <a:ext cx="1889441" cy="541338"/>
          </a:xfrm>
          <a:prstGeom prst="rect">
            <a:avLst/>
          </a:prstGeom>
        </p:spPr>
        <p:txBody>
          <a:bodyPr>
            <a:noAutofit/>
          </a:bodyPr>
          <a:lstStyle>
            <a:lvl1pPr marL="0" indent="0" algn="r">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06</a:t>
            </a:r>
            <a:endParaRPr lang="ru-RU" dirty="0"/>
          </a:p>
        </p:txBody>
      </p:sp>
      <p:sp>
        <p:nvSpPr>
          <p:cNvPr id="29" name="Text Placeholder 33"/>
          <p:cNvSpPr>
            <a:spLocks noGrp="1"/>
          </p:cNvSpPr>
          <p:nvPr>
            <p:ph type="body" sz="quarter" idx="28" hasCustomPrompt="1"/>
          </p:nvPr>
        </p:nvSpPr>
        <p:spPr>
          <a:xfrm>
            <a:off x="9753598" y="5470524"/>
            <a:ext cx="1565591" cy="793752"/>
          </a:xfrm>
          <a:prstGeom prst="rect">
            <a:avLst/>
          </a:prstGeo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a:t>
            </a:r>
          </a:p>
        </p:txBody>
      </p:sp>
    </p:spTree>
    <p:extLst>
      <p:ext uri="{BB962C8B-B14F-4D97-AF65-F5344CB8AC3E}">
        <p14:creationId xmlns:p14="http://schemas.microsoft.com/office/powerpoint/2010/main" val="2397617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04 Options">
    <p:spTree>
      <p:nvGrpSpPr>
        <p:cNvPr id="1" name=""/>
        <p:cNvGrpSpPr/>
        <p:nvPr/>
      </p:nvGrpSpPr>
      <p:grpSpPr>
        <a:xfrm>
          <a:off x="0" y="0"/>
          <a:ext cx="0" cy="0"/>
          <a:chOff x="0" y="0"/>
          <a:chExt cx="0" cy="0"/>
        </a:xfrm>
      </p:grpSpPr>
      <p:sp>
        <p:nvSpPr>
          <p:cNvPr id="12" name="Text Placeholder 33"/>
          <p:cNvSpPr>
            <a:spLocks noGrp="1"/>
          </p:cNvSpPr>
          <p:nvPr>
            <p:ph type="body" sz="quarter" idx="19" hasCustomPrompt="1"/>
          </p:nvPr>
        </p:nvSpPr>
        <p:spPr>
          <a:xfrm>
            <a:off x="700088" y="3814329"/>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3" name="Text Placeholder 33"/>
          <p:cNvSpPr>
            <a:spLocks noGrp="1"/>
          </p:cNvSpPr>
          <p:nvPr>
            <p:ph type="body" sz="quarter" idx="20" hasCustomPrompt="1"/>
          </p:nvPr>
        </p:nvSpPr>
        <p:spPr>
          <a:xfrm>
            <a:off x="2277877" y="5451882"/>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4" name="Text Placeholder 33"/>
          <p:cNvSpPr>
            <a:spLocks noGrp="1"/>
          </p:cNvSpPr>
          <p:nvPr>
            <p:ph type="body" sz="quarter" idx="21" hasCustomPrompt="1"/>
          </p:nvPr>
        </p:nvSpPr>
        <p:spPr>
          <a:xfrm>
            <a:off x="8236418" y="5451882"/>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5" name="Text Placeholder 33"/>
          <p:cNvSpPr>
            <a:spLocks noGrp="1"/>
          </p:cNvSpPr>
          <p:nvPr>
            <p:ph type="body" sz="quarter" idx="22" hasCustomPrompt="1"/>
          </p:nvPr>
        </p:nvSpPr>
        <p:spPr>
          <a:xfrm>
            <a:off x="9605029" y="3814329"/>
            <a:ext cx="1640208" cy="858842"/>
          </a:xfrm>
          <a:prstGeom prst="rect">
            <a:avLst/>
          </a:prstGeom>
        </p:spPr>
        <p:txBody>
          <a:bodyPr>
            <a:noAutofit/>
          </a:bodyPr>
          <a:lstStyle>
            <a:lvl1pPr marL="0" indent="0">
              <a:buNone/>
              <a:defRPr sz="1100">
                <a:solidFill>
                  <a:schemeClr val="tx1"/>
                </a:solidFill>
              </a:defRPr>
            </a:lvl1pPr>
          </a:lstStyle>
          <a:p>
            <a:pPr lvl="0"/>
            <a:r>
              <a:rPr lang="en-US" dirty="0"/>
              <a:t>Lorem ipsum dolor sit amet, consectetur adipiscing elit, sed do</a:t>
            </a:r>
          </a:p>
        </p:txBody>
      </p:sp>
      <p:sp>
        <p:nvSpPr>
          <p:cNvPr id="16" name="Text Placeholder 36"/>
          <p:cNvSpPr>
            <a:spLocks noGrp="1"/>
          </p:cNvSpPr>
          <p:nvPr>
            <p:ph type="body" sz="quarter" idx="23" hasCustomPrompt="1"/>
          </p:nvPr>
        </p:nvSpPr>
        <p:spPr>
          <a:xfrm>
            <a:off x="638174" y="3508961"/>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7" name="Text Placeholder 36"/>
          <p:cNvSpPr>
            <a:spLocks noGrp="1"/>
          </p:cNvSpPr>
          <p:nvPr>
            <p:ph type="body" sz="quarter" idx="24" hasCustomPrompt="1"/>
          </p:nvPr>
        </p:nvSpPr>
        <p:spPr>
          <a:xfrm>
            <a:off x="2277877" y="5133927"/>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18" name="Text Placeholder 36"/>
          <p:cNvSpPr>
            <a:spLocks noGrp="1"/>
          </p:cNvSpPr>
          <p:nvPr>
            <p:ph type="body" sz="quarter" idx="25" hasCustomPrompt="1"/>
          </p:nvPr>
        </p:nvSpPr>
        <p:spPr>
          <a:xfrm>
            <a:off x="8236418" y="5133927"/>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24" name="Text Placeholder 36"/>
          <p:cNvSpPr>
            <a:spLocks noGrp="1"/>
          </p:cNvSpPr>
          <p:nvPr>
            <p:ph type="body" sz="quarter" idx="26" hasCustomPrompt="1"/>
          </p:nvPr>
        </p:nvSpPr>
        <p:spPr>
          <a:xfrm>
            <a:off x="9605029" y="3508961"/>
            <a:ext cx="1764035" cy="541338"/>
          </a:xfrm>
          <a:prstGeom prst="rect">
            <a:avLst/>
          </a:prstGeom>
        </p:spPr>
        <p:txBody>
          <a:bodyPr>
            <a:noAutofit/>
          </a:bodyPr>
          <a:lstStyle>
            <a:lvl1pPr marL="0" indent="0" algn="l">
              <a:buNone/>
              <a:defRPr kumimoji="0" lang="en-US" sz="18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Tree>
    <p:extLst>
      <p:ext uri="{BB962C8B-B14F-4D97-AF65-F5344CB8AC3E}">
        <p14:creationId xmlns:p14="http://schemas.microsoft.com/office/powerpoint/2010/main" val="2239556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06_01 Options">
    <p:spTree>
      <p:nvGrpSpPr>
        <p:cNvPr id="1" name=""/>
        <p:cNvGrpSpPr/>
        <p:nvPr/>
      </p:nvGrpSpPr>
      <p:grpSpPr>
        <a:xfrm>
          <a:off x="0" y="0"/>
          <a:ext cx="0" cy="0"/>
          <a:chOff x="0" y="0"/>
          <a:chExt cx="0" cy="0"/>
        </a:xfrm>
      </p:grpSpPr>
      <p:sp>
        <p:nvSpPr>
          <p:cNvPr id="12" name="Text Placeholder 33"/>
          <p:cNvSpPr>
            <a:spLocks noGrp="1"/>
          </p:cNvSpPr>
          <p:nvPr>
            <p:ph type="body" sz="quarter" idx="19" hasCustomPrompt="1"/>
          </p:nvPr>
        </p:nvSpPr>
        <p:spPr>
          <a:xfrm>
            <a:off x="1552575" y="155078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6" name="Text Placeholder 36"/>
          <p:cNvSpPr>
            <a:spLocks noGrp="1"/>
          </p:cNvSpPr>
          <p:nvPr>
            <p:ph type="body" sz="quarter" idx="23" hasCustomPrompt="1"/>
          </p:nvPr>
        </p:nvSpPr>
        <p:spPr>
          <a:xfrm>
            <a:off x="1552575" y="130551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1" name="Text Placeholder 33"/>
          <p:cNvSpPr>
            <a:spLocks noGrp="1"/>
          </p:cNvSpPr>
          <p:nvPr>
            <p:ph type="body" sz="quarter" idx="24" hasCustomPrompt="1"/>
          </p:nvPr>
        </p:nvSpPr>
        <p:spPr>
          <a:xfrm>
            <a:off x="3089275" y="254773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9" name="Text Placeholder 36"/>
          <p:cNvSpPr>
            <a:spLocks noGrp="1"/>
          </p:cNvSpPr>
          <p:nvPr>
            <p:ph type="body" sz="quarter" idx="25" hasCustomPrompt="1"/>
          </p:nvPr>
        </p:nvSpPr>
        <p:spPr>
          <a:xfrm>
            <a:off x="3089275" y="230246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20" name="Text Placeholder 33"/>
          <p:cNvSpPr>
            <a:spLocks noGrp="1"/>
          </p:cNvSpPr>
          <p:nvPr>
            <p:ph type="body" sz="quarter" idx="26" hasCustomPrompt="1"/>
          </p:nvPr>
        </p:nvSpPr>
        <p:spPr>
          <a:xfrm>
            <a:off x="4594225" y="69353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1" name="Text Placeholder 36"/>
          <p:cNvSpPr>
            <a:spLocks noGrp="1"/>
          </p:cNvSpPr>
          <p:nvPr>
            <p:ph type="body" sz="quarter" idx="27" hasCustomPrompt="1"/>
          </p:nvPr>
        </p:nvSpPr>
        <p:spPr>
          <a:xfrm>
            <a:off x="4594225" y="44826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2" name="Text Placeholder 33"/>
          <p:cNvSpPr>
            <a:spLocks noGrp="1"/>
          </p:cNvSpPr>
          <p:nvPr>
            <p:ph type="body" sz="quarter" idx="28" hasCustomPrompt="1"/>
          </p:nvPr>
        </p:nvSpPr>
        <p:spPr>
          <a:xfrm>
            <a:off x="6600825" y="131017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3" name="Text Placeholder 36"/>
          <p:cNvSpPr>
            <a:spLocks noGrp="1"/>
          </p:cNvSpPr>
          <p:nvPr>
            <p:ph type="body" sz="quarter" idx="29" hasCustomPrompt="1"/>
          </p:nvPr>
        </p:nvSpPr>
        <p:spPr>
          <a:xfrm>
            <a:off x="6600825" y="106490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
        <p:nvSpPr>
          <p:cNvPr id="25" name="Text Placeholder 33"/>
          <p:cNvSpPr>
            <a:spLocks noGrp="1"/>
          </p:cNvSpPr>
          <p:nvPr>
            <p:ph type="body" sz="quarter" idx="30" hasCustomPrompt="1"/>
          </p:nvPr>
        </p:nvSpPr>
        <p:spPr>
          <a:xfrm>
            <a:off x="7940675" y="270082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6" name="Text Placeholder 36"/>
          <p:cNvSpPr>
            <a:spLocks noGrp="1"/>
          </p:cNvSpPr>
          <p:nvPr>
            <p:ph type="body" sz="quarter" idx="31" hasCustomPrompt="1"/>
          </p:nvPr>
        </p:nvSpPr>
        <p:spPr>
          <a:xfrm>
            <a:off x="7940675" y="245555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05</a:t>
            </a:r>
            <a:endParaRPr lang="ru-RU" dirty="0"/>
          </a:p>
        </p:txBody>
      </p:sp>
      <p:sp>
        <p:nvSpPr>
          <p:cNvPr id="27" name="Text Placeholder 33"/>
          <p:cNvSpPr>
            <a:spLocks noGrp="1"/>
          </p:cNvSpPr>
          <p:nvPr>
            <p:ph type="body" sz="quarter" idx="32" hasCustomPrompt="1"/>
          </p:nvPr>
        </p:nvSpPr>
        <p:spPr>
          <a:xfrm>
            <a:off x="9566275" y="1684820"/>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8" name="Text Placeholder 36"/>
          <p:cNvSpPr>
            <a:spLocks noGrp="1"/>
          </p:cNvSpPr>
          <p:nvPr>
            <p:ph type="body" sz="quarter" idx="33" hasCustomPrompt="1"/>
          </p:nvPr>
        </p:nvSpPr>
        <p:spPr>
          <a:xfrm>
            <a:off x="9566275" y="1439551"/>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06</a:t>
            </a:r>
            <a:endParaRPr lang="ru-RU" dirty="0"/>
          </a:p>
        </p:txBody>
      </p:sp>
    </p:spTree>
    <p:extLst>
      <p:ext uri="{BB962C8B-B14F-4D97-AF65-F5344CB8AC3E}">
        <p14:creationId xmlns:p14="http://schemas.microsoft.com/office/powerpoint/2010/main" val="5417946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05_01 Options">
    <p:spTree>
      <p:nvGrpSpPr>
        <p:cNvPr id="1" name=""/>
        <p:cNvGrpSpPr/>
        <p:nvPr/>
      </p:nvGrpSpPr>
      <p:grpSpPr>
        <a:xfrm>
          <a:off x="0" y="0"/>
          <a:ext cx="0" cy="0"/>
          <a:chOff x="0" y="0"/>
          <a:chExt cx="0" cy="0"/>
        </a:xfrm>
      </p:grpSpPr>
      <p:sp>
        <p:nvSpPr>
          <p:cNvPr id="12" name="Text Placeholder 33"/>
          <p:cNvSpPr>
            <a:spLocks noGrp="1"/>
          </p:cNvSpPr>
          <p:nvPr>
            <p:ph type="body" sz="quarter" idx="19" hasCustomPrompt="1"/>
          </p:nvPr>
        </p:nvSpPr>
        <p:spPr>
          <a:xfrm>
            <a:off x="1981945" y="1296338"/>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6" name="Text Placeholder 36"/>
          <p:cNvSpPr>
            <a:spLocks noGrp="1"/>
          </p:cNvSpPr>
          <p:nvPr>
            <p:ph type="body" sz="quarter" idx="23" hasCustomPrompt="1"/>
          </p:nvPr>
        </p:nvSpPr>
        <p:spPr>
          <a:xfrm>
            <a:off x="1981945" y="1051069"/>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11" name="Text Placeholder 33"/>
          <p:cNvSpPr>
            <a:spLocks noGrp="1"/>
          </p:cNvSpPr>
          <p:nvPr>
            <p:ph type="body" sz="quarter" idx="24" hasCustomPrompt="1"/>
          </p:nvPr>
        </p:nvSpPr>
        <p:spPr>
          <a:xfrm>
            <a:off x="3779353" y="2301239"/>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19" name="Text Placeholder 36"/>
          <p:cNvSpPr>
            <a:spLocks noGrp="1"/>
          </p:cNvSpPr>
          <p:nvPr>
            <p:ph type="body" sz="quarter" idx="25" hasCustomPrompt="1"/>
          </p:nvPr>
        </p:nvSpPr>
        <p:spPr>
          <a:xfrm>
            <a:off x="3779353" y="2055970"/>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20" name="Text Placeholder 33"/>
          <p:cNvSpPr>
            <a:spLocks noGrp="1"/>
          </p:cNvSpPr>
          <p:nvPr>
            <p:ph type="body" sz="quarter" idx="26" hasCustomPrompt="1"/>
          </p:nvPr>
        </p:nvSpPr>
        <p:spPr>
          <a:xfrm>
            <a:off x="5604041" y="1226267"/>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1" name="Text Placeholder 36"/>
          <p:cNvSpPr>
            <a:spLocks noGrp="1"/>
          </p:cNvSpPr>
          <p:nvPr>
            <p:ph type="body" sz="quarter" idx="27" hasCustomPrompt="1"/>
          </p:nvPr>
        </p:nvSpPr>
        <p:spPr>
          <a:xfrm>
            <a:off x="5604041" y="980998"/>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2" name="Text Placeholder 33"/>
          <p:cNvSpPr>
            <a:spLocks noGrp="1"/>
          </p:cNvSpPr>
          <p:nvPr>
            <p:ph type="body" sz="quarter" idx="28" hasCustomPrompt="1"/>
          </p:nvPr>
        </p:nvSpPr>
        <p:spPr>
          <a:xfrm>
            <a:off x="7403906" y="1866761"/>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3" name="Text Placeholder 36"/>
          <p:cNvSpPr>
            <a:spLocks noGrp="1"/>
          </p:cNvSpPr>
          <p:nvPr>
            <p:ph type="body" sz="quarter" idx="29" hasCustomPrompt="1"/>
          </p:nvPr>
        </p:nvSpPr>
        <p:spPr>
          <a:xfrm>
            <a:off x="7403906" y="1621492"/>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04</a:t>
            </a:r>
            <a:endParaRPr lang="ru-RU" dirty="0"/>
          </a:p>
        </p:txBody>
      </p:sp>
      <p:sp>
        <p:nvSpPr>
          <p:cNvPr id="25" name="Text Placeholder 33"/>
          <p:cNvSpPr>
            <a:spLocks noGrp="1"/>
          </p:cNvSpPr>
          <p:nvPr>
            <p:ph type="body" sz="quarter" idx="30" hasCustomPrompt="1"/>
          </p:nvPr>
        </p:nvSpPr>
        <p:spPr>
          <a:xfrm>
            <a:off x="9157224" y="832263"/>
            <a:ext cx="1450976" cy="532020"/>
          </a:xfrm>
          <a:prstGeom prst="rect">
            <a:avLst/>
          </a:prstGeom>
        </p:spPr>
        <p:txBody>
          <a:bodyPr>
            <a:noAutofit/>
          </a:bodyPr>
          <a:lstStyle>
            <a:lvl1pPr marL="0" indent="0">
              <a:buNone/>
              <a:defRPr sz="800">
                <a:solidFill>
                  <a:schemeClr val="tx1"/>
                </a:solidFill>
              </a:defRPr>
            </a:lvl1pPr>
          </a:lstStyle>
          <a:p>
            <a:pPr lvl="0"/>
            <a:r>
              <a:rPr lang="en-US" dirty="0"/>
              <a:t>Lorem ipsum dolor sit amet, consectetur adipiscing elit, sed do</a:t>
            </a:r>
          </a:p>
        </p:txBody>
      </p:sp>
      <p:sp>
        <p:nvSpPr>
          <p:cNvPr id="26" name="Text Placeholder 36"/>
          <p:cNvSpPr>
            <a:spLocks noGrp="1"/>
          </p:cNvSpPr>
          <p:nvPr>
            <p:ph type="body" sz="quarter" idx="31" hasCustomPrompt="1"/>
          </p:nvPr>
        </p:nvSpPr>
        <p:spPr>
          <a:xfrm>
            <a:off x="9157224" y="586994"/>
            <a:ext cx="1450975" cy="270669"/>
          </a:xfrm>
          <a:prstGeom prst="rect">
            <a:avLst/>
          </a:prstGeom>
        </p:spPr>
        <p:txBody>
          <a:bodyPr>
            <a:noAutofit/>
          </a:bodyPr>
          <a:lstStyle>
            <a:lvl1pPr marL="0" indent="0" algn="l">
              <a:buNone/>
              <a:defRPr kumimoji="0" lang="en-US" sz="12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05</a:t>
            </a:r>
            <a:endParaRPr lang="ru-RU" dirty="0"/>
          </a:p>
        </p:txBody>
      </p:sp>
    </p:spTree>
    <p:extLst>
      <p:ext uri="{BB962C8B-B14F-4D97-AF65-F5344CB8AC3E}">
        <p14:creationId xmlns:p14="http://schemas.microsoft.com/office/powerpoint/2010/main" val="671876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endParaRPr lang="ru-RU"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35517211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34662989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22089854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153046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mal NoTitle">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3" name="Oval 2"/>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5566127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dirty="0"/>
              <a:t>Click to edit Master title style</a:t>
            </a:r>
            <a:endParaRPr lang="ru-RU"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28339042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28142795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41415914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13405425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ru-RU"/>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38884274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latin typeface="Open Sans" panose="020B0606030504020204" pitchFamily="34" charset="0"/>
              </a:defRPr>
            </a:lvl1pPr>
          </a:lstStyle>
          <a:p>
            <a:fld id="{D49C0CBE-5AD7-46FF-A944-426A23AA1172}" type="datetimeFigureOut">
              <a:rPr lang="ru-RU" smtClean="0"/>
              <a:pPr/>
              <a:t>01.03.2023</a:t>
            </a:fld>
            <a:endParaRPr lang="ru-RU"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a:latin typeface="Open Sans" panose="020B0606030504020204" pitchFamily="34" charset="0"/>
              </a:defRPr>
            </a:lvl1pPr>
          </a:lstStyle>
          <a:p>
            <a:endParaRPr lang="ru-RU"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a:latin typeface="Open Sans" panose="020B0606030504020204" pitchFamily="34" charset="0"/>
              </a:defRPr>
            </a:lvl1pPr>
          </a:lstStyle>
          <a:p>
            <a:fld id="{A68A17F8-5D6C-45DB-8E4A-81848F6CB7CB}" type="slidenum">
              <a:rPr lang="ru-RU" smtClean="0"/>
              <a:pPr/>
              <a:t>‹#›</a:t>
            </a:fld>
            <a:endParaRPr lang="ru-RU" dirty="0"/>
          </a:p>
        </p:txBody>
      </p:sp>
    </p:spTree>
    <p:extLst>
      <p:ext uri="{BB962C8B-B14F-4D97-AF65-F5344CB8AC3E}">
        <p14:creationId xmlns:p14="http://schemas.microsoft.com/office/powerpoint/2010/main" val="2982686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03 options">
    <p:spTree>
      <p:nvGrpSpPr>
        <p:cNvPr id="1" name=""/>
        <p:cNvGrpSpPr/>
        <p:nvPr/>
      </p:nvGrpSpPr>
      <p:grpSpPr>
        <a:xfrm>
          <a:off x="0" y="0"/>
          <a:ext cx="0" cy="0"/>
          <a:chOff x="0" y="0"/>
          <a:chExt cx="0" cy="0"/>
        </a:xfrm>
      </p:grpSpPr>
      <p:sp>
        <p:nvSpPr>
          <p:cNvPr id="34" name="Text Placeholder 33"/>
          <p:cNvSpPr>
            <a:spLocks noGrp="1"/>
          </p:cNvSpPr>
          <p:nvPr>
            <p:ph type="body" sz="quarter" idx="11" hasCustomPrompt="1"/>
          </p:nvPr>
        </p:nvSpPr>
        <p:spPr>
          <a:xfrm>
            <a:off x="840105" y="1560511"/>
            <a:ext cx="3855720" cy="968376"/>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45" name="Text Placeholder 36"/>
          <p:cNvSpPr>
            <a:spLocks noGrp="1"/>
          </p:cNvSpPr>
          <p:nvPr>
            <p:ph type="body" sz="quarter" idx="14" hasCustomPrompt="1"/>
          </p:nvPr>
        </p:nvSpPr>
        <p:spPr>
          <a:xfrm>
            <a:off x="840104" y="1019173"/>
            <a:ext cx="2531747" cy="541338"/>
          </a:xfrm>
        </p:spPr>
        <p:txBody>
          <a:bodyPr>
            <a:noAutofit/>
          </a:bodyPr>
          <a:lstStyle>
            <a:lvl1pPr marL="0" indent="0" algn="l">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6" name="Text Placeholder 33"/>
          <p:cNvSpPr>
            <a:spLocks noGrp="1"/>
          </p:cNvSpPr>
          <p:nvPr>
            <p:ph type="body" sz="quarter" idx="15" hasCustomPrompt="1"/>
          </p:nvPr>
        </p:nvSpPr>
        <p:spPr>
          <a:xfrm>
            <a:off x="840105" y="3355971"/>
            <a:ext cx="3855720" cy="968376"/>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7" name="Text Placeholder 36"/>
          <p:cNvSpPr>
            <a:spLocks noGrp="1"/>
          </p:cNvSpPr>
          <p:nvPr>
            <p:ph type="body" sz="quarter" idx="16" hasCustomPrompt="1"/>
          </p:nvPr>
        </p:nvSpPr>
        <p:spPr>
          <a:xfrm>
            <a:off x="840104" y="2814633"/>
            <a:ext cx="2531747" cy="541338"/>
          </a:xfrm>
        </p:spPr>
        <p:txBody>
          <a:bodyPr>
            <a:noAutofit/>
          </a:bodyPr>
          <a:lstStyle>
            <a:lvl1pPr marL="0" indent="0" algn="l">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02</a:t>
            </a:r>
            <a:endParaRPr lang="ru-RU" dirty="0"/>
          </a:p>
        </p:txBody>
      </p:sp>
      <p:sp>
        <p:nvSpPr>
          <p:cNvPr id="8" name="Text Placeholder 33"/>
          <p:cNvSpPr>
            <a:spLocks noGrp="1"/>
          </p:cNvSpPr>
          <p:nvPr>
            <p:ph type="body" sz="quarter" idx="17" hasCustomPrompt="1"/>
          </p:nvPr>
        </p:nvSpPr>
        <p:spPr>
          <a:xfrm>
            <a:off x="840105" y="5151431"/>
            <a:ext cx="3855720" cy="968376"/>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 incididunt ut labore et dolore magna aliqua. Ut enim ad minim veniam, quis nostrud exercitation ullamco laboris nisi ut aliquip ex ea commodo consequat. </a:t>
            </a:r>
          </a:p>
        </p:txBody>
      </p:sp>
      <p:sp>
        <p:nvSpPr>
          <p:cNvPr id="9" name="Text Placeholder 36"/>
          <p:cNvSpPr>
            <a:spLocks noGrp="1"/>
          </p:cNvSpPr>
          <p:nvPr>
            <p:ph type="body" sz="quarter" idx="18" hasCustomPrompt="1"/>
          </p:nvPr>
        </p:nvSpPr>
        <p:spPr>
          <a:xfrm>
            <a:off x="840104" y="4610093"/>
            <a:ext cx="2531747" cy="541338"/>
          </a:xfrm>
        </p:spPr>
        <p:txBody>
          <a:bodyPr>
            <a:noAutofit/>
          </a:bodyPr>
          <a:lstStyle>
            <a:lvl1pPr marL="0" indent="0" algn="l">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Tree>
    <p:extLst>
      <p:ext uri="{BB962C8B-B14F-4D97-AF65-F5344CB8AC3E}">
        <p14:creationId xmlns:p14="http://schemas.microsoft.com/office/powerpoint/2010/main" val="41346808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04 options">
    <p:spTree>
      <p:nvGrpSpPr>
        <p:cNvPr id="1" name=""/>
        <p:cNvGrpSpPr/>
        <p:nvPr/>
      </p:nvGrpSpPr>
      <p:grpSpPr>
        <a:xfrm>
          <a:off x="0" y="0"/>
          <a:ext cx="0" cy="0"/>
          <a:chOff x="0" y="0"/>
          <a:chExt cx="0" cy="0"/>
        </a:xfrm>
      </p:grpSpPr>
      <p:sp>
        <p:nvSpPr>
          <p:cNvPr id="34" name="Text Placeholder 33"/>
          <p:cNvSpPr>
            <a:spLocks noGrp="1"/>
          </p:cNvSpPr>
          <p:nvPr>
            <p:ph type="body" sz="quarter" idx="11" hasCustomPrompt="1"/>
          </p:nvPr>
        </p:nvSpPr>
        <p:spPr>
          <a:xfrm>
            <a:off x="1106805" y="1274759"/>
            <a:ext cx="2531746"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 incididunt ut labore et dolore magna aliqua. </a:t>
            </a:r>
          </a:p>
        </p:txBody>
      </p:sp>
      <p:sp>
        <p:nvSpPr>
          <p:cNvPr id="37" name="Text Placeholder 36"/>
          <p:cNvSpPr>
            <a:spLocks noGrp="1"/>
          </p:cNvSpPr>
          <p:nvPr>
            <p:ph type="body" sz="quarter" idx="12" hasCustomPrompt="1"/>
          </p:nvPr>
        </p:nvSpPr>
        <p:spPr>
          <a:xfrm>
            <a:off x="8905875" y="733421"/>
            <a:ext cx="2489516" cy="541338"/>
          </a:xfrm>
        </p:spPr>
        <p:txBody>
          <a:bodyPr>
            <a:noAutofit/>
          </a:bodyPr>
          <a:lstStyle>
            <a:lvl1pPr marL="0" indent="0" algn="r">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a:t>
            </a:r>
            <a:r>
              <a:rPr lang="ru-RU" dirty="0"/>
              <a:t>3</a:t>
            </a:r>
          </a:p>
        </p:txBody>
      </p:sp>
      <p:sp>
        <p:nvSpPr>
          <p:cNvPr id="44" name="Text Placeholder 33"/>
          <p:cNvSpPr>
            <a:spLocks noGrp="1"/>
          </p:cNvSpPr>
          <p:nvPr>
            <p:ph type="body" sz="quarter" idx="13" hasCustomPrompt="1"/>
          </p:nvPr>
        </p:nvSpPr>
        <p:spPr>
          <a:xfrm>
            <a:off x="8791575" y="1287459"/>
            <a:ext cx="26038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 tempor incididunt ut labore et dolore magna aliqua. </a:t>
            </a:r>
          </a:p>
        </p:txBody>
      </p:sp>
      <p:sp>
        <p:nvSpPr>
          <p:cNvPr id="45" name="Text Placeholder 36"/>
          <p:cNvSpPr>
            <a:spLocks noGrp="1"/>
          </p:cNvSpPr>
          <p:nvPr>
            <p:ph type="body" sz="quarter" idx="14" hasCustomPrompt="1"/>
          </p:nvPr>
        </p:nvSpPr>
        <p:spPr>
          <a:xfrm>
            <a:off x="1106804" y="733421"/>
            <a:ext cx="2531747" cy="541338"/>
          </a:xfrm>
        </p:spPr>
        <p:txBody>
          <a:bodyPr>
            <a:noAutofit/>
          </a:bodyPr>
          <a:lstStyle>
            <a:lvl1pPr marL="0" indent="0" algn="l">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10" name="Text Placeholder 33"/>
          <p:cNvSpPr>
            <a:spLocks noGrp="1"/>
          </p:cNvSpPr>
          <p:nvPr>
            <p:ph type="body" sz="quarter" idx="15" hasCustomPrompt="1"/>
          </p:nvPr>
        </p:nvSpPr>
        <p:spPr>
          <a:xfrm>
            <a:off x="1106805" y="5246684"/>
            <a:ext cx="2531746"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 incididunt ut labore et dolore magna aliqua. </a:t>
            </a:r>
          </a:p>
        </p:txBody>
      </p:sp>
      <p:sp>
        <p:nvSpPr>
          <p:cNvPr id="11" name="Text Placeholder 36"/>
          <p:cNvSpPr>
            <a:spLocks noGrp="1"/>
          </p:cNvSpPr>
          <p:nvPr>
            <p:ph type="body" sz="quarter" idx="16" hasCustomPrompt="1"/>
          </p:nvPr>
        </p:nvSpPr>
        <p:spPr>
          <a:xfrm>
            <a:off x="1106804" y="4705346"/>
            <a:ext cx="2531747" cy="541338"/>
          </a:xfrm>
        </p:spPr>
        <p:txBody>
          <a:bodyPr>
            <a:noAutofit/>
          </a:bodyPr>
          <a:lstStyle>
            <a:lvl1pPr marL="0" indent="0" algn="l">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12" name="Text Placeholder 36"/>
          <p:cNvSpPr>
            <a:spLocks noGrp="1"/>
          </p:cNvSpPr>
          <p:nvPr>
            <p:ph type="body" sz="quarter" idx="17" hasCustomPrompt="1"/>
          </p:nvPr>
        </p:nvSpPr>
        <p:spPr>
          <a:xfrm>
            <a:off x="8905875" y="4705346"/>
            <a:ext cx="2489516" cy="541338"/>
          </a:xfrm>
        </p:spPr>
        <p:txBody>
          <a:bodyPr>
            <a:noAutofit/>
          </a:bodyPr>
          <a:lstStyle>
            <a:lvl1pPr marL="0" indent="0" algn="r">
              <a:buNone/>
              <a:defRPr kumimoji="0" lang="en-US" sz="24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13" name="Text Placeholder 33"/>
          <p:cNvSpPr>
            <a:spLocks noGrp="1"/>
          </p:cNvSpPr>
          <p:nvPr>
            <p:ph type="body" sz="quarter" idx="18" hasCustomPrompt="1"/>
          </p:nvPr>
        </p:nvSpPr>
        <p:spPr>
          <a:xfrm>
            <a:off x="8791575" y="5259384"/>
            <a:ext cx="26038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 tempor incididunt ut labore et dolore magna aliqua. </a:t>
            </a:r>
          </a:p>
        </p:txBody>
      </p:sp>
    </p:spTree>
    <p:extLst>
      <p:ext uri="{BB962C8B-B14F-4D97-AF65-F5344CB8AC3E}">
        <p14:creationId xmlns:p14="http://schemas.microsoft.com/office/powerpoint/2010/main" val="709127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05 options">
    <p:spTree>
      <p:nvGrpSpPr>
        <p:cNvPr id="1" name=""/>
        <p:cNvGrpSpPr/>
        <p:nvPr/>
      </p:nvGrpSpPr>
      <p:grpSpPr>
        <a:xfrm>
          <a:off x="0" y="0"/>
          <a:ext cx="0" cy="0"/>
          <a:chOff x="0" y="0"/>
          <a:chExt cx="0" cy="0"/>
        </a:xfrm>
      </p:grpSpPr>
      <p:pic>
        <p:nvPicPr>
          <p:cNvPr id="2" name="Picture 1" hidden="1"/>
          <p:cNvPicPr>
            <a:picLocks noChangeAspect="1"/>
          </p:cNvPicPr>
          <p:nvPr userDrawn="1"/>
        </p:nvPicPr>
        <p:blipFill>
          <a:blip r:embed="rId2"/>
          <a:stretch>
            <a:fillRect/>
          </a:stretch>
        </p:blipFill>
        <p:spPr>
          <a:xfrm>
            <a:off x="3018" y="2412"/>
            <a:ext cx="12188982" cy="6859156"/>
          </a:xfrm>
          <a:prstGeom prst="rect">
            <a:avLst/>
          </a:prstGeom>
        </p:spPr>
      </p:pic>
      <p:sp>
        <p:nvSpPr>
          <p:cNvPr id="10" name="Text Placeholder 33"/>
          <p:cNvSpPr>
            <a:spLocks noGrp="1"/>
          </p:cNvSpPr>
          <p:nvPr>
            <p:ph type="body" sz="quarter" idx="15" hasCustomPrompt="1"/>
          </p:nvPr>
        </p:nvSpPr>
        <p:spPr>
          <a:xfrm>
            <a:off x="1106803" y="5418134"/>
            <a:ext cx="2074545"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a:t>
            </a:r>
          </a:p>
        </p:txBody>
      </p:sp>
      <p:sp>
        <p:nvSpPr>
          <p:cNvPr id="11" name="Text Placeholder 36"/>
          <p:cNvSpPr>
            <a:spLocks noGrp="1"/>
          </p:cNvSpPr>
          <p:nvPr>
            <p:ph type="body" sz="quarter" idx="16" hasCustomPrompt="1"/>
          </p:nvPr>
        </p:nvSpPr>
        <p:spPr>
          <a:xfrm>
            <a:off x="1106803" y="5035548"/>
            <a:ext cx="2226947" cy="541338"/>
          </a:xfr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1</a:t>
            </a:r>
          </a:p>
        </p:txBody>
      </p:sp>
      <p:sp>
        <p:nvSpPr>
          <p:cNvPr id="14" name="Text Placeholder 33"/>
          <p:cNvSpPr>
            <a:spLocks noGrp="1"/>
          </p:cNvSpPr>
          <p:nvPr>
            <p:ph type="body" sz="quarter" idx="19" hasCustomPrompt="1"/>
          </p:nvPr>
        </p:nvSpPr>
        <p:spPr>
          <a:xfrm>
            <a:off x="1011553" y="3433362"/>
            <a:ext cx="2074545"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a:t>
            </a:r>
          </a:p>
        </p:txBody>
      </p:sp>
      <p:sp>
        <p:nvSpPr>
          <p:cNvPr id="15" name="Text Placeholder 36"/>
          <p:cNvSpPr>
            <a:spLocks noGrp="1"/>
          </p:cNvSpPr>
          <p:nvPr>
            <p:ph type="body" sz="quarter" idx="20" hasCustomPrompt="1"/>
          </p:nvPr>
        </p:nvSpPr>
        <p:spPr>
          <a:xfrm>
            <a:off x="1011553" y="3050776"/>
            <a:ext cx="2322197" cy="541338"/>
          </a:xfr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18" name="Text Placeholder 33"/>
          <p:cNvSpPr>
            <a:spLocks noGrp="1"/>
          </p:cNvSpPr>
          <p:nvPr>
            <p:ph type="body" sz="quarter" idx="21" hasCustomPrompt="1"/>
          </p:nvPr>
        </p:nvSpPr>
        <p:spPr>
          <a:xfrm>
            <a:off x="1478278" y="1405336"/>
            <a:ext cx="2074545"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a:t>
            </a:r>
          </a:p>
        </p:txBody>
      </p:sp>
      <p:sp>
        <p:nvSpPr>
          <p:cNvPr id="19" name="Text Placeholder 36"/>
          <p:cNvSpPr>
            <a:spLocks noGrp="1"/>
          </p:cNvSpPr>
          <p:nvPr>
            <p:ph type="body" sz="quarter" idx="22" hasCustomPrompt="1"/>
          </p:nvPr>
        </p:nvSpPr>
        <p:spPr>
          <a:xfrm>
            <a:off x="1478278" y="1022750"/>
            <a:ext cx="2322197" cy="541338"/>
          </a:xfr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3</a:t>
            </a:r>
          </a:p>
        </p:txBody>
      </p:sp>
      <p:sp>
        <p:nvSpPr>
          <p:cNvPr id="20" name="Text Placeholder 36"/>
          <p:cNvSpPr>
            <a:spLocks noGrp="1"/>
          </p:cNvSpPr>
          <p:nvPr>
            <p:ph type="body" sz="quarter" idx="23" hasCustomPrompt="1"/>
          </p:nvPr>
        </p:nvSpPr>
        <p:spPr>
          <a:xfrm>
            <a:off x="9258299" y="3112687"/>
            <a:ext cx="1889441" cy="541338"/>
          </a:xfrm>
        </p:spPr>
        <p:txBody>
          <a:bodyPr>
            <a:noAutofit/>
          </a:bodyPr>
          <a:lstStyle>
            <a:lvl1pPr marL="0" indent="0" algn="r">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5</a:t>
            </a:r>
          </a:p>
        </p:txBody>
      </p:sp>
      <p:sp>
        <p:nvSpPr>
          <p:cNvPr id="21" name="Text Placeholder 33"/>
          <p:cNvSpPr>
            <a:spLocks noGrp="1"/>
          </p:cNvSpPr>
          <p:nvPr>
            <p:ph type="body" sz="quarter" idx="24" hasCustomPrompt="1"/>
          </p:nvPr>
        </p:nvSpPr>
        <p:spPr>
          <a:xfrm>
            <a:off x="9382125" y="3507973"/>
            <a:ext cx="17656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a:t>
            </a:r>
          </a:p>
        </p:txBody>
      </p:sp>
      <p:sp>
        <p:nvSpPr>
          <p:cNvPr id="22" name="Text Placeholder 36"/>
          <p:cNvSpPr>
            <a:spLocks noGrp="1"/>
          </p:cNvSpPr>
          <p:nvPr>
            <p:ph type="body" sz="quarter" idx="25" hasCustomPrompt="1"/>
          </p:nvPr>
        </p:nvSpPr>
        <p:spPr>
          <a:xfrm>
            <a:off x="8848724" y="1022750"/>
            <a:ext cx="1889441" cy="541338"/>
          </a:xfrm>
        </p:spPr>
        <p:txBody>
          <a:bodyPr>
            <a:noAutofit/>
          </a:bodyPr>
          <a:lstStyle>
            <a:lvl1pPr marL="0" indent="0" algn="r">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3" name="Text Placeholder 33"/>
          <p:cNvSpPr>
            <a:spLocks noGrp="1"/>
          </p:cNvSpPr>
          <p:nvPr>
            <p:ph type="body" sz="quarter" idx="26" hasCustomPrompt="1"/>
          </p:nvPr>
        </p:nvSpPr>
        <p:spPr>
          <a:xfrm>
            <a:off x="8972550" y="1418036"/>
            <a:ext cx="17656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a:t>
            </a:r>
          </a:p>
        </p:txBody>
      </p:sp>
    </p:spTree>
    <p:extLst>
      <p:ext uri="{BB962C8B-B14F-4D97-AF65-F5344CB8AC3E}">
        <p14:creationId xmlns:p14="http://schemas.microsoft.com/office/powerpoint/2010/main" val="22376315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06 options">
    <p:spTree>
      <p:nvGrpSpPr>
        <p:cNvPr id="1" name=""/>
        <p:cNvGrpSpPr/>
        <p:nvPr/>
      </p:nvGrpSpPr>
      <p:grpSpPr>
        <a:xfrm>
          <a:off x="0" y="0"/>
          <a:ext cx="0" cy="0"/>
          <a:chOff x="0" y="0"/>
          <a:chExt cx="0" cy="0"/>
        </a:xfrm>
      </p:grpSpPr>
      <p:pic>
        <p:nvPicPr>
          <p:cNvPr id="2" name="Picture 1" hidden="1"/>
          <p:cNvPicPr>
            <a:picLocks noChangeAspect="1"/>
          </p:cNvPicPr>
          <p:nvPr userDrawn="1"/>
        </p:nvPicPr>
        <p:blipFill>
          <a:blip r:embed="rId2"/>
          <a:stretch>
            <a:fillRect/>
          </a:stretch>
        </p:blipFill>
        <p:spPr>
          <a:xfrm>
            <a:off x="3018" y="2412"/>
            <a:ext cx="12188982" cy="6859156"/>
          </a:xfrm>
          <a:prstGeom prst="rect">
            <a:avLst/>
          </a:prstGeom>
        </p:spPr>
      </p:pic>
      <p:sp>
        <p:nvSpPr>
          <p:cNvPr id="10" name="Text Placeholder 33"/>
          <p:cNvSpPr>
            <a:spLocks noGrp="1"/>
          </p:cNvSpPr>
          <p:nvPr>
            <p:ph type="body" sz="quarter" idx="15" hasCustomPrompt="1"/>
          </p:nvPr>
        </p:nvSpPr>
        <p:spPr>
          <a:xfrm>
            <a:off x="1478278" y="5418134"/>
            <a:ext cx="2074545"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a:t>
            </a:r>
          </a:p>
        </p:txBody>
      </p:sp>
      <p:sp>
        <p:nvSpPr>
          <p:cNvPr id="11" name="Text Placeholder 36"/>
          <p:cNvSpPr>
            <a:spLocks noGrp="1"/>
          </p:cNvSpPr>
          <p:nvPr>
            <p:ph type="body" sz="quarter" idx="16" hasCustomPrompt="1"/>
          </p:nvPr>
        </p:nvSpPr>
        <p:spPr>
          <a:xfrm>
            <a:off x="1478278" y="5035548"/>
            <a:ext cx="2226947" cy="541338"/>
          </a:xfr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14" name="Text Placeholder 33"/>
          <p:cNvSpPr>
            <a:spLocks noGrp="1"/>
          </p:cNvSpPr>
          <p:nvPr>
            <p:ph type="body" sz="quarter" idx="19" hasCustomPrompt="1"/>
          </p:nvPr>
        </p:nvSpPr>
        <p:spPr>
          <a:xfrm>
            <a:off x="1011553" y="3433362"/>
            <a:ext cx="2074545"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a:t>
            </a:r>
          </a:p>
        </p:txBody>
      </p:sp>
      <p:sp>
        <p:nvSpPr>
          <p:cNvPr id="15" name="Text Placeholder 36"/>
          <p:cNvSpPr>
            <a:spLocks noGrp="1"/>
          </p:cNvSpPr>
          <p:nvPr>
            <p:ph type="body" sz="quarter" idx="20" hasCustomPrompt="1"/>
          </p:nvPr>
        </p:nvSpPr>
        <p:spPr>
          <a:xfrm>
            <a:off x="1011553" y="3050776"/>
            <a:ext cx="2322197" cy="541338"/>
          </a:xfr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2</a:t>
            </a:r>
          </a:p>
        </p:txBody>
      </p:sp>
      <p:sp>
        <p:nvSpPr>
          <p:cNvPr id="18" name="Text Placeholder 33"/>
          <p:cNvSpPr>
            <a:spLocks noGrp="1"/>
          </p:cNvSpPr>
          <p:nvPr>
            <p:ph type="body" sz="quarter" idx="21" hasCustomPrompt="1"/>
          </p:nvPr>
        </p:nvSpPr>
        <p:spPr>
          <a:xfrm>
            <a:off x="1478278" y="1405336"/>
            <a:ext cx="2074545" cy="858842"/>
          </a:xfrm>
        </p:spPr>
        <p:txBody>
          <a:bodyPr>
            <a:noAutofit/>
          </a:bodyPr>
          <a:lstStyle>
            <a:lvl1pPr marL="0" indent="0">
              <a:buNone/>
              <a:defRPr sz="1200">
                <a:solidFill>
                  <a:schemeClr val="tx1"/>
                </a:solidFill>
              </a:defRPr>
            </a:lvl1pPr>
          </a:lstStyle>
          <a:p>
            <a:pPr lvl="0"/>
            <a:r>
              <a:rPr lang="en-US" dirty="0"/>
              <a:t>Lorem ipsum dolor sit amet, consectetur adipiscing elit, sed do eiusmod tempor</a:t>
            </a:r>
          </a:p>
        </p:txBody>
      </p:sp>
      <p:sp>
        <p:nvSpPr>
          <p:cNvPr id="19" name="Text Placeholder 36"/>
          <p:cNvSpPr>
            <a:spLocks noGrp="1"/>
          </p:cNvSpPr>
          <p:nvPr>
            <p:ph type="body" sz="quarter" idx="22" hasCustomPrompt="1"/>
          </p:nvPr>
        </p:nvSpPr>
        <p:spPr>
          <a:xfrm>
            <a:off x="1478278" y="1022750"/>
            <a:ext cx="2322197" cy="541338"/>
          </a:xfrm>
        </p:spPr>
        <p:txBody>
          <a:bodyPr>
            <a:noAutofit/>
          </a:bodyPr>
          <a:lstStyle>
            <a:lvl1pPr marL="0" indent="0" algn="l">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01</a:t>
            </a:r>
            <a:endParaRPr lang="ru-RU" dirty="0"/>
          </a:p>
        </p:txBody>
      </p:sp>
      <p:sp>
        <p:nvSpPr>
          <p:cNvPr id="20" name="Text Placeholder 36"/>
          <p:cNvSpPr>
            <a:spLocks noGrp="1"/>
          </p:cNvSpPr>
          <p:nvPr>
            <p:ph type="body" sz="quarter" idx="23" hasCustomPrompt="1"/>
          </p:nvPr>
        </p:nvSpPr>
        <p:spPr>
          <a:xfrm>
            <a:off x="9258299" y="3112687"/>
            <a:ext cx="1889441" cy="541338"/>
          </a:xfrm>
        </p:spPr>
        <p:txBody>
          <a:bodyPr>
            <a:noAutofit/>
          </a:bodyPr>
          <a:lstStyle>
            <a:lvl1pPr marL="0" indent="0" algn="r">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5</a:t>
            </a:r>
          </a:p>
        </p:txBody>
      </p:sp>
      <p:sp>
        <p:nvSpPr>
          <p:cNvPr id="21" name="Text Placeholder 33"/>
          <p:cNvSpPr>
            <a:spLocks noGrp="1"/>
          </p:cNvSpPr>
          <p:nvPr>
            <p:ph type="body" sz="quarter" idx="24" hasCustomPrompt="1"/>
          </p:nvPr>
        </p:nvSpPr>
        <p:spPr>
          <a:xfrm>
            <a:off x="9382125" y="3507973"/>
            <a:ext cx="17656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a:t>
            </a:r>
          </a:p>
        </p:txBody>
      </p:sp>
      <p:sp>
        <p:nvSpPr>
          <p:cNvPr id="22" name="Text Placeholder 36"/>
          <p:cNvSpPr>
            <a:spLocks noGrp="1"/>
          </p:cNvSpPr>
          <p:nvPr>
            <p:ph type="body" sz="quarter" idx="25" hasCustomPrompt="1"/>
          </p:nvPr>
        </p:nvSpPr>
        <p:spPr>
          <a:xfrm>
            <a:off x="8848724" y="1022750"/>
            <a:ext cx="1889441" cy="541338"/>
          </a:xfrm>
        </p:spPr>
        <p:txBody>
          <a:bodyPr>
            <a:noAutofit/>
          </a:bodyPr>
          <a:lstStyle>
            <a:lvl1pPr marL="0" indent="0" algn="r">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ru-RU" dirty="0"/>
              <a:t>4</a:t>
            </a:r>
          </a:p>
        </p:txBody>
      </p:sp>
      <p:sp>
        <p:nvSpPr>
          <p:cNvPr id="23" name="Text Placeholder 33"/>
          <p:cNvSpPr>
            <a:spLocks noGrp="1"/>
          </p:cNvSpPr>
          <p:nvPr>
            <p:ph type="body" sz="quarter" idx="26" hasCustomPrompt="1"/>
          </p:nvPr>
        </p:nvSpPr>
        <p:spPr>
          <a:xfrm>
            <a:off x="8972550" y="1418036"/>
            <a:ext cx="17656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a:t>
            </a:r>
          </a:p>
        </p:txBody>
      </p:sp>
      <p:sp>
        <p:nvSpPr>
          <p:cNvPr id="13" name="Text Placeholder 36"/>
          <p:cNvSpPr>
            <a:spLocks noGrp="1"/>
          </p:cNvSpPr>
          <p:nvPr>
            <p:ph type="body" sz="quarter" idx="27" hasCustomPrompt="1"/>
          </p:nvPr>
        </p:nvSpPr>
        <p:spPr>
          <a:xfrm>
            <a:off x="8848724" y="5087938"/>
            <a:ext cx="1889441" cy="541338"/>
          </a:xfrm>
        </p:spPr>
        <p:txBody>
          <a:bodyPr>
            <a:noAutofit/>
          </a:bodyPr>
          <a:lstStyle>
            <a:lvl1pPr marL="0" indent="0" algn="r">
              <a:buNone/>
              <a:defRPr kumimoji="0" lang="en-US" sz="20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06</a:t>
            </a:r>
            <a:endParaRPr lang="ru-RU" dirty="0"/>
          </a:p>
        </p:txBody>
      </p:sp>
      <p:sp>
        <p:nvSpPr>
          <p:cNvPr id="16" name="Text Placeholder 33"/>
          <p:cNvSpPr>
            <a:spLocks noGrp="1"/>
          </p:cNvSpPr>
          <p:nvPr>
            <p:ph type="body" sz="quarter" idx="28" hasCustomPrompt="1"/>
          </p:nvPr>
        </p:nvSpPr>
        <p:spPr>
          <a:xfrm>
            <a:off x="8972550" y="5483224"/>
            <a:ext cx="1765616" cy="793752"/>
          </a:xfrm>
        </p:spPr>
        <p:txBody>
          <a:bodyPr>
            <a:noAutofit/>
          </a:bodyPr>
          <a:lstStyle>
            <a:lvl1pPr marL="0" indent="0" algn="r">
              <a:buNone/>
              <a:defRPr sz="1200">
                <a:solidFill>
                  <a:schemeClr val="tx1"/>
                </a:solidFill>
              </a:defRPr>
            </a:lvl1pPr>
          </a:lstStyle>
          <a:p>
            <a:pPr lvl="0"/>
            <a:r>
              <a:rPr lang="en-US" dirty="0"/>
              <a:t>Lorem ipsum dolor sit amet, consectetur adipiscing elit, sed do eiusmod</a:t>
            </a:r>
          </a:p>
        </p:txBody>
      </p:sp>
    </p:spTree>
    <p:extLst>
      <p:ext uri="{BB962C8B-B14F-4D97-AF65-F5344CB8AC3E}">
        <p14:creationId xmlns:p14="http://schemas.microsoft.com/office/powerpoint/2010/main" val="345250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 placehol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1"/>
            <a:ext cx="12192000" cy="347206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3038907602"/>
      </p:ext>
    </p:extLst>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07 options">
    <p:spTree>
      <p:nvGrpSpPr>
        <p:cNvPr id="1" name=""/>
        <p:cNvGrpSpPr/>
        <p:nvPr/>
      </p:nvGrpSpPr>
      <p:grpSpPr>
        <a:xfrm>
          <a:off x="0" y="0"/>
          <a:ext cx="0" cy="0"/>
          <a:chOff x="0" y="0"/>
          <a:chExt cx="0" cy="0"/>
        </a:xfrm>
      </p:grpSpPr>
      <p:sp>
        <p:nvSpPr>
          <p:cNvPr id="10" name="Text Placeholder 33"/>
          <p:cNvSpPr>
            <a:spLocks noGrp="1"/>
          </p:cNvSpPr>
          <p:nvPr>
            <p:ph type="body" sz="quarter" idx="15" hasCustomPrompt="1"/>
          </p:nvPr>
        </p:nvSpPr>
        <p:spPr>
          <a:xfrm>
            <a:off x="1592579" y="5462584"/>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1" name="Text Placeholder 36"/>
          <p:cNvSpPr>
            <a:spLocks noGrp="1"/>
          </p:cNvSpPr>
          <p:nvPr>
            <p:ph type="body" sz="quarter" idx="16" hasCustomPrompt="1"/>
          </p:nvPr>
        </p:nvSpPr>
        <p:spPr>
          <a:xfrm>
            <a:off x="1592580" y="5191915"/>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4</a:t>
            </a:r>
            <a:endParaRPr lang="ru-RU" dirty="0"/>
          </a:p>
        </p:txBody>
      </p:sp>
      <p:sp>
        <p:nvSpPr>
          <p:cNvPr id="26" name="Text Placeholder 33"/>
          <p:cNvSpPr>
            <a:spLocks noGrp="1"/>
          </p:cNvSpPr>
          <p:nvPr>
            <p:ph type="body" sz="quarter" idx="17" hasCustomPrompt="1"/>
          </p:nvPr>
        </p:nvSpPr>
        <p:spPr>
          <a:xfrm>
            <a:off x="1141729" y="4027484"/>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27" name="Text Placeholder 36"/>
          <p:cNvSpPr>
            <a:spLocks noGrp="1"/>
          </p:cNvSpPr>
          <p:nvPr>
            <p:ph type="body" sz="quarter" idx="18" hasCustomPrompt="1"/>
          </p:nvPr>
        </p:nvSpPr>
        <p:spPr>
          <a:xfrm>
            <a:off x="1141730" y="3756815"/>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8" name="Text Placeholder 33"/>
          <p:cNvSpPr>
            <a:spLocks noGrp="1"/>
          </p:cNvSpPr>
          <p:nvPr>
            <p:ph type="body" sz="quarter" idx="19" hasCustomPrompt="1"/>
          </p:nvPr>
        </p:nvSpPr>
        <p:spPr>
          <a:xfrm>
            <a:off x="1141729" y="2586034"/>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29" name="Text Placeholder 36"/>
          <p:cNvSpPr>
            <a:spLocks noGrp="1"/>
          </p:cNvSpPr>
          <p:nvPr>
            <p:ph type="body" sz="quarter" idx="20" hasCustomPrompt="1"/>
          </p:nvPr>
        </p:nvSpPr>
        <p:spPr>
          <a:xfrm>
            <a:off x="1141730" y="2315365"/>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a:t>
            </a:r>
            <a:r>
              <a:rPr lang="uk-UA" dirty="0"/>
              <a:t>02</a:t>
            </a:r>
            <a:endParaRPr lang="ru-RU" dirty="0"/>
          </a:p>
        </p:txBody>
      </p:sp>
      <p:sp>
        <p:nvSpPr>
          <p:cNvPr id="30" name="Text Placeholder 33"/>
          <p:cNvSpPr>
            <a:spLocks noGrp="1"/>
          </p:cNvSpPr>
          <p:nvPr>
            <p:ph type="body" sz="quarter" idx="21" hasCustomPrompt="1"/>
          </p:nvPr>
        </p:nvSpPr>
        <p:spPr>
          <a:xfrm>
            <a:off x="9115598" y="1129643"/>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31" name="Text Placeholder 36"/>
          <p:cNvSpPr>
            <a:spLocks noGrp="1"/>
          </p:cNvSpPr>
          <p:nvPr>
            <p:ph type="body" sz="quarter" idx="22" hasCustomPrompt="1"/>
          </p:nvPr>
        </p:nvSpPr>
        <p:spPr>
          <a:xfrm>
            <a:off x="9115599" y="858974"/>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5</a:t>
            </a:r>
            <a:endParaRPr lang="ru-RU" dirty="0"/>
          </a:p>
        </p:txBody>
      </p:sp>
      <p:sp>
        <p:nvSpPr>
          <p:cNvPr id="32" name="Text Placeholder 33"/>
          <p:cNvSpPr>
            <a:spLocks noGrp="1"/>
          </p:cNvSpPr>
          <p:nvPr>
            <p:ph type="body" sz="quarter" idx="23" hasCustomPrompt="1"/>
          </p:nvPr>
        </p:nvSpPr>
        <p:spPr>
          <a:xfrm>
            <a:off x="9321338" y="3015455"/>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33" name="Text Placeholder 36"/>
          <p:cNvSpPr>
            <a:spLocks noGrp="1"/>
          </p:cNvSpPr>
          <p:nvPr>
            <p:ph type="body" sz="quarter" idx="24" hasCustomPrompt="1"/>
          </p:nvPr>
        </p:nvSpPr>
        <p:spPr>
          <a:xfrm>
            <a:off x="9321339" y="2744786"/>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6</a:t>
            </a:r>
            <a:endParaRPr lang="ru-RU" dirty="0"/>
          </a:p>
        </p:txBody>
      </p:sp>
      <p:sp>
        <p:nvSpPr>
          <p:cNvPr id="34" name="Text Placeholder 33"/>
          <p:cNvSpPr>
            <a:spLocks noGrp="1"/>
          </p:cNvSpPr>
          <p:nvPr>
            <p:ph type="body" sz="quarter" idx="25" hasCustomPrompt="1"/>
          </p:nvPr>
        </p:nvSpPr>
        <p:spPr>
          <a:xfrm>
            <a:off x="9115598" y="4901267"/>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35" name="Text Placeholder 36"/>
          <p:cNvSpPr>
            <a:spLocks noGrp="1"/>
          </p:cNvSpPr>
          <p:nvPr>
            <p:ph type="body" sz="quarter" idx="26" hasCustomPrompt="1"/>
          </p:nvPr>
        </p:nvSpPr>
        <p:spPr>
          <a:xfrm>
            <a:off x="9115599" y="4630598"/>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7</a:t>
            </a:r>
            <a:endParaRPr lang="ru-RU" dirty="0"/>
          </a:p>
        </p:txBody>
      </p:sp>
      <p:sp>
        <p:nvSpPr>
          <p:cNvPr id="36" name="Text Placeholder 33"/>
          <p:cNvSpPr>
            <a:spLocks noGrp="1"/>
          </p:cNvSpPr>
          <p:nvPr>
            <p:ph type="body" sz="quarter" idx="27" hasCustomPrompt="1"/>
          </p:nvPr>
        </p:nvSpPr>
        <p:spPr>
          <a:xfrm>
            <a:off x="1592579" y="1129643"/>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37" name="Text Placeholder 36"/>
          <p:cNvSpPr>
            <a:spLocks noGrp="1"/>
          </p:cNvSpPr>
          <p:nvPr>
            <p:ph type="body" sz="quarter" idx="28" hasCustomPrompt="1"/>
          </p:nvPr>
        </p:nvSpPr>
        <p:spPr>
          <a:xfrm>
            <a:off x="1592580" y="858974"/>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a:t>
            </a:r>
            <a:r>
              <a:rPr lang="uk-UA" dirty="0"/>
              <a:t>01</a:t>
            </a:r>
            <a:endParaRPr lang="ru-RU" dirty="0"/>
          </a:p>
        </p:txBody>
      </p:sp>
    </p:spTree>
    <p:extLst>
      <p:ext uri="{BB962C8B-B14F-4D97-AF65-F5344CB8AC3E}">
        <p14:creationId xmlns:p14="http://schemas.microsoft.com/office/powerpoint/2010/main" val="11620279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08 options">
    <p:spTree>
      <p:nvGrpSpPr>
        <p:cNvPr id="1" name=""/>
        <p:cNvGrpSpPr/>
        <p:nvPr/>
      </p:nvGrpSpPr>
      <p:grpSpPr>
        <a:xfrm>
          <a:off x="0" y="0"/>
          <a:ext cx="0" cy="0"/>
          <a:chOff x="0" y="0"/>
          <a:chExt cx="0" cy="0"/>
        </a:xfrm>
      </p:grpSpPr>
      <p:sp>
        <p:nvSpPr>
          <p:cNvPr id="10" name="Text Placeholder 33"/>
          <p:cNvSpPr>
            <a:spLocks noGrp="1"/>
          </p:cNvSpPr>
          <p:nvPr>
            <p:ph type="body" sz="quarter" idx="15" hasCustomPrompt="1"/>
          </p:nvPr>
        </p:nvSpPr>
        <p:spPr>
          <a:xfrm>
            <a:off x="1592579" y="5462584"/>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11" name="Text Placeholder 36"/>
          <p:cNvSpPr>
            <a:spLocks noGrp="1"/>
          </p:cNvSpPr>
          <p:nvPr>
            <p:ph type="body" sz="quarter" idx="16" hasCustomPrompt="1"/>
          </p:nvPr>
        </p:nvSpPr>
        <p:spPr>
          <a:xfrm>
            <a:off x="1592580" y="5191915"/>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4</a:t>
            </a:r>
            <a:endParaRPr lang="ru-RU" dirty="0"/>
          </a:p>
        </p:txBody>
      </p:sp>
      <p:sp>
        <p:nvSpPr>
          <p:cNvPr id="26" name="Text Placeholder 33"/>
          <p:cNvSpPr>
            <a:spLocks noGrp="1"/>
          </p:cNvSpPr>
          <p:nvPr>
            <p:ph type="body" sz="quarter" idx="17" hasCustomPrompt="1"/>
          </p:nvPr>
        </p:nvSpPr>
        <p:spPr>
          <a:xfrm>
            <a:off x="1141729" y="4027484"/>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27" name="Text Placeholder 36"/>
          <p:cNvSpPr>
            <a:spLocks noGrp="1"/>
          </p:cNvSpPr>
          <p:nvPr>
            <p:ph type="body" sz="quarter" idx="18" hasCustomPrompt="1"/>
          </p:nvPr>
        </p:nvSpPr>
        <p:spPr>
          <a:xfrm>
            <a:off x="1141730" y="3756815"/>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03</a:t>
            </a:r>
            <a:endParaRPr lang="ru-RU" dirty="0"/>
          </a:p>
        </p:txBody>
      </p:sp>
      <p:sp>
        <p:nvSpPr>
          <p:cNvPr id="28" name="Text Placeholder 33"/>
          <p:cNvSpPr>
            <a:spLocks noGrp="1"/>
          </p:cNvSpPr>
          <p:nvPr>
            <p:ph type="body" sz="quarter" idx="19" hasCustomPrompt="1"/>
          </p:nvPr>
        </p:nvSpPr>
        <p:spPr>
          <a:xfrm>
            <a:off x="1141729" y="2586034"/>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29" name="Text Placeholder 36"/>
          <p:cNvSpPr>
            <a:spLocks noGrp="1"/>
          </p:cNvSpPr>
          <p:nvPr>
            <p:ph type="body" sz="quarter" idx="20" hasCustomPrompt="1"/>
          </p:nvPr>
        </p:nvSpPr>
        <p:spPr>
          <a:xfrm>
            <a:off x="1141730" y="2315365"/>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a:t>
            </a:r>
            <a:r>
              <a:rPr lang="uk-UA" dirty="0"/>
              <a:t>02</a:t>
            </a:r>
            <a:endParaRPr lang="ru-RU" dirty="0"/>
          </a:p>
        </p:txBody>
      </p:sp>
      <p:sp>
        <p:nvSpPr>
          <p:cNvPr id="30" name="Text Placeholder 33"/>
          <p:cNvSpPr>
            <a:spLocks noGrp="1"/>
          </p:cNvSpPr>
          <p:nvPr>
            <p:ph type="body" sz="quarter" idx="21" hasCustomPrompt="1"/>
          </p:nvPr>
        </p:nvSpPr>
        <p:spPr>
          <a:xfrm>
            <a:off x="8968276" y="1129643"/>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31" name="Text Placeholder 36"/>
          <p:cNvSpPr>
            <a:spLocks noGrp="1"/>
          </p:cNvSpPr>
          <p:nvPr>
            <p:ph type="body" sz="quarter" idx="22" hasCustomPrompt="1"/>
          </p:nvPr>
        </p:nvSpPr>
        <p:spPr>
          <a:xfrm>
            <a:off x="8968277" y="858974"/>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5</a:t>
            </a:r>
            <a:endParaRPr lang="ru-RU" dirty="0"/>
          </a:p>
        </p:txBody>
      </p:sp>
      <p:sp>
        <p:nvSpPr>
          <p:cNvPr id="32" name="Text Placeholder 33"/>
          <p:cNvSpPr>
            <a:spLocks noGrp="1"/>
          </p:cNvSpPr>
          <p:nvPr>
            <p:ph type="body" sz="quarter" idx="23" hasCustomPrompt="1"/>
          </p:nvPr>
        </p:nvSpPr>
        <p:spPr>
          <a:xfrm>
            <a:off x="9388013" y="2572606"/>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33" name="Text Placeholder 36"/>
          <p:cNvSpPr>
            <a:spLocks noGrp="1"/>
          </p:cNvSpPr>
          <p:nvPr>
            <p:ph type="body" sz="quarter" idx="24" hasCustomPrompt="1"/>
          </p:nvPr>
        </p:nvSpPr>
        <p:spPr>
          <a:xfrm>
            <a:off x="9388014" y="2301937"/>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6</a:t>
            </a:r>
            <a:endParaRPr lang="ru-RU" dirty="0"/>
          </a:p>
        </p:txBody>
      </p:sp>
      <p:sp>
        <p:nvSpPr>
          <p:cNvPr id="34" name="Text Placeholder 33"/>
          <p:cNvSpPr>
            <a:spLocks noGrp="1"/>
          </p:cNvSpPr>
          <p:nvPr>
            <p:ph type="body" sz="quarter" idx="25" hasCustomPrompt="1"/>
          </p:nvPr>
        </p:nvSpPr>
        <p:spPr>
          <a:xfrm>
            <a:off x="8968276" y="5462584"/>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35" name="Text Placeholder 36"/>
          <p:cNvSpPr>
            <a:spLocks noGrp="1"/>
          </p:cNvSpPr>
          <p:nvPr>
            <p:ph type="body" sz="quarter" idx="26" hasCustomPrompt="1"/>
          </p:nvPr>
        </p:nvSpPr>
        <p:spPr>
          <a:xfrm>
            <a:off x="8968277" y="5191915"/>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7</a:t>
            </a:r>
            <a:endParaRPr lang="ru-RU" dirty="0"/>
          </a:p>
        </p:txBody>
      </p:sp>
      <p:sp>
        <p:nvSpPr>
          <p:cNvPr id="36" name="Text Placeholder 33"/>
          <p:cNvSpPr>
            <a:spLocks noGrp="1"/>
          </p:cNvSpPr>
          <p:nvPr>
            <p:ph type="body" sz="quarter" idx="27" hasCustomPrompt="1"/>
          </p:nvPr>
        </p:nvSpPr>
        <p:spPr>
          <a:xfrm>
            <a:off x="1592579" y="1129643"/>
            <a:ext cx="1741172" cy="858842"/>
          </a:xfrm>
        </p:spPr>
        <p:txBody>
          <a:bodyPr>
            <a:noAutofit/>
          </a:bodyPr>
          <a:lstStyle>
            <a:lvl1pPr marL="0" indent="0">
              <a:buNone/>
              <a:defRPr sz="1100">
                <a:solidFill>
                  <a:schemeClr val="tx1"/>
                </a:solidFill>
              </a:defRPr>
            </a:lvl1pPr>
          </a:lstStyle>
          <a:p>
            <a:pPr lvl="0"/>
            <a:r>
              <a:rPr lang="en-US" dirty="0"/>
              <a:t>Lorem ipsum dolor sit amet, consectetur adipiscing elit, sed do eiusmod tempor</a:t>
            </a:r>
          </a:p>
        </p:txBody>
      </p:sp>
      <p:sp>
        <p:nvSpPr>
          <p:cNvPr id="37" name="Text Placeholder 36"/>
          <p:cNvSpPr>
            <a:spLocks noGrp="1"/>
          </p:cNvSpPr>
          <p:nvPr>
            <p:ph type="body" sz="quarter" idx="28" hasCustomPrompt="1"/>
          </p:nvPr>
        </p:nvSpPr>
        <p:spPr>
          <a:xfrm>
            <a:off x="1592580" y="858974"/>
            <a:ext cx="1741172" cy="270669"/>
          </a:xfrm>
        </p:spPr>
        <p:txBody>
          <a:bodyPr>
            <a:noAutofit/>
          </a:bodyPr>
          <a:lstStyle>
            <a:lvl1pPr marL="0" indent="0" algn="l">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a:t>
            </a:r>
            <a:r>
              <a:rPr lang="uk-UA" dirty="0"/>
              <a:t>01</a:t>
            </a:r>
            <a:endParaRPr lang="ru-RU" dirty="0"/>
          </a:p>
        </p:txBody>
      </p:sp>
      <p:sp>
        <p:nvSpPr>
          <p:cNvPr id="16" name="Text Placeholder 33"/>
          <p:cNvSpPr>
            <a:spLocks noGrp="1"/>
          </p:cNvSpPr>
          <p:nvPr>
            <p:ph type="body" sz="quarter" idx="29" hasCustomPrompt="1"/>
          </p:nvPr>
        </p:nvSpPr>
        <p:spPr>
          <a:xfrm>
            <a:off x="9388013" y="3972786"/>
            <a:ext cx="1741172" cy="858842"/>
          </a:xfrm>
        </p:spPr>
        <p:txBody>
          <a:bodyPr>
            <a:noAutofit/>
          </a:bodyPr>
          <a:lstStyle>
            <a:lvl1pPr marL="0" indent="0" algn="r">
              <a:buNone/>
              <a:defRPr sz="1100">
                <a:solidFill>
                  <a:schemeClr val="tx1"/>
                </a:solidFill>
              </a:defRPr>
            </a:lvl1pPr>
          </a:lstStyle>
          <a:p>
            <a:pPr lvl="0"/>
            <a:r>
              <a:rPr lang="en-US" dirty="0"/>
              <a:t>Lorem ipsum dolor sit amet, consectetur adipiscing elit, sed do eiusmod tempor</a:t>
            </a:r>
          </a:p>
        </p:txBody>
      </p:sp>
      <p:sp>
        <p:nvSpPr>
          <p:cNvPr id="17" name="Text Placeholder 36"/>
          <p:cNvSpPr>
            <a:spLocks noGrp="1"/>
          </p:cNvSpPr>
          <p:nvPr>
            <p:ph type="body" sz="quarter" idx="30" hasCustomPrompt="1"/>
          </p:nvPr>
        </p:nvSpPr>
        <p:spPr>
          <a:xfrm>
            <a:off x="9388014" y="3702117"/>
            <a:ext cx="1741172" cy="270669"/>
          </a:xfrm>
        </p:spPr>
        <p:txBody>
          <a:bodyPr>
            <a:noAutofit/>
          </a:bodyPr>
          <a:lstStyle>
            <a:lvl1pPr marL="0" indent="0" algn="r">
              <a:buNone/>
              <a:defRPr kumimoji="0" lang="en-US" sz="1600" b="1" i="0" u="none" strike="noStrike" kern="1200" cap="none" normalizeH="0" baseline="0" dirty="0" smtClean="0">
                <a:ln>
                  <a:noFill/>
                </a:ln>
                <a:solidFill>
                  <a:schemeClr val="tx1"/>
                </a:solidFill>
                <a:effectLst/>
                <a:latin typeface="Open Sans" panose="020B0606030504020204" pitchFamily="34" charset="0"/>
                <a:ea typeface="+mn-ea"/>
                <a:cs typeface="+mn-cs"/>
              </a:defRPr>
            </a:lvl1pPr>
            <a:lvl2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2pPr>
            <a:lvl3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3pPr>
            <a:lvl4pPr>
              <a:defRPr kumimoji="0" lang="en-US" sz="2400" b="1" i="0" u="none" strike="noStrike" kern="1200" cap="none" normalizeH="0" baseline="0" dirty="0" smtClean="0">
                <a:ln>
                  <a:noFill/>
                </a:ln>
                <a:solidFill>
                  <a:srgbClr val="FE2635"/>
                </a:solidFill>
                <a:effectLst/>
                <a:latin typeface="Open Sans" panose="020B0606030504020204" pitchFamily="34" charset="0"/>
                <a:ea typeface="+mn-ea"/>
                <a:cs typeface="+mn-cs"/>
              </a:defRPr>
            </a:lvl4pPr>
            <a:lvl5pPr>
              <a:defRPr kumimoji="0" lang="ru-RU" sz="2400" b="1" i="0" u="none" strike="noStrike" kern="1200" cap="none" normalizeH="0" baseline="0" dirty="0">
                <a:ln>
                  <a:noFill/>
                </a:ln>
                <a:solidFill>
                  <a:srgbClr val="FE2635"/>
                </a:solidFill>
                <a:effectLst/>
                <a:latin typeface="Open Sans" panose="020B0606030504020204" pitchFamily="34" charset="0"/>
                <a:ea typeface="+mn-ea"/>
                <a:cs typeface="+mn-cs"/>
              </a:defRPr>
            </a:lvl5pPr>
          </a:lstStyle>
          <a:p>
            <a:pPr lvl="0"/>
            <a:r>
              <a:rPr lang="en-US" dirty="0"/>
              <a:t>INFODATA 0</a:t>
            </a:r>
            <a:r>
              <a:rPr lang="uk-UA" dirty="0"/>
              <a:t>7</a:t>
            </a:r>
            <a:endParaRPr lang="ru-RU" dirty="0"/>
          </a:p>
        </p:txBody>
      </p:sp>
    </p:spTree>
    <p:extLst>
      <p:ext uri="{BB962C8B-B14F-4D97-AF65-F5344CB8AC3E}">
        <p14:creationId xmlns:p14="http://schemas.microsoft.com/office/powerpoint/2010/main" val="32951725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08054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B34E39A5-9F83-481A-8807-1B2AA25EF789}" type="datetimeFigureOut">
              <a:rPr lang="ru-RU" smtClean="0"/>
              <a:t>01.03.2023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360250422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B34E39A5-9F83-481A-8807-1B2AA25EF789}" type="datetimeFigureOut">
              <a:rPr lang="ru-RU" smtClean="0"/>
              <a:t>01.03.2023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104361622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4E39A5-9F83-481A-8807-1B2AA25EF789}" type="datetimeFigureOut">
              <a:rPr lang="ru-RU" smtClean="0"/>
              <a:t>01.03.2023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34998494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B34E39A5-9F83-481A-8807-1B2AA25EF789}" type="datetimeFigureOut">
              <a:rPr lang="ru-RU" smtClean="0"/>
              <a:t>01.03.2023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14963996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B34E39A5-9F83-481A-8807-1B2AA25EF789}" type="datetimeFigureOut">
              <a:rPr lang="ru-RU" smtClean="0"/>
              <a:t>01.03.2023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24636286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B34E39A5-9F83-481A-8807-1B2AA25EF789}" type="datetimeFigureOut">
              <a:rPr lang="ru-RU" smtClean="0"/>
              <a:t>01.03.2023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11940057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E39A5-9F83-481A-8807-1B2AA25EF789}" type="datetimeFigureOut">
              <a:rPr lang="ru-RU" smtClean="0"/>
              <a:t>01.03.2023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333008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placeholder 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6122504"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79251" y="6203278"/>
            <a:ext cx="1469938" cy="605101"/>
          </a:xfrm>
          <a:prstGeom prst="rect">
            <a:avLst/>
          </a:prstGeom>
        </p:spPr>
      </p:pic>
      <p:sp>
        <p:nvSpPr>
          <p:cNvPr id="9" name="Picture Placeholder 4"/>
          <p:cNvSpPr>
            <a:spLocks noGrp="1"/>
          </p:cNvSpPr>
          <p:nvPr>
            <p:ph type="pic" sz="quarter" idx="11"/>
          </p:nvPr>
        </p:nvSpPr>
        <p:spPr>
          <a:xfrm>
            <a:off x="6122505" y="1"/>
            <a:ext cx="6069496" cy="6857999"/>
          </a:xfrm>
        </p:spPr>
        <p:txBody>
          <a:bodyPr/>
          <a:lstStyle/>
          <a:p>
            <a:endParaRPr lang="id-ID"/>
          </a:p>
        </p:txBody>
      </p:sp>
    </p:spTree>
    <p:extLst>
      <p:ext uri="{BB962C8B-B14F-4D97-AF65-F5344CB8AC3E}">
        <p14:creationId xmlns:p14="http://schemas.microsoft.com/office/powerpoint/2010/main" val="10608479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4E39A5-9F83-481A-8807-1B2AA25EF789}" type="datetimeFigureOut">
              <a:rPr lang="ru-RU" smtClean="0"/>
              <a:t>01.03.2023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42215885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4E39A5-9F83-481A-8807-1B2AA25EF789}" type="datetimeFigureOut">
              <a:rPr lang="ru-RU" smtClean="0"/>
              <a:t>01.03.2023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204121944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B34E39A5-9F83-481A-8807-1B2AA25EF789}" type="datetimeFigureOut">
              <a:rPr lang="ru-RU" smtClean="0"/>
              <a:t>01.03.2023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202518060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B34E39A5-9F83-481A-8807-1B2AA25EF789}" type="datetimeFigureOut">
              <a:rPr lang="ru-RU" smtClean="0"/>
              <a:t>01.03.2023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969F9-E378-48E0-BAAF-24443B113AE7}" type="slidenum">
              <a:rPr lang="ru-RU" smtClean="0"/>
              <a:t>‹#›</a:t>
            </a:fld>
            <a:endParaRPr lang="ru-RU"/>
          </a:p>
        </p:txBody>
      </p:sp>
    </p:spTree>
    <p:extLst>
      <p:ext uri="{BB962C8B-B14F-4D97-AF65-F5344CB8AC3E}">
        <p14:creationId xmlns:p14="http://schemas.microsoft.com/office/powerpoint/2010/main" val="339230477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Normal Center">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3" name="Oval 2"/>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372153222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Normal Center w/ imag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14288" y="0"/>
            <a:ext cx="12206288" cy="6858000"/>
          </a:xfrm>
        </p:spPr>
        <p:txBody>
          <a:bodyPr/>
          <a:lstStyle/>
          <a:p>
            <a:endParaRPr lang="id-ID"/>
          </a:p>
        </p:txBody>
      </p:sp>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5814741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Normal Left">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17444" y="782847"/>
            <a:ext cx="11357112" cy="562527"/>
          </a:xfrm>
        </p:spPr>
        <p:txBody>
          <a:bodyPr>
            <a:normAutofit/>
          </a:bodyPr>
          <a:lstStyle>
            <a:lvl1pPr algn="l">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l">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3" name="Oval 2"/>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423209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Normal Right">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p:cNvSpPr>
            <a:spLocks noGrp="1"/>
          </p:cNvSpPr>
          <p:nvPr>
            <p:ph type="title"/>
          </p:nvPr>
        </p:nvSpPr>
        <p:spPr>
          <a:xfrm>
            <a:off x="417444" y="782847"/>
            <a:ext cx="11357112" cy="562527"/>
          </a:xfrm>
        </p:spPr>
        <p:txBody>
          <a:bodyPr>
            <a:normAutofit/>
          </a:bodyPr>
          <a:lstStyle>
            <a:lvl1pPr algn="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r">
              <a:buNone/>
              <a:defRPr sz="1600">
                <a:solidFill>
                  <a:schemeClr val="bg1">
                    <a:lumMod val="50000"/>
                  </a:schemeClr>
                </a:solidFill>
                <a:latin typeface="+mn-lt"/>
              </a:defRPr>
            </a:lvl1pPr>
          </a:lstStyle>
          <a:p>
            <a:pPr lvl="0"/>
            <a:r>
              <a:rPr lang="en-US"/>
              <a:t>Click to edit Master text styles</a:t>
            </a:r>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3" name="Oval 2"/>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78684368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Normal NoTitle">
    <p:spTree>
      <p:nvGrpSpPr>
        <p:cNvPr id="1" name=""/>
        <p:cNvGrpSpPr/>
        <p:nvPr/>
      </p:nvGrpSpPr>
      <p:grpSpPr>
        <a:xfrm>
          <a:off x="0" y="0"/>
          <a:ext cx="0" cy="0"/>
          <a:chOff x="0" y="0"/>
          <a:chExt cx="0" cy="0"/>
        </a:xfrm>
      </p:grpSpPr>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userDrawn="1"/>
        </p:nvSpPr>
        <p:spPr>
          <a:xfrm>
            <a:off x="11622159" y="6467061"/>
            <a:ext cx="410817" cy="3909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3" name="Oval 2"/>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0798850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half placehol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1"/>
            <a:ext cx="12192000" cy="347206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40441301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de placeholder 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39478"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79251" y="6203278"/>
            <a:ext cx="1469938" cy="605101"/>
          </a:xfrm>
          <a:prstGeom prst="rect">
            <a:avLst/>
          </a:prstGeom>
        </p:spPr>
      </p:pic>
    </p:spTree>
    <p:extLst>
      <p:ext uri="{BB962C8B-B14F-4D97-AF65-F5344CB8AC3E}">
        <p14:creationId xmlns:p14="http://schemas.microsoft.com/office/powerpoint/2010/main" val="38774356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half  placeholder 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6122504"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79251" y="6203278"/>
            <a:ext cx="1469938" cy="605101"/>
          </a:xfrm>
          <a:prstGeom prst="rect">
            <a:avLst/>
          </a:prstGeom>
        </p:spPr>
      </p:pic>
      <p:sp>
        <p:nvSpPr>
          <p:cNvPr id="9" name="Picture Placeholder 4"/>
          <p:cNvSpPr>
            <a:spLocks noGrp="1"/>
          </p:cNvSpPr>
          <p:nvPr>
            <p:ph type="pic" sz="quarter" idx="11"/>
          </p:nvPr>
        </p:nvSpPr>
        <p:spPr>
          <a:xfrm>
            <a:off x="6122505" y="1"/>
            <a:ext cx="6069496" cy="6857999"/>
          </a:xfrm>
        </p:spPr>
        <p:txBody>
          <a:bodyPr/>
          <a:lstStyle/>
          <a:p>
            <a:endParaRPr lang="id-ID"/>
          </a:p>
        </p:txBody>
      </p:sp>
    </p:spTree>
    <p:extLst>
      <p:ext uri="{BB962C8B-B14F-4D97-AF65-F5344CB8AC3E}">
        <p14:creationId xmlns:p14="http://schemas.microsoft.com/office/powerpoint/2010/main" val="112439369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ide placeholder 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39478"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79251" y="6203278"/>
            <a:ext cx="1469938" cy="605101"/>
          </a:xfrm>
          <a:prstGeom prst="rect">
            <a:avLst/>
          </a:prstGeom>
        </p:spPr>
      </p:pic>
    </p:spTree>
    <p:extLst>
      <p:ext uri="{BB962C8B-B14F-4D97-AF65-F5344CB8AC3E}">
        <p14:creationId xmlns:p14="http://schemas.microsoft.com/office/powerpoint/2010/main" val="306937656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ide placeholder righ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036904" y="0"/>
            <a:ext cx="5155096"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27643600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ide placeholder right ">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036904" y="0"/>
            <a:ext cx="5155096"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3" name="Picture Placeholder 2"/>
          <p:cNvSpPr>
            <a:spLocks noGrp="1"/>
          </p:cNvSpPr>
          <p:nvPr>
            <p:ph type="pic" sz="quarter" idx="11"/>
          </p:nvPr>
        </p:nvSpPr>
        <p:spPr>
          <a:xfrm>
            <a:off x="5273676" y="-1"/>
            <a:ext cx="1763228" cy="2305875"/>
          </a:xfrm>
        </p:spPr>
        <p:txBody>
          <a:bodyPr/>
          <a:lstStyle/>
          <a:p>
            <a:endParaRPr lang="id-ID"/>
          </a:p>
        </p:txBody>
      </p:sp>
      <p:sp>
        <p:nvSpPr>
          <p:cNvPr id="11" name="Picture Placeholder 2"/>
          <p:cNvSpPr>
            <a:spLocks noGrp="1"/>
          </p:cNvSpPr>
          <p:nvPr>
            <p:ph type="pic" sz="quarter" idx="12"/>
          </p:nvPr>
        </p:nvSpPr>
        <p:spPr>
          <a:xfrm>
            <a:off x="5273191" y="2305878"/>
            <a:ext cx="1763713" cy="2213110"/>
          </a:xfrm>
        </p:spPr>
        <p:txBody>
          <a:bodyPr/>
          <a:lstStyle/>
          <a:p>
            <a:endParaRPr lang="id-ID"/>
          </a:p>
        </p:txBody>
      </p:sp>
      <p:sp>
        <p:nvSpPr>
          <p:cNvPr id="12" name="Picture Placeholder 2"/>
          <p:cNvSpPr>
            <a:spLocks noGrp="1"/>
          </p:cNvSpPr>
          <p:nvPr>
            <p:ph type="pic" sz="quarter" idx="13"/>
          </p:nvPr>
        </p:nvSpPr>
        <p:spPr>
          <a:xfrm>
            <a:off x="5273190" y="4518991"/>
            <a:ext cx="1763713" cy="2339009"/>
          </a:xfrm>
        </p:spPr>
        <p:txBody>
          <a:bodyPr/>
          <a:lstStyle/>
          <a:p>
            <a:endParaRPr lang="id-ID"/>
          </a:p>
        </p:txBody>
      </p:sp>
    </p:spTree>
    <p:extLst>
      <p:ext uri="{BB962C8B-B14F-4D97-AF65-F5344CB8AC3E}">
        <p14:creationId xmlns:p14="http://schemas.microsoft.com/office/powerpoint/2010/main" val="311953275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ide placeholder right ">
    <p:spTree>
      <p:nvGrpSpPr>
        <p:cNvPr id="1" name=""/>
        <p:cNvGrpSpPr/>
        <p:nvPr/>
      </p:nvGrpSpPr>
      <p:grpSpPr>
        <a:xfrm>
          <a:off x="0" y="0"/>
          <a:ext cx="0" cy="0"/>
          <a:chOff x="0" y="0"/>
          <a:chExt cx="0" cy="0"/>
        </a:xfrm>
      </p:grpSpPr>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4"/>
          <p:cNvSpPr>
            <a:spLocks noGrp="1"/>
          </p:cNvSpPr>
          <p:nvPr>
            <p:ph type="pic" sz="quarter" idx="10"/>
          </p:nvPr>
        </p:nvSpPr>
        <p:spPr>
          <a:xfrm>
            <a:off x="7036904" y="318052"/>
            <a:ext cx="4890053" cy="6321287"/>
          </a:xfrm>
        </p:spPr>
        <p:txBody>
          <a:bodyPr/>
          <a:lstStyle/>
          <a:p>
            <a:endParaRPr lang="id-ID"/>
          </a:p>
        </p:txBody>
      </p:sp>
    </p:spTree>
    <p:extLst>
      <p:ext uri="{BB962C8B-B14F-4D97-AF65-F5344CB8AC3E}">
        <p14:creationId xmlns:p14="http://schemas.microsoft.com/office/powerpoint/2010/main" val="31616894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_side placeholder right ">
    <p:spTree>
      <p:nvGrpSpPr>
        <p:cNvPr id="1" name=""/>
        <p:cNvGrpSpPr/>
        <p:nvPr/>
      </p:nvGrpSpPr>
      <p:grpSpPr>
        <a:xfrm>
          <a:off x="0" y="0"/>
          <a:ext cx="0" cy="0"/>
          <a:chOff x="0" y="0"/>
          <a:chExt cx="0" cy="0"/>
        </a:xfrm>
      </p:grpSpPr>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4"/>
          <p:cNvSpPr>
            <a:spLocks noGrp="1"/>
          </p:cNvSpPr>
          <p:nvPr>
            <p:ph type="pic" sz="quarter" idx="10"/>
          </p:nvPr>
        </p:nvSpPr>
        <p:spPr>
          <a:xfrm>
            <a:off x="10177670" y="318052"/>
            <a:ext cx="1749287" cy="6321287"/>
          </a:xfrm>
        </p:spPr>
        <p:txBody>
          <a:bodyPr/>
          <a:lstStyle/>
          <a:p>
            <a:endParaRPr lang="id-ID"/>
          </a:p>
        </p:txBody>
      </p:sp>
      <p:sp>
        <p:nvSpPr>
          <p:cNvPr id="7" name="Picture Placeholder 4"/>
          <p:cNvSpPr>
            <a:spLocks noGrp="1"/>
          </p:cNvSpPr>
          <p:nvPr>
            <p:ph type="pic" sz="quarter" idx="11"/>
          </p:nvPr>
        </p:nvSpPr>
        <p:spPr>
          <a:xfrm>
            <a:off x="8256104" y="315583"/>
            <a:ext cx="1749287" cy="6321287"/>
          </a:xfrm>
        </p:spPr>
        <p:txBody>
          <a:bodyPr/>
          <a:lstStyle/>
          <a:p>
            <a:endParaRPr lang="id-ID"/>
          </a:p>
        </p:txBody>
      </p:sp>
      <p:sp>
        <p:nvSpPr>
          <p:cNvPr id="8" name="Picture Placeholder 4"/>
          <p:cNvSpPr>
            <a:spLocks noGrp="1"/>
          </p:cNvSpPr>
          <p:nvPr>
            <p:ph type="pic" sz="quarter" idx="12"/>
          </p:nvPr>
        </p:nvSpPr>
        <p:spPr>
          <a:xfrm>
            <a:off x="6334538" y="315582"/>
            <a:ext cx="1749287" cy="6321287"/>
          </a:xfrm>
        </p:spPr>
        <p:txBody>
          <a:bodyPr/>
          <a:lstStyle/>
          <a:p>
            <a:endParaRPr lang="id-ID"/>
          </a:p>
        </p:txBody>
      </p:sp>
    </p:spTree>
    <p:extLst>
      <p:ext uri="{BB962C8B-B14F-4D97-AF65-F5344CB8AC3E}">
        <p14:creationId xmlns:p14="http://schemas.microsoft.com/office/powerpoint/2010/main" val="26618999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3_side placeholder right ">
    <p:spTree>
      <p:nvGrpSpPr>
        <p:cNvPr id="1" name=""/>
        <p:cNvGrpSpPr/>
        <p:nvPr/>
      </p:nvGrpSpPr>
      <p:grpSpPr>
        <a:xfrm>
          <a:off x="0" y="0"/>
          <a:ext cx="0" cy="0"/>
          <a:chOff x="0" y="0"/>
          <a:chExt cx="0" cy="0"/>
        </a:xfrm>
      </p:grpSpPr>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5" name="Picture Placeholder 4"/>
          <p:cNvSpPr>
            <a:spLocks noGrp="1"/>
          </p:cNvSpPr>
          <p:nvPr>
            <p:ph type="pic" sz="quarter" idx="10"/>
          </p:nvPr>
        </p:nvSpPr>
        <p:spPr>
          <a:xfrm>
            <a:off x="10177670" y="3538331"/>
            <a:ext cx="1749287" cy="3021496"/>
          </a:xfrm>
        </p:spPr>
        <p:txBody>
          <a:bodyPr/>
          <a:lstStyle/>
          <a:p>
            <a:endParaRPr lang="id-ID"/>
          </a:p>
        </p:txBody>
      </p:sp>
      <p:sp>
        <p:nvSpPr>
          <p:cNvPr id="7" name="Picture Placeholder 4"/>
          <p:cNvSpPr>
            <a:spLocks noGrp="1"/>
          </p:cNvSpPr>
          <p:nvPr>
            <p:ph type="pic" sz="quarter" idx="11"/>
          </p:nvPr>
        </p:nvSpPr>
        <p:spPr>
          <a:xfrm>
            <a:off x="8256104" y="3538331"/>
            <a:ext cx="1749287" cy="3019027"/>
          </a:xfrm>
        </p:spPr>
        <p:txBody>
          <a:bodyPr/>
          <a:lstStyle/>
          <a:p>
            <a:endParaRPr lang="id-ID"/>
          </a:p>
        </p:txBody>
      </p:sp>
      <p:sp>
        <p:nvSpPr>
          <p:cNvPr id="8" name="Picture Placeholder 4"/>
          <p:cNvSpPr>
            <a:spLocks noGrp="1"/>
          </p:cNvSpPr>
          <p:nvPr>
            <p:ph type="pic" sz="quarter" idx="12"/>
          </p:nvPr>
        </p:nvSpPr>
        <p:spPr>
          <a:xfrm>
            <a:off x="6334538" y="3538331"/>
            <a:ext cx="1749287" cy="3019026"/>
          </a:xfrm>
        </p:spPr>
        <p:txBody>
          <a:bodyPr/>
          <a:lstStyle/>
          <a:p>
            <a:endParaRPr lang="id-ID"/>
          </a:p>
        </p:txBody>
      </p:sp>
      <p:sp>
        <p:nvSpPr>
          <p:cNvPr id="11" name="Picture Placeholder 4"/>
          <p:cNvSpPr>
            <a:spLocks noGrp="1"/>
          </p:cNvSpPr>
          <p:nvPr>
            <p:ph type="pic" sz="quarter" idx="13"/>
          </p:nvPr>
        </p:nvSpPr>
        <p:spPr>
          <a:xfrm>
            <a:off x="10177670" y="295703"/>
            <a:ext cx="1749287" cy="3021496"/>
          </a:xfrm>
        </p:spPr>
        <p:txBody>
          <a:bodyPr/>
          <a:lstStyle/>
          <a:p>
            <a:endParaRPr lang="id-ID"/>
          </a:p>
        </p:txBody>
      </p:sp>
      <p:sp>
        <p:nvSpPr>
          <p:cNvPr id="12" name="Picture Placeholder 4"/>
          <p:cNvSpPr>
            <a:spLocks noGrp="1"/>
          </p:cNvSpPr>
          <p:nvPr>
            <p:ph type="pic" sz="quarter" idx="14"/>
          </p:nvPr>
        </p:nvSpPr>
        <p:spPr>
          <a:xfrm>
            <a:off x="8256104" y="295703"/>
            <a:ext cx="1749287" cy="3019027"/>
          </a:xfrm>
        </p:spPr>
        <p:txBody>
          <a:bodyPr/>
          <a:lstStyle/>
          <a:p>
            <a:endParaRPr lang="id-ID"/>
          </a:p>
        </p:txBody>
      </p:sp>
      <p:sp>
        <p:nvSpPr>
          <p:cNvPr id="13" name="Picture Placeholder 4"/>
          <p:cNvSpPr>
            <a:spLocks noGrp="1"/>
          </p:cNvSpPr>
          <p:nvPr>
            <p:ph type="pic" sz="quarter" idx="15"/>
          </p:nvPr>
        </p:nvSpPr>
        <p:spPr>
          <a:xfrm>
            <a:off x="6334538" y="295703"/>
            <a:ext cx="1749287" cy="3019026"/>
          </a:xfrm>
        </p:spPr>
        <p:txBody>
          <a:bodyPr/>
          <a:lstStyle/>
          <a:p>
            <a:endParaRPr lang="id-ID"/>
          </a:p>
        </p:txBody>
      </p:sp>
    </p:spTree>
    <p:extLst>
      <p:ext uri="{BB962C8B-B14F-4D97-AF65-F5344CB8AC3E}">
        <p14:creationId xmlns:p14="http://schemas.microsoft.com/office/powerpoint/2010/main" val="33773100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full placeholder no slide numb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1999" cy="6857999"/>
          </a:xfrm>
        </p:spPr>
        <p:txBody>
          <a:bodyPr/>
          <a:lstStyle/>
          <a:p>
            <a:endParaRPr lang="id-ID"/>
          </a:p>
        </p:txBody>
      </p:sp>
    </p:spTree>
    <p:extLst>
      <p:ext uri="{BB962C8B-B14F-4D97-AF65-F5344CB8AC3E}">
        <p14:creationId xmlns:p14="http://schemas.microsoft.com/office/powerpoint/2010/main" val="391366307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4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829850"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632685"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6435520"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9238355" y="2054087"/>
            <a:ext cx="2160000" cy="2160000"/>
          </a:xfrm>
          <a:prstGeom prst="ellipse">
            <a:avLst/>
          </a:prstGeom>
        </p:spPr>
        <p:txBody>
          <a:bodyPr lIns="182880" tIns="91440" rIns="182880" bIns="91440"/>
          <a:lstStyle>
            <a:lvl1pPr marL="0" indent="0">
              <a:buFontTx/>
              <a:buNone/>
              <a:defRPr/>
            </a:lvl1pPr>
          </a:lstStyle>
          <a:p>
            <a:endParaRPr lang="en-US"/>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1239694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4 placeholder hight">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2" hasCustomPrompt="1"/>
          </p:nvPr>
        </p:nvSpPr>
        <p:spPr>
          <a:xfrm>
            <a:off x="1081572"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3635719"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6189866"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5" hasCustomPrompt="1"/>
          </p:nvPr>
        </p:nvSpPr>
        <p:spPr>
          <a:xfrm>
            <a:off x="8744013" y="1620039"/>
            <a:ext cx="2334807" cy="3403893"/>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194668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 placeholder righ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7036904" y="0"/>
            <a:ext cx="5155096" cy="6857999"/>
          </a:xfrm>
        </p:spPr>
        <p:txBody>
          <a:bodyPr/>
          <a:lstStyle/>
          <a:p>
            <a:endParaRPr lang="id-ID"/>
          </a:p>
        </p:txBody>
      </p:sp>
      <p:sp>
        <p:nvSpPr>
          <p:cNvPr id="6" name="Freeform 5"/>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8" name="Oval 7"/>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8609107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4 placeholder ">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2" hasCustomPrompt="1"/>
          </p:nvPr>
        </p:nvSpPr>
        <p:spPr>
          <a:xfrm>
            <a:off x="682487" y="1620040"/>
            <a:ext cx="2998936" cy="4461170"/>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3900762" y="1620039"/>
            <a:ext cx="2334807"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6454909" y="1620039"/>
            <a:ext cx="2334807"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5" hasCustomPrompt="1"/>
          </p:nvPr>
        </p:nvSpPr>
        <p:spPr>
          <a:xfrm>
            <a:off x="9009056" y="1620039"/>
            <a:ext cx="2334807"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1" name="Picture Placeholder 2"/>
          <p:cNvSpPr>
            <a:spLocks noGrp="1"/>
          </p:cNvSpPr>
          <p:nvPr>
            <p:ph type="pic" sz="quarter" idx="16" hasCustomPrompt="1"/>
          </p:nvPr>
        </p:nvSpPr>
        <p:spPr>
          <a:xfrm>
            <a:off x="3900762" y="3884623"/>
            <a:ext cx="7443101" cy="2196587"/>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26220481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4 placeholder hight">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2" hasCustomPrompt="1"/>
          </p:nvPr>
        </p:nvSpPr>
        <p:spPr>
          <a:xfrm>
            <a:off x="1055068"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3609215"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6163362"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5" hasCustomPrompt="1"/>
          </p:nvPr>
        </p:nvSpPr>
        <p:spPr>
          <a:xfrm>
            <a:off x="8717509" y="1868246"/>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1" name="Picture Placeholder 2"/>
          <p:cNvSpPr>
            <a:spLocks noGrp="1"/>
          </p:cNvSpPr>
          <p:nvPr>
            <p:ph type="pic" sz="quarter" idx="16" hasCustomPrompt="1"/>
          </p:nvPr>
        </p:nvSpPr>
        <p:spPr>
          <a:xfrm>
            <a:off x="1055068"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2" name="Picture Placeholder 2"/>
          <p:cNvSpPr>
            <a:spLocks noGrp="1"/>
          </p:cNvSpPr>
          <p:nvPr>
            <p:ph type="pic" sz="quarter" idx="17" hasCustomPrompt="1"/>
          </p:nvPr>
        </p:nvSpPr>
        <p:spPr>
          <a:xfrm>
            <a:off x="3609215"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3" name="Picture Placeholder 2"/>
          <p:cNvSpPr>
            <a:spLocks noGrp="1"/>
          </p:cNvSpPr>
          <p:nvPr>
            <p:ph type="pic" sz="quarter" idx="18" hasCustomPrompt="1"/>
          </p:nvPr>
        </p:nvSpPr>
        <p:spPr>
          <a:xfrm>
            <a:off x="6163362"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4" name="Picture Placeholder 2"/>
          <p:cNvSpPr>
            <a:spLocks noGrp="1"/>
          </p:cNvSpPr>
          <p:nvPr>
            <p:ph type="pic" sz="quarter" idx="19" hasCustomPrompt="1"/>
          </p:nvPr>
        </p:nvSpPr>
        <p:spPr>
          <a:xfrm>
            <a:off x="8717509" y="3962912"/>
            <a:ext cx="2334807" cy="1494222"/>
          </a:xfrm>
          <a:prstGeom prst="roundRect">
            <a:avLst>
              <a:gd name="adj" fmla="val 7248"/>
            </a:avLst>
          </a:pr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41874560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 placeholder box">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3" hasCustomPrompt="1"/>
          </p:nvPr>
        </p:nvSpPr>
        <p:spPr>
          <a:xfrm>
            <a:off x="4233139" y="1829617"/>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4" hasCustomPrompt="1"/>
          </p:nvPr>
        </p:nvSpPr>
        <p:spPr>
          <a:xfrm>
            <a:off x="9453321" y="1829617"/>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5" hasCustomPrompt="1"/>
          </p:nvPr>
        </p:nvSpPr>
        <p:spPr>
          <a:xfrm flipH="1">
            <a:off x="1154273" y="407510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6" hasCustomPrompt="1"/>
          </p:nvPr>
        </p:nvSpPr>
        <p:spPr>
          <a:xfrm flipH="1">
            <a:off x="6374455" y="407510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67118901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4 placeholder box">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
        <p:nvSpPr>
          <p:cNvPr id="16" name="Picture Placeholder 2"/>
          <p:cNvSpPr>
            <a:spLocks noGrp="1"/>
          </p:cNvSpPr>
          <p:nvPr>
            <p:ph type="pic" sz="quarter" idx="13" hasCustomPrompt="1"/>
          </p:nvPr>
        </p:nvSpPr>
        <p:spPr>
          <a:xfrm>
            <a:off x="8677912" y="4088358"/>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4" hasCustomPrompt="1"/>
          </p:nvPr>
        </p:nvSpPr>
        <p:spPr>
          <a:xfrm>
            <a:off x="8677911" y="196018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5" hasCustomPrompt="1"/>
          </p:nvPr>
        </p:nvSpPr>
        <p:spPr>
          <a:xfrm flipH="1">
            <a:off x="1424611" y="4088359"/>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20" name="Picture Placeholder 2"/>
          <p:cNvSpPr>
            <a:spLocks noGrp="1"/>
          </p:cNvSpPr>
          <p:nvPr>
            <p:ph type="pic" sz="quarter" idx="16" hasCustomPrompt="1"/>
          </p:nvPr>
        </p:nvSpPr>
        <p:spPr>
          <a:xfrm flipH="1">
            <a:off x="1424610" y="1935376"/>
            <a:ext cx="1893203" cy="2009001"/>
          </a:xfrm>
          <a:custGeom>
            <a:avLst/>
            <a:gdLst>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8497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8" fmla="*/ 0 w 1501342"/>
              <a:gd name="connsiteY8" fmla="*/ 84976 h 1501342"/>
              <a:gd name="connsiteX0" fmla="*/ 0 w 1501342"/>
              <a:gd name="connsiteY0" fmla="*/ 1416366 h 1501342"/>
              <a:gd name="connsiteX1" fmla="*/ 84976 w 1501342"/>
              <a:gd name="connsiteY1" fmla="*/ 0 h 1501342"/>
              <a:gd name="connsiteX2" fmla="*/ 1416366 w 1501342"/>
              <a:gd name="connsiteY2" fmla="*/ 0 h 1501342"/>
              <a:gd name="connsiteX3" fmla="*/ 1501342 w 1501342"/>
              <a:gd name="connsiteY3" fmla="*/ 84976 h 1501342"/>
              <a:gd name="connsiteX4" fmla="*/ 1501342 w 1501342"/>
              <a:gd name="connsiteY4" fmla="*/ 1416366 h 1501342"/>
              <a:gd name="connsiteX5" fmla="*/ 1416366 w 1501342"/>
              <a:gd name="connsiteY5" fmla="*/ 1501342 h 1501342"/>
              <a:gd name="connsiteX6" fmla="*/ 84976 w 1501342"/>
              <a:gd name="connsiteY6" fmla="*/ 1501342 h 1501342"/>
              <a:gd name="connsiteX7" fmla="*/ 0 w 1501342"/>
              <a:gd name="connsiteY7" fmla="*/ 1416366 h 1501342"/>
              <a:gd name="connsiteX0" fmla="*/ 166423 w 1582789"/>
              <a:gd name="connsiteY0" fmla="*/ 1501342 h 1501342"/>
              <a:gd name="connsiteX1" fmla="*/ 166423 w 1582789"/>
              <a:gd name="connsiteY1" fmla="*/ 0 h 1501342"/>
              <a:gd name="connsiteX2" fmla="*/ 1497813 w 1582789"/>
              <a:gd name="connsiteY2" fmla="*/ 0 h 1501342"/>
              <a:gd name="connsiteX3" fmla="*/ 1582789 w 1582789"/>
              <a:gd name="connsiteY3" fmla="*/ 84976 h 1501342"/>
              <a:gd name="connsiteX4" fmla="*/ 1582789 w 1582789"/>
              <a:gd name="connsiteY4" fmla="*/ 1416366 h 1501342"/>
              <a:gd name="connsiteX5" fmla="*/ 1497813 w 1582789"/>
              <a:gd name="connsiteY5" fmla="*/ 1501342 h 1501342"/>
              <a:gd name="connsiteX6" fmla="*/ 166423 w 1582789"/>
              <a:gd name="connsiteY6" fmla="*/ 1501342 h 1501342"/>
              <a:gd name="connsiteX0" fmla="*/ 0 w 1416366"/>
              <a:gd name="connsiteY0" fmla="*/ 1501342 h 1501342"/>
              <a:gd name="connsiteX1" fmla="*/ 0 w 1416366"/>
              <a:gd name="connsiteY1" fmla="*/ 0 h 1501342"/>
              <a:gd name="connsiteX2" fmla="*/ 1331390 w 1416366"/>
              <a:gd name="connsiteY2" fmla="*/ 0 h 1501342"/>
              <a:gd name="connsiteX3" fmla="*/ 1416366 w 1416366"/>
              <a:gd name="connsiteY3" fmla="*/ 84976 h 1501342"/>
              <a:gd name="connsiteX4" fmla="*/ 1416366 w 1416366"/>
              <a:gd name="connsiteY4" fmla="*/ 1416366 h 1501342"/>
              <a:gd name="connsiteX5" fmla="*/ 1331390 w 1416366"/>
              <a:gd name="connsiteY5" fmla="*/ 1501342 h 1501342"/>
              <a:gd name="connsiteX6" fmla="*/ 0 w 1416366"/>
              <a:gd name="connsiteY6" fmla="*/ 1501342 h 150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6366" h="1501342">
                <a:moveTo>
                  <a:pt x="0" y="1501342"/>
                </a:moveTo>
                <a:lnTo>
                  <a:pt x="0" y="0"/>
                </a:lnTo>
                <a:lnTo>
                  <a:pt x="1331390" y="0"/>
                </a:lnTo>
                <a:cubicBezTo>
                  <a:pt x="1378321" y="0"/>
                  <a:pt x="1416366" y="38045"/>
                  <a:pt x="1416366" y="84976"/>
                </a:cubicBezTo>
                <a:lnTo>
                  <a:pt x="1416366" y="1416366"/>
                </a:lnTo>
                <a:cubicBezTo>
                  <a:pt x="1416366" y="1463297"/>
                  <a:pt x="1378321" y="1501342"/>
                  <a:pt x="1331390" y="1501342"/>
                </a:cubicBezTo>
                <a:lnTo>
                  <a:pt x="0" y="1501342"/>
                </a:lnTo>
                <a:close/>
              </a:path>
            </a:pathLst>
          </a:custGeom>
          <a:solidFill>
            <a:schemeClr val="accent2"/>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35656107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4 placeholder box">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790094" y="1987826"/>
            <a:ext cx="2160000" cy="2160000"/>
          </a:xfrm>
          <a:prstGeom prst="rect">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592929" y="1987826"/>
            <a:ext cx="2160000" cy="2160000"/>
          </a:xfrm>
          <a:prstGeom prst="rect">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6395764" y="1987826"/>
            <a:ext cx="2160000" cy="2160000"/>
          </a:xfrm>
          <a:prstGeom prst="rect">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9198599" y="1987826"/>
            <a:ext cx="2160000" cy="2160000"/>
          </a:xfrm>
          <a:prstGeom prst="rect">
            <a:avLst/>
          </a:prstGeom>
        </p:spPr>
        <p:txBody>
          <a:bodyPr lIns="182880" tIns="91440" rIns="182880" bIns="91440"/>
          <a:lstStyle>
            <a:lvl1pPr marL="0" indent="0">
              <a:buFontTx/>
              <a:buNone/>
              <a:defRPr/>
            </a:lvl1pPr>
          </a:lstStyle>
          <a:p>
            <a:endParaRPr lang="en-US"/>
          </a:p>
        </p:txBody>
      </p:sp>
      <p:sp>
        <p:nvSpPr>
          <p:cNvPr id="12" name="Freeform 11"/>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4" name="Oval 13"/>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32305713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3 placeholder portfolio">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9" name="Picture Placeholder 3"/>
          <p:cNvSpPr>
            <a:spLocks noGrp="1"/>
          </p:cNvSpPr>
          <p:nvPr>
            <p:ph type="pic" sz="quarter" idx="23"/>
          </p:nvPr>
        </p:nvSpPr>
        <p:spPr>
          <a:xfrm>
            <a:off x="874644" y="2819953"/>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20" name="Picture Placeholder 3"/>
          <p:cNvSpPr>
            <a:spLocks noGrp="1"/>
          </p:cNvSpPr>
          <p:nvPr>
            <p:ph type="pic" sz="quarter" idx="24"/>
          </p:nvPr>
        </p:nvSpPr>
        <p:spPr>
          <a:xfrm>
            <a:off x="4392036" y="2819953"/>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21" name="Picture Placeholder 3"/>
          <p:cNvSpPr>
            <a:spLocks noGrp="1"/>
          </p:cNvSpPr>
          <p:nvPr>
            <p:ph type="pic" sz="quarter" idx="25"/>
          </p:nvPr>
        </p:nvSpPr>
        <p:spPr>
          <a:xfrm>
            <a:off x="7909428" y="2819953"/>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a:p>
        </p:txBody>
      </p:sp>
      <p:sp>
        <p:nvSpPr>
          <p:cNvPr id="10" name="Freeform 9"/>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TextBox 10"/>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2" name="Oval 11"/>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313056986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4 full placeholder portfolio">
    <p:spTree>
      <p:nvGrpSpPr>
        <p:cNvPr id="1" name=""/>
        <p:cNvGrpSpPr/>
        <p:nvPr/>
      </p:nvGrpSpPr>
      <p:grpSpPr>
        <a:xfrm>
          <a:off x="0" y="0"/>
          <a:ext cx="0" cy="0"/>
          <a:chOff x="0" y="0"/>
          <a:chExt cx="0" cy="0"/>
        </a:xfrm>
      </p:grpSpPr>
      <p:sp>
        <p:nvSpPr>
          <p:cNvPr id="10" name="Picture Placeholder 3"/>
          <p:cNvSpPr>
            <a:spLocks noGrp="1"/>
          </p:cNvSpPr>
          <p:nvPr>
            <p:ph type="pic" sz="quarter" idx="11"/>
          </p:nvPr>
        </p:nvSpPr>
        <p:spPr>
          <a:xfrm>
            <a:off x="-18288" y="0"/>
            <a:ext cx="3063240" cy="3438144"/>
          </a:xfrm>
          <a:prstGeom prst="rect">
            <a:avLst/>
          </a:prstGeom>
        </p:spPr>
        <p:txBody>
          <a:bodyPr lIns="182880" tIns="91440" rIns="182880" bIns="91440"/>
          <a:lstStyle>
            <a:lvl1pPr marL="0" indent="0">
              <a:buFontTx/>
              <a:buNone/>
              <a:defRPr/>
            </a:lvl1pPr>
          </a:lstStyle>
          <a:p>
            <a:endParaRPr lang="en-US"/>
          </a:p>
        </p:txBody>
      </p:sp>
      <p:sp>
        <p:nvSpPr>
          <p:cNvPr id="11" name="Picture Placeholder 3"/>
          <p:cNvSpPr>
            <a:spLocks noGrp="1"/>
          </p:cNvSpPr>
          <p:nvPr>
            <p:ph type="pic" sz="quarter" idx="12"/>
          </p:nvPr>
        </p:nvSpPr>
        <p:spPr>
          <a:xfrm>
            <a:off x="6079744" y="0"/>
            <a:ext cx="3063240" cy="3438144"/>
          </a:xfrm>
          <a:prstGeom prst="rect">
            <a:avLst/>
          </a:prstGeom>
        </p:spPr>
        <p:txBody>
          <a:bodyPr lIns="182880" tIns="91440" rIns="182880" bIns="91440"/>
          <a:lstStyle>
            <a:lvl1pPr marL="0" indent="0">
              <a:buFontTx/>
              <a:buNone/>
              <a:defRPr/>
            </a:lvl1pPr>
          </a:lstStyle>
          <a:p>
            <a:endParaRPr lang="en-US"/>
          </a:p>
        </p:txBody>
      </p:sp>
      <p:sp>
        <p:nvSpPr>
          <p:cNvPr id="12" name="Picture Placeholder 3"/>
          <p:cNvSpPr>
            <a:spLocks noGrp="1"/>
          </p:cNvSpPr>
          <p:nvPr>
            <p:ph type="pic" sz="quarter" idx="15"/>
          </p:nvPr>
        </p:nvSpPr>
        <p:spPr>
          <a:xfrm>
            <a:off x="3030728" y="3438144"/>
            <a:ext cx="3063240" cy="3438144"/>
          </a:xfrm>
          <a:prstGeom prst="rect">
            <a:avLst/>
          </a:prstGeo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7"/>
          </p:nvPr>
        </p:nvSpPr>
        <p:spPr>
          <a:xfrm>
            <a:off x="9128760" y="3438144"/>
            <a:ext cx="3063240" cy="343814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73825947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4 placeholder portfolio">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Picture Placeholder 2"/>
          <p:cNvSpPr>
            <a:spLocks noGrp="1"/>
          </p:cNvSpPr>
          <p:nvPr>
            <p:ph type="pic" sz="quarter" idx="19"/>
          </p:nvPr>
        </p:nvSpPr>
        <p:spPr>
          <a:xfrm>
            <a:off x="0" y="2212975"/>
            <a:ext cx="3037024" cy="2438400"/>
          </a:xfrm>
          <a:prstGeom prst="rect">
            <a:avLst/>
          </a:prstGeom>
        </p:spPr>
        <p:txBody>
          <a:bodyPr/>
          <a:lstStyle/>
          <a:p>
            <a:endParaRPr lang="id-ID"/>
          </a:p>
        </p:txBody>
      </p:sp>
      <p:sp>
        <p:nvSpPr>
          <p:cNvPr id="13" name="Picture Placeholder 2"/>
          <p:cNvSpPr>
            <a:spLocks noGrp="1"/>
          </p:cNvSpPr>
          <p:nvPr>
            <p:ph type="pic" sz="quarter" idx="20"/>
          </p:nvPr>
        </p:nvSpPr>
        <p:spPr>
          <a:xfrm>
            <a:off x="3047585" y="2212975"/>
            <a:ext cx="2991886" cy="2438400"/>
          </a:xfrm>
          <a:prstGeom prst="rect">
            <a:avLst/>
          </a:prstGeom>
        </p:spPr>
        <p:txBody>
          <a:bodyPr/>
          <a:lstStyle/>
          <a:p>
            <a:endParaRPr lang="id-ID"/>
          </a:p>
        </p:txBody>
      </p:sp>
      <p:sp>
        <p:nvSpPr>
          <p:cNvPr id="14" name="Picture Placeholder 2"/>
          <p:cNvSpPr>
            <a:spLocks noGrp="1"/>
          </p:cNvSpPr>
          <p:nvPr>
            <p:ph type="pic" sz="quarter" idx="21"/>
          </p:nvPr>
        </p:nvSpPr>
        <p:spPr>
          <a:xfrm>
            <a:off x="6063284" y="2212975"/>
            <a:ext cx="3100594" cy="2438400"/>
          </a:xfrm>
          <a:prstGeom prst="rect">
            <a:avLst/>
          </a:prstGeom>
        </p:spPr>
        <p:txBody>
          <a:bodyPr/>
          <a:lstStyle/>
          <a:p>
            <a:endParaRPr lang="id-ID"/>
          </a:p>
        </p:txBody>
      </p:sp>
      <p:sp>
        <p:nvSpPr>
          <p:cNvPr id="15" name="Picture Placeholder 2"/>
          <p:cNvSpPr>
            <a:spLocks noGrp="1"/>
          </p:cNvSpPr>
          <p:nvPr>
            <p:ph type="pic" sz="quarter" idx="22"/>
          </p:nvPr>
        </p:nvSpPr>
        <p:spPr>
          <a:xfrm>
            <a:off x="9163878" y="2212975"/>
            <a:ext cx="3028122" cy="2438400"/>
          </a:xfrm>
          <a:prstGeom prst="rect">
            <a:avLst/>
          </a:prstGeom>
        </p:spPr>
        <p:txBody>
          <a:bodyPr/>
          <a:lstStyle/>
          <a:p>
            <a:endParaRPr lang="id-ID"/>
          </a:p>
        </p:txBody>
      </p:sp>
      <p:sp>
        <p:nvSpPr>
          <p:cNvPr id="11" name="Freeform 10"/>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20" name="Oval 19"/>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272522546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4 placeholder portfolio 2">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12" name="Picture Placeholder 2"/>
          <p:cNvSpPr>
            <a:spLocks noGrp="1"/>
          </p:cNvSpPr>
          <p:nvPr>
            <p:ph type="pic" sz="quarter" idx="19"/>
          </p:nvPr>
        </p:nvSpPr>
        <p:spPr>
          <a:xfrm>
            <a:off x="-14069" y="2930635"/>
            <a:ext cx="3037024" cy="2438400"/>
          </a:xfrm>
          <a:prstGeom prst="rect">
            <a:avLst/>
          </a:prstGeom>
        </p:spPr>
        <p:txBody>
          <a:bodyPr/>
          <a:lstStyle/>
          <a:p>
            <a:endParaRPr lang="id-ID"/>
          </a:p>
        </p:txBody>
      </p:sp>
      <p:sp>
        <p:nvSpPr>
          <p:cNvPr id="13" name="Picture Placeholder 2"/>
          <p:cNvSpPr>
            <a:spLocks noGrp="1"/>
          </p:cNvSpPr>
          <p:nvPr>
            <p:ph type="pic" sz="quarter" idx="20"/>
          </p:nvPr>
        </p:nvSpPr>
        <p:spPr>
          <a:xfrm>
            <a:off x="3033516" y="2930635"/>
            <a:ext cx="2991886" cy="2438400"/>
          </a:xfrm>
          <a:prstGeom prst="rect">
            <a:avLst/>
          </a:prstGeom>
        </p:spPr>
        <p:txBody>
          <a:bodyPr/>
          <a:lstStyle/>
          <a:p>
            <a:endParaRPr lang="id-ID"/>
          </a:p>
        </p:txBody>
      </p:sp>
      <p:sp>
        <p:nvSpPr>
          <p:cNvPr id="14" name="Picture Placeholder 2"/>
          <p:cNvSpPr>
            <a:spLocks noGrp="1"/>
          </p:cNvSpPr>
          <p:nvPr>
            <p:ph type="pic" sz="quarter" idx="21"/>
          </p:nvPr>
        </p:nvSpPr>
        <p:spPr>
          <a:xfrm>
            <a:off x="6049215" y="2930635"/>
            <a:ext cx="3100594" cy="2438400"/>
          </a:xfrm>
          <a:prstGeom prst="rect">
            <a:avLst/>
          </a:prstGeom>
        </p:spPr>
        <p:txBody>
          <a:bodyPr/>
          <a:lstStyle/>
          <a:p>
            <a:endParaRPr lang="id-ID"/>
          </a:p>
        </p:txBody>
      </p:sp>
      <p:sp>
        <p:nvSpPr>
          <p:cNvPr id="15" name="Picture Placeholder 2"/>
          <p:cNvSpPr>
            <a:spLocks noGrp="1"/>
          </p:cNvSpPr>
          <p:nvPr>
            <p:ph type="pic" sz="quarter" idx="22"/>
          </p:nvPr>
        </p:nvSpPr>
        <p:spPr>
          <a:xfrm>
            <a:off x="9149809" y="2930635"/>
            <a:ext cx="3028122" cy="2438400"/>
          </a:xfrm>
          <a:prstGeom prst="rect">
            <a:avLst/>
          </a:prstGeom>
        </p:spPr>
        <p:txBody>
          <a:bodyPr/>
          <a:lstStyle/>
          <a:p>
            <a:endParaRPr lang="id-ID"/>
          </a:p>
        </p:txBody>
      </p:sp>
      <p:sp>
        <p:nvSpPr>
          <p:cNvPr id="11" name="Freeform 10"/>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Box 18"/>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20" name="Oval 19"/>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345550356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5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417444" y="782847"/>
            <a:ext cx="11357112" cy="562527"/>
          </a:xfrm>
        </p:spPr>
        <p:txBody>
          <a:bodyPr>
            <a:normAutofit/>
          </a:bodyPr>
          <a:lstStyle>
            <a:lvl1pPr algn="ctr">
              <a:defRPr sz="2800">
                <a:solidFill>
                  <a:schemeClr val="tx1"/>
                </a:solidFill>
              </a:defRPr>
            </a:lvl1pPr>
          </a:lstStyle>
          <a:p>
            <a:r>
              <a:rPr lang="en-US"/>
              <a:t>Click to edit Master title style</a:t>
            </a:r>
            <a:endParaRPr lang="id-ID"/>
          </a:p>
        </p:txBody>
      </p:sp>
      <p:sp>
        <p:nvSpPr>
          <p:cNvPr id="8" name="Text Placeholder 7"/>
          <p:cNvSpPr>
            <a:spLocks noGrp="1"/>
          </p:cNvSpPr>
          <p:nvPr>
            <p:ph type="body" sz="quarter" idx="10"/>
          </p:nvPr>
        </p:nvSpPr>
        <p:spPr>
          <a:xfrm>
            <a:off x="417444" y="558294"/>
            <a:ext cx="11357112" cy="436908"/>
          </a:xfrm>
        </p:spPr>
        <p:txBody>
          <a:bodyPr>
            <a:normAutofit/>
          </a:bodyPr>
          <a:lstStyle>
            <a:lvl1pPr marL="0" indent="0" algn="ctr">
              <a:buNone/>
              <a:defRPr sz="1600">
                <a:solidFill>
                  <a:schemeClr val="bg1">
                    <a:lumMod val="50000"/>
                  </a:schemeClr>
                </a:solidFill>
                <a:latin typeface="+mn-lt"/>
              </a:defRPr>
            </a:lvl1pPr>
          </a:lstStyle>
          <a:p>
            <a:pPr lvl="0"/>
            <a:r>
              <a:rPr lang="en-US"/>
              <a:t>Click to edit Master text styles</a:t>
            </a:r>
          </a:p>
        </p:txBody>
      </p:sp>
      <p:sp>
        <p:nvSpPr>
          <p:cNvPr id="7" name="Picture Placeholder 3"/>
          <p:cNvSpPr>
            <a:spLocks noGrp="1" noChangeAspect="1"/>
          </p:cNvSpPr>
          <p:nvPr>
            <p:ph type="pic" sz="quarter" idx="11"/>
          </p:nvPr>
        </p:nvSpPr>
        <p:spPr>
          <a:xfrm>
            <a:off x="1459276" y="2332382"/>
            <a:ext cx="2160000" cy="2160000"/>
          </a:xfrm>
          <a:prstGeom prst="ellipse">
            <a:avLst/>
          </a:prstGeom>
        </p:spPr>
        <p:txBody>
          <a:bodyPr lIns="182880" tIns="91440" rIns="182880" bIns="91440"/>
          <a:lstStyle>
            <a:lvl1pPr marL="0" indent="0">
              <a:buFontTx/>
              <a:buNone/>
              <a:defRPr/>
            </a:lvl1pPr>
          </a:lstStyle>
          <a:p>
            <a:endParaRPr lang="en-US"/>
          </a:p>
        </p:txBody>
      </p:sp>
      <p:sp>
        <p:nvSpPr>
          <p:cNvPr id="9" name="Picture Placeholder 3"/>
          <p:cNvSpPr>
            <a:spLocks noGrp="1" noChangeAspect="1"/>
          </p:cNvSpPr>
          <p:nvPr>
            <p:ph type="pic" sz="quarter" idx="12"/>
          </p:nvPr>
        </p:nvSpPr>
        <p:spPr>
          <a:xfrm>
            <a:off x="3182111" y="2332382"/>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3"/>
          </p:nvPr>
        </p:nvSpPr>
        <p:spPr>
          <a:xfrm>
            <a:off x="4904946" y="2353172"/>
            <a:ext cx="2160000" cy="2160000"/>
          </a:xfrm>
          <a:prstGeom prst="ellipse">
            <a:avLst/>
          </a:prstGeom>
        </p:spPr>
        <p:txBody>
          <a:bodyPr lIns="182880" tIns="91440" rIns="182880" bIns="91440"/>
          <a:lstStyle>
            <a:lvl1pPr marL="0" indent="0">
              <a:buFontTx/>
              <a:buNone/>
              <a:defRPr/>
            </a:lvl1pPr>
          </a:lstStyle>
          <a:p>
            <a:endParaRPr lang="en-US"/>
          </a:p>
        </p:txBody>
      </p:sp>
      <p:sp>
        <p:nvSpPr>
          <p:cNvPr id="11" name="Picture Placeholder 3"/>
          <p:cNvSpPr>
            <a:spLocks noGrp="1" noChangeAspect="1"/>
          </p:cNvSpPr>
          <p:nvPr>
            <p:ph type="pic" sz="quarter" idx="14"/>
          </p:nvPr>
        </p:nvSpPr>
        <p:spPr>
          <a:xfrm>
            <a:off x="6773450" y="2332382"/>
            <a:ext cx="2160000" cy="2160000"/>
          </a:xfrm>
          <a:prstGeom prst="ellipse">
            <a:avLst/>
          </a:prstGeom>
        </p:spPr>
        <p:txBody>
          <a:bodyPr lIns="182880" tIns="91440" rIns="182880" bIns="91440"/>
          <a:lstStyle>
            <a:lvl1pPr marL="0" indent="0">
              <a:buFontTx/>
              <a:buNone/>
              <a:defRPr/>
            </a:lvl1pPr>
          </a:lstStyle>
          <a:p>
            <a:endParaRPr lang="en-US"/>
          </a:p>
        </p:txBody>
      </p:sp>
      <p:sp>
        <p:nvSpPr>
          <p:cNvPr id="12" name="Picture Placeholder 3"/>
          <p:cNvSpPr>
            <a:spLocks noGrp="1" noChangeAspect="1"/>
          </p:cNvSpPr>
          <p:nvPr>
            <p:ph type="pic" sz="quarter" idx="15"/>
          </p:nvPr>
        </p:nvSpPr>
        <p:spPr>
          <a:xfrm>
            <a:off x="8524379" y="2353172"/>
            <a:ext cx="2160000" cy="2160000"/>
          </a:xfrm>
          <a:prstGeom prst="ellipse">
            <a:avLst/>
          </a:prstGeom>
        </p:spPr>
        <p:txBody>
          <a:bodyPr lIns="182880" tIns="91440" rIns="182880" bIns="91440"/>
          <a:lstStyle>
            <a:lvl1pPr marL="0" indent="0">
              <a:buFontTx/>
              <a:buNone/>
              <a:defRPr/>
            </a:lvl1pPr>
          </a:lstStyle>
          <a:p>
            <a:endParaRPr lang="en-US"/>
          </a:p>
        </p:txBody>
      </p:sp>
      <p:sp>
        <p:nvSpPr>
          <p:cNvPr id="13" name="Freeform 12"/>
          <p:cNvSpPr/>
          <p:nvPr userDrawn="1"/>
        </p:nvSpPr>
        <p:spPr>
          <a:xfrm>
            <a:off x="-14069" y="5102088"/>
            <a:ext cx="12206069" cy="1755913"/>
          </a:xfrm>
          <a:custGeom>
            <a:avLst/>
            <a:gdLst>
              <a:gd name="connsiteX0" fmla="*/ 12206069 w 12206069"/>
              <a:gd name="connsiteY0" fmla="*/ 592040 h 1755913"/>
              <a:gd name="connsiteX1" fmla="*/ 12206069 w 12206069"/>
              <a:gd name="connsiteY1" fmla="*/ 611020 h 1755913"/>
              <a:gd name="connsiteX2" fmla="*/ 11904518 w 12206069"/>
              <a:gd name="connsiteY2" fmla="*/ 617615 h 1755913"/>
              <a:gd name="connsiteX3" fmla="*/ 6616459 w 12206069"/>
              <a:gd name="connsiteY3" fmla="*/ 984438 h 1755913"/>
              <a:gd name="connsiteX4" fmla="*/ 6180091 w 12206069"/>
              <a:gd name="connsiteY4" fmla="*/ 989968 h 1755913"/>
              <a:gd name="connsiteX5" fmla="*/ 2590097 w 12206069"/>
              <a:gd name="connsiteY5" fmla="*/ 666342 h 1755913"/>
              <a:gd name="connsiteX6" fmla="*/ 6157336 w 12206069"/>
              <a:gd name="connsiteY6" fmla="*/ 970879 h 1755913"/>
              <a:gd name="connsiteX7" fmla="*/ 6616459 w 12206069"/>
              <a:gd name="connsiteY7" fmla="*/ 965527 h 1755913"/>
              <a:gd name="connsiteX8" fmla="*/ 11912039 w 12206069"/>
              <a:gd name="connsiteY8" fmla="*/ 598526 h 1755913"/>
              <a:gd name="connsiteX9" fmla="*/ 12206069 w 12206069"/>
              <a:gd name="connsiteY9" fmla="*/ 562107 h 1755913"/>
              <a:gd name="connsiteX10" fmla="*/ 12206069 w 12206069"/>
              <a:gd name="connsiteY10" fmla="*/ 581048 h 1755913"/>
              <a:gd name="connsiteX11" fmla="*/ 11904518 w 12206069"/>
              <a:gd name="connsiteY11" fmla="*/ 587643 h 1755913"/>
              <a:gd name="connsiteX12" fmla="*/ 6616459 w 12206069"/>
              <a:gd name="connsiteY12" fmla="*/ 954644 h 1755913"/>
              <a:gd name="connsiteX13" fmla="*/ 6157336 w 12206069"/>
              <a:gd name="connsiteY13" fmla="*/ 959996 h 1755913"/>
              <a:gd name="connsiteX14" fmla="*/ 6145289 w 12206069"/>
              <a:gd name="connsiteY14" fmla="*/ 959996 h 1755913"/>
              <a:gd name="connsiteX15" fmla="*/ 2578050 w 12206069"/>
              <a:gd name="connsiteY15" fmla="*/ 652783 h 1755913"/>
              <a:gd name="connsiteX16" fmla="*/ 6121195 w 12206069"/>
              <a:gd name="connsiteY16" fmla="*/ 940907 h 1755913"/>
              <a:gd name="connsiteX17" fmla="*/ 6628506 w 12206069"/>
              <a:gd name="connsiteY17" fmla="*/ 935555 h 1755913"/>
              <a:gd name="connsiteX18" fmla="*/ 11912063 w 12206069"/>
              <a:gd name="connsiteY18" fmla="*/ 568613 h 1755913"/>
              <a:gd name="connsiteX19" fmla="*/ 0 w 12206069"/>
              <a:gd name="connsiteY19" fmla="*/ 0 h 1755913"/>
              <a:gd name="connsiteX20" fmla="*/ 6180091 w 12206069"/>
              <a:gd name="connsiteY20" fmla="*/ 1000851 h 1755913"/>
              <a:gd name="connsiteX21" fmla="*/ 6616459 w 12206069"/>
              <a:gd name="connsiteY21" fmla="*/ 995321 h 1755913"/>
              <a:gd name="connsiteX22" fmla="*/ 11912039 w 12206069"/>
              <a:gd name="connsiteY22" fmla="*/ 628498 h 1755913"/>
              <a:gd name="connsiteX23" fmla="*/ 12206069 w 12206069"/>
              <a:gd name="connsiteY23" fmla="*/ 622012 h 1755913"/>
              <a:gd name="connsiteX24" fmla="*/ 12206069 w 12206069"/>
              <a:gd name="connsiteY24" fmla="*/ 1755913 h 1755913"/>
              <a:gd name="connsiteX25" fmla="*/ 0 w 12206069"/>
              <a:gd name="connsiteY25" fmla="*/ 1755913 h 175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206069" h="1755913">
                <a:moveTo>
                  <a:pt x="12206069" y="592040"/>
                </a:moveTo>
                <a:lnTo>
                  <a:pt x="12206069" y="611020"/>
                </a:lnTo>
                <a:lnTo>
                  <a:pt x="11904518" y="617615"/>
                </a:lnTo>
                <a:cubicBezTo>
                  <a:pt x="9924311" y="690591"/>
                  <a:pt x="8418985" y="941666"/>
                  <a:pt x="6616459" y="984438"/>
                </a:cubicBezTo>
                <a:cubicBezTo>
                  <a:pt x="6474572" y="987292"/>
                  <a:pt x="6321978" y="989968"/>
                  <a:pt x="6180091" y="989968"/>
                </a:cubicBezTo>
                <a:cubicBezTo>
                  <a:pt x="4979411" y="989968"/>
                  <a:pt x="3743928" y="875789"/>
                  <a:pt x="2590097" y="666342"/>
                </a:cubicBezTo>
                <a:cubicBezTo>
                  <a:pt x="3731881" y="864907"/>
                  <a:pt x="4968702" y="970879"/>
                  <a:pt x="6157336" y="970879"/>
                </a:cubicBezTo>
                <a:cubicBezTo>
                  <a:pt x="6309931" y="970879"/>
                  <a:pt x="6462525" y="968203"/>
                  <a:pt x="6616459" y="965527"/>
                </a:cubicBezTo>
                <a:cubicBezTo>
                  <a:pt x="8440067" y="922598"/>
                  <a:pt x="9947004" y="671505"/>
                  <a:pt x="11912039" y="598526"/>
                </a:cubicBezTo>
                <a:close/>
                <a:moveTo>
                  <a:pt x="12206069" y="562107"/>
                </a:moveTo>
                <a:lnTo>
                  <a:pt x="12206069" y="581048"/>
                </a:lnTo>
                <a:lnTo>
                  <a:pt x="11904518" y="587643"/>
                </a:lnTo>
                <a:cubicBezTo>
                  <a:pt x="9924311" y="660622"/>
                  <a:pt x="8418985" y="911716"/>
                  <a:pt x="6616459" y="954644"/>
                </a:cubicBezTo>
                <a:cubicBezTo>
                  <a:pt x="6462525" y="957320"/>
                  <a:pt x="6309931" y="959996"/>
                  <a:pt x="6157336" y="959996"/>
                </a:cubicBezTo>
                <a:lnTo>
                  <a:pt x="6145289" y="959996"/>
                </a:lnTo>
                <a:cubicBezTo>
                  <a:pt x="4956655" y="959996"/>
                  <a:pt x="3731881" y="854024"/>
                  <a:pt x="2578050" y="652783"/>
                </a:cubicBezTo>
                <a:cubicBezTo>
                  <a:pt x="3719834" y="843141"/>
                  <a:pt x="4932561" y="940907"/>
                  <a:pt x="6121195" y="940907"/>
                </a:cubicBezTo>
                <a:cubicBezTo>
                  <a:pt x="6287175" y="940907"/>
                  <a:pt x="6451817" y="938231"/>
                  <a:pt x="6628506" y="935555"/>
                </a:cubicBezTo>
                <a:cubicBezTo>
                  <a:pt x="8441573" y="892783"/>
                  <a:pt x="9947193" y="641708"/>
                  <a:pt x="11912063" y="568613"/>
                </a:cubicBezTo>
                <a:close/>
                <a:moveTo>
                  <a:pt x="0" y="0"/>
                </a:moveTo>
                <a:cubicBezTo>
                  <a:pt x="1706653" y="631018"/>
                  <a:pt x="4014315" y="1000851"/>
                  <a:pt x="6180091" y="1000851"/>
                </a:cubicBezTo>
                <a:cubicBezTo>
                  <a:pt x="6321978" y="1000851"/>
                  <a:pt x="6474572" y="998175"/>
                  <a:pt x="6616459" y="995321"/>
                </a:cubicBezTo>
                <a:cubicBezTo>
                  <a:pt x="8440067" y="952548"/>
                  <a:pt x="9947004" y="701474"/>
                  <a:pt x="11912039" y="628498"/>
                </a:cubicBezTo>
                <a:lnTo>
                  <a:pt x="12206069" y="622012"/>
                </a:lnTo>
                <a:lnTo>
                  <a:pt x="12206069" y="1755913"/>
                </a:lnTo>
                <a:lnTo>
                  <a:pt x="0" y="1755913"/>
                </a:lnTo>
                <a:close/>
              </a:path>
            </a:pathLst>
          </a:cu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userDrawn="1"/>
        </p:nvSpPr>
        <p:spPr>
          <a:xfrm>
            <a:off x="11237846" y="6260362"/>
            <a:ext cx="649356" cy="307777"/>
          </a:xfrm>
          <a:prstGeom prst="rect">
            <a:avLst/>
          </a:prstGeom>
          <a:noFill/>
        </p:spPr>
        <p:txBody>
          <a:bodyPr wrap="square" rtlCol="0">
            <a:spAutoFit/>
          </a:bodyPr>
          <a:lstStyle/>
          <a:p>
            <a:pPr algn="ctr"/>
            <a:fld id="{49B9A1CC-CF23-404A-A754-6B4803B2A082}" type="slidenum">
              <a:rPr lang="id-ID" sz="1400" smtClean="0">
                <a:solidFill>
                  <a:schemeClr val="tx1"/>
                </a:solidFill>
              </a:rPr>
              <a:t>‹#›</a:t>
            </a:fld>
            <a:endParaRPr lang="id-ID" sz="1400">
              <a:solidFill>
                <a:schemeClr val="tx1"/>
              </a:solidFill>
            </a:endParaRPr>
          </a:p>
        </p:txBody>
      </p:sp>
      <p:sp>
        <p:nvSpPr>
          <p:cNvPr id="15" name="Oval 14"/>
          <p:cNvSpPr/>
          <p:nvPr userDrawn="1"/>
        </p:nvSpPr>
        <p:spPr>
          <a:xfrm>
            <a:off x="11346524" y="6203278"/>
            <a:ext cx="432000" cy="4320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Text Placeholder 2"/>
          <p:cNvSpPr txBox="1">
            <a:spLocks/>
          </p:cNvSpPr>
          <p:nvPr userDrawn="1"/>
        </p:nvSpPr>
        <p:spPr>
          <a:xfrm>
            <a:off x="1424610" y="6528383"/>
            <a:ext cx="1861930" cy="2169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200"/>
              <a:t>Powerpoint Template </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6" y="6372071"/>
            <a:ext cx="1469938" cy="605101"/>
          </a:xfrm>
          <a:prstGeom prst="rect">
            <a:avLst/>
          </a:prstGeom>
        </p:spPr>
      </p:pic>
    </p:spTree>
    <p:extLst>
      <p:ext uri="{BB962C8B-B14F-4D97-AF65-F5344CB8AC3E}">
        <p14:creationId xmlns:p14="http://schemas.microsoft.com/office/powerpoint/2010/main" val="152530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theme" Target="../theme/theme3.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theme" Target="../theme/theme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18" Type="http://schemas.openxmlformats.org/officeDocument/2006/relationships/slideLayout" Target="../slideLayouts/slideLayout91.xml"/><Relationship Id="rId26" Type="http://schemas.openxmlformats.org/officeDocument/2006/relationships/slideLayout" Target="../slideLayouts/slideLayout99.xml"/><Relationship Id="rId3" Type="http://schemas.openxmlformats.org/officeDocument/2006/relationships/slideLayout" Target="../slideLayouts/slideLayout76.xml"/><Relationship Id="rId21" Type="http://schemas.openxmlformats.org/officeDocument/2006/relationships/slideLayout" Target="../slideLayouts/slideLayout94.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17" Type="http://schemas.openxmlformats.org/officeDocument/2006/relationships/slideLayout" Target="../slideLayouts/slideLayout90.xml"/><Relationship Id="rId25" Type="http://schemas.openxmlformats.org/officeDocument/2006/relationships/slideLayout" Target="../slideLayouts/slideLayout98.xml"/><Relationship Id="rId2" Type="http://schemas.openxmlformats.org/officeDocument/2006/relationships/slideLayout" Target="../slideLayouts/slideLayout75.xml"/><Relationship Id="rId16" Type="http://schemas.openxmlformats.org/officeDocument/2006/relationships/slideLayout" Target="../slideLayouts/slideLayout89.xml"/><Relationship Id="rId20" Type="http://schemas.openxmlformats.org/officeDocument/2006/relationships/slideLayout" Target="../slideLayouts/slideLayout93.xml"/><Relationship Id="rId29" Type="http://schemas.openxmlformats.org/officeDocument/2006/relationships/slideLayout" Target="../slideLayouts/slideLayout102.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24" Type="http://schemas.openxmlformats.org/officeDocument/2006/relationships/slideLayout" Target="../slideLayouts/slideLayout97.xml"/><Relationship Id="rId5" Type="http://schemas.openxmlformats.org/officeDocument/2006/relationships/slideLayout" Target="../slideLayouts/slideLayout78.xml"/><Relationship Id="rId15" Type="http://schemas.openxmlformats.org/officeDocument/2006/relationships/slideLayout" Target="../slideLayouts/slideLayout88.xml"/><Relationship Id="rId23" Type="http://schemas.openxmlformats.org/officeDocument/2006/relationships/slideLayout" Target="../slideLayouts/slideLayout96.xml"/><Relationship Id="rId28" Type="http://schemas.openxmlformats.org/officeDocument/2006/relationships/slideLayout" Target="../slideLayouts/slideLayout101.xml"/><Relationship Id="rId10" Type="http://schemas.openxmlformats.org/officeDocument/2006/relationships/slideLayout" Target="../slideLayouts/slideLayout83.xml"/><Relationship Id="rId19" Type="http://schemas.openxmlformats.org/officeDocument/2006/relationships/slideLayout" Target="../slideLayouts/slideLayout92.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slideLayout" Target="../slideLayouts/slideLayout87.xml"/><Relationship Id="rId22" Type="http://schemas.openxmlformats.org/officeDocument/2006/relationships/slideLayout" Target="../slideLayouts/slideLayout95.xml"/><Relationship Id="rId27" Type="http://schemas.openxmlformats.org/officeDocument/2006/relationships/slideLayout" Target="../slideLayouts/slideLayout100.xml"/><Relationship Id="rId30"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6.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slideLayout" Target="../slideLayouts/slideLayout131.xml"/><Relationship Id="rId3" Type="http://schemas.openxmlformats.org/officeDocument/2006/relationships/slideLayout" Target="../slideLayouts/slideLayout116.xml"/><Relationship Id="rId21" Type="http://schemas.openxmlformats.org/officeDocument/2006/relationships/theme" Target="../theme/theme7.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slideLayout" Target="../slideLayouts/slideLayout130.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20" Type="http://schemas.openxmlformats.org/officeDocument/2006/relationships/slideLayout" Target="../slideLayouts/slideLayout133.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19" Type="http://schemas.openxmlformats.org/officeDocument/2006/relationships/slideLayout" Target="../slideLayouts/slideLayout132.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34C31-475E-4A2F-A9AA-BA95AC06B52C}" type="datetimeFigureOut">
              <a:rPr lang="id-ID" smtClean="0"/>
              <a:t>01/03/2023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43B4A-7628-478F-BD81-93B0BA7BE246}" type="slidenum">
              <a:rPr lang="id-ID" smtClean="0"/>
              <a:t>‹#›</a:t>
            </a:fld>
            <a:endParaRPr lang="id-ID"/>
          </a:p>
        </p:txBody>
      </p:sp>
    </p:spTree>
    <p:extLst>
      <p:ext uri="{BB962C8B-B14F-4D97-AF65-F5344CB8AC3E}">
        <p14:creationId xmlns:p14="http://schemas.microsoft.com/office/powerpoint/2010/main" val="422037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5BD0B-A437-47AD-B911-BD72531FBC17}" type="datetimeFigureOut">
              <a:rPr lang="id-ID" smtClean="0"/>
              <a:t>01/03/2023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E6F7B-9FD4-43A7-9E06-69DD7EBD01D1}" type="slidenum">
              <a:rPr lang="id-ID" smtClean="0"/>
              <a:t>‹#›</a:t>
            </a:fld>
            <a:endParaRPr lang="id-ID"/>
          </a:p>
        </p:txBody>
      </p:sp>
    </p:spTree>
    <p:extLst>
      <p:ext uri="{BB962C8B-B14F-4D97-AF65-F5344CB8AC3E}">
        <p14:creationId xmlns:p14="http://schemas.microsoft.com/office/powerpoint/2010/main" val="349205711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652417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Lst>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E39A5-9F83-481A-8807-1B2AA25EF789}" type="datetimeFigureOut">
              <a:rPr lang="ru-RU" smtClean="0"/>
              <a:t>01.03.2023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969F9-E378-48E0-BAAF-24443B113AE7}" type="slidenum">
              <a:rPr lang="ru-RU" smtClean="0"/>
              <a:t>‹#›</a:t>
            </a:fld>
            <a:endParaRPr lang="ru-RU"/>
          </a:p>
        </p:txBody>
      </p:sp>
      <p:sp>
        <p:nvSpPr>
          <p:cNvPr id="7" name="Oval 6" hidden="1"/>
          <p:cNvSpPr/>
          <p:nvPr userDrawn="1"/>
        </p:nvSpPr>
        <p:spPr>
          <a:xfrm>
            <a:off x="11513958" y="273454"/>
            <a:ext cx="349364" cy="34747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lIns="37150" tIns="18575" rIns="37150" bIns="18575" rtlCol="0" anchor="ctr"/>
          <a:lstStyle/>
          <a:p>
            <a:pPr algn="ctr"/>
            <a:endParaRPr lang="en-US" sz="644" b="0" i="0" dirty="0">
              <a:latin typeface="Open Sans Light" panose="020B0306030504020204" pitchFamily="34" charset="0"/>
            </a:endParaRPr>
          </a:p>
        </p:txBody>
      </p:sp>
      <p:sp>
        <p:nvSpPr>
          <p:cNvPr id="8" name="Rectangle 7" hidden="1"/>
          <p:cNvSpPr/>
          <p:nvPr userDrawn="1"/>
        </p:nvSpPr>
        <p:spPr>
          <a:xfrm>
            <a:off x="11497822" y="315864"/>
            <a:ext cx="396262" cy="276999"/>
          </a:xfrm>
          <a:prstGeom prst="rect">
            <a:avLst/>
          </a:prstGeom>
        </p:spPr>
        <p:txBody>
          <a:bodyPr wrap="none">
            <a:spAutoFit/>
          </a:bodyPr>
          <a:lstStyle/>
          <a:p>
            <a:pPr algn="ctr"/>
            <a:fld id="{4BF07FA6-503F-43D4-BACC-24DC717B6652}" type="slidenum">
              <a:rPr lang="ru-RU" sz="1200" b="1" smtClean="0">
                <a:solidFill>
                  <a:schemeClr val="bg1"/>
                </a:solidFill>
                <a:latin typeface="+mj-lt"/>
              </a:rPr>
              <a:pPr algn="ctr"/>
              <a:t>‹#›</a:t>
            </a:fld>
            <a:endParaRPr lang="ru-RU" b="1" dirty="0">
              <a:solidFill>
                <a:schemeClr val="bg1"/>
              </a:solidFill>
              <a:latin typeface="+mj-lt"/>
            </a:endParaRPr>
          </a:p>
        </p:txBody>
      </p:sp>
    </p:spTree>
    <p:extLst>
      <p:ext uri="{BB962C8B-B14F-4D97-AF65-F5344CB8AC3E}">
        <p14:creationId xmlns:p14="http://schemas.microsoft.com/office/powerpoint/2010/main" val="172708386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 id="2147483763" r:id="rId17"/>
    <p:sldLayoutId id="2147483764"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34C31-475E-4A2F-A9AA-BA95AC06B52C}" type="datetimeFigureOut">
              <a:rPr lang="id-ID" smtClean="0"/>
              <a:t>01/03/2023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43B4A-7628-478F-BD81-93B0BA7BE246}" type="slidenum">
              <a:rPr lang="id-ID" smtClean="0"/>
              <a:t>‹#›</a:t>
            </a:fld>
            <a:endParaRPr lang="id-ID"/>
          </a:p>
        </p:txBody>
      </p:sp>
    </p:spTree>
    <p:extLst>
      <p:ext uri="{BB962C8B-B14F-4D97-AF65-F5344CB8AC3E}">
        <p14:creationId xmlns:p14="http://schemas.microsoft.com/office/powerpoint/2010/main" val="1172164243"/>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 id="2147483827" r:id="rId18"/>
    <p:sldLayoutId id="2147483828" r:id="rId19"/>
    <p:sldLayoutId id="2147483829" r:id="rId20"/>
    <p:sldLayoutId id="2147483830" r:id="rId21"/>
    <p:sldLayoutId id="2147483831" r:id="rId22"/>
    <p:sldLayoutId id="2147483832" r:id="rId23"/>
    <p:sldLayoutId id="2147483833" r:id="rId24"/>
    <p:sldLayoutId id="2147483834" r:id="rId25"/>
    <p:sldLayoutId id="2147483835" r:id="rId26"/>
    <p:sldLayoutId id="2147483836" r:id="rId27"/>
    <p:sldLayoutId id="2147483837" r:id="rId28"/>
    <p:sldLayoutId id="2147483838" r:id="rId2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E8E6ED-D9EB-40D6-8EB9-9D6EF2EB4D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647E4F-57CD-4486-AB2A-43FB96C334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2120AA8-46E7-4B90-9D7A-81926B399C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0D74C-3079-4F52-930F-793D025B72A5}" type="datetimeFigureOut">
              <a:rPr lang="en-CA" smtClean="0"/>
              <a:t>2023-03-01</a:t>
            </a:fld>
            <a:endParaRPr lang="en-CA"/>
          </a:p>
        </p:txBody>
      </p:sp>
      <p:sp>
        <p:nvSpPr>
          <p:cNvPr id="5" name="Footer Placeholder 4">
            <a:extLst>
              <a:ext uri="{FF2B5EF4-FFF2-40B4-BE49-F238E27FC236}">
                <a16:creationId xmlns:a16="http://schemas.microsoft.com/office/drawing/2014/main" id="{2BF8DD9B-8514-467E-A16E-026B0DFC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6C9BD96-63D2-4B22-8AC4-AEF3B2EC5C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037F9-6AD8-4F07-B461-043D3EF2A1FA}" type="slidenum">
              <a:rPr lang="en-CA" smtClean="0"/>
              <a:t>‹#›</a:t>
            </a:fld>
            <a:endParaRPr lang="en-CA"/>
          </a:p>
        </p:txBody>
      </p:sp>
    </p:spTree>
    <p:extLst>
      <p:ext uri="{BB962C8B-B14F-4D97-AF65-F5344CB8AC3E}">
        <p14:creationId xmlns:p14="http://schemas.microsoft.com/office/powerpoint/2010/main" val="2564483529"/>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853994"/>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 id="2147483907" r:id="rId18"/>
    <p:sldLayoutId id="2147483909" r:id="rId19"/>
    <p:sldLayoutId id="2147483910" r:id="rId20"/>
  </p:sldLayoutIdLst>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6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p:cNvSpPr/>
          <p:nvPr/>
        </p:nvSpPr>
        <p:spPr>
          <a:xfrm>
            <a:off x="0" y="4055163"/>
            <a:ext cx="12206068" cy="3015787"/>
          </a:xfrm>
          <a:custGeom>
            <a:avLst/>
            <a:gdLst>
              <a:gd name="connsiteX0" fmla="*/ 12206068 w 12206068"/>
              <a:gd name="connsiteY0" fmla="*/ 1003795 h 3015787"/>
              <a:gd name="connsiteX1" fmla="*/ 12206068 w 12206068"/>
              <a:gd name="connsiteY1" fmla="*/ 1036120 h 3015787"/>
              <a:gd name="connsiteX2" fmla="*/ 12086197 w 12206068"/>
              <a:gd name="connsiteY2" fmla="*/ 1042115 h 3015787"/>
              <a:gd name="connsiteX3" fmla="*/ 6717008 w 12206068"/>
              <a:gd name="connsiteY3" fmla="*/ 1671780 h 3015787"/>
              <a:gd name="connsiteX4" fmla="*/ 6274785 w 12206068"/>
              <a:gd name="connsiteY4" fmla="*/ 1681114 h 3015787"/>
              <a:gd name="connsiteX5" fmla="*/ 2629434 w 12206068"/>
              <a:gd name="connsiteY5" fmla="*/ 1125723 h 3015787"/>
              <a:gd name="connsiteX6" fmla="*/ 6250881 w 12206068"/>
              <a:gd name="connsiteY6" fmla="*/ 1648444 h 3015787"/>
              <a:gd name="connsiteX7" fmla="*/ 6717008 w 12206068"/>
              <a:gd name="connsiteY7" fmla="*/ 1639110 h 3015787"/>
              <a:gd name="connsiteX8" fmla="*/ 12094040 w 12206068"/>
              <a:gd name="connsiteY8" fmla="*/ 1009445 h 3015787"/>
              <a:gd name="connsiteX9" fmla="*/ 12206068 w 12206068"/>
              <a:gd name="connsiteY9" fmla="*/ 952457 h 3015787"/>
              <a:gd name="connsiteX10" fmla="*/ 12206068 w 12206068"/>
              <a:gd name="connsiteY10" fmla="*/ 984781 h 3015787"/>
              <a:gd name="connsiteX11" fmla="*/ 12086197 w 12206068"/>
              <a:gd name="connsiteY11" fmla="*/ 990776 h 3015787"/>
              <a:gd name="connsiteX12" fmla="*/ 6717008 w 12206068"/>
              <a:gd name="connsiteY12" fmla="*/ 1620441 h 3015787"/>
              <a:gd name="connsiteX13" fmla="*/ 6250881 w 12206068"/>
              <a:gd name="connsiteY13" fmla="*/ 1629776 h 3015787"/>
              <a:gd name="connsiteX14" fmla="*/ 6238930 w 12206068"/>
              <a:gd name="connsiteY14" fmla="*/ 1629776 h 3015787"/>
              <a:gd name="connsiteX15" fmla="*/ 2617482 w 12206068"/>
              <a:gd name="connsiteY15" fmla="*/ 1102387 h 3015787"/>
              <a:gd name="connsiteX16" fmla="*/ 6215025 w 12206068"/>
              <a:gd name="connsiteY16" fmla="*/ 1597105 h 3015787"/>
              <a:gd name="connsiteX17" fmla="*/ 6728960 w 12206068"/>
              <a:gd name="connsiteY17" fmla="*/ 1587771 h 3015787"/>
              <a:gd name="connsiteX18" fmla="*/ 12094064 w 12206068"/>
              <a:gd name="connsiteY18" fmla="*/ 958106 h 3015787"/>
              <a:gd name="connsiteX19" fmla="*/ 0 w 12206068"/>
              <a:gd name="connsiteY19" fmla="*/ 0 h 3015787"/>
              <a:gd name="connsiteX20" fmla="*/ 29762 w 12206068"/>
              <a:gd name="connsiteY20" fmla="*/ 0 h 3015787"/>
              <a:gd name="connsiteX21" fmla="*/ 331904 w 12206068"/>
              <a:gd name="connsiteY21" fmla="*/ 179995 h 3015787"/>
              <a:gd name="connsiteX22" fmla="*/ 6274785 w 12206068"/>
              <a:gd name="connsiteY22" fmla="*/ 1699783 h 3015787"/>
              <a:gd name="connsiteX23" fmla="*/ 6717008 w 12206068"/>
              <a:gd name="connsiteY23" fmla="*/ 1690449 h 3015787"/>
              <a:gd name="connsiteX24" fmla="*/ 12094040 w 12206068"/>
              <a:gd name="connsiteY24" fmla="*/ 1060784 h 3015787"/>
              <a:gd name="connsiteX25" fmla="*/ 12206068 w 12206068"/>
              <a:gd name="connsiteY25" fmla="*/ 1055134 h 3015787"/>
              <a:gd name="connsiteX26" fmla="*/ 12206068 w 12206068"/>
              <a:gd name="connsiteY26" fmla="*/ 3015787 h 3015787"/>
              <a:gd name="connsiteX27" fmla="*/ 0 w 12206068"/>
              <a:gd name="connsiteY27" fmla="*/ 3015787 h 3015787"/>
              <a:gd name="connsiteX28" fmla="*/ 0 w 12206068"/>
              <a:gd name="connsiteY28" fmla="*/ 2996085 h 3015787"/>
              <a:gd name="connsiteX29" fmla="*/ 0 w 12206068"/>
              <a:gd name="connsiteY29" fmla="*/ 2950489 h 3015787"/>
              <a:gd name="connsiteX30" fmla="*/ 0 w 12206068"/>
              <a:gd name="connsiteY30" fmla="*/ 2882469 h 3015787"/>
              <a:gd name="connsiteX31" fmla="*/ 0 w 12206068"/>
              <a:gd name="connsiteY31" fmla="*/ 2838648 h 3015787"/>
              <a:gd name="connsiteX32" fmla="*/ 0 w 12206068"/>
              <a:gd name="connsiteY32" fmla="*/ 2787540 h 3015787"/>
              <a:gd name="connsiteX33" fmla="*/ 0 w 12206068"/>
              <a:gd name="connsiteY33" fmla="*/ 2728583 h 3015787"/>
              <a:gd name="connsiteX34" fmla="*/ 0 w 12206068"/>
              <a:gd name="connsiteY34" fmla="*/ 2661217 h 3015787"/>
              <a:gd name="connsiteX35" fmla="*/ 0 w 12206068"/>
              <a:gd name="connsiteY35" fmla="*/ 2584881 h 3015787"/>
              <a:gd name="connsiteX36" fmla="*/ 0 w 12206068"/>
              <a:gd name="connsiteY36" fmla="*/ 2499015 h 3015787"/>
              <a:gd name="connsiteX37" fmla="*/ 0 w 12206068"/>
              <a:gd name="connsiteY37" fmla="*/ 2403058 h 3015787"/>
              <a:gd name="connsiteX38" fmla="*/ 0 w 12206068"/>
              <a:gd name="connsiteY38" fmla="*/ 2296449 h 3015787"/>
              <a:gd name="connsiteX39" fmla="*/ 0 w 12206068"/>
              <a:gd name="connsiteY39" fmla="*/ 2178629 h 3015787"/>
              <a:gd name="connsiteX40" fmla="*/ 0 w 12206068"/>
              <a:gd name="connsiteY40" fmla="*/ 2049036 h 3015787"/>
              <a:gd name="connsiteX41" fmla="*/ 0 w 12206068"/>
              <a:gd name="connsiteY41" fmla="*/ 1907109 h 3015787"/>
              <a:gd name="connsiteX42" fmla="*/ 0 w 12206068"/>
              <a:gd name="connsiteY42" fmla="*/ 1752288 h 3015787"/>
              <a:gd name="connsiteX43" fmla="*/ 0 w 12206068"/>
              <a:gd name="connsiteY43" fmla="*/ 1584013 h 3015787"/>
              <a:gd name="connsiteX44" fmla="*/ 0 w 12206068"/>
              <a:gd name="connsiteY44" fmla="*/ 1401723 h 3015787"/>
              <a:gd name="connsiteX45" fmla="*/ 0 w 12206068"/>
              <a:gd name="connsiteY45" fmla="*/ 1204857 h 3015787"/>
              <a:gd name="connsiteX46" fmla="*/ 0 w 12206068"/>
              <a:gd name="connsiteY46" fmla="*/ 992855 h 3015787"/>
              <a:gd name="connsiteX47" fmla="*/ 0 w 12206068"/>
              <a:gd name="connsiteY47" fmla="*/ 765156 h 3015787"/>
              <a:gd name="connsiteX48" fmla="*/ 0 w 12206068"/>
              <a:gd name="connsiteY48" fmla="*/ 521199 h 3015787"/>
              <a:gd name="connsiteX49" fmla="*/ 0 w 12206068"/>
              <a:gd name="connsiteY49" fmla="*/ 260424 h 3015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206068" h="3015787">
                <a:moveTo>
                  <a:pt x="12206068" y="1003795"/>
                </a:moveTo>
                <a:lnTo>
                  <a:pt x="12206068" y="1036120"/>
                </a:lnTo>
                <a:lnTo>
                  <a:pt x="12086197" y="1042115"/>
                </a:lnTo>
                <a:cubicBezTo>
                  <a:pt x="10075324" y="1167436"/>
                  <a:pt x="8547153" y="1598272"/>
                  <a:pt x="6717008" y="1671780"/>
                </a:cubicBezTo>
                <a:cubicBezTo>
                  <a:pt x="6573585" y="1676447"/>
                  <a:pt x="6418209" y="1681114"/>
                  <a:pt x="6274785" y="1681114"/>
                </a:cubicBezTo>
                <a:cubicBezTo>
                  <a:pt x="5055684" y="1681114"/>
                  <a:pt x="3800727" y="1485094"/>
                  <a:pt x="2629434" y="1125723"/>
                </a:cubicBezTo>
                <a:cubicBezTo>
                  <a:pt x="3788775" y="1466425"/>
                  <a:pt x="5043732" y="1648444"/>
                  <a:pt x="6250881" y="1648444"/>
                </a:cubicBezTo>
                <a:cubicBezTo>
                  <a:pt x="6406257" y="1648444"/>
                  <a:pt x="6561633" y="1643777"/>
                  <a:pt x="6717008" y="1639110"/>
                </a:cubicBezTo>
                <a:cubicBezTo>
                  <a:pt x="8568069" y="1565602"/>
                  <a:pt x="10098855" y="1134766"/>
                  <a:pt x="12094040" y="1009445"/>
                </a:cubicBezTo>
                <a:close/>
                <a:moveTo>
                  <a:pt x="12206068" y="952457"/>
                </a:moveTo>
                <a:lnTo>
                  <a:pt x="12206068" y="984781"/>
                </a:lnTo>
                <a:lnTo>
                  <a:pt x="12086197" y="990776"/>
                </a:lnTo>
                <a:cubicBezTo>
                  <a:pt x="10075324" y="1116097"/>
                  <a:pt x="8547153" y="1546933"/>
                  <a:pt x="6717008" y="1620441"/>
                </a:cubicBezTo>
                <a:cubicBezTo>
                  <a:pt x="6561633" y="1625108"/>
                  <a:pt x="6406257" y="1629776"/>
                  <a:pt x="6250881" y="1629776"/>
                </a:cubicBezTo>
                <a:cubicBezTo>
                  <a:pt x="6250881" y="1629776"/>
                  <a:pt x="6238930" y="1629776"/>
                  <a:pt x="6238930" y="1629776"/>
                </a:cubicBezTo>
                <a:cubicBezTo>
                  <a:pt x="5031780" y="1629776"/>
                  <a:pt x="3788775" y="1447757"/>
                  <a:pt x="2617482" y="1102387"/>
                </a:cubicBezTo>
                <a:cubicBezTo>
                  <a:pt x="3776823" y="1429088"/>
                  <a:pt x="5007877" y="1597105"/>
                  <a:pt x="6215025" y="1597105"/>
                </a:cubicBezTo>
                <a:cubicBezTo>
                  <a:pt x="6382353" y="1597105"/>
                  <a:pt x="6549680" y="1592438"/>
                  <a:pt x="6728960" y="1587771"/>
                </a:cubicBezTo>
                <a:cubicBezTo>
                  <a:pt x="8569563" y="1514263"/>
                  <a:pt x="10099041" y="1083427"/>
                  <a:pt x="12094064" y="958106"/>
                </a:cubicBezTo>
                <a:close/>
                <a:moveTo>
                  <a:pt x="0" y="0"/>
                </a:moveTo>
                <a:lnTo>
                  <a:pt x="29762" y="0"/>
                </a:lnTo>
                <a:lnTo>
                  <a:pt x="331904" y="179995"/>
                </a:lnTo>
                <a:cubicBezTo>
                  <a:pt x="2025299" y="1141912"/>
                  <a:pt x="4213070" y="1699783"/>
                  <a:pt x="6274785" y="1699783"/>
                </a:cubicBezTo>
                <a:cubicBezTo>
                  <a:pt x="6418209" y="1699783"/>
                  <a:pt x="6573585" y="1695116"/>
                  <a:pt x="6717008" y="1690449"/>
                </a:cubicBezTo>
                <a:cubicBezTo>
                  <a:pt x="8568069" y="1616941"/>
                  <a:pt x="10098855" y="1186104"/>
                  <a:pt x="12094040" y="1060784"/>
                </a:cubicBezTo>
                <a:lnTo>
                  <a:pt x="12206068" y="1055134"/>
                </a:lnTo>
                <a:lnTo>
                  <a:pt x="12206068" y="3015787"/>
                </a:lnTo>
                <a:lnTo>
                  <a:pt x="0" y="3015787"/>
                </a:lnTo>
                <a:lnTo>
                  <a:pt x="0" y="2996085"/>
                </a:lnTo>
                <a:lnTo>
                  <a:pt x="0" y="2950489"/>
                </a:lnTo>
                <a:lnTo>
                  <a:pt x="0" y="2882469"/>
                </a:lnTo>
                <a:lnTo>
                  <a:pt x="0" y="2838648"/>
                </a:lnTo>
                <a:lnTo>
                  <a:pt x="0" y="2787540"/>
                </a:lnTo>
                <a:lnTo>
                  <a:pt x="0" y="2728583"/>
                </a:lnTo>
                <a:lnTo>
                  <a:pt x="0" y="2661217"/>
                </a:lnTo>
                <a:lnTo>
                  <a:pt x="0" y="2584881"/>
                </a:lnTo>
                <a:lnTo>
                  <a:pt x="0" y="2499015"/>
                </a:lnTo>
                <a:lnTo>
                  <a:pt x="0" y="2403058"/>
                </a:lnTo>
                <a:lnTo>
                  <a:pt x="0" y="2296449"/>
                </a:lnTo>
                <a:lnTo>
                  <a:pt x="0" y="2178629"/>
                </a:lnTo>
                <a:lnTo>
                  <a:pt x="0" y="2049036"/>
                </a:lnTo>
                <a:lnTo>
                  <a:pt x="0" y="1907109"/>
                </a:lnTo>
                <a:lnTo>
                  <a:pt x="0" y="1752288"/>
                </a:lnTo>
                <a:lnTo>
                  <a:pt x="0" y="1584013"/>
                </a:lnTo>
                <a:lnTo>
                  <a:pt x="0" y="1401723"/>
                </a:lnTo>
                <a:lnTo>
                  <a:pt x="0" y="1204857"/>
                </a:lnTo>
                <a:lnTo>
                  <a:pt x="0" y="992855"/>
                </a:lnTo>
                <a:lnTo>
                  <a:pt x="0" y="765156"/>
                </a:lnTo>
                <a:lnTo>
                  <a:pt x="0" y="521199"/>
                </a:lnTo>
                <a:lnTo>
                  <a:pt x="0" y="260424"/>
                </a:lnTo>
                <a:close/>
              </a:path>
            </a:pathLst>
          </a:custGeom>
          <a:solidFill>
            <a:srgbClr val="4C8C40"/>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i="0" u="none" strike="noStrike" kern="1200" normalizeH="0" baseline="0" noProof="0" dirty="0">
              <a:ln w="0"/>
              <a:solidFill>
                <a:schemeClr val="accent1"/>
              </a:solidFill>
              <a:effectLst>
                <a:outerShdw blurRad="38100" dist="25400" dir="5400000" algn="ctr" rotWithShape="0">
                  <a:srgbClr val="6E747A">
                    <a:alpha val="43000"/>
                  </a:srgbClr>
                </a:outerShdw>
              </a:effectLst>
              <a:uLnTx/>
              <a:uFillTx/>
              <a:latin typeface="Roboto Condensed Light"/>
              <a:ea typeface="+mn-ea"/>
              <a:cs typeface="+mn-cs"/>
            </a:endParaRPr>
          </a:p>
        </p:txBody>
      </p:sp>
      <p:sp>
        <p:nvSpPr>
          <p:cNvPr id="28" name="Rectangle 27"/>
          <p:cNvSpPr/>
          <p:nvPr/>
        </p:nvSpPr>
        <p:spPr>
          <a:xfrm>
            <a:off x="5085177" y="5792793"/>
            <a:ext cx="3786184" cy="1015663"/>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Roboto Condensed Light"/>
                <a:ea typeface="+mn-ea"/>
                <a:cs typeface="+mn-cs"/>
              </a:rPr>
              <a:t>Jill Shaw</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solidFill>
                  <a:prstClr val="white"/>
                </a:solidFill>
                <a:latin typeface="Roboto Condensed Light"/>
              </a:rPr>
              <a:t>Center of Excellence for Entrepreneurship Lead</a:t>
            </a:r>
          </a:p>
        </p:txBody>
      </p:sp>
      <p:cxnSp>
        <p:nvCxnSpPr>
          <p:cNvPr id="29" name="Straight Connector 28"/>
          <p:cNvCxnSpPr/>
          <p:nvPr/>
        </p:nvCxnSpPr>
        <p:spPr>
          <a:xfrm>
            <a:off x="8977218" y="5817881"/>
            <a:ext cx="0" cy="7756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Subtitle 2"/>
          <p:cNvSpPr txBox="1">
            <a:spLocks/>
          </p:cNvSpPr>
          <p:nvPr/>
        </p:nvSpPr>
        <p:spPr>
          <a:xfrm>
            <a:off x="8991287" y="5912805"/>
            <a:ext cx="3080787" cy="775640"/>
          </a:xfrm>
          <a:prstGeom prst="rect">
            <a:avLst/>
          </a:prstGeom>
        </p:spPr>
        <p:txBody>
          <a:bodyPr vert="horz" lIns="121893" tIns="60946" rIns="121893" bIns="60946"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dirty="0">
                <a:ln>
                  <a:noFill/>
                </a:ln>
                <a:solidFill>
                  <a:prstClr val="white"/>
                </a:solidFill>
                <a:effectLst/>
                <a:uLnTx/>
                <a:uFillTx/>
                <a:latin typeface="Roboto Condensed Light"/>
                <a:cs typeface="Open Sans Light" panose="020B0306030504020204" pitchFamily="34" charset="0"/>
              </a:rPr>
              <a:t>Department</a:t>
            </a:r>
            <a:r>
              <a:rPr kumimoji="0" lang="en-US" sz="1600" b="0" i="0" u="none" strike="noStrike" kern="1200" cap="none" spc="0" normalizeH="0" dirty="0">
                <a:ln>
                  <a:noFill/>
                </a:ln>
                <a:solidFill>
                  <a:prstClr val="white"/>
                </a:solidFill>
                <a:effectLst/>
                <a:uLnTx/>
                <a:uFillTx/>
                <a:latin typeface="Roboto Condensed Light"/>
                <a:cs typeface="Open Sans Light" panose="020B0306030504020204" pitchFamily="34" charset="0"/>
              </a:rPr>
              <a:t> of Education and Early Childhood Development</a:t>
            </a:r>
          </a:p>
        </p:txBody>
      </p:sp>
      <p:sp>
        <p:nvSpPr>
          <p:cNvPr id="3" name="Title 2">
            <a:extLst>
              <a:ext uri="{FF2B5EF4-FFF2-40B4-BE49-F238E27FC236}">
                <a16:creationId xmlns:a16="http://schemas.microsoft.com/office/drawing/2014/main" id="{850690AD-24EF-45E6-9D70-6E1E14CA1498}"/>
              </a:ext>
            </a:extLst>
          </p:cNvPr>
          <p:cNvSpPr>
            <a:spLocks noGrp="1"/>
          </p:cNvSpPr>
          <p:nvPr>
            <p:ph type="title" idx="4294967295"/>
          </p:nvPr>
        </p:nvSpPr>
        <p:spPr>
          <a:xfrm>
            <a:off x="1367992" y="1749805"/>
            <a:ext cx="9456015" cy="1177999"/>
          </a:xfrm>
        </p:spPr>
        <p:txBody>
          <a:bodyPr>
            <a:noAutofit/>
          </a:bodyPr>
          <a:lstStyle/>
          <a:p>
            <a:pPr algn="ctr"/>
            <a:r>
              <a:rPr lang="en-CA" sz="5400" b="1" dirty="0">
                <a:solidFill>
                  <a:srgbClr val="0D1015"/>
                </a:solidFill>
                <a:latin typeface="Roboto Black" panose="02000000000000000000" pitchFamily="2" charset="0"/>
                <a:ea typeface="Roboto Black" panose="02000000000000000000" pitchFamily="2" charset="0"/>
                <a:cs typeface="+mn-cs"/>
              </a:rPr>
              <a:t>Centre of Excellence for Entrepreneurship Book Study  </a:t>
            </a:r>
            <a:br>
              <a:rPr lang="en-CA" b="1" dirty="0">
                <a:solidFill>
                  <a:srgbClr val="0D1015"/>
                </a:solidFill>
                <a:latin typeface="Roboto Black" panose="02000000000000000000" pitchFamily="2" charset="0"/>
                <a:ea typeface="Roboto Black" panose="02000000000000000000" pitchFamily="2" charset="0"/>
                <a:cs typeface="+mn-cs"/>
              </a:rPr>
            </a:br>
            <a:endParaRPr lang="en-CA" b="1" dirty="0">
              <a:solidFill>
                <a:srgbClr val="0D1015"/>
              </a:solidFill>
              <a:latin typeface="Roboto Black" panose="02000000000000000000" pitchFamily="2" charset="0"/>
              <a:ea typeface="Roboto Black" panose="02000000000000000000" pitchFamily="2" charset="0"/>
              <a:cs typeface="+mn-cs"/>
            </a:endParaRPr>
          </a:p>
        </p:txBody>
      </p:sp>
      <p:pic>
        <p:nvPicPr>
          <p:cNvPr id="10" name="Picture 9" descr="Text&#10;&#10;Description automatically generated with medium confidence">
            <a:extLst>
              <a:ext uri="{FF2B5EF4-FFF2-40B4-BE49-F238E27FC236}">
                <a16:creationId xmlns:a16="http://schemas.microsoft.com/office/drawing/2014/main" id="{8B6B6B47-089F-49E1-BB72-EC8BE73FF2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0309" y="2910796"/>
            <a:ext cx="6231380" cy="1832953"/>
          </a:xfrm>
          <a:prstGeom prst="rect">
            <a:avLst/>
          </a:prstGeom>
        </p:spPr>
      </p:pic>
    </p:spTree>
    <p:extLst>
      <p:ext uri="{BB962C8B-B14F-4D97-AF65-F5344CB8AC3E}">
        <p14:creationId xmlns:p14="http://schemas.microsoft.com/office/powerpoint/2010/main" val="2371348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A3EE03-07A3-4C40-B7FA-0E089A539420}"/>
              </a:ext>
            </a:extLst>
          </p:cNvPr>
          <p:cNvSpPr>
            <a:spLocks noGrp="1"/>
          </p:cNvSpPr>
          <p:nvPr>
            <p:ph type="title"/>
          </p:nvPr>
        </p:nvSpPr>
        <p:spPr>
          <a:xfrm>
            <a:off x="524741" y="620392"/>
            <a:ext cx="3808268" cy="5504688"/>
          </a:xfrm>
        </p:spPr>
        <p:txBody>
          <a:bodyPr>
            <a:normAutofit/>
          </a:bodyPr>
          <a:lstStyle/>
          <a:p>
            <a:r>
              <a:rPr lang="en-US" sz="6000" b="1" kern="1000">
                <a:solidFill>
                  <a:schemeClr val="bg1"/>
                </a:solidFill>
                <a:effectLst/>
                <a:latin typeface="Franklin Gothic Book" panose="020B0503020102020204" pitchFamily="34" charset="0"/>
                <a:ea typeface="Franklin Gothic Book" panose="020B0503020102020204" pitchFamily="34" charset="0"/>
                <a:cs typeface="Times New Roman" panose="02020603050405020304" pitchFamily="18" charset="0"/>
              </a:rPr>
              <a:t>Rule 1:  Spend Like You Want to Grow Rich</a:t>
            </a:r>
            <a:br>
              <a:rPr lang="en-US" sz="6000" kern="1000">
                <a:solidFill>
                  <a:schemeClr val="bg1"/>
                </a:solidFill>
                <a:effectLst/>
                <a:latin typeface="Franklin Gothic Book" panose="020B0503020102020204" pitchFamily="34" charset="0"/>
                <a:ea typeface="Franklin Gothic Book" panose="020B0503020102020204" pitchFamily="34" charset="0"/>
                <a:cs typeface="Times New Roman" panose="02020603050405020304" pitchFamily="18" charset="0"/>
              </a:rPr>
            </a:br>
            <a:endParaRPr lang="en-US" sz="6000">
              <a:solidFill>
                <a:schemeClr val="bg1"/>
              </a:solidFill>
            </a:endParaRPr>
          </a:p>
        </p:txBody>
      </p:sp>
      <p:graphicFrame>
        <p:nvGraphicFramePr>
          <p:cNvPr id="5" name="Content Placeholder 2">
            <a:extLst>
              <a:ext uri="{FF2B5EF4-FFF2-40B4-BE49-F238E27FC236}">
                <a16:creationId xmlns:a16="http://schemas.microsoft.com/office/drawing/2014/main" id="{16B00780-EBA3-23E8-5DBD-276B60D5F9D1}"/>
              </a:ext>
            </a:extLst>
          </p:cNvPr>
          <p:cNvGraphicFramePr>
            <a:graphicFrameLocks noGrp="1"/>
          </p:cNvGraphicFramePr>
          <p:nvPr>
            <p:ph idx="1"/>
            <p:extLst>
              <p:ext uri="{D42A27DB-BD31-4B8C-83A1-F6EECF244321}">
                <p14:modId xmlns:p14="http://schemas.microsoft.com/office/powerpoint/2010/main" val="37794476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797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4A3EE03-07A3-4C40-B7FA-0E089A539420}"/>
              </a:ext>
            </a:extLst>
          </p:cNvPr>
          <p:cNvSpPr>
            <a:spLocks noGrp="1"/>
          </p:cNvSpPr>
          <p:nvPr>
            <p:ph type="title"/>
          </p:nvPr>
        </p:nvSpPr>
        <p:spPr>
          <a:xfrm>
            <a:off x="958506" y="800392"/>
            <a:ext cx="10264697" cy="1212102"/>
          </a:xfrm>
        </p:spPr>
        <p:txBody>
          <a:bodyPr>
            <a:normAutofit/>
          </a:bodyPr>
          <a:lstStyle/>
          <a:p>
            <a:r>
              <a:rPr lang="en-US" sz="3700" b="1" kern="1000">
                <a:solidFill>
                  <a:srgbClr val="FFFFFF"/>
                </a:solidFill>
                <a:effectLst/>
                <a:latin typeface="Franklin Gothic Book" panose="020B0503020102020204" pitchFamily="34" charset="0"/>
                <a:ea typeface="Franklin Gothic Book" panose="020B0503020102020204" pitchFamily="34" charset="0"/>
                <a:cs typeface="Times New Roman" panose="02020603050405020304" pitchFamily="18" charset="0"/>
              </a:rPr>
              <a:t>Rule 2:  Use the Greatest Investment Ally You Have</a:t>
            </a:r>
            <a:br>
              <a:rPr lang="en-US" sz="3700" kern="1000">
                <a:solidFill>
                  <a:srgbClr val="FFFFFF"/>
                </a:solidFill>
                <a:effectLst/>
                <a:latin typeface="Franklin Gothic Book" panose="020B0503020102020204" pitchFamily="34" charset="0"/>
                <a:ea typeface="Franklin Gothic Book" panose="020B0503020102020204" pitchFamily="34" charset="0"/>
                <a:cs typeface="Times New Roman" panose="02020603050405020304" pitchFamily="18" charset="0"/>
              </a:rPr>
            </a:br>
            <a:endParaRPr lang="en-US" sz="3700">
              <a:solidFill>
                <a:srgbClr val="FFFFFF"/>
              </a:solidFill>
            </a:endParaRPr>
          </a:p>
        </p:txBody>
      </p:sp>
      <p:sp>
        <p:nvSpPr>
          <p:cNvPr id="3" name="Content Placeholder 2">
            <a:extLst>
              <a:ext uri="{FF2B5EF4-FFF2-40B4-BE49-F238E27FC236}">
                <a16:creationId xmlns:a16="http://schemas.microsoft.com/office/drawing/2014/main" id="{8C06BC16-2F0E-4B2E-929F-09ECC40EA0E2}"/>
              </a:ext>
            </a:extLst>
          </p:cNvPr>
          <p:cNvSpPr>
            <a:spLocks noGrp="1"/>
          </p:cNvSpPr>
          <p:nvPr>
            <p:ph idx="1"/>
          </p:nvPr>
        </p:nvSpPr>
        <p:spPr>
          <a:xfrm>
            <a:off x="958506" y="2490436"/>
            <a:ext cx="10907863" cy="4367564"/>
          </a:xfrm>
        </p:spPr>
        <p:txBody>
          <a:bodyPr anchor="ctr">
            <a:normAutofit fontScale="92500" lnSpcReduction="10000"/>
          </a:bodyPr>
          <a:lstStyle/>
          <a:p>
            <a:pPr marR="457200" indent="0">
              <a:spcBef>
                <a:spcPts val="200"/>
              </a:spcBef>
              <a:spcAft>
                <a:spcPts val="1800"/>
              </a:spcAft>
              <a:buNone/>
            </a:pPr>
            <a:r>
              <a:rPr lang="en-US" sz="3000" u="sng" kern="1000" dirty="0">
                <a:effectLst/>
                <a:latin typeface="Franklin Gothic Book" panose="020B0503020102020204" pitchFamily="34" charset="0"/>
                <a:ea typeface="Franklin Gothic Book" panose="020B0503020102020204" pitchFamily="34" charset="0"/>
                <a:cs typeface="Times New Roman" panose="02020603050405020304" pitchFamily="18" charset="0"/>
              </a:rPr>
              <a:t>Summary of the chapter:</a:t>
            </a:r>
          </a:p>
          <a:p>
            <a:pPr marR="457200" indent="0">
              <a:spcBef>
                <a:spcPts val="200"/>
              </a:spcBef>
              <a:spcAft>
                <a:spcPts val="1800"/>
              </a:spcAft>
              <a:buNone/>
            </a:pPr>
            <a:r>
              <a:rPr lang="en-US" sz="3000" kern="1000" dirty="0">
                <a:effectLst/>
                <a:latin typeface="Franklin Gothic Book" panose="020B0503020102020204" pitchFamily="34" charset="0"/>
                <a:ea typeface="Franklin Gothic Book" panose="020B0503020102020204" pitchFamily="34" charset="0"/>
                <a:cs typeface="Times New Roman" panose="02020603050405020304" pitchFamily="18" charset="0"/>
              </a:rPr>
              <a:t> </a:t>
            </a:r>
            <a:r>
              <a:rPr lang="en-US" sz="3000" kern="1000" dirty="0">
                <a:effectLst/>
                <a:latin typeface="Franklin Gothic Book" panose="020B0503020102020204" pitchFamily="34" charset="0"/>
                <a:ea typeface="Franklin Gothic Book" panose="020B0503020102020204" pitchFamily="34" charset="0"/>
                <a:cs typeface="Segoe UI" panose="020B0502040204020203" pitchFamily="34" charset="0"/>
              </a:rPr>
              <a:t>The author explains how the investment industry works and how it often profits at the expense of individual investors. He discusses the various types of investment professionals, such as brokers, advisors, and financial planners, and how they are compensated for their services. The author argues that most investors are better off investing in low-cost index funds than actively managed funds or individual stocks. He also cautions against investing in real estate, arguing that it can be a poor investment choice for individual investors.</a:t>
            </a:r>
            <a:endParaRPr lang="en-US" sz="3000" kern="1000" dirty="0">
              <a:effectLst/>
              <a:latin typeface="Franklin Gothic Book" panose="020B0503020102020204" pitchFamily="34" charset="0"/>
              <a:ea typeface="Franklin Gothic Book" panose="020B050302010202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206022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A3EE03-07A3-4C40-B7FA-0E089A539420}"/>
              </a:ext>
            </a:extLst>
          </p:cNvPr>
          <p:cNvSpPr>
            <a:spLocks noGrp="1"/>
          </p:cNvSpPr>
          <p:nvPr>
            <p:ph type="title"/>
          </p:nvPr>
        </p:nvSpPr>
        <p:spPr>
          <a:xfrm>
            <a:off x="524741" y="620392"/>
            <a:ext cx="3808268" cy="5504688"/>
          </a:xfrm>
        </p:spPr>
        <p:txBody>
          <a:bodyPr>
            <a:normAutofit/>
          </a:bodyPr>
          <a:lstStyle/>
          <a:p>
            <a:r>
              <a:rPr lang="en-US" sz="5600" b="1" kern="1000">
                <a:solidFill>
                  <a:schemeClr val="bg1"/>
                </a:solidFill>
                <a:effectLst/>
                <a:latin typeface="Franklin Gothic Book" panose="020B0503020102020204" pitchFamily="34" charset="0"/>
                <a:ea typeface="Franklin Gothic Book" panose="020B0503020102020204" pitchFamily="34" charset="0"/>
                <a:cs typeface="Times New Roman" panose="02020603050405020304" pitchFamily="18" charset="0"/>
              </a:rPr>
              <a:t>Rule 2:  Use the Greatest Investment Ally You Have</a:t>
            </a:r>
            <a:br>
              <a:rPr lang="en-US" sz="5600" kern="1000">
                <a:solidFill>
                  <a:schemeClr val="bg1"/>
                </a:solidFill>
                <a:effectLst/>
                <a:latin typeface="Franklin Gothic Book" panose="020B0503020102020204" pitchFamily="34" charset="0"/>
                <a:ea typeface="Franklin Gothic Book" panose="020B0503020102020204" pitchFamily="34" charset="0"/>
                <a:cs typeface="Times New Roman" panose="02020603050405020304" pitchFamily="18" charset="0"/>
              </a:rPr>
            </a:br>
            <a:endParaRPr lang="en-US" sz="5600">
              <a:solidFill>
                <a:schemeClr val="bg1"/>
              </a:solidFill>
            </a:endParaRPr>
          </a:p>
        </p:txBody>
      </p:sp>
      <p:graphicFrame>
        <p:nvGraphicFramePr>
          <p:cNvPr id="5" name="Content Placeholder 2">
            <a:extLst>
              <a:ext uri="{FF2B5EF4-FFF2-40B4-BE49-F238E27FC236}">
                <a16:creationId xmlns:a16="http://schemas.microsoft.com/office/drawing/2014/main" id="{CC0C5B3E-329F-11B2-0E7B-56AF7A738139}"/>
              </a:ext>
            </a:extLst>
          </p:cNvPr>
          <p:cNvGraphicFramePr>
            <a:graphicFrameLocks noGrp="1"/>
          </p:cNvGraphicFramePr>
          <p:nvPr>
            <p:ph idx="1"/>
            <p:extLst>
              <p:ext uri="{D42A27DB-BD31-4B8C-83A1-F6EECF244321}">
                <p14:modId xmlns:p14="http://schemas.microsoft.com/office/powerpoint/2010/main" val="247514019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43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59FCFEC-44EF-488F-AF5A-592CEE9374E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Reading Schedule With Dates</a:t>
            </a:r>
          </a:p>
        </p:txBody>
      </p:sp>
      <p:sp>
        <p:nvSpPr>
          <p:cNvPr id="33" name="Content Placeholder 2">
            <a:extLst>
              <a:ext uri="{FF2B5EF4-FFF2-40B4-BE49-F238E27FC236}">
                <a16:creationId xmlns:a16="http://schemas.microsoft.com/office/drawing/2014/main" id="{953B7201-FEBD-4E12-89F6-0E97BCA7DCBF}"/>
              </a:ext>
            </a:extLst>
          </p:cNvPr>
          <p:cNvSpPr>
            <a:spLocks noGrp="1"/>
          </p:cNvSpPr>
          <p:nvPr>
            <p:ph idx="1"/>
          </p:nvPr>
        </p:nvSpPr>
        <p:spPr>
          <a:xfrm>
            <a:off x="1367624" y="2490436"/>
            <a:ext cx="9708995" cy="3567173"/>
          </a:xfrm>
        </p:spPr>
        <p:txBody>
          <a:bodyPr anchor="ctr">
            <a:normAutofit/>
          </a:bodyPr>
          <a:lstStyle/>
          <a:p>
            <a:r>
              <a:rPr lang="en-US" sz="1900" dirty="0"/>
              <a:t>Meeting 1</a:t>
            </a:r>
            <a:r>
              <a:rPr lang="en-US" sz="1900" b="1" dirty="0"/>
              <a:t>:  March 2</a:t>
            </a:r>
            <a:r>
              <a:rPr lang="en-US" sz="1900" b="1" baseline="30000" dirty="0"/>
              <a:t>nd</a:t>
            </a:r>
            <a:r>
              <a:rPr lang="en-US" sz="1900" b="1" dirty="0"/>
              <a:t> </a:t>
            </a:r>
            <a:r>
              <a:rPr lang="en-US" sz="1900" dirty="0"/>
              <a:t>@ 3:30 </a:t>
            </a:r>
            <a:r>
              <a:rPr lang="en-US" sz="1900" dirty="0" err="1"/>
              <a:t>p.m</a:t>
            </a:r>
            <a:r>
              <a:rPr lang="en-US" sz="1900" dirty="0"/>
              <a:t> – 4 p.m.  </a:t>
            </a:r>
            <a:r>
              <a:rPr lang="en-US" sz="1900" b="1" dirty="0">
                <a:highlight>
                  <a:srgbClr val="FFFF00"/>
                </a:highlight>
              </a:rPr>
              <a:t>Rule 1 and 2</a:t>
            </a:r>
          </a:p>
          <a:p>
            <a:pPr marL="0" indent="0">
              <a:buNone/>
            </a:pPr>
            <a:endParaRPr lang="en-US" sz="1900" dirty="0"/>
          </a:p>
          <a:p>
            <a:r>
              <a:rPr lang="en-US" sz="1900" dirty="0"/>
              <a:t>Meeting 2:  </a:t>
            </a:r>
            <a:r>
              <a:rPr lang="en-US" sz="1900" b="1" dirty="0"/>
              <a:t>March 30</a:t>
            </a:r>
            <a:r>
              <a:rPr lang="en-US" sz="1900" b="1" baseline="30000" dirty="0"/>
              <a:t>th</a:t>
            </a:r>
            <a:r>
              <a:rPr lang="en-US" sz="1900" b="1" dirty="0"/>
              <a:t> </a:t>
            </a:r>
            <a:r>
              <a:rPr lang="en-US" sz="1900" dirty="0"/>
              <a:t>@3:30 </a:t>
            </a:r>
            <a:r>
              <a:rPr lang="en-US" sz="1900" dirty="0" err="1"/>
              <a:t>p.m</a:t>
            </a:r>
            <a:r>
              <a:rPr lang="en-US" sz="1900" dirty="0"/>
              <a:t> – 4 p.m.   </a:t>
            </a:r>
            <a:r>
              <a:rPr lang="en-US" sz="1900" b="1" dirty="0">
                <a:highlight>
                  <a:srgbClr val="FFFF00"/>
                </a:highlight>
              </a:rPr>
              <a:t>Rule 3 and 4</a:t>
            </a:r>
          </a:p>
          <a:p>
            <a:pPr marL="0" indent="0">
              <a:buNone/>
            </a:pPr>
            <a:endParaRPr lang="en-US" sz="1900" dirty="0"/>
          </a:p>
          <a:p>
            <a:r>
              <a:rPr lang="en-US" sz="1900" dirty="0"/>
              <a:t>Meeting 3:  </a:t>
            </a:r>
            <a:r>
              <a:rPr lang="en-US" sz="1900" b="1" dirty="0"/>
              <a:t>April 27</a:t>
            </a:r>
            <a:r>
              <a:rPr lang="en-US" sz="1900" b="1" baseline="30000" dirty="0"/>
              <a:t>th</a:t>
            </a:r>
            <a:r>
              <a:rPr lang="en-US" sz="1900" b="1" dirty="0"/>
              <a:t> </a:t>
            </a:r>
            <a:r>
              <a:rPr lang="en-US" sz="1900" dirty="0"/>
              <a:t>@ 3:30 </a:t>
            </a:r>
            <a:r>
              <a:rPr lang="en-US" sz="1900" dirty="0" err="1"/>
              <a:t>p.m</a:t>
            </a:r>
            <a:r>
              <a:rPr lang="en-US" sz="1900" dirty="0"/>
              <a:t> – 4 p.m. </a:t>
            </a:r>
            <a:r>
              <a:rPr lang="en-US" sz="1900" b="1" dirty="0">
                <a:highlight>
                  <a:srgbClr val="FFFF00"/>
                </a:highlight>
              </a:rPr>
              <a:t>Rule 4 and 5</a:t>
            </a:r>
          </a:p>
          <a:p>
            <a:pPr marL="0" indent="0">
              <a:buNone/>
            </a:pPr>
            <a:endParaRPr lang="en-US" sz="1900" dirty="0"/>
          </a:p>
          <a:p>
            <a:r>
              <a:rPr lang="en-US" sz="1900" dirty="0"/>
              <a:t>Meeting 4:  </a:t>
            </a:r>
            <a:r>
              <a:rPr lang="en-US" sz="1900" b="1" dirty="0"/>
              <a:t>May 18</a:t>
            </a:r>
            <a:r>
              <a:rPr lang="en-US" sz="1900" b="1" baseline="30000" dirty="0"/>
              <a:t>th</a:t>
            </a:r>
            <a:r>
              <a:rPr lang="en-US" sz="1900" b="1" dirty="0"/>
              <a:t> </a:t>
            </a:r>
            <a:r>
              <a:rPr lang="en-US" sz="1900" dirty="0"/>
              <a:t>@ 3:30 </a:t>
            </a:r>
            <a:r>
              <a:rPr lang="en-US" sz="1900" dirty="0" err="1"/>
              <a:t>p.m</a:t>
            </a:r>
            <a:r>
              <a:rPr lang="en-US" sz="1900" dirty="0"/>
              <a:t> – 4 p.m.  </a:t>
            </a:r>
            <a:r>
              <a:rPr lang="en-US" sz="1900" b="1" dirty="0">
                <a:highlight>
                  <a:srgbClr val="FFFF00"/>
                </a:highlight>
              </a:rPr>
              <a:t>Rule 6 and 7</a:t>
            </a:r>
          </a:p>
          <a:p>
            <a:pPr marL="0" indent="0">
              <a:buNone/>
            </a:pPr>
            <a:endParaRPr lang="en-US" sz="1900" dirty="0"/>
          </a:p>
          <a:p>
            <a:r>
              <a:rPr lang="en-US" sz="1900" dirty="0"/>
              <a:t>Meeting 5:  </a:t>
            </a:r>
            <a:r>
              <a:rPr lang="en-US" sz="1900" b="1" dirty="0"/>
              <a:t>June 1</a:t>
            </a:r>
            <a:r>
              <a:rPr lang="en-US" sz="1900" b="1" baseline="30000" dirty="0"/>
              <a:t>st</a:t>
            </a:r>
            <a:r>
              <a:rPr lang="en-US" sz="1900" b="1" dirty="0"/>
              <a:t> </a:t>
            </a:r>
            <a:r>
              <a:rPr lang="en-US" sz="1900" dirty="0"/>
              <a:t>@ 3:30 </a:t>
            </a:r>
            <a:r>
              <a:rPr lang="en-US" sz="1900" dirty="0" err="1"/>
              <a:t>p.m</a:t>
            </a:r>
            <a:r>
              <a:rPr lang="en-US" sz="1900" dirty="0"/>
              <a:t> – 4 p.m.  </a:t>
            </a:r>
            <a:r>
              <a:rPr lang="en-US" sz="1900" b="1" dirty="0">
                <a:highlight>
                  <a:srgbClr val="FFFF00"/>
                </a:highlight>
              </a:rPr>
              <a:t>Rule 8 and 9 Finale Gathering at restaurant </a:t>
            </a:r>
          </a:p>
        </p:txBody>
      </p:sp>
    </p:spTree>
    <p:extLst>
      <p:ext uri="{BB962C8B-B14F-4D97-AF65-F5344CB8AC3E}">
        <p14:creationId xmlns:p14="http://schemas.microsoft.com/office/powerpoint/2010/main" val="91763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6"/>
          <p:cNvSpPr>
            <a:spLocks/>
          </p:cNvSpPr>
          <p:nvPr/>
        </p:nvSpPr>
        <p:spPr bwMode="auto">
          <a:xfrm>
            <a:off x="0" y="3429000"/>
            <a:ext cx="2847350" cy="2400222"/>
          </a:xfrm>
          <a:custGeom>
            <a:avLst/>
            <a:gdLst>
              <a:gd name="T0" fmla="*/ 1648 w 1648"/>
              <a:gd name="T1" fmla="*/ 617 h 1159"/>
              <a:gd name="T2" fmla="*/ 0 w 1648"/>
              <a:gd name="T3" fmla="*/ 0 h 1159"/>
              <a:gd name="T4" fmla="*/ 0 w 1648"/>
              <a:gd name="T5" fmla="*/ 787 h 1159"/>
              <a:gd name="T6" fmla="*/ 1648 w 1648"/>
              <a:gd name="T7" fmla="*/ 1159 h 1159"/>
            </a:gdLst>
            <a:ahLst/>
            <a:cxnLst>
              <a:cxn ang="0">
                <a:pos x="T0" y="T1"/>
              </a:cxn>
              <a:cxn ang="0">
                <a:pos x="T2" y="T3"/>
              </a:cxn>
              <a:cxn ang="0">
                <a:pos x="T4" y="T5"/>
              </a:cxn>
              <a:cxn ang="0">
                <a:pos x="T6" y="T7"/>
              </a:cxn>
            </a:cxnLst>
            <a:rect l="0" t="0" r="r" b="b"/>
            <a:pathLst>
              <a:path w="1648" h="1159">
                <a:moveTo>
                  <a:pt x="1648" y="617"/>
                </a:moveTo>
                <a:lnTo>
                  <a:pt x="0" y="0"/>
                </a:lnTo>
                <a:lnTo>
                  <a:pt x="0" y="787"/>
                </a:lnTo>
                <a:lnTo>
                  <a:pt x="1648" y="11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sp>
        <p:nvSpPr>
          <p:cNvPr id="18" name="Freeform 18"/>
          <p:cNvSpPr>
            <a:spLocks/>
          </p:cNvSpPr>
          <p:nvPr/>
        </p:nvSpPr>
        <p:spPr bwMode="auto">
          <a:xfrm>
            <a:off x="0" y="4797288"/>
            <a:ext cx="2847350" cy="1890770"/>
          </a:xfrm>
          <a:custGeom>
            <a:avLst/>
            <a:gdLst>
              <a:gd name="T0" fmla="*/ 1648 w 1648"/>
              <a:gd name="T1" fmla="*/ 372 h 913"/>
              <a:gd name="T2" fmla="*/ 0 w 1648"/>
              <a:gd name="T3" fmla="*/ 0 h 913"/>
              <a:gd name="T4" fmla="*/ 0 w 1648"/>
              <a:gd name="T5" fmla="*/ 790 h 913"/>
              <a:gd name="T6" fmla="*/ 1648 w 1648"/>
              <a:gd name="T7" fmla="*/ 913 h 913"/>
            </a:gdLst>
            <a:ahLst/>
            <a:cxnLst>
              <a:cxn ang="0">
                <a:pos x="T0" y="T1"/>
              </a:cxn>
              <a:cxn ang="0">
                <a:pos x="T2" y="T3"/>
              </a:cxn>
              <a:cxn ang="0">
                <a:pos x="T4" y="T5"/>
              </a:cxn>
              <a:cxn ang="0">
                <a:pos x="T6" y="T7"/>
              </a:cxn>
            </a:cxnLst>
            <a:rect l="0" t="0" r="r" b="b"/>
            <a:pathLst>
              <a:path w="1648" h="913">
                <a:moveTo>
                  <a:pt x="1648" y="372"/>
                </a:moveTo>
                <a:lnTo>
                  <a:pt x="0" y="0"/>
                </a:lnTo>
                <a:lnTo>
                  <a:pt x="0" y="790"/>
                </a:lnTo>
                <a:lnTo>
                  <a:pt x="1648" y="9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sp>
        <p:nvSpPr>
          <p:cNvPr id="22" name="Freeform 22"/>
          <p:cNvSpPr>
            <a:spLocks/>
          </p:cNvSpPr>
          <p:nvPr/>
        </p:nvSpPr>
        <p:spPr bwMode="auto">
          <a:xfrm>
            <a:off x="0" y="4468089"/>
            <a:ext cx="2616200" cy="1447800"/>
          </a:xfrm>
          <a:custGeom>
            <a:avLst/>
            <a:gdLst>
              <a:gd name="T0" fmla="*/ 1648 w 1648"/>
              <a:gd name="T1" fmla="*/ 0 h 912"/>
              <a:gd name="T2" fmla="*/ 0 w 1648"/>
              <a:gd name="T3" fmla="*/ 123 h 912"/>
              <a:gd name="T4" fmla="*/ 0 w 1648"/>
              <a:gd name="T5" fmla="*/ 912 h 912"/>
              <a:gd name="T6" fmla="*/ 1648 w 1648"/>
              <a:gd name="T7" fmla="*/ 540 h 912"/>
            </a:gdLst>
            <a:ahLst/>
            <a:cxnLst>
              <a:cxn ang="0">
                <a:pos x="T0" y="T1"/>
              </a:cxn>
              <a:cxn ang="0">
                <a:pos x="T2" y="T3"/>
              </a:cxn>
              <a:cxn ang="0">
                <a:pos x="T4" y="T5"/>
              </a:cxn>
              <a:cxn ang="0">
                <a:pos x="T6" y="T7"/>
              </a:cxn>
            </a:cxnLst>
            <a:rect l="0" t="0" r="r" b="b"/>
            <a:pathLst>
              <a:path w="1648" h="912">
                <a:moveTo>
                  <a:pt x="1648" y="0"/>
                </a:moveTo>
                <a:lnTo>
                  <a:pt x="0" y="123"/>
                </a:lnTo>
                <a:lnTo>
                  <a:pt x="0" y="912"/>
                </a:lnTo>
                <a:lnTo>
                  <a:pt x="1648" y="54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grpSp>
        <p:nvGrpSpPr>
          <p:cNvPr id="2" name="Group 1"/>
          <p:cNvGrpSpPr/>
          <p:nvPr/>
        </p:nvGrpSpPr>
        <p:grpSpPr>
          <a:xfrm>
            <a:off x="0" y="4435908"/>
            <a:ext cx="8172450" cy="2400222"/>
            <a:chOff x="1588" y="1001713"/>
            <a:chExt cx="6927850" cy="1839913"/>
          </a:xfrm>
          <a:solidFill>
            <a:srgbClr val="16AD5E"/>
          </a:solidFill>
        </p:grpSpPr>
        <p:sp>
          <p:nvSpPr>
            <p:cNvPr id="15" name="Freeform 15"/>
            <p:cNvSpPr>
              <a:spLocks/>
            </p:cNvSpPr>
            <p:nvPr/>
          </p:nvSpPr>
          <p:spPr bwMode="auto">
            <a:xfrm>
              <a:off x="1588" y="1001713"/>
              <a:ext cx="2616200" cy="1839913"/>
            </a:xfrm>
            <a:custGeom>
              <a:avLst/>
              <a:gdLst>
                <a:gd name="T0" fmla="*/ 1648 w 1648"/>
                <a:gd name="T1" fmla="*/ 617 h 1159"/>
                <a:gd name="T2" fmla="*/ 0 w 1648"/>
                <a:gd name="T3" fmla="*/ 0 h 1159"/>
                <a:gd name="T4" fmla="*/ 0 w 1648"/>
                <a:gd name="T5" fmla="*/ 787 h 1159"/>
                <a:gd name="T6" fmla="*/ 1648 w 1648"/>
                <a:gd name="T7" fmla="*/ 1159 h 1159"/>
                <a:gd name="T8" fmla="*/ 1648 w 1648"/>
                <a:gd name="T9" fmla="*/ 617 h 1159"/>
              </a:gdLst>
              <a:ahLst/>
              <a:cxnLst>
                <a:cxn ang="0">
                  <a:pos x="T0" y="T1"/>
                </a:cxn>
                <a:cxn ang="0">
                  <a:pos x="T2" y="T3"/>
                </a:cxn>
                <a:cxn ang="0">
                  <a:pos x="T4" y="T5"/>
                </a:cxn>
                <a:cxn ang="0">
                  <a:pos x="T6" y="T7"/>
                </a:cxn>
                <a:cxn ang="0">
                  <a:pos x="T8" y="T9"/>
                </a:cxn>
              </a:cxnLst>
              <a:rect l="0" t="0" r="r" b="b"/>
              <a:pathLst>
                <a:path w="1648" h="1159">
                  <a:moveTo>
                    <a:pt x="1648" y="617"/>
                  </a:moveTo>
                  <a:lnTo>
                    <a:pt x="0" y="0"/>
                  </a:lnTo>
                  <a:lnTo>
                    <a:pt x="0" y="787"/>
                  </a:lnTo>
                  <a:lnTo>
                    <a:pt x="1648" y="1159"/>
                  </a:lnTo>
                  <a:lnTo>
                    <a:pt x="1648" y="617"/>
                  </a:lnTo>
                  <a:close/>
                </a:path>
              </a:pathLst>
            </a:custGeom>
            <a:grpFill/>
            <a:ln>
              <a:noFill/>
            </a:ln>
            <a:effectLst>
              <a:outerShdw blurRad="88900" dist="50800" dir="5400000" algn="t" rotWithShape="0">
                <a:prstClr val="black">
                  <a:alpha val="30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grpSp>
          <p:nvGrpSpPr>
            <p:cNvPr id="54" name="Group 53"/>
            <p:cNvGrpSpPr/>
            <p:nvPr/>
          </p:nvGrpSpPr>
          <p:grpSpPr>
            <a:xfrm>
              <a:off x="2617788" y="1981200"/>
              <a:ext cx="4311650" cy="860425"/>
              <a:chOff x="2617788" y="1981200"/>
              <a:chExt cx="4311650" cy="860425"/>
            </a:xfrm>
            <a:grpFill/>
          </p:grpSpPr>
          <p:sp>
            <p:nvSpPr>
              <p:cNvPr id="7" name="Freeform 7"/>
              <p:cNvSpPr>
                <a:spLocks/>
              </p:cNvSpPr>
              <p:nvPr/>
            </p:nvSpPr>
            <p:spPr bwMode="auto">
              <a:xfrm>
                <a:off x="2617788" y="1981200"/>
                <a:ext cx="0" cy="860425"/>
              </a:xfrm>
              <a:custGeom>
                <a:avLst/>
                <a:gdLst>
                  <a:gd name="T0" fmla="*/ 542 h 542"/>
                  <a:gd name="T1" fmla="*/ 0 h 542"/>
                  <a:gd name="T2" fmla="*/ 542 h 542"/>
                </a:gdLst>
                <a:ahLst/>
                <a:cxnLst>
                  <a:cxn ang="0">
                    <a:pos x="0" y="T0"/>
                  </a:cxn>
                  <a:cxn ang="0">
                    <a:pos x="0" y="T1"/>
                  </a:cxn>
                  <a:cxn ang="0">
                    <a:pos x="0" y="T2"/>
                  </a:cxn>
                </a:cxnLst>
                <a:rect l="0" t="0" r="r" b="b"/>
                <a:pathLst>
                  <a:path h="542">
                    <a:moveTo>
                      <a:pt x="0" y="542"/>
                    </a:moveTo>
                    <a:lnTo>
                      <a:pt x="0" y="0"/>
                    </a:lnTo>
                    <a:lnTo>
                      <a:pt x="0" y="5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sp>
            <p:nvSpPr>
              <p:cNvPr id="8" name="Line 8"/>
              <p:cNvSpPr>
                <a:spLocks noChangeShapeType="1"/>
              </p:cNvSpPr>
              <p:nvPr/>
            </p:nvSpPr>
            <p:spPr bwMode="auto">
              <a:xfrm flipV="1">
                <a:off x="2617788" y="1981200"/>
                <a:ext cx="0" cy="860425"/>
              </a:xfrm>
              <a:prstGeom prst="lin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sp>
            <p:nvSpPr>
              <p:cNvPr id="25" name="Freeform 25"/>
              <p:cNvSpPr>
                <a:spLocks/>
              </p:cNvSpPr>
              <p:nvPr/>
            </p:nvSpPr>
            <p:spPr bwMode="auto">
              <a:xfrm>
                <a:off x="2617788" y="1981200"/>
                <a:ext cx="4311650" cy="860425"/>
              </a:xfrm>
              <a:custGeom>
                <a:avLst/>
                <a:gdLst>
                  <a:gd name="T0" fmla="*/ 2526 w 2716"/>
                  <a:gd name="T1" fmla="*/ 542 h 542"/>
                  <a:gd name="T2" fmla="*/ 0 w 2716"/>
                  <a:gd name="T3" fmla="*/ 542 h 542"/>
                  <a:gd name="T4" fmla="*/ 0 w 2716"/>
                  <a:gd name="T5" fmla="*/ 0 h 542"/>
                  <a:gd name="T6" fmla="*/ 2526 w 2716"/>
                  <a:gd name="T7" fmla="*/ 0 h 542"/>
                  <a:gd name="T8" fmla="*/ 2716 w 2716"/>
                  <a:gd name="T9" fmla="*/ 271 h 542"/>
                  <a:gd name="T10" fmla="*/ 2526 w 2716"/>
                  <a:gd name="T11" fmla="*/ 542 h 542"/>
                </a:gdLst>
                <a:ahLst/>
                <a:cxnLst>
                  <a:cxn ang="0">
                    <a:pos x="T0" y="T1"/>
                  </a:cxn>
                  <a:cxn ang="0">
                    <a:pos x="T2" y="T3"/>
                  </a:cxn>
                  <a:cxn ang="0">
                    <a:pos x="T4" y="T5"/>
                  </a:cxn>
                  <a:cxn ang="0">
                    <a:pos x="T6" y="T7"/>
                  </a:cxn>
                  <a:cxn ang="0">
                    <a:pos x="T8" y="T9"/>
                  </a:cxn>
                  <a:cxn ang="0">
                    <a:pos x="T10" y="T11"/>
                  </a:cxn>
                </a:cxnLst>
                <a:rect l="0" t="0" r="r" b="b"/>
                <a:pathLst>
                  <a:path w="2716" h="542">
                    <a:moveTo>
                      <a:pt x="2526" y="542"/>
                    </a:moveTo>
                    <a:lnTo>
                      <a:pt x="0" y="542"/>
                    </a:lnTo>
                    <a:lnTo>
                      <a:pt x="0" y="0"/>
                    </a:lnTo>
                    <a:lnTo>
                      <a:pt x="2526" y="0"/>
                    </a:lnTo>
                    <a:lnTo>
                      <a:pt x="2716" y="271"/>
                    </a:lnTo>
                    <a:lnTo>
                      <a:pt x="2526" y="542"/>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sp>
            <p:nvSpPr>
              <p:cNvPr id="23" name="Freeform 23"/>
              <p:cNvSpPr>
                <a:spLocks/>
              </p:cNvSpPr>
              <p:nvPr/>
            </p:nvSpPr>
            <p:spPr bwMode="auto">
              <a:xfrm>
                <a:off x="2617788" y="2778125"/>
                <a:ext cx="2917825" cy="63500"/>
              </a:xfrm>
              <a:custGeom>
                <a:avLst/>
                <a:gdLst>
                  <a:gd name="T0" fmla="*/ 0 w 1838"/>
                  <a:gd name="T1" fmla="*/ 0 h 40"/>
                  <a:gd name="T2" fmla="*/ 0 w 1838"/>
                  <a:gd name="T3" fmla="*/ 40 h 40"/>
                  <a:gd name="T4" fmla="*/ 1838 w 1838"/>
                  <a:gd name="T5" fmla="*/ 40 h 40"/>
                  <a:gd name="T6" fmla="*/ 1811 w 1838"/>
                  <a:gd name="T7" fmla="*/ 0 h 40"/>
                  <a:gd name="T8" fmla="*/ 0 w 1838"/>
                  <a:gd name="T9" fmla="*/ 0 h 40"/>
                </a:gdLst>
                <a:ahLst/>
                <a:cxnLst>
                  <a:cxn ang="0">
                    <a:pos x="T0" y="T1"/>
                  </a:cxn>
                  <a:cxn ang="0">
                    <a:pos x="T2" y="T3"/>
                  </a:cxn>
                  <a:cxn ang="0">
                    <a:pos x="T4" y="T5"/>
                  </a:cxn>
                  <a:cxn ang="0">
                    <a:pos x="T6" y="T7"/>
                  </a:cxn>
                  <a:cxn ang="0">
                    <a:pos x="T8" y="T9"/>
                  </a:cxn>
                </a:cxnLst>
                <a:rect l="0" t="0" r="r" b="b"/>
                <a:pathLst>
                  <a:path w="1838" h="40">
                    <a:moveTo>
                      <a:pt x="0" y="0"/>
                    </a:moveTo>
                    <a:lnTo>
                      <a:pt x="0" y="40"/>
                    </a:lnTo>
                    <a:lnTo>
                      <a:pt x="1838" y="40"/>
                    </a:lnTo>
                    <a:lnTo>
                      <a:pt x="1811" y="0"/>
                    </a:lnTo>
                    <a:lnTo>
                      <a:pt x="0" y="0"/>
                    </a:lnTo>
                    <a:close/>
                  </a:path>
                </a:pathLst>
              </a:custGeom>
              <a:grpFill/>
              <a:ln>
                <a:noFill/>
              </a:ln>
              <a:effectLst>
                <a:outerShdw blurRad="88900" dist="50800" dir="5400000" algn="t" rotWithShape="0">
                  <a:prstClr val="black">
                    <a:alpha val="30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414042"/>
                  </a:solidFill>
                  <a:effectLst/>
                  <a:uLnTx/>
                  <a:uFillTx/>
                  <a:latin typeface="Open Sans"/>
                  <a:ea typeface="+mn-ea"/>
                  <a:cs typeface="+mn-cs"/>
                </a:endParaRPr>
              </a:p>
            </p:txBody>
          </p:sp>
          <p:sp>
            <p:nvSpPr>
              <p:cNvPr id="24" name="Freeform 24"/>
              <p:cNvSpPr>
                <a:spLocks/>
              </p:cNvSpPr>
              <p:nvPr/>
            </p:nvSpPr>
            <p:spPr bwMode="auto">
              <a:xfrm>
                <a:off x="2617788" y="1981200"/>
                <a:ext cx="4311650" cy="860425"/>
              </a:xfrm>
              <a:custGeom>
                <a:avLst/>
                <a:gdLst>
                  <a:gd name="T0" fmla="*/ 2526 w 2716"/>
                  <a:gd name="T1" fmla="*/ 542 h 542"/>
                  <a:gd name="T2" fmla="*/ 0 w 2716"/>
                  <a:gd name="T3" fmla="*/ 542 h 542"/>
                  <a:gd name="T4" fmla="*/ 0 w 2716"/>
                  <a:gd name="T5" fmla="*/ 0 h 542"/>
                  <a:gd name="T6" fmla="*/ 2526 w 2716"/>
                  <a:gd name="T7" fmla="*/ 0 h 542"/>
                  <a:gd name="T8" fmla="*/ 2716 w 2716"/>
                  <a:gd name="T9" fmla="*/ 271 h 542"/>
                  <a:gd name="T10" fmla="*/ 2526 w 2716"/>
                  <a:gd name="T11" fmla="*/ 542 h 542"/>
                </a:gdLst>
                <a:ahLst/>
                <a:cxnLst>
                  <a:cxn ang="0">
                    <a:pos x="T0" y="T1"/>
                  </a:cxn>
                  <a:cxn ang="0">
                    <a:pos x="T2" y="T3"/>
                  </a:cxn>
                  <a:cxn ang="0">
                    <a:pos x="T4" y="T5"/>
                  </a:cxn>
                  <a:cxn ang="0">
                    <a:pos x="T6" y="T7"/>
                  </a:cxn>
                  <a:cxn ang="0">
                    <a:pos x="T8" y="T9"/>
                  </a:cxn>
                  <a:cxn ang="0">
                    <a:pos x="T10" y="T11"/>
                  </a:cxn>
                </a:cxnLst>
                <a:rect l="0" t="0" r="r" b="b"/>
                <a:pathLst>
                  <a:path w="2716" h="542">
                    <a:moveTo>
                      <a:pt x="2526" y="542"/>
                    </a:moveTo>
                    <a:lnTo>
                      <a:pt x="0" y="542"/>
                    </a:lnTo>
                    <a:lnTo>
                      <a:pt x="0" y="0"/>
                    </a:lnTo>
                    <a:lnTo>
                      <a:pt x="2526" y="0"/>
                    </a:lnTo>
                    <a:lnTo>
                      <a:pt x="2716" y="271"/>
                    </a:lnTo>
                    <a:lnTo>
                      <a:pt x="2526" y="542"/>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414042"/>
                  </a:solidFill>
                  <a:effectLst/>
                  <a:uLnTx/>
                  <a:uFillTx/>
                  <a:latin typeface="Open Sans"/>
                  <a:ea typeface="+mn-ea"/>
                  <a:cs typeface="+mn-cs"/>
                </a:endParaRPr>
              </a:p>
            </p:txBody>
          </p:sp>
        </p:grpSp>
      </p:grpSp>
      <p:sp>
        <p:nvSpPr>
          <p:cNvPr id="41" name="Rectangle 41"/>
          <p:cNvSpPr>
            <a:spLocks noChangeArrowheads="1"/>
          </p:cNvSpPr>
          <p:nvPr/>
        </p:nvSpPr>
        <p:spPr bwMode="auto">
          <a:xfrm>
            <a:off x="2929662" y="5985553"/>
            <a:ext cx="452797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ts val="600"/>
              </a:spcAft>
              <a:buClrTx/>
              <a:buSzTx/>
              <a:buFontTx/>
              <a:buNone/>
              <a:tabLst/>
              <a:defRPr/>
            </a:pPr>
            <a:r>
              <a:rPr kumimoji="0" lang="en-US" altLang="ru-RU" sz="1800" b="1" i="0" u="none" strike="noStrike" kern="1200" cap="none" spc="0" normalizeH="0" baseline="0" noProof="0" dirty="0">
                <a:ln>
                  <a:noFill/>
                </a:ln>
                <a:solidFill>
                  <a:sysClr val="windowText" lastClr="000000"/>
                </a:solidFill>
                <a:effectLst/>
                <a:uLnTx/>
                <a:uFillTx/>
                <a:latin typeface="Open Sans" panose="020B0606030504020204" pitchFamily="34" charset="0"/>
                <a:ea typeface="+mn-ea"/>
                <a:cs typeface="+mn-cs"/>
              </a:rPr>
              <a:t>Thank you for your time and attention.</a:t>
            </a:r>
            <a:endParaRPr lang="en-US" altLang="ru-RU" b="1" dirty="0">
              <a:solidFill>
                <a:sysClr val="windowText" lastClr="000000"/>
              </a:solidFill>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sysClr val="windowText" lastClr="000000"/>
                </a:solidFill>
                <a:effectLst/>
                <a:uLnTx/>
                <a:uFillTx/>
                <a:latin typeface="Open Sans" panose="020B0606030504020204" pitchFamily="34" charset="0"/>
                <a:ea typeface="+mn-ea"/>
                <a:cs typeface="+mn-cs"/>
              </a:rPr>
              <a:t>Questions?</a:t>
            </a:r>
            <a:endParaRPr kumimoji="0" lang="ru-RU" altLang="ru-RU" sz="1800" b="0" i="0" u="none" strike="noStrike" kern="1200" cap="none" spc="0" normalizeH="0" baseline="0" noProof="0" dirty="0">
              <a:ln>
                <a:noFill/>
              </a:ln>
              <a:solidFill>
                <a:sysClr val="windowText" lastClr="000000"/>
              </a:solidFill>
              <a:effectLst/>
              <a:uLnTx/>
              <a:uFillTx/>
              <a:latin typeface="Open Sans" panose="020B0606030504020204" pitchFamily="34" charset="0"/>
              <a:ea typeface="+mn-ea"/>
              <a:cs typeface="+mn-cs"/>
            </a:endParaRPr>
          </a:p>
        </p:txBody>
      </p:sp>
      <p:sp>
        <p:nvSpPr>
          <p:cNvPr id="62" name="Rectangle 61">
            <a:extLst>
              <a:ext uri="{FF2B5EF4-FFF2-40B4-BE49-F238E27FC236}">
                <a16:creationId xmlns:a16="http://schemas.microsoft.com/office/drawing/2014/main" id="{23B75810-0239-42BB-A16D-F6E27198AF25}"/>
              </a:ext>
            </a:extLst>
          </p:cNvPr>
          <p:cNvSpPr/>
          <p:nvPr/>
        </p:nvSpPr>
        <p:spPr>
          <a:xfrm>
            <a:off x="3592020" y="2970414"/>
            <a:ext cx="7393918" cy="9171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d-ID" sz="2400" b="0" i="0" u="none" strike="noStrike" kern="1200" cap="none" spc="0" normalizeH="0" baseline="0" noProof="0" dirty="0">
              <a:ln>
                <a:noFill/>
              </a:ln>
              <a:solidFill>
                <a:srgbClr val="715192"/>
              </a:solidFill>
              <a:effectLst/>
              <a:uLnTx/>
              <a:uFillTx/>
              <a:latin typeface="Roboto Condensed" panose="02000000000000000000" pitchFamily="2" charset="0"/>
              <a:ea typeface="Roboto Condensed" panose="02000000000000000000" pitchFamily="2" charset="0"/>
              <a:cs typeface="+mn-cs"/>
            </a:endParaRPr>
          </a:p>
        </p:txBody>
      </p:sp>
      <p:sp>
        <p:nvSpPr>
          <p:cNvPr id="63" name="TextBox 62">
            <a:extLst>
              <a:ext uri="{FF2B5EF4-FFF2-40B4-BE49-F238E27FC236}">
                <a16:creationId xmlns:a16="http://schemas.microsoft.com/office/drawing/2014/main" id="{900790BF-4797-45E3-920E-F43C921AD78A}"/>
              </a:ext>
            </a:extLst>
          </p:cNvPr>
          <p:cNvSpPr txBox="1"/>
          <p:nvPr/>
        </p:nvSpPr>
        <p:spPr>
          <a:xfrm>
            <a:off x="914404" y="1772510"/>
            <a:ext cx="10286996" cy="1323439"/>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0D1015"/>
                </a:solidFill>
                <a:effectLst/>
                <a:uLnTx/>
                <a:uFillTx/>
                <a:latin typeface="Roboto Black" panose="02000000000000000000" pitchFamily="2" charset="0"/>
                <a:ea typeface="Roboto Black" panose="02000000000000000000" pitchFamily="2" charset="0"/>
                <a:cs typeface="+mn-cs"/>
              </a:rPr>
              <a:t>Centres of Excellence</a:t>
            </a:r>
            <a:endParaRPr kumimoji="0" lang="id-ID" sz="8000" b="0" i="0" u="none" strike="noStrike" kern="1200" cap="none" spc="0" normalizeH="0" baseline="0" noProof="0" dirty="0">
              <a:ln>
                <a:noFill/>
              </a:ln>
              <a:solidFill>
                <a:srgbClr val="0D1015"/>
              </a:solidFill>
              <a:effectLst/>
              <a:uLnTx/>
              <a:uFillTx/>
              <a:latin typeface="Roboto Black" panose="02000000000000000000" pitchFamily="2" charset="0"/>
              <a:ea typeface="Roboto Black" panose="02000000000000000000" pitchFamily="2" charset="0"/>
              <a:cs typeface="+mn-cs"/>
            </a:endParaRPr>
          </a:p>
        </p:txBody>
      </p:sp>
      <p:pic>
        <p:nvPicPr>
          <p:cNvPr id="65" name="Picture 64" descr="Logo, company name&#10;&#10;Description automatically generated">
            <a:extLst>
              <a:ext uri="{FF2B5EF4-FFF2-40B4-BE49-F238E27FC236}">
                <a16:creationId xmlns:a16="http://schemas.microsoft.com/office/drawing/2014/main" id="{9F13A17E-941D-484E-BF37-A424819A67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7389" y="5710260"/>
            <a:ext cx="2980245" cy="1125870"/>
          </a:xfrm>
          <a:prstGeom prst="rect">
            <a:avLst/>
          </a:prstGeom>
        </p:spPr>
      </p:pic>
      <p:pic>
        <p:nvPicPr>
          <p:cNvPr id="38" name="Picture 37">
            <a:extLst>
              <a:ext uri="{FF2B5EF4-FFF2-40B4-BE49-F238E27FC236}">
                <a16:creationId xmlns:a16="http://schemas.microsoft.com/office/drawing/2014/main" id="{A8D5A7A8-9BFC-446C-8D0C-7F5E84EA992B}"/>
              </a:ext>
            </a:extLst>
          </p:cNvPr>
          <p:cNvPicPr>
            <a:picLocks noChangeAspect="1"/>
          </p:cNvPicPr>
          <p:nvPr/>
        </p:nvPicPr>
        <p:blipFill>
          <a:blip r:embed="rId3"/>
          <a:stretch>
            <a:fillRect/>
          </a:stretch>
        </p:blipFill>
        <p:spPr>
          <a:xfrm>
            <a:off x="3171646" y="442938"/>
            <a:ext cx="1466667" cy="1352381"/>
          </a:xfrm>
          <a:prstGeom prst="rect">
            <a:avLst/>
          </a:prstGeom>
        </p:spPr>
      </p:pic>
      <p:pic>
        <p:nvPicPr>
          <p:cNvPr id="45" name="Picture 44">
            <a:extLst>
              <a:ext uri="{FF2B5EF4-FFF2-40B4-BE49-F238E27FC236}">
                <a16:creationId xmlns:a16="http://schemas.microsoft.com/office/drawing/2014/main" id="{92B49082-12F1-4C8F-ABF9-75AB81721A3B}"/>
              </a:ext>
            </a:extLst>
          </p:cNvPr>
          <p:cNvPicPr>
            <a:picLocks noChangeAspect="1"/>
          </p:cNvPicPr>
          <p:nvPr/>
        </p:nvPicPr>
        <p:blipFill>
          <a:blip r:embed="rId4"/>
          <a:stretch>
            <a:fillRect/>
          </a:stretch>
        </p:blipFill>
        <p:spPr>
          <a:xfrm>
            <a:off x="5158884" y="476271"/>
            <a:ext cx="1609524" cy="1285714"/>
          </a:xfrm>
          <a:prstGeom prst="rect">
            <a:avLst/>
          </a:prstGeom>
        </p:spPr>
      </p:pic>
      <p:pic>
        <p:nvPicPr>
          <p:cNvPr id="46" name="Picture 45">
            <a:extLst>
              <a:ext uri="{FF2B5EF4-FFF2-40B4-BE49-F238E27FC236}">
                <a16:creationId xmlns:a16="http://schemas.microsoft.com/office/drawing/2014/main" id="{C6780171-45B1-4696-8D4F-C054206CE756}"/>
              </a:ext>
            </a:extLst>
          </p:cNvPr>
          <p:cNvPicPr>
            <a:picLocks noChangeAspect="1"/>
          </p:cNvPicPr>
          <p:nvPr/>
        </p:nvPicPr>
        <p:blipFill>
          <a:blip r:embed="rId5"/>
          <a:stretch>
            <a:fillRect/>
          </a:stretch>
        </p:blipFill>
        <p:spPr>
          <a:xfrm>
            <a:off x="7288979" y="485795"/>
            <a:ext cx="1590476" cy="1266667"/>
          </a:xfrm>
          <a:prstGeom prst="rect">
            <a:avLst/>
          </a:prstGeom>
        </p:spPr>
      </p:pic>
      <p:pic>
        <p:nvPicPr>
          <p:cNvPr id="47" name="Picture 46">
            <a:extLst>
              <a:ext uri="{FF2B5EF4-FFF2-40B4-BE49-F238E27FC236}">
                <a16:creationId xmlns:a16="http://schemas.microsoft.com/office/drawing/2014/main" id="{4D773250-7457-4C2D-A379-4B9EC5CF128B}"/>
              </a:ext>
            </a:extLst>
          </p:cNvPr>
          <p:cNvPicPr>
            <a:picLocks noChangeAspect="1"/>
          </p:cNvPicPr>
          <p:nvPr/>
        </p:nvPicPr>
        <p:blipFill>
          <a:blip r:embed="rId6"/>
          <a:stretch>
            <a:fillRect/>
          </a:stretch>
        </p:blipFill>
        <p:spPr>
          <a:xfrm>
            <a:off x="9400027" y="477824"/>
            <a:ext cx="1587388" cy="1301462"/>
          </a:xfrm>
          <a:prstGeom prst="rect">
            <a:avLst/>
          </a:prstGeom>
        </p:spPr>
      </p:pic>
      <p:pic>
        <p:nvPicPr>
          <p:cNvPr id="4" name="Picture 3" descr="Icon&#10;&#10;Description automatically generated">
            <a:extLst>
              <a:ext uri="{FF2B5EF4-FFF2-40B4-BE49-F238E27FC236}">
                <a16:creationId xmlns:a16="http://schemas.microsoft.com/office/drawing/2014/main" id="{FCDE5FA1-4EF6-4D48-8847-21037A88DB3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2965" y="530120"/>
            <a:ext cx="1484300" cy="1178016"/>
          </a:xfrm>
          <a:prstGeom prst="rect">
            <a:avLst/>
          </a:prstGeom>
        </p:spPr>
      </p:pic>
      <p:sp>
        <p:nvSpPr>
          <p:cNvPr id="3" name="TextBox 2">
            <a:extLst>
              <a:ext uri="{FF2B5EF4-FFF2-40B4-BE49-F238E27FC236}">
                <a16:creationId xmlns:a16="http://schemas.microsoft.com/office/drawing/2014/main" id="{7AA64995-3891-4644-A1C1-C1AD7E138B35}"/>
              </a:ext>
            </a:extLst>
          </p:cNvPr>
          <p:cNvSpPr txBox="1"/>
          <p:nvPr/>
        </p:nvSpPr>
        <p:spPr>
          <a:xfrm>
            <a:off x="2527265" y="3311630"/>
            <a:ext cx="6023167" cy="1569660"/>
          </a:xfrm>
          <a:prstGeom prst="rect">
            <a:avLst/>
          </a:prstGeom>
          <a:noFill/>
        </p:spPr>
        <p:txBody>
          <a:bodyPr wrap="square" rtlCol="0">
            <a:spAutoFit/>
          </a:bodyPr>
          <a:lstStyle/>
          <a:p>
            <a:r>
              <a:rPr lang="en-US" sz="2400" dirty="0"/>
              <a:t>Results of Self-Assessment Quiz?</a:t>
            </a:r>
          </a:p>
          <a:p>
            <a:endParaRPr lang="en-US" sz="2400" dirty="0"/>
          </a:p>
          <a:p>
            <a:r>
              <a:rPr lang="en-US" sz="2400" b="1" dirty="0"/>
              <a:t>Next Meeting: </a:t>
            </a:r>
            <a:r>
              <a:rPr lang="en-US" sz="2400" dirty="0"/>
              <a:t> Thursday, March 30</a:t>
            </a:r>
            <a:r>
              <a:rPr lang="en-US" sz="2400" baseline="30000" dirty="0"/>
              <a:t>th</a:t>
            </a:r>
            <a:r>
              <a:rPr lang="en-US" sz="2400" dirty="0"/>
              <a:t> @ 3:30</a:t>
            </a:r>
          </a:p>
        </p:txBody>
      </p:sp>
    </p:spTree>
    <p:extLst>
      <p:ext uri="{BB962C8B-B14F-4D97-AF65-F5344CB8AC3E}">
        <p14:creationId xmlns:p14="http://schemas.microsoft.com/office/powerpoint/2010/main" val="3231258716"/>
      </p:ext>
    </p:extLst>
  </p:cSld>
  <p:clrMapOvr>
    <a:masterClrMapping/>
  </p:clrMapOvr>
</p:sld>
</file>

<file path=ppt/theme/theme1.xml><?xml version="1.0" encoding="utf-8"?>
<a:theme xmlns:a="http://schemas.openxmlformats.org/drawingml/2006/main" name="Content">
  <a:themeElements>
    <a:clrScheme name="Pantone 01">
      <a:dk1>
        <a:srgbClr val="0D1015"/>
      </a:dk1>
      <a:lt1>
        <a:sysClr val="window" lastClr="FFFFFF"/>
      </a:lt1>
      <a:dk2>
        <a:srgbClr val="0D1015"/>
      </a:dk2>
      <a:lt2>
        <a:srgbClr val="FFFFFF"/>
      </a:lt2>
      <a:accent1>
        <a:srgbClr val="16AD5E"/>
      </a:accent1>
      <a:accent2>
        <a:srgbClr val="B2C547"/>
      </a:accent2>
      <a:accent3>
        <a:srgbClr val="01CBD7"/>
      </a:accent3>
      <a:accent4>
        <a:srgbClr val="F8C34F"/>
      </a:accent4>
      <a:accent5>
        <a:srgbClr val="EA5453"/>
      </a:accent5>
      <a:accent6>
        <a:srgbClr val="C278C7"/>
      </a:accent6>
      <a:hlink>
        <a:srgbClr val="F33B48"/>
      </a:hlink>
      <a:folHlink>
        <a:srgbClr val="FFC000"/>
      </a:folHlink>
    </a:clrScheme>
    <a:fontScheme name="Custom 8">
      <a:majorFont>
        <a:latin typeface="Roboto Black"/>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end Title">
  <a:themeElements>
    <a:clrScheme name="Pantone 01">
      <a:dk1>
        <a:srgbClr val="0D1015"/>
      </a:dk1>
      <a:lt1>
        <a:sysClr val="window" lastClr="FFFFFF"/>
      </a:lt1>
      <a:dk2>
        <a:srgbClr val="0D1015"/>
      </a:dk2>
      <a:lt2>
        <a:srgbClr val="FFFFFF"/>
      </a:lt2>
      <a:accent1>
        <a:srgbClr val="16AD5E"/>
      </a:accent1>
      <a:accent2>
        <a:srgbClr val="B2C547"/>
      </a:accent2>
      <a:accent3>
        <a:srgbClr val="01CBD7"/>
      </a:accent3>
      <a:accent4>
        <a:srgbClr val="F8C34F"/>
      </a:accent4>
      <a:accent5>
        <a:srgbClr val="EA5453"/>
      </a:accent5>
      <a:accent6>
        <a:srgbClr val="C278C7"/>
      </a:accent6>
      <a:hlink>
        <a:srgbClr val="F33B48"/>
      </a:hlink>
      <a:folHlink>
        <a:srgbClr val="FFC000"/>
      </a:folHlink>
    </a:clrScheme>
    <a:fontScheme name="Custom 8">
      <a:majorFont>
        <a:latin typeface="Roboto Black"/>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00 Main light">
      <a:dk1>
        <a:srgbClr val="414042"/>
      </a:dk1>
      <a:lt1>
        <a:sysClr val="window" lastClr="FFFFFF"/>
      </a:lt1>
      <a:dk2>
        <a:srgbClr val="58595B"/>
      </a:dk2>
      <a:lt2>
        <a:srgbClr val="FFFFFF"/>
      </a:lt2>
      <a:accent1>
        <a:srgbClr val="FE2635"/>
      </a:accent1>
      <a:accent2>
        <a:srgbClr val="FFD000"/>
      </a:accent2>
      <a:accent3>
        <a:srgbClr val="00CEE8"/>
      </a:accent3>
      <a:accent4>
        <a:srgbClr val="03A9F4"/>
      </a:accent4>
      <a:accent5>
        <a:srgbClr val="065381"/>
      </a:accent5>
      <a:accent6>
        <a:srgbClr val="BD114D"/>
      </a:accent6>
      <a:hlink>
        <a:srgbClr val="F33B48"/>
      </a:hlink>
      <a:folHlink>
        <a:srgbClr val="FFC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00 Main light">
      <a:dk1>
        <a:srgbClr val="414042"/>
      </a:dk1>
      <a:lt1>
        <a:sysClr val="window" lastClr="FFFFFF"/>
      </a:lt1>
      <a:dk2>
        <a:srgbClr val="58595B"/>
      </a:dk2>
      <a:lt2>
        <a:srgbClr val="FFFFFF"/>
      </a:lt2>
      <a:accent1>
        <a:srgbClr val="FE2635"/>
      </a:accent1>
      <a:accent2>
        <a:srgbClr val="FFD000"/>
      </a:accent2>
      <a:accent3>
        <a:srgbClr val="00CEE8"/>
      </a:accent3>
      <a:accent4>
        <a:srgbClr val="03A9F4"/>
      </a:accent4>
      <a:accent5>
        <a:srgbClr val="065381"/>
      </a:accent5>
      <a:accent6>
        <a:srgbClr val="BD114D"/>
      </a:accent6>
      <a:hlink>
        <a:srgbClr val="F33B48"/>
      </a:hlink>
      <a:folHlink>
        <a:srgbClr val="FFC000"/>
      </a:folHlink>
    </a:clrScheme>
    <a:fontScheme name="Другая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ontent">
  <a:themeElements>
    <a:clrScheme name="Pantone 01">
      <a:dk1>
        <a:srgbClr val="0D1015"/>
      </a:dk1>
      <a:lt1>
        <a:sysClr val="window" lastClr="FFFFFF"/>
      </a:lt1>
      <a:dk2>
        <a:srgbClr val="0D1015"/>
      </a:dk2>
      <a:lt2>
        <a:srgbClr val="FFFFFF"/>
      </a:lt2>
      <a:accent1>
        <a:srgbClr val="16AD5E"/>
      </a:accent1>
      <a:accent2>
        <a:srgbClr val="B2C547"/>
      </a:accent2>
      <a:accent3>
        <a:srgbClr val="01CBD7"/>
      </a:accent3>
      <a:accent4>
        <a:srgbClr val="F8C34F"/>
      </a:accent4>
      <a:accent5>
        <a:srgbClr val="EA5453"/>
      </a:accent5>
      <a:accent6>
        <a:srgbClr val="C278C7"/>
      </a:accent6>
      <a:hlink>
        <a:srgbClr val="F33B48"/>
      </a:hlink>
      <a:folHlink>
        <a:srgbClr val="FFC000"/>
      </a:folHlink>
    </a:clrScheme>
    <a:fontScheme name="Custom 8">
      <a:majorFont>
        <a:latin typeface="Roboto Black"/>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Custom Design">
  <a:themeElements>
    <a:clrScheme name="00 Main light">
      <a:dk1>
        <a:srgbClr val="414042"/>
      </a:dk1>
      <a:lt1>
        <a:sysClr val="window" lastClr="FFFFFF"/>
      </a:lt1>
      <a:dk2>
        <a:srgbClr val="58595B"/>
      </a:dk2>
      <a:lt2>
        <a:srgbClr val="FFFFFF"/>
      </a:lt2>
      <a:accent1>
        <a:srgbClr val="FE2635"/>
      </a:accent1>
      <a:accent2>
        <a:srgbClr val="FFD000"/>
      </a:accent2>
      <a:accent3>
        <a:srgbClr val="00CEE8"/>
      </a:accent3>
      <a:accent4>
        <a:srgbClr val="03A9F4"/>
      </a:accent4>
      <a:accent5>
        <a:srgbClr val="065381"/>
      </a:accent5>
      <a:accent6>
        <a:srgbClr val="BD114D"/>
      </a:accent6>
      <a:hlink>
        <a:srgbClr val="F33B48"/>
      </a:hlink>
      <a:folHlink>
        <a:srgbClr val="FFC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11</vt:i4>
      </vt:variant>
      <vt:variant>
        <vt:lpstr>Theme</vt:lpstr>
      </vt:variant>
      <vt:variant>
        <vt:i4>7</vt:i4>
      </vt:variant>
      <vt:variant>
        <vt:lpstr>Slide Titles</vt:lpstr>
      </vt:variant>
      <vt:variant>
        <vt:i4>6</vt:i4>
      </vt:variant>
    </vt:vector>
  </HeadingPairs>
  <TitlesOfParts>
    <vt:vector size="24" baseType="lpstr">
      <vt:lpstr>Arial</vt:lpstr>
      <vt:lpstr>Calibri</vt:lpstr>
      <vt:lpstr>Calibri Light</vt:lpstr>
      <vt:lpstr>Franklin Gothic Book</vt:lpstr>
      <vt:lpstr>Open Sans</vt:lpstr>
      <vt:lpstr>Open Sans Extrabold</vt:lpstr>
      <vt:lpstr>Open Sans Light</vt:lpstr>
      <vt:lpstr>Roboto Black</vt:lpstr>
      <vt:lpstr>Roboto Condensed</vt:lpstr>
      <vt:lpstr>Roboto Condensed Light</vt:lpstr>
      <vt:lpstr>Roboto Medium</vt:lpstr>
      <vt:lpstr>Content</vt:lpstr>
      <vt:lpstr>Trend Title</vt:lpstr>
      <vt:lpstr>Custom Design</vt:lpstr>
      <vt:lpstr>3_Office Theme</vt:lpstr>
      <vt:lpstr>1_Content</vt:lpstr>
      <vt:lpstr>2_Office Theme</vt:lpstr>
      <vt:lpstr>1_Custom Design</vt:lpstr>
      <vt:lpstr>Centre of Excellence for Entrepreneurship Book Study   </vt:lpstr>
      <vt:lpstr>Rule 1:  Spend Like You Want to Grow Rich </vt:lpstr>
      <vt:lpstr>Rule 2:  Use the Greatest Investment Ally You Have </vt:lpstr>
      <vt:lpstr>Rule 2:  Use the Greatest Investment Ally You Have </vt:lpstr>
      <vt:lpstr>Reading Schedule With 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2021-09-10T15:28:38Z</dcterms:created>
  <dcterms:modified xsi:type="dcterms:W3CDTF">2023-03-02T00:29:45Z</dcterms:modified>
</cp:coreProperties>
</file>