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9"/>
  </p:notesMasterIdLst>
  <p:sldIdLst>
    <p:sldId id="278" r:id="rId2"/>
    <p:sldId id="293" r:id="rId3"/>
    <p:sldId id="294" r:id="rId4"/>
    <p:sldId id="296" r:id="rId5"/>
    <p:sldId id="295" r:id="rId6"/>
    <p:sldId id="297" r:id="rId7"/>
    <p:sldId id="279" r:id="rId8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09" autoAdjust="0"/>
  </p:normalViewPr>
  <p:slideViewPr>
    <p:cSldViewPr snapToGrid="0" snapToObjects="1">
      <p:cViewPr varScale="1">
        <p:scale>
          <a:sx n="72" d="100"/>
          <a:sy n="72" d="100"/>
        </p:scale>
        <p:origin x="660" y="54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From Mystery to Must-Have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9791" y="3209544"/>
            <a:ext cx="5724939" cy="878908"/>
          </a:xfrm>
        </p:spPr>
        <p:txBody>
          <a:bodyPr/>
          <a:lstStyle/>
          <a:p>
            <a:r>
              <a:rPr lang="en-US" dirty="0"/>
              <a:t>A Learning Activity for K-2​</a:t>
            </a:r>
          </a:p>
          <a:p>
            <a:endParaRPr lang="en-US" dirty="0"/>
          </a:p>
        </p:txBody>
      </p:sp>
      <p:pic>
        <p:nvPicPr>
          <p:cNvPr id="5" name="Picture 4" descr="Sticky notes with question marks">
            <a:extLst>
              <a:ext uri="{FF2B5EF4-FFF2-40B4-BE49-F238E27FC236}">
                <a16:creationId xmlns:a16="http://schemas.microsoft.com/office/drawing/2014/main" id="{D585DB7C-3542-A667-992E-4E6D38D7D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415" y="4046025"/>
            <a:ext cx="3803170" cy="253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102DA8-F400-A433-A630-A42B309F1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3" y="79391"/>
            <a:ext cx="2524125" cy="60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296" y="609600"/>
            <a:ext cx="5418416" cy="1569190"/>
          </a:xfrm>
        </p:spPr>
        <p:txBody>
          <a:bodyPr/>
          <a:lstStyle/>
          <a:p>
            <a:r>
              <a:rPr lang="en-US" sz="3200" cap="none" dirty="0">
                <a:latin typeface="Century Gothic" panose="020B0502020202020204" pitchFamily="34" charset="0"/>
              </a:rPr>
              <a:t>Can you guess what this famous product was first created for?</a:t>
            </a:r>
            <a:br>
              <a:rPr lang="en-US" sz="3200" b="0" dirty="0"/>
            </a:br>
            <a:endParaRPr lang="en-US" sz="3200" b="0" dirty="0"/>
          </a:p>
        </p:txBody>
      </p:sp>
      <p:pic>
        <p:nvPicPr>
          <p:cNvPr id="1026" name="Picture 2" descr="Play-Doh">
            <a:extLst>
              <a:ext uri="{FF2B5EF4-FFF2-40B4-BE49-F238E27FC236}">
                <a16:creationId xmlns:a16="http://schemas.microsoft.com/office/drawing/2014/main" id="{6820BFBF-0903-1417-D45E-D022C53C0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58" y="2122468"/>
            <a:ext cx="5136045" cy="3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22359-0DF4-2F52-2EF1-95D7959CFCCF}"/>
              </a:ext>
            </a:extLst>
          </p:cNvPr>
          <p:cNvSpPr txBox="1"/>
          <p:nvPr/>
        </p:nvSpPr>
        <p:spPr>
          <a:xfrm>
            <a:off x="278296" y="6045056"/>
            <a:ext cx="4382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Play-Doh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169B9B-400E-2CDC-A30D-E1171A55ACA5}"/>
              </a:ext>
            </a:extLst>
          </p:cNvPr>
          <p:cNvSpPr txBox="1"/>
          <p:nvPr/>
        </p:nvSpPr>
        <p:spPr>
          <a:xfrm>
            <a:off x="8123583" y="3299791"/>
            <a:ext cx="39358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Wallpaper Cleaner </a:t>
            </a:r>
            <a:r>
              <a:rPr lang="en-US" sz="3200" dirty="0">
                <a:solidFill>
                  <a:schemeClr val="accent6"/>
                </a:solidFill>
                <a:latin typeface="Century Gothic" panose="020B0502020202020204" pitchFamily="34" charset="0"/>
              </a:rPr>
              <a:t>– it gets the small bits of dirt off of the walls.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2C1CAD-ED92-D0CC-58A7-6098F5EE8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553" y="6387549"/>
            <a:ext cx="1800925" cy="428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96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296" y="609600"/>
            <a:ext cx="5418416" cy="1569190"/>
          </a:xfrm>
        </p:spPr>
        <p:txBody>
          <a:bodyPr/>
          <a:lstStyle/>
          <a:p>
            <a:r>
              <a:rPr lang="en-US" sz="3200" cap="none" dirty="0">
                <a:latin typeface="Century Gothic" panose="020B0502020202020204" pitchFamily="34" charset="0"/>
              </a:rPr>
              <a:t>Can you guess what this famous product was first created for?</a:t>
            </a:r>
            <a:br>
              <a:rPr lang="en-US" sz="3200" b="0" dirty="0"/>
            </a:br>
            <a:endParaRPr lang="en-US" sz="32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222359-0DF4-2F52-2EF1-95D7959CFCCF}"/>
              </a:ext>
            </a:extLst>
          </p:cNvPr>
          <p:cNvSpPr txBox="1"/>
          <p:nvPr/>
        </p:nvSpPr>
        <p:spPr>
          <a:xfrm>
            <a:off x="376859" y="5721891"/>
            <a:ext cx="4382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Frisbee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169B9B-400E-2CDC-A30D-E1171A55ACA5}"/>
              </a:ext>
            </a:extLst>
          </p:cNvPr>
          <p:cNvSpPr txBox="1"/>
          <p:nvPr/>
        </p:nvSpPr>
        <p:spPr>
          <a:xfrm>
            <a:off x="8123583" y="3008243"/>
            <a:ext cx="39358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Pie Plates – </a:t>
            </a:r>
            <a:r>
              <a:rPr lang="en-US" sz="3200" dirty="0">
                <a:solidFill>
                  <a:schemeClr val="accent6"/>
                </a:solidFill>
                <a:latin typeface="Century Gothic" panose="020B0502020202020204" pitchFamily="34" charset="0"/>
              </a:rPr>
              <a:t>college students started throwing the “frisbees” after they ate their pie.</a:t>
            </a:r>
          </a:p>
        </p:txBody>
      </p:sp>
      <p:pic>
        <p:nvPicPr>
          <p:cNvPr id="6" name="Picture 5" descr="A child throwing a frisbee&#10;&#10;Description automatically generated with medium confidence">
            <a:extLst>
              <a:ext uri="{FF2B5EF4-FFF2-40B4-BE49-F238E27FC236}">
                <a16:creationId xmlns:a16="http://schemas.microsoft.com/office/drawing/2014/main" id="{BCBA5D34-9DB9-638A-79A0-3726FB41E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59" y="1973844"/>
            <a:ext cx="514551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0B5C1A-604B-CD84-AF13-7D9EA1A68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553" y="6387549"/>
            <a:ext cx="1800925" cy="428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24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296" y="609600"/>
            <a:ext cx="5418416" cy="1569190"/>
          </a:xfrm>
        </p:spPr>
        <p:txBody>
          <a:bodyPr/>
          <a:lstStyle/>
          <a:p>
            <a:r>
              <a:rPr lang="en-US" sz="3200" cap="none" dirty="0">
                <a:latin typeface="Century Gothic" panose="020B0502020202020204" pitchFamily="34" charset="0"/>
              </a:rPr>
              <a:t>Can you guess what this famous product was first created for?</a:t>
            </a:r>
            <a:br>
              <a:rPr lang="en-US" sz="3200" b="0" dirty="0"/>
            </a:br>
            <a:endParaRPr lang="en-US" sz="32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222359-0DF4-2F52-2EF1-95D7959CFCCF}"/>
              </a:ext>
            </a:extLst>
          </p:cNvPr>
          <p:cNvSpPr txBox="1"/>
          <p:nvPr/>
        </p:nvSpPr>
        <p:spPr>
          <a:xfrm>
            <a:off x="376859" y="5721891"/>
            <a:ext cx="4382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Slinky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169B9B-400E-2CDC-A30D-E1171A55ACA5}"/>
              </a:ext>
            </a:extLst>
          </p:cNvPr>
          <p:cNvSpPr txBox="1"/>
          <p:nvPr/>
        </p:nvSpPr>
        <p:spPr>
          <a:xfrm>
            <a:off x="8123583" y="3008243"/>
            <a:ext cx="39358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Navy Ship Equipment Stabilizer – </a:t>
            </a:r>
            <a:r>
              <a:rPr lang="en-US" sz="3200" dirty="0">
                <a:solidFill>
                  <a:schemeClr val="accent6"/>
                </a:solidFill>
                <a:latin typeface="Century Gothic" panose="020B0502020202020204" pitchFamily="34" charset="0"/>
              </a:rPr>
              <a:t>it kept devices steady during rough seas.</a:t>
            </a:r>
          </a:p>
        </p:txBody>
      </p:sp>
      <p:pic>
        <p:nvPicPr>
          <p:cNvPr id="7" name="Picture 6" descr="Spring coiled multicolored children's toy">
            <a:extLst>
              <a:ext uri="{FF2B5EF4-FFF2-40B4-BE49-F238E27FC236}">
                <a16:creationId xmlns:a16="http://schemas.microsoft.com/office/drawing/2014/main" id="{6CA1D62B-276F-F460-132D-6C25B9CF9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77" y="2054087"/>
            <a:ext cx="4768750" cy="3576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123946-D880-03E0-5A2B-6A2CAC9D1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553" y="6387549"/>
            <a:ext cx="1800925" cy="428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24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296" y="609600"/>
            <a:ext cx="5418416" cy="1569190"/>
          </a:xfrm>
        </p:spPr>
        <p:txBody>
          <a:bodyPr/>
          <a:lstStyle/>
          <a:p>
            <a:r>
              <a:rPr lang="en-US" sz="3200" cap="none" dirty="0">
                <a:latin typeface="Century Gothic" panose="020B0502020202020204" pitchFamily="34" charset="0"/>
              </a:rPr>
              <a:t>Can you guess what this famous product was first created for?</a:t>
            </a:r>
            <a:br>
              <a:rPr lang="en-US" sz="3200" b="0" dirty="0"/>
            </a:br>
            <a:endParaRPr lang="en-US" sz="32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222359-0DF4-2F52-2EF1-95D7959CFCCF}"/>
              </a:ext>
            </a:extLst>
          </p:cNvPr>
          <p:cNvSpPr txBox="1"/>
          <p:nvPr/>
        </p:nvSpPr>
        <p:spPr>
          <a:xfrm>
            <a:off x="376859" y="5721891"/>
            <a:ext cx="4382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Bubble Wrap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169B9B-400E-2CDC-A30D-E1171A55ACA5}"/>
              </a:ext>
            </a:extLst>
          </p:cNvPr>
          <p:cNvSpPr txBox="1"/>
          <p:nvPr/>
        </p:nvSpPr>
        <p:spPr>
          <a:xfrm>
            <a:off x="8136835" y="2772781"/>
            <a:ext cx="40551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Wallpaper – </a:t>
            </a:r>
            <a:r>
              <a:rPr lang="en-US" sz="2400" dirty="0">
                <a:solidFill>
                  <a:schemeClr val="accent6"/>
                </a:solidFill>
                <a:latin typeface="Century Gothic" panose="020B0502020202020204" pitchFamily="34" charset="0"/>
              </a:rPr>
              <a:t>original designers put two shower curtains together and air pockets formed.  It didn’t sell very well and many years later, it was used to pack items safely.</a:t>
            </a:r>
            <a:endParaRPr lang="en-US" sz="32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2" name="Picture 4" descr="4,703 Bubble Wrap Stock Photos, Pictures &amp; Royalty-Free Images - iStock | Bubble  wrap roll, Packing peanuts, Protection">
            <a:extLst>
              <a:ext uri="{FF2B5EF4-FFF2-40B4-BE49-F238E27FC236}">
                <a16:creationId xmlns:a16="http://schemas.microsoft.com/office/drawing/2014/main" id="{BA890605-CB9D-0B2A-8259-91B4B554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59" y="2178790"/>
            <a:ext cx="4896413" cy="324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03C860-19C2-EEFF-1573-48C16C6C0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553" y="6387549"/>
            <a:ext cx="1800925" cy="428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83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296" y="609600"/>
            <a:ext cx="5418416" cy="1569190"/>
          </a:xfrm>
        </p:spPr>
        <p:txBody>
          <a:bodyPr/>
          <a:lstStyle/>
          <a:p>
            <a:r>
              <a:rPr lang="en-US" sz="3200" cap="none" dirty="0">
                <a:latin typeface="Century Gothic" panose="020B0502020202020204" pitchFamily="34" charset="0"/>
              </a:rPr>
              <a:t>Your Turn!</a:t>
            </a:r>
            <a:br>
              <a:rPr lang="en-US" sz="3200" b="0" dirty="0"/>
            </a:br>
            <a:endParaRPr lang="en-US" sz="32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222359-0DF4-2F52-2EF1-95D7959CFCCF}"/>
              </a:ext>
            </a:extLst>
          </p:cNvPr>
          <p:cNvSpPr txBox="1"/>
          <p:nvPr/>
        </p:nvSpPr>
        <p:spPr>
          <a:xfrm>
            <a:off x="278296" y="5696469"/>
            <a:ext cx="492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Your Mystery Object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EF0B0335-813E-BF28-2C3D-C574C4E46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7" y="1386390"/>
            <a:ext cx="5446959" cy="4085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D86A20-EA4C-C75C-BD11-F323DBBEB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341" y="1588220"/>
            <a:ext cx="2999954" cy="3902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97FE22C9-DED2-2080-74AC-D0B2674ACD34}"/>
              </a:ext>
            </a:extLst>
          </p:cNvPr>
          <p:cNvSpPr/>
          <p:nvPr/>
        </p:nvSpPr>
        <p:spPr>
          <a:xfrm>
            <a:off x="5883965" y="3140761"/>
            <a:ext cx="2398644" cy="6062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AF6BA-40BC-8D2F-C0B8-2C4EB8979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553" y="6387549"/>
            <a:ext cx="1800925" cy="428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599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54" y="243752"/>
            <a:ext cx="11461011" cy="768096"/>
          </a:xfrm>
        </p:spPr>
        <p:txBody>
          <a:bodyPr/>
          <a:lstStyle/>
          <a:p>
            <a:r>
              <a:rPr lang="en-US" dirty="0"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  <a:t>NB Entrepreneur (Minto)</a:t>
            </a: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F66E5-D2D7-172B-46BA-FEBFE092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066" y="4876403"/>
            <a:ext cx="2692676" cy="768097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Old Tires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AE422-1385-F8BF-ED09-81C7B3EEA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" y="6387549"/>
            <a:ext cx="1800925" cy="42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46B88-1AFC-C2A6-F1BE-74ADE0BE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282" y="957028"/>
            <a:ext cx="3946349" cy="1426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9C813-211F-AAEE-51C1-18EEAD0E0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93" y="2566371"/>
            <a:ext cx="4358705" cy="238954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B1B68AF-5048-B983-607D-6500D842FAA0}"/>
              </a:ext>
            </a:extLst>
          </p:cNvPr>
          <p:cNvSpPr/>
          <p:nvPr/>
        </p:nvSpPr>
        <p:spPr>
          <a:xfrm rot="20022786">
            <a:off x="4945770" y="2438780"/>
            <a:ext cx="1717427" cy="443838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3980F06-FE17-80DA-CE7E-66AF370F06E4}"/>
              </a:ext>
            </a:extLst>
          </p:cNvPr>
          <p:cNvSpPr/>
          <p:nvPr/>
        </p:nvSpPr>
        <p:spPr>
          <a:xfrm>
            <a:off x="4936290" y="3598815"/>
            <a:ext cx="1736385" cy="488101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BF4324D-5CC1-A8D7-436E-60481380C50C}"/>
              </a:ext>
            </a:extLst>
          </p:cNvPr>
          <p:cNvSpPr/>
          <p:nvPr/>
        </p:nvSpPr>
        <p:spPr>
          <a:xfrm rot="1375555">
            <a:off x="4881659" y="4713839"/>
            <a:ext cx="1780628" cy="484151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F7CED6E-8FED-8CD4-FFF2-7D1A2BA0B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51" y="1170976"/>
            <a:ext cx="2341956" cy="17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FE393BC-2C86-F2A2-7E10-A4C1512D3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51" y="3116771"/>
            <a:ext cx="2341956" cy="17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2D187ED-A00A-F703-8A1A-E44B7BE82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51" y="5045942"/>
            <a:ext cx="2341956" cy="175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D51BCA-71CF-BCCC-B372-3651FFA72F7D}"/>
              </a:ext>
            </a:extLst>
          </p:cNvPr>
          <p:cNvSpPr txBox="1"/>
          <p:nvPr/>
        </p:nvSpPr>
        <p:spPr>
          <a:xfrm>
            <a:off x="6921889" y="1296603"/>
            <a:ext cx="2664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Safe-Play Playground Surfaces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477367-F2EA-34BE-69A3-EC308AC30907}"/>
              </a:ext>
            </a:extLst>
          </p:cNvPr>
          <p:cNvSpPr txBox="1"/>
          <p:nvPr/>
        </p:nvSpPr>
        <p:spPr>
          <a:xfrm>
            <a:off x="6921888" y="3345346"/>
            <a:ext cx="2664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Mulch for Gardens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87CF5C-6CD6-C3AA-0455-407AFF467317}"/>
              </a:ext>
            </a:extLst>
          </p:cNvPr>
          <p:cNvSpPr txBox="1"/>
          <p:nvPr/>
        </p:nvSpPr>
        <p:spPr>
          <a:xfrm>
            <a:off x="6804074" y="5211185"/>
            <a:ext cx="2664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Rubber Matting for floors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D17499-F678-3148-1AF6-A7E4EC0501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8735" y="5282739"/>
            <a:ext cx="2275260" cy="142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-Color-Block_Win32_jx_v9.potx" id="{B1D493D9-AF74-4AD6-8F0C-5B1308D7041B}" vid="{1AA99070-5A1F-42D2-9F5B-E7354C9646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{E14DC42C-0091-4FF5-B7A7-8BF3CC56B193}tf78438558_win32</Template>
  <TotalTime>183</TotalTime>
  <Words>169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Century Gothic</vt:lpstr>
      <vt:lpstr>Sabon Next LT</vt:lpstr>
      <vt:lpstr>Office Theme</vt:lpstr>
      <vt:lpstr>From Mystery to Must-Have </vt:lpstr>
      <vt:lpstr>Can you guess what this famous product was first created for? </vt:lpstr>
      <vt:lpstr>Can you guess what this famous product was first created for? </vt:lpstr>
      <vt:lpstr>Can you guess what this famous product was first created for? </vt:lpstr>
      <vt:lpstr>Can you guess what this famous product was first created for? </vt:lpstr>
      <vt:lpstr>Your Turn! </vt:lpstr>
      <vt:lpstr>NB Entrepreneur (Minto)</vt:lpstr>
    </vt:vector>
  </TitlesOfParts>
  <Company>Province of New Brunswick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Mystery to Must-Have </dc:title>
  <dc:subject/>
  <dc:creator>Tompkins, Amy (EECD/EDPE)</dc:creator>
  <cp:lastModifiedBy>Tompkins, Amy (EECD/EDPE)</cp:lastModifiedBy>
  <cp:revision>2</cp:revision>
  <dcterms:created xsi:type="dcterms:W3CDTF">2023-03-08T13:12:09Z</dcterms:created>
  <dcterms:modified xsi:type="dcterms:W3CDTF">2024-01-24T14:07:08Z</dcterms:modified>
</cp:coreProperties>
</file>