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70" r:id="rId3"/>
    <p:sldId id="258" r:id="rId4"/>
    <p:sldId id="272" r:id="rId5"/>
    <p:sldId id="273" r:id="rId6"/>
    <p:sldId id="275" r:id="rId7"/>
    <p:sldId id="276" r:id="rId8"/>
    <p:sldId id="274" r:id="rId9"/>
    <p:sldId id="277" r:id="rId10"/>
  </p:sldIdLst>
  <p:sldSz cx="13784263" cy="10337800"/>
  <p:notesSz cx="6858000" cy="9144000"/>
  <p:embeddedFontLst>
    <p:embeddedFont>
      <p:font typeface="Amasis MT Pro Black" panose="02040A04050005020304" pitchFamily="18" charset="0"/>
      <p:bold r:id="rId11"/>
      <p:boldItalic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Georgia" panose="02040502050405020303" pitchFamily="18"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85" autoAdjust="0"/>
    <p:restoredTop sz="94660"/>
  </p:normalViewPr>
  <p:slideViewPr>
    <p:cSldViewPr snapToGrid="0">
      <p:cViewPr varScale="1">
        <p:scale>
          <a:sx n="48" d="100"/>
          <a:sy n="48" d="100"/>
        </p:scale>
        <p:origin x="7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D13198-6E9F-4132-9466-EDF74EB640C5}"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A583D3E-0447-40AD-9A93-B2C069438579}">
      <dgm:prSet custT="1"/>
      <dgm:spPr/>
      <dgm:t>
        <a:bodyPr/>
        <a:lstStyle/>
        <a:p>
          <a:r>
            <a:rPr lang="en-CA" sz="3200" dirty="0"/>
            <a:t>Assets minus</a:t>
          </a:r>
        </a:p>
        <a:p>
          <a:endParaRPr lang="en-CA" sz="3200" dirty="0"/>
        </a:p>
        <a:p>
          <a:r>
            <a:rPr lang="en-CA" sz="3200" dirty="0"/>
            <a:t>What you own subtract what you owe = net worth</a:t>
          </a:r>
          <a:endParaRPr lang="en-US" sz="3200" dirty="0"/>
        </a:p>
      </dgm:t>
    </dgm:pt>
    <dgm:pt modelId="{89B73377-6B46-4090-A916-22BF18D84C61}" type="parTrans" cxnId="{2388F42D-76B4-4513-A8E7-7EF44BAF71DF}">
      <dgm:prSet/>
      <dgm:spPr/>
      <dgm:t>
        <a:bodyPr/>
        <a:lstStyle/>
        <a:p>
          <a:endParaRPr lang="en-US" sz="3600"/>
        </a:p>
      </dgm:t>
    </dgm:pt>
    <dgm:pt modelId="{1F98DBB5-EF31-4566-B4C0-B08DC36DE822}" type="sibTrans" cxnId="{2388F42D-76B4-4513-A8E7-7EF44BAF71DF}">
      <dgm:prSet/>
      <dgm:spPr/>
      <dgm:t>
        <a:bodyPr/>
        <a:lstStyle/>
        <a:p>
          <a:endParaRPr lang="en-US" sz="3600"/>
        </a:p>
      </dgm:t>
    </dgm:pt>
    <dgm:pt modelId="{2984155C-2129-4826-854C-DC878EE8FF3D}">
      <dgm:prSet custT="1"/>
      <dgm:spPr/>
      <dgm:t>
        <a:bodyPr/>
        <a:lstStyle/>
        <a:p>
          <a:r>
            <a:rPr lang="en-US" sz="3200" b="1" dirty="0"/>
            <a:t>Liabilities</a:t>
          </a:r>
          <a:r>
            <a:rPr lang="en-US" sz="3200" dirty="0"/>
            <a:t>.</a:t>
          </a:r>
        </a:p>
      </dgm:t>
    </dgm:pt>
    <dgm:pt modelId="{91BBA9EA-C6D3-4BB5-A04C-71BB00FCE377}" type="parTrans" cxnId="{1DCE0130-80CB-49D3-A4C2-92DDE60A68B5}">
      <dgm:prSet/>
      <dgm:spPr/>
      <dgm:t>
        <a:bodyPr/>
        <a:lstStyle/>
        <a:p>
          <a:endParaRPr lang="en-US" sz="3600"/>
        </a:p>
      </dgm:t>
    </dgm:pt>
    <dgm:pt modelId="{2074AFAD-BC31-4C90-A8C2-692B57060297}" type="sibTrans" cxnId="{1DCE0130-80CB-49D3-A4C2-92DDE60A68B5}">
      <dgm:prSet/>
      <dgm:spPr/>
      <dgm:t>
        <a:bodyPr/>
        <a:lstStyle/>
        <a:p>
          <a:endParaRPr lang="en-US" sz="3600"/>
        </a:p>
      </dgm:t>
    </dgm:pt>
    <dgm:pt modelId="{3AE98706-4E31-4328-A756-FE8FDB2EFC97}" type="pres">
      <dgm:prSet presAssocID="{2BD13198-6E9F-4132-9466-EDF74EB640C5}" presName="root" presStyleCnt="0">
        <dgm:presLayoutVars>
          <dgm:dir/>
          <dgm:resizeHandles val="exact"/>
        </dgm:presLayoutVars>
      </dgm:prSet>
      <dgm:spPr/>
    </dgm:pt>
    <dgm:pt modelId="{2DAB90FA-E575-451D-A3E7-C8C8A2B9D9F8}" type="pres">
      <dgm:prSet presAssocID="{1A583D3E-0447-40AD-9A93-B2C069438579}" presName="compNode" presStyleCnt="0"/>
      <dgm:spPr/>
    </dgm:pt>
    <dgm:pt modelId="{778FBCB1-9A06-44FB-90D3-1CD06B01477B}" type="pres">
      <dgm:prSet presAssocID="{1A583D3E-0447-40AD-9A93-B2C06943857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217D4B07-CB8B-42A7-98CF-960672072606}" type="pres">
      <dgm:prSet presAssocID="{1A583D3E-0447-40AD-9A93-B2C069438579}" presName="spaceRect" presStyleCnt="0"/>
      <dgm:spPr/>
    </dgm:pt>
    <dgm:pt modelId="{8F215079-3A65-4061-9C35-3072F2DA3471}" type="pres">
      <dgm:prSet presAssocID="{1A583D3E-0447-40AD-9A93-B2C069438579}" presName="textRect" presStyleLbl="revTx" presStyleIdx="0" presStyleCnt="2">
        <dgm:presLayoutVars>
          <dgm:chMax val="1"/>
          <dgm:chPref val="1"/>
        </dgm:presLayoutVars>
      </dgm:prSet>
      <dgm:spPr/>
    </dgm:pt>
    <dgm:pt modelId="{F646F4DA-6FAA-48F0-B9C6-DA9628563015}" type="pres">
      <dgm:prSet presAssocID="{1F98DBB5-EF31-4566-B4C0-B08DC36DE822}" presName="sibTrans" presStyleCnt="0"/>
      <dgm:spPr/>
    </dgm:pt>
    <dgm:pt modelId="{5B2698C7-51F2-4BC8-8E85-EC2E00BAABC9}" type="pres">
      <dgm:prSet presAssocID="{2984155C-2129-4826-854C-DC878EE8FF3D}" presName="compNode" presStyleCnt="0"/>
      <dgm:spPr/>
    </dgm:pt>
    <dgm:pt modelId="{494CA840-E787-4E15-A778-594DA908D327}" type="pres">
      <dgm:prSet presAssocID="{2984155C-2129-4826-854C-DC878EE8FF3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osk"/>
        </a:ext>
      </dgm:extLst>
    </dgm:pt>
    <dgm:pt modelId="{1BEA0525-A6AF-4D2F-BA62-FDCD683FCDAB}" type="pres">
      <dgm:prSet presAssocID="{2984155C-2129-4826-854C-DC878EE8FF3D}" presName="spaceRect" presStyleCnt="0"/>
      <dgm:spPr/>
    </dgm:pt>
    <dgm:pt modelId="{0FEA2691-68B2-4653-A4A1-61DD010269E3}" type="pres">
      <dgm:prSet presAssocID="{2984155C-2129-4826-854C-DC878EE8FF3D}" presName="textRect" presStyleLbl="revTx" presStyleIdx="1" presStyleCnt="2" custScaleX="97558" custScaleY="109837" custLinFactNeighborX="13007" custLinFactNeighborY="-2125">
        <dgm:presLayoutVars>
          <dgm:chMax val="1"/>
          <dgm:chPref val="1"/>
        </dgm:presLayoutVars>
      </dgm:prSet>
      <dgm:spPr/>
    </dgm:pt>
  </dgm:ptLst>
  <dgm:cxnLst>
    <dgm:cxn modelId="{2388F42D-76B4-4513-A8E7-7EF44BAF71DF}" srcId="{2BD13198-6E9F-4132-9466-EDF74EB640C5}" destId="{1A583D3E-0447-40AD-9A93-B2C069438579}" srcOrd="0" destOrd="0" parTransId="{89B73377-6B46-4090-A916-22BF18D84C61}" sibTransId="{1F98DBB5-EF31-4566-B4C0-B08DC36DE822}"/>
    <dgm:cxn modelId="{1DCE0130-80CB-49D3-A4C2-92DDE60A68B5}" srcId="{2BD13198-6E9F-4132-9466-EDF74EB640C5}" destId="{2984155C-2129-4826-854C-DC878EE8FF3D}" srcOrd="1" destOrd="0" parTransId="{91BBA9EA-C6D3-4BB5-A04C-71BB00FCE377}" sibTransId="{2074AFAD-BC31-4C90-A8C2-692B57060297}"/>
    <dgm:cxn modelId="{826031C3-23EB-4514-8A70-2A497AC1F2CA}" type="presOf" srcId="{2BD13198-6E9F-4132-9466-EDF74EB640C5}" destId="{3AE98706-4E31-4328-A756-FE8FDB2EFC97}" srcOrd="0" destOrd="0" presId="urn:microsoft.com/office/officeart/2018/2/layout/IconLabelList"/>
    <dgm:cxn modelId="{F7E6B7D2-E88F-4447-A5B9-D12F73E071F8}" type="presOf" srcId="{1A583D3E-0447-40AD-9A93-B2C069438579}" destId="{8F215079-3A65-4061-9C35-3072F2DA3471}" srcOrd="0" destOrd="0" presId="urn:microsoft.com/office/officeart/2018/2/layout/IconLabelList"/>
    <dgm:cxn modelId="{797535E1-F52E-42F9-B977-29077CFF0E9F}" type="presOf" srcId="{2984155C-2129-4826-854C-DC878EE8FF3D}" destId="{0FEA2691-68B2-4653-A4A1-61DD010269E3}" srcOrd="0" destOrd="0" presId="urn:microsoft.com/office/officeart/2018/2/layout/IconLabelList"/>
    <dgm:cxn modelId="{7A7AA1F2-EDF0-41D4-84E8-487B0C40DE6E}" type="presParOf" srcId="{3AE98706-4E31-4328-A756-FE8FDB2EFC97}" destId="{2DAB90FA-E575-451D-A3E7-C8C8A2B9D9F8}" srcOrd="0" destOrd="0" presId="urn:microsoft.com/office/officeart/2018/2/layout/IconLabelList"/>
    <dgm:cxn modelId="{A97A2CD6-A89C-4F91-A03F-1317E422DB6A}" type="presParOf" srcId="{2DAB90FA-E575-451D-A3E7-C8C8A2B9D9F8}" destId="{778FBCB1-9A06-44FB-90D3-1CD06B01477B}" srcOrd="0" destOrd="0" presId="urn:microsoft.com/office/officeart/2018/2/layout/IconLabelList"/>
    <dgm:cxn modelId="{74F18067-0C5D-4653-95FD-57185BEF1D6F}" type="presParOf" srcId="{2DAB90FA-E575-451D-A3E7-C8C8A2B9D9F8}" destId="{217D4B07-CB8B-42A7-98CF-960672072606}" srcOrd="1" destOrd="0" presId="urn:microsoft.com/office/officeart/2018/2/layout/IconLabelList"/>
    <dgm:cxn modelId="{F0F6E845-D234-4989-B33C-49DD9E5B373B}" type="presParOf" srcId="{2DAB90FA-E575-451D-A3E7-C8C8A2B9D9F8}" destId="{8F215079-3A65-4061-9C35-3072F2DA3471}" srcOrd="2" destOrd="0" presId="urn:microsoft.com/office/officeart/2018/2/layout/IconLabelList"/>
    <dgm:cxn modelId="{0EBA103F-27A1-467E-8407-39932647AD5A}" type="presParOf" srcId="{3AE98706-4E31-4328-A756-FE8FDB2EFC97}" destId="{F646F4DA-6FAA-48F0-B9C6-DA9628563015}" srcOrd="1" destOrd="0" presId="urn:microsoft.com/office/officeart/2018/2/layout/IconLabelList"/>
    <dgm:cxn modelId="{49D3F46F-9094-4E21-A894-C59343E4A4EA}" type="presParOf" srcId="{3AE98706-4E31-4328-A756-FE8FDB2EFC97}" destId="{5B2698C7-51F2-4BC8-8E85-EC2E00BAABC9}" srcOrd="2" destOrd="0" presId="urn:microsoft.com/office/officeart/2018/2/layout/IconLabelList"/>
    <dgm:cxn modelId="{40D60270-A2F0-40CB-9101-9620AA672F4C}" type="presParOf" srcId="{5B2698C7-51F2-4BC8-8E85-EC2E00BAABC9}" destId="{494CA840-E787-4E15-A778-594DA908D327}" srcOrd="0" destOrd="0" presId="urn:microsoft.com/office/officeart/2018/2/layout/IconLabelList"/>
    <dgm:cxn modelId="{499FB1FB-8785-42DA-AD7A-73048B22C214}" type="presParOf" srcId="{5B2698C7-51F2-4BC8-8E85-EC2E00BAABC9}" destId="{1BEA0525-A6AF-4D2F-BA62-FDCD683FCDAB}" srcOrd="1" destOrd="0" presId="urn:microsoft.com/office/officeart/2018/2/layout/IconLabelList"/>
    <dgm:cxn modelId="{FD7C9C0A-78F0-417E-9BC6-43CAB9165724}" type="presParOf" srcId="{5B2698C7-51F2-4BC8-8E85-EC2E00BAABC9}" destId="{0FEA2691-68B2-4653-A4A1-61DD010269E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FBCB1-9A06-44FB-90D3-1CD06B01477B}">
      <dsp:nvSpPr>
        <dsp:cNvPr id="0" name=""/>
        <dsp:cNvSpPr/>
      </dsp:nvSpPr>
      <dsp:spPr>
        <a:xfrm>
          <a:off x="2667495" y="480956"/>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215079-3A65-4061-9C35-3072F2DA3471}">
      <dsp:nvSpPr>
        <dsp:cNvPr id="0" name=""/>
        <dsp:cNvSpPr/>
      </dsp:nvSpPr>
      <dsp:spPr>
        <a:xfrm>
          <a:off x="1479495" y="3229308"/>
          <a:ext cx="4320000" cy="26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CA" sz="3200" kern="1200" dirty="0"/>
            <a:t>Assets minus</a:t>
          </a:r>
        </a:p>
        <a:p>
          <a:pPr marL="0" lvl="0" indent="0" algn="ctr" defTabSz="1422400">
            <a:lnSpc>
              <a:spcPct val="90000"/>
            </a:lnSpc>
            <a:spcBef>
              <a:spcPct val="0"/>
            </a:spcBef>
            <a:spcAft>
              <a:spcPct val="35000"/>
            </a:spcAft>
            <a:buNone/>
          </a:pPr>
          <a:endParaRPr lang="en-CA" sz="3200" kern="1200" dirty="0"/>
        </a:p>
        <a:p>
          <a:pPr marL="0" lvl="0" indent="0" algn="ctr" defTabSz="1422400">
            <a:lnSpc>
              <a:spcPct val="90000"/>
            </a:lnSpc>
            <a:spcBef>
              <a:spcPct val="0"/>
            </a:spcBef>
            <a:spcAft>
              <a:spcPct val="35000"/>
            </a:spcAft>
            <a:buNone/>
          </a:pPr>
          <a:r>
            <a:rPr lang="en-CA" sz="3200" kern="1200" dirty="0"/>
            <a:t>What you own subtract what you owe = net worth</a:t>
          </a:r>
          <a:endParaRPr lang="en-US" sz="3200" kern="1200" dirty="0"/>
        </a:p>
      </dsp:txBody>
      <dsp:txXfrm>
        <a:off x="1479495" y="3229308"/>
        <a:ext cx="4320000" cy="2610000"/>
      </dsp:txXfrm>
    </dsp:sp>
    <dsp:sp modelId="{494CA840-E787-4E15-A778-594DA908D327}">
      <dsp:nvSpPr>
        <dsp:cNvPr id="0" name=""/>
        <dsp:cNvSpPr/>
      </dsp:nvSpPr>
      <dsp:spPr>
        <a:xfrm>
          <a:off x="7743496" y="41676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EA2691-68B2-4653-A4A1-61DD010269E3}">
      <dsp:nvSpPr>
        <dsp:cNvPr id="0" name=""/>
        <dsp:cNvSpPr/>
      </dsp:nvSpPr>
      <dsp:spPr>
        <a:xfrm>
          <a:off x="7170145" y="2981286"/>
          <a:ext cx="4214505" cy="2866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en-US" sz="3200" b="1" kern="1200" dirty="0"/>
            <a:t>Liabilities</a:t>
          </a:r>
          <a:r>
            <a:rPr lang="en-US" sz="3200" kern="1200" dirty="0"/>
            <a:t>.</a:t>
          </a:r>
        </a:p>
      </dsp:txBody>
      <dsp:txXfrm>
        <a:off x="7170145" y="2981286"/>
        <a:ext cx="4214505" cy="286674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33820" y="1691858"/>
            <a:ext cx="11716624" cy="3599086"/>
          </a:xfrm>
        </p:spPr>
        <p:txBody>
          <a:bodyPr anchor="b"/>
          <a:lstStyle>
            <a:lvl1pPr algn="ctr">
              <a:defRPr sz="9044"/>
            </a:lvl1pPr>
          </a:lstStyle>
          <a:p>
            <a:r>
              <a:rPr lang="en-US"/>
              <a:t>Click to edit Master title style</a:t>
            </a:r>
            <a:endParaRPr lang="en-US" dirty="0"/>
          </a:p>
        </p:txBody>
      </p:sp>
      <p:sp>
        <p:nvSpPr>
          <p:cNvPr id="3" name="Subtitle 2"/>
          <p:cNvSpPr>
            <a:spLocks noGrp="1"/>
          </p:cNvSpPr>
          <p:nvPr>
            <p:ph type="subTitle" idx="1"/>
          </p:nvPr>
        </p:nvSpPr>
        <p:spPr>
          <a:xfrm>
            <a:off x="1723033" y="5429739"/>
            <a:ext cx="10338197" cy="2495908"/>
          </a:xfrm>
        </p:spPr>
        <p:txBody>
          <a:bodyPr/>
          <a:lstStyle>
            <a:lvl1pPr marL="0" indent="0" algn="ctr">
              <a:buNone/>
              <a:defRPr sz="3618"/>
            </a:lvl1pPr>
            <a:lvl2pPr marL="689183" indent="0" algn="ctr">
              <a:buNone/>
              <a:defRPr sz="3015"/>
            </a:lvl2pPr>
            <a:lvl3pPr marL="1378367" indent="0" algn="ctr">
              <a:buNone/>
              <a:defRPr sz="2713"/>
            </a:lvl3pPr>
            <a:lvl4pPr marL="2067550" indent="0" algn="ctr">
              <a:buNone/>
              <a:defRPr sz="2412"/>
            </a:lvl4pPr>
            <a:lvl5pPr marL="2756733" indent="0" algn="ctr">
              <a:buNone/>
              <a:defRPr sz="2412"/>
            </a:lvl5pPr>
            <a:lvl6pPr marL="3445916" indent="0" algn="ctr">
              <a:buNone/>
              <a:defRPr sz="2412"/>
            </a:lvl6pPr>
            <a:lvl7pPr marL="4135100" indent="0" algn="ctr">
              <a:buNone/>
              <a:defRPr sz="2412"/>
            </a:lvl7pPr>
            <a:lvl8pPr marL="4824283" indent="0" algn="ctr">
              <a:buNone/>
              <a:defRPr sz="2412"/>
            </a:lvl8pPr>
            <a:lvl9pPr marL="5513466" indent="0" algn="ctr">
              <a:buNone/>
              <a:defRPr sz="241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8D41B4-8028-4640-A5CA-AB1B6E1375B4}"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E6719-2DD1-421B-AEC9-09323D546077}" type="slidenum">
              <a:rPr lang="en-US" smtClean="0"/>
              <a:t>‹#›</a:t>
            </a:fld>
            <a:endParaRPr lang="en-US"/>
          </a:p>
        </p:txBody>
      </p:sp>
    </p:spTree>
    <p:extLst>
      <p:ext uri="{BB962C8B-B14F-4D97-AF65-F5344CB8AC3E}">
        <p14:creationId xmlns:p14="http://schemas.microsoft.com/office/powerpoint/2010/main" val="281901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D41B4-8028-4640-A5CA-AB1B6E1375B4}"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E6719-2DD1-421B-AEC9-09323D546077}" type="slidenum">
              <a:rPr lang="en-US" smtClean="0"/>
              <a:t>‹#›</a:t>
            </a:fld>
            <a:endParaRPr lang="en-US"/>
          </a:p>
        </p:txBody>
      </p:sp>
    </p:spTree>
    <p:extLst>
      <p:ext uri="{BB962C8B-B14F-4D97-AF65-F5344CB8AC3E}">
        <p14:creationId xmlns:p14="http://schemas.microsoft.com/office/powerpoint/2010/main" val="608249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64364" y="550392"/>
            <a:ext cx="2972232" cy="876080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7669" y="550392"/>
            <a:ext cx="8744392" cy="87608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D41B4-8028-4640-A5CA-AB1B6E1375B4}"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E6719-2DD1-421B-AEC9-09323D546077}" type="slidenum">
              <a:rPr lang="en-US" smtClean="0"/>
              <a:t>‹#›</a:t>
            </a:fld>
            <a:endParaRPr lang="en-US"/>
          </a:p>
        </p:txBody>
      </p:sp>
    </p:spTree>
    <p:extLst>
      <p:ext uri="{BB962C8B-B14F-4D97-AF65-F5344CB8AC3E}">
        <p14:creationId xmlns:p14="http://schemas.microsoft.com/office/powerpoint/2010/main" val="367884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8D41B4-8028-4640-A5CA-AB1B6E1375B4}"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E6719-2DD1-421B-AEC9-09323D546077}" type="slidenum">
              <a:rPr lang="en-US" smtClean="0"/>
              <a:t>‹#›</a:t>
            </a:fld>
            <a:endParaRPr lang="en-US"/>
          </a:p>
        </p:txBody>
      </p:sp>
    </p:spTree>
    <p:extLst>
      <p:ext uri="{BB962C8B-B14F-4D97-AF65-F5344CB8AC3E}">
        <p14:creationId xmlns:p14="http://schemas.microsoft.com/office/powerpoint/2010/main" val="397816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0489" y="2577274"/>
            <a:ext cx="11888927" cy="4300237"/>
          </a:xfrm>
        </p:spPr>
        <p:txBody>
          <a:bodyPr anchor="b"/>
          <a:lstStyle>
            <a:lvl1pPr>
              <a:defRPr sz="9044"/>
            </a:lvl1pPr>
          </a:lstStyle>
          <a:p>
            <a:r>
              <a:rPr lang="en-US"/>
              <a:t>Click to edit Master title style</a:t>
            </a:r>
            <a:endParaRPr lang="en-US" dirty="0"/>
          </a:p>
        </p:txBody>
      </p:sp>
      <p:sp>
        <p:nvSpPr>
          <p:cNvPr id="3" name="Text Placeholder 2"/>
          <p:cNvSpPr>
            <a:spLocks noGrp="1"/>
          </p:cNvSpPr>
          <p:nvPr>
            <p:ph type="body" idx="1"/>
          </p:nvPr>
        </p:nvSpPr>
        <p:spPr>
          <a:xfrm>
            <a:off x="940489" y="6918193"/>
            <a:ext cx="11888927" cy="2261393"/>
          </a:xfrm>
        </p:spPr>
        <p:txBody>
          <a:bodyPr/>
          <a:lstStyle>
            <a:lvl1pPr marL="0" indent="0">
              <a:buNone/>
              <a:defRPr sz="3618">
                <a:solidFill>
                  <a:schemeClr val="tx1"/>
                </a:solidFill>
              </a:defRPr>
            </a:lvl1pPr>
            <a:lvl2pPr marL="689183" indent="0">
              <a:buNone/>
              <a:defRPr sz="3015">
                <a:solidFill>
                  <a:schemeClr val="tx1">
                    <a:tint val="75000"/>
                  </a:schemeClr>
                </a:solidFill>
              </a:defRPr>
            </a:lvl2pPr>
            <a:lvl3pPr marL="1378367" indent="0">
              <a:buNone/>
              <a:defRPr sz="2713">
                <a:solidFill>
                  <a:schemeClr val="tx1">
                    <a:tint val="75000"/>
                  </a:schemeClr>
                </a:solidFill>
              </a:defRPr>
            </a:lvl3pPr>
            <a:lvl4pPr marL="2067550" indent="0">
              <a:buNone/>
              <a:defRPr sz="2412">
                <a:solidFill>
                  <a:schemeClr val="tx1">
                    <a:tint val="75000"/>
                  </a:schemeClr>
                </a:solidFill>
              </a:defRPr>
            </a:lvl4pPr>
            <a:lvl5pPr marL="2756733" indent="0">
              <a:buNone/>
              <a:defRPr sz="2412">
                <a:solidFill>
                  <a:schemeClr val="tx1">
                    <a:tint val="75000"/>
                  </a:schemeClr>
                </a:solidFill>
              </a:defRPr>
            </a:lvl5pPr>
            <a:lvl6pPr marL="3445916" indent="0">
              <a:buNone/>
              <a:defRPr sz="2412">
                <a:solidFill>
                  <a:schemeClr val="tx1">
                    <a:tint val="75000"/>
                  </a:schemeClr>
                </a:solidFill>
              </a:defRPr>
            </a:lvl6pPr>
            <a:lvl7pPr marL="4135100" indent="0">
              <a:buNone/>
              <a:defRPr sz="2412">
                <a:solidFill>
                  <a:schemeClr val="tx1">
                    <a:tint val="75000"/>
                  </a:schemeClr>
                </a:solidFill>
              </a:defRPr>
            </a:lvl7pPr>
            <a:lvl8pPr marL="4824283" indent="0">
              <a:buNone/>
              <a:defRPr sz="2412">
                <a:solidFill>
                  <a:schemeClr val="tx1">
                    <a:tint val="75000"/>
                  </a:schemeClr>
                </a:solidFill>
              </a:defRPr>
            </a:lvl8pPr>
            <a:lvl9pPr marL="5513466" indent="0">
              <a:buNone/>
              <a:defRPr sz="241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8D41B4-8028-4640-A5CA-AB1B6E1375B4}" type="datetimeFigureOut">
              <a:rPr lang="en-US" smtClean="0"/>
              <a:t>12/19/2023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9E6719-2DD1-421B-AEC9-09323D546077}" type="slidenum">
              <a:rPr lang="en-US" smtClean="0"/>
              <a:t>‹#›</a:t>
            </a:fld>
            <a:endParaRPr lang="en-US"/>
          </a:p>
        </p:txBody>
      </p:sp>
    </p:spTree>
    <p:extLst>
      <p:ext uri="{BB962C8B-B14F-4D97-AF65-F5344CB8AC3E}">
        <p14:creationId xmlns:p14="http://schemas.microsoft.com/office/powerpoint/2010/main" val="4159948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7668" y="2751961"/>
            <a:ext cx="5858312" cy="6559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78283" y="2751961"/>
            <a:ext cx="5858312" cy="65592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8D41B4-8028-4640-A5CA-AB1B6E1375B4}"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9E6719-2DD1-421B-AEC9-09323D546077}" type="slidenum">
              <a:rPr lang="en-US" smtClean="0"/>
              <a:t>‹#›</a:t>
            </a:fld>
            <a:endParaRPr lang="en-US"/>
          </a:p>
        </p:txBody>
      </p:sp>
    </p:spTree>
    <p:extLst>
      <p:ext uri="{BB962C8B-B14F-4D97-AF65-F5344CB8AC3E}">
        <p14:creationId xmlns:p14="http://schemas.microsoft.com/office/powerpoint/2010/main" val="150042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9463" y="550395"/>
            <a:ext cx="11888927" cy="19981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9465" y="2534198"/>
            <a:ext cx="5831388" cy="1241971"/>
          </a:xfrm>
        </p:spPr>
        <p:txBody>
          <a:bodyPr anchor="b"/>
          <a:lstStyle>
            <a:lvl1pPr marL="0" indent="0">
              <a:buNone/>
              <a:defRPr sz="3618" b="1"/>
            </a:lvl1pPr>
            <a:lvl2pPr marL="689183" indent="0">
              <a:buNone/>
              <a:defRPr sz="3015" b="1"/>
            </a:lvl2pPr>
            <a:lvl3pPr marL="1378367" indent="0">
              <a:buNone/>
              <a:defRPr sz="2713" b="1"/>
            </a:lvl3pPr>
            <a:lvl4pPr marL="2067550" indent="0">
              <a:buNone/>
              <a:defRPr sz="2412" b="1"/>
            </a:lvl4pPr>
            <a:lvl5pPr marL="2756733" indent="0">
              <a:buNone/>
              <a:defRPr sz="2412" b="1"/>
            </a:lvl5pPr>
            <a:lvl6pPr marL="3445916" indent="0">
              <a:buNone/>
              <a:defRPr sz="2412" b="1"/>
            </a:lvl6pPr>
            <a:lvl7pPr marL="4135100" indent="0">
              <a:buNone/>
              <a:defRPr sz="2412" b="1"/>
            </a:lvl7pPr>
            <a:lvl8pPr marL="4824283" indent="0">
              <a:buNone/>
              <a:defRPr sz="2412" b="1"/>
            </a:lvl8pPr>
            <a:lvl9pPr marL="5513466" indent="0">
              <a:buNone/>
              <a:defRPr sz="2412" b="1"/>
            </a:lvl9pPr>
          </a:lstStyle>
          <a:p>
            <a:pPr lvl="0"/>
            <a:r>
              <a:rPr lang="en-US"/>
              <a:t>Click to edit Master text styles</a:t>
            </a:r>
          </a:p>
        </p:txBody>
      </p:sp>
      <p:sp>
        <p:nvSpPr>
          <p:cNvPr id="4" name="Content Placeholder 3"/>
          <p:cNvSpPr>
            <a:spLocks noGrp="1"/>
          </p:cNvSpPr>
          <p:nvPr>
            <p:ph sz="half" idx="2"/>
          </p:nvPr>
        </p:nvSpPr>
        <p:spPr>
          <a:xfrm>
            <a:off x="949465" y="3776169"/>
            <a:ext cx="5831388" cy="555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78284" y="2534198"/>
            <a:ext cx="5860107" cy="1241971"/>
          </a:xfrm>
        </p:spPr>
        <p:txBody>
          <a:bodyPr anchor="b"/>
          <a:lstStyle>
            <a:lvl1pPr marL="0" indent="0">
              <a:buNone/>
              <a:defRPr sz="3618" b="1"/>
            </a:lvl1pPr>
            <a:lvl2pPr marL="689183" indent="0">
              <a:buNone/>
              <a:defRPr sz="3015" b="1"/>
            </a:lvl2pPr>
            <a:lvl3pPr marL="1378367" indent="0">
              <a:buNone/>
              <a:defRPr sz="2713" b="1"/>
            </a:lvl3pPr>
            <a:lvl4pPr marL="2067550" indent="0">
              <a:buNone/>
              <a:defRPr sz="2412" b="1"/>
            </a:lvl4pPr>
            <a:lvl5pPr marL="2756733" indent="0">
              <a:buNone/>
              <a:defRPr sz="2412" b="1"/>
            </a:lvl5pPr>
            <a:lvl6pPr marL="3445916" indent="0">
              <a:buNone/>
              <a:defRPr sz="2412" b="1"/>
            </a:lvl6pPr>
            <a:lvl7pPr marL="4135100" indent="0">
              <a:buNone/>
              <a:defRPr sz="2412" b="1"/>
            </a:lvl7pPr>
            <a:lvl8pPr marL="4824283" indent="0">
              <a:buNone/>
              <a:defRPr sz="2412" b="1"/>
            </a:lvl8pPr>
            <a:lvl9pPr marL="5513466" indent="0">
              <a:buNone/>
              <a:defRPr sz="2412" b="1"/>
            </a:lvl9pPr>
          </a:lstStyle>
          <a:p>
            <a:pPr lvl="0"/>
            <a:r>
              <a:rPr lang="en-US"/>
              <a:t>Click to edit Master text styles</a:t>
            </a:r>
          </a:p>
        </p:txBody>
      </p:sp>
      <p:sp>
        <p:nvSpPr>
          <p:cNvPr id="6" name="Content Placeholder 5"/>
          <p:cNvSpPr>
            <a:spLocks noGrp="1"/>
          </p:cNvSpPr>
          <p:nvPr>
            <p:ph sz="quarter" idx="4"/>
          </p:nvPr>
        </p:nvSpPr>
        <p:spPr>
          <a:xfrm>
            <a:off x="6978284" y="3776169"/>
            <a:ext cx="5860107" cy="555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8D41B4-8028-4640-A5CA-AB1B6E1375B4}" type="datetimeFigureOut">
              <a:rPr lang="en-US" smtClean="0"/>
              <a:t>12/19/2023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9E6719-2DD1-421B-AEC9-09323D546077}" type="slidenum">
              <a:rPr lang="en-US" smtClean="0"/>
              <a:t>‹#›</a:t>
            </a:fld>
            <a:endParaRPr lang="en-US"/>
          </a:p>
        </p:txBody>
      </p:sp>
    </p:spTree>
    <p:extLst>
      <p:ext uri="{BB962C8B-B14F-4D97-AF65-F5344CB8AC3E}">
        <p14:creationId xmlns:p14="http://schemas.microsoft.com/office/powerpoint/2010/main" val="85767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8D41B4-8028-4640-A5CA-AB1B6E1375B4}" type="datetimeFigureOut">
              <a:rPr lang="en-US" smtClean="0"/>
              <a:t>12/19/2023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9E6719-2DD1-421B-AEC9-09323D546077}" type="slidenum">
              <a:rPr lang="en-US" smtClean="0"/>
              <a:t>‹#›</a:t>
            </a:fld>
            <a:endParaRPr lang="en-US"/>
          </a:p>
        </p:txBody>
      </p:sp>
    </p:spTree>
    <p:extLst>
      <p:ext uri="{BB962C8B-B14F-4D97-AF65-F5344CB8AC3E}">
        <p14:creationId xmlns:p14="http://schemas.microsoft.com/office/powerpoint/2010/main" val="147692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D41B4-8028-4640-A5CA-AB1B6E1375B4}" type="datetimeFigureOut">
              <a:rPr lang="en-US" smtClean="0"/>
              <a:t>12/19/2023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9E6719-2DD1-421B-AEC9-09323D546077}" type="slidenum">
              <a:rPr lang="en-US" smtClean="0"/>
              <a:t>‹#›</a:t>
            </a:fld>
            <a:endParaRPr lang="en-US"/>
          </a:p>
        </p:txBody>
      </p:sp>
    </p:spTree>
    <p:extLst>
      <p:ext uri="{BB962C8B-B14F-4D97-AF65-F5344CB8AC3E}">
        <p14:creationId xmlns:p14="http://schemas.microsoft.com/office/powerpoint/2010/main" val="179451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9463" y="689187"/>
            <a:ext cx="4445784" cy="2412153"/>
          </a:xfrm>
        </p:spPr>
        <p:txBody>
          <a:bodyPr anchor="b"/>
          <a:lstStyle>
            <a:lvl1pPr>
              <a:defRPr sz="4824"/>
            </a:lvl1pPr>
          </a:lstStyle>
          <a:p>
            <a:r>
              <a:rPr lang="en-US"/>
              <a:t>Click to edit Master title style</a:t>
            </a:r>
            <a:endParaRPr lang="en-US" dirty="0"/>
          </a:p>
        </p:txBody>
      </p:sp>
      <p:sp>
        <p:nvSpPr>
          <p:cNvPr id="3" name="Content Placeholder 2"/>
          <p:cNvSpPr>
            <a:spLocks noGrp="1"/>
          </p:cNvSpPr>
          <p:nvPr>
            <p:ph idx="1"/>
          </p:nvPr>
        </p:nvSpPr>
        <p:spPr>
          <a:xfrm>
            <a:off x="5860107" y="1488454"/>
            <a:ext cx="6978283" cy="7346538"/>
          </a:xfrm>
        </p:spPr>
        <p:txBody>
          <a:bodyPr/>
          <a:lstStyle>
            <a:lvl1pPr>
              <a:defRPr sz="4824"/>
            </a:lvl1pPr>
            <a:lvl2pPr>
              <a:defRPr sz="4221"/>
            </a:lvl2pPr>
            <a:lvl3pPr>
              <a:defRPr sz="3618"/>
            </a:lvl3pPr>
            <a:lvl4pPr>
              <a:defRPr sz="3015"/>
            </a:lvl4pPr>
            <a:lvl5pPr>
              <a:defRPr sz="3015"/>
            </a:lvl5pPr>
            <a:lvl6pPr>
              <a:defRPr sz="3015"/>
            </a:lvl6pPr>
            <a:lvl7pPr>
              <a:defRPr sz="3015"/>
            </a:lvl7pPr>
            <a:lvl8pPr>
              <a:defRPr sz="3015"/>
            </a:lvl8pPr>
            <a:lvl9pPr>
              <a:defRPr sz="301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49463" y="3101340"/>
            <a:ext cx="4445784" cy="5745616"/>
          </a:xfrm>
        </p:spPr>
        <p:txBody>
          <a:bodyPr/>
          <a:lstStyle>
            <a:lvl1pPr marL="0" indent="0">
              <a:buNone/>
              <a:defRPr sz="2412"/>
            </a:lvl1pPr>
            <a:lvl2pPr marL="689183" indent="0">
              <a:buNone/>
              <a:defRPr sz="2110"/>
            </a:lvl2pPr>
            <a:lvl3pPr marL="1378367" indent="0">
              <a:buNone/>
              <a:defRPr sz="1809"/>
            </a:lvl3pPr>
            <a:lvl4pPr marL="2067550" indent="0">
              <a:buNone/>
              <a:defRPr sz="1507"/>
            </a:lvl4pPr>
            <a:lvl5pPr marL="2756733" indent="0">
              <a:buNone/>
              <a:defRPr sz="1507"/>
            </a:lvl5pPr>
            <a:lvl6pPr marL="3445916" indent="0">
              <a:buNone/>
              <a:defRPr sz="1507"/>
            </a:lvl6pPr>
            <a:lvl7pPr marL="4135100" indent="0">
              <a:buNone/>
              <a:defRPr sz="1507"/>
            </a:lvl7pPr>
            <a:lvl8pPr marL="4824283" indent="0">
              <a:buNone/>
              <a:defRPr sz="1507"/>
            </a:lvl8pPr>
            <a:lvl9pPr marL="5513466" indent="0">
              <a:buNone/>
              <a:defRPr sz="1507"/>
            </a:lvl9pPr>
          </a:lstStyle>
          <a:p>
            <a:pPr lvl="0"/>
            <a:r>
              <a:rPr lang="en-US"/>
              <a:t>Click to edit Master text styles</a:t>
            </a:r>
          </a:p>
        </p:txBody>
      </p:sp>
      <p:sp>
        <p:nvSpPr>
          <p:cNvPr id="5" name="Date Placeholder 4"/>
          <p:cNvSpPr>
            <a:spLocks noGrp="1"/>
          </p:cNvSpPr>
          <p:nvPr>
            <p:ph type="dt" sz="half" idx="10"/>
          </p:nvPr>
        </p:nvSpPr>
        <p:spPr/>
        <p:txBody>
          <a:bodyPr/>
          <a:lstStyle/>
          <a:p>
            <a:fld id="{F28D41B4-8028-4640-A5CA-AB1B6E1375B4}"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9E6719-2DD1-421B-AEC9-09323D546077}" type="slidenum">
              <a:rPr lang="en-US" smtClean="0"/>
              <a:t>‹#›</a:t>
            </a:fld>
            <a:endParaRPr lang="en-US"/>
          </a:p>
        </p:txBody>
      </p:sp>
    </p:spTree>
    <p:extLst>
      <p:ext uri="{BB962C8B-B14F-4D97-AF65-F5344CB8AC3E}">
        <p14:creationId xmlns:p14="http://schemas.microsoft.com/office/powerpoint/2010/main" val="407969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9463" y="689187"/>
            <a:ext cx="4445784" cy="2412153"/>
          </a:xfrm>
        </p:spPr>
        <p:txBody>
          <a:bodyPr anchor="b"/>
          <a:lstStyle>
            <a:lvl1pPr>
              <a:defRPr sz="4824"/>
            </a:lvl1pPr>
          </a:lstStyle>
          <a:p>
            <a:r>
              <a:rPr lang="en-US"/>
              <a:t>Click to edit Master title style</a:t>
            </a:r>
            <a:endParaRPr lang="en-US" dirty="0"/>
          </a:p>
        </p:txBody>
      </p:sp>
      <p:sp>
        <p:nvSpPr>
          <p:cNvPr id="3" name="Picture Placeholder 2"/>
          <p:cNvSpPr>
            <a:spLocks noGrp="1" noChangeAspect="1"/>
          </p:cNvSpPr>
          <p:nvPr>
            <p:ph type="pic" idx="1"/>
          </p:nvPr>
        </p:nvSpPr>
        <p:spPr>
          <a:xfrm>
            <a:off x="5860107" y="1488454"/>
            <a:ext cx="6978283" cy="7346538"/>
          </a:xfrm>
        </p:spPr>
        <p:txBody>
          <a:bodyPr anchor="t"/>
          <a:lstStyle>
            <a:lvl1pPr marL="0" indent="0">
              <a:buNone/>
              <a:defRPr sz="4824"/>
            </a:lvl1pPr>
            <a:lvl2pPr marL="689183" indent="0">
              <a:buNone/>
              <a:defRPr sz="4221"/>
            </a:lvl2pPr>
            <a:lvl3pPr marL="1378367" indent="0">
              <a:buNone/>
              <a:defRPr sz="3618"/>
            </a:lvl3pPr>
            <a:lvl4pPr marL="2067550" indent="0">
              <a:buNone/>
              <a:defRPr sz="3015"/>
            </a:lvl4pPr>
            <a:lvl5pPr marL="2756733" indent="0">
              <a:buNone/>
              <a:defRPr sz="3015"/>
            </a:lvl5pPr>
            <a:lvl6pPr marL="3445916" indent="0">
              <a:buNone/>
              <a:defRPr sz="3015"/>
            </a:lvl6pPr>
            <a:lvl7pPr marL="4135100" indent="0">
              <a:buNone/>
              <a:defRPr sz="3015"/>
            </a:lvl7pPr>
            <a:lvl8pPr marL="4824283" indent="0">
              <a:buNone/>
              <a:defRPr sz="3015"/>
            </a:lvl8pPr>
            <a:lvl9pPr marL="5513466" indent="0">
              <a:buNone/>
              <a:defRPr sz="3015"/>
            </a:lvl9pPr>
          </a:lstStyle>
          <a:p>
            <a:r>
              <a:rPr lang="en-US"/>
              <a:t>Click icon to add picture</a:t>
            </a:r>
            <a:endParaRPr lang="en-US" dirty="0"/>
          </a:p>
        </p:txBody>
      </p:sp>
      <p:sp>
        <p:nvSpPr>
          <p:cNvPr id="4" name="Text Placeholder 3"/>
          <p:cNvSpPr>
            <a:spLocks noGrp="1"/>
          </p:cNvSpPr>
          <p:nvPr>
            <p:ph type="body" sz="half" idx="2"/>
          </p:nvPr>
        </p:nvSpPr>
        <p:spPr>
          <a:xfrm>
            <a:off x="949463" y="3101340"/>
            <a:ext cx="4445784" cy="5745616"/>
          </a:xfrm>
        </p:spPr>
        <p:txBody>
          <a:bodyPr/>
          <a:lstStyle>
            <a:lvl1pPr marL="0" indent="0">
              <a:buNone/>
              <a:defRPr sz="2412"/>
            </a:lvl1pPr>
            <a:lvl2pPr marL="689183" indent="0">
              <a:buNone/>
              <a:defRPr sz="2110"/>
            </a:lvl2pPr>
            <a:lvl3pPr marL="1378367" indent="0">
              <a:buNone/>
              <a:defRPr sz="1809"/>
            </a:lvl3pPr>
            <a:lvl4pPr marL="2067550" indent="0">
              <a:buNone/>
              <a:defRPr sz="1507"/>
            </a:lvl4pPr>
            <a:lvl5pPr marL="2756733" indent="0">
              <a:buNone/>
              <a:defRPr sz="1507"/>
            </a:lvl5pPr>
            <a:lvl6pPr marL="3445916" indent="0">
              <a:buNone/>
              <a:defRPr sz="1507"/>
            </a:lvl6pPr>
            <a:lvl7pPr marL="4135100" indent="0">
              <a:buNone/>
              <a:defRPr sz="1507"/>
            </a:lvl7pPr>
            <a:lvl8pPr marL="4824283" indent="0">
              <a:buNone/>
              <a:defRPr sz="1507"/>
            </a:lvl8pPr>
            <a:lvl9pPr marL="5513466" indent="0">
              <a:buNone/>
              <a:defRPr sz="1507"/>
            </a:lvl9pPr>
          </a:lstStyle>
          <a:p>
            <a:pPr lvl="0"/>
            <a:r>
              <a:rPr lang="en-US"/>
              <a:t>Click to edit Master text styles</a:t>
            </a:r>
          </a:p>
        </p:txBody>
      </p:sp>
      <p:sp>
        <p:nvSpPr>
          <p:cNvPr id="5" name="Date Placeholder 4"/>
          <p:cNvSpPr>
            <a:spLocks noGrp="1"/>
          </p:cNvSpPr>
          <p:nvPr>
            <p:ph type="dt" sz="half" idx="10"/>
          </p:nvPr>
        </p:nvSpPr>
        <p:spPr/>
        <p:txBody>
          <a:bodyPr/>
          <a:lstStyle/>
          <a:p>
            <a:fld id="{F28D41B4-8028-4640-A5CA-AB1B6E1375B4}" type="datetimeFigureOut">
              <a:rPr lang="en-US" smtClean="0"/>
              <a:t>12/19/2023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9E6719-2DD1-421B-AEC9-09323D546077}" type="slidenum">
              <a:rPr lang="en-US" smtClean="0"/>
              <a:t>‹#›</a:t>
            </a:fld>
            <a:endParaRPr lang="en-US"/>
          </a:p>
        </p:txBody>
      </p:sp>
    </p:spTree>
    <p:extLst>
      <p:ext uri="{BB962C8B-B14F-4D97-AF65-F5344CB8AC3E}">
        <p14:creationId xmlns:p14="http://schemas.microsoft.com/office/powerpoint/2010/main" val="111569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7668" y="550395"/>
            <a:ext cx="11888927" cy="19981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7668" y="2751961"/>
            <a:ext cx="11888927" cy="65592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7668" y="9581611"/>
            <a:ext cx="3101459" cy="550392"/>
          </a:xfrm>
          <a:prstGeom prst="rect">
            <a:avLst/>
          </a:prstGeom>
        </p:spPr>
        <p:txBody>
          <a:bodyPr vert="horz" lIns="91440" tIns="45720" rIns="91440" bIns="45720" rtlCol="0" anchor="ctr"/>
          <a:lstStyle>
            <a:lvl1pPr algn="l">
              <a:defRPr sz="1809">
                <a:solidFill>
                  <a:schemeClr val="tx1">
                    <a:tint val="75000"/>
                  </a:schemeClr>
                </a:solidFill>
              </a:defRPr>
            </a:lvl1pPr>
          </a:lstStyle>
          <a:p>
            <a:fld id="{F28D41B4-8028-4640-A5CA-AB1B6E1375B4}" type="datetimeFigureOut">
              <a:rPr lang="en-US" smtClean="0"/>
              <a:t>12/19/2023</a:t>
            </a:fld>
            <a:endParaRPr lang="en-US"/>
          </a:p>
        </p:txBody>
      </p:sp>
      <p:sp>
        <p:nvSpPr>
          <p:cNvPr id="5" name="Footer Placeholder 4"/>
          <p:cNvSpPr>
            <a:spLocks noGrp="1"/>
          </p:cNvSpPr>
          <p:nvPr>
            <p:ph type="ftr" sz="quarter" idx="3"/>
          </p:nvPr>
        </p:nvSpPr>
        <p:spPr>
          <a:xfrm>
            <a:off x="4566037" y="9581611"/>
            <a:ext cx="4652189" cy="550392"/>
          </a:xfrm>
          <a:prstGeom prst="rect">
            <a:avLst/>
          </a:prstGeom>
        </p:spPr>
        <p:txBody>
          <a:bodyPr vert="horz" lIns="91440" tIns="45720" rIns="91440" bIns="45720" rtlCol="0" anchor="ctr"/>
          <a:lstStyle>
            <a:lvl1pPr algn="ctr">
              <a:defRPr sz="180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735136" y="9581611"/>
            <a:ext cx="3101459" cy="550392"/>
          </a:xfrm>
          <a:prstGeom prst="rect">
            <a:avLst/>
          </a:prstGeom>
        </p:spPr>
        <p:txBody>
          <a:bodyPr vert="horz" lIns="91440" tIns="45720" rIns="91440" bIns="45720" rtlCol="0" anchor="ctr"/>
          <a:lstStyle>
            <a:lvl1pPr algn="r">
              <a:defRPr sz="1809">
                <a:solidFill>
                  <a:schemeClr val="tx1">
                    <a:tint val="75000"/>
                  </a:schemeClr>
                </a:solidFill>
              </a:defRPr>
            </a:lvl1pPr>
          </a:lstStyle>
          <a:p>
            <a:fld id="{649E6719-2DD1-421B-AEC9-09323D546077}" type="slidenum">
              <a:rPr lang="en-US" smtClean="0"/>
              <a:t>‹#›</a:t>
            </a:fld>
            <a:endParaRPr lang="en-US"/>
          </a:p>
        </p:txBody>
      </p:sp>
    </p:spTree>
    <p:extLst>
      <p:ext uri="{BB962C8B-B14F-4D97-AF65-F5344CB8AC3E}">
        <p14:creationId xmlns:p14="http://schemas.microsoft.com/office/powerpoint/2010/main" val="5563570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78367" rtl="0" eaLnBrk="1" latinLnBrk="0" hangingPunct="1">
        <a:lnSpc>
          <a:spcPct val="90000"/>
        </a:lnSpc>
        <a:spcBef>
          <a:spcPct val="0"/>
        </a:spcBef>
        <a:buNone/>
        <a:defRPr sz="6633" kern="1200">
          <a:solidFill>
            <a:schemeClr val="tx1"/>
          </a:solidFill>
          <a:latin typeface="+mj-lt"/>
          <a:ea typeface="+mj-ea"/>
          <a:cs typeface="+mj-cs"/>
        </a:defRPr>
      </a:lvl1pPr>
    </p:titleStyle>
    <p:bodyStyle>
      <a:lvl1pPr marL="344592" indent="-344592" algn="l" defTabSz="1378367" rtl="0" eaLnBrk="1" latinLnBrk="0" hangingPunct="1">
        <a:lnSpc>
          <a:spcPct val="90000"/>
        </a:lnSpc>
        <a:spcBef>
          <a:spcPts val="1507"/>
        </a:spcBef>
        <a:buFont typeface="Arial" panose="020B0604020202020204" pitchFamily="34" charset="0"/>
        <a:buChar char="•"/>
        <a:defRPr sz="4221" kern="1200">
          <a:solidFill>
            <a:schemeClr val="tx1"/>
          </a:solidFill>
          <a:latin typeface="+mn-lt"/>
          <a:ea typeface="+mn-ea"/>
          <a:cs typeface="+mn-cs"/>
        </a:defRPr>
      </a:lvl1pPr>
      <a:lvl2pPr marL="1033775" indent="-344592" algn="l" defTabSz="1378367" rtl="0" eaLnBrk="1" latinLnBrk="0" hangingPunct="1">
        <a:lnSpc>
          <a:spcPct val="90000"/>
        </a:lnSpc>
        <a:spcBef>
          <a:spcPts val="754"/>
        </a:spcBef>
        <a:buFont typeface="Arial" panose="020B0604020202020204" pitchFamily="34" charset="0"/>
        <a:buChar char="•"/>
        <a:defRPr sz="3618" kern="1200">
          <a:solidFill>
            <a:schemeClr val="tx1"/>
          </a:solidFill>
          <a:latin typeface="+mn-lt"/>
          <a:ea typeface="+mn-ea"/>
          <a:cs typeface="+mn-cs"/>
        </a:defRPr>
      </a:lvl2pPr>
      <a:lvl3pPr marL="1722958" indent="-344592" algn="l" defTabSz="1378367" rtl="0" eaLnBrk="1" latinLnBrk="0" hangingPunct="1">
        <a:lnSpc>
          <a:spcPct val="90000"/>
        </a:lnSpc>
        <a:spcBef>
          <a:spcPts val="754"/>
        </a:spcBef>
        <a:buFont typeface="Arial" panose="020B0604020202020204" pitchFamily="34" charset="0"/>
        <a:buChar char="•"/>
        <a:defRPr sz="3015" kern="1200">
          <a:solidFill>
            <a:schemeClr val="tx1"/>
          </a:solidFill>
          <a:latin typeface="+mn-lt"/>
          <a:ea typeface="+mn-ea"/>
          <a:cs typeface="+mn-cs"/>
        </a:defRPr>
      </a:lvl3pPr>
      <a:lvl4pPr marL="2412141" indent="-344592" algn="l" defTabSz="1378367" rtl="0" eaLnBrk="1" latinLnBrk="0" hangingPunct="1">
        <a:lnSpc>
          <a:spcPct val="90000"/>
        </a:lnSpc>
        <a:spcBef>
          <a:spcPts val="754"/>
        </a:spcBef>
        <a:buFont typeface="Arial" panose="020B0604020202020204" pitchFamily="34" charset="0"/>
        <a:buChar char="•"/>
        <a:defRPr sz="2713" kern="1200">
          <a:solidFill>
            <a:schemeClr val="tx1"/>
          </a:solidFill>
          <a:latin typeface="+mn-lt"/>
          <a:ea typeface="+mn-ea"/>
          <a:cs typeface="+mn-cs"/>
        </a:defRPr>
      </a:lvl4pPr>
      <a:lvl5pPr marL="3101325" indent="-344592" algn="l" defTabSz="1378367" rtl="0" eaLnBrk="1" latinLnBrk="0" hangingPunct="1">
        <a:lnSpc>
          <a:spcPct val="90000"/>
        </a:lnSpc>
        <a:spcBef>
          <a:spcPts val="754"/>
        </a:spcBef>
        <a:buFont typeface="Arial" panose="020B0604020202020204" pitchFamily="34" charset="0"/>
        <a:buChar char="•"/>
        <a:defRPr sz="2713" kern="1200">
          <a:solidFill>
            <a:schemeClr val="tx1"/>
          </a:solidFill>
          <a:latin typeface="+mn-lt"/>
          <a:ea typeface="+mn-ea"/>
          <a:cs typeface="+mn-cs"/>
        </a:defRPr>
      </a:lvl5pPr>
      <a:lvl6pPr marL="3790508" indent="-344592" algn="l" defTabSz="1378367" rtl="0" eaLnBrk="1" latinLnBrk="0" hangingPunct="1">
        <a:lnSpc>
          <a:spcPct val="90000"/>
        </a:lnSpc>
        <a:spcBef>
          <a:spcPts val="754"/>
        </a:spcBef>
        <a:buFont typeface="Arial" panose="020B0604020202020204" pitchFamily="34" charset="0"/>
        <a:buChar char="•"/>
        <a:defRPr sz="2713" kern="1200">
          <a:solidFill>
            <a:schemeClr val="tx1"/>
          </a:solidFill>
          <a:latin typeface="+mn-lt"/>
          <a:ea typeface="+mn-ea"/>
          <a:cs typeface="+mn-cs"/>
        </a:defRPr>
      </a:lvl6pPr>
      <a:lvl7pPr marL="4479691" indent="-344592" algn="l" defTabSz="1378367" rtl="0" eaLnBrk="1" latinLnBrk="0" hangingPunct="1">
        <a:lnSpc>
          <a:spcPct val="90000"/>
        </a:lnSpc>
        <a:spcBef>
          <a:spcPts val="754"/>
        </a:spcBef>
        <a:buFont typeface="Arial" panose="020B0604020202020204" pitchFamily="34" charset="0"/>
        <a:buChar char="•"/>
        <a:defRPr sz="2713" kern="1200">
          <a:solidFill>
            <a:schemeClr val="tx1"/>
          </a:solidFill>
          <a:latin typeface="+mn-lt"/>
          <a:ea typeface="+mn-ea"/>
          <a:cs typeface="+mn-cs"/>
        </a:defRPr>
      </a:lvl7pPr>
      <a:lvl8pPr marL="5168875" indent="-344592" algn="l" defTabSz="1378367" rtl="0" eaLnBrk="1" latinLnBrk="0" hangingPunct="1">
        <a:lnSpc>
          <a:spcPct val="90000"/>
        </a:lnSpc>
        <a:spcBef>
          <a:spcPts val="754"/>
        </a:spcBef>
        <a:buFont typeface="Arial" panose="020B0604020202020204" pitchFamily="34" charset="0"/>
        <a:buChar char="•"/>
        <a:defRPr sz="2713" kern="1200">
          <a:solidFill>
            <a:schemeClr val="tx1"/>
          </a:solidFill>
          <a:latin typeface="+mn-lt"/>
          <a:ea typeface="+mn-ea"/>
          <a:cs typeface="+mn-cs"/>
        </a:defRPr>
      </a:lvl8pPr>
      <a:lvl9pPr marL="5858058" indent="-344592" algn="l" defTabSz="1378367" rtl="0" eaLnBrk="1" latinLnBrk="0" hangingPunct="1">
        <a:lnSpc>
          <a:spcPct val="90000"/>
        </a:lnSpc>
        <a:spcBef>
          <a:spcPts val="754"/>
        </a:spcBef>
        <a:buFont typeface="Arial" panose="020B0604020202020204" pitchFamily="34" charset="0"/>
        <a:buChar char="•"/>
        <a:defRPr sz="2713" kern="1200">
          <a:solidFill>
            <a:schemeClr val="tx1"/>
          </a:solidFill>
          <a:latin typeface="+mn-lt"/>
          <a:ea typeface="+mn-ea"/>
          <a:cs typeface="+mn-cs"/>
        </a:defRPr>
      </a:lvl9pPr>
    </p:bodyStyle>
    <p:otherStyle>
      <a:defPPr>
        <a:defRPr lang="en-US"/>
      </a:defPPr>
      <a:lvl1pPr marL="0" algn="l" defTabSz="1378367" rtl="0" eaLnBrk="1" latinLnBrk="0" hangingPunct="1">
        <a:defRPr sz="2713" kern="1200">
          <a:solidFill>
            <a:schemeClr val="tx1"/>
          </a:solidFill>
          <a:latin typeface="+mn-lt"/>
          <a:ea typeface="+mn-ea"/>
          <a:cs typeface="+mn-cs"/>
        </a:defRPr>
      </a:lvl1pPr>
      <a:lvl2pPr marL="689183" algn="l" defTabSz="1378367" rtl="0" eaLnBrk="1" latinLnBrk="0" hangingPunct="1">
        <a:defRPr sz="2713" kern="1200">
          <a:solidFill>
            <a:schemeClr val="tx1"/>
          </a:solidFill>
          <a:latin typeface="+mn-lt"/>
          <a:ea typeface="+mn-ea"/>
          <a:cs typeface="+mn-cs"/>
        </a:defRPr>
      </a:lvl2pPr>
      <a:lvl3pPr marL="1378367" algn="l" defTabSz="1378367" rtl="0" eaLnBrk="1" latinLnBrk="0" hangingPunct="1">
        <a:defRPr sz="2713" kern="1200">
          <a:solidFill>
            <a:schemeClr val="tx1"/>
          </a:solidFill>
          <a:latin typeface="+mn-lt"/>
          <a:ea typeface="+mn-ea"/>
          <a:cs typeface="+mn-cs"/>
        </a:defRPr>
      </a:lvl3pPr>
      <a:lvl4pPr marL="2067550" algn="l" defTabSz="1378367" rtl="0" eaLnBrk="1" latinLnBrk="0" hangingPunct="1">
        <a:defRPr sz="2713" kern="1200">
          <a:solidFill>
            <a:schemeClr val="tx1"/>
          </a:solidFill>
          <a:latin typeface="+mn-lt"/>
          <a:ea typeface="+mn-ea"/>
          <a:cs typeface="+mn-cs"/>
        </a:defRPr>
      </a:lvl4pPr>
      <a:lvl5pPr marL="2756733" algn="l" defTabSz="1378367" rtl="0" eaLnBrk="1" latinLnBrk="0" hangingPunct="1">
        <a:defRPr sz="2713" kern="1200">
          <a:solidFill>
            <a:schemeClr val="tx1"/>
          </a:solidFill>
          <a:latin typeface="+mn-lt"/>
          <a:ea typeface="+mn-ea"/>
          <a:cs typeface="+mn-cs"/>
        </a:defRPr>
      </a:lvl5pPr>
      <a:lvl6pPr marL="3445916" algn="l" defTabSz="1378367" rtl="0" eaLnBrk="1" latinLnBrk="0" hangingPunct="1">
        <a:defRPr sz="2713" kern="1200">
          <a:solidFill>
            <a:schemeClr val="tx1"/>
          </a:solidFill>
          <a:latin typeface="+mn-lt"/>
          <a:ea typeface="+mn-ea"/>
          <a:cs typeface="+mn-cs"/>
        </a:defRPr>
      </a:lvl6pPr>
      <a:lvl7pPr marL="4135100" algn="l" defTabSz="1378367" rtl="0" eaLnBrk="1" latinLnBrk="0" hangingPunct="1">
        <a:defRPr sz="2713" kern="1200">
          <a:solidFill>
            <a:schemeClr val="tx1"/>
          </a:solidFill>
          <a:latin typeface="+mn-lt"/>
          <a:ea typeface="+mn-ea"/>
          <a:cs typeface="+mn-cs"/>
        </a:defRPr>
      </a:lvl7pPr>
      <a:lvl8pPr marL="4824283" algn="l" defTabSz="1378367" rtl="0" eaLnBrk="1" latinLnBrk="0" hangingPunct="1">
        <a:defRPr sz="2713" kern="1200">
          <a:solidFill>
            <a:schemeClr val="tx1"/>
          </a:solidFill>
          <a:latin typeface="+mn-lt"/>
          <a:ea typeface="+mn-ea"/>
          <a:cs typeface="+mn-cs"/>
        </a:defRPr>
      </a:lvl8pPr>
      <a:lvl9pPr marL="5513466" algn="l" defTabSz="1378367" rtl="0" eaLnBrk="1" latinLnBrk="0" hangingPunct="1">
        <a:defRPr sz="27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84262" cy="103378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34207"/>
            <a:ext cx="13784261" cy="6593593"/>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95009" y="-3629862"/>
            <a:ext cx="6594240" cy="13784263"/>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852840" y="-3372036"/>
            <a:ext cx="6593593" cy="13269251"/>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34203"/>
            <a:ext cx="9658123" cy="6593589"/>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2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6721898" y="-1555724"/>
            <a:ext cx="5641855" cy="669157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5">
            <a:extLst>
              <a:ext uri="{FF2B5EF4-FFF2-40B4-BE49-F238E27FC236}">
                <a16:creationId xmlns:a16="http://schemas.microsoft.com/office/drawing/2014/main" id="{7996A002-6924-3EB7-C3F5-82E815D72C43}"/>
              </a:ext>
            </a:extLst>
          </p:cNvPr>
          <p:cNvSpPr>
            <a:spLocks noGrp="1"/>
          </p:cNvSpPr>
          <p:nvPr>
            <p:ph type="ctrTitle"/>
          </p:nvPr>
        </p:nvSpPr>
        <p:spPr>
          <a:xfrm>
            <a:off x="1486538" y="1108104"/>
            <a:ext cx="11366774" cy="4414397"/>
          </a:xfrm>
        </p:spPr>
        <p:txBody>
          <a:bodyPr anchor="b">
            <a:normAutofit/>
          </a:bodyPr>
          <a:lstStyle/>
          <a:p>
            <a:pPr algn="l"/>
            <a:r>
              <a:rPr lang="en-CA" sz="7200" b="1" dirty="0">
                <a:solidFill>
                  <a:srgbClr val="FFFFFF"/>
                </a:solidFill>
              </a:rPr>
              <a:t>Balance Sheet Basics</a:t>
            </a:r>
            <a:endParaRPr lang="en-US" sz="7200" b="1" dirty="0">
              <a:solidFill>
                <a:srgbClr val="FFFFFF"/>
              </a:solidFill>
            </a:endParaRPr>
          </a:p>
        </p:txBody>
      </p:sp>
      <p:pic>
        <p:nvPicPr>
          <p:cNvPr id="3" name="Picture 2" descr="A black background with green text&#10;&#10;Description automatically generated">
            <a:extLst>
              <a:ext uri="{FF2B5EF4-FFF2-40B4-BE49-F238E27FC236}">
                <a16:creationId xmlns:a16="http://schemas.microsoft.com/office/drawing/2014/main" id="{1C3F1A81-D5F5-6331-28E2-9167192A9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2557" y="9466729"/>
            <a:ext cx="3330884" cy="791183"/>
          </a:xfrm>
          <a:prstGeom prst="rect">
            <a:avLst/>
          </a:prstGeom>
          <a:noFill/>
        </p:spPr>
      </p:pic>
    </p:spTree>
    <p:extLst>
      <p:ext uri="{BB962C8B-B14F-4D97-AF65-F5344CB8AC3E}">
        <p14:creationId xmlns:p14="http://schemas.microsoft.com/office/powerpoint/2010/main" val="195306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7" name="Rectangle 2054">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3780816" cy="10337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E254E5-32C0-31C8-C9B4-9DE760317164}"/>
              </a:ext>
            </a:extLst>
          </p:cNvPr>
          <p:cNvSpPr>
            <a:spLocks noGrp="1"/>
          </p:cNvSpPr>
          <p:nvPr>
            <p:ph type="title"/>
          </p:nvPr>
        </p:nvSpPr>
        <p:spPr>
          <a:xfrm>
            <a:off x="7752522" y="964862"/>
            <a:ext cx="5346448" cy="8274173"/>
          </a:xfrm>
        </p:spPr>
        <p:txBody>
          <a:bodyPr vert="horz" lIns="91440" tIns="45720" rIns="91440" bIns="45720" rtlCol="0">
            <a:normAutofit/>
          </a:bodyPr>
          <a:lstStyle/>
          <a:p>
            <a:br>
              <a:rPr lang="en-CA" sz="4400" dirty="0"/>
            </a:br>
            <a:r>
              <a:rPr lang="en-CA" sz="4400" dirty="0"/>
              <a:t>T</a:t>
            </a:r>
            <a:r>
              <a:rPr lang="en-US" sz="4400" dirty="0" err="1"/>
              <a:t>hings</a:t>
            </a:r>
            <a:r>
              <a:rPr lang="en-US" sz="4400" dirty="0"/>
              <a:t> that are owned and have value</a:t>
            </a:r>
            <a:br>
              <a:rPr lang="en-US" sz="4400" dirty="0"/>
            </a:br>
            <a:br>
              <a:rPr lang="en-US" sz="4400" dirty="0"/>
            </a:br>
            <a:r>
              <a:rPr lang="en-US" sz="4400" u="sng" dirty="0"/>
              <a:t>Example</a:t>
            </a:r>
            <a:r>
              <a:rPr lang="en-US" sz="4400" dirty="0"/>
              <a:t>: </a:t>
            </a:r>
            <a:br>
              <a:rPr lang="en-US" sz="4400" dirty="0"/>
            </a:br>
            <a:r>
              <a:rPr lang="en-US" sz="4400" dirty="0"/>
              <a:t>- Furniture</a:t>
            </a:r>
            <a:br>
              <a:rPr lang="en-US" sz="4400" dirty="0"/>
            </a:br>
            <a:r>
              <a:rPr lang="en-US" sz="4400" dirty="0"/>
              <a:t>- Vehicle</a:t>
            </a:r>
            <a:br>
              <a:rPr lang="en-US" sz="4400" dirty="0"/>
            </a:br>
            <a:r>
              <a:rPr lang="en-US" sz="4400" dirty="0"/>
              <a:t>- Bank savings</a:t>
            </a:r>
            <a:br>
              <a:rPr lang="en-US" sz="4400" dirty="0"/>
            </a:br>
            <a:br>
              <a:rPr lang="en-US" sz="4400" dirty="0"/>
            </a:br>
            <a:r>
              <a:rPr lang="en-US" sz="4400" dirty="0"/>
              <a:t>*can we put a picture?</a:t>
            </a:r>
          </a:p>
        </p:txBody>
      </p:sp>
      <p:pic>
        <p:nvPicPr>
          <p:cNvPr id="5" name="Picture 4" descr="A black background with green text&#10;&#10;Description automatically generated">
            <a:extLst>
              <a:ext uri="{FF2B5EF4-FFF2-40B4-BE49-F238E27FC236}">
                <a16:creationId xmlns:a16="http://schemas.microsoft.com/office/drawing/2014/main" id="{CC506111-AE63-DAE2-C3D2-94FEE170D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2557" y="9328666"/>
            <a:ext cx="3912130" cy="929246"/>
          </a:xfrm>
          <a:prstGeom prst="rect">
            <a:avLst/>
          </a:prstGeom>
          <a:noFill/>
        </p:spPr>
      </p:pic>
      <p:sp>
        <p:nvSpPr>
          <p:cNvPr id="8" name="TextBox 7">
            <a:extLst>
              <a:ext uri="{FF2B5EF4-FFF2-40B4-BE49-F238E27FC236}">
                <a16:creationId xmlns:a16="http://schemas.microsoft.com/office/drawing/2014/main" id="{988954FD-2F00-B5BD-5307-7B423B432C2E}"/>
              </a:ext>
            </a:extLst>
          </p:cNvPr>
          <p:cNvSpPr txBox="1"/>
          <p:nvPr/>
        </p:nvSpPr>
        <p:spPr>
          <a:xfrm>
            <a:off x="3537930" y="1009134"/>
            <a:ext cx="6887816" cy="1938992"/>
          </a:xfrm>
          <a:prstGeom prst="rect">
            <a:avLst/>
          </a:prstGeom>
          <a:noFill/>
        </p:spPr>
        <p:txBody>
          <a:bodyPr wrap="square">
            <a:spAutoFit/>
          </a:bodyPr>
          <a:lstStyle/>
          <a:p>
            <a:pPr algn="ctr"/>
            <a:r>
              <a:rPr lang="en-CA" sz="6000" b="1" dirty="0">
                <a:latin typeface="Amasis MT Pro Black" panose="02040A04050005020304" pitchFamily="18" charset="0"/>
                <a:ea typeface="+mj-ea"/>
                <a:cs typeface="+mj-cs"/>
              </a:rPr>
              <a:t>	</a:t>
            </a:r>
            <a:r>
              <a:rPr lang="en-US" sz="6000" b="1" dirty="0">
                <a:latin typeface="Amasis MT Pro Black" panose="02040A04050005020304" pitchFamily="18" charset="0"/>
                <a:ea typeface="+mj-ea"/>
                <a:cs typeface="+mj-cs"/>
              </a:rPr>
              <a:t>WHAT IS AN ASSET?</a:t>
            </a:r>
            <a:endParaRPr lang="en-US" sz="6000" b="1" dirty="0">
              <a:latin typeface="Amasis MT Pro Black" panose="02040A04050005020304" pitchFamily="18" charset="0"/>
            </a:endParaRPr>
          </a:p>
        </p:txBody>
      </p:sp>
    </p:spTree>
    <p:extLst>
      <p:ext uri="{BB962C8B-B14F-4D97-AF65-F5344CB8AC3E}">
        <p14:creationId xmlns:p14="http://schemas.microsoft.com/office/powerpoint/2010/main" val="158537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84262" cy="103378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34207"/>
            <a:ext cx="13784261" cy="6593593"/>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95009" y="-3629862"/>
            <a:ext cx="6594240" cy="13784263"/>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852840" y="-3372036"/>
            <a:ext cx="6593593" cy="13269251"/>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34203"/>
            <a:ext cx="9658123" cy="6593589"/>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6721898" y="-1555724"/>
            <a:ext cx="5641855" cy="6691578"/>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9DE23CE6-A398-665B-D3F1-54BAE0CAF0E9}"/>
              </a:ext>
            </a:extLst>
          </p:cNvPr>
          <p:cNvSpPr txBox="1"/>
          <p:nvPr/>
        </p:nvSpPr>
        <p:spPr>
          <a:xfrm>
            <a:off x="1208741" y="1293915"/>
            <a:ext cx="11366774" cy="4414397"/>
          </a:xfrm>
          <a:prstGeom prst="rect">
            <a:avLst/>
          </a:prstGeom>
        </p:spPr>
        <p:txBody>
          <a:bodyPr vert="horz" lIns="91440" tIns="45720" rIns="91440" bIns="45720" rtlCol="0" anchor="b">
            <a:normAutofit fontScale="55000" lnSpcReduction="20000"/>
          </a:bodyPr>
          <a:lstStyle/>
          <a:p>
            <a:pPr defTabSz="914400">
              <a:lnSpc>
                <a:spcPct val="90000"/>
              </a:lnSpc>
              <a:spcBef>
                <a:spcPct val="0"/>
              </a:spcBef>
              <a:spcAft>
                <a:spcPts val="600"/>
              </a:spcAft>
            </a:pPr>
            <a:r>
              <a:rPr lang="en-CA" sz="9600" dirty="0">
                <a:solidFill>
                  <a:schemeClr val="bg1"/>
                </a:solidFill>
              </a:rPr>
              <a:t>What is a LIABILITY?</a:t>
            </a:r>
          </a:p>
          <a:p>
            <a:pPr defTabSz="914400">
              <a:lnSpc>
                <a:spcPct val="90000"/>
              </a:lnSpc>
              <a:spcBef>
                <a:spcPct val="0"/>
              </a:spcBef>
              <a:spcAft>
                <a:spcPts val="600"/>
              </a:spcAft>
            </a:pPr>
            <a:endParaRPr lang="en-CA" sz="9600" kern="1200" dirty="0">
              <a:solidFill>
                <a:schemeClr val="bg1"/>
              </a:solidFill>
              <a:latin typeface="+mj-lt"/>
              <a:ea typeface="+mj-ea"/>
              <a:cs typeface="+mj-cs"/>
            </a:endParaRPr>
          </a:p>
          <a:p>
            <a:r>
              <a:rPr lang="en-CA" sz="6600" dirty="0"/>
              <a:t>T</a:t>
            </a:r>
            <a:r>
              <a:rPr lang="en-US" sz="6600" dirty="0" err="1"/>
              <a:t>hings</a:t>
            </a:r>
            <a:r>
              <a:rPr lang="en-US" sz="6600" dirty="0"/>
              <a:t> that are debts that you do NOT own</a:t>
            </a:r>
          </a:p>
          <a:p>
            <a:pPr marL="0" indent="0">
              <a:buNone/>
            </a:pPr>
            <a:r>
              <a:rPr lang="en-US" sz="6600" dirty="0"/>
              <a:t>    </a:t>
            </a:r>
            <a:r>
              <a:rPr lang="en-US" sz="6600" u="sng" dirty="0"/>
              <a:t>Example:</a:t>
            </a:r>
            <a:r>
              <a:rPr lang="en-US" sz="6600" dirty="0"/>
              <a:t> </a:t>
            </a:r>
          </a:p>
          <a:p>
            <a:r>
              <a:rPr lang="en-US" sz="6600" dirty="0"/>
              <a:t>Car loan</a:t>
            </a:r>
          </a:p>
          <a:p>
            <a:r>
              <a:rPr lang="en-US" sz="6600" dirty="0"/>
              <a:t>Credit card bill</a:t>
            </a:r>
          </a:p>
          <a:p>
            <a:r>
              <a:rPr lang="en-US" sz="6600" dirty="0"/>
              <a:t>Mortgage</a:t>
            </a:r>
          </a:p>
          <a:p>
            <a:pPr defTabSz="914400">
              <a:lnSpc>
                <a:spcPct val="90000"/>
              </a:lnSpc>
              <a:spcBef>
                <a:spcPct val="0"/>
              </a:spcBef>
              <a:spcAft>
                <a:spcPts val="600"/>
              </a:spcAft>
            </a:pPr>
            <a:endParaRPr lang="en-US" sz="5800" kern="1200" dirty="0">
              <a:solidFill>
                <a:schemeClr val="bg1"/>
              </a:solidFill>
              <a:latin typeface="+mj-lt"/>
              <a:ea typeface="+mj-ea"/>
              <a:cs typeface="+mj-cs"/>
            </a:endParaRPr>
          </a:p>
          <a:p>
            <a:pPr defTabSz="914400">
              <a:lnSpc>
                <a:spcPct val="90000"/>
              </a:lnSpc>
              <a:spcBef>
                <a:spcPct val="0"/>
              </a:spcBef>
              <a:spcAft>
                <a:spcPts val="600"/>
              </a:spcAft>
            </a:pPr>
            <a:r>
              <a:rPr lang="en-US" sz="5800" dirty="0">
                <a:solidFill>
                  <a:schemeClr val="bg1"/>
                </a:solidFill>
                <a:latin typeface="+mj-lt"/>
                <a:ea typeface="+mj-ea"/>
                <a:cs typeface="+mj-cs"/>
              </a:rPr>
              <a:t>Picture?  </a:t>
            </a:r>
            <a:r>
              <a:rPr lang="en-US" sz="5800" dirty="0" err="1">
                <a:solidFill>
                  <a:schemeClr val="bg1"/>
                </a:solidFill>
                <a:latin typeface="+mj-lt"/>
                <a:ea typeface="+mj-ea"/>
                <a:cs typeface="+mj-cs"/>
              </a:rPr>
              <a:t>Haha</a:t>
            </a:r>
            <a:r>
              <a:rPr lang="en-US" sz="5800" dirty="0">
                <a:solidFill>
                  <a:schemeClr val="bg1"/>
                </a:solidFill>
                <a:latin typeface="+mj-lt"/>
                <a:ea typeface="+mj-ea"/>
                <a:cs typeface="+mj-cs"/>
              </a:rPr>
              <a:t> this is so bad </a:t>
            </a:r>
            <a:endParaRPr lang="en-US" sz="5800" kern="1200" dirty="0">
              <a:solidFill>
                <a:schemeClr val="bg1"/>
              </a:solidFill>
              <a:latin typeface="+mj-lt"/>
              <a:ea typeface="+mj-ea"/>
              <a:cs typeface="+mj-cs"/>
            </a:endParaRPr>
          </a:p>
        </p:txBody>
      </p:sp>
      <p:pic>
        <p:nvPicPr>
          <p:cNvPr id="2" name="Picture 1" descr="A black background with green text&#10;&#10;Description automatically generated">
            <a:extLst>
              <a:ext uri="{FF2B5EF4-FFF2-40B4-BE49-F238E27FC236}">
                <a16:creationId xmlns:a16="http://schemas.microsoft.com/office/drawing/2014/main" id="{38222D03-CC2C-A67D-AF73-619786E47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2557" y="9271638"/>
            <a:ext cx="4152220" cy="986274"/>
          </a:xfrm>
          <a:prstGeom prst="rect">
            <a:avLst/>
          </a:prstGeom>
          <a:noFill/>
        </p:spPr>
      </p:pic>
    </p:spTree>
    <p:extLst>
      <p:ext uri="{BB962C8B-B14F-4D97-AF65-F5344CB8AC3E}">
        <p14:creationId xmlns:p14="http://schemas.microsoft.com/office/powerpoint/2010/main" val="156788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84262" cy="103378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3784260" cy="2375606"/>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190477" y="0"/>
            <a:ext cx="4593785" cy="2376295"/>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703958" y="-5703959"/>
            <a:ext cx="2376346" cy="13784265"/>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black background with green text&#10;&#10;Description automatically generated">
            <a:extLst>
              <a:ext uri="{FF2B5EF4-FFF2-40B4-BE49-F238E27FC236}">
                <a16:creationId xmlns:a16="http://schemas.microsoft.com/office/drawing/2014/main" id="{7DAD9B4B-A3E6-29DE-1C9B-258E499881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2556" y="9504782"/>
            <a:ext cx="3170681" cy="753130"/>
          </a:xfrm>
          <a:prstGeom prst="rect">
            <a:avLst/>
          </a:prstGeom>
          <a:noFill/>
        </p:spPr>
      </p:pic>
      <p:graphicFrame>
        <p:nvGraphicFramePr>
          <p:cNvPr id="6" name="TextBox 1">
            <a:extLst>
              <a:ext uri="{FF2B5EF4-FFF2-40B4-BE49-F238E27FC236}">
                <a16:creationId xmlns:a16="http://schemas.microsoft.com/office/drawing/2014/main" id="{A6054770-DA6E-066E-169E-42118774075F}"/>
              </a:ext>
            </a:extLst>
          </p:cNvPr>
          <p:cNvGraphicFramePr/>
          <p:nvPr>
            <p:extLst>
              <p:ext uri="{D42A27DB-BD31-4B8C-83A1-F6EECF244321}">
                <p14:modId xmlns:p14="http://schemas.microsoft.com/office/powerpoint/2010/main" val="2934915927"/>
              </p:ext>
            </p:extLst>
          </p:nvPr>
        </p:nvGraphicFramePr>
        <p:xfrm>
          <a:off x="728169" y="3184517"/>
          <a:ext cx="12354992" cy="6320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BB9F944E-3F19-B17A-EF48-690CC1C77BEB}"/>
              </a:ext>
            </a:extLst>
          </p:cNvPr>
          <p:cNvSpPr txBox="1"/>
          <p:nvPr/>
        </p:nvSpPr>
        <p:spPr>
          <a:xfrm>
            <a:off x="1553736" y="986118"/>
            <a:ext cx="10703858" cy="707886"/>
          </a:xfrm>
          <a:prstGeom prst="rect">
            <a:avLst/>
          </a:prstGeom>
          <a:noFill/>
        </p:spPr>
        <p:txBody>
          <a:bodyPr wrap="square" rtlCol="0">
            <a:spAutoFit/>
          </a:bodyPr>
          <a:lstStyle/>
          <a:p>
            <a:pPr algn="ctr"/>
            <a:r>
              <a:rPr lang="en-CA" sz="4000" dirty="0">
                <a:solidFill>
                  <a:schemeClr val="bg1"/>
                </a:solidFill>
                <a:latin typeface="Amasis MT Pro Black" panose="02040A04050005020304" pitchFamily="18" charset="0"/>
              </a:rPr>
              <a:t>What is Net Worth?</a:t>
            </a:r>
            <a:endParaRPr lang="en-US" sz="4000" dirty="0">
              <a:solidFill>
                <a:schemeClr val="bg1"/>
              </a:solidFill>
              <a:latin typeface="Amasis MT Pro Black" panose="02040A04050005020304" pitchFamily="18" charset="0"/>
            </a:endParaRPr>
          </a:p>
        </p:txBody>
      </p:sp>
    </p:spTree>
    <p:extLst>
      <p:ext uri="{BB962C8B-B14F-4D97-AF65-F5344CB8AC3E}">
        <p14:creationId xmlns:p14="http://schemas.microsoft.com/office/powerpoint/2010/main" val="3377818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54E5-32C0-31C8-C9B4-9DE760317164}"/>
              </a:ext>
            </a:extLst>
          </p:cNvPr>
          <p:cNvSpPr>
            <a:spLocks noGrp="1"/>
          </p:cNvSpPr>
          <p:nvPr>
            <p:ph type="title"/>
          </p:nvPr>
        </p:nvSpPr>
        <p:spPr>
          <a:xfrm>
            <a:off x="7752522" y="2524539"/>
            <a:ext cx="5346448" cy="6714496"/>
          </a:xfrm>
        </p:spPr>
        <p:txBody>
          <a:bodyPr vert="horz" lIns="91440" tIns="45720" rIns="91440" bIns="45720" rtlCol="0">
            <a:normAutofit/>
          </a:bodyPr>
          <a:lstStyle/>
          <a:p>
            <a:pPr algn="l" rtl="0" fontAlgn="base"/>
            <a:r>
              <a:rPr lang="en-US" sz="4000" b="0" i="0" u="none" strike="noStrike" dirty="0">
                <a:solidFill>
                  <a:srgbClr val="000000"/>
                </a:solidFill>
                <a:effectLst/>
                <a:latin typeface="Georgia" panose="02040502050405020303" pitchFamily="18" charset="0"/>
              </a:rPr>
              <a:t>Cash</a:t>
            </a:r>
            <a:r>
              <a:rPr lang="en-US" sz="4000" b="0" i="0" dirty="0">
                <a:solidFill>
                  <a:srgbClr val="000000"/>
                </a:solidFill>
                <a:effectLst/>
                <a:latin typeface="Georgia" panose="02040502050405020303" pitchFamily="18" charset="0"/>
              </a:rPr>
              <a:t>​</a:t>
            </a:r>
            <a:br>
              <a:rPr lang="en-US" sz="4000" b="0" i="0" dirty="0">
                <a:effectLst/>
              </a:rPr>
            </a:br>
            <a:r>
              <a:rPr lang="en-US" sz="4000" b="0" i="0" u="none" strike="noStrike" dirty="0">
                <a:solidFill>
                  <a:srgbClr val="000000"/>
                </a:solidFill>
                <a:effectLst/>
                <a:latin typeface="Georgia" panose="02040502050405020303" pitchFamily="18" charset="0"/>
              </a:rPr>
              <a:t>I-pod</a:t>
            </a:r>
            <a:r>
              <a:rPr lang="en-US" sz="4000" b="0" i="0" dirty="0">
                <a:solidFill>
                  <a:srgbClr val="000000"/>
                </a:solidFill>
                <a:effectLst/>
                <a:latin typeface="Georgia" panose="02040502050405020303" pitchFamily="18" charset="0"/>
              </a:rPr>
              <a:t>​</a:t>
            </a:r>
            <a:br>
              <a:rPr lang="en-US" sz="4000" b="0" i="0" dirty="0">
                <a:effectLst/>
              </a:rPr>
            </a:br>
            <a:r>
              <a:rPr lang="en-US" sz="4000" b="0" i="0" u="none" strike="noStrike" dirty="0">
                <a:solidFill>
                  <a:srgbClr val="000000"/>
                </a:solidFill>
                <a:effectLst/>
                <a:latin typeface="Georgia" panose="02040502050405020303" pitchFamily="18" charset="0"/>
              </a:rPr>
              <a:t>Bicycle</a:t>
            </a:r>
            <a:r>
              <a:rPr lang="en-US" sz="4000" b="0" i="0" dirty="0">
                <a:solidFill>
                  <a:srgbClr val="000000"/>
                </a:solidFill>
                <a:effectLst/>
                <a:latin typeface="Georgia" panose="02040502050405020303" pitchFamily="18" charset="0"/>
              </a:rPr>
              <a:t>​</a:t>
            </a:r>
            <a:br>
              <a:rPr lang="en-US" sz="4000" b="0" i="0" dirty="0">
                <a:effectLst/>
              </a:rPr>
            </a:br>
            <a:r>
              <a:rPr lang="en-US" sz="4000" b="0" i="0" u="none" strike="noStrike" dirty="0">
                <a:solidFill>
                  <a:srgbClr val="000000"/>
                </a:solidFill>
                <a:effectLst/>
                <a:latin typeface="Georgia" panose="02040502050405020303" pitchFamily="18" charset="0"/>
              </a:rPr>
              <a:t>Mortgage</a:t>
            </a:r>
            <a:r>
              <a:rPr lang="en-US" sz="4000" b="0" i="0" dirty="0">
                <a:solidFill>
                  <a:srgbClr val="000000"/>
                </a:solidFill>
                <a:effectLst/>
                <a:latin typeface="Georgia" panose="02040502050405020303" pitchFamily="18" charset="0"/>
              </a:rPr>
              <a:t>​</a:t>
            </a:r>
            <a:br>
              <a:rPr lang="en-US" sz="4000" b="0" i="0" dirty="0">
                <a:effectLst/>
              </a:rPr>
            </a:br>
            <a:r>
              <a:rPr lang="en-US" sz="4000" b="0" i="0" u="none" strike="noStrike" dirty="0">
                <a:solidFill>
                  <a:srgbClr val="000000"/>
                </a:solidFill>
                <a:effectLst/>
                <a:latin typeface="Georgia" panose="02040502050405020303" pitchFamily="18" charset="0"/>
              </a:rPr>
              <a:t>Bank Loan</a:t>
            </a:r>
            <a:r>
              <a:rPr lang="en-US" sz="4000" b="0" i="0" dirty="0">
                <a:solidFill>
                  <a:srgbClr val="000000"/>
                </a:solidFill>
                <a:effectLst/>
                <a:latin typeface="Georgia" panose="02040502050405020303" pitchFamily="18" charset="0"/>
              </a:rPr>
              <a:t>​</a:t>
            </a:r>
            <a:br>
              <a:rPr lang="en-US" sz="4000" b="0" i="0" dirty="0">
                <a:effectLst/>
              </a:rPr>
            </a:br>
            <a:r>
              <a:rPr lang="en-US" sz="4000" b="0" i="0" u="none" strike="noStrike" dirty="0">
                <a:solidFill>
                  <a:srgbClr val="000000"/>
                </a:solidFill>
                <a:effectLst/>
                <a:latin typeface="Georgia" panose="02040502050405020303" pitchFamily="18" charset="0"/>
              </a:rPr>
              <a:t>House</a:t>
            </a:r>
            <a:r>
              <a:rPr lang="en-US" sz="4000" b="0" i="0" dirty="0">
                <a:solidFill>
                  <a:srgbClr val="000000"/>
                </a:solidFill>
                <a:effectLst/>
                <a:latin typeface="Georgia" panose="02040502050405020303" pitchFamily="18" charset="0"/>
              </a:rPr>
              <a:t>​</a:t>
            </a:r>
            <a:br>
              <a:rPr lang="en-US" sz="4000" b="0" i="0" dirty="0">
                <a:effectLst/>
              </a:rPr>
            </a:br>
            <a:r>
              <a:rPr lang="en-US" sz="4000" b="0" i="0" u="none" strike="noStrike" dirty="0">
                <a:solidFill>
                  <a:srgbClr val="000000"/>
                </a:solidFill>
                <a:effectLst/>
                <a:latin typeface="Georgia" panose="02040502050405020303" pitchFamily="18" charset="0"/>
              </a:rPr>
              <a:t>Furniture</a:t>
            </a:r>
            <a:r>
              <a:rPr lang="en-US" sz="4000" b="0" i="0" dirty="0">
                <a:solidFill>
                  <a:srgbClr val="000000"/>
                </a:solidFill>
                <a:effectLst/>
                <a:latin typeface="Georgia" panose="02040502050405020303" pitchFamily="18" charset="0"/>
              </a:rPr>
              <a:t>​</a:t>
            </a:r>
            <a:br>
              <a:rPr lang="en-US" sz="4000" b="0" i="0" dirty="0">
                <a:effectLst/>
              </a:rPr>
            </a:br>
            <a:r>
              <a:rPr lang="en-US" sz="4000" b="0" i="0" u="none" strike="noStrike" dirty="0">
                <a:solidFill>
                  <a:srgbClr val="000000"/>
                </a:solidFill>
                <a:effectLst/>
                <a:latin typeface="Georgia" panose="02040502050405020303" pitchFamily="18" charset="0"/>
              </a:rPr>
              <a:t>IOU to Friend/Parent</a:t>
            </a:r>
            <a:br>
              <a:rPr lang="en-CA" sz="1050" b="0" i="0" dirty="0">
                <a:effectLst/>
              </a:rPr>
            </a:br>
            <a:br>
              <a:rPr lang="en-US" sz="4400" dirty="0"/>
            </a:br>
            <a:br>
              <a:rPr lang="en-US" sz="4400" dirty="0"/>
            </a:br>
            <a:r>
              <a:rPr lang="en-US" sz="4400" dirty="0"/>
              <a:t>*can we put a picture?</a:t>
            </a:r>
          </a:p>
        </p:txBody>
      </p:sp>
      <p:pic>
        <p:nvPicPr>
          <p:cNvPr id="5" name="Picture 4" descr="A black background with green text&#10;&#10;Description automatically generated">
            <a:extLst>
              <a:ext uri="{FF2B5EF4-FFF2-40B4-BE49-F238E27FC236}">
                <a16:creationId xmlns:a16="http://schemas.microsoft.com/office/drawing/2014/main" id="{CC506111-AE63-DAE2-C3D2-94FEE170D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2557" y="9328666"/>
            <a:ext cx="3912130" cy="929246"/>
          </a:xfrm>
          <a:prstGeom prst="rect">
            <a:avLst/>
          </a:prstGeom>
          <a:noFill/>
        </p:spPr>
      </p:pic>
      <p:sp>
        <p:nvSpPr>
          <p:cNvPr id="8" name="TextBox 7">
            <a:extLst>
              <a:ext uri="{FF2B5EF4-FFF2-40B4-BE49-F238E27FC236}">
                <a16:creationId xmlns:a16="http://schemas.microsoft.com/office/drawing/2014/main" id="{988954FD-2F00-B5BD-5307-7B423B432C2E}"/>
              </a:ext>
            </a:extLst>
          </p:cNvPr>
          <p:cNvSpPr txBox="1"/>
          <p:nvPr/>
        </p:nvSpPr>
        <p:spPr>
          <a:xfrm>
            <a:off x="1808921" y="1009134"/>
            <a:ext cx="10038521" cy="1015663"/>
          </a:xfrm>
          <a:prstGeom prst="rect">
            <a:avLst/>
          </a:prstGeom>
          <a:noFill/>
        </p:spPr>
        <p:txBody>
          <a:bodyPr wrap="square">
            <a:spAutoFit/>
          </a:bodyPr>
          <a:lstStyle/>
          <a:p>
            <a:pPr algn="ctr"/>
            <a:r>
              <a:rPr lang="en-CA" sz="6000" b="1" dirty="0">
                <a:latin typeface="Amasis MT Pro Black" panose="02040A04050005020304" pitchFamily="18" charset="0"/>
                <a:ea typeface="+mj-ea"/>
                <a:cs typeface="+mj-cs"/>
              </a:rPr>
              <a:t>	</a:t>
            </a:r>
            <a:r>
              <a:rPr lang="en-US" sz="6000" b="1" dirty="0">
                <a:latin typeface="Amasis MT Pro Black" panose="02040A04050005020304" pitchFamily="18" charset="0"/>
                <a:ea typeface="+mj-ea"/>
                <a:cs typeface="+mj-cs"/>
              </a:rPr>
              <a:t>Asset or Liability?</a:t>
            </a:r>
            <a:endParaRPr lang="en-US" sz="6000" b="1" dirty="0">
              <a:latin typeface="Amasis MT Pro Black" panose="02040A04050005020304" pitchFamily="18" charset="0"/>
            </a:endParaRPr>
          </a:p>
        </p:txBody>
      </p:sp>
    </p:spTree>
    <p:extLst>
      <p:ext uri="{BB962C8B-B14F-4D97-AF65-F5344CB8AC3E}">
        <p14:creationId xmlns:p14="http://schemas.microsoft.com/office/powerpoint/2010/main" val="3516626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54E5-32C0-31C8-C9B4-9DE760317164}"/>
              </a:ext>
            </a:extLst>
          </p:cNvPr>
          <p:cNvSpPr>
            <a:spLocks noGrp="1"/>
          </p:cNvSpPr>
          <p:nvPr>
            <p:ph type="title"/>
          </p:nvPr>
        </p:nvSpPr>
        <p:spPr>
          <a:xfrm>
            <a:off x="7752522" y="2524539"/>
            <a:ext cx="5346448" cy="6714496"/>
          </a:xfrm>
        </p:spPr>
        <p:txBody>
          <a:bodyPr vert="horz" lIns="91440" tIns="45720" rIns="91440" bIns="45720" rtlCol="0">
            <a:normAutofit/>
          </a:bodyPr>
          <a:lstStyle/>
          <a:p>
            <a:pPr algn="l" rtl="0" fontAlgn="base"/>
            <a:r>
              <a:rPr lang="en-US" sz="4000" b="0" i="0" u="none" strike="noStrike" dirty="0">
                <a:solidFill>
                  <a:srgbClr val="000000"/>
                </a:solidFill>
                <a:effectLst/>
                <a:latin typeface="Georgia" panose="02040502050405020303" pitchFamily="18" charset="0"/>
              </a:rPr>
              <a:t>Cash</a:t>
            </a:r>
            <a:r>
              <a:rPr lang="en-US" sz="4000" b="0" i="0" dirty="0">
                <a:solidFill>
                  <a:srgbClr val="000000"/>
                </a:solidFill>
                <a:effectLst/>
                <a:latin typeface="Georgia" panose="02040502050405020303" pitchFamily="18" charset="0"/>
              </a:rPr>
              <a:t>​</a:t>
            </a:r>
            <a:br>
              <a:rPr lang="en-US" sz="4000" b="0" i="0" dirty="0">
                <a:effectLst/>
              </a:rPr>
            </a:br>
            <a:r>
              <a:rPr lang="en-US" sz="4000" b="0" i="0" u="none" strike="noStrike" dirty="0">
                <a:solidFill>
                  <a:srgbClr val="000000"/>
                </a:solidFill>
                <a:effectLst/>
                <a:latin typeface="Georgia" panose="02040502050405020303" pitchFamily="18" charset="0"/>
              </a:rPr>
              <a:t>I-pod</a:t>
            </a:r>
            <a:r>
              <a:rPr lang="en-US" sz="4000" b="0" i="0" dirty="0">
                <a:solidFill>
                  <a:srgbClr val="000000"/>
                </a:solidFill>
                <a:effectLst/>
                <a:latin typeface="Georgia" panose="02040502050405020303" pitchFamily="18" charset="0"/>
              </a:rPr>
              <a:t>​</a:t>
            </a:r>
            <a:br>
              <a:rPr lang="en-US" sz="4000" b="0" i="0" dirty="0">
                <a:effectLst/>
              </a:rPr>
            </a:br>
            <a:r>
              <a:rPr lang="en-US" sz="4000" b="0" i="0" u="none" strike="noStrike" dirty="0">
                <a:solidFill>
                  <a:srgbClr val="000000"/>
                </a:solidFill>
                <a:effectLst/>
                <a:latin typeface="Georgia" panose="02040502050405020303" pitchFamily="18" charset="0"/>
              </a:rPr>
              <a:t>Bicycle</a:t>
            </a:r>
            <a:r>
              <a:rPr lang="en-US" sz="4000" b="0" i="0" dirty="0">
                <a:solidFill>
                  <a:srgbClr val="000000"/>
                </a:solidFill>
                <a:effectLst/>
                <a:latin typeface="Georgia" panose="02040502050405020303" pitchFamily="18" charset="0"/>
              </a:rPr>
              <a:t>​</a:t>
            </a:r>
            <a:br>
              <a:rPr lang="en-US" sz="4000" b="0" i="0" dirty="0">
                <a:effectLst/>
              </a:rPr>
            </a:br>
            <a:r>
              <a:rPr lang="en-US" sz="4000" b="0" i="0" u="none" strike="noStrike" dirty="0">
                <a:solidFill>
                  <a:srgbClr val="000000"/>
                </a:solidFill>
                <a:effectLst/>
                <a:latin typeface="Georgia" panose="02040502050405020303" pitchFamily="18" charset="0"/>
              </a:rPr>
              <a:t>Mortgage</a:t>
            </a:r>
            <a:r>
              <a:rPr lang="en-US" sz="4000" b="0" i="0" dirty="0">
                <a:solidFill>
                  <a:srgbClr val="000000"/>
                </a:solidFill>
                <a:effectLst/>
                <a:latin typeface="Georgia" panose="02040502050405020303" pitchFamily="18" charset="0"/>
              </a:rPr>
              <a:t>​</a:t>
            </a:r>
            <a:br>
              <a:rPr lang="en-US" sz="4000" b="0" i="0" dirty="0">
                <a:effectLst/>
              </a:rPr>
            </a:br>
            <a:r>
              <a:rPr lang="en-US" sz="4000" b="0" i="0" u="none" strike="noStrike" dirty="0">
                <a:solidFill>
                  <a:srgbClr val="000000"/>
                </a:solidFill>
                <a:effectLst/>
                <a:latin typeface="Georgia" panose="02040502050405020303" pitchFamily="18" charset="0"/>
              </a:rPr>
              <a:t>Bank Loan</a:t>
            </a:r>
            <a:r>
              <a:rPr lang="en-US" sz="4000" b="0" i="0" dirty="0">
                <a:solidFill>
                  <a:srgbClr val="000000"/>
                </a:solidFill>
                <a:effectLst/>
                <a:latin typeface="Georgia" panose="02040502050405020303" pitchFamily="18" charset="0"/>
              </a:rPr>
              <a:t>​</a:t>
            </a:r>
            <a:br>
              <a:rPr lang="en-US" sz="4000" b="0" i="0" dirty="0">
                <a:effectLst/>
              </a:rPr>
            </a:br>
            <a:r>
              <a:rPr lang="en-US" sz="4000" b="0" i="0" u="none" strike="noStrike" dirty="0">
                <a:solidFill>
                  <a:srgbClr val="000000"/>
                </a:solidFill>
                <a:effectLst/>
                <a:latin typeface="Georgia" panose="02040502050405020303" pitchFamily="18" charset="0"/>
              </a:rPr>
              <a:t>House</a:t>
            </a:r>
            <a:r>
              <a:rPr lang="en-US" sz="4000" b="0" i="0" dirty="0">
                <a:solidFill>
                  <a:srgbClr val="000000"/>
                </a:solidFill>
                <a:effectLst/>
                <a:latin typeface="Georgia" panose="02040502050405020303" pitchFamily="18" charset="0"/>
              </a:rPr>
              <a:t>​</a:t>
            </a:r>
            <a:br>
              <a:rPr lang="en-US" sz="4000" b="0" i="0" dirty="0">
                <a:effectLst/>
              </a:rPr>
            </a:br>
            <a:r>
              <a:rPr lang="en-US" sz="4000" b="0" i="0" u="none" strike="noStrike" dirty="0">
                <a:solidFill>
                  <a:srgbClr val="000000"/>
                </a:solidFill>
                <a:effectLst/>
                <a:latin typeface="Georgia" panose="02040502050405020303" pitchFamily="18" charset="0"/>
              </a:rPr>
              <a:t>Furniture</a:t>
            </a:r>
            <a:r>
              <a:rPr lang="en-US" sz="4000" b="0" i="0" dirty="0">
                <a:solidFill>
                  <a:srgbClr val="000000"/>
                </a:solidFill>
                <a:effectLst/>
                <a:latin typeface="Georgia" panose="02040502050405020303" pitchFamily="18" charset="0"/>
              </a:rPr>
              <a:t>​</a:t>
            </a:r>
            <a:br>
              <a:rPr lang="en-US" sz="4000" b="0" i="0" dirty="0">
                <a:effectLst/>
              </a:rPr>
            </a:br>
            <a:r>
              <a:rPr lang="en-US" sz="4000" b="0" i="0" u="none" strike="noStrike" dirty="0">
                <a:solidFill>
                  <a:srgbClr val="000000"/>
                </a:solidFill>
                <a:effectLst/>
                <a:latin typeface="Georgia" panose="02040502050405020303" pitchFamily="18" charset="0"/>
              </a:rPr>
              <a:t>IOU to Friend/Parent</a:t>
            </a:r>
            <a:br>
              <a:rPr lang="en-CA" sz="1050" b="0" i="0" dirty="0">
                <a:effectLst/>
              </a:rPr>
            </a:br>
            <a:br>
              <a:rPr lang="en-US" sz="4400" dirty="0"/>
            </a:br>
            <a:br>
              <a:rPr lang="en-US" sz="4400" dirty="0"/>
            </a:br>
            <a:r>
              <a:rPr lang="en-US" sz="4400" dirty="0"/>
              <a:t>*can we put a picture?</a:t>
            </a:r>
          </a:p>
        </p:txBody>
      </p:sp>
      <p:pic>
        <p:nvPicPr>
          <p:cNvPr id="5" name="Picture 4" descr="A black background with green text&#10;&#10;Description automatically generated">
            <a:extLst>
              <a:ext uri="{FF2B5EF4-FFF2-40B4-BE49-F238E27FC236}">
                <a16:creationId xmlns:a16="http://schemas.microsoft.com/office/drawing/2014/main" id="{CC506111-AE63-DAE2-C3D2-94FEE170D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2557" y="9328666"/>
            <a:ext cx="3912130" cy="929246"/>
          </a:xfrm>
          <a:prstGeom prst="rect">
            <a:avLst/>
          </a:prstGeom>
          <a:noFill/>
        </p:spPr>
      </p:pic>
      <p:sp>
        <p:nvSpPr>
          <p:cNvPr id="8" name="TextBox 7">
            <a:extLst>
              <a:ext uri="{FF2B5EF4-FFF2-40B4-BE49-F238E27FC236}">
                <a16:creationId xmlns:a16="http://schemas.microsoft.com/office/drawing/2014/main" id="{988954FD-2F00-B5BD-5307-7B423B432C2E}"/>
              </a:ext>
            </a:extLst>
          </p:cNvPr>
          <p:cNvSpPr txBox="1"/>
          <p:nvPr/>
        </p:nvSpPr>
        <p:spPr>
          <a:xfrm>
            <a:off x="1808921" y="1009134"/>
            <a:ext cx="10038521" cy="1015663"/>
          </a:xfrm>
          <a:prstGeom prst="rect">
            <a:avLst/>
          </a:prstGeom>
          <a:noFill/>
        </p:spPr>
        <p:txBody>
          <a:bodyPr wrap="square">
            <a:spAutoFit/>
          </a:bodyPr>
          <a:lstStyle/>
          <a:p>
            <a:pPr algn="ctr"/>
            <a:r>
              <a:rPr lang="en-CA" sz="6000" b="1" dirty="0">
                <a:latin typeface="Amasis MT Pro Black" panose="02040A04050005020304" pitchFamily="18" charset="0"/>
                <a:ea typeface="+mj-ea"/>
                <a:cs typeface="+mj-cs"/>
              </a:rPr>
              <a:t>	</a:t>
            </a:r>
            <a:r>
              <a:rPr lang="en-US" sz="6000" b="1" dirty="0">
                <a:latin typeface="Amasis MT Pro Black" panose="02040A04050005020304" pitchFamily="18" charset="0"/>
                <a:ea typeface="+mj-ea"/>
                <a:cs typeface="+mj-cs"/>
              </a:rPr>
              <a:t>Asset or Liability?</a:t>
            </a:r>
            <a:endParaRPr lang="en-US" sz="6000" b="1" dirty="0">
              <a:latin typeface="Amasis MT Pro Black" panose="02040A04050005020304" pitchFamily="18" charset="0"/>
            </a:endParaRPr>
          </a:p>
        </p:txBody>
      </p:sp>
    </p:spTree>
    <p:extLst>
      <p:ext uri="{BB962C8B-B14F-4D97-AF65-F5344CB8AC3E}">
        <p14:creationId xmlns:p14="http://schemas.microsoft.com/office/powerpoint/2010/main" val="4102653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C86EB-694B-DB19-D543-DC3BA119E156}"/>
              </a:ext>
            </a:extLst>
          </p:cNvPr>
          <p:cNvSpPr>
            <a:spLocks noGrp="1"/>
          </p:cNvSpPr>
          <p:nvPr>
            <p:ph type="title"/>
          </p:nvPr>
        </p:nvSpPr>
        <p:spPr/>
        <p:txBody>
          <a:bodyPr>
            <a:normAutofit fontScale="90000"/>
          </a:bodyPr>
          <a:lstStyle/>
          <a:p>
            <a:br>
              <a:rPr lang="en-US" b="0" i="0" dirty="0">
                <a:solidFill>
                  <a:srgbClr val="374151"/>
                </a:solidFill>
                <a:effectLst/>
                <a:latin typeface="Söhne"/>
              </a:rPr>
            </a:br>
            <a:br>
              <a:rPr lang="en-US" b="0" i="0" dirty="0">
                <a:solidFill>
                  <a:srgbClr val="374151"/>
                </a:solidFill>
                <a:effectLst/>
                <a:latin typeface="Söhne"/>
              </a:rPr>
            </a:br>
            <a:br>
              <a:rPr lang="en-US" b="0" i="0" dirty="0">
                <a:solidFill>
                  <a:srgbClr val="374151"/>
                </a:solidFill>
                <a:effectLst/>
                <a:latin typeface="Söhne"/>
              </a:rPr>
            </a:br>
            <a:br>
              <a:rPr lang="en-US" b="0" i="0" dirty="0">
                <a:solidFill>
                  <a:srgbClr val="374151"/>
                </a:solidFill>
                <a:effectLst/>
                <a:latin typeface="Söhne"/>
              </a:rPr>
            </a:br>
            <a:br>
              <a:rPr lang="en-US" b="0" i="0" dirty="0">
                <a:solidFill>
                  <a:srgbClr val="374151"/>
                </a:solidFill>
                <a:effectLst/>
                <a:latin typeface="Söhne"/>
              </a:rPr>
            </a:br>
            <a:br>
              <a:rPr lang="en-US" b="0" i="0" dirty="0">
                <a:solidFill>
                  <a:srgbClr val="374151"/>
                </a:solidFill>
                <a:effectLst/>
                <a:latin typeface="Söhne"/>
              </a:rPr>
            </a:br>
            <a:br>
              <a:rPr lang="en-US" b="0" i="0" dirty="0">
                <a:solidFill>
                  <a:srgbClr val="374151"/>
                </a:solidFill>
                <a:effectLst/>
                <a:latin typeface="Söhne"/>
              </a:rPr>
            </a:br>
            <a:br>
              <a:rPr lang="en-US" b="0" i="0" dirty="0">
                <a:solidFill>
                  <a:srgbClr val="374151"/>
                </a:solidFill>
                <a:effectLst/>
                <a:latin typeface="Söhne"/>
              </a:rPr>
            </a:br>
            <a:br>
              <a:rPr lang="en-US" b="0" i="0" dirty="0">
                <a:solidFill>
                  <a:srgbClr val="374151"/>
                </a:solidFill>
                <a:effectLst/>
                <a:latin typeface="Söhne"/>
              </a:rPr>
            </a:br>
            <a:br>
              <a:rPr lang="en-US" b="0" i="0" dirty="0">
                <a:solidFill>
                  <a:srgbClr val="374151"/>
                </a:solidFill>
                <a:effectLst/>
                <a:latin typeface="Söhne"/>
              </a:rPr>
            </a:br>
            <a:r>
              <a:rPr lang="en-US" b="0" i="0" dirty="0">
                <a:solidFill>
                  <a:srgbClr val="374151"/>
                </a:solidFill>
                <a:effectLst/>
                <a:latin typeface="Söhne"/>
              </a:rPr>
              <a:t>Why Should an Entrepreneur know about </a:t>
            </a:r>
            <a:r>
              <a:rPr lang="en-US" b="0" i="0">
                <a:solidFill>
                  <a:srgbClr val="374151"/>
                </a:solidFill>
                <a:effectLst/>
                <a:latin typeface="Söhne"/>
              </a:rPr>
              <a:t>a balance sheet?</a:t>
            </a:r>
            <a:br>
              <a:rPr lang="en-US" b="0" i="0" dirty="0">
                <a:solidFill>
                  <a:srgbClr val="374151"/>
                </a:solidFill>
                <a:effectLst/>
                <a:latin typeface="Söhne"/>
              </a:rPr>
            </a:br>
            <a:br>
              <a:rPr lang="en-US" b="0" i="0" dirty="0">
                <a:solidFill>
                  <a:srgbClr val="374151"/>
                </a:solidFill>
                <a:effectLst/>
                <a:latin typeface="Söhne"/>
              </a:rPr>
            </a:br>
            <a:r>
              <a:rPr lang="en-US" b="0" i="0" dirty="0">
                <a:solidFill>
                  <a:srgbClr val="374151"/>
                </a:solidFill>
                <a:effectLst/>
                <a:latin typeface="Söhne"/>
              </a:rPr>
              <a:t>Knowing about a balance sheet is like having a financial report card for your business. It shows how much money you have (assets), how much you owe (liabilities), and what's left over for you (net worth). This helps you make smart decisions, like if you can buy cool stuff for your business or need to save money. </a:t>
            </a:r>
            <a:endParaRPr lang="en-US" dirty="0"/>
          </a:p>
        </p:txBody>
      </p:sp>
    </p:spTree>
    <p:extLst>
      <p:ext uri="{BB962C8B-B14F-4D97-AF65-F5344CB8AC3E}">
        <p14:creationId xmlns:p14="http://schemas.microsoft.com/office/powerpoint/2010/main" val="5862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E1C3E-B480-CD7E-92F0-F9DE0BACCC21}"/>
              </a:ext>
            </a:extLst>
          </p:cNvPr>
          <p:cNvSpPr>
            <a:spLocks noGrp="1"/>
          </p:cNvSpPr>
          <p:nvPr>
            <p:ph type="title"/>
          </p:nvPr>
        </p:nvSpPr>
        <p:spPr/>
        <p:txBody>
          <a:bodyPr/>
          <a:lstStyle/>
          <a:p>
            <a:r>
              <a:rPr lang="en-CA" dirty="0"/>
              <a:t>Can you think of your own?</a:t>
            </a:r>
            <a:endParaRPr lang="en-US" dirty="0"/>
          </a:p>
        </p:txBody>
      </p:sp>
    </p:spTree>
    <p:extLst>
      <p:ext uri="{BB962C8B-B14F-4D97-AF65-F5344CB8AC3E}">
        <p14:creationId xmlns:p14="http://schemas.microsoft.com/office/powerpoint/2010/main" val="262126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327C-29CF-C785-7D8C-025C2A9A1BF7}"/>
              </a:ext>
            </a:extLst>
          </p:cNvPr>
          <p:cNvSpPr>
            <a:spLocks noGrp="1"/>
          </p:cNvSpPr>
          <p:nvPr>
            <p:ph type="title"/>
          </p:nvPr>
        </p:nvSpPr>
        <p:spPr/>
        <p:txBody>
          <a:bodyPr/>
          <a:lstStyle/>
          <a:p>
            <a:r>
              <a:rPr lang="en-CA" dirty="0"/>
              <a:t>Balance Sheet Example</a:t>
            </a:r>
            <a:endParaRPr lang="en-US" dirty="0"/>
          </a:p>
        </p:txBody>
      </p:sp>
      <p:pic>
        <p:nvPicPr>
          <p:cNvPr id="1026" name="Picture 3">
            <a:extLst>
              <a:ext uri="{FF2B5EF4-FFF2-40B4-BE49-F238E27FC236}">
                <a16:creationId xmlns:a16="http://schemas.microsoft.com/office/drawing/2014/main" id="{9D9A46F6-3FB5-CAF2-6FE6-AB5496BFDE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574" y="3105772"/>
            <a:ext cx="11370365" cy="637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160073"/>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2582</TotalTime>
  <Words>273</Words>
  <Application>Microsoft Office PowerPoint</Application>
  <PresentationFormat>Custom</PresentationFormat>
  <Paragraphs>24</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Georgia</vt:lpstr>
      <vt:lpstr>Calibri</vt:lpstr>
      <vt:lpstr>Amasis MT Pro Black</vt:lpstr>
      <vt:lpstr>Calibri Light</vt:lpstr>
      <vt:lpstr>Söhne</vt:lpstr>
      <vt:lpstr>Office Theme</vt:lpstr>
      <vt:lpstr>Balance Sheet Basics</vt:lpstr>
      <vt:lpstr> Things that are owned and have value  Example:  - Furniture - Vehicle - Bank savings  *can we put a picture?</vt:lpstr>
      <vt:lpstr>PowerPoint Presentation</vt:lpstr>
      <vt:lpstr>PowerPoint Presentation</vt:lpstr>
      <vt:lpstr>Cash​ I-pod​ Bicycle​ Mortgage​ Bank Loan​ House​ Furniture​ IOU to Friend/Parent   *can we put a picture?</vt:lpstr>
      <vt:lpstr>Cash​ I-pod​ Bicycle​ Mortgage​ Bank Loan​ House​ Furniture​ IOU to Friend/Parent   *can we put a picture?</vt:lpstr>
      <vt:lpstr>          Why Should an Entrepreneur know about a balance sheet?  Knowing about a balance sheet is like having a financial report card for your business. It shows how much money you have (assets), how much you owe (liabilities), and what's left over for you (net worth). This helps you make smart decisions, like if you can buy cool stuff for your business or need to save money. </vt:lpstr>
      <vt:lpstr>Can you think of your own?</vt:lpstr>
      <vt:lpstr>Balance Sheet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Seeley, Janet (ASD-S)</dc:creator>
  <cp:lastModifiedBy>Shaw, Jill (EECD/EDPE)</cp:lastModifiedBy>
  <cp:revision>21</cp:revision>
  <dcterms:created xsi:type="dcterms:W3CDTF">2022-11-17T19:17:41Z</dcterms:created>
  <dcterms:modified xsi:type="dcterms:W3CDTF">2023-12-19T18:57:44Z</dcterms:modified>
</cp:coreProperties>
</file>