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Bryndan Write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nva Sans Bold" panose="020B0604020202020204" charset="0"/>
      <p:regular r:id="rId22"/>
    </p:embeddedFont>
    <p:embeddedFont>
      <p:font typeface="Glacial Indifference" panose="020B0604020202020204" charset="0"/>
      <p:regular r:id="rId23"/>
    </p:embeddedFont>
    <p:embeddedFont>
      <p:font typeface="Glacial Indifference Bold" panose="020B0604020202020204" charset="0"/>
      <p:regular r:id="rId24"/>
    </p:embeddedFont>
    <p:embeddedFont>
      <p:font typeface="Gochi Hand" panose="020B0604020202020204" charset="0"/>
      <p:regular r:id="rId25"/>
    </p:embeddedFont>
    <p:embeddedFont>
      <p:font typeface="Now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45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49.png"/><Relationship Id="rId7" Type="http://schemas.openxmlformats.org/officeDocument/2006/relationships/image" Target="../media/image5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49.png"/><Relationship Id="rId7" Type="http://schemas.openxmlformats.org/officeDocument/2006/relationships/image" Target="../media/image5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49.png"/><Relationship Id="rId7" Type="http://schemas.openxmlformats.org/officeDocument/2006/relationships/image" Target="../media/image5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svg"/><Relationship Id="rId3" Type="http://schemas.openxmlformats.org/officeDocument/2006/relationships/image" Target="../media/image36.png"/><Relationship Id="rId7" Type="http://schemas.openxmlformats.org/officeDocument/2006/relationships/image" Target="../media/image61.svg"/><Relationship Id="rId12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35.svg"/><Relationship Id="rId15" Type="http://schemas.openxmlformats.org/officeDocument/2006/relationships/image" Target="../media/image69.svg"/><Relationship Id="rId10" Type="http://schemas.openxmlformats.org/officeDocument/2006/relationships/image" Target="../media/image64.png"/><Relationship Id="rId4" Type="http://schemas.openxmlformats.org/officeDocument/2006/relationships/image" Target="../media/image34.png"/><Relationship Id="rId9" Type="http://schemas.openxmlformats.org/officeDocument/2006/relationships/image" Target="../media/image63.svg"/><Relationship Id="rId1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svg"/><Relationship Id="rId3" Type="http://schemas.openxmlformats.org/officeDocument/2006/relationships/image" Target="../media/image36.png"/><Relationship Id="rId7" Type="http://schemas.openxmlformats.org/officeDocument/2006/relationships/image" Target="../media/image15.svg"/><Relationship Id="rId12" Type="http://schemas.openxmlformats.org/officeDocument/2006/relationships/image" Target="../media/image7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73.svg"/><Relationship Id="rId5" Type="http://schemas.openxmlformats.org/officeDocument/2006/relationships/image" Target="../media/image13.svg"/><Relationship Id="rId15" Type="http://schemas.openxmlformats.org/officeDocument/2006/relationships/image" Target="../media/image77.svg"/><Relationship Id="rId10" Type="http://schemas.openxmlformats.org/officeDocument/2006/relationships/image" Target="../media/image72.png"/><Relationship Id="rId4" Type="http://schemas.openxmlformats.org/officeDocument/2006/relationships/image" Target="../media/image12.png"/><Relationship Id="rId9" Type="http://schemas.openxmlformats.org/officeDocument/2006/relationships/image" Target="../media/image71.svg"/><Relationship Id="rId1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0.png"/><Relationship Id="rId3" Type="http://schemas.openxmlformats.org/officeDocument/2006/relationships/image" Target="../media/image78.png"/><Relationship Id="rId7" Type="http://schemas.openxmlformats.org/officeDocument/2006/relationships/image" Target="../media/image6.png"/><Relationship Id="rId12" Type="http://schemas.openxmlformats.org/officeDocument/2006/relationships/image" Target="../media/image15.svg"/><Relationship Id="rId2" Type="http://schemas.openxmlformats.org/officeDocument/2006/relationships/image" Target="../media/image1.jpeg"/><Relationship Id="rId16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5" Type="http://schemas.openxmlformats.org/officeDocument/2006/relationships/image" Target="../media/image2.png"/><Relationship Id="rId10" Type="http://schemas.openxmlformats.org/officeDocument/2006/relationships/image" Target="../media/image13.svg"/><Relationship Id="rId4" Type="http://schemas.openxmlformats.org/officeDocument/2006/relationships/image" Target="../media/image79.svg"/><Relationship Id="rId9" Type="http://schemas.openxmlformats.org/officeDocument/2006/relationships/image" Target="../media/image12.png"/><Relationship Id="rId14" Type="http://schemas.openxmlformats.org/officeDocument/2006/relationships/image" Target="../media/image8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svg"/><Relationship Id="rId9" Type="http://schemas.openxmlformats.org/officeDocument/2006/relationships/image" Target="../media/image4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2.png"/><Relationship Id="rId4" Type="http://schemas.openxmlformats.org/officeDocument/2006/relationships/image" Target="../media/image35.svg"/><Relationship Id="rId9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49.png"/><Relationship Id="rId7" Type="http://schemas.openxmlformats.org/officeDocument/2006/relationships/image" Target="../media/image5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49.png"/><Relationship Id="rId7" Type="http://schemas.openxmlformats.org/officeDocument/2006/relationships/image" Target="../media/image5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 rot="2342060">
            <a:off x="5481480" y="2788375"/>
            <a:ext cx="7325040" cy="6299535"/>
          </a:xfrm>
          <a:custGeom>
            <a:avLst/>
            <a:gdLst/>
            <a:ahLst/>
            <a:cxnLst/>
            <a:rect l="l" t="t" r="r" b="b"/>
            <a:pathLst>
              <a:path w="7325040" h="6299535">
                <a:moveTo>
                  <a:pt x="0" y="0"/>
                </a:moveTo>
                <a:lnTo>
                  <a:pt x="7325040" y="0"/>
                </a:lnTo>
                <a:lnTo>
                  <a:pt x="7325040" y="6299534"/>
                </a:lnTo>
                <a:lnTo>
                  <a:pt x="0" y="62995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921756" y="2489252"/>
            <a:ext cx="10444488" cy="2343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06"/>
              </a:lnSpc>
            </a:pPr>
            <a:r>
              <a:rPr lang="en-US" sz="16506">
                <a:solidFill>
                  <a:srgbClr val="00BF63"/>
                </a:solidFill>
                <a:latin typeface="Bryndan Write Bold"/>
              </a:rPr>
              <a:t>I</a:t>
            </a:r>
            <a:r>
              <a:rPr lang="en-US" sz="16506">
                <a:solidFill>
                  <a:srgbClr val="FFFFFF"/>
                </a:solidFill>
                <a:latin typeface="Bryndan Write Bold"/>
              </a:rPr>
              <a:t>nnovate</a:t>
            </a:r>
          </a:p>
        </p:txBody>
      </p:sp>
      <p:sp>
        <p:nvSpPr>
          <p:cNvPr id="5" name="Freeform 5"/>
          <p:cNvSpPr/>
          <p:nvPr/>
        </p:nvSpPr>
        <p:spPr>
          <a:xfrm rot="-4107262">
            <a:off x="-865704" y="-473050"/>
            <a:ext cx="3387936" cy="2297637"/>
          </a:xfrm>
          <a:custGeom>
            <a:avLst/>
            <a:gdLst/>
            <a:ahLst/>
            <a:cxnLst/>
            <a:rect l="l" t="t" r="r" b="b"/>
            <a:pathLst>
              <a:path w="3387936" h="2297637">
                <a:moveTo>
                  <a:pt x="0" y="0"/>
                </a:moveTo>
                <a:lnTo>
                  <a:pt x="3387936" y="0"/>
                </a:lnTo>
                <a:lnTo>
                  <a:pt x="3387936" y="2297637"/>
                </a:lnTo>
                <a:lnTo>
                  <a:pt x="0" y="22976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829267">
            <a:off x="15774367" y="8189225"/>
            <a:ext cx="3715300" cy="2519649"/>
          </a:xfrm>
          <a:custGeom>
            <a:avLst/>
            <a:gdLst/>
            <a:ahLst/>
            <a:cxnLst/>
            <a:rect l="l" t="t" r="r" b="b"/>
            <a:pathLst>
              <a:path w="3715300" h="2519649">
                <a:moveTo>
                  <a:pt x="0" y="0"/>
                </a:moveTo>
                <a:lnTo>
                  <a:pt x="3715301" y="0"/>
                </a:lnTo>
                <a:lnTo>
                  <a:pt x="3715301" y="2519649"/>
                </a:lnTo>
                <a:lnTo>
                  <a:pt x="0" y="25196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559470">
            <a:off x="2930373" y="2435234"/>
            <a:ext cx="2195245" cy="2279892"/>
          </a:xfrm>
          <a:custGeom>
            <a:avLst/>
            <a:gdLst/>
            <a:ahLst/>
            <a:cxnLst/>
            <a:rect l="l" t="t" r="r" b="b"/>
            <a:pathLst>
              <a:path w="2195245" h="2279892">
                <a:moveTo>
                  <a:pt x="0" y="0"/>
                </a:moveTo>
                <a:lnTo>
                  <a:pt x="2195245" y="0"/>
                </a:lnTo>
                <a:lnTo>
                  <a:pt x="2195245" y="2279892"/>
                </a:lnTo>
                <a:lnTo>
                  <a:pt x="0" y="22798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80170">
            <a:off x="13972610" y="5900178"/>
            <a:ext cx="1664513" cy="2142851"/>
          </a:xfrm>
          <a:custGeom>
            <a:avLst/>
            <a:gdLst/>
            <a:ahLst/>
            <a:cxnLst/>
            <a:rect l="l" t="t" r="r" b="b"/>
            <a:pathLst>
              <a:path w="1664513" h="2142851">
                <a:moveTo>
                  <a:pt x="0" y="0"/>
                </a:moveTo>
                <a:lnTo>
                  <a:pt x="1664513" y="0"/>
                </a:lnTo>
                <a:lnTo>
                  <a:pt x="1664513" y="2142851"/>
                </a:lnTo>
                <a:lnTo>
                  <a:pt x="0" y="21428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91118">
            <a:off x="14634691" y="-2104991"/>
            <a:ext cx="3665666" cy="3796829"/>
          </a:xfrm>
          <a:custGeom>
            <a:avLst/>
            <a:gdLst/>
            <a:ahLst/>
            <a:cxnLst/>
            <a:rect l="l" t="t" r="r" b="b"/>
            <a:pathLst>
              <a:path w="3665666" h="3796829">
                <a:moveTo>
                  <a:pt x="0" y="0"/>
                </a:moveTo>
                <a:lnTo>
                  <a:pt x="3665665" y="0"/>
                </a:lnTo>
                <a:lnTo>
                  <a:pt x="3665665" y="3796829"/>
                </a:lnTo>
                <a:lnTo>
                  <a:pt x="0" y="379682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979330">
            <a:off x="-712187" y="8552632"/>
            <a:ext cx="3453702" cy="1902676"/>
          </a:xfrm>
          <a:custGeom>
            <a:avLst/>
            <a:gdLst/>
            <a:ahLst/>
            <a:cxnLst/>
            <a:rect l="l" t="t" r="r" b="b"/>
            <a:pathLst>
              <a:path w="3453702" h="1902676">
                <a:moveTo>
                  <a:pt x="0" y="0"/>
                </a:moveTo>
                <a:lnTo>
                  <a:pt x="3453703" y="0"/>
                </a:lnTo>
                <a:lnTo>
                  <a:pt x="3453703" y="1902676"/>
                </a:lnTo>
                <a:lnTo>
                  <a:pt x="0" y="190267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289991" y="9009905"/>
            <a:ext cx="1874539" cy="988129"/>
          </a:xfrm>
          <a:custGeom>
            <a:avLst/>
            <a:gdLst/>
            <a:ahLst/>
            <a:cxnLst/>
            <a:rect l="l" t="t" r="r" b="b"/>
            <a:pathLst>
              <a:path w="1874539" h="988129">
                <a:moveTo>
                  <a:pt x="0" y="0"/>
                </a:moveTo>
                <a:lnTo>
                  <a:pt x="1874538" y="0"/>
                </a:lnTo>
                <a:lnTo>
                  <a:pt x="1874538" y="988129"/>
                </a:lnTo>
                <a:lnTo>
                  <a:pt x="0" y="98812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702387" y="9100381"/>
            <a:ext cx="3397359" cy="849340"/>
          </a:xfrm>
          <a:custGeom>
            <a:avLst/>
            <a:gdLst/>
            <a:ahLst/>
            <a:cxnLst/>
            <a:rect l="l" t="t" r="r" b="b"/>
            <a:pathLst>
              <a:path w="3397359" h="849340">
                <a:moveTo>
                  <a:pt x="0" y="0"/>
                </a:moveTo>
                <a:lnTo>
                  <a:pt x="3397359" y="0"/>
                </a:lnTo>
                <a:lnTo>
                  <a:pt x="3397359" y="849340"/>
                </a:lnTo>
                <a:lnTo>
                  <a:pt x="0" y="84934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330178" y="9073033"/>
            <a:ext cx="3169068" cy="752033"/>
          </a:xfrm>
          <a:custGeom>
            <a:avLst/>
            <a:gdLst/>
            <a:ahLst/>
            <a:cxnLst/>
            <a:rect l="l" t="t" r="r" b="b"/>
            <a:pathLst>
              <a:path w="3169068" h="752033">
                <a:moveTo>
                  <a:pt x="0" y="0"/>
                </a:moveTo>
                <a:lnTo>
                  <a:pt x="3169069" y="0"/>
                </a:lnTo>
                <a:lnTo>
                  <a:pt x="3169069" y="752033"/>
                </a:lnTo>
                <a:lnTo>
                  <a:pt x="0" y="75203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464498" y="9238046"/>
            <a:ext cx="3460986" cy="759988"/>
          </a:xfrm>
          <a:custGeom>
            <a:avLst/>
            <a:gdLst/>
            <a:ahLst/>
            <a:cxnLst/>
            <a:rect l="l" t="t" r="r" b="b"/>
            <a:pathLst>
              <a:path w="3460986" h="759988">
                <a:moveTo>
                  <a:pt x="0" y="0"/>
                </a:moveTo>
                <a:lnTo>
                  <a:pt x="3460986" y="0"/>
                </a:lnTo>
                <a:lnTo>
                  <a:pt x="3460986" y="759988"/>
                </a:lnTo>
                <a:lnTo>
                  <a:pt x="0" y="75998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027996" y="5478051"/>
            <a:ext cx="1044448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Canva Sans Bold"/>
              </a:rPr>
              <a:t>K-5 IDEA Market Kit</a:t>
            </a:r>
          </a:p>
        </p:txBody>
      </p:sp>
      <p:sp>
        <p:nvSpPr>
          <p:cNvPr id="16" name="Freeform 16"/>
          <p:cNvSpPr/>
          <p:nvPr/>
        </p:nvSpPr>
        <p:spPr>
          <a:xfrm rot="1459104">
            <a:off x="11925842" y="1997080"/>
            <a:ext cx="1941723" cy="1232994"/>
          </a:xfrm>
          <a:custGeom>
            <a:avLst/>
            <a:gdLst/>
            <a:ahLst/>
            <a:cxnLst/>
            <a:rect l="l" t="t" r="r" b="b"/>
            <a:pathLst>
              <a:path w="1941723" h="1232994">
                <a:moveTo>
                  <a:pt x="0" y="0"/>
                </a:moveTo>
                <a:lnTo>
                  <a:pt x="1941723" y="0"/>
                </a:lnTo>
                <a:lnTo>
                  <a:pt x="1941723" y="1232994"/>
                </a:lnTo>
                <a:lnTo>
                  <a:pt x="0" y="123299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013055" y="3761744"/>
            <a:ext cx="6274945" cy="2763513"/>
          </a:xfrm>
          <a:custGeom>
            <a:avLst/>
            <a:gdLst/>
            <a:ahLst/>
            <a:cxnLst/>
            <a:rect l="l" t="t" r="r" b="b"/>
            <a:pathLst>
              <a:path w="6274945" h="2763513">
                <a:moveTo>
                  <a:pt x="0" y="0"/>
                </a:moveTo>
                <a:lnTo>
                  <a:pt x="6274945" y="0"/>
                </a:lnTo>
                <a:lnTo>
                  <a:pt x="6274945" y="2763512"/>
                </a:lnTo>
                <a:lnTo>
                  <a:pt x="0" y="27635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157" t="-92539"/>
            </a:stretch>
          </a:blipFill>
        </p:spPr>
      </p:sp>
      <p:sp>
        <p:nvSpPr>
          <p:cNvPr id="4" name="Freeform 4"/>
          <p:cNvSpPr/>
          <p:nvPr/>
        </p:nvSpPr>
        <p:spPr>
          <a:xfrm rot="-3476609">
            <a:off x="10899097" y="246075"/>
            <a:ext cx="1684660" cy="1069759"/>
          </a:xfrm>
          <a:custGeom>
            <a:avLst/>
            <a:gdLst/>
            <a:ahLst/>
            <a:cxnLst/>
            <a:rect l="l" t="t" r="r" b="b"/>
            <a:pathLst>
              <a:path w="1684660" h="1069759">
                <a:moveTo>
                  <a:pt x="0" y="0"/>
                </a:moveTo>
                <a:lnTo>
                  <a:pt x="1684660" y="0"/>
                </a:lnTo>
                <a:lnTo>
                  <a:pt x="1684660" y="1069759"/>
                </a:lnTo>
                <a:lnTo>
                  <a:pt x="0" y="10697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671314">
            <a:off x="16414762" y="9017738"/>
            <a:ext cx="1689075" cy="1072563"/>
          </a:xfrm>
          <a:custGeom>
            <a:avLst/>
            <a:gdLst/>
            <a:ahLst/>
            <a:cxnLst/>
            <a:rect l="l" t="t" r="r" b="b"/>
            <a:pathLst>
              <a:path w="1689075" h="1072563">
                <a:moveTo>
                  <a:pt x="0" y="0"/>
                </a:moveTo>
                <a:lnTo>
                  <a:pt x="1689076" y="0"/>
                </a:lnTo>
                <a:lnTo>
                  <a:pt x="1689076" y="1072563"/>
                </a:lnTo>
                <a:lnTo>
                  <a:pt x="0" y="1072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013055" y="389631"/>
            <a:ext cx="6274945" cy="2763513"/>
          </a:xfrm>
          <a:custGeom>
            <a:avLst/>
            <a:gdLst/>
            <a:ahLst/>
            <a:cxnLst/>
            <a:rect l="l" t="t" r="r" b="b"/>
            <a:pathLst>
              <a:path w="6274945" h="2763513">
                <a:moveTo>
                  <a:pt x="0" y="0"/>
                </a:moveTo>
                <a:lnTo>
                  <a:pt x="6274945" y="0"/>
                </a:lnTo>
                <a:lnTo>
                  <a:pt x="6274945" y="2763512"/>
                </a:lnTo>
                <a:lnTo>
                  <a:pt x="0" y="27635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157" t="-9253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13055" y="6905500"/>
            <a:ext cx="6274945" cy="2763513"/>
          </a:xfrm>
          <a:custGeom>
            <a:avLst/>
            <a:gdLst/>
            <a:ahLst/>
            <a:cxnLst/>
            <a:rect l="l" t="t" r="r" b="b"/>
            <a:pathLst>
              <a:path w="6274945" h="2763513">
                <a:moveTo>
                  <a:pt x="0" y="0"/>
                </a:moveTo>
                <a:lnTo>
                  <a:pt x="6274945" y="0"/>
                </a:lnTo>
                <a:lnTo>
                  <a:pt x="6274945" y="2763512"/>
                </a:lnTo>
                <a:lnTo>
                  <a:pt x="0" y="27635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157" t="-9253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61818" y="1359973"/>
            <a:ext cx="9931589" cy="6927283"/>
          </a:xfrm>
          <a:custGeom>
            <a:avLst/>
            <a:gdLst/>
            <a:ahLst/>
            <a:cxnLst/>
            <a:rect l="l" t="t" r="r" b="b"/>
            <a:pathLst>
              <a:path w="9931589" h="6927283">
                <a:moveTo>
                  <a:pt x="0" y="0"/>
                </a:moveTo>
                <a:lnTo>
                  <a:pt x="9931589" y="0"/>
                </a:lnTo>
                <a:lnTo>
                  <a:pt x="9931589" y="6927283"/>
                </a:lnTo>
                <a:lnTo>
                  <a:pt x="0" y="69272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690250" y="769992"/>
            <a:ext cx="4920555" cy="1336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59"/>
              </a:lnSpc>
            </a:pPr>
            <a:r>
              <a:rPr lang="en-US" sz="7399">
                <a:solidFill>
                  <a:srgbClr val="00BF63"/>
                </a:solidFill>
                <a:latin typeface="Bryndan Write"/>
              </a:rPr>
              <a:t>BIG problem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604525" y="4285101"/>
            <a:ext cx="5092005" cy="1151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BF63"/>
                </a:solidFill>
                <a:latin typeface="Bryndan Write"/>
              </a:rPr>
              <a:t>Small problem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046792" y="7222063"/>
            <a:ext cx="6036022" cy="1336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59"/>
              </a:lnSpc>
            </a:pPr>
            <a:r>
              <a:rPr lang="en-US" sz="7399">
                <a:solidFill>
                  <a:srgbClr val="00BF63"/>
                </a:solidFill>
                <a:latin typeface="Bryndan Write"/>
              </a:rPr>
              <a:t>Not A Problem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721479" y="8234572"/>
            <a:ext cx="667940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EFB"/>
                </a:solidFill>
                <a:latin typeface="Canva Sans Bold"/>
              </a:rPr>
              <a:t>Not Getting Along With a Friend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013055" y="3761744"/>
            <a:ext cx="6274945" cy="2763513"/>
          </a:xfrm>
          <a:custGeom>
            <a:avLst/>
            <a:gdLst/>
            <a:ahLst/>
            <a:cxnLst/>
            <a:rect l="l" t="t" r="r" b="b"/>
            <a:pathLst>
              <a:path w="6274945" h="2763513">
                <a:moveTo>
                  <a:pt x="0" y="0"/>
                </a:moveTo>
                <a:lnTo>
                  <a:pt x="6274945" y="0"/>
                </a:lnTo>
                <a:lnTo>
                  <a:pt x="6274945" y="2763512"/>
                </a:lnTo>
                <a:lnTo>
                  <a:pt x="0" y="27635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157" t="-92539"/>
            </a:stretch>
          </a:blipFill>
        </p:spPr>
      </p:sp>
      <p:sp>
        <p:nvSpPr>
          <p:cNvPr id="4" name="Freeform 4"/>
          <p:cNvSpPr/>
          <p:nvPr/>
        </p:nvSpPr>
        <p:spPr>
          <a:xfrm rot="-3476609">
            <a:off x="10899097" y="246075"/>
            <a:ext cx="1684660" cy="1069759"/>
          </a:xfrm>
          <a:custGeom>
            <a:avLst/>
            <a:gdLst/>
            <a:ahLst/>
            <a:cxnLst/>
            <a:rect l="l" t="t" r="r" b="b"/>
            <a:pathLst>
              <a:path w="1684660" h="1069759">
                <a:moveTo>
                  <a:pt x="0" y="0"/>
                </a:moveTo>
                <a:lnTo>
                  <a:pt x="1684660" y="0"/>
                </a:lnTo>
                <a:lnTo>
                  <a:pt x="1684660" y="1069759"/>
                </a:lnTo>
                <a:lnTo>
                  <a:pt x="0" y="10697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671314">
            <a:off x="16414762" y="9017738"/>
            <a:ext cx="1689075" cy="1072563"/>
          </a:xfrm>
          <a:custGeom>
            <a:avLst/>
            <a:gdLst/>
            <a:ahLst/>
            <a:cxnLst/>
            <a:rect l="l" t="t" r="r" b="b"/>
            <a:pathLst>
              <a:path w="1689075" h="1072563">
                <a:moveTo>
                  <a:pt x="0" y="0"/>
                </a:moveTo>
                <a:lnTo>
                  <a:pt x="1689076" y="0"/>
                </a:lnTo>
                <a:lnTo>
                  <a:pt x="1689076" y="1072563"/>
                </a:lnTo>
                <a:lnTo>
                  <a:pt x="0" y="1072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013055" y="389631"/>
            <a:ext cx="6274945" cy="2763513"/>
          </a:xfrm>
          <a:custGeom>
            <a:avLst/>
            <a:gdLst/>
            <a:ahLst/>
            <a:cxnLst/>
            <a:rect l="l" t="t" r="r" b="b"/>
            <a:pathLst>
              <a:path w="6274945" h="2763513">
                <a:moveTo>
                  <a:pt x="0" y="0"/>
                </a:moveTo>
                <a:lnTo>
                  <a:pt x="6274945" y="0"/>
                </a:lnTo>
                <a:lnTo>
                  <a:pt x="6274945" y="2763512"/>
                </a:lnTo>
                <a:lnTo>
                  <a:pt x="0" y="27635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157" t="-9253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13055" y="6905500"/>
            <a:ext cx="6274945" cy="2763513"/>
          </a:xfrm>
          <a:custGeom>
            <a:avLst/>
            <a:gdLst/>
            <a:ahLst/>
            <a:cxnLst/>
            <a:rect l="l" t="t" r="r" b="b"/>
            <a:pathLst>
              <a:path w="6274945" h="2763513">
                <a:moveTo>
                  <a:pt x="0" y="0"/>
                </a:moveTo>
                <a:lnTo>
                  <a:pt x="6274945" y="0"/>
                </a:lnTo>
                <a:lnTo>
                  <a:pt x="6274945" y="2763512"/>
                </a:lnTo>
                <a:lnTo>
                  <a:pt x="0" y="27635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157" t="-9253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115492" y="1028700"/>
            <a:ext cx="6856299" cy="6402913"/>
          </a:xfrm>
          <a:custGeom>
            <a:avLst/>
            <a:gdLst/>
            <a:ahLst/>
            <a:cxnLst/>
            <a:rect l="l" t="t" r="r" b="b"/>
            <a:pathLst>
              <a:path w="6856299" h="6402913">
                <a:moveTo>
                  <a:pt x="0" y="0"/>
                </a:moveTo>
                <a:lnTo>
                  <a:pt x="6856299" y="0"/>
                </a:lnTo>
                <a:lnTo>
                  <a:pt x="6856299" y="6402913"/>
                </a:lnTo>
                <a:lnTo>
                  <a:pt x="0" y="64029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7500" r="-72454" b="-42921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690250" y="769992"/>
            <a:ext cx="4920555" cy="1336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59"/>
              </a:lnSpc>
            </a:pPr>
            <a:r>
              <a:rPr lang="en-US" sz="7399">
                <a:solidFill>
                  <a:srgbClr val="00BF63"/>
                </a:solidFill>
                <a:latin typeface="Bryndan Write"/>
              </a:rPr>
              <a:t>BIG problem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604525" y="4285101"/>
            <a:ext cx="5092005" cy="1151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BF63"/>
                </a:solidFill>
                <a:latin typeface="Bryndan Write"/>
              </a:rPr>
              <a:t>Small problem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046792" y="7222063"/>
            <a:ext cx="6036022" cy="1336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59"/>
              </a:lnSpc>
            </a:pPr>
            <a:r>
              <a:rPr lang="en-US" sz="7399">
                <a:solidFill>
                  <a:srgbClr val="00BF63"/>
                </a:solidFill>
                <a:latin typeface="Bryndan Write"/>
              </a:rPr>
              <a:t>Not A Problem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485126" y="7414469"/>
            <a:ext cx="411703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EFB"/>
                </a:solidFill>
                <a:latin typeface="Canva Sans Bold"/>
              </a:rPr>
              <a:t>A Broken Fingernail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013055" y="3761744"/>
            <a:ext cx="6274945" cy="2763513"/>
          </a:xfrm>
          <a:custGeom>
            <a:avLst/>
            <a:gdLst/>
            <a:ahLst/>
            <a:cxnLst/>
            <a:rect l="l" t="t" r="r" b="b"/>
            <a:pathLst>
              <a:path w="6274945" h="2763513">
                <a:moveTo>
                  <a:pt x="0" y="0"/>
                </a:moveTo>
                <a:lnTo>
                  <a:pt x="6274945" y="0"/>
                </a:lnTo>
                <a:lnTo>
                  <a:pt x="6274945" y="2763512"/>
                </a:lnTo>
                <a:lnTo>
                  <a:pt x="0" y="27635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157" t="-92539"/>
            </a:stretch>
          </a:blipFill>
        </p:spPr>
      </p:sp>
      <p:sp>
        <p:nvSpPr>
          <p:cNvPr id="4" name="Freeform 4"/>
          <p:cNvSpPr/>
          <p:nvPr/>
        </p:nvSpPr>
        <p:spPr>
          <a:xfrm rot="-3476609">
            <a:off x="10899097" y="246075"/>
            <a:ext cx="1684660" cy="1069759"/>
          </a:xfrm>
          <a:custGeom>
            <a:avLst/>
            <a:gdLst/>
            <a:ahLst/>
            <a:cxnLst/>
            <a:rect l="l" t="t" r="r" b="b"/>
            <a:pathLst>
              <a:path w="1684660" h="1069759">
                <a:moveTo>
                  <a:pt x="0" y="0"/>
                </a:moveTo>
                <a:lnTo>
                  <a:pt x="1684660" y="0"/>
                </a:lnTo>
                <a:lnTo>
                  <a:pt x="1684660" y="1069759"/>
                </a:lnTo>
                <a:lnTo>
                  <a:pt x="0" y="10697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671314">
            <a:off x="16414762" y="9017738"/>
            <a:ext cx="1689075" cy="1072563"/>
          </a:xfrm>
          <a:custGeom>
            <a:avLst/>
            <a:gdLst/>
            <a:ahLst/>
            <a:cxnLst/>
            <a:rect l="l" t="t" r="r" b="b"/>
            <a:pathLst>
              <a:path w="1689075" h="1072563">
                <a:moveTo>
                  <a:pt x="0" y="0"/>
                </a:moveTo>
                <a:lnTo>
                  <a:pt x="1689076" y="0"/>
                </a:lnTo>
                <a:lnTo>
                  <a:pt x="1689076" y="1072563"/>
                </a:lnTo>
                <a:lnTo>
                  <a:pt x="0" y="1072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013055" y="389631"/>
            <a:ext cx="6274945" cy="2763513"/>
          </a:xfrm>
          <a:custGeom>
            <a:avLst/>
            <a:gdLst/>
            <a:ahLst/>
            <a:cxnLst/>
            <a:rect l="l" t="t" r="r" b="b"/>
            <a:pathLst>
              <a:path w="6274945" h="2763513">
                <a:moveTo>
                  <a:pt x="0" y="0"/>
                </a:moveTo>
                <a:lnTo>
                  <a:pt x="6274945" y="0"/>
                </a:lnTo>
                <a:lnTo>
                  <a:pt x="6274945" y="2763512"/>
                </a:lnTo>
                <a:lnTo>
                  <a:pt x="0" y="27635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157" t="-9253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13055" y="6905500"/>
            <a:ext cx="6274945" cy="2763513"/>
          </a:xfrm>
          <a:custGeom>
            <a:avLst/>
            <a:gdLst/>
            <a:ahLst/>
            <a:cxnLst/>
            <a:rect l="l" t="t" r="r" b="b"/>
            <a:pathLst>
              <a:path w="6274945" h="2763513">
                <a:moveTo>
                  <a:pt x="0" y="0"/>
                </a:moveTo>
                <a:lnTo>
                  <a:pt x="6274945" y="0"/>
                </a:lnTo>
                <a:lnTo>
                  <a:pt x="6274945" y="2763512"/>
                </a:lnTo>
                <a:lnTo>
                  <a:pt x="0" y="27635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157" t="-9253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29325" y="1340814"/>
            <a:ext cx="9364082" cy="6250525"/>
          </a:xfrm>
          <a:custGeom>
            <a:avLst/>
            <a:gdLst/>
            <a:ahLst/>
            <a:cxnLst/>
            <a:rect l="l" t="t" r="r" b="b"/>
            <a:pathLst>
              <a:path w="9364082" h="6250525">
                <a:moveTo>
                  <a:pt x="0" y="0"/>
                </a:moveTo>
                <a:lnTo>
                  <a:pt x="9364082" y="0"/>
                </a:lnTo>
                <a:lnTo>
                  <a:pt x="9364082" y="6250524"/>
                </a:lnTo>
                <a:lnTo>
                  <a:pt x="0" y="62505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690250" y="769992"/>
            <a:ext cx="4920555" cy="1336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59"/>
              </a:lnSpc>
            </a:pPr>
            <a:r>
              <a:rPr lang="en-US" sz="7399">
                <a:solidFill>
                  <a:srgbClr val="00BF63"/>
                </a:solidFill>
                <a:latin typeface="Bryndan Write"/>
              </a:rPr>
              <a:t>BIG problem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604525" y="4285101"/>
            <a:ext cx="5092005" cy="1151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BF63"/>
                </a:solidFill>
                <a:latin typeface="Bryndan Write"/>
              </a:rPr>
              <a:t>Small problem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046792" y="7222063"/>
            <a:ext cx="6036022" cy="1336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59"/>
              </a:lnSpc>
            </a:pPr>
            <a:r>
              <a:rPr lang="en-US" sz="7399">
                <a:solidFill>
                  <a:srgbClr val="00BF63"/>
                </a:solidFill>
                <a:latin typeface="Bryndan Write"/>
              </a:rPr>
              <a:t>Not A Problem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42891" y="7524663"/>
            <a:ext cx="393695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EFB"/>
                </a:solidFill>
                <a:latin typeface="Canva Sans Bold"/>
              </a:rPr>
              <a:t>A Large Forest Fire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5888283" y="-1029552"/>
            <a:ext cx="6511435" cy="12346104"/>
          </a:xfrm>
          <a:custGeom>
            <a:avLst/>
            <a:gdLst/>
            <a:ahLst/>
            <a:cxnLst/>
            <a:rect l="l" t="t" r="r" b="b"/>
            <a:pathLst>
              <a:path w="6511435" h="12346104">
                <a:moveTo>
                  <a:pt x="0" y="0"/>
                </a:moveTo>
                <a:lnTo>
                  <a:pt x="6511434" y="0"/>
                </a:lnTo>
                <a:lnTo>
                  <a:pt x="6511434" y="12346104"/>
                </a:lnTo>
                <a:lnTo>
                  <a:pt x="0" y="123461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4599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63702" y="741813"/>
            <a:ext cx="4947445" cy="1942997"/>
          </a:xfrm>
          <a:custGeom>
            <a:avLst/>
            <a:gdLst/>
            <a:ahLst/>
            <a:cxnLst/>
            <a:rect l="l" t="t" r="r" b="b"/>
            <a:pathLst>
              <a:path w="4947445" h="1942997">
                <a:moveTo>
                  <a:pt x="0" y="0"/>
                </a:moveTo>
                <a:lnTo>
                  <a:pt x="4947445" y="0"/>
                </a:lnTo>
                <a:lnTo>
                  <a:pt x="4947445" y="1942997"/>
                </a:lnTo>
                <a:lnTo>
                  <a:pt x="0" y="19429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680835">
            <a:off x="3418528" y="2328486"/>
            <a:ext cx="1364676" cy="937905"/>
          </a:xfrm>
          <a:custGeom>
            <a:avLst/>
            <a:gdLst/>
            <a:ahLst/>
            <a:cxnLst/>
            <a:rect l="l" t="t" r="r" b="b"/>
            <a:pathLst>
              <a:path w="1364676" h="937905">
                <a:moveTo>
                  <a:pt x="0" y="0"/>
                </a:moveTo>
                <a:lnTo>
                  <a:pt x="1364676" y="0"/>
                </a:lnTo>
                <a:lnTo>
                  <a:pt x="1364676" y="937904"/>
                </a:lnTo>
                <a:lnTo>
                  <a:pt x="0" y="9379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306103" y="6834503"/>
            <a:ext cx="1620925" cy="2086738"/>
          </a:xfrm>
          <a:custGeom>
            <a:avLst/>
            <a:gdLst/>
            <a:ahLst/>
            <a:cxnLst/>
            <a:rect l="l" t="t" r="r" b="b"/>
            <a:pathLst>
              <a:path w="1620925" h="2086738">
                <a:moveTo>
                  <a:pt x="0" y="0"/>
                </a:moveTo>
                <a:lnTo>
                  <a:pt x="1620925" y="0"/>
                </a:lnTo>
                <a:lnTo>
                  <a:pt x="1620925" y="2086737"/>
                </a:lnTo>
                <a:lnTo>
                  <a:pt x="0" y="20867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886740" y="7945113"/>
            <a:ext cx="3281277" cy="3239516"/>
          </a:xfrm>
          <a:custGeom>
            <a:avLst/>
            <a:gdLst/>
            <a:ahLst/>
            <a:cxnLst/>
            <a:rect l="l" t="t" r="r" b="b"/>
            <a:pathLst>
              <a:path w="3281277" h="3239516">
                <a:moveTo>
                  <a:pt x="0" y="0"/>
                </a:moveTo>
                <a:lnTo>
                  <a:pt x="3281278" y="0"/>
                </a:lnTo>
                <a:lnTo>
                  <a:pt x="3281278" y="3239516"/>
                </a:lnTo>
                <a:lnTo>
                  <a:pt x="0" y="32395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86262" y="-542951"/>
            <a:ext cx="2280323" cy="3143302"/>
          </a:xfrm>
          <a:custGeom>
            <a:avLst/>
            <a:gdLst/>
            <a:ahLst/>
            <a:cxnLst/>
            <a:rect l="l" t="t" r="r" b="b"/>
            <a:pathLst>
              <a:path w="2280323" h="3143302">
                <a:moveTo>
                  <a:pt x="0" y="0"/>
                </a:moveTo>
                <a:lnTo>
                  <a:pt x="2280322" y="0"/>
                </a:lnTo>
                <a:lnTo>
                  <a:pt x="2280322" y="3143302"/>
                </a:lnTo>
                <a:lnTo>
                  <a:pt x="0" y="31433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970948" y="4117327"/>
            <a:ext cx="12466476" cy="295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3"/>
              </a:lnSpc>
            </a:pPr>
            <a:r>
              <a:rPr lang="en-US" sz="8870">
                <a:solidFill>
                  <a:srgbClr val="000000"/>
                </a:solidFill>
                <a:latin typeface="Bryndan Write"/>
              </a:rPr>
              <a:t>What makes a problem BIG, small, or not a problem at all?</a:t>
            </a:r>
          </a:p>
        </p:txBody>
      </p:sp>
      <p:sp>
        <p:nvSpPr>
          <p:cNvPr id="10" name="Freeform 10"/>
          <p:cNvSpPr/>
          <p:nvPr/>
        </p:nvSpPr>
        <p:spPr>
          <a:xfrm rot="-10800000">
            <a:off x="16322283" y="7945113"/>
            <a:ext cx="2280323" cy="3143302"/>
          </a:xfrm>
          <a:custGeom>
            <a:avLst/>
            <a:gdLst/>
            <a:ahLst/>
            <a:cxnLst/>
            <a:rect l="l" t="t" r="r" b="b"/>
            <a:pathLst>
              <a:path w="2280323" h="3143302">
                <a:moveTo>
                  <a:pt x="0" y="0"/>
                </a:moveTo>
                <a:lnTo>
                  <a:pt x="2280323" y="0"/>
                </a:lnTo>
                <a:lnTo>
                  <a:pt x="2280323" y="3143302"/>
                </a:lnTo>
                <a:lnTo>
                  <a:pt x="0" y="31433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5888283" y="-1029552"/>
            <a:ext cx="6511435" cy="12346104"/>
          </a:xfrm>
          <a:custGeom>
            <a:avLst/>
            <a:gdLst/>
            <a:ahLst/>
            <a:cxnLst/>
            <a:rect l="l" t="t" r="r" b="b"/>
            <a:pathLst>
              <a:path w="6511435" h="12346104">
                <a:moveTo>
                  <a:pt x="0" y="0"/>
                </a:moveTo>
                <a:lnTo>
                  <a:pt x="6511434" y="0"/>
                </a:lnTo>
                <a:lnTo>
                  <a:pt x="6511434" y="12346104"/>
                </a:lnTo>
                <a:lnTo>
                  <a:pt x="0" y="123461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45997"/>
            </a:stretch>
          </a:blipFill>
        </p:spPr>
      </p:sp>
      <p:sp>
        <p:nvSpPr>
          <p:cNvPr id="4" name="Freeform 4"/>
          <p:cNvSpPr/>
          <p:nvPr/>
        </p:nvSpPr>
        <p:spPr>
          <a:xfrm rot="-1391118">
            <a:off x="10316583" y="-2915471"/>
            <a:ext cx="3665666" cy="3796829"/>
          </a:xfrm>
          <a:custGeom>
            <a:avLst/>
            <a:gdLst/>
            <a:ahLst/>
            <a:cxnLst/>
            <a:rect l="l" t="t" r="r" b="b"/>
            <a:pathLst>
              <a:path w="3665666" h="3796829">
                <a:moveTo>
                  <a:pt x="0" y="0"/>
                </a:moveTo>
                <a:lnTo>
                  <a:pt x="3665665" y="0"/>
                </a:lnTo>
                <a:lnTo>
                  <a:pt x="3665665" y="3796829"/>
                </a:lnTo>
                <a:lnTo>
                  <a:pt x="0" y="3796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979330">
            <a:off x="-712187" y="8552632"/>
            <a:ext cx="3453702" cy="1902676"/>
          </a:xfrm>
          <a:custGeom>
            <a:avLst/>
            <a:gdLst/>
            <a:ahLst/>
            <a:cxnLst/>
            <a:rect l="l" t="t" r="r" b="b"/>
            <a:pathLst>
              <a:path w="3453702" h="1902676">
                <a:moveTo>
                  <a:pt x="0" y="0"/>
                </a:moveTo>
                <a:lnTo>
                  <a:pt x="3453703" y="0"/>
                </a:lnTo>
                <a:lnTo>
                  <a:pt x="3453703" y="1902676"/>
                </a:lnTo>
                <a:lnTo>
                  <a:pt x="0" y="19026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3311855" y="1236710"/>
            <a:ext cx="789010" cy="1764347"/>
          </a:xfrm>
          <a:custGeom>
            <a:avLst/>
            <a:gdLst/>
            <a:ahLst/>
            <a:cxnLst/>
            <a:rect l="l" t="t" r="r" b="b"/>
            <a:pathLst>
              <a:path w="789010" h="1764347">
                <a:moveTo>
                  <a:pt x="0" y="0"/>
                </a:moveTo>
                <a:lnTo>
                  <a:pt x="789011" y="0"/>
                </a:lnTo>
                <a:lnTo>
                  <a:pt x="789011" y="1764347"/>
                </a:lnTo>
                <a:lnTo>
                  <a:pt x="0" y="17643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187134" y="7285943"/>
            <a:ext cx="789010" cy="1764347"/>
          </a:xfrm>
          <a:custGeom>
            <a:avLst/>
            <a:gdLst/>
            <a:ahLst/>
            <a:cxnLst/>
            <a:rect l="l" t="t" r="r" b="b"/>
            <a:pathLst>
              <a:path w="789010" h="1764347">
                <a:moveTo>
                  <a:pt x="0" y="0"/>
                </a:moveTo>
                <a:lnTo>
                  <a:pt x="789011" y="0"/>
                </a:lnTo>
                <a:lnTo>
                  <a:pt x="789011" y="1764347"/>
                </a:lnTo>
                <a:lnTo>
                  <a:pt x="0" y="17643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832840" y="5476927"/>
            <a:ext cx="1600479" cy="2057400"/>
          </a:xfrm>
          <a:custGeom>
            <a:avLst/>
            <a:gdLst/>
            <a:ahLst/>
            <a:cxnLst/>
            <a:rect l="l" t="t" r="r" b="b"/>
            <a:pathLst>
              <a:path w="1600479" h="2057400">
                <a:moveTo>
                  <a:pt x="0" y="0"/>
                </a:moveTo>
                <a:lnTo>
                  <a:pt x="1600480" y="0"/>
                </a:lnTo>
                <a:lnTo>
                  <a:pt x="160048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183823" y="641041"/>
            <a:ext cx="2999781" cy="2955685"/>
          </a:xfrm>
          <a:custGeom>
            <a:avLst/>
            <a:gdLst/>
            <a:ahLst/>
            <a:cxnLst/>
            <a:rect l="l" t="t" r="r" b="b"/>
            <a:pathLst>
              <a:path w="2999781" h="2955685">
                <a:moveTo>
                  <a:pt x="0" y="0"/>
                </a:moveTo>
                <a:lnTo>
                  <a:pt x="2999781" y="0"/>
                </a:lnTo>
                <a:lnTo>
                  <a:pt x="2999781" y="2955684"/>
                </a:lnTo>
                <a:lnTo>
                  <a:pt x="0" y="29556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224712" y="3410632"/>
            <a:ext cx="9838576" cy="1933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26"/>
              </a:lnSpc>
            </a:pPr>
            <a:r>
              <a:rPr lang="en-US" sz="15398">
                <a:solidFill>
                  <a:srgbClr val="000000"/>
                </a:solidFill>
                <a:latin typeface="Bryndan Write"/>
              </a:rPr>
              <a:t>Problem</a:t>
            </a:r>
          </a:p>
        </p:txBody>
      </p:sp>
      <p:sp>
        <p:nvSpPr>
          <p:cNvPr id="11" name="TextBox 11"/>
          <p:cNvSpPr txBox="1"/>
          <p:nvPr/>
        </p:nvSpPr>
        <p:spPr>
          <a:xfrm rot="-10800000">
            <a:off x="3084237" y="4922891"/>
            <a:ext cx="12119525" cy="2144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71"/>
              </a:lnSpc>
            </a:pPr>
            <a:r>
              <a:rPr lang="en-US" sz="17160">
                <a:solidFill>
                  <a:srgbClr val="000000"/>
                </a:solidFill>
                <a:latin typeface="Bryndan Write"/>
              </a:rPr>
              <a:t>Opportunity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 rot="1463826">
            <a:off x="11537191" y="1778400"/>
            <a:ext cx="1947347" cy="1338359"/>
          </a:xfrm>
          <a:custGeom>
            <a:avLst/>
            <a:gdLst/>
            <a:ahLst/>
            <a:cxnLst/>
            <a:rect l="l" t="t" r="r" b="b"/>
            <a:pathLst>
              <a:path w="1947347" h="1338359">
                <a:moveTo>
                  <a:pt x="0" y="0"/>
                </a:moveTo>
                <a:lnTo>
                  <a:pt x="1947347" y="0"/>
                </a:lnTo>
                <a:lnTo>
                  <a:pt x="1947347" y="1338358"/>
                </a:lnTo>
                <a:lnTo>
                  <a:pt x="0" y="13383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107262">
            <a:off x="-865704" y="-473050"/>
            <a:ext cx="3387936" cy="2297637"/>
          </a:xfrm>
          <a:custGeom>
            <a:avLst/>
            <a:gdLst/>
            <a:ahLst/>
            <a:cxnLst/>
            <a:rect l="l" t="t" r="r" b="b"/>
            <a:pathLst>
              <a:path w="3387936" h="2297637">
                <a:moveTo>
                  <a:pt x="0" y="0"/>
                </a:moveTo>
                <a:lnTo>
                  <a:pt x="3387936" y="0"/>
                </a:lnTo>
                <a:lnTo>
                  <a:pt x="3387936" y="2297637"/>
                </a:lnTo>
                <a:lnTo>
                  <a:pt x="0" y="22976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829267">
            <a:off x="15774367" y="8189225"/>
            <a:ext cx="3715300" cy="2519649"/>
          </a:xfrm>
          <a:custGeom>
            <a:avLst/>
            <a:gdLst/>
            <a:ahLst/>
            <a:cxnLst/>
            <a:rect l="l" t="t" r="r" b="b"/>
            <a:pathLst>
              <a:path w="3715300" h="2519649">
                <a:moveTo>
                  <a:pt x="0" y="0"/>
                </a:moveTo>
                <a:lnTo>
                  <a:pt x="3715301" y="0"/>
                </a:lnTo>
                <a:lnTo>
                  <a:pt x="3715301" y="2519649"/>
                </a:lnTo>
                <a:lnTo>
                  <a:pt x="0" y="25196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91118">
            <a:off x="14634691" y="-2104991"/>
            <a:ext cx="3665666" cy="3796829"/>
          </a:xfrm>
          <a:custGeom>
            <a:avLst/>
            <a:gdLst/>
            <a:ahLst/>
            <a:cxnLst/>
            <a:rect l="l" t="t" r="r" b="b"/>
            <a:pathLst>
              <a:path w="3665666" h="3796829">
                <a:moveTo>
                  <a:pt x="0" y="0"/>
                </a:moveTo>
                <a:lnTo>
                  <a:pt x="3665665" y="0"/>
                </a:lnTo>
                <a:lnTo>
                  <a:pt x="3665665" y="3796829"/>
                </a:lnTo>
                <a:lnTo>
                  <a:pt x="0" y="37968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979330">
            <a:off x="-712187" y="8552632"/>
            <a:ext cx="3453702" cy="1902676"/>
          </a:xfrm>
          <a:custGeom>
            <a:avLst/>
            <a:gdLst/>
            <a:ahLst/>
            <a:cxnLst/>
            <a:rect l="l" t="t" r="r" b="b"/>
            <a:pathLst>
              <a:path w="3453702" h="1902676">
                <a:moveTo>
                  <a:pt x="0" y="0"/>
                </a:moveTo>
                <a:lnTo>
                  <a:pt x="3453703" y="0"/>
                </a:lnTo>
                <a:lnTo>
                  <a:pt x="3453703" y="1902676"/>
                </a:lnTo>
                <a:lnTo>
                  <a:pt x="0" y="19026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699999">
            <a:off x="3677137" y="2203427"/>
            <a:ext cx="2068144" cy="1756042"/>
          </a:xfrm>
          <a:custGeom>
            <a:avLst/>
            <a:gdLst/>
            <a:ahLst/>
            <a:cxnLst/>
            <a:rect l="l" t="t" r="r" b="b"/>
            <a:pathLst>
              <a:path w="2068144" h="1756042">
                <a:moveTo>
                  <a:pt x="0" y="0"/>
                </a:moveTo>
                <a:lnTo>
                  <a:pt x="2068145" y="0"/>
                </a:lnTo>
                <a:lnTo>
                  <a:pt x="2068145" y="1756043"/>
                </a:lnTo>
                <a:lnTo>
                  <a:pt x="0" y="17560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334544">
            <a:off x="13001227" y="5822549"/>
            <a:ext cx="2068144" cy="1756042"/>
          </a:xfrm>
          <a:custGeom>
            <a:avLst/>
            <a:gdLst/>
            <a:ahLst/>
            <a:cxnLst/>
            <a:rect l="l" t="t" r="r" b="b"/>
            <a:pathLst>
              <a:path w="2068144" h="1756042">
                <a:moveTo>
                  <a:pt x="0" y="0"/>
                </a:moveTo>
                <a:lnTo>
                  <a:pt x="2068144" y="0"/>
                </a:lnTo>
                <a:lnTo>
                  <a:pt x="2068144" y="1756043"/>
                </a:lnTo>
                <a:lnTo>
                  <a:pt x="0" y="17560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342060">
            <a:off x="6292314" y="3696068"/>
            <a:ext cx="5703373" cy="4904900"/>
          </a:xfrm>
          <a:custGeom>
            <a:avLst/>
            <a:gdLst/>
            <a:ahLst/>
            <a:cxnLst/>
            <a:rect l="l" t="t" r="r" b="b"/>
            <a:pathLst>
              <a:path w="5703373" h="4904900">
                <a:moveTo>
                  <a:pt x="0" y="0"/>
                </a:moveTo>
                <a:lnTo>
                  <a:pt x="5703372" y="0"/>
                </a:lnTo>
                <a:lnTo>
                  <a:pt x="5703372" y="4904900"/>
                </a:lnTo>
                <a:lnTo>
                  <a:pt x="0" y="49049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278903" y="3570319"/>
            <a:ext cx="7730195" cy="3260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22"/>
              </a:lnSpc>
            </a:pPr>
            <a:r>
              <a:rPr lang="en-US" sz="12122">
                <a:solidFill>
                  <a:srgbClr val="FFFFFF"/>
                </a:solidFill>
                <a:latin typeface="Bryndan Write Bold"/>
              </a:rPr>
              <a:t>THANK YOU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92488" y="7439077"/>
            <a:ext cx="9903023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Canva Sans Bold"/>
              </a:rPr>
              <a:t>Check out the K-5 IDEA Market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Canva Sans Bold"/>
              </a:rPr>
              <a:t>Unit 2: </a:t>
            </a:r>
            <a:r>
              <a:rPr lang="en-US" sz="5199">
                <a:solidFill>
                  <a:srgbClr val="00BF63"/>
                </a:solidFill>
                <a:latin typeface="Canva Sans Bold"/>
              </a:rPr>
              <a:t>D</a:t>
            </a:r>
            <a:r>
              <a:rPr lang="en-US" sz="5199">
                <a:solidFill>
                  <a:srgbClr val="FFFFFF"/>
                </a:solidFill>
                <a:latin typeface="Canva Sans Bold"/>
              </a:rPr>
              <a:t>esign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53680" y="3239003"/>
            <a:ext cx="4368814" cy="6019297"/>
          </a:xfrm>
          <a:custGeom>
            <a:avLst/>
            <a:gdLst/>
            <a:ahLst/>
            <a:cxnLst/>
            <a:rect l="l" t="t" r="r" b="b"/>
            <a:pathLst>
              <a:path w="4368814" h="6019297">
                <a:moveTo>
                  <a:pt x="0" y="0"/>
                </a:moveTo>
                <a:lnTo>
                  <a:pt x="4368814" y="0"/>
                </a:lnTo>
                <a:lnTo>
                  <a:pt x="4368814" y="6019297"/>
                </a:lnTo>
                <a:lnTo>
                  <a:pt x="0" y="60192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55779" b="-4426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687259" y="1362075"/>
            <a:ext cx="10913483" cy="991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0"/>
              </a:lnSpc>
            </a:pPr>
            <a:r>
              <a:rPr lang="en-US" sz="8500">
                <a:solidFill>
                  <a:srgbClr val="FFFFFF"/>
                </a:solidFill>
                <a:latin typeface="Gochi Hand"/>
              </a:rPr>
              <a:t>Definitions</a:t>
            </a:r>
          </a:p>
        </p:txBody>
      </p:sp>
      <p:sp>
        <p:nvSpPr>
          <p:cNvPr id="5" name="Freeform 5"/>
          <p:cNvSpPr/>
          <p:nvPr/>
        </p:nvSpPr>
        <p:spPr>
          <a:xfrm>
            <a:off x="6986770" y="3239003"/>
            <a:ext cx="4368814" cy="6019297"/>
          </a:xfrm>
          <a:custGeom>
            <a:avLst/>
            <a:gdLst/>
            <a:ahLst/>
            <a:cxnLst/>
            <a:rect l="l" t="t" r="r" b="b"/>
            <a:pathLst>
              <a:path w="4368814" h="6019297">
                <a:moveTo>
                  <a:pt x="0" y="0"/>
                </a:moveTo>
                <a:lnTo>
                  <a:pt x="4368815" y="0"/>
                </a:lnTo>
                <a:lnTo>
                  <a:pt x="4368815" y="6019297"/>
                </a:lnTo>
                <a:lnTo>
                  <a:pt x="0" y="60192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55779" b="-4426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065506" y="3239003"/>
            <a:ext cx="4368814" cy="6019297"/>
          </a:xfrm>
          <a:custGeom>
            <a:avLst/>
            <a:gdLst/>
            <a:ahLst/>
            <a:cxnLst/>
            <a:rect l="l" t="t" r="r" b="b"/>
            <a:pathLst>
              <a:path w="4368814" h="6019297">
                <a:moveTo>
                  <a:pt x="0" y="0"/>
                </a:moveTo>
                <a:lnTo>
                  <a:pt x="4368814" y="0"/>
                </a:lnTo>
                <a:lnTo>
                  <a:pt x="4368814" y="6019297"/>
                </a:lnTo>
                <a:lnTo>
                  <a:pt x="0" y="60192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55779" b="-44261"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475825" y="581641"/>
            <a:ext cx="4418750" cy="1735364"/>
          </a:xfrm>
          <a:custGeom>
            <a:avLst/>
            <a:gdLst/>
            <a:ahLst/>
            <a:cxnLst/>
            <a:rect l="l" t="t" r="r" b="b"/>
            <a:pathLst>
              <a:path w="4418750" h="1735364">
                <a:moveTo>
                  <a:pt x="4418750" y="0"/>
                </a:moveTo>
                <a:lnTo>
                  <a:pt x="0" y="0"/>
                </a:lnTo>
                <a:lnTo>
                  <a:pt x="0" y="1735364"/>
                </a:lnTo>
                <a:lnTo>
                  <a:pt x="4418750" y="1735364"/>
                </a:lnTo>
                <a:lnTo>
                  <a:pt x="441875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060461" y="467942"/>
            <a:ext cx="6632619" cy="1121516"/>
          </a:xfrm>
          <a:custGeom>
            <a:avLst/>
            <a:gdLst/>
            <a:ahLst/>
            <a:cxnLst/>
            <a:rect l="l" t="t" r="r" b="b"/>
            <a:pathLst>
              <a:path w="6632619" h="1121516">
                <a:moveTo>
                  <a:pt x="0" y="0"/>
                </a:moveTo>
                <a:lnTo>
                  <a:pt x="6632619" y="0"/>
                </a:lnTo>
                <a:lnTo>
                  <a:pt x="6632619" y="1121516"/>
                </a:lnTo>
                <a:lnTo>
                  <a:pt x="0" y="11215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584767" y="8229970"/>
            <a:ext cx="1285545" cy="1336578"/>
          </a:xfrm>
          <a:custGeom>
            <a:avLst/>
            <a:gdLst/>
            <a:ahLst/>
            <a:cxnLst/>
            <a:rect l="l" t="t" r="r" b="b"/>
            <a:pathLst>
              <a:path w="1285545" h="1336578">
                <a:moveTo>
                  <a:pt x="0" y="0"/>
                </a:moveTo>
                <a:lnTo>
                  <a:pt x="1285545" y="0"/>
                </a:lnTo>
                <a:lnTo>
                  <a:pt x="1285545" y="1336578"/>
                </a:lnTo>
                <a:lnTo>
                  <a:pt x="0" y="13365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142602" y="7625902"/>
            <a:ext cx="1514170" cy="1573164"/>
          </a:xfrm>
          <a:custGeom>
            <a:avLst/>
            <a:gdLst/>
            <a:ahLst/>
            <a:cxnLst/>
            <a:rect l="l" t="t" r="r" b="b"/>
            <a:pathLst>
              <a:path w="1514170" h="1573164">
                <a:moveTo>
                  <a:pt x="0" y="0"/>
                </a:moveTo>
                <a:lnTo>
                  <a:pt x="1514171" y="0"/>
                </a:lnTo>
                <a:lnTo>
                  <a:pt x="1514171" y="1573164"/>
                </a:lnTo>
                <a:lnTo>
                  <a:pt x="0" y="15731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929377" y="8227162"/>
            <a:ext cx="1293117" cy="1339386"/>
          </a:xfrm>
          <a:custGeom>
            <a:avLst/>
            <a:gdLst/>
            <a:ahLst/>
            <a:cxnLst/>
            <a:rect l="l" t="t" r="r" b="b"/>
            <a:pathLst>
              <a:path w="1293117" h="1339386">
                <a:moveTo>
                  <a:pt x="0" y="0"/>
                </a:moveTo>
                <a:lnTo>
                  <a:pt x="1293117" y="0"/>
                </a:lnTo>
                <a:lnTo>
                  <a:pt x="1293117" y="1339386"/>
                </a:lnTo>
                <a:lnTo>
                  <a:pt x="0" y="13393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481408" y="5766439"/>
            <a:ext cx="3537010" cy="2646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800">
                <a:solidFill>
                  <a:srgbClr val="000000"/>
                </a:solidFill>
                <a:latin typeface="Now"/>
              </a:rPr>
              <a:t>A topic or interest that is SO important to me, that it causes me to feel BIG emotions.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272287" y="3431430"/>
            <a:ext cx="1955253" cy="991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0"/>
              </a:lnSpc>
            </a:pPr>
            <a:r>
              <a:rPr lang="en-US" sz="8500">
                <a:solidFill>
                  <a:srgbClr val="FFFFFF"/>
                </a:solidFill>
                <a:latin typeface="Gochi Hand"/>
              </a:rPr>
              <a:t>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164976" y="3431430"/>
            <a:ext cx="1955253" cy="991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0"/>
              </a:lnSpc>
            </a:pPr>
            <a:r>
              <a:rPr lang="en-US" sz="8500">
                <a:solidFill>
                  <a:srgbClr val="FFFFFF"/>
                </a:solidFill>
                <a:latin typeface="Gochi Hand"/>
              </a:rPr>
              <a:t>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060461" y="3431430"/>
            <a:ext cx="1955253" cy="991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0"/>
              </a:lnSpc>
            </a:pPr>
            <a:r>
              <a:rPr lang="en-US" sz="8500">
                <a:solidFill>
                  <a:srgbClr val="FFFFFF"/>
                </a:solidFill>
                <a:latin typeface="Gochi Hand"/>
              </a:rPr>
              <a:t>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209800" y="4256184"/>
            <a:ext cx="3902623" cy="13353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</a:pPr>
            <a:r>
              <a:rPr lang="en-US" sz="7800" dirty="0">
                <a:solidFill>
                  <a:srgbClr val="000000"/>
                </a:solidFill>
                <a:latin typeface="Canva Sans Bold"/>
              </a:rPr>
              <a:t>Passion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375495" y="5785489"/>
            <a:ext cx="3537010" cy="2112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800">
                <a:solidFill>
                  <a:srgbClr val="000000"/>
                </a:solidFill>
                <a:latin typeface="Now"/>
              </a:rPr>
              <a:t>Something that I am naturally gifted at and it’s a part of who I am.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269985" y="5718814"/>
            <a:ext cx="3537010" cy="3179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800">
                <a:solidFill>
                  <a:srgbClr val="000000"/>
                </a:solidFill>
                <a:latin typeface="Now"/>
              </a:rPr>
              <a:t>Something that I have spent many hours learning and practicing, and now, I could help others with it.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247407" y="4373343"/>
            <a:ext cx="3859262" cy="1219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40"/>
              </a:lnSpc>
            </a:pPr>
            <a:r>
              <a:rPr lang="en-US" sz="7100">
                <a:solidFill>
                  <a:srgbClr val="000000"/>
                </a:solidFill>
                <a:latin typeface="Canva Sans Bold"/>
              </a:rPr>
              <a:t>Strength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922631" y="4256184"/>
            <a:ext cx="2043708" cy="1335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</a:pPr>
            <a:r>
              <a:rPr lang="en-US" sz="7800">
                <a:solidFill>
                  <a:srgbClr val="000000"/>
                </a:solidFill>
                <a:latin typeface="Canva Sans Bold"/>
              </a:rPr>
              <a:t>Skill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22436" y="-345093"/>
            <a:ext cx="4947445" cy="1942997"/>
          </a:xfrm>
          <a:custGeom>
            <a:avLst/>
            <a:gdLst/>
            <a:ahLst/>
            <a:cxnLst/>
            <a:rect l="l" t="t" r="r" b="b"/>
            <a:pathLst>
              <a:path w="4947445" h="1942997">
                <a:moveTo>
                  <a:pt x="4947445" y="0"/>
                </a:moveTo>
                <a:lnTo>
                  <a:pt x="0" y="0"/>
                </a:lnTo>
                <a:lnTo>
                  <a:pt x="0" y="1942997"/>
                </a:lnTo>
                <a:lnTo>
                  <a:pt x="4947445" y="1942997"/>
                </a:lnTo>
                <a:lnTo>
                  <a:pt x="494744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5888283" y="-1029552"/>
            <a:ext cx="6511435" cy="12346104"/>
          </a:xfrm>
          <a:custGeom>
            <a:avLst/>
            <a:gdLst/>
            <a:ahLst/>
            <a:cxnLst/>
            <a:rect l="l" t="t" r="r" b="b"/>
            <a:pathLst>
              <a:path w="6511435" h="12346104">
                <a:moveTo>
                  <a:pt x="0" y="0"/>
                </a:moveTo>
                <a:lnTo>
                  <a:pt x="6511434" y="0"/>
                </a:lnTo>
                <a:lnTo>
                  <a:pt x="6511434" y="12346104"/>
                </a:lnTo>
                <a:lnTo>
                  <a:pt x="0" y="123461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45997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224712" y="1990139"/>
            <a:ext cx="9838576" cy="890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7000">
                <a:solidFill>
                  <a:srgbClr val="000000"/>
                </a:solidFill>
                <a:latin typeface="Bryndan Write"/>
              </a:rPr>
              <a:t>Pictograph</a:t>
            </a:r>
          </a:p>
        </p:txBody>
      </p:sp>
      <p:sp>
        <p:nvSpPr>
          <p:cNvPr id="6" name="Freeform 6"/>
          <p:cNvSpPr/>
          <p:nvPr/>
        </p:nvSpPr>
        <p:spPr>
          <a:xfrm>
            <a:off x="13212119" y="1028700"/>
            <a:ext cx="3083294" cy="3083294"/>
          </a:xfrm>
          <a:custGeom>
            <a:avLst/>
            <a:gdLst/>
            <a:ahLst/>
            <a:cxnLst/>
            <a:rect l="l" t="t" r="r" b="b"/>
            <a:pathLst>
              <a:path w="3083294" h="3083294">
                <a:moveTo>
                  <a:pt x="0" y="0"/>
                </a:moveTo>
                <a:lnTo>
                  <a:pt x="3083294" y="0"/>
                </a:lnTo>
                <a:lnTo>
                  <a:pt x="3083294" y="3083294"/>
                </a:lnTo>
                <a:lnTo>
                  <a:pt x="0" y="30832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051286" y="7076185"/>
            <a:ext cx="2353261" cy="2182115"/>
          </a:xfrm>
          <a:custGeom>
            <a:avLst/>
            <a:gdLst/>
            <a:ahLst/>
            <a:cxnLst/>
            <a:rect l="l" t="t" r="r" b="b"/>
            <a:pathLst>
              <a:path w="2353261" h="2182115">
                <a:moveTo>
                  <a:pt x="0" y="0"/>
                </a:moveTo>
                <a:lnTo>
                  <a:pt x="2353261" y="0"/>
                </a:lnTo>
                <a:lnTo>
                  <a:pt x="2353261" y="2182115"/>
                </a:lnTo>
                <a:lnTo>
                  <a:pt x="0" y="21821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491799" y="3614935"/>
            <a:ext cx="11304402" cy="4671357"/>
          </a:xfrm>
          <a:custGeom>
            <a:avLst/>
            <a:gdLst/>
            <a:ahLst/>
            <a:cxnLst/>
            <a:rect l="l" t="t" r="r" b="b"/>
            <a:pathLst>
              <a:path w="11304402" h="4671357">
                <a:moveTo>
                  <a:pt x="0" y="0"/>
                </a:moveTo>
                <a:lnTo>
                  <a:pt x="11304402" y="0"/>
                </a:lnTo>
                <a:lnTo>
                  <a:pt x="11304402" y="4671357"/>
                </a:lnTo>
                <a:lnTo>
                  <a:pt x="0" y="467135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970948" y="2924153"/>
            <a:ext cx="1234610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Glacial Indifference"/>
              </a:rPr>
              <a:t>Fruit That George Ate This Week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22436" y="-345093"/>
            <a:ext cx="4947445" cy="1942997"/>
          </a:xfrm>
          <a:custGeom>
            <a:avLst/>
            <a:gdLst/>
            <a:ahLst/>
            <a:cxnLst/>
            <a:rect l="l" t="t" r="r" b="b"/>
            <a:pathLst>
              <a:path w="4947445" h="1942997">
                <a:moveTo>
                  <a:pt x="4947445" y="0"/>
                </a:moveTo>
                <a:lnTo>
                  <a:pt x="0" y="0"/>
                </a:lnTo>
                <a:lnTo>
                  <a:pt x="0" y="1942997"/>
                </a:lnTo>
                <a:lnTo>
                  <a:pt x="4947445" y="1942997"/>
                </a:lnTo>
                <a:lnTo>
                  <a:pt x="494744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5888283" y="-1029552"/>
            <a:ext cx="6511435" cy="12346104"/>
          </a:xfrm>
          <a:custGeom>
            <a:avLst/>
            <a:gdLst/>
            <a:ahLst/>
            <a:cxnLst/>
            <a:rect l="l" t="t" r="r" b="b"/>
            <a:pathLst>
              <a:path w="6511435" h="12346104">
                <a:moveTo>
                  <a:pt x="0" y="0"/>
                </a:moveTo>
                <a:lnTo>
                  <a:pt x="6511434" y="0"/>
                </a:lnTo>
                <a:lnTo>
                  <a:pt x="6511434" y="12346104"/>
                </a:lnTo>
                <a:lnTo>
                  <a:pt x="0" y="123461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45997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224712" y="1990139"/>
            <a:ext cx="9838576" cy="890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7000">
                <a:solidFill>
                  <a:srgbClr val="000000"/>
                </a:solidFill>
                <a:latin typeface="Bryndan Write"/>
              </a:rPr>
              <a:t>Bar Graph</a:t>
            </a:r>
          </a:p>
        </p:txBody>
      </p:sp>
      <p:sp>
        <p:nvSpPr>
          <p:cNvPr id="6" name="Freeform 6"/>
          <p:cNvSpPr/>
          <p:nvPr/>
        </p:nvSpPr>
        <p:spPr>
          <a:xfrm>
            <a:off x="13212119" y="1028700"/>
            <a:ext cx="3083294" cy="3083294"/>
          </a:xfrm>
          <a:custGeom>
            <a:avLst/>
            <a:gdLst/>
            <a:ahLst/>
            <a:cxnLst/>
            <a:rect l="l" t="t" r="r" b="b"/>
            <a:pathLst>
              <a:path w="3083294" h="3083294">
                <a:moveTo>
                  <a:pt x="0" y="0"/>
                </a:moveTo>
                <a:lnTo>
                  <a:pt x="3083294" y="0"/>
                </a:lnTo>
                <a:lnTo>
                  <a:pt x="3083294" y="3083294"/>
                </a:lnTo>
                <a:lnTo>
                  <a:pt x="0" y="30832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051286" y="7076185"/>
            <a:ext cx="2353261" cy="2182115"/>
          </a:xfrm>
          <a:custGeom>
            <a:avLst/>
            <a:gdLst/>
            <a:ahLst/>
            <a:cxnLst/>
            <a:rect l="l" t="t" r="r" b="b"/>
            <a:pathLst>
              <a:path w="2353261" h="2182115">
                <a:moveTo>
                  <a:pt x="0" y="0"/>
                </a:moveTo>
                <a:lnTo>
                  <a:pt x="2353261" y="0"/>
                </a:lnTo>
                <a:lnTo>
                  <a:pt x="2353261" y="2182115"/>
                </a:lnTo>
                <a:lnTo>
                  <a:pt x="0" y="21821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142601" y="2880435"/>
            <a:ext cx="8002798" cy="5433092"/>
          </a:xfrm>
          <a:custGeom>
            <a:avLst/>
            <a:gdLst/>
            <a:ahLst/>
            <a:cxnLst/>
            <a:rect l="l" t="t" r="r" b="b"/>
            <a:pathLst>
              <a:path w="8002798" h="5433092">
                <a:moveTo>
                  <a:pt x="0" y="0"/>
                </a:moveTo>
                <a:lnTo>
                  <a:pt x="8002798" y="0"/>
                </a:lnTo>
                <a:lnTo>
                  <a:pt x="8002798" y="5433092"/>
                </a:lnTo>
                <a:lnTo>
                  <a:pt x="0" y="54330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1941" y="0"/>
            <a:ext cx="5527813" cy="10435018"/>
            <a:chOff x="0" y="0"/>
            <a:chExt cx="7370417" cy="1391335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33975" r="33975"/>
            <a:stretch>
              <a:fillRect/>
            </a:stretch>
          </p:blipFill>
          <p:spPr>
            <a:xfrm>
              <a:off x="0" y="0"/>
              <a:ext cx="7370417" cy="13913357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5978916" y="1381125"/>
            <a:ext cx="11833178" cy="154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30"/>
              </a:lnSpc>
            </a:pPr>
            <a:r>
              <a:rPr lang="en-US" sz="5300">
                <a:solidFill>
                  <a:srgbClr val="FFFFFF"/>
                </a:solidFill>
                <a:latin typeface="Bryndan Write Bold"/>
              </a:rPr>
              <a:t>In small groups, how would you answer this question:</a:t>
            </a:r>
          </a:p>
        </p:txBody>
      </p:sp>
      <p:sp>
        <p:nvSpPr>
          <p:cNvPr id="6" name="Freeform 6"/>
          <p:cNvSpPr/>
          <p:nvPr/>
        </p:nvSpPr>
        <p:spPr>
          <a:xfrm rot="1353809">
            <a:off x="15878616" y="2411044"/>
            <a:ext cx="1665386" cy="1729602"/>
          </a:xfrm>
          <a:custGeom>
            <a:avLst/>
            <a:gdLst/>
            <a:ahLst/>
            <a:cxnLst/>
            <a:rect l="l" t="t" r="r" b="b"/>
            <a:pathLst>
              <a:path w="1665386" h="1729602">
                <a:moveTo>
                  <a:pt x="0" y="0"/>
                </a:moveTo>
                <a:lnTo>
                  <a:pt x="1665386" y="0"/>
                </a:lnTo>
                <a:lnTo>
                  <a:pt x="1665386" y="1729602"/>
                </a:lnTo>
                <a:lnTo>
                  <a:pt x="0" y="17296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579195" y="7101524"/>
            <a:ext cx="6632619" cy="1121516"/>
          </a:xfrm>
          <a:custGeom>
            <a:avLst/>
            <a:gdLst/>
            <a:ahLst/>
            <a:cxnLst/>
            <a:rect l="l" t="t" r="r" b="b"/>
            <a:pathLst>
              <a:path w="6632619" h="1121516">
                <a:moveTo>
                  <a:pt x="0" y="0"/>
                </a:moveTo>
                <a:lnTo>
                  <a:pt x="6632619" y="0"/>
                </a:lnTo>
                <a:lnTo>
                  <a:pt x="6632619" y="1121515"/>
                </a:lnTo>
                <a:lnTo>
                  <a:pt x="0" y="11215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270799" y="4983767"/>
            <a:ext cx="11541295" cy="1816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38"/>
              </a:lnSpc>
            </a:pPr>
            <a:r>
              <a:rPr lang="en-US" sz="10599">
                <a:solidFill>
                  <a:srgbClr val="FFFFFF"/>
                </a:solidFill>
                <a:latin typeface="Glacial Indifference"/>
              </a:rPr>
              <a:t>What is a problem?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01580" y="0"/>
            <a:ext cx="18589580" cy="10435018"/>
            <a:chOff x="0" y="0"/>
            <a:chExt cx="24786107" cy="1391335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7952" b="7952"/>
            <a:stretch>
              <a:fillRect/>
            </a:stretch>
          </p:blipFill>
          <p:spPr>
            <a:xfrm>
              <a:off x="0" y="0"/>
              <a:ext cx="24786107" cy="13913357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 rot="1353809">
            <a:off x="15878616" y="735599"/>
            <a:ext cx="1665386" cy="1729602"/>
          </a:xfrm>
          <a:custGeom>
            <a:avLst/>
            <a:gdLst/>
            <a:ahLst/>
            <a:cxnLst/>
            <a:rect l="l" t="t" r="r" b="b"/>
            <a:pathLst>
              <a:path w="1665386" h="1729602">
                <a:moveTo>
                  <a:pt x="0" y="0"/>
                </a:moveTo>
                <a:lnTo>
                  <a:pt x="1665386" y="0"/>
                </a:lnTo>
                <a:lnTo>
                  <a:pt x="1665386" y="1729602"/>
                </a:lnTo>
                <a:lnTo>
                  <a:pt x="0" y="17296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431026" y="1934706"/>
            <a:ext cx="9856974" cy="8240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24"/>
              </a:lnSpc>
            </a:pPr>
            <a:r>
              <a:rPr lang="en-US" sz="9374">
                <a:solidFill>
                  <a:srgbClr val="FFFFFF"/>
                </a:solidFill>
                <a:latin typeface="Glacial Indifference"/>
              </a:rPr>
              <a:t>A problem is an </a:t>
            </a:r>
          </a:p>
          <a:p>
            <a:pPr algn="ctr">
              <a:lnSpc>
                <a:spcPts val="13124"/>
              </a:lnSpc>
            </a:pPr>
            <a:r>
              <a:rPr lang="en-US" sz="9374">
                <a:solidFill>
                  <a:srgbClr val="FFFFFF"/>
                </a:solidFill>
                <a:latin typeface="Glacial Indifference Bold"/>
              </a:rPr>
              <a:t>OBSTACLE</a:t>
            </a:r>
            <a:r>
              <a:rPr lang="en-US" sz="9374">
                <a:solidFill>
                  <a:srgbClr val="FFFFFF"/>
                </a:solidFill>
                <a:latin typeface="Glacial Indifference"/>
              </a:rPr>
              <a:t> - </a:t>
            </a:r>
          </a:p>
          <a:p>
            <a:pPr algn="ctr">
              <a:lnSpc>
                <a:spcPts val="13124"/>
              </a:lnSpc>
            </a:pPr>
            <a:r>
              <a:rPr lang="en-US" sz="9374">
                <a:solidFill>
                  <a:srgbClr val="FFFFFF"/>
                </a:solidFill>
                <a:latin typeface="Glacial Indifference"/>
              </a:rPr>
              <a:t>something is in the </a:t>
            </a:r>
          </a:p>
          <a:p>
            <a:pPr algn="ctr">
              <a:lnSpc>
                <a:spcPts val="13124"/>
              </a:lnSpc>
            </a:pPr>
            <a:r>
              <a:rPr lang="en-US" sz="9374">
                <a:solidFill>
                  <a:srgbClr val="FFFFFF"/>
                </a:solidFill>
                <a:latin typeface="Glacial Indifference"/>
              </a:rPr>
              <a:t>way - and it needs </a:t>
            </a:r>
          </a:p>
          <a:p>
            <a:pPr algn="ctr">
              <a:lnSpc>
                <a:spcPts val="13124"/>
              </a:lnSpc>
            </a:pPr>
            <a:r>
              <a:rPr lang="en-US" sz="9374">
                <a:solidFill>
                  <a:srgbClr val="FFFFFF"/>
                </a:solidFill>
                <a:latin typeface="Glacial Indifference"/>
              </a:rPr>
              <a:t>a solution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013055" y="3761744"/>
            <a:ext cx="6274945" cy="2763513"/>
          </a:xfrm>
          <a:custGeom>
            <a:avLst/>
            <a:gdLst/>
            <a:ahLst/>
            <a:cxnLst/>
            <a:rect l="l" t="t" r="r" b="b"/>
            <a:pathLst>
              <a:path w="6274945" h="2763513">
                <a:moveTo>
                  <a:pt x="0" y="0"/>
                </a:moveTo>
                <a:lnTo>
                  <a:pt x="6274945" y="0"/>
                </a:lnTo>
                <a:lnTo>
                  <a:pt x="6274945" y="2763512"/>
                </a:lnTo>
                <a:lnTo>
                  <a:pt x="0" y="27635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157" t="-92539"/>
            </a:stretch>
          </a:blipFill>
        </p:spPr>
      </p:sp>
      <p:sp>
        <p:nvSpPr>
          <p:cNvPr id="4" name="Freeform 4"/>
          <p:cNvSpPr/>
          <p:nvPr/>
        </p:nvSpPr>
        <p:spPr>
          <a:xfrm rot="-3476609">
            <a:off x="10899097" y="246075"/>
            <a:ext cx="1684660" cy="1069759"/>
          </a:xfrm>
          <a:custGeom>
            <a:avLst/>
            <a:gdLst/>
            <a:ahLst/>
            <a:cxnLst/>
            <a:rect l="l" t="t" r="r" b="b"/>
            <a:pathLst>
              <a:path w="1684660" h="1069759">
                <a:moveTo>
                  <a:pt x="0" y="0"/>
                </a:moveTo>
                <a:lnTo>
                  <a:pt x="1684660" y="0"/>
                </a:lnTo>
                <a:lnTo>
                  <a:pt x="1684660" y="1069759"/>
                </a:lnTo>
                <a:lnTo>
                  <a:pt x="0" y="10697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671314">
            <a:off x="16414762" y="9017738"/>
            <a:ext cx="1689075" cy="1072563"/>
          </a:xfrm>
          <a:custGeom>
            <a:avLst/>
            <a:gdLst/>
            <a:ahLst/>
            <a:cxnLst/>
            <a:rect l="l" t="t" r="r" b="b"/>
            <a:pathLst>
              <a:path w="1689075" h="1072563">
                <a:moveTo>
                  <a:pt x="0" y="0"/>
                </a:moveTo>
                <a:lnTo>
                  <a:pt x="1689076" y="0"/>
                </a:lnTo>
                <a:lnTo>
                  <a:pt x="1689076" y="1072563"/>
                </a:lnTo>
                <a:lnTo>
                  <a:pt x="0" y="1072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013055" y="389631"/>
            <a:ext cx="6274945" cy="2763513"/>
          </a:xfrm>
          <a:custGeom>
            <a:avLst/>
            <a:gdLst/>
            <a:ahLst/>
            <a:cxnLst/>
            <a:rect l="l" t="t" r="r" b="b"/>
            <a:pathLst>
              <a:path w="6274945" h="2763513">
                <a:moveTo>
                  <a:pt x="0" y="0"/>
                </a:moveTo>
                <a:lnTo>
                  <a:pt x="6274945" y="0"/>
                </a:lnTo>
                <a:lnTo>
                  <a:pt x="6274945" y="2763512"/>
                </a:lnTo>
                <a:lnTo>
                  <a:pt x="0" y="27635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157" t="-9253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13055" y="6905500"/>
            <a:ext cx="6274945" cy="2763513"/>
          </a:xfrm>
          <a:custGeom>
            <a:avLst/>
            <a:gdLst/>
            <a:ahLst/>
            <a:cxnLst/>
            <a:rect l="l" t="t" r="r" b="b"/>
            <a:pathLst>
              <a:path w="6274945" h="2763513">
                <a:moveTo>
                  <a:pt x="0" y="0"/>
                </a:moveTo>
                <a:lnTo>
                  <a:pt x="6274945" y="0"/>
                </a:lnTo>
                <a:lnTo>
                  <a:pt x="6274945" y="2763512"/>
                </a:lnTo>
                <a:lnTo>
                  <a:pt x="0" y="27635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157" t="-9253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85488" y="1332063"/>
            <a:ext cx="9407919" cy="6268026"/>
          </a:xfrm>
          <a:custGeom>
            <a:avLst/>
            <a:gdLst/>
            <a:ahLst/>
            <a:cxnLst/>
            <a:rect l="l" t="t" r="r" b="b"/>
            <a:pathLst>
              <a:path w="9407919" h="6268026">
                <a:moveTo>
                  <a:pt x="0" y="0"/>
                </a:moveTo>
                <a:lnTo>
                  <a:pt x="9407919" y="0"/>
                </a:lnTo>
                <a:lnTo>
                  <a:pt x="9407919" y="6268026"/>
                </a:lnTo>
                <a:lnTo>
                  <a:pt x="0" y="62680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690250" y="769992"/>
            <a:ext cx="4920555" cy="1336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59"/>
              </a:lnSpc>
            </a:pPr>
            <a:r>
              <a:rPr lang="en-US" sz="7399">
                <a:solidFill>
                  <a:srgbClr val="00BF63"/>
                </a:solidFill>
                <a:latin typeface="Bryndan Write"/>
              </a:rPr>
              <a:t>BIG problem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604525" y="4285101"/>
            <a:ext cx="5092005" cy="1151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BF63"/>
                </a:solidFill>
                <a:latin typeface="Bryndan Write"/>
              </a:rPr>
              <a:t>Small problem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046792" y="7222063"/>
            <a:ext cx="6036022" cy="1336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59"/>
              </a:lnSpc>
            </a:pPr>
            <a:r>
              <a:rPr lang="en-US" sz="7399">
                <a:solidFill>
                  <a:srgbClr val="00BF63"/>
                </a:solidFill>
                <a:latin typeface="Bryndan Write"/>
              </a:rPr>
              <a:t>Not A Problem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953020" y="7706866"/>
            <a:ext cx="427285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EFB"/>
                </a:solidFill>
                <a:latin typeface="Canva Sans Bold"/>
              </a:rPr>
              <a:t>Plastic In Our Ocean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013055" y="3761744"/>
            <a:ext cx="6274945" cy="2763513"/>
          </a:xfrm>
          <a:custGeom>
            <a:avLst/>
            <a:gdLst/>
            <a:ahLst/>
            <a:cxnLst/>
            <a:rect l="l" t="t" r="r" b="b"/>
            <a:pathLst>
              <a:path w="6274945" h="2763513">
                <a:moveTo>
                  <a:pt x="0" y="0"/>
                </a:moveTo>
                <a:lnTo>
                  <a:pt x="6274945" y="0"/>
                </a:lnTo>
                <a:lnTo>
                  <a:pt x="6274945" y="2763512"/>
                </a:lnTo>
                <a:lnTo>
                  <a:pt x="0" y="27635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157" t="-92539"/>
            </a:stretch>
          </a:blipFill>
        </p:spPr>
      </p:sp>
      <p:sp>
        <p:nvSpPr>
          <p:cNvPr id="4" name="Freeform 4"/>
          <p:cNvSpPr/>
          <p:nvPr/>
        </p:nvSpPr>
        <p:spPr>
          <a:xfrm rot="-3476609">
            <a:off x="10899097" y="246075"/>
            <a:ext cx="1684660" cy="1069759"/>
          </a:xfrm>
          <a:custGeom>
            <a:avLst/>
            <a:gdLst/>
            <a:ahLst/>
            <a:cxnLst/>
            <a:rect l="l" t="t" r="r" b="b"/>
            <a:pathLst>
              <a:path w="1684660" h="1069759">
                <a:moveTo>
                  <a:pt x="0" y="0"/>
                </a:moveTo>
                <a:lnTo>
                  <a:pt x="1684660" y="0"/>
                </a:lnTo>
                <a:lnTo>
                  <a:pt x="1684660" y="1069759"/>
                </a:lnTo>
                <a:lnTo>
                  <a:pt x="0" y="10697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671314">
            <a:off x="16414762" y="9017738"/>
            <a:ext cx="1689075" cy="1072563"/>
          </a:xfrm>
          <a:custGeom>
            <a:avLst/>
            <a:gdLst/>
            <a:ahLst/>
            <a:cxnLst/>
            <a:rect l="l" t="t" r="r" b="b"/>
            <a:pathLst>
              <a:path w="1689075" h="1072563">
                <a:moveTo>
                  <a:pt x="0" y="0"/>
                </a:moveTo>
                <a:lnTo>
                  <a:pt x="1689076" y="0"/>
                </a:lnTo>
                <a:lnTo>
                  <a:pt x="1689076" y="1072563"/>
                </a:lnTo>
                <a:lnTo>
                  <a:pt x="0" y="1072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013055" y="389631"/>
            <a:ext cx="6274945" cy="2763513"/>
          </a:xfrm>
          <a:custGeom>
            <a:avLst/>
            <a:gdLst/>
            <a:ahLst/>
            <a:cxnLst/>
            <a:rect l="l" t="t" r="r" b="b"/>
            <a:pathLst>
              <a:path w="6274945" h="2763513">
                <a:moveTo>
                  <a:pt x="0" y="0"/>
                </a:moveTo>
                <a:lnTo>
                  <a:pt x="6274945" y="0"/>
                </a:lnTo>
                <a:lnTo>
                  <a:pt x="6274945" y="2763512"/>
                </a:lnTo>
                <a:lnTo>
                  <a:pt x="0" y="27635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157" t="-9253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13055" y="6905500"/>
            <a:ext cx="6274945" cy="2763513"/>
          </a:xfrm>
          <a:custGeom>
            <a:avLst/>
            <a:gdLst/>
            <a:ahLst/>
            <a:cxnLst/>
            <a:rect l="l" t="t" r="r" b="b"/>
            <a:pathLst>
              <a:path w="6274945" h="2763513">
                <a:moveTo>
                  <a:pt x="0" y="0"/>
                </a:moveTo>
                <a:lnTo>
                  <a:pt x="6274945" y="0"/>
                </a:lnTo>
                <a:lnTo>
                  <a:pt x="6274945" y="2763512"/>
                </a:lnTo>
                <a:lnTo>
                  <a:pt x="0" y="27635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157" t="-9253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17479" y="1542788"/>
            <a:ext cx="9323553" cy="6223472"/>
          </a:xfrm>
          <a:custGeom>
            <a:avLst/>
            <a:gdLst/>
            <a:ahLst/>
            <a:cxnLst/>
            <a:rect l="l" t="t" r="r" b="b"/>
            <a:pathLst>
              <a:path w="9323553" h="6223472">
                <a:moveTo>
                  <a:pt x="0" y="0"/>
                </a:moveTo>
                <a:lnTo>
                  <a:pt x="9323553" y="0"/>
                </a:lnTo>
                <a:lnTo>
                  <a:pt x="9323553" y="6223472"/>
                </a:lnTo>
                <a:lnTo>
                  <a:pt x="0" y="62234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690250" y="769992"/>
            <a:ext cx="4920555" cy="1336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59"/>
              </a:lnSpc>
            </a:pPr>
            <a:r>
              <a:rPr lang="en-US" sz="7399">
                <a:solidFill>
                  <a:srgbClr val="00BF63"/>
                </a:solidFill>
                <a:latin typeface="Bryndan Write"/>
              </a:rPr>
              <a:t>BIG problem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604525" y="4285101"/>
            <a:ext cx="5092005" cy="1151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BF63"/>
                </a:solidFill>
                <a:latin typeface="Bryndan Write"/>
              </a:rPr>
              <a:t>Small problem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046792" y="7222063"/>
            <a:ext cx="6036022" cy="1336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59"/>
              </a:lnSpc>
            </a:pPr>
            <a:r>
              <a:rPr lang="en-US" sz="7399">
                <a:solidFill>
                  <a:srgbClr val="00BF63"/>
                </a:solidFill>
                <a:latin typeface="Bryndan Write"/>
              </a:rPr>
              <a:t>Not A Problem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139238" y="4370704"/>
            <a:ext cx="9525" cy="1336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59"/>
              </a:lnSpc>
              <a:spcBef>
                <a:spcPct val="0"/>
              </a:spcBef>
            </a:pPr>
            <a:endParaRPr/>
          </a:p>
        </p:txBody>
      </p:sp>
      <p:sp>
        <p:nvSpPr>
          <p:cNvPr id="13" name="TextBox 13"/>
          <p:cNvSpPr txBox="1"/>
          <p:nvPr/>
        </p:nvSpPr>
        <p:spPr>
          <a:xfrm>
            <a:off x="3299296" y="7928184"/>
            <a:ext cx="610031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EFB"/>
                </a:solidFill>
                <a:latin typeface="Canva Sans Bold"/>
              </a:rPr>
              <a:t>A Broken Arm In the Summer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013055" y="3761744"/>
            <a:ext cx="6274945" cy="2763513"/>
          </a:xfrm>
          <a:custGeom>
            <a:avLst/>
            <a:gdLst/>
            <a:ahLst/>
            <a:cxnLst/>
            <a:rect l="l" t="t" r="r" b="b"/>
            <a:pathLst>
              <a:path w="6274945" h="2763513">
                <a:moveTo>
                  <a:pt x="0" y="0"/>
                </a:moveTo>
                <a:lnTo>
                  <a:pt x="6274945" y="0"/>
                </a:lnTo>
                <a:lnTo>
                  <a:pt x="6274945" y="2763512"/>
                </a:lnTo>
                <a:lnTo>
                  <a:pt x="0" y="27635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157" t="-92539"/>
            </a:stretch>
          </a:blipFill>
        </p:spPr>
      </p:sp>
      <p:sp>
        <p:nvSpPr>
          <p:cNvPr id="4" name="Freeform 4"/>
          <p:cNvSpPr/>
          <p:nvPr/>
        </p:nvSpPr>
        <p:spPr>
          <a:xfrm rot="-3476609">
            <a:off x="10899097" y="246075"/>
            <a:ext cx="1684660" cy="1069759"/>
          </a:xfrm>
          <a:custGeom>
            <a:avLst/>
            <a:gdLst/>
            <a:ahLst/>
            <a:cxnLst/>
            <a:rect l="l" t="t" r="r" b="b"/>
            <a:pathLst>
              <a:path w="1684660" h="1069759">
                <a:moveTo>
                  <a:pt x="0" y="0"/>
                </a:moveTo>
                <a:lnTo>
                  <a:pt x="1684660" y="0"/>
                </a:lnTo>
                <a:lnTo>
                  <a:pt x="1684660" y="1069759"/>
                </a:lnTo>
                <a:lnTo>
                  <a:pt x="0" y="10697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671314">
            <a:off x="16414762" y="9017738"/>
            <a:ext cx="1689075" cy="1072563"/>
          </a:xfrm>
          <a:custGeom>
            <a:avLst/>
            <a:gdLst/>
            <a:ahLst/>
            <a:cxnLst/>
            <a:rect l="l" t="t" r="r" b="b"/>
            <a:pathLst>
              <a:path w="1689075" h="1072563">
                <a:moveTo>
                  <a:pt x="0" y="0"/>
                </a:moveTo>
                <a:lnTo>
                  <a:pt x="1689076" y="0"/>
                </a:lnTo>
                <a:lnTo>
                  <a:pt x="1689076" y="1072563"/>
                </a:lnTo>
                <a:lnTo>
                  <a:pt x="0" y="1072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013055" y="389631"/>
            <a:ext cx="6274945" cy="2763513"/>
          </a:xfrm>
          <a:custGeom>
            <a:avLst/>
            <a:gdLst/>
            <a:ahLst/>
            <a:cxnLst/>
            <a:rect l="l" t="t" r="r" b="b"/>
            <a:pathLst>
              <a:path w="6274945" h="2763513">
                <a:moveTo>
                  <a:pt x="0" y="0"/>
                </a:moveTo>
                <a:lnTo>
                  <a:pt x="6274945" y="0"/>
                </a:lnTo>
                <a:lnTo>
                  <a:pt x="6274945" y="2763512"/>
                </a:lnTo>
                <a:lnTo>
                  <a:pt x="0" y="27635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157" t="-9253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13055" y="6905500"/>
            <a:ext cx="6274945" cy="2763513"/>
          </a:xfrm>
          <a:custGeom>
            <a:avLst/>
            <a:gdLst/>
            <a:ahLst/>
            <a:cxnLst/>
            <a:rect l="l" t="t" r="r" b="b"/>
            <a:pathLst>
              <a:path w="6274945" h="2763513">
                <a:moveTo>
                  <a:pt x="0" y="0"/>
                </a:moveTo>
                <a:lnTo>
                  <a:pt x="6274945" y="0"/>
                </a:lnTo>
                <a:lnTo>
                  <a:pt x="6274945" y="2763512"/>
                </a:lnTo>
                <a:lnTo>
                  <a:pt x="0" y="27635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157" t="-9253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093925" y="389631"/>
            <a:ext cx="5578368" cy="8374502"/>
          </a:xfrm>
          <a:custGeom>
            <a:avLst/>
            <a:gdLst/>
            <a:ahLst/>
            <a:cxnLst/>
            <a:rect l="l" t="t" r="r" b="b"/>
            <a:pathLst>
              <a:path w="5578368" h="8374502">
                <a:moveTo>
                  <a:pt x="0" y="0"/>
                </a:moveTo>
                <a:lnTo>
                  <a:pt x="5578368" y="0"/>
                </a:lnTo>
                <a:lnTo>
                  <a:pt x="5578368" y="8374502"/>
                </a:lnTo>
                <a:lnTo>
                  <a:pt x="0" y="83745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16351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690250" y="769992"/>
            <a:ext cx="4920555" cy="1336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59"/>
              </a:lnSpc>
            </a:pPr>
            <a:r>
              <a:rPr lang="en-US" sz="7399">
                <a:solidFill>
                  <a:srgbClr val="00BF63"/>
                </a:solidFill>
                <a:latin typeface="Bryndan Write"/>
              </a:rPr>
              <a:t>BIG problem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604525" y="4285101"/>
            <a:ext cx="5092005" cy="1151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BF63"/>
                </a:solidFill>
                <a:latin typeface="Bryndan Write"/>
              </a:rPr>
              <a:t>Small problem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046792" y="7222063"/>
            <a:ext cx="6036022" cy="1336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59"/>
              </a:lnSpc>
            </a:pPr>
            <a:r>
              <a:rPr lang="en-US" sz="7399">
                <a:solidFill>
                  <a:srgbClr val="00BF63"/>
                </a:solidFill>
                <a:latin typeface="Bryndan Write"/>
              </a:rPr>
              <a:t>Not A Problem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259985" y="8697458"/>
            <a:ext cx="324504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EFB"/>
                </a:solidFill>
                <a:latin typeface="Canva Sans Bold"/>
              </a:rPr>
              <a:t>Bird and Puppy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208</Words>
  <Application>Microsoft Office PowerPoint</Application>
  <PresentationFormat>Custom</PresentationFormat>
  <Paragraphs>52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Bryndan Write Bold</vt:lpstr>
      <vt:lpstr>Calibri</vt:lpstr>
      <vt:lpstr>Now</vt:lpstr>
      <vt:lpstr>Arial</vt:lpstr>
      <vt:lpstr>Glacial Indifference Bold</vt:lpstr>
      <vt:lpstr>Bryndan Write</vt:lpstr>
      <vt:lpstr>Glacial Indifference</vt:lpstr>
      <vt:lpstr>Gochi Hand</vt:lpstr>
      <vt:lpstr>Canva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K-5 Market IDEA PowerPoint Presentation</dc:title>
  <dc:creator>Tompkins, Amy (EECD/EDPE)</dc:creator>
  <cp:lastModifiedBy>Tompkins, Amy (EECD/EDPE)</cp:lastModifiedBy>
  <cp:revision>2</cp:revision>
  <dcterms:created xsi:type="dcterms:W3CDTF">2006-08-16T00:00:00Z</dcterms:created>
  <dcterms:modified xsi:type="dcterms:W3CDTF">2023-09-27T02:27:10Z</dcterms:modified>
  <dc:identifier>DAFuhprViPM</dc:identifier>
</cp:coreProperties>
</file>