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Handy Casual" panose="020B0604020202020204" charset="0"/>
      <p:regular r:id="rId21"/>
    </p:embeddedFont>
    <p:embeddedFont>
      <p:font typeface="Krabuler" panose="020B0604020202020204" charset="0"/>
      <p:regular r:id="rId22"/>
    </p:embeddedFont>
    <p:embeddedFont>
      <p:font typeface="Pompiere" panose="020B0604020202020204" charset="0"/>
      <p:regular r:id="rId23"/>
    </p:embeddedFont>
    <p:embeddedFont>
      <p:font typeface="TAN Headline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13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svg"/><Relationship Id="rId7" Type="http://schemas.openxmlformats.org/officeDocument/2006/relationships/image" Target="../media/image1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1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svg"/><Relationship Id="rId3" Type="http://schemas.openxmlformats.org/officeDocument/2006/relationships/image" Target="../media/image20.svg"/><Relationship Id="rId7" Type="http://schemas.openxmlformats.org/officeDocument/2006/relationships/image" Target="../media/image45.svg"/><Relationship Id="rId12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6.svg"/><Relationship Id="rId5" Type="http://schemas.openxmlformats.org/officeDocument/2006/relationships/image" Target="../media/image43.svg"/><Relationship Id="rId15" Type="http://schemas.openxmlformats.org/officeDocument/2006/relationships/image" Target="../media/image18.svg"/><Relationship Id="rId10" Type="http://schemas.openxmlformats.org/officeDocument/2006/relationships/image" Target="../media/image35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8.svg"/><Relationship Id="rId3" Type="http://schemas.openxmlformats.org/officeDocument/2006/relationships/image" Target="../media/image55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6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10" Type="http://schemas.openxmlformats.org/officeDocument/2006/relationships/image" Target="../media/image15.png"/><Relationship Id="rId4" Type="http://schemas.openxmlformats.org/officeDocument/2006/relationships/image" Target="../media/image46.png"/><Relationship Id="rId9" Type="http://schemas.openxmlformats.org/officeDocument/2006/relationships/image" Target="../media/image49.sv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3" Type="http://schemas.openxmlformats.org/officeDocument/2006/relationships/image" Target="../media/image2.svg"/><Relationship Id="rId21" Type="http://schemas.openxmlformats.org/officeDocument/2006/relationships/image" Target="../media/image74.png"/><Relationship Id="rId7" Type="http://schemas.openxmlformats.org/officeDocument/2006/relationships/image" Target="../media/image60.sv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69.sv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31.sv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19" Type="http://schemas.openxmlformats.org/officeDocument/2006/relationships/image" Target="../media/image72.png"/><Relationship Id="rId4" Type="http://schemas.openxmlformats.org/officeDocument/2006/relationships/image" Target="../media/image30.pn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1.svg"/><Relationship Id="rId18" Type="http://schemas.openxmlformats.org/officeDocument/2006/relationships/image" Target="../media/image82.png"/><Relationship Id="rId3" Type="http://schemas.openxmlformats.org/officeDocument/2006/relationships/image" Target="../media/image77.svg"/><Relationship Id="rId7" Type="http://schemas.openxmlformats.org/officeDocument/2006/relationships/image" Target="../media/image47.svg"/><Relationship Id="rId12" Type="http://schemas.openxmlformats.org/officeDocument/2006/relationships/image" Target="../media/image30.png"/><Relationship Id="rId17" Type="http://schemas.openxmlformats.org/officeDocument/2006/relationships/image" Target="../media/image81.svg"/><Relationship Id="rId2" Type="http://schemas.openxmlformats.org/officeDocument/2006/relationships/image" Target="../media/image7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20.svg"/><Relationship Id="rId15" Type="http://schemas.openxmlformats.org/officeDocument/2006/relationships/image" Target="../media/image79.svg"/><Relationship Id="rId10" Type="http://schemas.openxmlformats.org/officeDocument/2006/relationships/image" Target="../media/image48.png"/><Relationship Id="rId19" Type="http://schemas.openxmlformats.org/officeDocument/2006/relationships/image" Target="../media/image83.svg"/><Relationship Id="rId4" Type="http://schemas.openxmlformats.org/officeDocument/2006/relationships/image" Target="../media/image19.png"/><Relationship Id="rId9" Type="http://schemas.openxmlformats.org/officeDocument/2006/relationships/image" Target="../media/image36.svg"/><Relationship Id="rId1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svg"/><Relationship Id="rId3" Type="http://schemas.openxmlformats.org/officeDocument/2006/relationships/image" Target="../media/image60.svg"/><Relationship Id="rId7" Type="http://schemas.openxmlformats.org/officeDocument/2006/relationships/image" Target="../media/image4.svg"/><Relationship Id="rId12" Type="http://schemas.openxmlformats.org/officeDocument/2006/relationships/image" Target="../media/image2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85.svg"/><Relationship Id="rId10" Type="http://schemas.openxmlformats.org/officeDocument/2006/relationships/image" Target="../media/image9.png"/><Relationship Id="rId4" Type="http://schemas.openxmlformats.org/officeDocument/2006/relationships/image" Target="../media/image84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8.png"/><Relationship Id="rId7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29.svg"/><Relationship Id="rId7" Type="http://schemas.openxmlformats.org/officeDocument/2006/relationships/image" Target="../media/image16.svg"/><Relationship Id="rId12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8.png"/><Relationship Id="rId5" Type="http://schemas.openxmlformats.org/officeDocument/2006/relationships/image" Target="../media/image31.sv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60641">
            <a:off x="2665669" y="1219296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8" y="0"/>
                </a:lnTo>
                <a:lnTo>
                  <a:pt x="1737858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4124587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21651" y="2452404"/>
            <a:ext cx="7069036" cy="205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460"/>
              </a:lnSpc>
            </a:pPr>
            <a:r>
              <a:rPr lang="en-US" sz="15616" spc="343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Someone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14672" y="4581946"/>
            <a:ext cx="11029225" cy="443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12"/>
              </a:lnSpc>
            </a:pPr>
            <a:r>
              <a:rPr lang="en-US" sz="17184" spc="18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BUILDS THE DREAM</a:t>
            </a:r>
          </a:p>
        </p:txBody>
      </p:sp>
      <p:sp>
        <p:nvSpPr>
          <p:cNvPr id="8" name="Freeform 8"/>
          <p:cNvSpPr/>
          <p:nvPr/>
        </p:nvSpPr>
        <p:spPr>
          <a:xfrm rot="-9379677" flipV="1">
            <a:off x="11084988" y="415321"/>
            <a:ext cx="3617028" cy="3833073"/>
          </a:xfrm>
          <a:custGeom>
            <a:avLst/>
            <a:gdLst/>
            <a:ahLst/>
            <a:cxnLst/>
            <a:rect l="l" t="t" r="r" b="b"/>
            <a:pathLst>
              <a:path w="3617028" h="3833073">
                <a:moveTo>
                  <a:pt x="0" y="3833074"/>
                </a:moveTo>
                <a:lnTo>
                  <a:pt x="3617028" y="3833074"/>
                </a:lnTo>
                <a:lnTo>
                  <a:pt x="3617028" y="0"/>
                </a:lnTo>
                <a:lnTo>
                  <a:pt x="0" y="0"/>
                </a:lnTo>
                <a:lnTo>
                  <a:pt x="0" y="383307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399026">
            <a:off x="15284165" y="2377710"/>
            <a:ext cx="1719464" cy="2465181"/>
          </a:xfrm>
          <a:custGeom>
            <a:avLst/>
            <a:gdLst/>
            <a:ahLst/>
            <a:cxnLst/>
            <a:rect l="l" t="t" r="r" b="b"/>
            <a:pathLst>
              <a:path w="1719464" h="2465181">
                <a:moveTo>
                  <a:pt x="0" y="0"/>
                </a:moveTo>
                <a:lnTo>
                  <a:pt x="1719464" y="0"/>
                </a:lnTo>
                <a:lnTo>
                  <a:pt x="1719464" y="2465181"/>
                </a:lnTo>
                <a:lnTo>
                  <a:pt x="0" y="2465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452683" y="8026501"/>
            <a:ext cx="5968614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63"/>
              </a:lnSpc>
            </a:pPr>
            <a:r>
              <a:rPr lang="en-US" sz="546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By Lisa Wheeler</a:t>
            </a:r>
          </a:p>
          <a:p>
            <a:pPr algn="r">
              <a:lnSpc>
                <a:spcPts val="6563"/>
              </a:lnSpc>
              <a:spcBef>
                <a:spcPct val="0"/>
              </a:spcBef>
            </a:pPr>
            <a:r>
              <a:rPr lang="en-US" sz="546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illustrated by Loren Long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3342516" y="9313884"/>
            <a:ext cx="7544167" cy="1689650"/>
          </a:xfrm>
          <a:custGeom>
            <a:avLst/>
            <a:gdLst/>
            <a:ahLst/>
            <a:cxnLst/>
            <a:rect l="l" t="t" r="r" b="b"/>
            <a:pathLst>
              <a:path w="7544167" h="1689650">
                <a:moveTo>
                  <a:pt x="0" y="0"/>
                </a:moveTo>
                <a:lnTo>
                  <a:pt x="7544168" y="0"/>
                </a:lnTo>
                <a:lnTo>
                  <a:pt x="7544168" y="1689650"/>
                </a:lnTo>
                <a:lnTo>
                  <a:pt x="0" y="168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947388" y="7923139"/>
            <a:ext cx="2101742" cy="2036779"/>
          </a:xfrm>
          <a:custGeom>
            <a:avLst/>
            <a:gdLst/>
            <a:ahLst/>
            <a:cxnLst/>
            <a:rect l="l" t="t" r="r" b="b"/>
            <a:pathLst>
              <a:path w="2101742" h="2036779">
                <a:moveTo>
                  <a:pt x="0" y="0"/>
                </a:moveTo>
                <a:lnTo>
                  <a:pt x="2101742" y="0"/>
                </a:lnTo>
                <a:lnTo>
                  <a:pt x="2101742" y="2036779"/>
                </a:lnTo>
                <a:lnTo>
                  <a:pt x="0" y="2036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4351383" y="99269"/>
            <a:ext cx="16718373" cy="3249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TIME TO TRY IT!</a:t>
            </a:r>
          </a:p>
          <a:p>
            <a:pPr algn="ctr">
              <a:lnSpc>
                <a:spcPts val="13019"/>
              </a:lnSpc>
              <a:spcBef>
                <a:spcPct val="0"/>
              </a:spcBef>
            </a:pPr>
            <a:endParaRPr lang="en-US" sz="9299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325371" y="-76523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-3119798" y="8747486"/>
            <a:ext cx="7544167" cy="1689650"/>
          </a:xfrm>
          <a:custGeom>
            <a:avLst/>
            <a:gdLst/>
            <a:ahLst/>
            <a:cxnLst/>
            <a:rect l="l" t="t" r="r" b="b"/>
            <a:pathLst>
              <a:path w="7544167" h="1689650">
                <a:moveTo>
                  <a:pt x="0" y="0"/>
                </a:moveTo>
                <a:lnTo>
                  <a:pt x="7544167" y="0"/>
                </a:lnTo>
                <a:lnTo>
                  <a:pt x="7544167" y="1689650"/>
                </a:lnTo>
                <a:lnTo>
                  <a:pt x="0" y="168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68932">
            <a:off x="65572" y="8919962"/>
            <a:ext cx="1173427" cy="1682333"/>
          </a:xfrm>
          <a:custGeom>
            <a:avLst/>
            <a:gdLst/>
            <a:ahLst/>
            <a:cxnLst/>
            <a:rect l="l" t="t" r="r" b="b"/>
            <a:pathLst>
              <a:path w="1173427" h="1682333">
                <a:moveTo>
                  <a:pt x="0" y="0"/>
                </a:moveTo>
                <a:lnTo>
                  <a:pt x="1173427" y="0"/>
                </a:lnTo>
                <a:lnTo>
                  <a:pt x="1173427" y="1682333"/>
                </a:lnTo>
                <a:lnTo>
                  <a:pt x="0" y="1682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592601" y="237914"/>
            <a:ext cx="1632017" cy="1581573"/>
          </a:xfrm>
          <a:custGeom>
            <a:avLst/>
            <a:gdLst/>
            <a:ahLst/>
            <a:cxnLst/>
            <a:rect l="l" t="t" r="r" b="b"/>
            <a:pathLst>
              <a:path w="1632017" h="1581573">
                <a:moveTo>
                  <a:pt x="0" y="0"/>
                </a:moveTo>
                <a:lnTo>
                  <a:pt x="1632017" y="0"/>
                </a:lnTo>
                <a:lnTo>
                  <a:pt x="1632017" y="1581572"/>
                </a:lnTo>
                <a:lnTo>
                  <a:pt x="0" y="1581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40727">
            <a:off x="1077119" y="9632186"/>
            <a:ext cx="945074" cy="1354945"/>
          </a:xfrm>
          <a:custGeom>
            <a:avLst/>
            <a:gdLst/>
            <a:ahLst/>
            <a:cxnLst/>
            <a:rect l="l" t="t" r="r" b="b"/>
            <a:pathLst>
              <a:path w="945074" h="1354945">
                <a:moveTo>
                  <a:pt x="0" y="0"/>
                </a:moveTo>
                <a:lnTo>
                  <a:pt x="945074" y="0"/>
                </a:lnTo>
                <a:lnTo>
                  <a:pt x="945074" y="1354944"/>
                </a:lnTo>
                <a:lnTo>
                  <a:pt x="0" y="13549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568932">
            <a:off x="2299376" y="9317542"/>
            <a:ext cx="1173427" cy="1682333"/>
          </a:xfrm>
          <a:custGeom>
            <a:avLst/>
            <a:gdLst/>
            <a:ahLst/>
            <a:cxnLst/>
            <a:rect l="l" t="t" r="r" b="b"/>
            <a:pathLst>
              <a:path w="1173427" h="1682333">
                <a:moveTo>
                  <a:pt x="0" y="0"/>
                </a:moveTo>
                <a:lnTo>
                  <a:pt x="1173427" y="0"/>
                </a:lnTo>
                <a:lnTo>
                  <a:pt x="1173427" y="1682333"/>
                </a:lnTo>
                <a:lnTo>
                  <a:pt x="0" y="1682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19773" y="2155639"/>
            <a:ext cx="16888837" cy="3978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3"/>
              </a:lnSpc>
            </a:pPr>
            <a:endParaRPr/>
          </a:p>
          <a:p>
            <a:pPr algn="ctr">
              <a:lnSpc>
                <a:spcPts val="6250"/>
              </a:lnSpc>
            </a:pPr>
            <a:r>
              <a:rPr lang="en-US" sz="4699" spc="103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Use your imagination and teamwork to create something you would like to see in your community! You can use cardboard, plastic bottles, paper scraps, fabric, cans, and more.  Be creative!</a:t>
            </a:r>
          </a:p>
          <a:p>
            <a:pPr algn="ctr">
              <a:lnSpc>
                <a:spcPts val="6383"/>
              </a:lnSpc>
            </a:pPr>
            <a:endParaRPr lang="en-US" sz="4699" spc="103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997030" y="5493368"/>
            <a:ext cx="8293940" cy="4665341"/>
          </a:xfrm>
          <a:custGeom>
            <a:avLst/>
            <a:gdLst/>
            <a:ahLst/>
            <a:cxnLst/>
            <a:rect l="l" t="t" r="r" b="b"/>
            <a:pathLst>
              <a:path w="8293940" h="4665341">
                <a:moveTo>
                  <a:pt x="0" y="0"/>
                </a:moveTo>
                <a:lnTo>
                  <a:pt x="8293940" y="0"/>
                </a:lnTo>
                <a:lnTo>
                  <a:pt x="8293940" y="4665341"/>
                </a:lnTo>
                <a:lnTo>
                  <a:pt x="0" y="46653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84813" y="1667086"/>
            <a:ext cx="16718373" cy="1318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Recyled Creations Project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3342516" y="9313884"/>
            <a:ext cx="7544167" cy="1689650"/>
          </a:xfrm>
          <a:custGeom>
            <a:avLst/>
            <a:gdLst/>
            <a:ahLst/>
            <a:cxnLst/>
            <a:rect l="l" t="t" r="r" b="b"/>
            <a:pathLst>
              <a:path w="7544167" h="1689650">
                <a:moveTo>
                  <a:pt x="0" y="0"/>
                </a:moveTo>
                <a:lnTo>
                  <a:pt x="7544168" y="0"/>
                </a:lnTo>
                <a:lnTo>
                  <a:pt x="7544168" y="1689650"/>
                </a:lnTo>
                <a:lnTo>
                  <a:pt x="0" y="168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541730" y="8250221"/>
            <a:ext cx="2101742" cy="2036779"/>
          </a:xfrm>
          <a:custGeom>
            <a:avLst/>
            <a:gdLst/>
            <a:ahLst/>
            <a:cxnLst/>
            <a:rect l="l" t="t" r="r" b="b"/>
            <a:pathLst>
              <a:path w="2101742" h="2036779">
                <a:moveTo>
                  <a:pt x="0" y="0"/>
                </a:moveTo>
                <a:lnTo>
                  <a:pt x="2101742" y="0"/>
                </a:lnTo>
                <a:lnTo>
                  <a:pt x="2101742" y="2036779"/>
                </a:lnTo>
                <a:lnTo>
                  <a:pt x="0" y="2036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324402" y="-86867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9" y="0"/>
                </a:lnTo>
                <a:lnTo>
                  <a:pt x="10083239" y="1393321"/>
                </a:lnTo>
                <a:lnTo>
                  <a:pt x="0" y="1393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-3119798" y="8747486"/>
            <a:ext cx="7544167" cy="1689650"/>
          </a:xfrm>
          <a:custGeom>
            <a:avLst/>
            <a:gdLst/>
            <a:ahLst/>
            <a:cxnLst/>
            <a:rect l="l" t="t" r="r" b="b"/>
            <a:pathLst>
              <a:path w="7544167" h="1689650">
                <a:moveTo>
                  <a:pt x="0" y="0"/>
                </a:moveTo>
                <a:lnTo>
                  <a:pt x="7544167" y="0"/>
                </a:lnTo>
                <a:lnTo>
                  <a:pt x="7544167" y="1689650"/>
                </a:lnTo>
                <a:lnTo>
                  <a:pt x="0" y="168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65572" y="8919962"/>
            <a:ext cx="1173427" cy="1682333"/>
          </a:xfrm>
          <a:custGeom>
            <a:avLst/>
            <a:gdLst/>
            <a:ahLst/>
            <a:cxnLst/>
            <a:rect l="l" t="t" r="r" b="b"/>
            <a:pathLst>
              <a:path w="1173427" h="1682333">
                <a:moveTo>
                  <a:pt x="0" y="0"/>
                </a:moveTo>
                <a:lnTo>
                  <a:pt x="1173427" y="0"/>
                </a:lnTo>
                <a:lnTo>
                  <a:pt x="1173427" y="1682333"/>
                </a:lnTo>
                <a:lnTo>
                  <a:pt x="0" y="1682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942823"/>
            <a:ext cx="1632017" cy="1581573"/>
          </a:xfrm>
          <a:custGeom>
            <a:avLst/>
            <a:gdLst/>
            <a:ahLst/>
            <a:cxnLst/>
            <a:rect l="l" t="t" r="r" b="b"/>
            <a:pathLst>
              <a:path w="1632017" h="1581573">
                <a:moveTo>
                  <a:pt x="0" y="0"/>
                </a:moveTo>
                <a:lnTo>
                  <a:pt x="1632017" y="0"/>
                </a:lnTo>
                <a:lnTo>
                  <a:pt x="1632017" y="1581572"/>
                </a:lnTo>
                <a:lnTo>
                  <a:pt x="0" y="1581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450464"/>
            <a:ext cx="16718373" cy="207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8"/>
              </a:lnSpc>
              <a:spcBef>
                <a:spcPct val="0"/>
              </a:spcBef>
            </a:pPr>
            <a:r>
              <a:rPr lang="en-US" sz="120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Our Community</a:t>
            </a:r>
          </a:p>
        </p:txBody>
      </p:sp>
      <p:sp>
        <p:nvSpPr>
          <p:cNvPr id="10" name="Freeform 10"/>
          <p:cNvSpPr/>
          <p:nvPr/>
        </p:nvSpPr>
        <p:spPr>
          <a:xfrm rot="240727">
            <a:off x="1077119" y="9632186"/>
            <a:ext cx="945074" cy="1354945"/>
          </a:xfrm>
          <a:custGeom>
            <a:avLst/>
            <a:gdLst/>
            <a:ahLst/>
            <a:cxnLst/>
            <a:rect l="l" t="t" r="r" b="b"/>
            <a:pathLst>
              <a:path w="945074" h="1354945">
                <a:moveTo>
                  <a:pt x="0" y="0"/>
                </a:moveTo>
                <a:lnTo>
                  <a:pt x="945074" y="0"/>
                </a:lnTo>
                <a:lnTo>
                  <a:pt x="945074" y="1354944"/>
                </a:lnTo>
                <a:lnTo>
                  <a:pt x="0" y="13549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568932">
            <a:off x="2299376" y="9317542"/>
            <a:ext cx="1173427" cy="1682333"/>
          </a:xfrm>
          <a:custGeom>
            <a:avLst/>
            <a:gdLst/>
            <a:ahLst/>
            <a:cxnLst/>
            <a:rect l="l" t="t" r="r" b="b"/>
            <a:pathLst>
              <a:path w="1173427" h="1682333">
                <a:moveTo>
                  <a:pt x="0" y="0"/>
                </a:moveTo>
                <a:lnTo>
                  <a:pt x="1173427" y="0"/>
                </a:lnTo>
                <a:lnTo>
                  <a:pt x="1173427" y="1682333"/>
                </a:lnTo>
                <a:lnTo>
                  <a:pt x="0" y="1682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70575" y="4510114"/>
            <a:ext cx="15764096" cy="19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What buildings or structures are in our community? Why are they important?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9885" y="3076845"/>
            <a:ext cx="17769245" cy="97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What do you love most about our community?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0457" y="6953033"/>
            <a:ext cx="16988100" cy="19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If you could design something new for your community, what would it be?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7670131" y="866183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72581" y="-143918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074390" y="1314543"/>
            <a:ext cx="12148746" cy="7912169"/>
            <a:chOff x="0" y="0"/>
            <a:chExt cx="16549709" cy="1077840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 flipH="1">
            <a:off x="3083027" y="5026552"/>
            <a:ext cx="1214874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32289" flipH="1">
            <a:off x="12629328" y="-294363"/>
            <a:ext cx="6041796" cy="4910332"/>
          </a:xfrm>
          <a:custGeom>
            <a:avLst/>
            <a:gdLst/>
            <a:ahLst/>
            <a:cxnLst/>
            <a:rect l="l" t="t" r="r" b="b"/>
            <a:pathLst>
              <a:path w="6041796" h="4910332">
                <a:moveTo>
                  <a:pt x="6041795" y="0"/>
                </a:moveTo>
                <a:lnTo>
                  <a:pt x="0" y="0"/>
                </a:lnTo>
                <a:lnTo>
                  <a:pt x="0" y="4910332"/>
                </a:lnTo>
                <a:lnTo>
                  <a:pt x="6041795" y="4910332"/>
                </a:lnTo>
                <a:lnTo>
                  <a:pt x="60417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508112">
            <a:off x="514679" y="1463528"/>
            <a:ext cx="2513769" cy="411480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097649" y="5504600"/>
            <a:ext cx="3157231" cy="3157231"/>
          </a:xfrm>
          <a:custGeom>
            <a:avLst/>
            <a:gdLst/>
            <a:ahLst/>
            <a:cxnLst/>
            <a:rect l="l" t="t" r="r" b="b"/>
            <a:pathLst>
              <a:path w="3157231" h="3157231">
                <a:moveTo>
                  <a:pt x="0" y="0"/>
                </a:moveTo>
                <a:lnTo>
                  <a:pt x="3157231" y="0"/>
                </a:lnTo>
                <a:lnTo>
                  <a:pt x="3157231" y="3157231"/>
                </a:lnTo>
                <a:lnTo>
                  <a:pt x="0" y="3157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 rot="263213">
            <a:off x="13355855" y="658626"/>
            <a:ext cx="4592383" cy="253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02"/>
              </a:lnSpc>
            </a:pPr>
            <a:r>
              <a:rPr lang="en-US" sz="801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YOUR </a:t>
            </a:r>
          </a:p>
          <a:p>
            <a:pPr algn="ctr">
              <a:lnSpc>
                <a:spcPts val="10102"/>
              </a:lnSpc>
            </a:pPr>
            <a:r>
              <a:rPr lang="en-US" sz="801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TURN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97649" y="1904359"/>
            <a:ext cx="8531308" cy="264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68"/>
              </a:lnSpc>
            </a:pPr>
            <a:r>
              <a:rPr lang="en-US" sz="5444" spc="-4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With your team, plan and build something you would like to see in your community!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9673" y="6438404"/>
            <a:ext cx="1393183" cy="130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27"/>
              </a:lnSpc>
            </a:pPr>
            <a:r>
              <a:rPr lang="en-US" sz="78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Plan</a:t>
            </a:r>
          </a:p>
        </p:txBody>
      </p:sp>
      <p:sp>
        <p:nvSpPr>
          <p:cNvPr id="14" name="Freeform 14"/>
          <p:cNvSpPr/>
          <p:nvPr/>
        </p:nvSpPr>
        <p:spPr>
          <a:xfrm>
            <a:off x="7578784" y="5504600"/>
            <a:ext cx="3157231" cy="3157231"/>
          </a:xfrm>
          <a:custGeom>
            <a:avLst/>
            <a:gdLst/>
            <a:ahLst/>
            <a:cxnLst/>
            <a:rect l="l" t="t" r="r" b="b"/>
            <a:pathLst>
              <a:path w="3157231" h="3157231">
                <a:moveTo>
                  <a:pt x="0" y="0"/>
                </a:moveTo>
                <a:lnTo>
                  <a:pt x="3157232" y="0"/>
                </a:lnTo>
                <a:lnTo>
                  <a:pt x="3157232" y="3157231"/>
                </a:lnTo>
                <a:lnTo>
                  <a:pt x="0" y="31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230387" y="6438404"/>
            <a:ext cx="2255700" cy="130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27"/>
              </a:lnSpc>
            </a:pPr>
            <a:r>
              <a:rPr lang="en-US" sz="78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Design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050341" y="5504600"/>
            <a:ext cx="3157231" cy="3157231"/>
          </a:xfrm>
          <a:custGeom>
            <a:avLst/>
            <a:gdLst/>
            <a:ahLst/>
            <a:cxnLst/>
            <a:rect l="l" t="t" r="r" b="b"/>
            <a:pathLst>
              <a:path w="3157231" h="3157231">
                <a:moveTo>
                  <a:pt x="0" y="0"/>
                </a:moveTo>
                <a:lnTo>
                  <a:pt x="3157231" y="0"/>
                </a:lnTo>
                <a:lnTo>
                  <a:pt x="3157231" y="3157231"/>
                </a:lnTo>
                <a:lnTo>
                  <a:pt x="0" y="31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1639293" y="6438406"/>
            <a:ext cx="2353881" cy="130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27"/>
              </a:lnSpc>
            </a:pPr>
            <a:r>
              <a:rPr lang="en-US" sz="78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Create</a:t>
            </a:r>
          </a:p>
        </p:txBody>
      </p:sp>
      <p:sp>
        <p:nvSpPr>
          <p:cNvPr id="18" name="Freeform 18"/>
          <p:cNvSpPr/>
          <p:nvPr/>
        </p:nvSpPr>
        <p:spPr>
          <a:xfrm rot="-4087408">
            <a:off x="1193680" y="7229350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 rot="-450891">
            <a:off x="307761" y="67775"/>
            <a:ext cx="3367439" cy="187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7"/>
              </a:lnSpc>
            </a:pPr>
            <a:r>
              <a:rPr lang="en-US" sz="587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GROUPS OF 3-4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824437" y="9229725"/>
            <a:ext cx="3210546" cy="87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2"/>
              </a:lnSpc>
            </a:pPr>
            <a:r>
              <a:rPr lang="en-US" sz="5605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BUT FIRST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523" y="3780930"/>
            <a:ext cx="17024953" cy="586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589"/>
              </a:lnSpc>
              <a:spcBef>
                <a:spcPct val="0"/>
              </a:spcBef>
            </a:pPr>
            <a:r>
              <a:rPr lang="en-US" sz="4992">
                <a:solidFill>
                  <a:srgbClr val="191919"/>
                </a:solidFill>
                <a:latin typeface="Handy Casual"/>
                <a:ea typeface="Handy Casual"/>
                <a:cs typeface="Handy Casual"/>
                <a:sym typeface="Handy Casual"/>
              </a:rPr>
              <a:t>How to play: Without speaking, students must line up by eye color, number of siblings, or favorite animal (with gestures only).</a:t>
            </a:r>
          </a:p>
          <a:p>
            <a:pPr algn="ctr">
              <a:lnSpc>
                <a:spcPts val="3422"/>
              </a:lnSpc>
              <a:spcBef>
                <a:spcPct val="0"/>
              </a:spcBef>
            </a:pPr>
            <a:endParaRPr lang="en-US" sz="4992">
              <a:solidFill>
                <a:srgbClr val="191919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6589"/>
              </a:lnSpc>
              <a:spcBef>
                <a:spcPct val="0"/>
              </a:spcBef>
            </a:pPr>
            <a:r>
              <a:rPr lang="en-US" sz="4992">
                <a:solidFill>
                  <a:srgbClr val="191919"/>
                </a:solidFill>
                <a:latin typeface="Handy Casual"/>
                <a:ea typeface="Handy Casual"/>
                <a:cs typeface="Handy Casual"/>
                <a:sym typeface="Handy Casual"/>
              </a:rPr>
              <a:t>Goal: Get in correct order without verbal communication.</a:t>
            </a:r>
          </a:p>
          <a:p>
            <a:pPr algn="ctr">
              <a:lnSpc>
                <a:spcPts val="3818"/>
              </a:lnSpc>
              <a:spcBef>
                <a:spcPct val="0"/>
              </a:spcBef>
            </a:pPr>
            <a:endParaRPr lang="en-US" sz="4992">
              <a:solidFill>
                <a:srgbClr val="191919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6589"/>
              </a:lnSpc>
              <a:spcBef>
                <a:spcPct val="0"/>
              </a:spcBef>
            </a:pPr>
            <a:r>
              <a:rPr lang="en-US" sz="4992">
                <a:solidFill>
                  <a:srgbClr val="191919"/>
                </a:solidFill>
                <a:latin typeface="Handy Casual"/>
                <a:ea typeface="Handy Casual"/>
                <a:cs typeface="Handy Casual"/>
                <a:sym typeface="Handy Casual"/>
              </a:rPr>
              <a:t>Teamwork Skill: Non-verbal cues, patience, attention.</a:t>
            </a:r>
          </a:p>
          <a:p>
            <a:pPr algn="ctr">
              <a:lnSpc>
                <a:spcPts val="6589"/>
              </a:lnSpc>
              <a:spcBef>
                <a:spcPct val="0"/>
              </a:spcBef>
            </a:pPr>
            <a:endParaRPr lang="en-US" sz="4992">
              <a:solidFill>
                <a:srgbClr val="191919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636099" y="7615361"/>
            <a:ext cx="2020378" cy="2033084"/>
          </a:xfrm>
          <a:custGeom>
            <a:avLst/>
            <a:gdLst/>
            <a:ahLst/>
            <a:cxnLst/>
            <a:rect l="l" t="t" r="r" b="b"/>
            <a:pathLst>
              <a:path w="2020378" h="2033084">
                <a:moveTo>
                  <a:pt x="0" y="0"/>
                </a:moveTo>
                <a:lnTo>
                  <a:pt x="2020378" y="0"/>
                </a:lnTo>
                <a:lnTo>
                  <a:pt x="2020378" y="2033084"/>
                </a:lnTo>
                <a:lnTo>
                  <a:pt x="0" y="2033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31523" y="7963701"/>
            <a:ext cx="2198688" cy="1684745"/>
          </a:xfrm>
          <a:custGeom>
            <a:avLst/>
            <a:gdLst/>
            <a:ahLst/>
            <a:cxnLst/>
            <a:rect l="l" t="t" r="r" b="b"/>
            <a:pathLst>
              <a:path w="2198688" h="1684745">
                <a:moveTo>
                  <a:pt x="0" y="0"/>
                </a:moveTo>
                <a:lnTo>
                  <a:pt x="2198688" y="0"/>
                </a:lnTo>
                <a:lnTo>
                  <a:pt x="2198688" y="1684744"/>
                </a:lnTo>
                <a:lnTo>
                  <a:pt x="0" y="1684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36126" y="1648257"/>
            <a:ext cx="17503153" cy="140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5"/>
              </a:lnSpc>
            </a:pPr>
            <a:r>
              <a:rPr lang="en-US" sz="9457" spc="208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TEAMWORK MAKES THE DREAM WORK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84028" y="3656398"/>
            <a:ext cx="9157620" cy="90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9"/>
              </a:lnSpc>
            </a:pPr>
            <a:r>
              <a:rPr lang="en-US" sz="6033" spc="132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SILENT LINEUP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2585294" y="312807"/>
            <a:ext cx="9157620" cy="90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9"/>
              </a:lnSpc>
            </a:pPr>
            <a:r>
              <a:rPr lang="en-US" sz="6033" spc="132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BUT FIRST...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7494" y="1589363"/>
            <a:ext cx="6003579" cy="7573322"/>
          </a:xfrm>
          <a:custGeom>
            <a:avLst/>
            <a:gdLst/>
            <a:ahLst/>
            <a:cxnLst/>
            <a:rect l="l" t="t" r="r" b="b"/>
            <a:pathLst>
              <a:path w="6003579" h="7573322">
                <a:moveTo>
                  <a:pt x="0" y="0"/>
                </a:moveTo>
                <a:lnTo>
                  <a:pt x="6003578" y="0"/>
                </a:lnTo>
                <a:lnTo>
                  <a:pt x="6003578" y="7573322"/>
                </a:lnTo>
                <a:lnTo>
                  <a:pt x="0" y="7573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94564" y="3636901"/>
            <a:ext cx="554854" cy="554854"/>
            <a:chOff x="0" y="0"/>
            <a:chExt cx="739806" cy="73980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13329" y="-14828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94564" y="4500920"/>
            <a:ext cx="554854" cy="554854"/>
            <a:chOff x="0" y="0"/>
            <a:chExt cx="739806" cy="73980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13329" y="-10795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94564" y="5818930"/>
            <a:ext cx="554854" cy="554854"/>
            <a:chOff x="0" y="0"/>
            <a:chExt cx="739806" cy="73980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13329" y="-18862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94564" y="6695360"/>
            <a:ext cx="554854" cy="559070"/>
            <a:chOff x="0" y="0"/>
            <a:chExt cx="812800" cy="818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8975"/>
            </a:xfrm>
            <a:custGeom>
              <a:avLst/>
              <a:gdLst/>
              <a:ahLst/>
              <a:cxnLst/>
              <a:rect l="l" t="t" r="r" b="b"/>
              <a:pathLst>
                <a:path w="812800" h="818975">
                  <a:moveTo>
                    <a:pt x="406400" y="0"/>
                  </a:moveTo>
                  <a:cubicBezTo>
                    <a:pt x="181951" y="0"/>
                    <a:pt x="0" y="183334"/>
                    <a:pt x="0" y="409487"/>
                  </a:cubicBezTo>
                  <a:cubicBezTo>
                    <a:pt x="0" y="635641"/>
                    <a:pt x="181951" y="818975"/>
                    <a:pt x="406400" y="818975"/>
                  </a:cubicBezTo>
                  <a:cubicBezTo>
                    <a:pt x="630849" y="818975"/>
                    <a:pt x="812800" y="635641"/>
                    <a:pt x="812800" y="409487"/>
                  </a:cubicBezTo>
                  <a:cubicBezTo>
                    <a:pt x="812800" y="18333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9"/>
              <a:ext cx="660400" cy="7416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879560" y="6667570"/>
            <a:ext cx="384861" cy="5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6"/>
              </a:lnSpc>
              <a:spcBef>
                <a:spcPct val="0"/>
              </a:spcBef>
            </a:pPr>
            <a:r>
              <a:rPr lang="en-US" sz="3176" spc="63">
                <a:solidFill>
                  <a:srgbClr val="231F20"/>
                </a:solidFill>
                <a:latin typeface="Krabuler"/>
                <a:ea typeface="Krabuler"/>
                <a:cs typeface="Krabuler"/>
                <a:sym typeface="Krabuler"/>
              </a:rPr>
              <a:t>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29779" y="6723674"/>
            <a:ext cx="4158269" cy="49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r>
              <a:rPr lang="en-US" sz="32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 needs to be included?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813556" y="7616379"/>
            <a:ext cx="554854" cy="554854"/>
            <a:chOff x="0" y="0"/>
            <a:chExt cx="739806" cy="73980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13329" y="-18862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5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73788" y="1535607"/>
            <a:ext cx="9289030" cy="7549304"/>
            <a:chOff x="0" y="0"/>
            <a:chExt cx="12654042" cy="10284089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2590542" cy="10220589"/>
            </a:xfrm>
            <a:custGeom>
              <a:avLst/>
              <a:gdLst/>
              <a:ahLst/>
              <a:cxnLst/>
              <a:rect l="l" t="t" r="r" b="b"/>
              <a:pathLst>
                <a:path w="12590542" h="10220589">
                  <a:moveTo>
                    <a:pt x="12497832" y="10220589"/>
                  </a:moveTo>
                  <a:lnTo>
                    <a:pt x="92710" y="10220589"/>
                  </a:lnTo>
                  <a:cubicBezTo>
                    <a:pt x="41910" y="10220589"/>
                    <a:pt x="0" y="10178679"/>
                    <a:pt x="0" y="101278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496562" y="0"/>
                  </a:lnTo>
                  <a:cubicBezTo>
                    <a:pt x="12547362" y="0"/>
                    <a:pt x="12589272" y="41910"/>
                    <a:pt x="12589272" y="92710"/>
                  </a:cubicBezTo>
                  <a:lnTo>
                    <a:pt x="12589272" y="10126609"/>
                  </a:lnTo>
                  <a:cubicBezTo>
                    <a:pt x="12590542" y="10178679"/>
                    <a:pt x="12548632" y="10220589"/>
                    <a:pt x="12497832" y="10220589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2654042" cy="10284089"/>
            </a:xfrm>
            <a:custGeom>
              <a:avLst/>
              <a:gdLst/>
              <a:ahLst/>
              <a:cxnLst/>
              <a:rect l="l" t="t" r="r" b="b"/>
              <a:pathLst>
                <a:path w="12654042" h="10284089">
                  <a:moveTo>
                    <a:pt x="12529582" y="59690"/>
                  </a:moveTo>
                  <a:cubicBezTo>
                    <a:pt x="12565142" y="59690"/>
                    <a:pt x="12594352" y="88900"/>
                    <a:pt x="12594352" y="124460"/>
                  </a:cubicBezTo>
                  <a:lnTo>
                    <a:pt x="12594352" y="10159629"/>
                  </a:lnTo>
                  <a:cubicBezTo>
                    <a:pt x="12594352" y="10195189"/>
                    <a:pt x="12565142" y="10224399"/>
                    <a:pt x="12529582" y="10224399"/>
                  </a:cubicBezTo>
                  <a:lnTo>
                    <a:pt x="124460" y="10224399"/>
                  </a:lnTo>
                  <a:cubicBezTo>
                    <a:pt x="88900" y="10224399"/>
                    <a:pt x="59690" y="10195189"/>
                    <a:pt x="59690" y="101596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529582" y="59690"/>
                  </a:lnTo>
                  <a:moveTo>
                    <a:pt x="1252958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59629"/>
                  </a:lnTo>
                  <a:cubicBezTo>
                    <a:pt x="0" y="10228209"/>
                    <a:pt x="55880" y="10284089"/>
                    <a:pt x="124460" y="10284089"/>
                  </a:cubicBezTo>
                  <a:lnTo>
                    <a:pt x="12529582" y="10284089"/>
                  </a:lnTo>
                  <a:cubicBezTo>
                    <a:pt x="12598162" y="10284089"/>
                    <a:pt x="12654042" y="10228209"/>
                    <a:pt x="12654042" y="10159629"/>
                  </a:cubicBezTo>
                  <a:lnTo>
                    <a:pt x="12654042" y="124460"/>
                  </a:lnTo>
                  <a:cubicBezTo>
                    <a:pt x="12654042" y="55880"/>
                    <a:pt x="12598162" y="0"/>
                    <a:pt x="1252958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 31"/>
          <p:cNvSpPr/>
          <p:nvPr/>
        </p:nvSpPr>
        <p:spPr>
          <a:xfrm>
            <a:off x="7981039" y="2280007"/>
            <a:ext cx="2948636" cy="2948636"/>
          </a:xfrm>
          <a:custGeom>
            <a:avLst/>
            <a:gdLst/>
            <a:ahLst/>
            <a:cxnLst/>
            <a:rect l="l" t="t" r="r" b="b"/>
            <a:pathLst>
              <a:path w="2948636" h="2948636">
                <a:moveTo>
                  <a:pt x="0" y="0"/>
                </a:moveTo>
                <a:lnTo>
                  <a:pt x="2948636" y="0"/>
                </a:lnTo>
                <a:lnTo>
                  <a:pt x="2948636" y="2948636"/>
                </a:lnTo>
                <a:lnTo>
                  <a:pt x="0" y="2948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8037760" y="5657678"/>
            <a:ext cx="2891915" cy="2891915"/>
          </a:xfrm>
          <a:custGeom>
            <a:avLst/>
            <a:gdLst/>
            <a:ahLst/>
            <a:cxnLst/>
            <a:rect l="l" t="t" r="r" b="b"/>
            <a:pathLst>
              <a:path w="2891915" h="2891915">
                <a:moveTo>
                  <a:pt x="0" y="0"/>
                </a:moveTo>
                <a:lnTo>
                  <a:pt x="2891915" y="0"/>
                </a:lnTo>
                <a:lnTo>
                  <a:pt x="2891915" y="2891914"/>
                </a:lnTo>
                <a:lnTo>
                  <a:pt x="0" y="2891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1517789" y="2280007"/>
            <a:ext cx="2948636" cy="2948636"/>
          </a:xfrm>
          <a:custGeom>
            <a:avLst/>
            <a:gdLst/>
            <a:ahLst/>
            <a:cxnLst/>
            <a:rect l="l" t="t" r="r" b="b"/>
            <a:pathLst>
              <a:path w="2948636" h="2948636">
                <a:moveTo>
                  <a:pt x="0" y="0"/>
                </a:moveTo>
                <a:lnTo>
                  <a:pt x="2948636" y="0"/>
                </a:lnTo>
                <a:lnTo>
                  <a:pt x="2948636" y="2948636"/>
                </a:lnTo>
                <a:lnTo>
                  <a:pt x="0" y="2948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568932">
            <a:off x="-211811" y="8007470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3"/>
                </a:lnTo>
                <a:lnTo>
                  <a:pt x="0" y="2069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8878474" flipV="1">
            <a:off x="14462783" y="8607260"/>
            <a:ext cx="4427299" cy="1110849"/>
          </a:xfrm>
          <a:custGeom>
            <a:avLst/>
            <a:gdLst/>
            <a:ahLst/>
            <a:cxnLst/>
            <a:rect l="l" t="t" r="r" b="b"/>
            <a:pathLst>
              <a:path w="4427299" h="1110849">
                <a:moveTo>
                  <a:pt x="0" y="1110850"/>
                </a:moveTo>
                <a:lnTo>
                  <a:pt x="4427299" y="1110850"/>
                </a:lnTo>
                <a:lnTo>
                  <a:pt x="4427299" y="0"/>
                </a:lnTo>
                <a:lnTo>
                  <a:pt x="0" y="0"/>
                </a:lnTo>
                <a:lnTo>
                  <a:pt x="0" y="111085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2491181" y="2394840"/>
            <a:ext cx="4081927" cy="88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Planning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529779" y="3646426"/>
            <a:ext cx="4158269" cy="49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r>
              <a:rPr lang="en-US" sz="32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 are you creating?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29779" y="4510445"/>
            <a:ext cx="4158269" cy="96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r>
              <a:rPr lang="en-US" sz="32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Who will use it? Can everyone use it (is it accessible to all)?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529779" y="5850041"/>
            <a:ext cx="4004731" cy="50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 will it be used for?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568377" y="7587019"/>
            <a:ext cx="4004731" cy="96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r>
              <a:rPr lang="en-US" sz="32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How will your team work together? 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154227" y="2513791"/>
            <a:ext cx="2775447" cy="254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Step 1 Examples</a:t>
            </a:r>
          </a:p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Park </a:t>
            </a:r>
          </a:p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Sculpture </a:t>
            </a:r>
          </a:p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School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701200" y="2524418"/>
            <a:ext cx="2776664" cy="3180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382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Step 2 Examples</a:t>
            </a:r>
          </a:p>
          <a:p>
            <a:pPr algn="l">
              <a:lnSpc>
                <a:spcPts val="5055"/>
              </a:lnSpc>
            </a:pPr>
            <a:r>
              <a:rPr lang="en-US" sz="382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Kids</a:t>
            </a:r>
          </a:p>
          <a:p>
            <a:pPr algn="l">
              <a:lnSpc>
                <a:spcPts val="5055"/>
              </a:lnSpc>
            </a:pPr>
            <a:r>
              <a:rPr lang="en-US" sz="382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Adults</a:t>
            </a:r>
          </a:p>
          <a:p>
            <a:pPr algn="l">
              <a:lnSpc>
                <a:spcPts val="5055"/>
              </a:lnSpc>
            </a:pPr>
            <a:r>
              <a:rPr lang="en-US" sz="382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Pets</a:t>
            </a:r>
          </a:p>
          <a:p>
            <a:pPr algn="l">
              <a:lnSpc>
                <a:spcPts val="5055"/>
              </a:lnSpc>
            </a:pPr>
            <a:endParaRPr lang="en-US" sz="3829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8154227" y="5842378"/>
            <a:ext cx="2775447" cy="318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Step 3 Examples</a:t>
            </a:r>
          </a:p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Kids will play with their friends.</a:t>
            </a:r>
          </a:p>
          <a:p>
            <a:pPr algn="l">
              <a:lnSpc>
                <a:spcPts val="5053"/>
              </a:lnSpc>
            </a:pPr>
            <a:endParaRPr lang="en-US" sz="3828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11701200" y="5657678"/>
            <a:ext cx="2948636" cy="2948636"/>
          </a:xfrm>
          <a:custGeom>
            <a:avLst/>
            <a:gdLst/>
            <a:ahLst/>
            <a:cxnLst/>
            <a:rect l="l" t="t" r="r" b="b"/>
            <a:pathLst>
              <a:path w="2948636" h="2948636">
                <a:moveTo>
                  <a:pt x="0" y="0"/>
                </a:moveTo>
                <a:lnTo>
                  <a:pt x="2948636" y="0"/>
                </a:lnTo>
                <a:lnTo>
                  <a:pt x="2948636" y="2948636"/>
                </a:lnTo>
                <a:lnTo>
                  <a:pt x="0" y="2948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11882175" y="5943664"/>
            <a:ext cx="2775447" cy="254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Step 4 Examples</a:t>
            </a:r>
          </a:p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Monkey bars</a:t>
            </a:r>
          </a:p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Slide</a:t>
            </a:r>
          </a:p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Swings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146330" y="-145721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H="1">
            <a:off x="8209465" y="8823812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1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1" y="1836482"/>
                </a:lnTo>
                <a:lnTo>
                  <a:pt x="132903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410052" y="963648"/>
            <a:ext cx="15849248" cy="9178689"/>
            <a:chOff x="0" y="0"/>
            <a:chExt cx="18771356" cy="10870953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8707855" cy="10807454"/>
            </a:xfrm>
            <a:custGeom>
              <a:avLst/>
              <a:gdLst/>
              <a:ahLst/>
              <a:cxnLst/>
              <a:rect l="l" t="t" r="r" b="b"/>
              <a:pathLst>
                <a:path w="18707855" h="10807454">
                  <a:moveTo>
                    <a:pt x="18615146" y="10807454"/>
                  </a:moveTo>
                  <a:lnTo>
                    <a:pt x="92710" y="10807454"/>
                  </a:lnTo>
                  <a:cubicBezTo>
                    <a:pt x="41910" y="10807454"/>
                    <a:pt x="0" y="10765543"/>
                    <a:pt x="0" y="1071474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13876" y="0"/>
                  </a:lnTo>
                  <a:cubicBezTo>
                    <a:pt x="18664676" y="0"/>
                    <a:pt x="18706585" y="41910"/>
                    <a:pt x="18706585" y="92710"/>
                  </a:cubicBezTo>
                  <a:lnTo>
                    <a:pt x="18706585" y="10713473"/>
                  </a:lnTo>
                  <a:cubicBezTo>
                    <a:pt x="18707855" y="10765543"/>
                    <a:pt x="18665946" y="10807454"/>
                    <a:pt x="18615146" y="10807454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8771357" cy="10870954"/>
            </a:xfrm>
            <a:custGeom>
              <a:avLst/>
              <a:gdLst/>
              <a:ahLst/>
              <a:cxnLst/>
              <a:rect l="l" t="t" r="r" b="b"/>
              <a:pathLst>
                <a:path w="18771357" h="10870954">
                  <a:moveTo>
                    <a:pt x="18646896" y="59690"/>
                  </a:moveTo>
                  <a:cubicBezTo>
                    <a:pt x="18682455" y="59690"/>
                    <a:pt x="18711666" y="88900"/>
                    <a:pt x="18711666" y="124460"/>
                  </a:cubicBezTo>
                  <a:lnTo>
                    <a:pt x="18711666" y="10746494"/>
                  </a:lnTo>
                  <a:cubicBezTo>
                    <a:pt x="18711666" y="10782054"/>
                    <a:pt x="18682455" y="10811263"/>
                    <a:pt x="18646896" y="10811263"/>
                  </a:cubicBezTo>
                  <a:lnTo>
                    <a:pt x="124460" y="10811263"/>
                  </a:lnTo>
                  <a:cubicBezTo>
                    <a:pt x="88900" y="10811263"/>
                    <a:pt x="59690" y="10782054"/>
                    <a:pt x="59690" y="107464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46896" y="59690"/>
                  </a:lnTo>
                  <a:moveTo>
                    <a:pt x="1864689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746494"/>
                  </a:lnTo>
                  <a:cubicBezTo>
                    <a:pt x="0" y="10815073"/>
                    <a:pt x="55880" y="10870954"/>
                    <a:pt x="124460" y="10870954"/>
                  </a:cubicBezTo>
                  <a:lnTo>
                    <a:pt x="18646896" y="10870954"/>
                  </a:lnTo>
                  <a:cubicBezTo>
                    <a:pt x="18715476" y="10870954"/>
                    <a:pt x="18771357" y="10815073"/>
                    <a:pt x="18771357" y="10746494"/>
                  </a:cubicBezTo>
                  <a:lnTo>
                    <a:pt x="18771357" y="124460"/>
                  </a:lnTo>
                  <a:cubicBezTo>
                    <a:pt x="18771357" y="55880"/>
                    <a:pt x="18715476" y="0"/>
                    <a:pt x="18646896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1410052" y="2063128"/>
            <a:ext cx="1117886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995677">
            <a:off x="-81553" y="7220088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0" y="0"/>
                </a:moveTo>
                <a:lnTo>
                  <a:pt x="2983210" y="0"/>
                </a:lnTo>
                <a:lnTo>
                  <a:pt x="2983210" y="2891003"/>
                </a:lnTo>
                <a:lnTo>
                  <a:pt x="0" y="2891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148700" y="2063128"/>
            <a:ext cx="11023338" cy="8108731"/>
          </a:xfrm>
          <a:custGeom>
            <a:avLst/>
            <a:gdLst/>
            <a:ahLst/>
            <a:cxnLst/>
            <a:rect l="l" t="t" r="r" b="b"/>
            <a:pathLst>
              <a:path w="11023338" h="8108731">
                <a:moveTo>
                  <a:pt x="0" y="0"/>
                </a:moveTo>
                <a:lnTo>
                  <a:pt x="11023338" y="0"/>
                </a:lnTo>
                <a:lnTo>
                  <a:pt x="11023338" y="8108731"/>
                </a:lnTo>
                <a:lnTo>
                  <a:pt x="0" y="81087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6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10052" y="1331561"/>
            <a:ext cx="6278382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COMPLETE YOUR PLAN....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8775187" y="9258300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995677">
            <a:off x="-81553" y="7220088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0" y="0"/>
                </a:moveTo>
                <a:lnTo>
                  <a:pt x="2983210" y="0"/>
                </a:lnTo>
                <a:lnTo>
                  <a:pt x="2983210" y="2891003"/>
                </a:lnTo>
                <a:lnTo>
                  <a:pt x="0" y="2891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369068">
            <a:off x="12405762" y="-71268"/>
            <a:ext cx="5721878" cy="1831001"/>
          </a:xfrm>
          <a:custGeom>
            <a:avLst/>
            <a:gdLst/>
            <a:ahLst/>
            <a:cxnLst/>
            <a:rect l="l" t="t" r="r" b="b"/>
            <a:pathLst>
              <a:path w="5721878" h="1831001">
                <a:moveTo>
                  <a:pt x="0" y="0"/>
                </a:moveTo>
                <a:lnTo>
                  <a:pt x="5721878" y="0"/>
                </a:lnTo>
                <a:lnTo>
                  <a:pt x="5721878" y="1831001"/>
                </a:lnTo>
                <a:lnTo>
                  <a:pt x="0" y="1831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531950" y="1236678"/>
            <a:ext cx="8486475" cy="9050322"/>
          </a:xfrm>
          <a:custGeom>
            <a:avLst/>
            <a:gdLst/>
            <a:ahLst/>
            <a:cxnLst/>
            <a:rect l="l" t="t" r="r" b="b"/>
            <a:pathLst>
              <a:path w="8486475" h="9050322">
                <a:moveTo>
                  <a:pt x="0" y="0"/>
                </a:moveTo>
                <a:lnTo>
                  <a:pt x="8486474" y="0"/>
                </a:lnTo>
                <a:lnTo>
                  <a:pt x="8486474" y="9050322"/>
                </a:lnTo>
                <a:lnTo>
                  <a:pt x="0" y="90503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990" t="-18794" r="-82769" b="-167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9549800" y="5010102"/>
            <a:ext cx="7315200" cy="73152"/>
          </a:xfrm>
          <a:custGeom>
            <a:avLst/>
            <a:gdLst/>
            <a:ahLst/>
            <a:cxnLst/>
            <a:rect l="l" t="t" r="r" b="b"/>
            <a:pathLst>
              <a:path w="7315200" h="73152">
                <a:moveTo>
                  <a:pt x="0" y="0"/>
                </a:moveTo>
                <a:lnTo>
                  <a:pt x="7315200" y="0"/>
                </a:lnTo>
                <a:lnTo>
                  <a:pt x="7315200" y="73152"/>
                </a:lnTo>
                <a:lnTo>
                  <a:pt x="0" y="731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9568072" y="6418591"/>
            <a:ext cx="7315200" cy="73152"/>
          </a:xfrm>
          <a:custGeom>
            <a:avLst/>
            <a:gdLst/>
            <a:ahLst/>
            <a:cxnLst/>
            <a:rect l="l" t="t" r="r" b="b"/>
            <a:pathLst>
              <a:path w="7315200" h="73152">
                <a:moveTo>
                  <a:pt x="0" y="0"/>
                </a:moveTo>
                <a:lnTo>
                  <a:pt x="7315200" y="0"/>
                </a:lnTo>
                <a:lnTo>
                  <a:pt x="7315200" y="73152"/>
                </a:lnTo>
                <a:lnTo>
                  <a:pt x="0" y="731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947293" y="2426872"/>
            <a:ext cx="1757607" cy="370695"/>
          </a:xfrm>
          <a:custGeom>
            <a:avLst/>
            <a:gdLst/>
            <a:ahLst/>
            <a:cxnLst/>
            <a:rect l="l" t="t" r="r" b="b"/>
            <a:pathLst>
              <a:path w="1757607" h="370695">
                <a:moveTo>
                  <a:pt x="0" y="0"/>
                </a:moveTo>
                <a:lnTo>
                  <a:pt x="1757607" y="0"/>
                </a:lnTo>
                <a:lnTo>
                  <a:pt x="1757607" y="370695"/>
                </a:lnTo>
                <a:lnTo>
                  <a:pt x="0" y="3706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059819" y="3985075"/>
            <a:ext cx="3442210" cy="2194409"/>
          </a:xfrm>
          <a:custGeom>
            <a:avLst/>
            <a:gdLst/>
            <a:ahLst/>
            <a:cxnLst/>
            <a:rect l="l" t="t" r="r" b="b"/>
            <a:pathLst>
              <a:path w="3442210" h="2194409">
                <a:moveTo>
                  <a:pt x="0" y="0"/>
                </a:moveTo>
                <a:lnTo>
                  <a:pt x="3442211" y="0"/>
                </a:lnTo>
                <a:lnTo>
                  <a:pt x="3442211" y="2194409"/>
                </a:lnTo>
                <a:lnTo>
                  <a:pt x="0" y="21944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194349" y="3042776"/>
            <a:ext cx="1510550" cy="962976"/>
          </a:xfrm>
          <a:custGeom>
            <a:avLst/>
            <a:gdLst/>
            <a:ahLst/>
            <a:cxnLst/>
            <a:rect l="l" t="t" r="r" b="b"/>
            <a:pathLst>
              <a:path w="1510550" h="962976">
                <a:moveTo>
                  <a:pt x="0" y="0"/>
                </a:moveTo>
                <a:lnTo>
                  <a:pt x="1510551" y="0"/>
                </a:lnTo>
                <a:lnTo>
                  <a:pt x="1510551" y="962976"/>
                </a:lnTo>
                <a:lnTo>
                  <a:pt x="0" y="9629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294887" y="6722515"/>
            <a:ext cx="4231748" cy="1507560"/>
          </a:xfrm>
          <a:custGeom>
            <a:avLst/>
            <a:gdLst/>
            <a:ahLst/>
            <a:cxnLst/>
            <a:rect l="l" t="t" r="r" b="b"/>
            <a:pathLst>
              <a:path w="4231748" h="1507560">
                <a:moveTo>
                  <a:pt x="0" y="0"/>
                </a:moveTo>
                <a:lnTo>
                  <a:pt x="4231748" y="0"/>
                </a:lnTo>
                <a:lnTo>
                  <a:pt x="4231748" y="1507561"/>
                </a:lnTo>
                <a:lnTo>
                  <a:pt x="0" y="15075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070821" y="4248339"/>
            <a:ext cx="1757607" cy="626147"/>
          </a:xfrm>
          <a:custGeom>
            <a:avLst/>
            <a:gdLst/>
            <a:ahLst/>
            <a:cxnLst/>
            <a:rect l="l" t="t" r="r" b="b"/>
            <a:pathLst>
              <a:path w="1757607" h="626147">
                <a:moveTo>
                  <a:pt x="0" y="0"/>
                </a:moveTo>
                <a:lnTo>
                  <a:pt x="1757607" y="0"/>
                </a:lnTo>
                <a:lnTo>
                  <a:pt x="1757607" y="626148"/>
                </a:lnTo>
                <a:lnTo>
                  <a:pt x="0" y="62614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0143397" y="5070548"/>
            <a:ext cx="3427700" cy="2283705"/>
          </a:xfrm>
          <a:custGeom>
            <a:avLst/>
            <a:gdLst/>
            <a:ahLst/>
            <a:cxnLst/>
            <a:rect l="l" t="t" r="r" b="b"/>
            <a:pathLst>
              <a:path w="3427700" h="2283705">
                <a:moveTo>
                  <a:pt x="0" y="0"/>
                </a:moveTo>
                <a:lnTo>
                  <a:pt x="3427700" y="0"/>
                </a:lnTo>
                <a:lnTo>
                  <a:pt x="3427700" y="2283705"/>
                </a:lnTo>
                <a:lnTo>
                  <a:pt x="0" y="22837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4255618" y="5389186"/>
            <a:ext cx="1472277" cy="980904"/>
          </a:xfrm>
          <a:custGeom>
            <a:avLst/>
            <a:gdLst/>
            <a:ahLst/>
            <a:cxnLst/>
            <a:rect l="l" t="t" r="r" b="b"/>
            <a:pathLst>
              <a:path w="1472277" h="980904">
                <a:moveTo>
                  <a:pt x="0" y="0"/>
                </a:moveTo>
                <a:lnTo>
                  <a:pt x="1472277" y="0"/>
                </a:lnTo>
                <a:lnTo>
                  <a:pt x="1472277" y="980905"/>
                </a:lnTo>
                <a:lnTo>
                  <a:pt x="0" y="9809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236481" y="6882477"/>
            <a:ext cx="1510550" cy="1221769"/>
          </a:xfrm>
          <a:custGeom>
            <a:avLst/>
            <a:gdLst/>
            <a:ahLst/>
            <a:cxnLst/>
            <a:rect l="l" t="t" r="r" b="b"/>
            <a:pathLst>
              <a:path w="1510550" h="1221769">
                <a:moveTo>
                  <a:pt x="0" y="0"/>
                </a:moveTo>
                <a:lnTo>
                  <a:pt x="1510550" y="0"/>
                </a:lnTo>
                <a:lnTo>
                  <a:pt x="1510550" y="1221768"/>
                </a:lnTo>
                <a:lnTo>
                  <a:pt x="0" y="122176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506106" y="8370945"/>
            <a:ext cx="976102" cy="750848"/>
          </a:xfrm>
          <a:custGeom>
            <a:avLst/>
            <a:gdLst/>
            <a:ahLst/>
            <a:cxnLst/>
            <a:rect l="l" t="t" r="r" b="b"/>
            <a:pathLst>
              <a:path w="976102" h="750848">
                <a:moveTo>
                  <a:pt x="0" y="0"/>
                </a:moveTo>
                <a:lnTo>
                  <a:pt x="976103" y="0"/>
                </a:lnTo>
                <a:lnTo>
                  <a:pt x="976103" y="750848"/>
                </a:lnTo>
                <a:lnTo>
                  <a:pt x="0" y="75084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194349" y="9608104"/>
            <a:ext cx="1773999" cy="347110"/>
          </a:xfrm>
          <a:custGeom>
            <a:avLst/>
            <a:gdLst/>
            <a:ahLst/>
            <a:cxnLst/>
            <a:rect l="l" t="t" r="r" b="b"/>
            <a:pathLst>
              <a:path w="1773999" h="347110">
                <a:moveTo>
                  <a:pt x="0" y="0"/>
                </a:moveTo>
                <a:lnTo>
                  <a:pt x="1773999" y="0"/>
                </a:lnTo>
                <a:lnTo>
                  <a:pt x="1773999" y="347110"/>
                </a:lnTo>
                <a:lnTo>
                  <a:pt x="0" y="34711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39805" t="-82340" r="-129177" b="-644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1157527">
            <a:off x="13972015" y="403359"/>
            <a:ext cx="3490946" cy="133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4"/>
              </a:lnSpc>
              <a:spcBef>
                <a:spcPct val="0"/>
              </a:spcBef>
            </a:pPr>
            <a:r>
              <a:rPr lang="en-US" sz="3824" spc="14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EXAMPLES OF BLUEPRINTS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14152" y="2601840"/>
            <a:ext cx="2156672" cy="440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5"/>
              </a:lnSpc>
              <a:spcBef>
                <a:spcPct val="0"/>
              </a:spcBef>
            </a:pPr>
            <a:r>
              <a:rPr lang="en-US" sz="3167" spc="133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Changing Room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94554" y="7118213"/>
            <a:ext cx="1609348" cy="44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Water Park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72150" y="2509607"/>
            <a:ext cx="1897314" cy="44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Socccer Field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69464" y="705845"/>
            <a:ext cx="3332005" cy="49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7"/>
              </a:lnSpc>
              <a:spcBef>
                <a:spcPct val="0"/>
              </a:spcBef>
            </a:pPr>
            <a:r>
              <a:rPr lang="en-US" sz="2798" spc="10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WILLOW WATERS PARK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78347" y="4940027"/>
            <a:ext cx="1432415" cy="44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Swimming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715394" y="3631522"/>
            <a:ext cx="1503041" cy="44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Bathrooms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14152" y="5581097"/>
            <a:ext cx="1745226" cy="86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Canoes and </a:t>
            </a:r>
          </a:p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Kayaks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902036" y="2352521"/>
            <a:ext cx="1897314" cy="44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Socccer Field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099172" y="3204602"/>
            <a:ext cx="1432415" cy="44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Swimming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046019" y="4295078"/>
            <a:ext cx="1609348" cy="44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Water Park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978080" y="5312143"/>
            <a:ext cx="1745226" cy="86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Canoes and </a:t>
            </a:r>
          </a:p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Kayaks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902036" y="6827184"/>
            <a:ext cx="2156672" cy="440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5"/>
              </a:lnSpc>
              <a:spcBef>
                <a:spcPct val="0"/>
              </a:spcBef>
            </a:pPr>
            <a:r>
              <a:rPr lang="en-US" sz="3167" spc="133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Changing Room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228851" y="7515419"/>
            <a:ext cx="1503041" cy="44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Bathrooms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228851" y="8462116"/>
            <a:ext cx="1397956" cy="44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Umbrellas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228851" y="9554863"/>
            <a:ext cx="1783757" cy="44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3194" spc="13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Hiking Trails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146330" y="-145721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H="1">
            <a:off x="8209465" y="8823812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1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1" y="1836482"/>
                </a:lnTo>
                <a:lnTo>
                  <a:pt x="132903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1219828"/>
            <a:ext cx="15791402" cy="7867875"/>
            <a:chOff x="0" y="0"/>
            <a:chExt cx="21511941" cy="10718065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21448441" cy="10654565"/>
            </a:xfrm>
            <a:custGeom>
              <a:avLst/>
              <a:gdLst/>
              <a:ahLst/>
              <a:cxnLst/>
              <a:rect l="l" t="t" r="r" b="b"/>
              <a:pathLst>
                <a:path w="21448441" h="10654565">
                  <a:moveTo>
                    <a:pt x="21355731" y="10654565"/>
                  </a:moveTo>
                  <a:lnTo>
                    <a:pt x="92710" y="10654565"/>
                  </a:lnTo>
                  <a:cubicBezTo>
                    <a:pt x="41910" y="10654565"/>
                    <a:pt x="0" y="10612655"/>
                    <a:pt x="0" y="105618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354461" y="0"/>
                  </a:lnTo>
                  <a:cubicBezTo>
                    <a:pt x="21405261" y="0"/>
                    <a:pt x="21447172" y="41910"/>
                    <a:pt x="21447172" y="92710"/>
                  </a:cubicBezTo>
                  <a:lnTo>
                    <a:pt x="21447172" y="10560585"/>
                  </a:lnTo>
                  <a:cubicBezTo>
                    <a:pt x="21448441" y="10612655"/>
                    <a:pt x="21406531" y="10654565"/>
                    <a:pt x="21355731" y="1065456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1511941" cy="10718065"/>
            </a:xfrm>
            <a:custGeom>
              <a:avLst/>
              <a:gdLst/>
              <a:ahLst/>
              <a:cxnLst/>
              <a:rect l="l" t="t" r="r" b="b"/>
              <a:pathLst>
                <a:path w="21511941" h="10718065">
                  <a:moveTo>
                    <a:pt x="21387481" y="59690"/>
                  </a:moveTo>
                  <a:cubicBezTo>
                    <a:pt x="21423041" y="59690"/>
                    <a:pt x="21452252" y="88900"/>
                    <a:pt x="21452252" y="124460"/>
                  </a:cubicBezTo>
                  <a:lnTo>
                    <a:pt x="21452252" y="10593605"/>
                  </a:lnTo>
                  <a:cubicBezTo>
                    <a:pt x="21452252" y="10629165"/>
                    <a:pt x="21423041" y="10658375"/>
                    <a:pt x="21387481" y="10658375"/>
                  </a:cubicBezTo>
                  <a:lnTo>
                    <a:pt x="124460" y="10658375"/>
                  </a:lnTo>
                  <a:cubicBezTo>
                    <a:pt x="88900" y="10658375"/>
                    <a:pt x="59690" y="10629165"/>
                    <a:pt x="59690" y="105936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387482" y="59690"/>
                  </a:lnTo>
                  <a:moveTo>
                    <a:pt x="2138748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93605"/>
                  </a:lnTo>
                  <a:cubicBezTo>
                    <a:pt x="0" y="10662185"/>
                    <a:pt x="55880" y="10718065"/>
                    <a:pt x="124460" y="10718065"/>
                  </a:cubicBezTo>
                  <a:lnTo>
                    <a:pt x="21387482" y="10718065"/>
                  </a:lnTo>
                  <a:cubicBezTo>
                    <a:pt x="21456061" y="10718065"/>
                    <a:pt x="21511941" y="10662185"/>
                    <a:pt x="21511941" y="10593605"/>
                  </a:cubicBezTo>
                  <a:lnTo>
                    <a:pt x="21511941" y="124460"/>
                  </a:lnTo>
                  <a:cubicBezTo>
                    <a:pt x="21511941" y="55880"/>
                    <a:pt x="21456061" y="0"/>
                    <a:pt x="2138748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1028700" y="2314017"/>
            <a:ext cx="1117886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995677">
            <a:off x="-81553" y="7220088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0" y="0"/>
                </a:moveTo>
                <a:lnTo>
                  <a:pt x="2983210" y="0"/>
                </a:lnTo>
                <a:lnTo>
                  <a:pt x="2983210" y="2891003"/>
                </a:lnTo>
                <a:lnTo>
                  <a:pt x="0" y="2891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076317" y="2933142"/>
            <a:ext cx="5711616" cy="4817388"/>
          </a:xfrm>
          <a:custGeom>
            <a:avLst/>
            <a:gdLst/>
            <a:ahLst/>
            <a:cxnLst/>
            <a:rect l="l" t="t" r="r" b="b"/>
            <a:pathLst>
              <a:path w="5711616" h="4817388">
                <a:moveTo>
                  <a:pt x="0" y="0"/>
                </a:moveTo>
                <a:lnTo>
                  <a:pt x="5711616" y="0"/>
                </a:lnTo>
                <a:lnTo>
                  <a:pt x="5711616" y="4817388"/>
                </a:lnTo>
                <a:lnTo>
                  <a:pt x="0" y="48173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491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10052" y="1455909"/>
            <a:ext cx="773394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TIME TO CREATE YOUR DESIGNS!  </a:t>
            </a:r>
          </a:p>
        </p:txBody>
      </p:sp>
      <p:sp>
        <p:nvSpPr>
          <p:cNvPr id="11" name="Freeform 11"/>
          <p:cNvSpPr/>
          <p:nvPr/>
        </p:nvSpPr>
        <p:spPr>
          <a:xfrm rot="5606716">
            <a:off x="15699163" y="351251"/>
            <a:ext cx="2241878" cy="2042147"/>
          </a:xfrm>
          <a:custGeom>
            <a:avLst/>
            <a:gdLst/>
            <a:ahLst/>
            <a:cxnLst/>
            <a:rect l="l" t="t" r="r" b="b"/>
            <a:pathLst>
              <a:path w="2241878" h="2042147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361658" y="2885517"/>
            <a:ext cx="6353528" cy="62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6507" lvl="1" indent="-413254" algn="l">
              <a:lnSpc>
                <a:spcPts val="5053"/>
              </a:lnSpc>
              <a:spcBef>
                <a:spcPct val="0"/>
              </a:spcBef>
              <a:buAutoNum type="arabicPeriod"/>
            </a:pPr>
            <a:r>
              <a:rPr lang="en-US" sz="3828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Choose your graph paper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24401" y="3901178"/>
            <a:ext cx="7133706" cy="411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2. Create and label the floor plan.</a:t>
            </a:r>
          </a:p>
          <a:p>
            <a:pPr algn="l">
              <a:lnSpc>
                <a:spcPts val="3733"/>
              </a:lnSpc>
            </a:pPr>
            <a:endParaRPr lang="en-US" sz="3828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5053"/>
              </a:lnSpc>
            </a:pPr>
            <a:r>
              <a:rPr lang="en-US" sz="3828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3. Consider location and size of the elements you add to your design. </a:t>
            </a:r>
          </a:p>
          <a:p>
            <a:pPr algn="l">
              <a:lnSpc>
                <a:spcPts val="3733"/>
              </a:lnSpc>
            </a:pPr>
            <a:endParaRPr lang="en-US" sz="3828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5053"/>
              </a:lnSpc>
              <a:spcBef>
                <a:spcPct val="0"/>
              </a:spcBef>
            </a:pPr>
            <a:r>
              <a:rPr lang="en-US" sz="3828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4. Add a legend or key to explain any symbols used to represent parts of the design.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4627" y="1498898"/>
            <a:ext cx="15607023" cy="7510732"/>
            <a:chOff x="0" y="0"/>
            <a:chExt cx="21260769" cy="1023154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1197269" cy="10168044"/>
            </a:xfrm>
            <a:custGeom>
              <a:avLst/>
              <a:gdLst/>
              <a:ahLst/>
              <a:cxnLst/>
              <a:rect l="l" t="t" r="r" b="b"/>
              <a:pathLst>
                <a:path w="21197269" h="10168044">
                  <a:moveTo>
                    <a:pt x="21104560" y="10168044"/>
                  </a:moveTo>
                  <a:lnTo>
                    <a:pt x="92710" y="10168044"/>
                  </a:lnTo>
                  <a:cubicBezTo>
                    <a:pt x="41910" y="10168044"/>
                    <a:pt x="0" y="10126134"/>
                    <a:pt x="0" y="1007533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103290" y="0"/>
                  </a:lnTo>
                  <a:cubicBezTo>
                    <a:pt x="21154090" y="0"/>
                    <a:pt x="21195999" y="41910"/>
                    <a:pt x="21195999" y="92710"/>
                  </a:cubicBezTo>
                  <a:lnTo>
                    <a:pt x="21195999" y="10074064"/>
                  </a:lnTo>
                  <a:cubicBezTo>
                    <a:pt x="21197269" y="10126134"/>
                    <a:pt x="21155360" y="10168044"/>
                    <a:pt x="21104560" y="10168044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1260769" cy="10231544"/>
            </a:xfrm>
            <a:custGeom>
              <a:avLst/>
              <a:gdLst/>
              <a:ahLst/>
              <a:cxnLst/>
              <a:rect l="l" t="t" r="r" b="b"/>
              <a:pathLst>
                <a:path w="21260769" h="10231544">
                  <a:moveTo>
                    <a:pt x="21136310" y="59690"/>
                  </a:moveTo>
                  <a:cubicBezTo>
                    <a:pt x="21171869" y="59690"/>
                    <a:pt x="21201080" y="88900"/>
                    <a:pt x="21201080" y="124460"/>
                  </a:cubicBezTo>
                  <a:lnTo>
                    <a:pt x="21201080" y="10107084"/>
                  </a:lnTo>
                  <a:cubicBezTo>
                    <a:pt x="21201080" y="10142644"/>
                    <a:pt x="21171869" y="10171854"/>
                    <a:pt x="21136310" y="10171854"/>
                  </a:cubicBezTo>
                  <a:lnTo>
                    <a:pt x="124460" y="10171854"/>
                  </a:lnTo>
                  <a:cubicBezTo>
                    <a:pt x="88900" y="10171854"/>
                    <a:pt x="59690" y="10142644"/>
                    <a:pt x="59690" y="1010708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136310" y="59690"/>
                  </a:lnTo>
                  <a:moveTo>
                    <a:pt x="2113631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07084"/>
                  </a:lnTo>
                  <a:cubicBezTo>
                    <a:pt x="0" y="10175664"/>
                    <a:pt x="55880" y="10231544"/>
                    <a:pt x="124460" y="10231544"/>
                  </a:cubicBezTo>
                  <a:lnTo>
                    <a:pt x="21136310" y="10231544"/>
                  </a:lnTo>
                  <a:cubicBezTo>
                    <a:pt x="21204890" y="10231544"/>
                    <a:pt x="21260769" y="10175664"/>
                    <a:pt x="21260769" y="10107084"/>
                  </a:cubicBezTo>
                  <a:lnTo>
                    <a:pt x="21260769" y="124460"/>
                  </a:lnTo>
                  <a:cubicBezTo>
                    <a:pt x="21260769" y="55880"/>
                    <a:pt x="21204890" y="0"/>
                    <a:pt x="21136310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231717">
            <a:off x="-1154824" y="239524"/>
            <a:ext cx="10406808" cy="5430462"/>
          </a:xfrm>
          <a:custGeom>
            <a:avLst/>
            <a:gdLst/>
            <a:ahLst/>
            <a:cxnLst/>
            <a:rect l="l" t="t" r="r" b="b"/>
            <a:pathLst>
              <a:path w="10406808" h="5430462">
                <a:moveTo>
                  <a:pt x="0" y="0"/>
                </a:moveTo>
                <a:lnTo>
                  <a:pt x="10406808" y="0"/>
                </a:lnTo>
                <a:lnTo>
                  <a:pt x="10406808" y="5430461"/>
                </a:lnTo>
                <a:lnTo>
                  <a:pt x="0" y="5430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8867146" y="2417657"/>
            <a:ext cx="681985" cy="681985"/>
            <a:chOff x="0" y="0"/>
            <a:chExt cx="909313" cy="90931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909313" cy="90931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17C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39295" y="-12474"/>
              <a:ext cx="630724" cy="858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5"/>
                </a:lnSpc>
                <a:spcBef>
                  <a:spcPct val="0"/>
                </a:spcBef>
              </a:pPr>
              <a:r>
                <a:rPr lang="en-US" sz="3903" spc="78">
                  <a:solidFill>
                    <a:srgbClr val="FFFFFF"/>
                  </a:solidFill>
                  <a:latin typeface="TAN Headline"/>
                  <a:ea typeface="TAN Headline"/>
                  <a:cs typeface="TAN Headline"/>
                  <a:sym typeface="TAN Headline"/>
                </a:rPr>
                <a:t>1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780693" y="2022369"/>
            <a:ext cx="6580426" cy="126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Choose roles for team members based on interests and passions</a:t>
            </a:r>
          </a:p>
        </p:txBody>
      </p:sp>
      <p:sp>
        <p:nvSpPr>
          <p:cNvPr id="12" name="TextBox 12"/>
          <p:cNvSpPr txBox="1"/>
          <p:nvPr/>
        </p:nvSpPr>
        <p:spPr>
          <a:xfrm rot="282144">
            <a:off x="2133202" y="2044298"/>
            <a:ext cx="4286785" cy="9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0"/>
              </a:lnSpc>
            </a:pPr>
            <a:r>
              <a:rPr lang="en-US" sz="6882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Time 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83644" y="5382218"/>
            <a:ext cx="6245352" cy="2913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4"/>
              </a:lnSpc>
            </a:pPr>
            <a:r>
              <a:rPr lang="en-US" sz="4198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Choose one or more parts of your design to build collaboratively.  Consider roles for each person in the group.  </a:t>
            </a:r>
          </a:p>
        </p:txBody>
      </p:sp>
      <p:sp>
        <p:nvSpPr>
          <p:cNvPr id="14" name="TextBox 14"/>
          <p:cNvSpPr txBox="1"/>
          <p:nvPr/>
        </p:nvSpPr>
        <p:spPr>
          <a:xfrm rot="282144">
            <a:off x="2475299" y="3312428"/>
            <a:ext cx="4065575" cy="78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50"/>
              </a:lnSpc>
            </a:pPr>
            <a:r>
              <a:rPr lang="en-US" sz="5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Create!</a:t>
            </a:r>
          </a:p>
        </p:txBody>
      </p:sp>
      <p:sp>
        <p:nvSpPr>
          <p:cNvPr id="15" name="Freeform 15"/>
          <p:cNvSpPr/>
          <p:nvPr/>
        </p:nvSpPr>
        <p:spPr>
          <a:xfrm rot="-10800000">
            <a:off x="-3798639" y="8684891"/>
            <a:ext cx="11594212" cy="1602109"/>
          </a:xfrm>
          <a:custGeom>
            <a:avLst/>
            <a:gdLst/>
            <a:ahLst/>
            <a:cxnLst/>
            <a:rect l="l" t="t" r="r" b="b"/>
            <a:pathLst>
              <a:path w="11594212" h="1602109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023135" y="0"/>
            <a:ext cx="10847286" cy="1498898"/>
          </a:xfrm>
          <a:custGeom>
            <a:avLst/>
            <a:gdLst/>
            <a:ahLst/>
            <a:cxnLst/>
            <a:rect l="l" t="t" r="r" b="b"/>
            <a:pathLst>
              <a:path w="10847286" h="1498898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157730" y="3682915"/>
            <a:ext cx="2203389" cy="2203389"/>
          </a:xfrm>
          <a:custGeom>
            <a:avLst/>
            <a:gdLst/>
            <a:ahLst/>
            <a:cxnLst/>
            <a:rect l="l" t="t" r="r" b="b"/>
            <a:pathLst>
              <a:path w="2203389" h="2203389">
                <a:moveTo>
                  <a:pt x="0" y="0"/>
                </a:moveTo>
                <a:lnTo>
                  <a:pt x="2203389" y="0"/>
                </a:lnTo>
                <a:lnTo>
                  <a:pt x="2203389" y="2203389"/>
                </a:lnTo>
                <a:lnTo>
                  <a:pt x="0" y="22033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867146" y="3682915"/>
            <a:ext cx="2203389" cy="2203389"/>
          </a:xfrm>
          <a:custGeom>
            <a:avLst/>
            <a:gdLst/>
            <a:ahLst/>
            <a:cxnLst/>
            <a:rect l="l" t="t" r="r" b="b"/>
            <a:pathLst>
              <a:path w="2203389" h="2203389">
                <a:moveTo>
                  <a:pt x="0" y="0"/>
                </a:moveTo>
                <a:lnTo>
                  <a:pt x="2203389" y="0"/>
                </a:lnTo>
                <a:lnTo>
                  <a:pt x="2203389" y="2203389"/>
                </a:lnTo>
                <a:lnTo>
                  <a:pt x="0" y="22033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9122219" y="4032917"/>
            <a:ext cx="1771094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Researching and selecting materials</a:t>
            </a:r>
          </a:p>
        </p:txBody>
      </p:sp>
      <p:sp>
        <p:nvSpPr>
          <p:cNvPr id="20" name="Freeform 20"/>
          <p:cNvSpPr/>
          <p:nvPr/>
        </p:nvSpPr>
        <p:spPr>
          <a:xfrm>
            <a:off x="11512438" y="3682915"/>
            <a:ext cx="2203389" cy="2203389"/>
          </a:xfrm>
          <a:custGeom>
            <a:avLst/>
            <a:gdLst/>
            <a:ahLst/>
            <a:cxnLst/>
            <a:rect l="l" t="t" r="r" b="b"/>
            <a:pathLst>
              <a:path w="2203389" h="2203389">
                <a:moveTo>
                  <a:pt x="0" y="0"/>
                </a:moveTo>
                <a:lnTo>
                  <a:pt x="2203389" y="0"/>
                </a:lnTo>
                <a:lnTo>
                  <a:pt x="2203389" y="2203389"/>
                </a:lnTo>
                <a:lnTo>
                  <a:pt x="0" y="2203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3617189" flipH="1">
            <a:off x="15767695" y="8040444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2983210" y="0"/>
                </a:moveTo>
                <a:lnTo>
                  <a:pt x="0" y="0"/>
                </a:lnTo>
                <a:lnTo>
                  <a:pt x="0" y="2891002"/>
                </a:lnTo>
                <a:lnTo>
                  <a:pt x="2983210" y="2891002"/>
                </a:lnTo>
                <a:lnTo>
                  <a:pt x="298321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867146" y="6414334"/>
            <a:ext cx="2203389" cy="2203389"/>
          </a:xfrm>
          <a:custGeom>
            <a:avLst/>
            <a:gdLst/>
            <a:ahLst/>
            <a:cxnLst/>
            <a:rect l="l" t="t" r="r" b="b"/>
            <a:pathLst>
              <a:path w="2203389" h="2203389">
                <a:moveTo>
                  <a:pt x="0" y="0"/>
                </a:moveTo>
                <a:lnTo>
                  <a:pt x="2203389" y="0"/>
                </a:lnTo>
                <a:lnTo>
                  <a:pt x="2203389" y="2203389"/>
                </a:lnTo>
                <a:lnTo>
                  <a:pt x="0" y="22033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1728585" y="4237789"/>
            <a:ext cx="177109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Building the structure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332815" y="4287222"/>
            <a:ext cx="189428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Adding details</a:t>
            </a:r>
          </a:p>
        </p:txBody>
      </p:sp>
      <p:sp>
        <p:nvSpPr>
          <p:cNvPr id="25" name="Freeform 25"/>
          <p:cNvSpPr/>
          <p:nvPr/>
        </p:nvSpPr>
        <p:spPr>
          <a:xfrm>
            <a:off x="11512438" y="6414334"/>
            <a:ext cx="2203389" cy="2203389"/>
          </a:xfrm>
          <a:custGeom>
            <a:avLst/>
            <a:gdLst/>
            <a:ahLst/>
            <a:cxnLst/>
            <a:rect l="l" t="t" r="r" b="b"/>
            <a:pathLst>
              <a:path w="2203389" h="2203389">
                <a:moveTo>
                  <a:pt x="0" y="0"/>
                </a:moveTo>
                <a:lnTo>
                  <a:pt x="2203389" y="0"/>
                </a:lnTo>
                <a:lnTo>
                  <a:pt x="2203389" y="2203389"/>
                </a:lnTo>
                <a:lnTo>
                  <a:pt x="0" y="22033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1727760" y="6997732"/>
            <a:ext cx="1771094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30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Keeping the project on-track </a:t>
            </a:r>
          </a:p>
        </p:txBody>
      </p:sp>
      <p:sp>
        <p:nvSpPr>
          <p:cNvPr id="27" name="Freeform 27"/>
          <p:cNvSpPr/>
          <p:nvPr/>
        </p:nvSpPr>
        <p:spPr>
          <a:xfrm>
            <a:off x="14157730" y="6414334"/>
            <a:ext cx="2203389" cy="2203389"/>
          </a:xfrm>
          <a:custGeom>
            <a:avLst/>
            <a:gdLst/>
            <a:ahLst/>
            <a:cxnLst/>
            <a:rect l="l" t="t" r="r" b="b"/>
            <a:pathLst>
              <a:path w="2203389" h="2203389">
                <a:moveTo>
                  <a:pt x="0" y="0"/>
                </a:moveTo>
                <a:lnTo>
                  <a:pt x="2203389" y="0"/>
                </a:lnTo>
                <a:lnTo>
                  <a:pt x="2203389" y="2203389"/>
                </a:lnTo>
                <a:lnTo>
                  <a:pt x="0" y="22033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9055544" y="7115979"/>
            <a:ext cx="1771094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30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Adding colour or texture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401627" y="6886429"/>
            <a:ext cx="1771094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30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Documenting the building process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56643" y="1700450"/>
            <a:ext cx="11135233" cy="3563274"/>
          </a:xfrm>
          <a:custGeom>
            <a:avLst/>
            <a:gdLst/>
            <a:ahLst/>
            <a:cxnLst/>
            <a:rect l="l" t="t" r="r" b="b"/>
            <a:pathLst>
              <a:path w="11135233" h="3563274">
                <a:moveTo>
                  <a:pt x="0" y="0"/>
                </a:moveTo>
                <a:lnTo>
                  <a:pt x="11135233" y="0"/>
                </a:lnTo>
                <a:lnTo>
                  <a:pt x="11135233" y="3563275"/>
                </a:lnTo>
                <a:lnTo>
                  <a:pt x="0" y="3563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 rot="-166726">
            <a:off x="5034183" y="1930054"/>
            <a:ext cx="9172302" cy="286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8"/>
              </a:lnSpc>
              <a:spcBef>
                <a:spcPct val="0"/>
              </a:spcBef>
            </a:pPr>
            <a:r>
              <a:rPr lang="en-US" sz="8198" spc="31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LET’S  SHARE AND REFLECT!</a:t>
            </a:r>
          </a:p>
        </p:txBody>
      </p:sp>
      <p:sp>
        <p:nvSpPr>
          <p:cNvPr id="4" name="Freeform 4"/>
          <p:cNvSpPr/>
          <p:nvPr/>
        </p:nvSpPr>
        <p:spPr>
          <a:xfrm>
            <a:off x="16182796" y="1691461"/>
            <a:ext cx="1373508" cy="634311"/>
          </a:xfrm>
          <a:custGeom>
            <a:avLst/>
            <a:gdLst/>
            <a:ahLst/>
            <a:cxnLst/>
            <a:rect l="l" t="t" r="r" b="b"/>
            <a:pathLst>
              <a:path w="1373508" h="634311">
                <a:moveTo>
                  <a:pt x="0" y="0"/>
                </a:moveTo>
                <a:lnTo>
                  <a:pt x="1373508" y="0"/>
                </a:lnTo>
                <a:lnTo>
                  <a:pt x="1373508" y="634311"/>
                </a:lnTo>
                <a:lnTo>
                  <a:pt x="0" y="634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91967">
            <a:off x="4450289" y="1343435"/>
            <a:ext cx="1460479" cy="1330364"/>
          </a:xfrm>
          <a:custGeom>
            <a:avLst/>
            <a:gdLst/>
            <a:ahLst/>
            <a:cxnLst/>
            <a:rect l="l" t="t" r="r" b="b"/>
            <a:pathLst>
              <a:path w="1460479" h="1330364">
                <a:moveTo>
                  <a:pt x="0" y="0"/>
                </a:moveTo>
                <a:lnTo>
                  <a:pt x="1460479" y="0"/>
                </a:lnTo>
                <a:lnTo>
                  <a:pt x="1460479" y="1330364"/>
                </a:lnTo>
                <a:lnTo>
                  <a:pt x="0" y="13303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4706294" flipV="1">
            <a:off x="-453639" y="1651145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15725241" y="2538573"/>
            <a:ext cx="1447775" cy="2075662"/>
          </a:xfrm>
          <a:custGeom>
            <a:avLst/>
            <a:gdLst/>
            <a:ahLst/>
            <a:cxnLst/>
            <a:rect l="l" t="t" r="r" b="b"/>
            <a:pathLst>
              <a:path w="1447775" h="2075662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538197" y="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94054" y="5494655"/>
            <a:ext cx="4199874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QUESTION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44063" y="6508101"/>
            <a:ext cx="4199874" cy="349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9"/>
              </a:lnSpc>
            </a:pPr>
            <a:r>
              <a:rPr lang="en-US" sz="6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How did you work together to build your creation?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44196" y="6432663"/>
            <a:ext cx="4225320" cy="176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9"/>
              </a:lnSpc>
            </a:pPr>
            <a:r>
              <a:rPr lang="en-US" sz="6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 did you build and why?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44063" y="5494655"/>
            <a:ext cx="4199874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QUESTION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643363" y="6508101"/>
            <a:ext cx="4615937" cy="262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9"/>
              </a:lnSpc>
            </a:pPr>
            <a:r>
              <a:rPr lang="en-US" sz="6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 do you like best about your project and why?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51394" y="5494655"/>
            <a:ext cx="4199874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QUESTION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084556" y="-752780"/>
            <a:ext cx="8998354" cy="11351134"/>
          </a:xfrm>
          <a:custGeom>
            <a:avLst/>
            <a:gdLst/>
            <a:ahLst/>
            <a:cxnLst/>
            <a:rect l="l" t="t" r="r" b="b"/>
            <a:pathLst>
              <a:path w="8998354" h="11351134">
                <a:moveTo>
                  <a:pt x="0" y="0"/>
                </a:moveTo>
                <a:lnTo>
                  <a:pt x="8998354" y="0"/>
                </a:lnTo>
                <a:lnTo>
                  <a:pt x="8998354" y="11351134"/>
                </a:lnTo>
                <a:lnTo>
                  <a:pt x="0" y="11351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3400" y="0"/>
            <a:ext cx="5676169" cy="4922787"/>
          </a:xfrm>
          <a:custGeom>
            <a:avLst/>
            <a:gdLst/>
            <a:ahLst/>
            <a:cxnLst/>
            <a:rect l="l" t="t" r="r" b="b"/>
            <a:pathLst>
              <a:path w="5676169" h="4922787">
                <a:moveTo>
                  <a:pt x="0" y="0"/>
                </a:moveTo>
                <a:lnTo>
                  <a:pt x="5676170" y="0"/>
                </a:lnTo>
                <a:lnTo>
                  <a:pt x="5676170" y="4922787"/>
                </a:lnTo>
                <a:lnTo>
                  <a:pt x="0" y="4922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810814">
            <a:off x="1735957" y="1103760"/>
            <a:ext cx="3535128" cy="314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4"/>
              </a:lnSpc>
            </a:pPr>
            <a:r>
              <a:rPr lang="en-US" sz="8216" spc="18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What will we learn?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83345" y="510117"/>
            <a:ext cx="8087952" cy="24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1"/>
              </a:lnSpc>
            </a:pPr>
            <a:r>
              <a:rPr lang="en-US" sz="4865" spc="107">
                <a:solidFill>
                  <a:srgbClr val="FBF7F1"/>
                </a:solidFill>
                <a:latin typeface="Krabuler"/>
                <a:ea typeface="Krabuler"/>
                <a:cs typeface="Krabuler"/>
                <a:sym typeface="Krabuler"/>
              </a:rPr>
              <a:t>I have learned how every person has a role in shaping the future of work and society. </a:t>
            </a:r>
          </a:p>
        </p:txBody>
      </p:sp>
      <p:sp>
        <p:nvSpPr>
          <p:cNvPr id="6" name="Freeform 6"/>
          <p:cNvSpPr/>
          <p:nvPr/>
        </p:nvSpPr>
        <p:spPr>
          <a:xfrm rot="787682" flipV="1">
            <a:off x="1397312" y="5080667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15282144" y="5728523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82870">
            <a:off x="14317678" y="83850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4575671" y="8293845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483345" y="3099883"/>
            <a:ext cx="8665560" cy="24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1"/>
              </a:lnSpc>
            </a:pPr>
            <a:r>
              <a:rPr lang="en-US" sz="4865" spc="10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 have learned about a variety of career pathways that can help to solve problems in the world.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79122" y="5699175"/>
            <a:ext cx="9624670" cy="336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7"/>
              </a:lnSpc>
            </a:pPr>
            <a:r>
              <a:rPr lang="en-US" sz="5036" spc="110">
                <a:solidFill>
                  <a:srgbClr val="FBF7F1"/>
                </a:solidFill>
                <a:latin typeface="Krabuler"/>
                <a:ea typeface="Krabuler"/>
                <a:cs typeface="Krabuler"/>
                <a:sym typeface="Krabuler"/>
              </a:rPr>
              <a:t> I am learning how the global competencies (collaboration / communication) are helpful in life and work.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25295"/>
            <a:ext cx="8518871" cy="8333005"/>
          </a:xfrm>
          <a:custGeom>
            <a:avLst/>
            <a:gdLst/>
            <a:ahLst/>
            <a:cxnLst/>
            <a:rect l="l" t="t" r="r" b="b"/>
            <a:pathLst>
              <a:path w="8518871" h="8333005">
                <a:moveTo>
                  <a:pt x="0" y="0"/>
                </a:moveTo>
                <a:lnTo>
                  <a:pt x="8518871" y="0"/>
                </a:lnTo>
                <a:lnTo>
                  <a:pt x="8518871" y="8333005"/>
                </a:lnTo>
                <a:lnTo>
                  <a:pt x="0" y="833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917289" y="1452155"/>
            <a:ext cx="7760007" cy="78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81"/>
              </a:lnSpc>
            </a:pPr>
            <a:r>
              <a:rPr lang="en-US" sz="515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Think of your school....</a:t>
            </a:r>
          </a:p>
          <a:p>
            <a:pPr algn="l">
              <a:lnSpc>
                <a:spcPts val="6181"/>
              </a:lnSpc>
            </a:pPr>
            <a:endParaRPr lang="en-US" sz="5151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1112183" lvl="1" indent="-556091" algn="l">
              <a:lnSpc>
                <a:spcPts val="6181"/>
              </a:lnSpc>
              <a:buAutoNum type="arabicPeriod"/>
            </a:pPr>
            <a:r>
              <a:rPr lang="en-US" sz="515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 kind of work was needed to build the school?</a:t>
            </a:r>
          </a:p>
          <a:p>
            <a:pPr marL="1112183" lvl="1" indent="-556091" algn="l">
              <a:lnSpc>
                <a:spcPts val="6181"/>
              </a:lnSpc>
              <a:spcBef>
                <a:spcPct val="0"/>
              </a:spcBef>
              <a:buAutoNum type="arabicPeriod"/>
            </a:pPr>
            <a:r>
              <a:rPr lang="en-US" sz="515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 kind of work was needed to build the playground?</a:t>
            </a:r>
          </a:p>
          <a:p>
            <a:pPr marL="1112183" lvl="1" indent="-556091" algn="l">
              <a:lnSpc>
                <a:spcPts val="6181"/>
              </a:lnSpc>
              <a:spcBef>
                <a:spcPct val="0"/>
              </a:spcBef>
              <a:buAutoNum type="arabicPeriod"/>
            </a:pPr>
            <a:r>
              <a:rPr lang="en-US" sz="515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How did a team work together to build the school? The playground? Who do you think was involved? </a:t>
            </a:r>
          </a:p>
        </p:txBody>
      </p:sp>
      <p:sp>
        <p:nvSpPr>
          <p:cNvPr id="4" name="Freeform 4"/>
          <p:cNvSpPr/>
          <p:nvPr/>
        </p:nvSpPr>
        <p:spPr>
          <a:xfrm>
            <a:off x="15408091" y="1028700"/>
            <a:ext cx="1488455" cy="1291398"/>
          </a:xfrm>
          <a:custGeom>
            <a:avLst/>
            <a:gdLst/>
            <a:ahLst/>
            <a:cxnLst/>
            <a:rect l="l" t="t" r="r" b="b"/>
            <a:pathLst>
              <a:path w="1488455" h="1291398">
                <a:moveTo>
                  <a:pt x="0" y="0"/>
                </a:moveTo>
                <a:lnTo>
                  <a:pt x="1488455" y="0"/>
                </a:lnTo>
                <a:lnTo>
                  <a:pt x="1488455" y="1291398"/>
                </a:lnTo>
                <a:lnTo>
                  <a:pt x="0" y="1291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35657" flipV="1">
            <a:off x="-292149" y="8170284"/>
            <a:ext cx="2641697" cy="2799486"/>
          </a:xfrm>
          <a:custGeom>
            <a:avLst/>
            <a:gdLst/>
            <a:ahLst/>
            <a:cxnLst/>
            <a:rect l="l" t="t" r="r" b="b"/>
            <a:pathLst>
              <a:path w="2641697" h="2799486">
                <a:moveTo>
                  <a:pt x="0" y="2799486"/>
                </a:moveTo>
                <a:lnTo>
                  <a:pt x="2641698" y="2799486"/>
                </a:lnTo>
                <a:lnTo>
                  <a:pt x="2641698" y="0"/>
                </a:lnTo>
                <a:lnTo>
                  <a:pt x="0" y="0"/>
                </a:lnTo>
                <a:lnTo>
                  <a:pt x="0" y="279948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06776" y="1943867"/>
            <a:ext cx="6489665" cy="5129006"/>
          </a:xfrm>
          <a:custGeom>
            <a:avLst/>
            <a:gdLst/>
            <a:ahLst/>
            <a:cxnLst/>
            <a:rect l="l" t="t" r="r" b="b"/>
            <a:pathLst>
              <a:path w="6489665" h="5129006">
                <a:moveTo>
                  <a:pt x="0" y="0"/>
                </a:moveTo>
                <a:lnTo>
                  <a:pt x="6489665" y="0"/>
                </a:lnTo>
                <a:lnTo>
                  <a:pt x="6489665" y="5129007"/>
                </a:lnTo>
                <a:lnTo>
                  <a:pt x="0" y="51290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322" r="-9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917289" y="331374"/>
            <a:ext cx="7307783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Brainstorm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91967">
            <a:off x="2269966" y="1142486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0" y="0"/>
                </a:lnTo>
                <a:lnTo>
                  <a:pt x="1707110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512426" y="1028700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129629" flipV="1">
            <a:off x="762367" y="4682574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9"/>
                </a:moveTo>
                <a:lnTo>
                  <a:pt x="3895386" y="4128059"/>
                </a:lnTo>
                <a:lnTo>
                  <a:pt x="3895386" y="0"/>
                </a:lnTo>
                <a:lnTo>
                  <a:pt x="0" y="0"/>
                </a:lnTo>
                <a:lnTo>
                  <a:pt x="0" y="41280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955707" y="2879051"/>
            <a:ext cx="8376587" cy="549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0"/>
              </a:lnSpc>
            </a:pPr>
            <a:r>
              <a:rPr lang="en-US" sz="18504" spc="407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LET’S DISCUSS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493255" y="-190692"/>
            <a:ext cx="8457119" cy="10668385"/>
          </a:xfrm>
          <a:custGeom>
            <a:avLst/>
            <a:gdLst/>
            <a:ahLst/>
            <a:cxnLst/>
            <a:rect l="l" t="t" r="r" b="b"/>
            <a:pathLst>
              <a:path w="8457119" h="10668385">
                <a:moveTo>
                  <a:pt x="0" y="0"/>
                </a:moveTo>
                <a:lnTo>
                  <a:pt x="8457120" y="0"/>
                </a:lnTo>
                <a:lnTo>
                  <a:pt x="8457120" y="10668384"/>
                </a:lnTo>
                <a:lnTo>
                  <a:pt x="0" y="10668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87682" flipV="1">
            <a:off x="611377" y="5486123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568932">
            <a:off x="15282144" y="5728523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6190582">
            <a:off x="14142977" y="451040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415977" y="1732124"/>
            <a:ext cx="7994497" cy="6277784"/>
          </a:xfrm>
          <a:custGeom>
            <a:avLst/>
            <a:gdLst/>
            <a:ahLst/>
            <a:cxnLst/>
            <a:rect l="l" t="t" r="r" b="b"/>
            <a:pathLst>
              <a:path w="7994497" h="6277784">
                <a:moveTo>
                  <a:pt x="0" y="0"/>
                </a:moveTo>
                <a:lnTo>
                  <a:pt x="7994497" y="0"/>
                </a:lnTo>
                <a:lnTo>
                  <a:pt x="7994497" y="6277784"/>
                </a:lnTo>
                <a:lnTo>
                  <a:pt x="0" y="62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30464" y="3814169"/>
            <a:ext cx="6048259" cy="5821502"/>
            <a:chOff x="30480" y="591820"/>
            <a:chExt cx="12736830" cy="12259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2"/>
              <a:stretch>
                <a:fillRect l="-38391" r="-3839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-3342516" y="9313884"/>
            <a:ext cx="7544167" cy="1689650"/>
          </a:xfrm>
          <a:custGeom>
            <a:avLst/>
            <a:gdLst/>
            <a:ahLst/>
            <a:cxnLst/>
            <a:rect l="l" t="t" r="r" b="b"/>
            <a:pathLst>
              <a:path w="7544167" h="1689650">
                <a:moveTo>
                  <a:pt x="0" y="0"/>
                </a:moveTo>
                <a:lnTo>
                  <a:pt x="7544168" y="0"/>
                </a:lnTo>
                <a:lnTo>
                  <a:pt x="7544168" y="1689650"/>
                </a:lnTo>
                <a:lnTo>
                  <a:pt x="0" y="1689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47388" y="7923139"/>
            <a:ext cx="2101742" cy="2036779"/>
          </a:xfrm>
          <a:custGeom>
            <a:avLst/>
            <a:gdLst/>
            <a:ahLst/>
            <a:cxnLst/>
            <a:rect l="l" t="t" r="r" b="b"/>
            <a:pathLst>
              <a:path w="2101742" h="2036779">
                <a:moveTo>
                  <a:pt x="0" y="0"/>
                </a:moveTo>
                <a:lnTo>
                  <a:pt x="2101742" y="0"/>
                </a:lnTo>
                <a:lnTo>
                  <a:pt x="2101742" y="2036779"/>
                </a:lnTo>
                <a:lnTo>
                  <a:pt x="0" y="2036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80647" y="838442"/>
            <a:ext cx="16718373" cy="620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What kinds of workers do you need to build a bridge?</a:t>
            </a:r>
          </a:p>
          <a:p>
            <a:pPr marL="1899915" lvl="1" indent="-949957" algn="ctr">
              <a:lnSpc>
                <a:spcPts val="12319"/>
              </a:lnSpc>
              <a:buFont typeface="Arial"/>
              <a:buChar char="•"/>
            </a:pPr>
            <a:endParaRPr lang="en-US" sz="8799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  <a:p>
            <a:pPr algn="ctr">
              <a:lnSpc>
                <a:spcPts val="12319"/>
              </a:lnSpc>
              <a:spcBef>
                <a:spcPct val="0"/>
              </a:spcBef>
            </a:pPr>
            <a:endParaRPr lang="en-US" sz="8799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325371" y="-76523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-3119798" y="8747486"/>
            <a:ext cx="7544167" cy="1689650"/>
          </a:xfrm>
          <a:custGeom>
            <a:avLst/>
            <a:gdLst/>
            <a:ahLst/>
            <a:cxnLst/>
            <a:rect l="l" t="t" r="r" b="b"/>
            <a:pathLst>
              <a:path w="7544167" h="1689650">
                <a:moveTo>
                  <a:pt x="0" y="0"/>
                </a:moveTo>
                <a:lnTo>
                  <a:pt x="7544167" y="0"/>
                </a:lnTo>
                <a:lnTo>
                  <a:pt x="7544167" y="1689650"/>
                </a:lnTo>
                <a:lnTo>
                  <a:pt x="0" y="1689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568932">
            <a:off x="65572" y="8919962"/>
            <a:ext cx="1173427" cy="1682333"/>
          </a:xfrm>
          <a:custGeom>
            <a:avLst/>
            <a:gdLst/>
            <a:ahLst/>
            <a:cxnLst/>
            <a:rect l="l" t="t" r="r" b="b"/>
            <a:pathLst>
              <a:path w="1173427" h="1682333">
                <a:moveTo>
                  <a:pt x="0" y="0"/>
                </a:moveTo>
                <a:lnTo>
                  <a:pt x="1173427" y="0"/>
                </a:lnTo>
                <a:lnTo>
                  <a:pt x="1173427" y="1682333"/>
                </a:lnTo>
                <a:lnTo>
                  <a:pt x="0" y="1682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10040" y="7435632"/>
            <a:ext cx="2177960" cy="2110641"/>
          </a:xfrm>
          <a:custGeom>
            <a:avLst/>
            <a:gdLst/>
            <a:ahLst/>
            <a:cxnLst/>
            <a:rect l="l" t="t" r="r" b="b"/>
            <a:pathLst>
              <a:path w="2177960" h="2110641">
                <a:moveTo>
                  <a:pt x="0" y="0"/>
                </a:moveTo>
                <a:lnTo>
                  <a:pt x="2177960" y="0"/>
                </a:lnTo>
                <a:lnTo>
                  <a:pt x="2177960" y="2110641"/>
                </a:lnTo>
                <a:lnTo>
                  <a:pt x="0" y="21106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40727">
            <a:off x="1077119" y="9632186"/>
            <a:ext cx="945074" cy="1354945"/>
          </a:xfrm>
          <a:custGeom>
            <a:avLst/>
            <a:gdLst/>
            <a:ahLst/>
            <a:cxnLst/>
            <a:rect l="l" t="t" r="r" b="b"/>
            <a:pathLst>
              <a:path w="945074" h="1354945">
                <a:moveTo>
                  <a:pt x="0" y="0"/>
                </a:moveTo>
                <a:lnTo>
                  <a:pt x="945074" y="0"/>
                </a:lnTo>
                <a:lnTo>
                  <a:pt x="945074" y="1354944"/>
                </a:lnTo>
                <a:lnTo>
                  <a:pt x="0" y="13549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568932">
            <a:off x="2299376" y="9317542"/>
            <a:ext cx="1173427" cy="1682333"/>
          </a:xfrm>
          <a:custGeom>
            <a:avLst/>
            <a:gdLst/>
            <a:ahLst/>
            <a:cxnLst/>
            <a:rect l="l" t="t" r="r" b="b"/>
            <a:pathLst>
              <a:path w="1173427" h="1682333">
                <a:moveTo>
                  <a:pt x="0" y="0"/>
                </a:moveTo>
                <a:lnTo>
                  <a:pt x="1173427" y="0"/>
                </a:lnTo>
                <a:lnTo>
                  <a:pt x="1173427" y="1682333"/>
                </a:lnTo>
                <a:lnTo>
                  <a:pt x="0" y="1682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429568" y="4164817"/>
            <a:ext cx="7969606" cy="4067347"/>
          </a:xfrm>
          <a:custGeom>
            <a:avLst/>
            <a:gdLst/>
            <a:ahLst/>
            <a:cxnLst/>
            <a:rect l="l" t="t" r="r" b="b"/>
            <a:pathLst>
              <a:path w="7969606" h="4067347">
                <a:moveTo>
                  <a:pt x="7969606" y="0"/>
                </a:moveTo>
                <a:lnTo>
                  <a:pt x="0" y="0"/>
                </a:lnTo>
                <a:lnTo>
                  <a:pt x="0" y="4067347"/>
                </a:lnTo>
                <a:lnTo>
                  <a:pt x="7969606" y="4067347"/>
                </a:lnTo>
                <a:lnTo>
                  <a:pt x="7969606" y="0"/>
                </a:lnTo>
                <a:close/>
              </a:path>
            </a:pathLst>
          </a:custGeom>
          <a:blipFill>
            <a:blip r:embed="rId9"/>
            <a:stretch>
              <a:fillRect b="-2393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17302" y="-68578"/>
            <a:ext cx="11508672" cy="1590289"/>
          </a:xfrm>
          <a:custGeom>
            <a:avLst/>
            <a:gdLst/>
            <a:ahLst/>
            <a:cxnLst/>
            <a:rect l="l" t="t" r="r" b="b"/>
            <a:pathLst>
              <a:path w="11508672" h="1590289">
                <a:moveTo>
                  <a:pt x="0" y="0"/>
                </a:moveTo>
                <a:lnTo>
                  <a:pt x="11508672" y="0"/>
                </a:lnTo>
                <a:lnTo>
                  <a:pt x="11508672" y="1590289"/>
                </a:lnTo>
                <a:lnTo>
                  <a:pt x="0" y="1590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4098675" y="9258300"/>
            <a:ext cx="7703608" cy="1725360"/>
          </a:xfrm>
          <a:custGeom>
            <a:avLst/>
            <a:gdLst/>
            <a:ahLst/>
            <a:cxnLst/>
            <a:rect l="l" t="t" r="r" b="b"/>
            <a:pathLst>
              <a:path w="7703608" h="1725360">
                <a:moveTo>
                  <a:pt x="0" y="0"/>
                </a:moveTo>
                <a:lnTo>
                  <a:pt x="7703608" y="0"/>
                </a:lnTo>
                <a:lnTo>
                  <a:pt x="7703608" y="1725360"/>
                </a:lnTo>
                <a:lnTo>
                  <a:pt x="0" y="1725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113920" y="6856667"/>
            <a:ext cx="3539744" cy="3430333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57586" y="313871"/>
            <a:ext cx="2832925" cy="2887057"/>
          </a:xfrm>
          <a:custGeom>
            <a:avLst/>
            <a:gdLst/>
            <a:ahLst/>
            <a:cxnLst/>
            <a:rect l="l" t="t" r="r" b="b"/>
            <a:pathLst>
              <a:path w="2832925" h="2887057">
                <a:moveTo>
                  <a:pt x="0" y="0"/>
                </a:moveTo>
                <a:lnTo>
                  <a:pt x="2832924" y="0"/>
                </a:lnTo>
                <a:lnTo>
                  <a:pt x="2832924" y="2887057"/>
                </a:lnTo>
                <a:lnTo>
                  <a:pt x="0" y="2887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53490" y="1711951"/>
            <a:ext cx="16065715" cy="199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1"/>
              </a:lnSpc>
            </a:pPr>
            <a:r>
              <a:rPr lang="en-US" sz="6567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Designs what the bridge should look like.</a:t>
            </a:r>
          </a:p>
          <a:p>
            <a:pPr algn="l">
              <a:lnSpc>
                <a:spcPts val="7881"/>
              </a:lnSpc>
              <a:spcBef>
                <a:spcPct val="0"/>
              </a:spcBef>
            </a:pPr>
            <a:endParaRPr lang="en-US" sz="6567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1583896" y="1869505"/>
            <a:ext cx="6692478" cy="77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5193" spc="114">
                <a:solidFill>
                  <a:srgbClr val="EB04A3"/>
                </a:solidFill>
                <a:latin typeface="Pompiere"/>
                <a:ea typeface="Pompiere"/>
                <a:cs typeface="Pompiere"/>
                <a:sym typeface="Pompiere"/>
              </a:rPr>
              <a:t>ARCHITECT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75032" y="8424621"/>
            <a:ext cx="16065715" cy="99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1"/>
              </a:lnSpc>
              <a:spcBef>
                <a:spcPct val="0"/>
              </a:spcBef>
            </a:pPr>
            <a:r>
              <a:rPr lang="en-US" sz="6567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Makes sure no one gets hurt.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725418" y="2895064"/>
            <a:ext cx="6692478" cy="77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5193" spc="114">
                <a:solidFill>
                  <a:srgbClr val="EB04A3"/>
                </a:solidFill>
                <a:latin typeface="Pompiere"/>
                <a:ea typeface="Pompiere"/>
                <a:cs typeface="Pompiere"/>
                <a:sym typeface="Pompiere"/>
              </a:rPr>
              <a:t>ENGINEER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57237" y="2773906"/>
            <a:ext cx="16065715" cy="99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1"/>
              </a:lnSpc>
              <a:spcBef>
                <a:spcPct val="0"/>
              </a:spcBef>
            </a:pPr>
            <a:r>
              <a:rPr lang="en-US" sz="6567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Figures out how to make it strong and safe.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903083" y="4044077"/>
            <a:ext cx="6692478" cy="77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5193" spc="114">
                <a:solidFill>
                  <a:srgbClr val="EB04A3"/>
                </a:solidFill>
                <a:latin typeface="Pompiere"/>
                <a:ea typeface="Pompiere"/>
                <a:cs typeface="Pompiere"/>
                <a:sym typeface="Pompiere"/>
              </a:rPr>
              <a:t>BUILDER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86944" y="3931111"/>
            <a:ext cx="16065715" cy="99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1"/>
              </a:lnSpc>
              <a:spcBef>
                <a:spcPct val="0"/>
              </a:spcBef>
            </a:pPr>
            <a:r>
              <a:rPr lang="en-US" sz="6567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Uses tools to put the bridge together.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1239151" y="5164516"/>
            <a:ext cx="6692478" cy="77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5193" spc="114">
                <a:solidFill>
                  <a:srgbClr val="EB04A3"/>
                </a:solidFill>
                <a:latin typeface="Pompiere"/>
                <a:ea typeface="Pompiere"/>
                <a:cs typeface="Pompiere"/>
                <a:sym typeface="Pompiere"/>
              </a:rPr>
              <a:t>TRUCK DRIVER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72800" y="5051549"/>
            <a:ext cx="16065715" cy="99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1"/>
              </a:lnSpc>
              <a:spcBef>
                <a:spcPct val="0"/>
              </a:spcBef>
            </a:pPr>
            <a:r>
              <a:rPr lang="en-US" sz="6567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Delivers materials like wood, metal, and concrete.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914609" y="6323054"/>
            <a:ext cx="6692478" cy="77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5193" spc="114">
                <a:solidFill>
                  <a:srgbClr val="EB04A3"/>
                </a:solidFill>
                <a:latin typeface="Pompiere"/>
                <a:ea typeface="Pompiere"/>
                <a:cs typeface="Pompiere"/>
                <a:sym typeface="Pompiere"/>
              </a:rPr>
              <a:t>CRANE OPERATOR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89395" y="6204963"/>
            <a:ext cx="16065715" cy="99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1"/>
              </a:lnSpc>
              <a:spcBef>
                <a:spcPct val="0"/>
              </a:spcBef>
            </a:pPr>
            <a:r>
              <a:rPr lang="en-US" sz="6567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Lifts heavy materials.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1903083" y="7543143"/>
            <a:ext cx="6692478" cy="77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5193" spc="114">
                <a:solidFill>
                  <a:srgbClr val="EB04A3"/>
                </a:solidFill>
                <a:latin typeface="Pompiere"/>
                <a:ea typeface="Pompiere"/>
                <a:cs typeface="Pompiere"/>
                <a:sym typeface="Pompiere"/>
              </a:rPr>
              <a:t>WELDER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72832" y="7324068"/>
            <a:ext cx="16065715" cy="99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1"/>
              </a:lnSpc>
              <a:spcBef>
                <a:spcPct val="0"/>
              </a:spcBef>
            </a:pPr>
            <a:r>
              <a:rPr lang="en-US" sz="6567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Joins metal parts together.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914609" y="8641029"/>
            <a:ext cx="6692478" cy="77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5193" spc="114">
                <a:solidFill>
                  <a:srgbClr val="EB04A3"/>
                </a:solidFill>
                <a:latin typeface="Pompiere"/>
                <a:ea typeface="Pompiere"/>
                <a:cs typeface="Pompiere"/>
                <a:sym typeface="Pompiere"/>
              </a:rPr>
              <a:t>SAFETY CHECKER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91967">
            <a:off x="2269966" y="1142486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0" y="0"/>
                </a:lnTo>
                <a:lnTo>
                  <a:pt x="1707110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085021" y="1028700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129629" flipV="1">
            <a:off x="-101783" y="5047202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955707" y="3257135"/>
            <a:ext cx="8376587" cy="536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9"/>
              </a:lnSpc>
            </a:pPr>
            <a:r>
              <a:rPr lang="en-US" sz="12000" spc="263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IT TAKES A TEAM TO BUILD A DREAM!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717396" y="9692789"/>
            <a:ext cx="5787201" cy="1296146"/>
          </a:xfrm>
          <a:custGeom>
            <a:avLst/>
            <a:gdLst/>
            <a:ahLst/>
            <a:cxnLst/>
            <a:rect l="l" t="t" r="r" b="b"/>
            <a:pathLst>
              <a:path w="5787201" h="1296146">
                <a:moveTo>
                  <a:pt x="0" y="0"/>
                </a:moveTo>
                <a:lnTo>
                  <a:pt x="5787201" y="0"/>
                </a:lnTo>
                <a:lnTo>
                  <a:pt x="5787201" y="1296146"/>
                </a:lnTo>
                <a:lnTo>
                  <a:pt x="0" y="1296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07105" y="8499644"/>
            <a:ext cx="1950080" cy="1889805"/>
          </a:xfrm>
          <a:custGeom>
            <a:avLst/>
            <a:gdLst/>
            <a:ahLst/>
            <a:cxnLst/>
            <a:rect l="l" t="t" r="r" b="b"/>
            <a:pathLst>
              <a:path w="1950080" h="1889805">
                <a:moveTo>
                  <a:pt x="0" y="0"/>
                </a:moveTo>
                <a:lnTo>
                  <a:pt x="1950080" y="0"/>
                </a:lnTo>
                <a:lnTo>
                  <a:pt x="1950080" y="1889805"/>
                </a:lnTo>
                <a:lnTo>
                  <a:pt x="0" y="1889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3757469" y="8996129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-2546548" y="9258300"/>
            <a:ext cx="5787201" cy="1296146"/>
          </a:xfrm>
          <a:custGeom>
            <a:avLst/>
            <a:gdLst/>
            <a:ahLst/>
            <a:cxnLst/>
            <a:rect l="l" t="t" r="r" b="b"/>
            <a:pathLst>
              <a:path w="5787201" h="1296146">
                <a:moveTo>
                  <a:pt x="0" y="0"/>
                </a:moveTo>
                <a:lnTo>
                  <a:pt x="5787201" y="0"/>
                </a:lnTo>
                <a:lnTo>
                  <a:pt x="5787201" y="1296146"/>
                </a:lnTo>
                <a:lnTo>
                  <a:pt x="0" y="1296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568932">
            <a:off x="-103021" y="9390608"/>
            <a:ext cx="900147" cy="1290533"/>
          </a:xfrm>
          <a:custGeom>
            <a:avLst/>
            <a:gdLst/>
            <a:ahLst/>
            <a:cxnLst/>
            <a:rect l="l" t="t" r="r" b="b"/>
            <a:pathLst>
              <a:path w="900147" h="1290533">
                <a:moveTo>
                  <a:pt x="0" y="0"/>
                </a:moveTo>
                <a:lnTo>
                  <a:pt x="900147" y="0"/>
                </a:lnTo>
                <a:lnTo>
                  <a:pt x="900147" y="1290533"/>
                </a:lnTo>
                <a:lnTo>
                  <a:pt x="0" y="1290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40727">
            <a:off x="672947" y="9936961"/>
            <a:ext cx="724975" cy="1039391"/>
          </a:xfrm>
          <a:custGeom>
            <a:avLst/>
            <a:gdLst/>
            <a:ahLst/>
            <a:cxnLst/>
            <a:rect l="l" t="t" r="r" b="b"/>
            <a:pathLst>
              <a:path w="724975" h="1039391">
                <a:moveTo>
                  <a:pt x="0" y="0"/>
                </a:moveTo>
                <a:lnTo>
                  <a:pt x="724975" y="0"/>
                </a:lnTo>
                <a:lnTo>
                  <a:pt x="724975" y="1039391"/>
                </a:lnTo>
                <a:lnTo>
                  <a:pt x="0" y="103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68932">
            <a:off x="1610551" y="9695596"/>
            <a:ext cx="900147" cy="1290533"/>
          </a:xfrm>
          <a:custGeom>
            <a:avLst/>
            <a:gdLst/>
            <a:ahLst/>
            <a:cxnLst/>
            <a:rect l="l" t="t" r="r" b="b"/>
            <a:pathLst>
              <a:path w="900147" h="1290533">
                <a:moveTo>
                  <a:pt x="0" y="0"/>
                </a:moveTo>
                <a:lnTo>
                  <a:pt x="900147" y="0"/>
                </a:lnTo>
                <a:lnTo>
                  <a:pt x="900147" y="1290533"/>
                </a:lnTo>
                <a:lnTo>
                  <a:pt x="0" y="1290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749006" y="1410397"/>
            <a:ext cx="7337089" cy="7337089"/>
          </a:xfrm>
          <a:custGeom>
            <a:avLst/>
            <a:gdLst/>
            <a:ahLst/>
            <a:cxnLst/>
            <a:rect l="l" t="t" r="r" b="b"/>
            <a:pathLst>
              <a:path w="7337089" h="7337089">
                <a:moveTo>
                  <a:pt x="0" y="0"/>
                </a:moveTo>
                <a:lnTo>
                  <a:pt x="7337089" y="0"/>
                </a:lnTo>
                <a:lnTo>
                  <a:pt x="7337089" y="7337089"/>
                </a:lnTo>
                <a:lnTo>
                  <a:pt x="0" y="73370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155666" y="1410397"/>
            <a:ext cx="7337089" cy="7337089"/>
          </a:xfrm>
          <a:custGeom>
            <a:avLst/>
            <a:gdLst/>
            <a:ahLst/>
            <a:cxnLst/>
            <a:rect l="l" t="t" r="r" b="b"/>
            <a:pathLst>
              <a:path w="7337089" h="7337089">
                <a:moveTo>
                  <a:pt x="0" y="0"/>
                </a:moveTo>
                <a:lnTo>
                  <a:pt x="7337089" y="0"/>
                </a:lnTo>
                <a:lnTo>
                  <a:pt x="7337089" y="7337089"/>
                </a:lnTo>
                <a:lnTo>
                  <a:pt x="0" y="73370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749006" y="1173676"/>
            <a:ext cx="12743749" cy="732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7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317"/>
              </a:lnSpc>
              <a:spcBef>
                <a:spcPct val="0"/>
              </a:spcBef>
            </a:pPr>
            <a:r>
              <a:rPr lang="en-US" sz="5543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In many jobs, one person can’t do it alone.  </a:t>
            </a:r>
          </a:p>
          <a:p>
            <a:pPr algn="ctr">
              <a:lnSpc>
                <a:spcPts val="9033"/>
              </a:lnSpc>
              <a:spcBef>
                <a:spcPct val="0"/>
              </a:spcBef>
            </a:pPr>
            <a:r>
              <a:rPr lang="en-US" sz="6843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Everyone needs to:</a:t>
            </a:r>
          </a:p>
          <a:p>
            <a:pPr algn="ctr">
              <a:lnSpc>
                <a:spcPts val="9033"/>
              </a:lnSpc>
              <a:spcBef>
                <a:spcPct val="0"/>
              </a:spcBef>
            </a:pPr>
            <a:r>
              <a:rPr lang="en-US" sz="6843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 Listen to each other</a:t>
            </a:r>
          </a:p>
          <a:p>
            <a:pPr algn="ctr">
              <a:lnSpc>
                <a:spcPts val="9033"/>
              </a:lnSpc>
              <a:spcBef>
                <a:spcPct val="0"/>
              </a:spcBef>
            </a:pPr>
            <a:r>
              <a:rPr lang="en-US" sz="6843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 Share ideas</a:t>
            </a:r>
          </a:p>
          <a:p>
            <a:pPr algn="ctr">
              <a:lnSpc>
                <a:spcPts val="9033"/>
              </a:lnSpc>
              <a:spcBef>
                <a:spcPct val="0"/>
              </a:spcBef>
            </a:pPr>
            <a:r>
              <a:rPr lang="en-US" sz="6843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 Help out</a:t>
            </a:r>
          </a:p>
          <a:p>
            <a:pPr algn="ctr">
              <a:lnSpc>
                <a:spcPts val="7317"/>
              </a:lnSpc>
              <a:spcBef>
                <a:spcPct val="0"/>
              </a:spcBef>
            </a:pPr>
            <a:r>
              <a:rPr lang="en-US" sz="5543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Working as a team helps everyone succeed together!</a:t>
            </a:r>
          </a:p>
        </p:txBody>
      </p:sp>
      <p:sp>
        <p:nvSpPr>
          <p:cNvPr id="12" name="Freeform 12"/>
          <p:cNvSpPr/>
          <p:nvPr/>
        </p:nvSpPr>
        <p:spPr>
          <a:xfrm>
            <a:off x="8432206" y="1685847"/>
            <a:ext cx="366882" cy="366882"/>
          </a:xfrm>
          <a:custGeom>
            <a:avLst/>
            <a:gdLst/>
            <a:ahLst/>
            <a:cxnLst/>
            <a:rect l="l" t="t" r="r" b="b"/>
            <a:pathLst>
              <a:path w="366882" h="366882">
                <a:moveTo>
                  <a:pt x="0" y="0"/>
                </a:moveTo>
                <a:lnTo>
                  <a:pt x="366882" y="0"/>
                </a:lnTo>
                <a:lnTo>
                  <a:pt x="366882" y="366881"/>
                </a:lnTo>
                <a:lnTo>
                  <a:pt x="0" y="3668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960559" y="1685847"/>
            <a:ext cx="366882" cy="366882"/>
          </a:xfrm>
          <a:custGeom>
            <a:avLst/>
            <a:gdLst/>
            <a:ahLst/>
            <a:cxnLst/>
            <a:rect l="l" t="t" r="r" b="b"/>
            <a:pathLst>
              <a:path w="366882" h="366882">
                <a:moveTo>
                  <a:pt x="0" y="0"/>
                </a:moveTo>
                <a:lnTo>
                  <a:pt x="366882" y="0"/>
                </a:lnTo>
                <a:lnTo>
                  <a:pt x="366882" y="366881"/>
                </a:lnTo>
                <a:lnTo>
                  <a:pt x="0" y="3668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489366" y="1685847"/>
            <a:ext cx="366882" cy="366882"/>
          </a:xfrm>
          <a:custGeom>
            <a:avLst/>
            <a:gdLst/>
            <a:ahLst/>
            <a:cxnLst/>
            <a:rect l="l" t="t" r="r" b="b"/>
            <a:pathLst>
              <a:path w="366882" h="366882">
                <a:moveTo>
                  <a:pt x="0" y="0"/>
                </a:moveTo>
                <a:lnTo>
                  <a:pt x="366881" y="0"/>
                </a:lnTo>
                <a:lnTo>
                  <a:pt x="366881" y="366881"/>
                </a:lnTo>
                <a:lnTo>
                  <a:pt x="0" y="3668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37473" y="3491861"/>
            <a:ext cx="3542390" cy="3303279"/>
          </a:xfrm>
          <a:custGeom>
            <a:avLst/>
            <a:gdLst/>
            <a:ahLst/>
            <a:cxnLst/>
            <a:rect l="l" t="t" r="r" b="b"/>
            <a:pathLst>
              <a:path w="3542390" h="3303279">
                <a:moveTo>
                  <a:pt x="0" y="0"/>
                </a:moveTo>
                <a:lnTo>
                  <a:pt x="3542390" y="0"/>
                </a:lnTo>
                <a:lnTo>
                  <a:pt x="3542390" y="3303278"/>
                </a:lnTo>
                <a:lnTo>
                  <a:pt x="0" y="33032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444864" y="3716079"/>
            <a:ext cx="2814436" cy="2307837"/>
          </a:xfrm>
          <a:custGeom>
            <a:avLst/>
            <a:gdLst/>
            <a:ahLst/>
            <a:cxnLst/>
            <a:rect l="l" t="t" r="r" b="b"/>
            <a:pathLst>
              <a:path w="2814436" h="2307837">
                <a:moveTo>
                  <a:pt x="0" y="0"/>
                </a:moveTo>
                <a:lnTo>
                  <a:pt x="2814436" y="0"/>
                </a:lnTo>
                <a:lnTo>
                  <a:pt x="2814436" y="2307837"/>
                </a:lnTo>
                <a:lnTo>
                  <a:pt x="0" y="23078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6643405" y="-57150"/>
            <a:ext cx="5001189" cy="1345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83"/>
              </a:lnSpc>
            </a:pPr>
            <a:r>
              <a:rPr lang="en-US" sz="847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TEAMWORK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673</Words>
  <Application>Microsoft Office PowerPoint</Application>
  <PresentationFormat>Custom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Pompiere</vt:lpstr>
      <vt:lpstr>TAN Headline</vt:lpstr>
      <vt:lpstr>Handy Casual</vt:lpstr>
      <vt:lpstr>Arial</vt:lpstr>
      <vt:lpstr>Calibri</vt:lpstr>
      <vt:lpstr>Krabuler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Someone Builds The Dream</dc:title>
  <dc:creator>Crawford, Beth (EECD/EDPE)</dc:creator>
  <cp:lastModifiedBy>Crawford, Beth (EECD/EDPE)</cp:lastModifiedBy>
  <cp:revision>1</cp:revision>
  <dcterms:created xsi:type="dcterms:W3CDTF">2006-08-16T00:00:00Z</dcterms:created>
  <dcterms:modified xsi:type="dcterms:W3CDTF">2025-05-28T14:13:00Z</dcterms:modified>
  <dc:identifier>DAGoSLYogvQ</dc:identifier>
</cp:coreProperties>
</file>