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M Hanna" panose="020B0604020202020204" charset="-127"/>
      <p:regular r:id="rId18"/>
    </p:embeddedFont>
    <p:embeddedFont>
      <p:font typeface="MiCracker TH" panose="020B0604020202020204" charset="0"/>
      <p:regular r:id="rId19"/>
    </p:embeddedFont>
    <p:embeddedFont>
      <p:font typeface="MiCracker TH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8.svg"/><Relationship Id="rId5" Type="http://schemas.openxmlformats.org/officeDocument/2006/relationships/image" Target="../media/image4.svg"/><Relationship Id="rId15" Type="http://schemas.openxmlformats.org/officeDocument/2006/relationships/image" Target="../media/image50.sv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25.sv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nbjobs.ca/occupations/occupational-profiles/21220/Cybersecurityspecialists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nbjobs.ca/occupations/occupational-profiles/21220/Cybersecurityspecialists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hyperlink" Target="https://www.nbjobs.ca/occupations/occupational-profiles/31301/Registerednurse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nbjobs.ca/occupations/occupational-profiles/21220/Cybersecurityspecialists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hyperlink" Target="https://www.nbjobs.ca/occupations/occupational-profiles/72200/Electricia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5.png"/><Relationship Id="rId3" Type="http://schemas.openxmlformats.org/officeDocument/2006/relationships/image" Target="../media/image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17" Type="http://schemas.openxmlformats.org/officeDocument/2006/relationships/image" Target="../media/image59.sv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5.svg"/><Relationship Id="rId5" Type="http://schemas.openxmlformats.org/officeDocument/2006/relationships/image" Target="../media/image31.svg"/><Relationship Id="rId15" Type="http://schemas.openxmlformats.org/officeDocument/2006/relationships/image" Target="../media/image57.svg"/><Relationship Id="rId10" Type="http://schemas.openxmlformats.org/officeDocument/2006/relationships/image" Target="../media/image54.png"/><Relationship Id="rId19" Type="http://schemas.openxmlformats.org/officeDocument/2006/relationships/image" Target="../media/image6.svg"/><Relationship Id="rId4" Type="http://schemas.openxmlformats.org/officeDocument/2006/relationships/image" Target="../media/image30.png"/><Relationship Id="rId9" Type="http://schemas.openxmlformats.org/officeDocument/2006/relationships/image" Target="../media/image20.sv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28.png"/><Relationship Id="rId10" Type="http://schemas.openxmlformats.org/officeDocument/2006/relationships/image" Target="../media/image6.svg"/><Relationship Id="rId4" Type="http://schemas.openxmlformats.org/officeDocument/2006/relationships/image" Target="../media/image23.png"/><Relationship Id="rId9" Type="http://schemas.openxmlformats.org/officeDocument/2006/relationships/image" Target="../media/image5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31.sv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12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sv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5" Type="http://schemas.openxmlformats.org/officeDocument/2006/relationships/image" Target="../media/image40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6.sv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2.svg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0.sv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svg"/><Relationship Id="rId5" Type="http://schemas.openxmlformats.org/officeDocument/2006/relationships/image" Target="../media/image8.sv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0.sv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svg"/><Relationship Id="rId5" Type="http://schemas.openxmlformats.org/officeDocument/2006/relationships/image" Target="../media/image8.sv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0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24840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24840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57250">
            <a:off x="2355224" y="4256131"/>
            <a:ext cx="13509863" cy="2622449"/>
            <a:chOff x="0" y="0"/>
            <a:chExt cx="3558153" cy="690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58153" cy="690686"/>
            </a:xfrm>
            <a:custGeom>
              <a:avLst/>
              <a:gdLst/>
              <a:ahLst/>
              <a:cxnLst/>
              <a:rect l="l" t="t" r="r" b="b"/>
              <a:pathLst>
                <a:path w="3558153" h="690686">
                  <a:moveTo>
                    <a:pt x="57306" y="0"/>
                  </a:moveTo>
                  <a:lnTo>
                    <a:pt x="3500847" y="0"/>
                  </a:lnTo>
                  <a:cubicBezTo>
                    <a:pt x="3532496" y="0"/>
                    <a:pt x="3558153" y="25657"/>
                    <a:pt x="3558153" y="57306"/>
                  </a:cubicBezTo>
                  <a:lnTo>
                    <a:pt x="3558153" y="633380"/>
                  </a:lnTo>
                  <a:cubicBezTo>
                    <a:pt x="3558153" y="665029"/>
                    <a:pt x="3532496" y="690686"/>
                    <a:pt x="3500847" y="690686"/>
                  </a:cubicBezTo>
                  <a:lnTo>
                    <a:pt x="57306" y="690686"/>
                  </a:lnTo>
                  <a:cubicBezTo>
                    <a:pt x="25657" y="690686"/>
                    <a:pt x="0" y="665029"/>
                    <a:pt x="0" y="633380"/>
                  </a:cubicBezTo>
                  <a:lnTo>
                    <a:pt x="0" y="57306"/>
                  </a:lnTo>
                  <a:cubicBezTo>
                    <a:pt x="0" y="25657"/>
                    <a:pt x="25657" y="0"/>
                    <a:pt x="57306" y="0"/>
                  </a:cubicBezTo>
                  <a:close/>
                </a:path>
              </a:pathLst>
            </a:custGeom>
            <a:solidFill>
              <a:srgbClr val="FFD973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3558153" cy="785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241933" y="8772728"/>
            <a:ext cx="7743443" cy="859217"/>
            <a:chOff x="0" y="0"/>
            <a:chExt cx="2039425" cy="226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9425" cy="226296"/>
            </a:xfrm>
            <a:custGeom>
              <a:avLst/>
              <a:gdLst/>
              <a:ahLst/>
              <a:cxnLst/>
              <a:rect l="l" t="t" r="r" b="b"/>
              <a:pathLst>
                <a:path w="2039425" h="226296">
                  <a:moveTo>
                    <a:pt x="97981" y="0"/>
                  </a:moveTo>
                  <a:lnTo>
                    <a:pt x="1941445" y="0"/>
                  </a:lnTo>
                  <a:cubicBezTo>
                    <a:pt x="1967431" y="0"/>
                    <a:pt x="1992352" y="10323"/>
                    <a:pt x="2010727" y="28698"/>
                  </a:cubicBezTo>
                  <a:cubicBezTo>
                    <a:pt x="2029102" y="47073"/>
                    <a:pt x="2039425" y="71995"/>
                    <a:pt x="2039425" y="97981"/>
                  </a:cubicBezTo>
                  <a:lnTo>
                    <a:pt x="2039425" y="128315"/>
                  </a:lnTo>
                  <a:cubicBezTo>
                    <a:pt x="2039425" y="154301"/>
                    <a:pt x="2029102" y="179223"/>
                    <a:pt x="2010727" y="197598"/>
                  </a:cubicBezTo>
                  <a:cubicBezTo>
                    <a:pt x="1992352" y="215973"/>
                    <a:pt x="1967431" y="226296"/>
                    <a:pt x="1941445" y="226296"/>
                  </a:cubicBezTo>
                  <a:lnTo>
                    <a:pt x="97981" y="226296"/>
                  </a:lnTo>
                  <a:cubicBezTo>
                    <a:pt x="71995" y="226296"/>
                    <a:pt x="47073" y="215973"/>
                    <a:pt x="28698" y="197598"/>
                  </a:cubicBezTo>
                  <a:cubicBezTo>
                    <a:pt x="10323" y="179223"/>
                    <a:pt x="0" y="154301"/>
                    <a:pt x="0" y="128315"/>
                  </a:cubicBezTo>
                  <a:lnTo>
                    <a:pt x="0" y="97981"/>
                  </a:lnTo>
                  <a:cubicBezTo>
                    <a:pt x="0" y="71995"/>
                    <a:pt x="10323" y="47073"/>
                    <a:pt x="28698" y="28698"/>
                  </a:cubicBezTo>
                  <a:cubicBezTo>
                    <a:pt x="47073" y="10323"/>
                    <a:pt x="71995" y="0"/>
                    <a:pt x="97981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28625"/>
              <a:ext cx="2039425" cy="654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15387721" y="-1056658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4114800"/>
                </a:moveTo>
                <a:lnTo>
                  <a:pt x="4145894" y="4114800"/>
                </a:lnTo>
                <a:lnTo>
                  <a:pt x="414589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77337">
            <a:off x="2763974" y="1753408"/>
            <a:ext cx="13337000" cy="2622449"/>
            <a:chOff x="0" y="0"/>
            <a:chExt cx="3360634" cy="6906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60634" cy="690686"/>
            </a:xfrm>
            <a:custGeom>
              <a:avLst/>
              <a:gdLst/>
              <a:ahLst/>
              <a:cxnLst/>
              <a:rect l="l" t="t" r="r" b="b"/>
              <a:pathLst>
                <a:path w="3360634" h="690686">
                  <a:moveTo>
                    <a:pt x="60674" y="0"/>
                  </a:moveTo>
                  <a:lnTo>
                    <a:pt x="3299960" y="0"/>
                  </a:lnTo>
                  <a:cubicBezTo>
                    <a:pt x="3316051" y="0"/>
                    <a:pt x="3331484" y="6392"/>
                    <a:pt x="3342863" y="17771"/>
                  </a:cubicBezTo>
                  <a:cubicBezTo>
                    <a:pt x="3354241" y="29149"/>
                    <a:pt x="3360634" y="44582"/>
                    <a:pt x="3360634" y="60674"/>
                  </a:cubicBezTo>
                  <a:lnTo>
                    <a:pt x="3360634" y="630012"/>
                  </a:lnTo>
                  <a:cubicBezTo>
                    <a:pt x="3360634" y="646104"/>
                    <a:pt x="3354241" y="661537"/>
                    <a:pt x="3342863" y="672915"/>
                  </a:cubicBezTo>
                  <a:cubicBezTo>
                    <a:pt x="3331484" y="684294"/>
                    <a:pt x="3316051" y="690686"/>
                    <a:pt x="3299960" y="690686"/>
                  </a:cubicBezTo>
                  <a:lnTo>
                    <a:pt x="60674" y="690686"/>
                  </a:lnTo>
                  <a:cubicBezTo>
                    <a:pt x="27165" y="690686"/>
                    <a:pt x="0" y="663521"/>
                    <a:pt x="0" y="630012"/>
                  </a:cubicBezTo>
                  <a:lnTo>
                    <a:pt x="0" y="60674"/>
                  </a:lnTo>
                  <a:cubicBezTo>
                    <a:pt x="0" y="44582"/>
                    <a:pt x="6392" y="29149"/>
                    <a:pt x="17771" y="17771"/>
                  </a:cubicBezTo>
                  <a:cubicBezTo>
                    <a:pt x="29149" y="6392"/>
                    <a:pt x="44582" y="0"/>
                    <a:pt x="60674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3360634" cy="785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 rot="72561">
            <a:off x="2361742" y="1455867"/>
            <a:ext cx="14670787" cy="243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2"/>
              </a:lnSpc>
            </a:pPr>
            <a:r>
              <a:rPr lang="en-US" sz="13401" dirty="0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WHO DO YOU </a:t>
            </a:r>
          </a:p>
        </p:txBody>
      </p:sp>
      <p:sp>
        <p:nvSpPr>
          <p:cNvPr id="15" name="TextBox 15"/>
          <p:cNvSpPr txBox="1"/>
          <p:nvPr/>
        </p:nvSpPr>
        <p:spPr>
          <a:xfrm rot="-157250">
            <a:off x="2239409" y="4231753"/>
            <a:ext cx="13663970" cy="2431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 dirty="0">
                <a:solidFill>
                  <a:srgbClr val="FFFAF5"/>
                </a:solidFill>
                <a:latin typeface="MiCracker TH"/>
                <a:ea typeface="MiCracker TH"/>
                <a:cs typeface="MiCracker TH"/>
                <a:sym typeface="MiCracker TH"/>
              </a:rPr>
              <a:t>WANT TO BE?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738749" y="82296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0"/>
                </a:moveTo>
                <a:lnTo>
                  <a:pt x="5041102" y="0"/>
                </a:lnTo>
                <a:lnTo>
                  <a:pt x="50411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 flipV="1">
            <a:off x="-1491851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314811" y="2057400"/>
            <a:ext cx="1234440" cy="2057400"/>
          </a:xfrm>
          <a:custGeom>
            <a:avLst/>
            <a:gdLst/>
            <a:ahLst/>
            <a:cxnLst/>
            <a:rect l="l" t="t" r="r" b="b"/>
            <a:pathLst>
              <a:path w="1234440" h="2057400">
                <a:moveTo>
                  <a:pt x="0" y="0"/>
                </a:moveTo>
                <a:lnTo>
                  <a:pt x="1234440" y="0"/>
                </a:lnTo>
                <a:lnTo>
                  <a:pt x="12344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112052" y="4310740"/>
            <a:ext cx="1234440" cy="2057400"/>
          </a:xfrm>
          <a:custGeom>
            <a:avLst/>
            <a:gdLst/>
            <a:ahLst/>
            <a:cxnLst/>
            <a:rect l="l" t="t" r="r" b="b"/>
            <a:pathLst>
              <a:path w="1234440" h="2057400">
                <a:moveTo>
                  <a:pt x="0" y="0"/>
                </a:moveTo>
                <a:lnTo>
                  <a:pt x="1234440" y="0"/>
                </a:lnTo>
                <a:lnTo>
                  <a:pt x="12344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-1316812" y="734174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4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4" y="4114800"/>
                </a:lnTo>
                <a:lnTo>
                  <a:pt x="41458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>
            <a:off x="-1577467" y="3667323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3827014" y="0"/>
                </a:moveTo>
                <a:lnTo>
                  <a:pt x="0" y="0"/>
                </a:lnTo>
                <a:lnTo>
                  <a:pt x="0" y="1286834"/>
                </a:lnTo>
                <a:lnTo>
                  <a:pt x="3827014" y="1286834"/>
                </a:lnTo>
                <a:lnTo>
                  <a:pt x="382701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706601" y="6604380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0" y="0"/>
                </a:moveTo>
                <a:lnTo>
                  <a:pt x="3827014" y="0"/>
                </a:lnTo>
                <a:lnTo>
                  <a:pt x="3827014" y="1286833"/>
                </a:lnTo>
                <a:lnTo>
                  <a:pt x="0" y="12868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829082" y="8861024"/>
            <a:ext cx="1262983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Career Education Framework NB</a:t>
            </a:r>
          </a:p>
        </p:txBody>
      </p:sp>
      <p:sp>
        <p:nvSpPr>
          <p:cNvPr id="24" name="Freeform 24"/>
          <p:cNvSpPr/>
          <p:nvPr/>
        </p:nvSpPr>
        <p:spPr>
          <a:xfrm>
            <a:off x="5445729" y="8949084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338093" y="8949084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17040" y="-247707"/>
            <a:ext cx="10370193" cy="10888358"/>
          </a:xfrm>
          <a:custGeom>
            <a:avLst/>
            <a:gdLst/>
            <a:ahLst/>
            <a:cxnLst/>
            <a:rect l="l" t="t" r="r" b="b"/>
            <a:pathLst>
              <a:path w="10370193" h="10888358">
                <a:moveTo>
                  <a:pt x="0" y="0"/>
                </a:moveTo>
                <a:lnTo>
                  <a:pt x="10370193" y="0"/>
                </a:lnTo>
                <a:lnTo>
                  <a:pt x="10370193" y="10888358"/>
                </a:lnTo>
                <a:lnTo>
                  <a:pt x="0" y="10888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72" r="-1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061197" y="286045"/>
            <a:ext cx="10433045" cy="3012039"/>
            <a:chOff x="0" y="0"/>
            <a:chExt cx="2747798" cy="7932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47798" cy="793294"/>
            </a:xfrm>
            <a:custGeom>
              <a:avLst/>
              <a:gdLst/>
              <a:ahLst/>
              <a:cxnLst/>
              <a:rect l="l" t="t" r="r" b="b"/>
              <a:pathLst>
                <a:path w="2747798" h="793294">
                  <a:moveTo>
                    <a:pt x="72722" y="0"/>
                  </a:moveTo>
                  <a:lnTo>
                    <a:pt x="2675076" y="0"/>
                  </a:lnTo>
                  <a:cubicBezTo>
                    <a:pt x="2694363" y="0"/>
                    <a:pt x="2712860" y="7662"/>
                    <a:pt x="2726498" y="21300"/>
                  </a:cubicBezTo>
                  <a:cubicBezTo>
                    <a:pt x="2740136" y="34938"/>
                    <a:pt x="2747798" y="53435"/>
                    <a:pt x="2747798" y="72722"/>
                  </a:cubicBezTo>
                  <a:lnTo>
                    <a:pt x="2747798" y="720572"/>
                  </a:lnTo>
                  <a:cubicBezTo>
                    <a:pt x="2747798" y="739859"/>
                    <a:pt x="2740136" y="758356"/>
                    <a:pt x="2726498" y="771994"/>
                  </a:cubicBezTo>
                  <a:cubicBezTo>
                    <a:pt x="2712860" y="785632"/>
                    <a:pt x="2694363" y="793294"/>
                    <a:pt x="2675076" y="793294"/>
                  </a:cubicBezTo>
                  <a:lnTo>
                    <a:pt x="72722" y="793294"/>
                  </a:lnTo>
                  <a:cubicBezTo>
                    <a:pt x="53435" y="793294"/>
                    <a:pt x="34938" y="785632"/>
                    <a:pt x="21300" y="771994"/>
                  </a:cubicBezTo>
                  <a:cubicBezTo>
                    <a:pt x="7662" y="758356"/>
                    <a:pt x="0" y="739859"/>
                    <a:pt x="0" y="720572"/>
                  </a:cubicBezTo>
                  <a:lnTo>
                    <a:pt x="0" y="72722"/>
                  </a:lnTo>
                  <a:cubicBezTo>
                    <a:pt x="0" y="53435"/>
                    <a:pt x="7662" y="34938"/>
                    <a:pt x="21300" y="21300"/>
                  </a:cubicBezTo>
                  <a:cubicBezTo>
                    <a:pt x="34938" y="7662"/>
                    <a:pt x="53435" y="0"/>
                    <a:pt x="72722" y="0"/>
                  </a:cubicBezTo>
                  <a:close/>
                </a:path>
              </a:pathLst>
            </a:custGeom>
            <a:solidFill>
              <a:srgbClr val="FFD973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747798" cy="850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98046" y="147411"/>
            <a:ext cx="9759347" cy="304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WHAT ARE YOUR POSSIBILITIES?</a:t>
            </a:r>
          </a:p>
        </p:txBody>
      </p:sp>
      <p:sp>
        <p:nvSpPr>
          <p:cNvPr id="8" name="Freeform 8"/>
          <p:cNvSpPr/>
          <p:nvPr/>
        </p:nvSpPr>
        <p:spPr>
          <a:xfrm>
            <a:off x="16486099" y="776927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5" y="0"/>
                </a:lnTo>
                <a:lnTo>
                  <a:pt x="41458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2232128" y="776927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5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5" y="4114800"/>
                </a:lnTo>
                <a:lnTo>
                  <a:pt x="41458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V="1">
            <a:off x="15083362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2" y="4114800"/>
                </a:lnTo>
                <a:lnTo>
                  <a:pt x="50411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459574" y="3819156"/>
          <a:ext cx="15387157" cy="4165618"/>
        </p:xfrm>
        <a:graphic>
          <a:graphicData uri="http://schemas.openxmlformats.org/drawingml/2006/table">
            <a:tbl>
              <a:tblPr/>
              <a:tblGrid>
                <a:gridCol w="4565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486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BM Hanna"/>
                          <a:ea typeface="BM Hanna"/>
                          <a:cs typeface="BM Hanna"/>
                          <a:sym typeface="BM Hanna"/>
                        </a:rPr>
                        <a:t>Possibilities</a:t>
                      </a: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BM Hanna"/>
                          <a:ea typeface="BM Hanna"/>
                          <a:cs typeface="BM Hanna"/>
                          <a:sym typeface="BM Hanna"/>
                        </a:rPr>
                        <a:t>Why?</a:t>
                      </a: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BM Hanna"/>
                          <a:ea typeface="BM Hanna"/>
                          <a:cs typeface="BM Hanna"/>
                          <a:sym typeface="BM Hanna"/>
                        </a:rPr>
                        <a:t>Do I already?</a:t>
                      </a: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229">
                <a:tc>
                  <a:txBody>
                    <a:bodyPr/>
                    <a:lstStyle/>
                    <a:p>
                      <a:pPr algn="ctr">
                        <a:lnSpc>
                          <a:spcPts val="4760"/>
                        </a:lnSpc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BM Hanna"/>
                          <a:ea typeface="BM Hanna"/>
                          <a:cs typeface="BM Hanna"/>
                          <a:sym typeface="BM Hanna"/>
                        </a:rPr>
                        <a:t>HELPING OTHERS</a:t>
                      </a: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BM Hanna"/>
                          <a:ea typeface="BM Hanna"/>
                          <a:cs typeface="BM Hanna"/>
                          <a:sym typeface="BM Hanna"/>
                        </a:rPr>
                        <a:t>I LOVE TALKING TO PEOPLE AND HELPING THOSE IN NEED</a:t>
                      </a: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723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180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1056363" y="8505846"/>
            <a:ext cx="1644038" cy="752454"/>
            <a:chOff x="0" y="0"/>
            <a:chExt cx="432998" cy="1981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2998" cy="198177"/>
            </a:xfrm>
            <a:custGeom>
              <a:avLst/>
              <a:gdLst/>
              <a:ahLst/>
              <a:cxnLst/>
              <a:rect l="l" t="t" r="r" b="b"/>
              <a:pathLst>
                <a:path w="432998" h="198177">
                  <a:moveTo>
                    <a:pt x="99089" y="0"/>
                  </a:moveTo>
                  <a:lnTo>
                    <a:pt x="333909" y="0"/>
                  </a:lnTo>
                  <a:cubicBezTo>
                    <a:pt x="360189" y="0"/>
                    <a:pt x="385393" y="10440"/>
                    <a:pt x="403975" y="29022"/>
                  </a:cubicBezTo>
                  <a:cubicBezTo>
                    <a:pt x="422558" y="47605"/>
                    <a:pt x="432998" y="72809"/>
                    <a:pt x="432998" y="99089"/>
                  </a:cubicBezTo>
                  <a:lnTo>
                    <a:pt x="432998" y="99089"/>
                  </a:lnTo>
                  <a:cubicBezTo>
                    <a:pt x="432998" y="125369"/>
                    <a:pt x="422558" y="150572"/>
                    <a:pt x="403975" y="169155"/>
                  </a:cubicBezTo>
                  <a:cubicBezTo>
                    <a:pt x="385393" y="187738"/>
                    <a:pt x="360189" y="198177"/>
                    <a:pt x="333909" y="198177"/>
                  </a:cubicBezTo>
                  <a:lnTo>
                    <a:pt x="99089" y="198177"/>
                  </a:lnTo>
                  <a:cubicBezTo>
                    <a:pt x="72809" y="198177"/>
                    <a:pt x="47605" y="187738"/>
                    <a:pt x="29022" y="169155"/>
                  </a:cubicBezTo>
                  <a:cubicBezTo>
                    <a:pt x="10440" y="150572"/>
                    <a:pt x="0" y="125369"/>
                    <a:pt x="0" y="99089"/>
                  </a:cubicBezTo>
                  <a:lnTo>
                    <a:pt x="0" y="99089"/>
                  </a:lnTo>
                  <a:cubicBezTo>
                    <a:pt x="0" y="72809"/>
                    <a:pt x="10440" y="47605"/>
                    <a:pt x="29022" y="29022"/>
                  </a:cubicBezTo>
                  <a:cubicBezTo>
                    <a:pt x="47605" y="10440"/>
                    <a:pt x="72809" y="0"/>
                    <a:pt x="99089" y="0"/>
                  </a:cubicBezTo>
                  <a:close/>
                </a:path>
              </a:pathLst>
            </a:custGeom>
            <a:solidFill>
              <a:srgbClr val="B4C2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32998" cy="25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46943" y="8505846"/>
            <a:ext cx="2765508" cy="732589"/>
            <a:chOff x="0" y="0"/>
            <a:chExt cx="728364" cy="1929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28364" cy="192945"/>
            </a:xfrm>
            <a:custGeom>
              <a:avLst/>
              <a:gdLst/>
              <a:ahLst/>
              <a:cxnLst/>
              <a:rect l="l" t="t" r="r" b="b"/>
              <a:pathLst>
                <a:path w="728364" h="192945">
                  <a:moveTo>
                    <a:pt x="96473" y="0"/>
                  </a:moveTo>
                  <a:lnTo>
                    <a:pt x="631892" y="0"/>
                  </a:lnTo>
                  <a:cubicBezTo>
                    <a:pt x="657478" y="0"/>
                    <a:pt x="682016" y="10164"/>
                    <a:pt x="700108" y="28256"/>
                  </a:cubicBezTo>
                  <a:cubicBezTo>
                    <a:pt x="718200" y="46348"/>
                    <a:pt x="728364" y="70887"/>
                    <a:pt x="728364" y="96473"/>
                  </a:cubicBezTo>
                  <a:lnTo>
                    <a:pt x="728364" y="96473"/>
                  </a:lnTo>
                  <a:cubicBezTo>
                    <a:pt x="728364" y="122059"/>
                    <a:pt x="718200" y="146597"/>
                    <a:pt x="700108" y="164689"/>
                  </a:cubicBezTo>
                  <a:cubicBezTo>
                    <a:pt x="682016" y="182781"/>
                    <a:pt x="657478" y="192945"/>
                    <a:pt x="631892" y="192945"/>
                  </a:cubicBezTo>
                  <a:lnTo>
                    <a:pt x="96473" y="192945"/>
                  </a:lnTo>
                  <a:cubicBezTo>
                    <a:pt x="70887" y="192945"/>
                    <a:pt x="46348" y="182781"/>
                    <a:pt x="28256" y="164689"/>
                  </a:cubicBezTo>
                  <a:cubicBezTo>
                    <a:pt x="10164" y="146597"/>
                    <a:pt x="0" y="122059"/>
                    <a:pt x="0" y="96473"/>
                  </a:cubicBezTo>
                  <a:lnTo>
                    <a:pt x="0" y="96473"/>
                  </a:lnTo>
                  <a:cubicBezTo>
                    <a:pt x="0" y="70887"/>
                    <a:pt x="10164" y="46348"/>
                    <a:pt x="28256" y="28256"/>
                  </a:cubicBezTo>
                  <a:cubicBezTo>
                    <a:pt x="46348" y="10164"/>
                    <a:pt x="70887" y="0"/>
                    <a:pt x="96473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728364" cy="250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250576" y="8505846"/>
            <a:ext cx="2376290" cy="752454"/>
            <a:chOff x="0" y="0"/>
            <a:chExt cx="625854" cy="19817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25854" cy="198177"/>
            </a:xfrm>
            <a:custGeom>
              <a:avLst/>
              <a:gdLst/>
              <a:ahLst/>
              <a:cxnLst/>
              <a:rect l="l" t="t" r="r" b="b"/>
              <a:pathLst>
                <a:path w="625854" h="198177">
                  <a:moveTo>
                    <a:pt x="99089" y="0"/>
                  </a:moveTo>
                  <a:lnTo>
                    <a:pt x="526766" y="0"/>
                  </a:lnTo>
                  <a:cubicBezTo>
                    <a:pt x="553046" y="0"/>
                    <a:pt x="578249" y="10440"/>
                    <a:pt x="596832" y="29022"/>
                  </a:cubicBezTo>
                  <a:cubicBezTo>
                    <a:pt x="615415" y="47605"/>
                    <a:pt x="625854" y="72809"/>
                    <a:pt x="625854" y="99089"/>
                  </a:cubicBezTo>
                  <a:lnTo>
                    <a:pt x="625854" y="99089"/>
                  </a:lnTo>
                  <a:cubicBezTo>
                    <a:pt x="625854" y="125369"/>
                    <a:pt x="615415" y="150572"/>
                    <a:pt x="596832" y="169155"/>
                  </a:cubicBezTo>
                  <a:cubicBezTo>
                    <a:pt x="578249" y="187738"/>
                    <a:pt x="553046" y="198177"/>
                    <a:pt x="526766" y="198177"/>
                  </a:cubicBezTo>
                  <a:lnTo>
                    <a:pt x="99089" y="198177"/>
                  </a:lnTo>
                  <a:cubicBezTo>
                    <a:pt x="72809" y="198177"/>
                    <a:pt x="47605" y="187738"/>
                    <a:pt x="29022" y="169155"/>
                  </a:cubicBezTo>
                  <a:cubicBezTo>
                    <a:pt x="10440" y="150572"/>
                    <a:pt x="0" y="125369"/>
                    <a:pt x="0" y="99089"/>
                  </a:cubicBezTo>
                  <a:lnTo>
                    <a:pt x="0" y="99089"/>
                  </a:lnTo>
                  <a:cubicBezTo>
                    <a:pt x="0" y="72809"/>
                    <a:pt x="10440" y="47605"/>
                    <a:pt x="29022" y="29022"/>
                  </a:cubicBezTo>
                  <a:cubicBezTo>
                    <a:pt x="47605" y="10440"/>
                    <a:pt x="72809" y="0"/>
                    <a:pt x="99089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625854" cy="25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6452803" y="8697122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2" y="0"/>
                </a:lnTo>
                <a:lnTo>
                  <a:pt x="369902" y="369902"/>
                </a:lnTo>
                <a:lnTo>
                  <a:pt x="0" y="369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9215369" y="8505846"/>
            <a:ext cx="2376290" cy="752454"/>
            <a:chOff x="0" y="0"/>
            <a:chExt cx="625854" cy="19817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25854" cy="198177"/>
            </a:xfrm>
            <a:custGeom>
              <a:avLst/>
              <a:gdLst/>
              <a:ahLst/>
              <a:cxnLst/>
              <a:rect l="l" t="t" r="r" b="b"/>
              <a:pathLst>
                <a:path w="625854" h="198177">
                  <a:moveTo>
                    <a:pt x="99089" y="0"/>
                  </a:moveTo>
                  <a:lnTo>
                    <a:pt x="526766" y="0"/>
                  </a:lnTo>
                  <a:cubicBezTo>
                    <a:pt x="553046" y="0"/>
                    <a:pt x="578249" y="10440"/>
                    <a:pt x="596832" y="29022"/>
                  </a:cubicBezTo>
                  <a:cubicBezTo>
                    <a:pt x="615415" y="47605"/>
                    <a:pt x="625854" y="72809"/>
                    <a:pt x="625854" y="99089"/>
                  </a:cubicBezTo>
                  <a:lnTo>
                    <a:pt x="625854" y="99089"/>
                  </a:lnTo>
                  <a:cubicBezTo>
                    <a:pt x="625854" y="125369"/>
                    <a:pt x="615415" y="150572"/>
                    <a:pt x="596832" y="169155"/>
                  </a:cubicBezTo>
                  <a:cubicBezTo>
                    <a:pt x="578249" y="187738"/>
                    <a:pt x="553046" y="198177"/>
                    <a:pt x="526766" y="198177"/>
                  </a:cubicBezTo>
                  <a:lnTo>
                    <a:pt x="99089" y="198177"/>
                  </a:lnTo>
                  <a:cubicBezTo>
                    <a:pt x="72809" y="198177"/>
                    <a:pt x="47605" y="187738"/>
                    <a:pt x="29022" y="169155"/>
                  </a:cubicBezTo>
                  <a:cubicBezTo>
                    <a:pt x="10440" y="150572"/>
                    <a:pt x="0" y="125369"/>
                    <a:pt x="0" y="99089"/>
                  </a:cubicBezTo>
                  <a:lnTo>
                    <a:pt x="0" y="99089"/>
                  </a:lnTo>
                  <a:cubicBezTo>
                    <a:pt x="0" y="72809"/>
                    <a:pt x="10440" y="47605"/>
                    <a:pt x="29022" y="29022"/>
                  </a:cubicBezTo>
                  <a:cubicBezTo>
                    <a:pt x="47605" y="10440"/>
                    <a:pt x="72809" y="0"/>
                    <a:pt x="99089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625854" cy="25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417596" y="8697122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1" y="0"/>
                </a:lnTo>
                <a:lnTo>
                  <a:pt x="369901" y="369902"/>
                </a:lnTo>
                <a:lnTo>
                  <a:pt x="0" y="3699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449170" y="8697122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1" y="0"/>
                </a:lnTo>
                <a:lnTo>
                  <a:pt x="369901" y="369902"/>
                </a:lnTo>
                <a:lnTo>
                  <a:pt x="0" y="3699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4338808" y="4647735"/>
            <a:ext cx="911976" cy="911976"/>
          </a:xfrm>
          <a:custGeom>
            <a:avLst/>
            <a:gdLst/>
            <a:ahLst/>
            <a:cxnLst/>
            <a:rect l="l" t="t" r="r" b="b"/>
            <a:pathLst>
              <a:path w="911976" h="911976">
                <a:moveTo>
                  <a:pt x="0" y="0"/>
                </a:moveTo>
                <a:lnTo>
                  <a:pt x="911976" y="0"/>
                </a:lnTo>
                <a:lnTo>
                  <a:pt x="911976" y="911976"/>
                </a:lnTo>
                <a:lnTo>
                  <a:pt x="0" y="911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2987245" y="1386858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flipH="1">
            <a:off x="14646642" y="1319455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1"/>
                </a:lnTo>
                <a:lnTo>
                  <a:pt x="941137" y="1568561"/>
                </a:lnTo>
                <a:lnTo>
                  <a:pt x="94113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195022" y="8587523"/>
            <a:ext cx="1613771" cy="53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Status 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91959" y="8558540"/>
            <a:ext cx="1910942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Sometimes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37005" y="8549015"/>
            <a:ext cx="2035545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Always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58947" y="8571013"/>
            <a:ext cx="2035545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Never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33842" y="7699192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1491736" y="7699192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4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4" y="4114800"/>
                </a:lnTo>
                <a:lnTo>
                  <a:pt x="41458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96971" y="1482867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1" y="0"/>
                </a:lnTo>
                <a:lnTo>
                  <a:pt x="923851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3371627" y="1319455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1"/>
                </a:lnTo>
                <a:lnTo>
                  <a:pt x="941137" y="1568561"/>
                </a:lnTo>
                <a:lnTo>
                  <a:pt x="9411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-525845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2482183" y="834634"/>
                </a:moveTo>
                <a:lnTo>
                  <a:pt x="0" y="834634"/>
                </a:lnTo>
                <a:lnTo>
                  <a:pt x="0" y="0"/>
                </a:lnTo>
                <a:lnTo>
                  <a:pt x="2482183" y="0"/>
                </a:lnTo>
                <a:lnTo>
                  <a:pt x="2482183" y="8346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V="1">
            <a:off x="15083362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2" y="4114800"/>
                </a:lnTo>
                <a:lnTo>
                  <a:pt x="50411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V="1">
            <a:off x="16219577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0" y="834634"/>
                </a:moveTo>
                <a:lnTo>
                  <a:pt x="2482182" y="834634"/>
                </a:lnTo>
                <a:lnTo>
                  <a:pt x="2482182" y="0"/>
                </a:lnTo>
                <a:lnTo>
                  <a:pt x="0" y="0"/>
                </a:lnTo>
                <a:lnTo>
                  <a:pt x="0" y="8346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33734" y="4421197"/>
            <a:ext cx="7475163" cy="859217"/>
            <a:chOff x="0" y="0"/>
            <a:chExt cx="1968767" cy="2262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8767" cy="226296"/>
            </a:xfrm>
            <a:custGeom>
              <a:avLst/>
              <a:gdLst/>
              <a:ahLst/>
              <a:cxnLst/>
              <a:rect l="l" t="t" r="r" b="b"/>
              <a:pathLst>
                <a:path w="1968767" h="226296">
                  <a:moveTo>
                    <a:pt x="101497" y="0"/>
                  </a:moveTo>
                  <a:lnTo>
                    <a:pt x="1867270" y="0"/>
                  </a:lnTo>
                  <a:cubicBezTo>
                    <a:pt x="1894189" y="0"/>
                    <a:pt x="1920005" y="10693"/>
                    <a:pt x="1939039" y="29728"/>
                  </a:cubicBezTo>
                  <a:cubicBezTo>
                    <a:pt x="1958074" y="48762"/>
                    <a:pt x="1968767" y="74578"/>
                    <a:pt x="1968767" y="101497"/>
                  </a:cubicBezTo>
                  <a:lnTo>
                    <a:pt x="1968767" y="124799"/>
                  </a:lnTo>
                  <a:cubicBezTo>
                    <a:pt x="1968767" y="151717"/>
                    <a:pt x="1958074" y="177534"/>
                    <a:pt x="1939039" y="196568"/>
                  </a:cubicBezTo>
                  <a:cubicBezTo>
                    <a:pt x="1920005" y="215602"/>
                    <a:pt x="1894189" y="226296"/>
                    <a:pt x="1867270" y="226296"/>
                  </a:cubicBezTo>
                  <a:lnTo>
                    <a:pt x="101497" y="226296"/>
                  </a:lnTo>
                  <a:cubicBezTo>
                    <a:pt x="74578" y="226296"/>
                    <a:pt x="48762" y="215602"/>
                    <a:pt x="29728" y="196568"/>
                  </a:cubicBezTo>
                  <a:cubicBezTo>
                    <a:pt x="10693" y="177534"/>
                    <a:pt x="0" y="151717"/>
                    <a:pt x="0" y="124799"/>
                  </a:cubicBezTo>
                  <a:lnTo>
                    <a:pt x="0" y="101497"/>
                  </a:lnTo>
                  <a:cubicBezTo>
                    <a:pt x="0" y="74578"/>
                    <a:pt x="10693" y="48762"/>
                    <a:pt x="29728" y="29728"/>
                  </a:cubicBezTo>
                  <a:cubicBezTo>
                    <a:pt x="48762" y="10693"/>
                    <a:pt x="74578" y="0"/>
                    <a:pt x="101497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968767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23952" y="4635858"/>
            <a:ext cx="664014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CAREERS THAT FIT FOR YOU!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338287" y="4421197"/>
            <a:ext cx="7873703" cy="859217"/>
            <a:chOff x="0" y="0"/>
            <a:chExt cx="2073732" cy="2262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3733" cy="226296"/>
            </a:xfrm>
            <a:custGeom>
              <a:avLst/>
              <a:gdLst/>
              <a:ahLst/>
              <a:cxnLst/>
              <a:rect l="l" t="t" r="r" b="b"/>
              <a:pathLst>
                <a:path w="2073733" h="226296">
                  <a:moveTo>
                    <a:pt x="96360" y="0"/>
                  </a:moveTo>
                  <a:lnTo>
                    <a:pt x="1977373" y="0"/>
                  </a:lnTo>
                  <a:cubicBezTo>
                    <a:pt x="2002929" y="0"/>
                    <a:pt x="2027438" y="10152"/>
                    <a:pt x="2045509" y="28223"/>
                  </a:cubicBezTo>
                  <a:cubicBezTo>
                    <a:pt x="2063580" y="46294"/>
                    <a:pt x="2073733" y="70804"/>
                    <a:pt x="2073733" y="96360"/>
                  </a:cubicBezTo>
                  <a:lnTo>
                    <a:pt x="2073733" y="129936"/>
                  </a:lnTo>
                  <a:cubicBezTo>
                    <a:pt x="2073733" y="155492"/>
                    <a:pt x="2063580" y="180002"/>
                    <a:pt x="2045509" y="198073"/>
                  </a:cubicBezTo>
                  <a:cubicBezTo>
                    <a:pt x="2027438" y="216144"/>
                    <a:pt x="2002929" y="226296"/>
                    <a:pt x="1977373" y="226296"/>
                  </a:cubicBezTo>
                  <a:lnTo>
                    <a:pt x="96360" y="226296"/>
                  </a:lnTo>
                  <a:cubicBezTo>
                    <a:pt x="70804" y="226296"/>
                    <a:pt x="46294" y="216144"/>
                    <a:pt x="28223" y="198073"/>
                  </a:cubicBezTo>
                  <a:cubicBezTo>
                    <a:pt x="10152" y="180002"/>
                    <a:pt x="0" y="155492"/>
                    <a:pt x="0" y="129936"/>
                  </a:cubicBezTo>
                  <a:lnTo>
                    <a:pt x="0" y="96360"/>
                  </a:lnTo>
                  <a:cubicBezTo>
                    <a:pt x="0" y="70804"/>
                    <a:pt x="10152" y="46294"/>
                    <a:pt x="28223" y="28223"/>
                  </a:cubicBezTo>
                  <a:cubicBezTo>
                    <a:pt x="46294" y="10152"/>
                    <a:pt x="70804" y="0"/>
                    <a:pt x="96360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073732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836136" y="4642843"/>
            <a:ext cx="652868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RESEARCH AND PLANNING STAGE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89652" y="6112344"/>
            <a:ext cx="4869978" cy="3644248"/>
            <a:chOff x="0" y="0"/>
            <a:chExt cx="1282628" cy="9598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82628" cy="959802"/>
            </a:xfrm>
            <a:custGeom>
              <a:avLst/>
              <a:gdLst/>
              <a:ahLst/>
              <a:cxnLst/>
              <a:rect l="l" t="t" r="r" b="b"/>
              <a:pathLst>
                <a:path w="1282628" h="959802">
                  <a:moveTo>
                    <a:pt x="79486" y="0"/>
                  </a:moveTo>
                  <a:lnTo>
                    <a:pt x="1203142" y="0"/>
                  </a:lnTo>
                  <a:cubicBezTo>
                    <a:pt x="1247041" y="0"/>
                    <a:pt x="1282628" y="35587"/>
                    <a:pt x="1282628" y="79486"/>
                  </a:cubicBezTo>
                  <a:lnTo>
                    <a:pt x="1282628" y="880316"/>
                  </a:lnTo>
                  <a:cubicBezTo>
                    <a:pt x="1282628" y="924215"/>
                    <a:pt x="1247041" y="959802"/>
                    <a:pt x="1203142" y="959802"/>
                  </a:cubicBezTo>
                  <a:lnTo>
                    <a:pt x="79486" y="959802"/>
                  </a:lnTo>
                  <a:cubicBezTo>
                    <a:pt x="35587" y="959802"/>
                    <a:pt x="0" y="924215"/>
                    <a:pt x="0" y="880316"/>
                  </a:cubicBezTo>
                  <a:lnTo>
                    <a:pt x="0" y="79486"/>
                  </a:lnTo>
                  <a:cubicBezTo>
                    <a:pt x="0" y="35587"/>
                    <a:pt x="35587" y="0"/>
                    <a:pt x="79486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282628" cy="101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5682735"/>
            <a:ext cx="3892122" cy="859217"/>
            <a:chOff x="0" y="0"/>
            <a:chExt cx="1025086" cy="22629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25086" cy="226296"/>
            </a:xfrm>
            <a:custGeom>
              <a:avLst/>
              <a:gdLst/>
              <a:ahLst/>
              <a:cxnLst/>
              <a:rect l="l" t="t" r="r" b="b"/>
              <a:pathLst>
                <a:path w="1025086" h="226296">
                  <a:moveTo>
                    <a:pt x="113148" y="0"/>
                  </a:moveTo>
                  <a:lnTo>
                    <a:pt x="911938" y="0"/>
                  </a:lnTo>
                  <a:cubicBezTo>
                    <a:pt x="974428" y="0"/>
                    <a:pt x="1025086" y="50658"/>
                    <a:pt x="1025086" y="113148"/>
                  </a:cubicBezTo>
                  <a:lnTo>
                    <a:pt x="1025086" y="113148"/>
                  </a:lnTo>
                  <a:cubicBezTo>
                    <a:pt x="1025086" y="175638"/>
                    <a:pt x="974428" y="226296"/>
                    <a:pt x="911938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025086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92876" y="6694352"/>
            <a:ext cx="4303806" cy="266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Think of careers that fit with your possibilities, your interests, your passions! Come up with 3-5 career possibilities.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70613" y="5771031"/>
            <a:ext cx="30326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Ideas</a:t>
            </a:r>
          </a:p>
        </p:txBody>
      </p:sp>
      <p:sp>
        <p:nvSpPr>
          <p:cNvPr id="28" name="Freeform 28"/>
          <p:cNvSpPr/>
          <p:nvPr/>
        </p:nvSpPr>
        <p:spPr>
          <a:xfrm>
            <a:off x="1253732" y="5887312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5686971" y="1028700"/>
            <a:ext cx="6914059" cy="1653549"/>
            <a:chOff x="0" y="0"/>
            <a:chExt cx="1820987" cy="43550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0987" cy="435503"/>
            </a:xfrm>
            <a:custGeom>
              <a:avLst/>
              <a:gdLst/>
              <a:ahLst/>
              <a:cxnLst/>
              <a:rect l="l" t="t" r="r" b="b"/>
              <a:pathLst>
                <a:path w="1820987" h="435503">
                  <a:moveTo>
                    <a:pt x="109734" y="0"/>
                  </a:moveTo>
                  <a:lnTo>
                    <a:pt x="1711253" y="0"/>
                  </a:lnTo>
                  <a:cubicBezTo>
                    <a:pt x="1740356" y="0"/>
                    <a:pt x="1768267" y="11561"/>
                    <a:pt x="1788846" y="32140"/>
                  </a:cubicBezTo>
                  <a:cubicBezTo>
                    <a:pt x="1809425" y="52720"/>
                    <a:pt x="1820987" y="80631"/>
                    <a:pt x="1820987" y="109734"/>
                  </a:cubicBezTo>
                  <a:lnTo>
                    <a:pt x="1820987" y="325769"/>
                  </a:lnTo>
                  <a:cubicBezTo>
                    <a:pt x="1820987" y="354872"/>
                    <a:pt x="1809425" y="382783"/>
                    <a:pt x="1788846" y="403362"/>
                  </a:cubicBezTo>
                  <a:cubicBezTo>
                    <a:pt x="1768267" y="423941"/>
                    <a:pt x="1740356" y="435503"/>
                    <a:pt x="1711253" y="435503"/>
                  </a:cubicBezTo>
                  <a:lnTo>
                    <a:pt x="109734" y="435503"/>
                  </a:lnTo>
                  <a:cubicBezTo>
                    <a:pt x="80631" y="435503"/>
                    <a:pt x="52720" y="423941"/>
                    <a:pt x="32140" y="403362"/>
                  </a:cubicBezTo>
                  <a:cubicBezTo>
                    <a:pt x="11561" y="382783"/>
                    <a:pt x="0" y="354872"/>
                    <a:pt x="0" y="325769"/>
                  </a:cubicBezTo>
                  <a:lnTo>
                    <a:pt x="0" y="109734"/>
                  </a:lnTo>
                  <a:cubicBezTo>
                    <a:pt x="0" y="80631"/>
                    <a:pt x="11561" y="52720"/>
                    <a:pt x="32140" y="32140"/>
                  </a:cubicBezTo>
                  <a:cubicBezTo>
                    <a:pt x="52720" y="11561"/>
                    <a:pt x="80631" y="0"/>
                    <a:pt x="109734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820987" cy="492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95964">
            <a:off x="4761293" y="2457935"/>
            <a:ext cx="8765414" cy="1669037"/>
            <a:chOff x="0" y="0"/>
            <a:chExt cx="2308586" cy="43958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08586" cy="439582"/>
            </a:xfrm>
            <a:custGeom>
              <a:avLst/>
              <a:gdLst/>
              <a:ahLst/>
              <a:cxnLst/>
              <a:rect l="l" t="t" r="r" b="b"/>
              <a:pathLst>
                <a:path w="2308586" h="439582">
                  <a:moveTo>
                    <a:pt x="86557" y="0"/>
                  </a:moveTo>
                  <a:lnTo>
                    <a:pt x="2222029" y="0"/>
                  </a:lnTo>
                  <a:cubicBezTo>
                    <a:pt x="2269833" y="0"/>
                    <a:pt x="2308586" y="38753"/>
                    <a:pt x="2308586" y="86557"/>
                  </a:cubicBezTo>
                  <a:lnTo>
                    <a:pt x="2308586" y="353025"/>
                  </a:lnTo>
                  <a:cubicBezTo>
                    <a:pt x="2308586" y="400829"/>
                    <a:pt x="2269833" y="439582"/>
                    <a:pt x="2222029" y="439582"/>
                  </a:cubicBezTo>
                  <a:lnTo>
                    <a:pt x="86557" y="439582"/>
                  </a:lnTo>
                  <a:cubicBezTo>
                    <a:pt x="38753" y="439582"/>
                    <a:pt x="0" y="400829"/>
                    <a:pt x="0" y="353025"/>
                  </a:cubicBezTo>
                  <a:lnTo>
                    <a:pt x="0" y="86557"/>
                  </a:lnTo>
                  <a:cubicBezTo>
                    <a:pt x="0" y="38753"/>
                    <a:pt x="38753" y="0"/>
                    <a:pt x="86557" y="0"/>
                  </a:cubicBezTo>
                  <a:close/>
                </a:path>
              </a:pathLst>
            </a:custGeom>
            <a:solidFill>
              <a:srgbClr val="FCD6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2308586" cy="496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187522" y="799227"/>
            <a:ext cx="7912956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YOUR</a:t>
            </a:r>
          </a:p>
        </p:txBody>
      </p:sp>
      <p:sp>
        <p:nvSpPr>
          <p:cNvPr id="36" name="TextBox 36"/>
          <p:cNvSpPr txBox="1"/>
          <p:nvPr/>
        </p:nvSpPr>
        <p:spPr>
          <a:xfrm rot="-77359">
            <a:off x="4642297" y="2343033"/>
            <a:ext cx="8997834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PROJECT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6915831" y="6112344"/>
            <a:ext cx="4869978" cy="3644248"/>
            <a:chOff x="0" y="0"/>
            <a:chExt cx="1282628" cy="95980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82628" cy="959802"/>
            </a:xfrm>
            <a:custGeom>
              <a:avLst/>
              <a:gdLst/>
              <a:ahLst/>
              <a:cxnLst/>
              <a:rect l="l" t="t" r="r" b="b"/>
              <a:pathLst>
                <a:path w="1282628" h="959802">
                  <a:moveTo>
                    <a:pt x="79486" y="0"/>
                  </a:moveTo>
                  <a:lnTo>
                    <a:pt x="1203142" y="0"/>
                  </a:lnTo>
                  <a:cubicBezTo>
                    <a:pt x="1247041" y="0"/>
                    <a:pt x="1282628" y="35587"/>
                    <a:pt x="1282628" y="79486"/>
                  </a:cubicBezTo>
                  <a:lnTo>
                    <a:pt x="1282628" y="880316"/>
                  </a:lnTo>
                  <a:cubicBezTo>
                    <a:pt x="1282628" y="924215"/>
                    <a:pt x="1247041" y="959802"/>
                    <a:pt x="1203142" y="959802"/>
                  </a:cubicBezTo>
                  <a:lnTo>
                    <a:pt x="79486" y="959802"/>
                  </a:lnTo>
                  <a:cubicBezTo>
                    <a:pt x="35587" y="959802"/>
                    <a:pt x="0" y="924215"/>
                    <a:pt x="0" y="880316"/>
                  </a:cubicBezTo>
                  <a:lnTo>
                    <a:pt x="0" y="79486"/>
                  </a:lnTo>
                  <a:cubicBezTo>
                    <a:pt x="0" y="35587"/>
                    <a:pt x="35587" y="0"/>
                    <a:pt x="79486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1282628" cy="101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454880" y="5682735"/>
            <a:ext cx="3218424" cy="859217"/>
            <a:chOff x="0" y="0"/>
            <a:chExt cx="847651" cy="22629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47651" cy="226296"/>
            </a:xfrm>
            <a:custGeom>
              <a:avLst/>
              <a:gdLst/>
              <a:ahLst/>
              <a:cxnLst/>
              <a:rect l="l" t="t" r="r" b="b"/>
              <a:pathLst>
                <a:path w="847651" h="226296">
                  <a:moveTo>
                    <a:pt x="113148" y="0"/>
                  </a:moveTo>
                  <a:lnTo>
                    <a:pt x="734503" y="0"/>
                  </a:lnTo>
                  <a:cubicBezTo>
                    <a:pt x="796993" y="0"/>
                    <a:pt x="847651" y="50658"/>
                    <a:pt x="847651" y="113148"/>
                  </a:cubicBezTo>
                  <a:lnTo>
                    <a:pt x="847651" y="113148"/>
                  </a:lnTo>
                  <a:cubicBezTo>
                    <a:pt x="847651" y="175638"/>
                    <a:pt x="796993" y="226296"/>
                    <a:pt x="73450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84765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282375" y="6627677"/>
            <a:ext cx="4111824" cy="279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Choose one career to explore.  </a:t>
            </a: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How is this career a good fit for you? </a:t>
            </a:r>
          </a:p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Give 3-5 reasons.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282375" y="5771031"/>
            <a:ext cx="30326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Explain</a:t>
            </a:r>
          </a:p>
        </p:txBody>
      </p:sp>
      <p:sp>
        <p:nvSpPr>
          <p:cNvPr id="45" name="Freeform 45"/>
          <p:cNvSpPr/>
          <p:nvPr/>
        </p:nvSpPr>
        <p:spPr>
          <a:xfrm>
            <a:off x="6679911" y="5887312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4" y="0"/>
                </a:lnTo>
                <a:lnTo>
                  <a:pt x="450064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6" name="Group 46"/>
          <p:cNvGrpSpPr/>
          <p:nvPr/>
        </p:nvGrpSpPr>
        <p:grpSpPr>
          <a:xfrm>
            <a:off x="12342011" y="6112344"/>
            <a:ext cx="5118657" cy="3644248"/>
            <a:chOff x="0" y="0"/>
            <a:chExt cx="1348124" cy="95980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48124" cy="959802"/>
            </a:xfrm>
            <a:custGeom>
              <a:avLst/>
              <a:gdLst/>
              <a:ahLst/>
              <a:cxnLst/>
              <a:rect l="l" t="t" r="r" b="b"/>
              <a:pathLst>
                <a:path w="1348124" h="959802">
                  <a:moveTo>
                    <a:pt x="75625" y="0"/>
                  </a:moveTo>
                  <a:lnTo>
                    <a:pt x="1272499" y="0"/>
                  </a:lnTo>
                  <a:cubicBezTo>
                    <a:pt x="1314265" y="0"/>
                    <a:pt x="1348124" y="33858"/>
                    <a:pt x="1348124" y="75625"/>
                  </a:cubicBezTo>
                  <a:lnTo>
                    <a:pt x="1348124" y="884178"/>
                  </a:lnTo>
                  <a:cubicBezTo>
                    <a:pt x="1348124" y="925944"/>
                    <a:pt x="1314265" y="959802"/>
                    <a:pt x="1272499" y="959802"/>
                  </a:cubicBezTo>
                  <a:lnTo>
                    <a:pt x="75625" y="959802"/>
                  </a:lnTo>
                  <a:cubicBezTo>
                    <a:pt x="33858" y="959802"/>
                    <a:pt x="0" y="925944"/>
                    <a:pt x="0" y="884178"/>
                  </a:cubicBezTo>
                  <a:lnTo>
                    <a:pt x="0" y="75625"/>
                  </a:lnTo>
                  <a:cubicBezTo>
                    <a:pt x="0" y="33858"/>
                    <a:pt x="33858" y="0"/>
                    <a:pt x="75625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1348124" cy="101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881060" y="5682735"/>
            <a:ext cx="3218424" cy="859217"/>
            <a:chOff x="0" y="0"/>
            <a:chExt cx="847651" cy="226296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47651" cy="226296"/>
            </a:xfrm>
            <a:custGeom>
              <a:avLst/>
              <a:gdLst/>
              <a:ahLst/>
              <a:cxnLst/>
              <a:rect l="l" t="t" r="r" b="b"/>
              <a:pathLst>
                <a:path w="847651" h="226296">
                  <a:moveTo>
                    <a:pt x="113148" y="0"/>
                  </a:moveTo>
                  <a:lnTo>
                    <a:pt x="734503" y="0"/>
                  </a:lnTo>
                  <a:cubicBezTo>
                    <a:pt x="796993" y="0"/>
                    <a:pt x="847651" y="50658"/>
                    <a:pt x="847651" y="113148"/>
                  </a:cubicBezTo>
                  <a:lnTo>
                    <a:pt x="847651" y="113148"/>
                  </a:lnTo>
                  <a:cubicBezTo>
                    <a:pt x="847651" y="175638"/>
                    <a:pt x="796993" y="226296"/>
                    <a:pt x="73450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84765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2556154" y="6627677"/>
            <a:ext cx="4562340" cy="339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The career you chose: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Explain 3-5 skills you will need to learn or practice.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Explain 1-2 ideas about how you could start building these skills now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2734270" y="5771031"/>
            <a:ext cx="30326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Learn</a:t>
            </a:r>
          </a:p>
        </p:txBody>
      </p:sp>
      <p:sp>
        <p:nvSpPr>
          <p:cNvPr id="54" name="Freeform 54"/>
          <p:cNvSpPr/>
          <p:nvPr/>
        </p:nvSpPr>
        <p:spPr>
          <a:xfrm>
            <a:off x="12106091" y="5887312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729856" y="2941083"/>
            <a:ext cx="8368348" cy="1221796"/>
            <a:chOff x="0" y="0"/>
            <a:chExt cx="2204009" cy="3217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4009" cy="321790"/>
            </a:xfrm>
            <a:custGeom>
              <a:avLst/>
              <a:gdLst/>
              <a:ahLst/>
              <a:cxnLst/>
              <a:rect l="l" t="t" r="r" b="b"/>
              <a:pathLst>
                <a:path w="2204009" h="321790">
                  <a:moveTo>
                    <a:pt x="46257" y="0"/>
                  </a:moveTo>
                  <a:lnTo>
                    <a:pt x="2157752" y="0"/>
                  </a:lnTo>
                  <a:cubicBezTo>
                    <a:pt x="2170020" y="0"/>
                    <a:pt x="2181786" y="4874"/>
                    <a:pt x="2190461" y="13548"/>
                  </a:cubicBezTo>
                  <a:cubicBezTo>
                    <a:pt x="2199136" y="22223"/>
                    <a:pt x="2204009" y="33989"/>
                    <a:pt x="2204009" y="46257"/>
                  </a:cubicBezTo>
                  <a:lnTo>
                    <a:pt x="2204009" y="275533"/>
                  </a:lnTo>
                  <a:cubicBezTo>
                    <a:pt x="2204009" y="301080"/>
                    <a:pt x="2183299" y="321790"/>
                    <a:pt x="2157752" y="321790"/>
                  </a:cubicBezTo>
                  <a:lnTo>
                    <a:pt x="46257" y="321790"/>
                  </a:lnTo>
                  <a:cubicBezTo>
                    <a:pt x="20710" y="321790"/>
                    <a:pt x="0" y="301080"/>
                    <a:pt x="0" y="275533"/>
                  </a:cubicBezTo>
                  <a:lnTo>
                    <a:pt x="0" y="46257"/>
                  </a:lnTo>
                  <a:cubicBezTo>
                    <a:pt x="0" y="20710"/>
                    <a:pt x="20710" y="0"/>
                    <a:pt x="46257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04009" cy="378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89116" y="609125"/>
            <a:ext cx="11239639" cy="1953148"/>
            <a:chOff x="0" y="0"/>
            <a:chExt cx="2960234" cy="5144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0234" cy="514409"/>
            </a:xfrm>
            <a:custGeom>
              <a:avLst/>
              <a:gdLst/>
              <a:ahLst/>
              <a:cxnLst/>
              <a:rect l="l" t="t" r="r" b="b"/>
              <a:pathLst>
                <a:path w="2960234" h="514409">
                  <a:moveTo>
                    <a:pt x="67503" y="0"/>
                  </a:moveTo>
                  <a:lnTo>
                    <a:pt x="2892731" y="0"/>
                  </a:lnTo>
                  <a:cubicBezTo>
                    <a:pt x="2930012" y="0"/>
                    <a:pt x="2960234" y="30222"/>
                    <a:pt x="2960234" y="67503"/>
                  </a:cubicBezTo>
                  <a:lnTo>
                    <a:pt x="2960234" y="446906"/>
                  </a:lnTo>
                  <a:cubicBezTo>
                    <a:pt x="2960234" y="484187"/>
                    <a:pt x="2930012" y="514409"/>
                    <a:pt x="2892731" y="514409"/>
                  </a:cubicBezTo>
                  <a:lnTo>
                    <a:pt x="67503" y="514409"/>
                  </a:lnTo>
                  <a:cubicBezTo>
                    <a:pt x="30222" y="514409"/>
                    <a:pt x="0" y="484187"/>
                    <a:pt x="0" y="446906"/>
                  </a:cubicBezTo>
                  <a:lnTo>
                    <a:pt x="0" y="67503"/>
                  </a:lnTo>
                  <a:cubicBezTo>
                    <a:pt x="0" y="30222"/>
                    <a:pt x="30222" y="0"/>
                    <a:pt x="67503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960234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05815" y="941171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0"/>
                </a:lnTo>
                <a:lnTo>
                  <a:pt x="0" y="1539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5068620" y="1036740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6" y="0"/>
                </a:moveTo>
                <a:lnTo>
                  <a:pt x="0" y="0"/>
                </a:lnTo>
                <a:lnTo>
                  <a:pt x="0" y="1568561"/>
                </a:lnTo>
                <a:lnTo>
                  <a:pt x="941136" y="1568561"/>
                </a:lnTo>
                <a:lnTo>
                  <a:pt x="941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506862" y="3142827"/>
            <a:ext cx="898953" cy="859217"/>
            <a:chOff x="0" y="0"/>
            <a:chExt cx="236761" cy="2262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6761" cy="226296"/>
            </a:xfrm>
            <a:custGeom>
              <a:avLst/>
              <a:gdLst/>
              <a:ahLst/>
              <a:cxnLst/>
              <a:rect l="l" t="t" r="r" b="b"/>
              <a:pathLst>
                <a:path w="236761" h="226296">
                  <a:moveTo>
                    <a:pt x="113148" y="0"/>
                  </a:moveTo>
                  <a:lnTo>
                    <a:pt x="123613" y="0"/>
                  </a:lnTo>
                  <a:cubicBezTo>
                    <a:pt x="186103" y="0"/>
                    <a:pt x="236761" y="50658"/>
                    <a:pt x="236761" y="113148"/>
                  </a:cubicBezTo>
                  <a:lnTo>
                    <a:pt x="236761" y="113148"/>
                  </a:lnTo>
                  <a:cubicBezTo>
                    <a:pt x="236761" y="175638"/>
                    <a:pt x="186103" y="226296"/>
                    <a:pt x="12361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3676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4912715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3" y="4114800"/>
                </a:lnTo>
                <a:lnTo>
                  <a:pt x="504110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31307" y="3347404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V="1">
            <a:off x="16219577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0" y="834634"/>
                </a:moveTo>
                <a:lnTo>
                  <a:pt x="2482182" y="834634"/>
                </a:lnTo>
                <a:lnTo>
                  <a:pt x="2482182" y="0"/>
                </a:lnTo>
                <a:lnTo>
                  <a:pt x="0" y="0"/>
                </a:lnTo>
                <a:lnTo>
                  <a:pt x="0" y="83463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674094" y="5795398"/>
            <a:ext cx="6219123" cy="3529352"/>
          </a:xfrm>
          <a:custGeom>
            <a:avLst/>
            <a:gdLst/>
            <a:ahLst/>
            <a:cxnLst/>
            <a:rect l="l" t="t" r="r" b="b"/>
            <a:pathLst>
              <a:path w="6219123" h="3529352">
                <a:moveTo>
                  <a:pt x="0" y="0"/>
                </a:moveTo>
                <a:lnTo>
                  <a:pt x="6219123" y="0"/>
                </a:lnTo>
                <a:lnTo>
                  <a:pt x="6219123" y="3529352"/>
                </a:lnTo>
                <a:lnTo>
                  <a:pt x="0" y="3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017701" y="623327"/>
            <a:ext cx="10582468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CAREER RESEARCH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82955" y="3156375"/>
            <a:ext cx="1243138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  <a:spcBef>
                <a:spcPct val="0"/>
              </a:spcBef>
            </a:pPr>
            <a:r>
              <a:rPr lang="en-US" sz="40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  <a:hlinkClick r:id="rId13" tooltip="https://www.nbjobs.ca/occupations/occupational-profiles/21220/Cybersecurityspecialists"/>
              </a:rPr>
              <a:t>NBJobs.ca Videos and Snapshots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14030" y="4858204"/>
            <a:ext cx="12431383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Cybersecurity Specialists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2568" y="5394780"/>
            <a:ext cx="5353366" cy="558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Main duties:</a:t>
            </a:r>
          </a:p>
          <a:p>
            <a:pPr algn="ctr">
              <a:lnSpc>
                <a:spcPts val="1120"/>
              </a:lnSpc>
            </a:pPr>
            <a:endParaRPr lang="en-US" sz="33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protect computer networks, devices and information from security threats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keep track of who has access to information on computer systems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Install and test software and tools 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Help people protect their privacy and keep information safe </a:t>
            </a: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444394" y="5394780"/>
            <a:ext cx="4139887" cy="33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Interests/Skills</a:t>
            </a:r>
          </a:p>
          <a:p>
            <a:pPr algn="ctr">
              <a:lnSpc>
                <a:spcPts val="1120"/>
              </a:lnSpc>
            </a:pPr>
            <a:endParaRPr lang="en-US" sz="33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working with computers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helping people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solving problems </a:t>
            </a: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729856" y="2941083"/>
            <a:ext cx="8368348" cy="1221796"/>
            <a:chOff x="0" y="0"/>
            <a:chExt cx="2204009" cy="3217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4009" cy="321790"/>
            </a:xfrm>
            <a:custGeom>
              <a:avLst/>
              <a:gdLst/>
              <a:ahLst/>
              <a:cxnLst/>
              <a:rect l="l" t="t" r="r" b="b"/>
              <a:pathLst>
                <a:path w="2204009" h="321790">
                  <a:moveTo>
                    <a:pt x="46257" y="0"/>
                  </a:moveTo>
                  <a:lnTo>
                    <a:pt x="2157752" y="0"/>
                  </a:lnTo>
                  <a:cubicBezTo>
                    <a:pt x="2170020" y="0"/>
                    <a:pt x="2181786" y="4874"/>
                    <a:pt x="2190461" y="13548"/>
                  </a:cubicBezTo>
                  <a:cubicBezTo>
                    <a:pt x="2199136" y="22223"/>
                    <a:pt x="2204009" y="33989"/>
                    <a:pt x="2204009" y="46257"/>
                  </a:cubicBezTo>
                  <a:lnTo>
                    <a:pt x="2204009" y="275533"/>
                  </a:lnTo>
                  <a:cubicBezTo>
                    <a:pt x="2204009" y="301080"/>
                    <a:pt x="2183299" y="321790"/>
                    <a:pt x="2157752" y="321790"/>
                  </a:cubicBezTo>
                  <a:lnTo>
                    <a:pt x="46257" y="321790"/>
                  </a:lnTo>
                  <a:cubicBezTo>
                    <a:pt x="20710" y="321790"/>
                    <a:pt x="0" y="301080"/>
                    <a:pt x="0" y="275533"/>
                  </a:cubicBezTo>
                  <a:lnTo>
                    <a:pt x="0" y="46257"/>
                  </a:lnTo>
                  <a:cubicBezTo>
                    <a:pt x="0" y="20710"/>
                    <a:pt x="20710" y="0"/>
                    <a:pt x="46257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04009" cy="378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89116" y="609125"/>
            <a:ext cx="11239639" cy="1953148"/>
            <a:chOff x="0" y="0"/>
            <a:chExt cx="2960234" cy="5144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0234" cy="514409"/>
            </a:xfrm>
            <a:custGeom>
              <a:avLst/>
              <a:gdLst/>
              <a:ahLst/>
              <a:cxnLst/>
              <a:rect l="l" t="t" r="r" b="b"/>
              <a:pathLst>
                <a:path w="2960234" h="514409">
                  <a:moveTo>
                    <a:pt x="67503" y="0"/>
                  </a:moveTo>
                  <a:lnTo>
                    <a:pt x="2892731" y="0"/>
                  </a:lnTo>
                  <a:cubicBezTo>
                    <a:pt x="2930012" y="0"/>
                    <a:pt x="2960234" y="30222"/>
                    <a:pt x="2960234" y="67503"/>
                  </a:cubicBezTo>
                  <a:lnTo>
                    <a:pt x="2960234" y="446906"/>
                  </a:lnTo>
                  <a:cubicBezTo>
                    <a:pt x="2960234" y="484187"/>
                    <a:pt x="2930012" y="514409"/>
                    <a:pt x="2892731" y="514409"/>
                  </a:cubicBezTo>
                  <a:lnTo>
                    <a:pt x="67503" y="514409"/>
                  </a:lnTo>
                  <a:cubicBezTo>
                    <a:pt x="30222" y="514409"/>
                    <a:pt x="0" y="484187"/>
                    <a:pt x="0" y="446906"/>
                  </a:cubicBezTo>
                  <a:lnTo>
                    <a:pt x="0" y="67503"/>
                  </a:lnTo>
                  <a:cubicBezTo>
                    <a:pt x="0" y="30222"/>
                    <a:pt x="30222" y="0"/>
                    <a:pt x="67503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960234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05815" y="941171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0"/>
                </a:lnTo>
                <a:lnTo>
                  <a:pt x="0" y="1539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5068620" y="1036740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6" y="0"/>
                </a:moveTo>
                <a:lnTo>
                  <a:pt x="0" y="0"/>
                </a:lnTo>
                <a:lnTo>
                  <a:pt x="0" y="1568561"/>
                </a:lnTo>
                <a:lnTo>
                  <a:pt x="941136" y="1568561"/>
                </a:lnTo>
                <a:lnTo>
                  <a:pt x="941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506862" y="3142827"/>
            <a:ext cx="898953" cy="859217"/>
            <a:chOff x="0" y="0"/>
            <a:chExt cx="236761" cy="2262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6761" cy="226296"/>
            </a:xfrm>
            <a:custGeom>
              <a:avLst/>
              <a:gdLst/>
              <a:ahLst/>
              <a:cxnLst/>
              <a:rect l="l" t="t" r="r" b="b"/>
              <a:pathLst>
                <a:path w="236761" h="226296">
                  <a:moveTo>
                    <a:pt x="113148" y="0"/>
                  </a:moveTo>
                  <a:lnTo>
                    <a:pt x="123613" y="0"/>
                  </a:lnTo>
                  <a:cubicBezTo>
                    <a:pt x="186103" y="0"/>
                    <a:pt x="236761" y="50658"/>
                    <a:pt x="236761" y="113148"/>
                  </a:cubicBezTo>
                  <a:lnTo>
                    <a:pt x="236761" y="113148"/>
                  </a:lnTo>
                  <a:cubicBezTo>
                    <a:pt x="236761" y="175638"/>
                    <a:pt x="186103" y="226296"/>
                    <a:pt x="12361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3676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4912715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3" y="4114800"/>
                </a:lnTo>
                <a:lnTo>
                  <a:pt x="504110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31307" y="3347404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V="1">
            <a:off x="16219577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0" y="834634"/>
                </a:moveTo>
                <a:lnTo>
                  <a:pt x="2482182" y="834634"/>
                </a:lnTo>
                <a:lnTo>
                  <a:pt x="2482182" y="0"/>
                </a:lnTo>
                <a:lnTo>
                  <a:pt x="0" y="0"/>
                </a:lnTo>
                <a:lnTo>
                  <a:pt x="0" y="83463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720419" y="6032955"/>
            <a:ext cx="6215692" cy="3542944"/>
          </a:xfrm>
          <a:custGeom>
            <a:avLst/>
            <a:gdLst/>
            <a:ahLst/>
            <a:cxnLst/>
            <a:rect l="l" t="t" r="r" b="b"/>
            <a:pathLst>
              <a:path w="6215692" h="3542944">
                <a:moveTo>
                  <a:pt x="0" y="0"/>
                </a:moveTo>
                <a:lnTo>
                  <a:pt x="6215691" y="0"/>
                </a:lnTo>
                <a:lnTo>
                  <a:pt x="6215691" y="3542945"/>
                </a:lnTo>
                <a:lnTo>
                  <a:pt x="0" y="35429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017701" y="623327"/>
            <a:ext cx="10582468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CAREER RESEARCH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82955" y="3156375"/>
            <a:ext cx="1243138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  <a:spcBef>
                <a:spcPct val="0"/>
              </a:spcBef>
            </a:pPr>
            <a:r>
              <a:rPr lang="en-US" sz="40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  <a:hlinkClick r:id="rId13" tooltip="https://www.nbjobs.ca/occupations/occupational-profiles/21220/Cybersecurityspecialists"/>
              </a:rPr>
              <a:t>NBJobs.ca Videos and Snapshots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49016" y="4962979"/>
            <a:ext cx="12431383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  <a:hlinkClick r:id="rId14" tooltip="https://www.nbjobs.ca/occupations/occupational-profiles/31301/Registerednurses"/>
              </a:rPr>
              <a:t>Registered Nurse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2568" y="5394780"/>
            <a:ext cx="5353366" cy="558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Main duties:</a:t>
            </a:r>
          </a:p>
          <a:p>
            <a:pPr algn="ctr">
              <a:lnSpc>
                <a:spcPts val="1120"/>
              </a:lnSpc>
            </a:pPr>
            <a:endParaRPr lang="en-US" sz="33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assessing patients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working with colleagues to support the health of patients (plan and carry out the best patient care)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giving medications and treatments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monitoring patient symptoms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working together with doctors and other hospital staff </a:t>
            </a: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444394" y="5394780"/>
            <a:ext cx="4139887" cy="4260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Interests/Skills</a:t>
            </a:r>
          </a:p>
          <a:p>
            <a:pPr algn="ctr">
              <a:lnSpc>
                <a:spcPts val="1120"/>
              </a:lnSpc>
            </a:pPr>
            <a:endParaRPr lang="en-US" sz="33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helping others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communication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empathy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organized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attention to detail </a:t>
            </a: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729856" y="2941083"/>
            <a:ext cx="8163038" cy="1221796"/>
            <a:chOff x="0" y="0"/>
            <a:chExt cx="2149936" cy="3217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9936" cy="321790"/>
            </a:xfrm>
            <a:custGeom>
              <a:avLst/>
              <a:gdLst/>
              <a:ahLst/>
              <a:cxnLst/>
              <a:rect l="l" t="t" r="r" b="b"/>
              <a:pathLst>
                <a:path w="2149936" h="321790">
                  <a:moveTo>
                    <a:pt x="47421" y="0"/>
                  </a:moveTo>
                  <a:lnTo>
                    <a:pt x="2102515" y="0"/>
                  </a:lnTo>
                  <a:cubicBezTo>
                    <a:pt x="2128705" y="0"/>
                    <a:pt x="2149936" y="21231"/>
                    <a:pt x="2149936" y="47421"/>
                  </a:cubicBezTo>
                  <a:lnTo>
                    <a:pt x="2149936" y="274369"/>
                  </a:lnTo>
                  <a:cubicBezTo>
                    <a:pt x="2149936" y="300559"/>
                    <a:pt x="2128705" y="321790"/>
                    <a:pt x="2102515" y="321790"/>
                  </a:cubicBezTo>
                  <a:lnTo>
                    <a:pt x="47421" y="321790"/>
                  </a:lnTo>
                  <a:cubicBezTo>
                    <a:pt x="21231" y="321790"/>
                    <a:pt x="0" y="300559"/>
                    <a:pt x="0" y="274369"/>
                  </a:cubicBezTo>
                  <a:lnTo>
                    <a:pt x="0" y="47421"/>
                  </a:lnTo>
                  <a:cubicBezTo>
                    <a:pt x="0" y="21231"/>
                    <a:pt x="21231" y="0"/>
                    <a:pt x="47421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49936" cy="378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89116" y="609125"/>
            <a:ext cx="11239639" cy="1953148"/>
            <a:chOff x="0" y="0"/>
            <a:chExt cx="2960234" cy="5144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0234" cy="514409"/>
            </a:xfrm>
            <a:custGeom>
              <a:avLst/>
              <a:gdLst/>
              <a:ahLst/>
              <a:cxnLst/>
              <a:rect l="l" t="t" r="r" b="b"/>
              <a:pathLst>
                <a:path w="2960234" h="514409">
                  <a:moveTo>
                    <a:pt x="67503" y="0"/>
                  </a:moveTo>
                  <a:lnTo>
                    <a:pt x="2892731" y="0"/>
                  </a:lnTo>
                  <a:cubicBezTo>
                    <a:pt x="2930012" y="0"/>
                    <a:pt x="2960234" y="30222"/>
                    <a:pt x="2960234" y="67503"/>
                  </a:cubicBezTo>
                  <a:lnTo>
                    <a:pt x="2960234" y="446906"/>
                  </a:lnTo>
                  <a:cubicBezTo>
                    <a:pt x="2960234" y="484187"/>
                    <a:pt x="2930012" y="514409"/>
                    <a:pt x="2892731" y="514409"/>
                  </a:cubicBezTo>
                  <a:lnTo>
                    <a:pt x="67503" y="514409"/>
                  </a:lnTo>
                  <a:cubicBezTo>
                    <a:pt x="30222" y="514409"/>
                    <a:pt x="0" y="484187"/>
                    <a:pt x="0" y="446906"/>
                  </a:cubicBezTo>
                  <a:lnTo>
                    <a:pt x="0" y="67503"/>
                  </a:lnTo>
                  <a:cubicBezTo>
                    <a:pt x="0" y="30222"/>
                    <a:pt x="30222" y="0"/>
                    <a:pt x="67503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960234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05815" y="941171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0"/>
                </a:lnTo>
                <a:lnTo>
                  <a:pt x="0" y="1539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5068620" y="1036740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6" y="0"/>
                </a:moveTo>
                <a:lnTo>
                  <a:pt x="0" y="0"/>
                </a:lnTo>
                <a:lnTo>
                  <a:pt x="0" y="1568561"/>
                </a:lnTo>
                <a:lnTo>
                  <a:pt x="941136" y="1568561"/>
                </a:lnTo>
                <a:lnTo>
                  <a:pt x="941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506862" y="3142827"/>
            <a:ext cx="898953" cy="859217"/>
            <a:chOff x="0" y="0"/>
            <a:chExt cx="236761" cy="2262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6761" cy="226296"/>
            </a:xfrm>
            <a:custGeom>
              <a:avLst/>
              <a:gdLst/>
              <a:ahLst/>
              <a:cxnLst/>
              <a:rect l="l" t="t" r="r" b="b"/>
              <a:pathLst>
                <a:path w="236761" h="226296">
                  <a:moveTo>
                    <a:pt x="113148" y="0"/>
                  </a:moveTo>
                  <a:lnTo>
                    <a:pt x="123613" y="0"/>
                  </a:lnTo>
                  <a:cubicBezTo>
                    <a:pt x="186103" y="0"/>
                    <a:pt x="236761" y="50658"/>
                    <a:pt x="236761" y="113148"/>
                  </a:cubicBezTo>
                  <a:lnTo>
                    <a:pt x="236761" y="113148"/>
                  </a:lnTo>
                  <a:cubicBezTo>
                    <a:pt x="236761" y="175638"/>
                    <a:pt x="186103" y="226296"/>
                    <a:pt x="12361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3676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4912715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3" y="4114800"/>
                </a:lnTo>
                <a:lnTo>
                  <a:pt x="504110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31307" y="3347404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V="1">
            <a:off x="16219577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0" y="834634"/>
                </a:moveTo>
                <a:lnTo>
                  <a:pt x="2482182" y="834634"/>
                </a:lnTo>
                <a:lnTo>
                  <a:pt x="2482182" y="0"/>
                </a:lnTo>
                <a:lnTo>
                  <a:pt x="0" y="0"/>
                </a:lnTo>
                <a:lnTo>
                  <a:pt x="0" y="83463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610133" y="5620204"/>
            <a:ext cx="6368658" cy="3638096"/>
          </a:xfrm>
          <a:custGeom>
            <a:avLst/>
            <a:gdLst/>
            <a:ahLst/>
            <a:cxnLst/>
            <a:rect l="l" t="t" r="r" b="b"/>
            <a:pathLst>
              <a:path w="6368658" h="3638096">
                <a:moveTo>
                  <a:pt x="0" y="0"/>
                </a:moveTo>
                <a:lnTo>
                  <a:pt x="6368658" y="0"/>
                </a:lnTo>
                <a:lnTo>
                  <a:pt x="6368658" y="3638096"/>
                </a:lnTo>
                <a:lnTo>
                  <a:pt x="0" y="36380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017701" y="623327"/>
            <a:ext cx="10582468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CAREER RESEARCH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82955" y="3156375"/>
            <a:ext cx="1243138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  <a:spcBef>
                <a:spcPct val="0"/>
              </a:spcBef>
            </a:pPr>
            <a:r>
              <a:rPr lang="en-US" sz="40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  <a:hlinkClick r:id="rId13" tooltip="https://www.nbjobs.ca/occupations/occupational-profiles/21220/Cybersecurityspecialists"/>
              </a:rPr>
              <a:t>NBJobs.ca Videos and Snapshots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23116" y="4782004"/>
            <a:ext cx="12431383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  <a:hlinkClick r:id="rId14" tooltip="https://www.nbjobs.ca/occupations/occupational-profiles/72200/Electricians"/>
              </a:rPr>
              <a:t>Electricians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2433" y="5229679"/>
            <a:ext cx="5132097" cy="690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Main duties:</a:t>
            </a:r>
          </a:p>
          <a:p>
            <a:pPr algn="ctr">
              <a:lnSpc>
                <a:spcPts val="1120"/>
              </a:lnSpc>
            </a:pPr>
            <a:endParaRPr lang="en-US" sz="33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installing and fixing electrical systems that provide heat, light, or power in all types of buildings and structures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reading circuit diagrams and electrical code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working with colleagues and clients to get jobs done well and on time 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469244" y="5229679"/>
            <a:ext cx="4139887" cy="382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Interests/Skills</a:t>
            </a:r>
          </a:p>
          <a:p>
            <a:pPr algn="ctr">
              <a:lnSpc>
                <a:spcPts val="1120"/>
              </a:lnSpc>
            </a:pPr>
            <a:endParaRPr lang="en-US" sz="33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working with your hands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attention to detail </a:t>
            </a: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problem solving 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5319"/>
              </a:lnSpc>
            </a:pPr>
            <a:endParaRPr lang="en-US" sz="2500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546786" y="4378925"/>
            <a:ext cx="19381572" cy="2984051"/>
            <a:chOff x="0" y="0"/>
            <a:chExt cx="5104612" cy="7859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04612" cy="785923"/>
            </a:xfrm>
            <a:custGeom>
              <a:avLst/>
              <a:gdLst/>
              <a:ahLst/>
              <a:cxnLst/>
              <a:rect l="l" t="t" r="r" b="b"/>
              <a:pathLst>
                <a:path w="5104612" h="785923">
                  <a:moveTo>
                    <a:pt x="0" y="0"/>
                  </a:moveTo>
                  <a:lnTo>
                    <a:pt x="5104612" y="0"/>
                  </a:lnTo>
                  <a:lnTo>
                    <a:pt x="5104612" y="785923"/>
                  </a:lnTo>
                  <a:lnTo>
                    <a:pt x="0" y="785923"/>
                  </a:lnTo>
                  <a:close/>
                </a:path>
              </a:pathLst>
            </a:custGeom>
            <a:solidFill>
              <a:srgbClr val="F8B9B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5104612" cy="843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46999" y="777952"/>
            <a:ext cx="8994003" cy="3141379"/>
            <a:chOff x="0" y="0"/>
            <a:chExt cx="2368791" cy="8273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68791" cy="827359"/>
            </a:xfrm>
            <a:custGeom>
              <a:avLst/>
              <a:gdLst/>
              <a:ahLst/>
              <a:cxnLst/>
              <a:rect l="l" t="t" r="r" b="b"/>
              <a:pathLst>
                <a:path w="2368791" h="827359">
                  <a:moveTo>
                    <a:pt x="84357" y="0"/>
                  </a:moveTo>
                  <a:lnTo>
                    <a:pt x="2284434" y="0"/>
                  </a:lnTo>
                  <a:cubicBezTo>
                    <a:pt x="2331023" y="0"/>
                    <a:pt x="2368791" y="37768"/>
                    <a:pt x="2368791" y="84357"/>
                  </a:cubicBezTo>
                  <a:lnTo>
                    <a:pt x="2368791" y="743002"/>
                  </a:lnTo>
                  <a:cubicBezTo>
                    <a:pt x="2368791" y="789591"/>
                    <a:pt x="2331023" y="827359"/>
                    <a:pt x="2284434" y="827359"/>
                  </a:cubicBezTo>
                  <a:lnTo>
                    <a:pt x="84357" y="827359"/>
                  </a:lnTo>
                  <a:cubicBezTo>
                    <a:pt x="37768" y="827359"/>
                    <a:pt x="0" y="789591"/>
                    <a:pt x="0" y="743002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368791" cy="884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77109" y="703989"/>
            <a:ext cx="8679275" cy="304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PREPARE TO PRESENT!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3775" y="4749991"/>
            <a:ext cx="43284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Canva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53775" y="6188005"/>
            <a:ext cx="43284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Video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74814" y="4749991"/>
            <a:ext cx="4057134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Brochure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74814" y="6188005"/>
            <a:ext cx="4057134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Poster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387721" y="7614945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-1298506" y="7614945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4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4" y="4114800"/>
                </a:lnTo>
                <a:lnTo>
                  <a:pt x="41458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518903" y="1886674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1" y="0"/>
                </a:lnTo>
                <a:lnTo>
                  <a:pt x="923851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2885815" y="1102393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2"/>
                </a:lnTo>
                <a:lnTo>
                  <a:pt x="941137" y="1568562"/>
                </a:lnTo>
                <a:lnTo>
                  <a:pt x="9411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391752" y="4866271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4"/>
                </a:lnTo>
                <a:lnTo>
                  <a:pt x="0" y="450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91752" y="6304286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 flipV="1">
            <a:off x="-784486" y="2654667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3827014" y="1286834"/>
                </a:moveTo>
                <a:lnTo>
                  <a:pt x="0" y="1286834"/>
                </a:lnTo>
                <a:lnTo>
                  <a:pt x="0" y="0"/>
                </a:lnTo>
                <a:lnTo>
                  <a:pt x="3827014" y="0"/>
                </a:lnTo>
                <a:lnTo>
                  <a:pt x="3827014" y="128683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V="1">
            <a:off x="15118441" y="2670955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0" y="1286833"/>
                </a:moveTo>
                <a:lnTo>
                  <a:pt x="3827014" y="1286833"/>
                </a:lnTo>
                <a:lnTo>
                  <a:pt x="3827014" y="0"/>
                </a:lnTo>
                <a:lnTo>
                  <a:pt x="0" y="0"/>
                </a:lnTo>
                <a:lnTo>
                  <a:pt x="0" y="128683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7978822" y="4749991"/>
            <a:ext cx="327425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PowerPoint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78822" y="6188005"/>
            <a:ext cx="338386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Book</a:t>
            </a:r>
          </a:p>
        </p:txBody>
      </p:sp>
      <p:sp>
        <p:nvSpPr>
          <p:cNvPr id="25" name="Freeform 25"/>
          <p:cNvSpPr/>
          <p:nvPr/>
        </p:nvSpPr>
        <p:spPr>
          <a:xfrm>
            <a:off x="7022041" y="4866271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4"/>
                </a:lnTo>
                <a:lnTo>
                  <a:pt x="0" y="450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7022041" y="6304286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994492" y="6304286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4" y="0"/>
                </a:lnTo>
                <a:lnTo>
                  <a:pt x="450064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1994492" y="4866271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4" y="0"/>
                </a:lnTo>
                <a:lnTo>
                  <a:pt x="450064" y="450064"/>
                </a:lnTo>
                <a:lnTo>
                  <a:pt x="0" y="450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5909537" y="8399083"/>
            <a:ext cx="6468926" cy="859217"/>
            <a:chOff x="0" y="0"/>
            <a:chExt cx="1703750" cy="22629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3750" cy="226296"/>
            </a:xfrm>
            <a:custGeom>
              <a:avLst/>
              <a:gdLst/>
              <a:ahLst/>
              <a:cxnLst/>
              <a:rect l="l" t="t" r="r" b="b"/>
              <a:pathLst>
                <a:path w="1703750" h="226296">
                  <a:moveTo>
                    <a:pt x="113148" y="0"/>
                  </a:moveTo>
                  <a:lnTo>
                    <a:pt x="1590602" y="0"/>
                  </a:lnTo>
                  <a:cubicBezTo>
                    <a:pt x="1653092" y="0"/>
                    <a:pt x="1703750" y="50658"/>
                    <a:pt x="1703750" y="113148"/>
                  </a:cubicBezTo>
                  <a:lnTo>
                    <a:pt x="1703750" y="113148"/>
                  </a:lnTo>
                  <a:cubicBezTo>
                    <a:pt x="1703750" y="175638"/>
                    <a:pt x="1653092" y="226296"/>
                    <a:pt x="1590602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B2C0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703750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29082" y="8487379"/>
            <a:ext cx="1262983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Other ideas?</a:t>
            </a:r>
          </a:p>
        </p:txBody>
      </p:sp>
      <p:sp>
        <p:nvSpPr>
          <p:cNvPr id="33" name="Freeform 33"/>
          <p:cNvSpPr/>
          <p:nvPr/>
        </p:nvSpPr>
        <p:spPr>
          <a:xfrm flipV="1">
            <a:off x="15083362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2" y="4114800"/>
                </a:lnTo>
                <a:lnTo>
                  <a:pt x="50411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6231428" y="8603660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1606509" y="8603660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690586" y="5564649"/>
            <a:ext cx="14568714" cy="881955"/>
            <a:chOff x="0" y="0"/>
            <a:chExt cx="3837027" cy="2322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7027" cy="232284"/>
            </a:xfrm>
            <a:custGeom>
              <a:avLst/>
              <a:gdLst/>
              <a:ahLst/>
              <a:cxnLst/>
              <a:rect l="l" t="t" r="r" b="b"/>
              <a:pathLst>
                <a:path w="3837027" h="232284">
                  <a:moveTo>
                    <a:pt x="26570" y="0"/>
                  </a:moveTo>
                  <a:lnTo>
                    <a:pt x="3810457" y="0"/>
                  </a:lnTo>
                  <a:cubicBezTo>
                    <a:pt x="3825132" y="0"/>
                    <a:pt x="3837027" y="11896"/>
                    <a:pt x="3837027" y="26570"/>
                  </a:cubicBezTo>
                  <a:lnTo>
                    <a:pt x="3837027" y="205714"/>
                  </a:lnTo>
                  <a:cubicBezTo>
                    <a:pt x="3837027" y="212761"/>
                    <a:pt x="3834228" y="219519"/>
                    <a:pt x="3829245" y="224502"/>
                  </a:cubicBezTo>
                  <a:cubicBezTo>
                    <a:pt x="3824262" y="229485"/>
                    <a:pt x="3817504" y="232284"/>
                    <a:pt x="3810457" y="232284"/>
                  </a:cubicBezTo>
                  <a:lnTo>
                    <a:pt x="26570" y="232284"/>
                  </a:lnTo>
                  <a:cubicBezTo>
                    <a:pt x="11896" y="232284"/>
                    <a:pt x="0" y="220388"/>
                    <a:pt x="0" y="205714"/>
                  </a:cubicBezTo>
                  <a:lnTo>
                    <a:pt x="0" y="26570"/>
                  </a:lnTo>
                  <a:cubicBezTo>
                    <a:pt x="0" y="19523"/>
                    <a:pt x="2799" y="12765"/>
                    <a:pt x="7782" y="7782"/>
                  </a:cubicBezTo>
                  <a:cubicBezTo>
                    <a:pt x="12765" y="2799"/>
                    <a:pt x="19523" y="0"/>
                    <a:pt x="26570" y="0"/>
                  </a:cubicBezTo>
                  <a:close/>
                </a:path>
              </a:pathLst>
            </a:custGeom>
            <a:solidFill>
              <a:srgbClr val="B4C2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837027" cy="289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77664" y="5626531"/>
            <a:ext cx="13558556" cy="6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3-5 reasons why the career is a good fit for you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90586" y="3251635"/>
            <a:ext cx="14568714" cy="926521"/>
            <a:chOff x="0" y="0"/>
            <a:chExt cx="3837027" cy="2440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37027" cy="244022"/>
            </a:xfrm>
            <a:custGeom>
              <a:avLst/>
              <a:gdLst/>
              <a:ahLst/>
              <a:cxnLst/>
              <a:rect l="l" t="t" r="r" b="b"/>
              <a:pathLst>
                <a:path w="3837027" h="244022">
                  <a:moveTo>
                    <a:pt x="26570" y="0"/>
                  </a:moveTo>
                  <a:lnTo>
                    <a:pt x="3810457" y="0"/>
                  </a:lnTo>
                  <a:cubicBezTo>
                    <a:pt x="3825132" y="0"/>
                    <a:pt x="3837027" y="11896"/>
                    <a:pt x="3837027" y="26570"/>
                  </a:cubicBezTo>
                  <a:lnTo>
                    <a:pt x="3837027" y="217452"/>
                  </a:lnTo>
                  <a:cubicBezTo>
                    <a:pt x="3837027" y="232126"/>
                    <a:pt x="3825132" y="244022"/>
                    <a:pt x="3810457" y="244022"/>
                  </a:cubicBezTo>
                  <a:lnTo>
                    <a:pt x="26570" y="244022"/>
                  </a:lnTo>
                  <a:cubicBezTo>
                    <a:pt x="19523" y="244022"/>
                    <a:pt x="12765" y="241223"/>
                    <a:pt x="7782" y="236240"/>
                  </a:cubicBezTo>
                  <a:cubicBezTo>
                    <a:pt x="2799" y="231257"/>
                    <a:pt x="0" y="224499"/>
                    <a:pt x="0" y="217452"/>
                  </a:cubicBezTo>
                  <a:lnTo>
                    <a:pt x="0" y="26570"/>
                  </a:lnTo>
                  <a:cubicBezTo>
                    <a:pt x="0" y="19523"/>
                    <a:pt x="2799" y="12765"/>
                    <a:pt x="7782" y="7782"/>
                  </a:cubicBezTo>
                  <a:cubicBezTo>
                    <a:pt x="12765" y="2799"/>
                    <a:pt x="19523" y="0"/>
                    <a:pt x="26570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837027" cy="301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57669" y="941171"/>
            <a:ext cx="10350222" cy="1953148"/>
            <a:chOff x="0" y="0"/>
            <a:chExt cx="2725984" cy="5144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25984" cy="514409"/>
            </a:xfrm>
            <a:custGeom>
              <a:avLst/>
              <a:gdLst/>
              <a:ahLst/>
              <a:cxnLst/>
              <a:rect l="l" t="t" r="r" b="b"/>
              <a:pathLst>
                <a:path w="2725984" h="514409">
                  <a:moveTo>
                    <a:pt x="73304" y="0"/>
                  </a:moveTo>
                  <a:lnTo>
                    <a:pt x="2652681" y="0"/>
                  </a:lnTo>
                  <a:cubicBezTo>
                    <a:pt x="2672122" y="0"/>
                    <a:pt x="2690767" y="7723"/>
                    <a:pt x="2704514" y="21470"/>
                  </a:cubicBezTo>
                  <a:cubicBezTo>
                    <a:pt x="2718261" y="35217"/>
                    <a:pt x="2725984" y="53862"/>
                    <a:pt x="2725984" y="73304"/>
                  </a:cubicBezTo>
                  <a:lnTo>
                    <a:pt x="2725984" y="441106"/>
                  </a:lnTo>
                  <a:cubicBezTo>
                    <a:pt x="2725984" y="481590"/>
                    <a:pt x="2693165" y="514409"/>
                    <a:pt x="2652681" y="514409"/>
                  </a:cubicBezTo>
                  <a:lnTo>
                    <a:pt x="73304" y="514409"/>
                  </a:lnTo>
                  <a:cubicBezTo>
                    <a:pt x="32819" y="514409"/>
                    <a:pt x="0" y="481590"/>
                    <a:pt x="0" y="441106"/>
                  </a:cubicBezTo>
                  <a:lnTo>
                    <a:pt x="0" y="73304"/>
                  </a:lnTo>
                  <a:cubicBezTo>
                    <a:pt x="0" y="32819"/>
                    <a:pt x="32819" y="0"/>
                    <a:pt x="73304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725984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756340" y="1025566"/>
            <a:ext cx="10582468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CHECKLIST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387721" y="762864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-1628020" y="762864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5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5" y="4114800"/>
                </a:lnTo>
                <a:lnTo>
                  <a:pt x="41458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832489" y="1284281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1" y="0"/>
                </a:lnTo>
                <a:lnTo>
                  <a:pt x="923851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4712690" y="1325757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2"/>
                </a:lnTo>
                <a:lnTo>
                  <a:pt x="941137" y="1568562"/>
                </a:lnTo>
                <a:lnTo>
                  <a:pt x="9411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 flipV="1">
            <a:off x="-525845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2482183" y="834634"/>
                </a:moveTo>
                <a:lnTo>
                  <a:pt x="0" y="834634"/>
                </a:lnTo>
                <a:lnTo>
                  <a:pt x="0" y="0"/>
                </a:lnTo>
                <a:lnTo>
                  <a:pt x="2482183" y="0"/>
                </a:lnTo>
                <a:lnTo>
                  <a:pt x="2482183" y="8346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506862" y="3285287"/>
            <a:ext cx="898953" cy="859217"/>
            <a:chOff x="0" y="0"/>
            <a:chExt cx="236761" cy="22629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6761" cy="226296"/>
            </a:xfrm>
            <a:custGeom>
              <a:avLst/>
              <a:gdLst/>
              <a:ahLst/>
              <a:cxnLst/>
              <a:rect l="l" t="t" r="r" b="b"/>
              <a:pathLst>
                <a:path w="236761" h="226296">
                  <a:moveTo>
                    <a:pt x="113148" y="0"/>
                  </a:moveTo>
                  <a:lnTo>
                    <a:pt x="123613" y="0"/>
                  </a:lnTo>
                  <a:cubicBezTo>
                    <a:pt x="186103" y="0"/>
                    <a:pt x="236761" y="50658"/>
                    <a:pt x="236761" y="113148"/>
                  </a:cubicBezTo>
                  <a:lnTo>
                    <a:pt x="236761" y="113148"/>
                  </a:lnTo>
                  <a:cubicBezTo>
                    <a:pt x="236761" y="175638"/>
                    <a:pt x="186103" y="226296"/>
                    <a:pt x="12361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23676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flipV="1">
            <a:off x="15083362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2" y="4114800"/>
                </a:lnTo>
                <a:lnTo>
                  <a:pt x="50411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3195665" y="3327545"/>
            <a:ext cx="12431383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3-5 career possibilities </a:t>
            </a:r>
          </a:p>
        </p:txBody>
      </p:sp>
      <p:sp>
        <p:nvSpPr>
          <p:cNvPr id="26" name="Freeform 26"/>
          <p:cNvSpPr/>
          <p:nvPr/>
        </p:nvSpPr>
        <p:spPr>
          <a:xfrm>
            <a:off x="1731307" y="3489864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2690586" y="6908597"/>
            <a:ext cx="14568714" cy="843480"/>
            <a:chOff x="0" y="0"/>
            <a:chExt cx="3837027" cy="22215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37027" cy="222151"/>
            </a:xfrm>
            <a:custGeom>
              <a:avLst/>
              <a:gdLst/>
              <a:ahLst/>
              <a:cxnLst/>
              <a:rect l="l" t="t" r="r" b="b"/>
              <a:pathLst>
                <a:path w="3837027" h="222151">
                  <a:moveTo>
                    <a:pt x="26570" y="0"/>
                  </a:moveTo>
                  <a:lnTo>
                    <a:pt x="3810457" y="0"/>
                  </a:lnTo>
                  <a:cubicBezTo>
                    <a:pt x="3825132" y="0"/>
                    <a:pt x="3837027" y="11896"/>
                    <a:pt x="3837027" y="26570"/>
                  </a:cubicBezTo>
                  <a:lnTo>
                    <a:pt x="3837027" y="195581"/>
                  </a:lnTo>
                  <a:cubicBezTo>
                    <a:pt x="3837027" y="202628"/>
                    <a:pt x="3834228" y="209386"/>
                    <a:pt x="3829245" y="214369"/>
                  </a:cubicBezTo>
                  <a:cubicBezTo>
                    <a:pt x="3824262" y="219352"/>
                    <a:pt x="3817504" y="222151"/>
                    <a:pt x="3810457" y="222151"/>
                  </a:cubicBezTo>
                  <a:lnTo>
                    <a:pt x="26570" y="222151"/>
                  </a:lnTo>
                  <a:cubicBezTo>
                    <a:pt x="11896" y="222151"/>
                    <a:pt x="0" y="210255"/>
                    <a:pt x="0" y="195581"/>
                  </a:cubicBezTo>
                  <a:lnTo>
                    <a:pt x="0" y="26570"/>
                  </a:lnTo>
                  <a:cubicBezTo>
                    <a:pt x="0" y="19523"/>
                    <a:pt x="2799" y="12765"/>
                    <a:pt x="7782" y="7782"/>
                  </a:cubicBezTo>
                  <a:cubicBezTo>
                    <a:pt x="12765" y="2799"/>
                    <a:pt x="19523" y="0"/>
                    <a:pt x="26570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3837027" cy="279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077664" y="6918122"/>
            <a:ext cx="12431383" cy="6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3-5 skills you will need to learn for this career </a:t>
            </a:r>
          </a:p>
        </p:txBody>
      </p:sp>
      <p:sp>
        <p:nvSpPr>
          <p:cNvPr id="31" name="Freeform 31"/>
          <p:cNvSpPr/>
          <p:nvPr/>
        </p:nvSpPr>
        <p:spPr>
          <a:xfrm flipV="1">
            <a:off x="16219577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0" y="834634"/>
                </a:moveTo>
                <a:lnTo>
                  <a:pt x="2482182" y="834634"/>
                </a:lnTo>
                <a:lnTo>
                  <a:pt x="2482182" y="0"/>
                </a:lnTo>
                <a:lnTo>
                  <a:pt x="0" y="0"/>
                </a:lnTo>
                <a:lnTo>
                  <a:pt x="0" y="8346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1618922" y="5652053"/>
            <a:ext cx="898953" cy="859217"/>
            <a:chOff x="0" y="0"/>
            <a:chExt cx="236761" cy="22629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6761" cy="226296"/>
            </a:xfrm>
            <a:custGeom>
              <a:avLst/>
              <a:gdLst/>
              <a:ahLst/>
              <a:cxnLst/>
              <a:rect l="l" t="t" r="r" b="b"/>
              <a:pathLst>
                <a:path w="236761" h="226296">
                  <a:moveTo>
                    <a:pt x="113148" y="0"/>
                  </a:moveTo>
                  <a:lnTo>
                    <a:pt x="123613" y="0"/>
                  </a:lnTo>
                  <a:cubicBezTo>
                    <a:pt x="186103" y="0"/>
                    <a:pt x="236761" y="50658"/>
                    <a:pt x="236761" y="113148"/>
                  </a:cubicBezTo>
                  <a:lnTo>
                    <a:pt x="236761" y="113148"/>
                  </a:lnTo>
                  <a:cubicBezTo>
                    <a:pt x="236761" y="175638"/>
                    <a:pt x="186103" y="226296"/>
                    <a:pt x="12361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23676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43367" y="5867984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1618922" y="6946697"/>
            <a:ext cx="898953" cy="859217"/>
            <a:chOff x="0" y="0"/>
            <a:chExt cx="236761" cy="22629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36761" cy="226296"/>
            </a:xfrm>
            <a:custGeom>
              <a:avLst/>
              <a:gdLst/>
              <a:ahLst/>
              <a:cxnLst/>
              <a:rect l="l" t="t" r="r" b="b"/>
              <a:pathLst>
                <a:path w="236761" h="226296">
                  <a:moveTo>
                    <a:pt x="113148" y="0"/>
                  </a:moveTo>
                  <a:lnTo>
                    <a:pt x="123613" y="0"/>
                  </a:lnTo>
                  <a:cubicBezTo>
                    <a:pt x="186103" y="0"/>
                    <a:pt x="236761" y="50658"/>
                    <a:pt x="236761" y="113148"/>
                  </a:cubicBezTo>
                  <a:lnTo>
                    <a:pt x="236761" y="113148"/>
                  </a:lnTo>
                  <a:cubicBezTo>
                    <a:pt x="236761" y="175638"/>
                    <a:pt x="186103" y="226296"/>
                    <a:pt x="12361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23676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843367" y="7146722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4"/>
                </a:lnTo>
                <a:lnTo>
                  <a:pt x="0" y="4500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1618922" y="8223396"/>
            <a:ext cx="898953" cy="859217"/>
            <a:chOff x="0" y="0"/>
            <a:chExt cx="236761" cy="22629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36761" cy="226296"/>
            </a:xfrm>
            <a:custGeom>
              <a:avLst/>
              <a:gdLst/>
              <a:ahLst/>
              <a:cxnLst/>
              <a:rect l="l" t="t" r="r" b="b"/>
              <a:pathLst>
                <a:path w="236761" h="226296">
                  <a:moveTo>
                    <a:pt x="113148" y="0"/>
                  </a:moveTo>
                  <a:lnTo>
                    <a:pt x="123613" y="0"/>
                  </a:lnTo>
                  <a:cubicBezTo>
                    <a:pt x="186103" y="0"/>
                    <a:pt x="236761" y="50658"/>
                    <a:pt x="236761" y="113148"/>
                  </a:cubicBezTo>
                  <a:lnTo>
                    <a:pt x="236761" y="113148"/>
                  </a:lnTo>
                  <a:cubicBezTo>
                    <a:pt x="236761" y="175638"/>
                    <a:pt x="186103" y="226296"/>
                    <a:pt x="12361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23676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1843367" y="8427973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4" name="Group 44"/>
          <p:cNvGrpSpPr/>
          <p:nvPr/>
        </p:nvGrpSpPr>
        <p:grpSpPr>
          <a:xfrm>
            <a:off x="2690586" y="8196407"/>
            <a:ext cx="14568714" cy="886206"/>
            <a:chOff x="0" y="0"/>
            <a:chExt cx="3837027" cy="23340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837027" cy="233404"/>
            </a:xfrm>
            <a:custGeom>
              <a:avLst/>
              <a:gdLst/>
              <a:ahLst/>
              <a:cxnLst/>
              <a:rect l="l" t="t" r="r" b="b"/>
              <a:pathLst>
                <a:path w="3837027" h="233404">
                  <a:moveTo>
                    <a:pt x="26570" y="0"/>
                  </a:moveTo>
                  <a:lnTo>
                    <a:pt x="3810457" y="0"/>
                  </a:lnTo>
                  <a:cubicBezTo>
                    <a:pt x="3825132" y="0"/>
                    <a:pt x="3837027" y="11896"/>
                    <a:pt x="3837027" y="26570"/>
                  </a:cubicBezTo>
                  <a:lnTo>
                    <a:pt x="3837027" y="206834"/>
                  </a:lnTo>
                  <a:cubicBezTo>
                    <a:pt x="3837027" y="213881"/>
                    <a:pt x="3834228" y="220639"/>
                    <a:pt x="3829245" y="225622"/>
                  </a:cubicBezTo>
                  <a:cubicBezTo>
                    <a:pt x="3824262" y="230605"/>
                    <a:pt x="3817504" y="233404"/>
                    <a:pt x="3810457" y="233404"/>
                  </a:cubicBezTo>
                  <a:lnTo>
                    <a:pt x="26570" y="233404"/>
                  </a:lnTo>
                  <a:cubicBezTo>
                    <a:pt x="11896" y="233404"/>
                    <a:pt x="0" y="221508"/>
                    <a:pt x="0" y="206834"/>
                  </a:cubicBezTo>
                  <a:lnTo>
                    <a:pt x="0" y="26570"/>
                  </a:lnTo>
                  <a:cubicBezTo>
                    <a:pt x="0" y="19523"/>
                    <a:pt x="2799" y="12765"/>
                    <a:pt x="7782" y="7782"/>
                  </a:cubicBezTo>
                  <a:cubicBezTo>
                    <a:pt x="12765" y="2799"/>
                    <a:pt x="19523" y="0"/>
                    <a:pt x="26570" y="0"/>
                  </a:cubicBezTo>
                  <a:close/>
                </a:path>
              </a:pathLst>
            </a:custGeom>
            <a:solidFill>
              <a:srgbClr val="B4C2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3837027" cy="290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077664" y="8273909"/>
            <a:ext cx="12431383" cy="6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1-2 ideas for how you might start building these skills now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928308" y="4606781"/>
            <a:ext cx="12431383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Choose one career of interest: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123257" y="5440102"/>
            <a:ext cx="14136043" cy="1528893"/>
            <a:chOff x="0" y="0"/>
            <a:chExt cx="3723073" cy="4026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23073" cy="402671"/>
            </a:xfrm>
            <a:custGeom>
              <a:avLst/>
              <a:gdLst/>
              <a:ahLst/>
              <a:cxnLst/>
              <a:rect l="l" t="t" r="r" b="b"/>
              <a:pathLst>
                <a:path w="3723073" h="402671">
                  <a:moveTo>
                    <a:pt x="27384" y="0"/>
                  </a:moveTo>
                  <a:lnTo>
                    <a:pt x="3695690" y="0"/>
                  </a:lnTo>
                  <a:cubicBezTo>
                    <a:pt x="3702952" y="0"/>
                    <a:pt x="3709917" y="2885"/>
                    <a:pt x="3715053" y="8020"/>
                  </a:cubicBezTo>
                  <a:cubicBezTo>
                    <a:pt x="3720188" y="13156"/>
                    <a:pt x="3723073" y="20121"/>
                    <a:pt x="3723073" y="27384"/>
                  </a:cubicBezTo>
                  <a:lnTo>
                    <a:pt x="3723073" y="375288"/>
                  </a:lnTo>
                  <a:cubicBezTo>
                    <a:pt x="3723073" y="390411"/>
                    <a:pt x="3710813" y="402671"/>
                    <a:pt x="3695690" y="402671"/>
                  </a:cubicBezTo>
                  <a:lnTo>
                    <a:pt x="27384" y="402671"/>
                  </a:lnTo>
                  <a:cubicBezTo>
                    <a:pt x="20121" y="402671"/>
                    <a:pt x="13156" y="399786"/>
                    <a:pt x="8020" y="394651"/>
                  </a:cubicBezTo>
                  <a:cubicBezTo>
                    <a:pt x="2885" y="389516"/>
                    <a:pt x="0" y="382550"/>
                    <a:pt x="0" y="375288"/>
                  </a:cubicBezTo>
                  <a:lnTo>
                    <a:pt x="0" y="27384"/>
                  </a:lnTo>
                  <a:cubicBezTo>
                    <a:pt x="0" y="20121"/>
                    <a:pt x="2885" y="13156"/>
                    <a:pt x="8020" y="8020"/>
                  </a:cubicBezTo>
                  <a:cubicBezTo>
                    <a:pt x="13156" y="2885"/>
                    <a:pt x="20121" y="0"/>
                    <a:pt x="27384" y="0"/>
                  </a:cubicBezTo>
                  <a:close/>
                </a:path>
              </a:pathLst>
            </a:custGeom>
            <a:solidFill>
              <a:srgbClr val="B4C2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723073" cy="459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5766996"/>
            <a:ext cx="3218424" cy="859217"/>
            <a:chOff x="0" y="0"/>
            <a:chExt cx="847651" cy="226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7651" cy="226296"/>
            </a:xfrm>
            <a:custGeom>
              <a:avLst/>
              <a:gdLst/>
              <a:ahLst/>
              <a:cxnLst/>
              <a:rect l="l" t="t" r="r" b="b"/>
              <a:pathLst>
                <a:path w="847651" h="226296">
                  <a:moveTo>
                    <a:pt x="113148" y="0"/>
                  </a:moveTo>
                  <a:lnTo>
                    <a:pt x="734503" y="0"/>
                  </a:lnTo>
                  <a:cubicBezTo>
                    <a:pt x="796993" y="0"/>
                    <a:pt x="847651" y="50658"/>
                    <a:pt x="847651" y="113148"/>
                  </a:cubicBezTo>
                  <a:lnTo>
                    <a:pt x="847651" y="113148"/>
                  </a:lnTo>
                  <a:cubicBezTo>
                    <a:pt x="847651" y="175638"/>
                    <a:pt x="796993" y="226296"/>
                    <a:pt x="73450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4765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18013" y="5775288"/>
            <a:ext cx="12431383" cy="51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 understand why some people might like some roles more than others.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53732" y="5971573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3123257" y="3614607"/>
            <a:ext cx="14136043" cy="1528893"/>
            <a:chOff x="0" y="0"/>
            <a:chExt cx="3723073" cy="4026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23073" cy="402671"/>
            </a:xfrm>
            <a:custGeom>
              <a:avLst/>
              <a:gdLst/>
              <a:ahLst/>
              <a:cxnLst/>
              <a:rect l="l" t="t" r="r" b="b"/>
              <a:pathLst>
                <a:path w="3723073" h="402671">
                  <a:moveTo>
                    <a:pt x="27384" y="0"/>
                  </a:moveTo>
                  <a:lnTo>
                    <a:pt x="3695690" y="0"/>
                  </a:lnTo>
                  <a:cubicBezTo>
                    <a:pt x="3702952" y="0"/>
                    <a:pt x="3709917" y="2885"/>
                    <a:pt x="3715053" y="8020"/>
                  </a:cubicBezTo>
                  <a:cubicBezTo>
                    <a:pt x="3720188" y="13156"/>
                    <a:pt x="3723073" y="20121"/>
                    <a:pt x="3723073" y="27384"/>
                  </a:cubicBezTo>
                  <a:lnTo>
                    <a:pt x="3723073" y="375288"/>
                  </a:lnTo>
                  <a:cubicBezTo>
                    <a:pt x="3723073" y="390411"/>
                    <a:pt x="3710813" y="402671"/>
                    <a:pt x="3695690" y="402671"/>
                  </a:cubicBezTo>
                  <a:lnTo>
                    <a:pt x="27384" y="402671"/>
                  </a:lnTo>
                  <a:cubicBezTo>
                    <a:pt x="20121" y="402671"/>
                    <a:pt x="13156" y="399786"/>
                    <a:pt x="8020" y="394651"/>
                  </a:cubicBezTo>
                  <a:cubicBezTo>
                    <a:pt x="2885" y="389516"/>
                    <a:pt x="0" y="382550"/>
                    <a:pt x="0" y="375288"/>
                  </a:cubicBezTo>
                  <a:lnTo>
                    <a:pt x="0" y="27384"/>
                  </a:lnTo>
                  <a:cubicBezTo>
                    <a:pt x="0" y="20121"/>
                    <a:pt x="2885" y="13156"/>
                    <a:pt x="8020" y="8020"/>
                  </a:cubicBezTo>
                  <a:cubicBezTo>
                    <a:pt x="13156" y="2885"/>
                    <a:pt x="20121" y="0"/>
                    <a:pt x="27384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723073" cy="459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73584" y="1366184"/>
            <a:ext cx="10885445" cy="1953148"/>
            <a:chOff x="0" y="0"/>
            <a:chExt cx="2866948" cy="5144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66948" cy="514409"/>
            </a:xfrm>
            <a:custGeom>
              <a:avLst/>
              <a:gdLst/>
              <a:ahLst/>
              <a:cxnLst/>
              <a:rect l="l" t="t" r="r" b="b"/>
              <a:pathLst>
                <a:path w="2866948" h="514409">
                  <a:moveTo>
                    <a:pt x="69699" y="0"/>
                  </a:moveTo>
                  <a:lnTo>
                    <a:pt x="2797249" y="0"/>
                  </a:lnTo>
                  <a:cubicBezTo>
                    <a:pt x="2835743" y="0"/>
                    <a:pt x="2866948" y="31205"/>
                    <a:pt x="2866948" y="69699"/>
                  </a:cubicBezTo>
                  <a:lnTo>
                    <a:pt x="2866948" y="444710"/>
                  </a:lnTo>
                  <a:cubicBezTo>
                    <a:pt x="2866948" y="483204"/>
                    <a:pt x="2835743" y="514409"/>
                    <a:pt x="2797249" y="514409"/>
                  </a:cubicBezTo>
                  <a:lnTo>
                    <a:pt x="69699" y="514409"/>
                  </a:lnTo>
                  <a:cubicBezTo>
                    <a:pt x="31205" y="514409"/>
                    <a:pt x="0" y="483204"/>
                    <a:pt x="0" y="444710"/>
                  </a:cubicBezTo>
                  <a:lnTo>
                    <a:pt x="0" y="69699"/>
                  </a:lnTo>
                  <a:cubicBezTo>
                    <a:pt x="0" y="31205"/>
                    <a:pt x="31205" y="0"/>
                    <a:pt x="69699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866948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852766" y="1357612"/>
            <a:ext cx="10582468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LEARNING GOALS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387721" y="762864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-1628020" y="762864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5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5" y="4114800"/>
                </a:lnTo>
                <a:lnTo>
                  <a:pt x="41458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442627" y="1479915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>
            <a:off x="14854334" y="1319455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1"/>
                </a:lnTo>
                <a:lnTo>
                  <a:pt x="941137" y="1568561"/>
                </a:lnTo>
                <a:lnTo>
                  <a:pt x="94113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 flipV="1">
            <a:off x="-525845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2482183" y="834634"/>
                </a:moveTo>
                <a:lnTo>
                  <a:pt x="0" y="834634"/>
                </a:lnTo>
                <a:lnTo>
                  <a:pt x="0" y="0"/>
                </a:lnTo>
                <a:lnTo>
                  <a:pt x="2482183" y="0"/>
                </a:lnTo>
                <a:lnTo>
                  <a:pt x="2482183" y="83463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1028700" y="3941501"/>
            <a:ext cx="3218424" cy="859217"/>
            <a:chOff x="0" y="0"/>
            <a:chExt cx="847651" cy="22629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47651" cy="226296"/>
            </a:xfrm>
            <a:custGeom>
              <a:avLst/>
              <a:gdLst/>
              <a:ahLst/>
              <a:cxnLst/>
              <a:rect l="l" t="t" r="r" b="b"/>
              <a:pathLst>
                <a:path w="847651" h="226296">
                  <a:moveTo>
                    <a:pt x="113148" y="0"/>
                  </a:moveTo>
                  <a:lnTo>
                    <a:pt x="734503" y="0"/>
                  </a:lnTo>
                  <a:cubicBezTo>
                    <a:pt x="796993" y="0"/>
                    <a:pt x="847651" y="50658"/>
                    <a:pt x="847651" y="113148"/>
                  </a:cubicBezTo>
                  <a:lnTo>
                    <a:pt x="847651" y="113148"/>
                  </a:lnTo>
                  <a:cubicBezTo>
                    <a:pt x="847651" y="175638"/>
                    <a:pt x="796993" y="226296"/>
                    <a:pt x="73450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4765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flipV="1">
            <a:off x="15083362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2" y="4114800"/>
                </a:lnTo>
                <a:lnTo>
                  <a:pt x="50411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956338" y="5855292"/>
            <a:ext cx="43284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Goal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99666" y="3608761"/>
            <a:ext cx="12449729" cy="1536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 have discussed the things I most like to do, and not to do, and explored the ways in which I might prefer different types of career pathways when I am older.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56338" y="4029797"/>
            <a:ext cx="30326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Goal</a:t>
            </a:r>
          </a:p>
        </p:txBody>
      </p:sp>
      <p:sp>
        <p:nvSpPr>
          <p:cNvPr id="32" name="Freeform 32"/>
          <p:cNvSpPr/>
          <p:nvPr/>
        </p:nvSpPr>
        <p:spPr>
          <a:xfrm>
            <a:off x="1253732" y="4146078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3123257" y="7264270"/>
            <a:ext cx="14136043" cy="1528893"/>
            <a:chOff x="0" y="0"/>
            <a:chExt cx="3723073" cy="40267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723073" cy="402671"/>
            </a:xfrm>
            <a:custGeom>
              <a:avLst/>
              <a:gdLst/>
              <a:ahLst/>
              <a:cxnLst/>
              <a:rect l="l" t="t" r="r" b="b"/>
              <a:pathLst>
                <a:path w="3723073" h="402671">
                  <a:moveTo>
                    <a:pt x="27384" y="0"/>
                  </a:moveTo>
                  <a:lnTo>
                    <a:pt x="3695690" y="0"/>
                  </a:lnTo>
                  <a:cubicBezTo>
                    <a:pt x="3702952" y="0"/>
                    <a:pt x="3709917" y="2885"/>
                    <a:pt x="3715053" y="8020"/>
                  </a:cubicBezTo>
                  <a:cubicBezTo>
                    <a:pt x="3720188" y="13156"/>
                    <a:pt x="3723073" y="20121"/>
                    <a:pt x="3723073" y="27384"/>
                  </a:cubicBezTo>
                  <a:lnTo>
                    <a:pt x="3723073" y="375288"/>
                  </a:lnTo>
                  <a:cubicBezTo>
                    <a:pt x="3723073" y="390411"/>
                    <a:pt x="3710813" y="402671"/>
                    <a:pt x="3695690" y="402671"/>
                  </a:cubicBezTo>
                  <a:lnTo>
                    <a:pt x="27384" y="402671"/>
                  </a:lnTo>
                  <a:cubicBezTo>
                    <a:pt x="20121" y="402671"/>
                    <a:pt x="13156" y="399786"/>
                    <a:pt x="8020" y="394651"/>
                  </a:cubicBezTo>
                  <a:cubicBezTo>
                    <a:pt x="2885" y="389516"/>
                    <a:pt x="0" y="382550"/>
                    <a:pt x="0" y="375288"/>
                  </a:cubicBezTo>
                  <a:lnTo>
                    <a:pt x="0" y="27384"/>
                  </a:lnTo>
                  <a:cubicBezTo>
                    <a:pt x="0" y="20121"/>
                    <a:pt x="2885" y="13156"/>
                    <a:pt x="8020" y="8020"/>
                  </a:cubicBezTo>
                  <a:cubicBezTo>
                    <a:pt x="13156" y="2885"/>
                    <a:pt x="20121" y="0"/>
                    <a:pt x="27384" y="0"/>
                  </a:cubicBezTo>
                  <a:close/>
                </a:path>
              </a:pathLst>
            </a:custGeom>
            <a:solidFill>
              <a:srgbClr val="FFD97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3723073" cy="459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8700" y="7591164"/>
            <a:ext cx="3218424" cy="859217"/>
            <a:chOff x="0" y="0"/>
            <a:chExt cx="847651" cy="22629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47651" cy="226296"/>
            </a:xfrm>
            <a:custGeom>
              <a:avLst/>
              <a:gdLst/>
              <a:ahLst/>
              <a:cxnLst/>
              <a:rect l="l" t="t" r="r" b="b"/>
              <a:pathLst>
                <a:path w="847651" h="226296">
                  <a:moveTo>
                    <a:pt x="113148" y="0"/>
                  </a:moveTo>
                  <a:lnTo>
                    <a:pt x="734503" y="0"/>
                  </a:lnTo>
                  <a:cubicBezTo>
                    <a:pt x="796993" y="0"/>
                    <a:pt x="847651" y="50658"/>
                    <a:pt x="847651" y="113148"/>
                  </a:cubicBezTo>
                  <a:lnTo>
                    <a:pt x="847651" y="113148"/>
                  </a:lnTo>
                  <a:cubicBezTo>
                    <a:pt x="847651" y="175638"/>
                    <a:pt x="796993" y="226296"/>
                    <a:pt x="734503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47651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518013" y="7484521"/>
            <a:ext cx="12431383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 can identify some skills and strengths that I have and how they would be helpful in life and work.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56338" y="7679460"/>
            <a:ext cx="30326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Goal</a:t>
            </a:r>
          </a:p>
        </p:txBody>
      </p:sp>
      <p:sp>
        <p:nvSpPr>
          <p:cNvPr id="41" name="Freeform 41"/>
          <p:cNvSpPr/>
          <p:nvPr/>
        </p:nvSpPr>
        <p:spPr>
          <a:xfrm>
            <a:off x="1253732" y="7795741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flipV="1">
            <a:off x="16219577" y="2605301"/>
            <a:ext cx="2482183" cy="834634"/>
          </a:xfrm>
          <a:custGeom>
            <a:avLst/>
            <a:gdLst/>
            <a:ahLst/>
            <a:cxnLst/>
            <a:rect l="l" t="t" r="r" b="b"/>
            <a:pathLst>
              <a:path w="2482183" h="834634">
                <a:moveTo>
                  <a:pt x="0" y="834634"/>
                </a:moveTo>
                <a:lnTo>
                  <a:pt x="2482182" y="834634"/>
                </a:lnTo>
                <a:lnTo>
                  <a:pt x="2482182" y="0"/>
                </a:lnTo>
                <a:lnTo>
                  <a:pt x="0" y="0"/>
                </a:lnTo>
                <a:lnTo>
                  <a:pt x="0" y="83463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76667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912948" y="-795766"/>
            <a:ext cx="10768499" cy="11878531"/>
            <a:chOff x="0" y="0"/>
            <a:chExt cx="2836148" cy="31285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6148" cy="3128502"/>
            </a:xfrm>
            <a:custGeom>
              <a:avLst/>
              <a:gdLst/>
              <a:ahLst/>
              <a:cxnLst/>
              <a:rect l="l" t="t" r="r" b="b"/>
              <a:pathLst>
                <a:path w="2836148" h="3128502">
                  <a:moveTo>
                    <a:pt x="36666" y="0"/>
                  </a:moveTo>
                  <a:lnTo>
                    <a:pt x="2799482" y="0"/>
                  </a:lnTo>
                  <a:cubicBezTo>
                    <a:pt x="2809206" y="0"/>
                    <a:pt x="2818532" y="3863"/>
                    <a:pt x="2825409" y="10739"/>
                  </a:cubicBezTo>
                  <a:cubicBezTo>
                    <a:pt x="2832285" y="17615"/>
                    <a:pt x="2836148" y="26942"/>
                    <a:pt x="2836148" y="36666"/>
                  </a:cubicBezTo>
                  <a:lnTo>
                    <a:pt x="2836148" y="3091836"/>
                  </a:lnTo>
                  <a:cubicBezTo>
                    <a:pt x="2836148" y="3101560"/>
                    <a:pt x="2832285" y="3110887"/>
                    <a:pt x="2825409" y="3117763"/>
                  </a:cubicBezTo>
                  <a:cubicBezTo>
                    <a:pt x="2818532" y="3124639"/>
                    <a:pt x="2809206" y="3128502"/>
                    <a:pt x="2799482" y="3128502"/>
                  </a:cubicBezTo>
                  <a:lnTo>
                    <a:pt x="36666" y="3128502"/>
                  </a:lnTo>
                  <a:cubicBezTo>
                    <a:pt x="26942" y="3128502"/>
                    <a:pt x="17615" y="3124639"/>
                    <a:pt x="10739" y="3117763"/>
                  </a:cubicBezTo>
                  <a:cubicBezTo>
                    <a:pt x="3863" y="3110887"/>
                    <a:pt x="0" y="3101560"/>
                    <a:pt x="0" y="3091836"/>
                  </a:cubicBezTo>
                  <a:lnTo>
                    <a:pt x="0" y="36666"/>
                  </a:lnTo>
                  <a:cubicBezTo>
                    <a:pt x="0" y="26942"/>
                    <a:pt x="3863" y="17615"/>
                    <a:pt x="10739" y="10739"/>
                  </a:cubicBezTo>
                  <a:cubicBezTo>
                    <a:pt x="17615" y="3863"/>
                    <a:pt x="26942" y="0"/>
                    <a:pt x="36666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836148" cy="318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76020" y="1687499"/>
            <a:ext cx="10944427" cy="1953148"/>
            <a:chOff x="0" y="0"/>
            <a:chExt cx="2882483" cy="5144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82483" cy="514409"/>
            </a:xfrm>
            <a:custGeom>
              <a:avLst/>
              <a:gdLst/>
              <a:ahLst/>
              <a:cxnLst/>
              <a:rect l="l" t="t" r="r" b="b"/>
              <a:pathLst>
                <a:path w="2882483" h="514409">
                  <a:moveTo>
                    <a:pt x="69324" y="0"/>
                  </a:moveTo>
                  <a:lnTo>
                    <a:pt x="2813159" y="0"/>
                  </a:lnTo>
                  <a:cubicBezTo>
                    <a:pt x="2831545" y="0"/>
                    <a:pt x="2849178" y="7304"/>
                    <a:pt x="2862178" y="20304"/>
                  </a:cubicBezTo>
                  <a:cubicBezTo>
                    <a:pt x="2875179" y="33305"/>
                    <a:pt x="2882483" y="50938"/>
                    <a:pt x="2882483" y="69324"/>
                  </a:cubicBezTo>
                  <a:lnTo>
                    <a:pt x="2882483" y="445086"/>
                  </a:lnTo>
                  <a:cubicBezTo>
                    <a:pt x="2882483" y="483372"/>
                    <a:pt x="2851446" y="514409"/>
                    <a:pt x="2813159" y="514409"/>
                  </a:cubicBezTo>
                  <a:lnTo>
                    <a:pt x="69324" y="514409"/>
                  </a:lnTo>
                  <a:cubicBezTo>
                    <a:pt x="31037" y="514409"/>
                    <a:pt x="0" y="483372"/>
                    <a:pt x="0" y="445086"/>
                  </a:cubicBezTo>
                  <a:lnTo>
                    <a:pt x="0" y="69324"/>
                  </a:lnTo>
                  <a:cubicBezTo>
                    <a:pt x="0" y="31037"/>
                    <a:pt x="31037" y="0"/>
                    <a:pt x="69324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882483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65297" y="5474734"/>
            <a:ext cx="9448243" cy="504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0"/>
              </a:lnSpc>
            </a:pPr>
            <a:r>
              <a:rPr lang="en-US" sz="5193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What do you think the question means? </a:t>
            </a:r>
          </a:p>
          <a:p>
            <a:pPr algn="just">
              <a:lnSpc>
                <a:spcPts val="1490"/>
              </a:lnSpc>
            </a:pPr>
            <a:endParaRPr lang="en-US" sz="5193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just">
              <a:lnSpc>
                <a:spcPts val="7790"/>
              </a:lnSpc>
            </a:pPr>
            <a:r>
              <a:rPr lang="en-US" sz="5193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Who do you want to be </a:t>
            </a:r>
          </a:p>
          <a:p>
            <a:pPr algn="just">
              <a:lnSpc>
                <a:spcPts val="7790"/>
              </a:lnSpc>
            </a:pPr>
            <a:r>
              <a:rPr lang="en-US" sz="5193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when you grow up?</a:t>
            </a:r>
          </a:p>
          <a:p>
            <a:pPr algn="just">
              <a:lnSpc>
                <a:spcPts val="7790"/>
              </a:lnSpc>
            </a:pPr>
            <a:r>
              <a:rPr lang="en-US" sz="5193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       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827581" y="2552013"/>
            <a:ext cx="4667702" cy="5182975"/>
            <a:chOff x="0" y="0"/>
            <a:chExt cx="660400" cy="7333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733302"/>
            </a:xfrm>
            <a:custGeom>
              <a:avLst/>
              <a:gdLst/>
              <a:ahLst/>
              <a:cxnLst/>
              <a:rect l="l" t="t" r="r" b="b"/>
              <a:pathLst>
                <a:path w="660400" h="73330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736"/>
                  </a:cubicBezTo>
                  <a:lnTo>
                    <a:pt x="660400" y="733302"/>
                  </a:lnTo>
                  <a:lnTo>
                    <a:pt x="0" y="733302"/>
                  </a:lnTo>
                  <a:lnTo>
                    <a:pt x="0" y="3270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0800"/>
              <a:ext cx="660400" cy="682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63911" y="2592353"/>
            <a:ext cx="4595042" cy="5102294"/>
            <a:chOff x="0" y="0"/>
            <a:chExt cx="660400" cy="7333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733302"/>
            </a:xfrm>
            <a:custGeom>
              <a:avLst/>
              <a:gdLst/>
              <a:ahLst/>
              <a:cxnLst/>
              <a:rect l="l" t="t" r="r" b="b"/>
              <a:pathLst>
                <a:path w="660400" h="73330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736"/>
                  </a:cubicBezTo>
                  <a:lnTo>
                    <a:pt x="660400" y="733302"/>
                  </a:lnTo>
                  <a:lnTo>
                    <a:pt x="0" y="733302"/>
                  </a:lnTo>
                  <a:lnTo>
                    <a:pt x="0" y="3270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8B9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0800"/>
              <a:ext cx="660400" cy="682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75240" y="2854225"/>
            <a:ext cx="4172383" cy="4632977"/>
            <a:chOff x="0" y="0"/>
            <a:chExt cx="660400" cy="73330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733302"/>
            </a:xfrm>
            <a:custGeom>
              <a:avLst/>
              <a:gdLst/>
              <a:ahLst/>
              <a:cxnLst/>
              <a:rect l="l" t="t" r="r" b="b"/>
              <a:pathLst>
                <a:path w="660400" h="73330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736"/>
                  </a:cubicBezTo>
                  <a:lnTo>
                    <a:pt x="660400" y="733302"/>
                  </a:lnTo>
                  <a:lnTo>
                    <a:pt x="0" y="733302"/>
                  </a:lnTo>
                  <a:lnTo>
                    <a:pt x="0" y="32703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0800"/>
              <a:ext cx="660400" cy="682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00655" y="2936567"/>
            <a:ext cx="4121554" cy="4468294"/>
            <a:chOff x="0" y="0"/>
            <a:chExt cx="585724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4"/>
              <a:stretch>
                <a:fillRect l="-4206" r="-42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13315" y="5209208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1" y="0"/>
                </a:lnTo>
                <a:lnTo>
                  <a:pt x="923851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>
            <a:off x="5734883" y="4359219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2"/>
                </a:lnTo>
                <a:lnTo>
                  <a:pt x="941137" y="1568562"/>
                </a:lnTo>
                <a:lnTo>
                  <a:pt x="9411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 flipV="1">
            <a:off x="-884807" y="8345111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3827014" y="1286834"/>
                </a:moveTo>
                <a:lnTo>
                  <a:pt x="0" y="1286834"/>
                </a:lnTo>
                <a:lnTo>
                  <a:pt x="0" y="0"/>
                </a:lnTo>
                <a:lnTo>
                  <a:pt x="3827014" y="0"/>
                </a:lnTo>
                <a:lnTo>
                  <a:pt x="3827014" y="128683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738749" y="82296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0"/>
                </a:moveTo>
                <a:lnTo>
                  <a:pt x="5041102" y="0"/>
                </a:lnTo>
                <a:lnTo>
                  <a:pt x="50411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345793" y="242313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0" y="0"/>
                </a:moveTo>
                <a:lnTo>
                  <a:pt x="3827014" y="0"/>
                </a:lnTo>
                <a:lnTo>
                  <a:pt x="3827014" y="1286833"/>
                </a:lnTo>
                <a:lnTo>
                  <a:pt x="0" y="12868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 flipV="1">
            <a:off x="-1491851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5364982" y="1687499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1" y="0"/>
                </a:lnTo>
                <a:lnTo>
                  <a:pt x="369901" y="369901"/>
                </a:lnTo>
                <a:lnTo>
                  <a:pt x="0" y="3699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5180031" y="8618627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1" y="0"/>
                </a:lnTo>
                <a:lnTo>
                  <a:pt x="369901" y="369901"/>
                </a:lnTo>
                <a:lnTo>
                  <a:pt x="0" y="3699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4887001" y="6296778"/>
            <a:ext cx="2636901" cy="1438210"/>
          </a:xfrm>
          <a:custGeom>
            <a:avLst/>
            <a:gdLst/>
            <a:ahLst/>
            <a:cxnLst/>
            <a:rect l="l" t="t" r="r" b="b"/>
            <a:pathLst>
              <a:path w="2636901" h="1438210">
                <a:moveTo>
                  <a:pt x="0" y="0"/>
                </a:moveTo>
                <a:lnTo>
                  <a:pt x="2636901" y="0"/>
                </a:lnTo>
                <a:lnTo>
                  <a:pt x="2636901" y="1438209"/>
                </a:lnTo>
                <a:lnTo>
                  <a:pt x="0" y="143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631523" y="1981631"/>
            <a:ext cx="2938264" cy="1909872"/>
          </a:xfrm>
          <a:custGeom>
            <a:avLst/>
            <a:gdLst/>
            <a:ahLst/>
            <a:cxnLst/>
            <a:rect l="l" t="t" r="r" b="b"/>
            <a:pathLst>
              <a:path w="2938264" h="1909872">
                <a:moveTo>
                  <a:pt x="0" y="0"/>
                </a:moveTo>
                <a:lnTo>
                  <a:pt x="2938264" y="0"/>
                </a:lnTo>
                <a:lnTo>
                  <a:pt x="2938264" y="1909871"/>
                </a:lnTo>
                <a:lnTo>
                  <a:pt x="0" y="19098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 rot="-95964">
            <a:off x="8653294" y="3346541"/>
            <a:ext cx="7883537" cy="1848676"/>
            <a:chOff x="0" y="0"/>
            <a:chExt cx="2076322" cy="48689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76322" cy="486894"/>
            </a:xfrm>
            <a:custGeom>
              <a:avLst/>
              <a:gdLst/>
              <a:ahLst/>
              <a:cxnLst/>
              <a:rect l="l" t="t" r="r" b="b"/>
              <a:pathLst>
                <a:path w="2076322" h="486894">
                  <a:moveTo>
                    <a:pt x="96240" y="0"/>
                  </a:moveTo>
                  <a:lnTo>
                    <a:pt x="1980083" y="0"/>
                  </a:lnTo>
                  <a:cubicBezTo>
                    <a:pt x="2005607" y="0"/>
                    <a:pt x="2030086" y="10139"/>
                    <a:pt x="2048134" y="28188"/>
                  </a:cubicBezTo>
                  <a:cubicBezTo>
                    <a:pt x="2066183" y="46236"/>
                    <a:pt x="2076322" y="70715"/>
                    <a:pt x="2076322" y="96240"/>
                  </a:cubicBezTo>
                  <a:lnTo>
                    <a:pt x="2076322" y="390654"/>
                  </a:lnTo>
                  <a:cubicBezTo>
                    <a:pt x="2076322" y="416179"/>
                    <a:pt x="2066183" y="440658"/>
                    <a:pt x="2048134" y="458706"/>
                  </a:cubicBezTo>
                  <a:cubicBezTo>
                    <a:pt x="2030086" y="476755"/>
                    <a:pt x="2005607" y="486894"/>
                    <a:pt x="1980083" y="486894"/>
                  </a:cubicBezTo>
                  <a:lnTo>
                    <a:pt x="96240" y="486894"/>
                  </a:lnTo>
                  <a:cubicBezTo>
                    <a:pt x="43088" y="486894"/>
                    <a:pt x="0" y="443806"/>
                    <a:pt x="0" y="390654"/>
                  </a:cubicBezTo>
                  <a:lnTo>
                    <a:pt x="0" y="96240"/>
                  </a:lnTo>
                  <a:cubicBezTo>
                    <a:pt x="0" y="43088"/>
                    <a:pt x="43088" y="0"/>
                    <a:pt x="96240" y="0"/>
                  </a:cubicBezTo>
                  <a:close/>
                </a:path>
              </a:pathLst>
            </a:custGeom>
            <a:solidFill>
              <a:srgbClr val="FCD6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2076322" cy="544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883016" y="1951956"/>
            <a:ext cx="10530435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OH, THE POSSIBILITIES</a:t>
            </a:r>
          </a:p>
        </p:txBody>
      </p:sp>
      <p:sp>
        <p:nvSpPr>
          <p:cNvPr id="35" name="TextBox 35"/>
          <p:cNvSpPr txBox="1"/>
          <p:nvPr/>
        </p:nvSpPr>
        <p:spPr>
          <a:xfrm rot="-83135">
            <a:off x="8273478" y="3660531"/>
            <a:ext cx="863898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Let’s brainstorm...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5615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144000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10389615" y="0"/>
                </a:moveTo>
                <a:lnTo>
                  <a:pt x="0" y="0"/>
                </a:lnTo>
                <a:lnTo>
                  <a:pt x="0" y="10994302"/>
                </a:lnTo>
                <a:lnTo>
                  <a:pt x="10389615" y="10994302"/>
                </a:lnTo>
                <a:lnTo>
                  <a:pt x="10389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546786" y="2218720"/>
            <a:ext cx="19381572" cy="6875084"/>
            <a:chOff x="0" y="0"/>
            <a:chExt cx="5104612" cy="18107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04612" cy="1810722"/>
            </a:xfrm>
            <a:custGeom>
              <a:avLst/>
              <a:gdLst/>
              <a:ahLst/>
              <a:cxnLst/>
              <a:rect l="l" t="t" r="r" b="b"/>
              <a:pathLst>
                <a:path w="5104612" h="1810722">
                  <a:moveTo>
                    <a:pt x="0" y="0"/>
                  </a:moveTo>
                  <a:lnTo>
                    <a:pt x="5104612" y="0"/>
                  </a:lnTo>
                  <a:lnTo>
                    <a:pt x="5104612" y="1810722"/>
                  </a:lnTo>
                  <a:lnTo>
                    <a:pt x="0" y="1810722"/>
                  </a:lnTo>
                  <a:close/>
                </a:path>
              </a:pathLst>
            </a:custGeom>
            <a:solidFill>
              <a:srgbClr val="F8B9B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5104612" cy="1867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18903" y="265572"/>
            <a:ext cx="8994003" cy="1953148"/>
            <a:chOff x="0" y="0"/>
            <a:chExt cx="2368791" cy="5144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68791" cy="514409"/>
            </a:xfrm>
            <a:custGeom>
              <a:avLst/>
              <a:gdLst/>
              <a:ahLst/>
              <a:cxnLst/>
              <a:rect l="l" t="t" r="r" b="b"/>
              <a:pathLst>
                <a:path w="2368791" h="514409">
                  <a:moveTo>
                    <a:pt x="84357" y="0"/>
                  </a:moveTo>
                  <a:lnTo>
                    <a:pt x="2284434" y="0"/>
                  </a:lnTo>
                  <a:cubicBezTo>
                    <a:pt x="2331023" y="0"/>
                    <a:pt x="2368791" y="37768"/>
                    <a:pt x="2368791" y="84357"/>
                  </a:cubicBezTo>
                  <a:lnTo>
                    <a:pt x="2368791" y="430052"/>
                  </a:lnTo>
                  <a:cubicBezTo>
                    <a:pt x="2368791" y="476641"/>
                    <a:pt x="2331023" y="514409"/>
                    <a:pt x="2284434" y="514409"/>
                  </a:cubicBezTo>
                  <a:lnTo>
                    <a:pt x="84357" y="514409"/>
                  </a:lnTo>
                  <a:cubicBezTo>
                    <a:pt x="37768" y="514409"/>
                    <a:pt x="0" y="476641"/>
                    <a:pt x="0" y="430052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368791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04363" y="349968"/>
            <a:ext cx="8679275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READ-A-LOUD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387721" y="7614945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-1298506" y="7614945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4145894" y="0"/>
                </a:moveTo>
                <a:lnTo>
                  <a:pt x="0" y="0"/>
                </a:lnTo>
                <a:lnTo>
                  <a:pt x="0" y="4114800"/>
                </a:lnTo>
                <a:lnTo>
                  <a:pt x="4145894" y="4114800"/>
                </a:lnTo>
                <a:lnTo>
                  <a:pt x="41458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342438" y="265572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2885815" y="1102393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2"/>
                </a:lnTo>
                <a:lnTo>
                  <a:pt x="941137" y="1568562"/>
                </a:lnTo>
                <a:lnTo>
                  <a:pt x="9411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 flipV="1">
            <a:off x="-784486" y="2654667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3827014" y="1286834"/>
                </a:moveTo>
                <a:lnTo>
                  <a:pt x="0" y="1286834"/>
                </a:lnTo>
                <a:lnTo>
                  <a:pt x="0" y="0"/>
                </a:lnTo>
                <a:lnTo>
                  <a:pt x="3827014" y="0"/>
                </a:lnTo>
                <a:lnTo>
                  <a:pt x="3827014" y="12868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V="1">
            <a:off x="15118441" y="2670955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0" y="1286833"/>
                </a:moveTo>
                <a:lnTo>
                  <a:pt x="3827014" y="1286833"/>
                </a:lnTo>
                <a:lnTo>
                  <a:pt x="3827014" y="0"/>
                </a:lnTo>
                <a:lnTo>
                  <a:pt x="0" y="0"/>
                </a:lnTo>
                <a:lnTo>
                  <a:pt x="0" y="128683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5909537" y="9093804"/>
            <a:ext cx="6468926" cy="859217"/>
            <a:chOff x="0" y="0"/>
            <a:chExt cx="1703750" cy="2262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750" cy="226296"/>
            </a:xfrm>
            <a:custGeom>
              <a:avLst/>
              <a:gdLst/>
              <a:ahLst/>
              <a:cxnLst/>
              <a:rect l="l" t="t" r="r" b="b"/>
              <a:pathLst>
                <a:path w="1703750" h="226296">
                  <a:moveTo>
                    <a:pt x="113148" y="0"/>
                  </a:moveTo>
                  <a:lnTo>
                    <a:pt x="1590602" y="0"/>
                  </a:lnTo>
                  <a:cubicBezTo>
                    <a:pt x="1653092" y="0"/>
                    <a:pt x="1703750" y="50658"/>
                    <a:pt x="1703750" y="113148"/>
                  </a:cubicBezTo>
                  <a:lnTo>
                    <a:pt x="1703750" y="113148"/>
                  </a:lnTo>
                  <a:cubicBezTo>
                    <a:pt x="1703750" y="175638"/>
                    <a:pt x="1653092" y="226296"/>
                    <a:pt x="1590602" y="226296"/>
                  </a:cubicBezTo>
                  <a:lnTo>
                    <a:pt x="113148" y="226296"/>
                  </a:lnTo>
                  <a:cubicBezTo>
                    <a:pt x="50658" y="226296"/>
                    <a:pt x="0" y="175638"/>
                    <a:pt x="0" y="113148"/>
                  </a:cubicBezTo>
                  <a:lnTo>
                    <a:pt x="0" y="113148"/>
                  </a:lnTo>
                  <a:cubicBezTo>
                    <a:pt x="0" y="50658"/>
                    <a:pt x="50658" y="0"/>
                    <a:pt x="113148" y="0"/>
                  </a:cubicBezTo>
                  <a:close/>
                </a:path>
              </a:pathLst>
            </a:custGeom>
            <a:solidFill>
              <a:srgbClr val="B2C0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703750" cy="28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829082" y="9182100"/>
            <a:ext cx="1262983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Book #1</a:t>
            </a:r>
          </a:p>
        </p:txBody>
      </p:sp>
      <p:sp>
        <p:nvSpPr>
          <p:cNvPr id="21" name="Freeform 21"/>
          <p:cNvSpPr/>
          <p:nvPr/>
        </p:nvSpPr>
        <p:spPr>
          <a:xfrm flipV="1">
            <a:off x="15083362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0" y="4114800"/>
                </a:moveTo>
                <a:lnTo>
                  <a:pt x="5041102" y="4114800"/>
                </a:lnTo>
                <a:lnTo>
                  <a:pt x="504110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 flipV="1">
            <a:off x="-1491851" y="-2011065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6201082" y="9258300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1545818" y="9338462"/>
            <a:ext cx="450063" cy="450063"/>
          </a:xfrm>
          <a:custGeom>
            <a:avLst/>
            <a:gdLst/>
            <a:ahLst/>
            <a:cxnLst/>
            <a:rect l="l" t="t" r="r" b="b"/>
            <a:pathLst>
              <a:path w="450063" h="450063">
                <a:moveTo>
                  <a:pt x="0" y="0"/>
                </a:moveTo>
                <a:lnTo>
                  <a:pt x="450063" y="0"/>
                </a:lnTo>
                <a:lnTo>
                  <a:pt x="450063" y="450063"/>
                </a:lnTo>
                <a:lnTo>
                  <a:pt x="0" y="450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178570" y="2348251"/>
            <a:ext cx="5367247" cy="6616021"/>
          </a:xfrm>
          <a:custGeom>
            <a:avLst/>
            <a:gdLst/>
            <a:ahLst/>
            <a:cxnLst/>
            <a:rect l="l" t="t" r="r" b="b"/>
            <a:pathLst>
              <a:path w="5367247" h="6616021">
                <a:moveTo>
                  <a:pt x="0" y="0"/>
                </a:moveTo>
                <a:lnTo>
                  <a:pt x="5367248" y="0"/>
                </a:lnTo>
                <a:lnTo>
                  <a:pt x="5367248" y="6616021"/>
                </a:lnTo>
                <a:lnTo>
                  <a:pt x="0" y="66160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7711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064757" y="-573855"/>
            <a:ext cx="11675102" cy="11878531"/>
            <a:chOff x="0" y="0"/>
            <a:chExt cx="3074924" cy="31285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74924" cy="3128502"/>
            </a:xfrm>
            <a:custGeom>
              <a:avLst/>
              <a:gdLst/>
              <a:ahLst/>
              <a:cxnLst/>
              <a:rect l="l" t="t" r="r" b="b"/>
              <a:pathLst>
                <a:path w="3074924" h="3128502">
                  <a:moveTo>
                    <a:pt x="33819" y="0"/>
                  </a:moveTo>
                  <a:lnTo>
                    <a:pt x="3041105" y="0"/>
                  </a:lnTo>
                  <a:cubicBezTo>
                    <a:pt x="3050074" y="0"/>
                    <a:pt x="3058676" y="3563"/>
                    <a:pt x="3065019" y="9905"/>
                  </a:cubicBezTo>
                  <a:cubicBezTo>
                    <a:pt x="3071361" y="16248"/>
                    <a:pt x="3074924" y="24849"/>
                    <a:pt x="3074924" y="33819"/>
                  </a:cubicBezTo>
                  <a:lnTo>
                    <a:pt x="3074924" y="3094683"/>
                  </a:lnTo>
                  <a:cubicBezTo>
                    <a:pt x="3074924" y="3103653"/>
                    <a:pt x="3071361" y="3112255"/>
                    <a:pt x="3065019" y="3118597"/>
                  </a:cubicBezTo>
                  <a:cubicBezTo>
                    <a:pt x="3058676" y="3124939"/>
                    <a:pt x="3050074" y="3128502"/>
                    <a:pt x="3041105" y="3128502"/>
                  </a:cubicBezTo>
                  <a:lnTo>
                    <a:pt x="33819" y="3128502"/>
                  </a:lnTo>
                  <a:cubicBezTo>
                    <a:pt x="24849" y="3128502"/>
                    <a:pt x="16248" y="3124939"/>
                    <a:pt x="9905" y="3118597"/>
                  </a:cubicBezTo>
                  <a:cubicBezTo>
                    <a:pt x="3563" y="3112255"/>
                    <a:pt x="0" y="3103653"/>
                    <a:pt x="0" y="3094683"/>
                  </a:cubicBezTo>
                  <a:lnTo>
                    <a:pt x="0" y="33819"/>
                  </a:lnTo>
                  <a:cubicBezTo>
                    <a:pt x="0" y="24849"/>
                    <a:pt x="3563" y="16248"/>
                    <a:pt x="9905" y="9905"/>
                  </a:cubicBezTo>
                  <a:cubicBezTo>
                    <a:pt x="16248" y="3563"/>
                    <a:pt x="24849" y="0"/>
                    <a:pt x="33819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74924" cy="318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4850" y="4876341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272658" y="8784156"/>
            <a:ext cx="2636901" cy="1438210"/>
          </a:xfrm>
          <a:custGeom>
            <a:avLst/>
            <a:gdLst/>
            <a:ahLst/>
            <a:cxnLst/>
            <a:rect l="l" t="t" r="r" b="b"/>
            <a:pathLst>
              <a:path w="2636901" h="1438210">
                <a:moveTo>
                  <a:pt x="0" y="0"/>
                </a:moveTo>
                <a:lnTo>
                  <a:pt x="2636901" y="0"/>
                </a:lnTo>
                <a:lnTo>
                  <a:pt x="2636901" y="1438210"/>
                </a:lnTo>
                <a:lnTo>
                  <a:pt x="0" y="1438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126492" y="56231"/>
            <a:ext cx="2938264" cy="1909872"/>
          </a:xfrm>
          <a:custGeom>
            <a:avLst/>
            <a:gdLst/>
            <a:ahLst/>
            <a:cxnLst/>
            <a:rect l="l" t="t" r="r" b="b"/>
            <a:pathLst>
              <a:path w="2938264" h="1909872">
                <a:moveTo>
                  <a:pt x="0" y="0"/>
                </a:moveTo>
                <a:lnTo>
                  <a:pt x="2938265" y="0"/>
                </a:lnTo>
                <a:lnTo>
                  <a:pt x="2938265" y="1909872"/>
                </a:lnTo>
                <a:lnTo>
                  <a:pt x="0" y="1909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641998" y="1213651"/>
            <a:ext cx="6914059" cy="1874806"/>
            <a:chOff x="0" y="0"/>
            <a:chExt cx="1820987" cy="493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0987" cy="493776"/>
            </a:xfrm>
            <a:custGeom>
              <a:avLst/>
              <a:gdLst/>
              <a:ahLst/>
              <a:cxnLst/>
              <a:rect l="l" t="t" r="r" b="b"/>
              <a:pathLst>
                <a:path w="1820987" h="493776">
                  <a:moveTo>
                    <a:pt x="109734" y="0"/>
                  </a:moveTo>
                  <a:lnTo>
                    <a:pt x="1711253" y="0"/>
                  </a:lnTo>
                  <a:cubicBezTo>
                    <a:pt x="1740356" y="0"/>
                    <a:pt x="1768267" y="11561"/>
                    <a:pt x="1788846" y="32140"/>
                  </a:cubicBezTo>
                  <a:cubicBezTo>
                    <a:pt x="1809425" y="52720"/>
                    <a:pt x="1820987" y="80631"/>
                    <a:pt x="1820987" y="109734"/>
                  </a:cubicBezTo>
                  <a:lnTo>
                    <a:pt x="1820987" y="384042"/>
                  </a:lnTo>
                  <a:cubicBezTo>
                    <a:pt x="1820987" y="413145"/>
                    <a:pt x="1809425" y="441057"/>
                    <a:pt x="1788846" y="461636"/>
                  </a:cubicBezTo>
                  <a:cubicBezTo>
                    <a:pt x="1768267" y="482215"/>
                    <a:pt x="1740356" y="493776"/>
                    <a:pt x="1711253" y="493776"/>
                  </a:cubicBezTo>
                  <a:lnTo>
                    <a:pt x="109734" y="493776"/>
                  </a:lnTo>
                  <a:cubicBezTo>
                    <a:pt x="80631" y="493776"/>
                    <a:pt x="52720" y="482215"/>
                    <a:pt x="32140" y="461636"/>
                  </a:cubicBezTo>
                  <a:cubicBezTo>
                    <a:pt x="11561" y="441057"/>
                    <a:pt x="0" y="413145"/>
                    <a:pt x="0" y="384042"/>
                  </a:cubicBezTo>
                  <a:lnTo>
                    <a:pt x="0" y="109734"/>
                  </a:lnTo>
                  <a:cubicBezTo>
                    <a:pt x="0" y="80631"/>
                    <a:pt x="11561" y="52720"/>
                    <a:pt x="32140" y="32140"/>
                  </a:cubicBezTo>
                  <a:cubicBezTo>
                    <a:pt x="52720" y="11561"/>
                    <a:pt x="80631" y="0"/>
                    <a:pt x="109734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820987" cy="55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95964">
            <a:off x="8716321" y="2864143"/>
            <a:ext cx="8765414" cy="1669037"/>
            <a:chOff x="0" y="0"/>
            <a:chExt cx="2308586" cy="4395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08586" cy="439582"/>
            </a:xfrm>
            <a:custGeom>
              <a:avLst/>
              <a:gdLst/>
              <a:ahLst/>
              <a:cxnLst/>
              <a:rect l="l" t="t" r="r" b="b"/>
              <a:pathLst>
                <a:path w="2308586" h="439582">
                  <a:moveTo>
                    <a:pt x="86557" y="0"/>
                  </a:moveTo>
                  <a:lnTo>
                    <a:pt x="2222029" y="0"/>
                  </a:lnTo>
                  <a:cubicBezTo>
                    <a:pt x="2269833" y="0"/>
                    <a:pt x="2308586" y="38753"/>
                    <a:pt x="2308586" y="86557"/>
                  </a:cubicBezTo>
                  <a:lnTo>
                    <a:pt x="2308586" y="353025"/>
                  </a:lnTo>
                  <a:cubicBezTo>
                    <a:pt x="2308586" y="400829"/>
                    <a:pt x="2269833" y="439582"/>
                    <a:pt x="2222029" y="439582"/>
                  </a:cubicBezTo>
                  <a:lnTo>
                    <a:pt x="86557" y="439582"/>
                  </a:lnTo>
                  <a:cubicBezTo>
                    <a:pt x="38753" y="439582"/>
                    <a:pt x="0" y="400829"/>
                    <a:pt x="0" y="353025"/>
                  </a:cubicBezTo>
                  <a:lnTo>
                    <a:pt x="0" y="86557"/>
                  </a:lnTo>
                  <a:cubicBezTo>
                    <a:pt x="0" y="38753"/>
                    <a:pt x="38753" y="0"/>
                    <a:pt x="86557" y="0"/>
                  </a:cubicBezTo>
                  <a:close/>
                </a:path>
              </a:pathLst>
            </a:custGeom>
            <a:solidFill>
              <a:srgbClr val="FCD6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308586" cy="496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142549" y="1205434"/>
            <a:ext cx="7912956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LET’S</a:t>
            </a:r>
          </a:p>
        </p:txBody>
      </p:sp>
      <p:sp>
        <p:nvSpPr>
          <p:cNvPr id="16" name="Freeform 16"/>
          <p:cNvSpPr/>
          <p:nvPr/>
        </p:nvSpPr>
        <p:spPr>
          <a:xfrm flipH="1" flipV="1">
            <a:off x="-277763" y="9258300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3827014" y="1286834"/>
                </a:moveTo>
                <a:lnTo>
                  <a:pt x="0" y="1286834"/>
                </a:lnTo>
                <a:lnTo>
                  <a:pt x="0" y="0"/>
                </a:lnTo>
                <a:lnTo>
                  <a:pt x="3827014" y="0"/>
                </a:lnTo>
                <a:lnTo>
                  <a:pt x="3827014" y="128683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916140" y="8374396"/>
            <a:ext cx="4863711" cy="3970004"/>
          </a:xfrm>
          <a:custGeom>
            <a:avLst/>
            <a:gdLst/>
            <a:ahLst/>
            <a:cxnLst/>
            <a:rect l="l" t="t" r="r" b="b"/>
            <a:pathLst>
              <a:path w="4863711" h="3970004">
                <a:moveTo>
                  <a:pt x="0" y="0"/>
                </a:moveTo>
                <a:lnTo>
                  <a:pt x="4863711" y="0"/>
                </a:lnTo>
                <a:lnTo>
                  <a:pt x="4863711" y="3970004"/>
                </a:lnTo>
                <a:lnTo>
                  <a:pt x="0" y="3970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45793" y="427263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0" y="0"/>
                </a:moveTo>
                <a:lnTo>
                  <a:pt x="3827014" y="0"/>
                </a:lnTo>
                <a:lnTo>
                  <a:pt x="3827014" y="1286834"/>
                </a:lnTo>
                <a:lnTo>
                  <a:pt x="0" y="1286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 flipV="1">
            <a:off x="-1491851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087708" y="242313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1" y="0"/>
                </a:lnTo>
                <a:lnTo>
                  <a:pt x="369901" y="369901"/>
                </a:lnTo>
                <a:lnTo>
                  <a:pt x="0" y="369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>
            <a:off x="7082420" y="2475365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2"/>
                </a:lnTo>
                <a:lnTo>
                  <a:pt x="941137" y="1568562"/>
                </a:lnTo>
                <a:lnTo>
                  <a:pt x="9411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 rot="-77359">
            <a:off x="8597324" y="2787341"/>
            <a:ext cx="8997834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REVIEW: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86747" y="5347101"/>
            <a:ext cx="8916573" cy="395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99"/>
              </a:lnSpc>
            </a:pP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Why is it important to consider WHO we are when making plans for the future?</a:t>
            </a:r>
          </a:p>
          <a:p>
            <a:pPr algn="just">
              <a:lnSpc>
                <a:spcPts val="3299"/>
              </a:lnSpc>
            </a:pPr>
            <a:endParaRPr lang="en-US" sz="37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just">
              <a:lnSpc>
                <a:spcPts val="5699"/>
              </a:lnSpc>
            </a:pP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How can understanding our interests, strengths, and passions help us find </a:t>
            </a:r>
          </a:p>
          <a:p>
            <a:pPr algn="just">
              <a:lnSpc>
                <a:spcPts val="5699"/>
              </a:lnSpc>
            </a:pP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 path that fits?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91019" y="2057400"/>
            <a:ext cx="5367247" cy="6616021"/>
          </a:xfrm>
          <a:custGeom>
            <a:avLst/>
            <a:gdLst/>
            <a:ahLst/>
            <a:cxnLst/>
            <a:rect l="l" t="t" r="r" b="b"/>
            <a:pathLst>
              <a:path w="5367247" h="6616021">
                <a:moveTo>
                  <a:pt x="0" y="0"/>
                </a:moveTo>
                <a:lnTo>
                  <a:pt x="5367247" y="0"/>
                </a:lnTo>
                <a:lnTo>
                  <a:pt x="5367247" y="6616021"/>
                </a:lnTo>
                <a:lnTo>
                  <a:pt x="0" y="661602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7711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573855"/>
            <a:ext cx="19739859" cy="11878531"/>
            <a:chOff x="0" y="0"/>
            <a:chExt cx="5198975" cy="31285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8975" cy="3128502"/>
            </a:xfrm>
            <a:custGeom>
              <a:avLst/>
              <a:gdLst/>
              <a:ahLst/>
              <a:cxnLst/>
              <a:rect l="l" t="t" r="r" b="b"/>
              <a:pathLst>
                <a:path w="5198975" h="3128502">
                  <a:moveTo>
                    <a:pt x="20002" y="0"/>
                  </a:moveTo>
                  <a:lnTo>
                    <a:pt x="5178973" y="0"/>
                  </a:lnTo>
                  <a:cubicBezTo>
                    <a:pt x="5190020" y="0"/>
                    <a:pt x="5198975" y="8955"/>
                    <a:pt x="5198975" y="20002"/>
                  </a:cubicBezTo>
                  <a:lnTo>
                    <a:pt x="5198975" y="3108500"/>
                  </a:lnTo>
                  <a:cubicBezTo>
                    <a:pt x="5198975" y="3119547"/>
                    <a:pt x="5190020" y="3128502"/>
                    <a:pt x="5178973" y="3128502"/>
                  </a:cubicBezTo>
                  <a:lnTo>
                    <a:pt x="20002" y="3128502"/>
                  </a:lnTo>
                  <a:cubicBezTo>
                    <a:pt x="8955" y="3128502"/>
                    <a:pt x="0" y="3119547"/>
                    <a:pt x="0" y="3108500"/>
                  </a:cubicBezTo>
                  <a:lnTo>
                    <a:pt x="0" y="20002"/>
                  </a:lnTo>
                  <a:cubicBezTo>
                    <a:pt x="0" y="8955"/>
                    <a:pt x="8955" y="0"/>
                    <a:pt x="20002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198975" cy="318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86971" y="427263"/>
            <a:ext cx="6914059" cy="1874806"/>
            <a:chOff x="0" y="0"/>
            <a:chExt cx="1820987" cy="4937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0987" cy="493776"/>
            </a:xfrm>
            <a:custGeom>
              <a:avLst/>
              <a:gdLst/>
              <a:ahLst/>
              <a:cxnLst/>
              <a:rect l="l" t="t" r="r" b="b"/>
              <a:pathLst>
                <a:path w="1820987" h="493776">
                  <a:moveTo>
                    <a:pt x="109734" y="0"/>
                  </a:moveTo>
                  <a:lnTo>
                    <a:pt x="1711253" y="0"/>
                  </a:lnTo>
                  <a:cubicBezTo>
                    <a:pt x="1740356" y="0"/>
                    <a:pt x="1768267" y="11561"/>
                    <a:pt x="1788846" y="32140"/>
                  </a:cubicBezTo>
                  <a:cubicBezTo>
                    <a:pt x="1809425" y="52720"/>
                    <a:pt x="1820987" y="80631"/>
                    <a:pt x="1820987" y="109734"/>
                  </a:cubicBezTo>
                  <a:lnTo>
                    <a:pt x="1820987" y="384042"/>
                  </a:lnTo>
                  <a:cubicBezTo>
                    <a:pt x="1820987" y="413145"/>
                    <a:pt x="1809425" y="441057"/>
                    <a:pt x="1788846" y="461636"/>
                  </a:cubicBezTo>
                  <a:cubicBezTo>
                    <a:pt x="1768267" y="482215"/>
                    <a:pt x="1740356" y="493776"/>
                    <a:pt x="1711253" y="493776"/>
                  </a:cubicBezTo>
                  <a:lnTo>
                    <a:pt x="109734" y="493776"/>
                  </a:lnTo>
                  <a:cubicBezTo>
                    <a:pt x="80631" y="493776"/>
                    <a:pt x="52720" y="482215"/>
                    <a:pt x="32140" y="461636"/>
                  </a:cubicBezTo>
                  <a:cubicBezTo>
                    <a:pt x="11561" y="441057"/>
                    <a:pt x="0" y="413145"/>
                    <a:pt x="0" y="384042"/>
                  </a:cubicBezTo>
                  <a:lnTo>
                    <a:pt x="0" y="109734"/>
                  </a:lnTo>
                  <a:cubicBezTo>
                    <a:pt x="0" y="80631"/>
                    <a:pt x="11561" y="52720"/>
                    <a:pt x="32140" y="32140"/>
                  </a:cubicBezTo>
                  <a:cubicBezTo>
                    <a:pt x="52720" y="11561"/>
                    <a:pt x="80631" y="0"/>
                    <a:pt x="109734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820987" cy="55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95964">
            <a:off x="4505318" y="1941946"/>
            <a:ext cx="8765414" cy="1669037"/>
            <a:chOff x="0" y="0"/>
            <a:chExt cx="2308586" cy="439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8586" cy="439582"/>
            </a:xfrm>
            <a:custGeom>
              <a:avLst/>
              <a:gdLst/>
              <a:ahLst/>
              <a:cxnLst/>
              <a:rect l="l" t="t" r="r" b="b"/>
              <a:pathLst>
                <a:path w="2308586" h="439582">
                  <a:moveTo>
                    <a:pt x="86557" y="0"/>
                  </a:moveTo>
                  <a:lnTo>
                    <a:pt x="2222029" y="0"/>
                  </a:lnTo>
                  <a:cubicBezTo>
                    <a:pt x="2269833" y="0"/>
                    <a:pt x="2308586" y="38753"/>
                    <a:pt x="2308586" y="86557"/>
                  </a:cubicBezTo>
                  <a:lnTo>
                    <a:pt x="2308586" y="353025"/>
                  </a:lnTo>
                  <a:cubicBezTo>
                    <a:pt x="2308586" y="400829"/>
                    <a:pt x="2269833" y="439582"/>
                    <a:pt x="2222029" y="439582"/>
                  </a:cubicBezTo>
                  <a:lnTo>
                    <a:pt x="86557" y="439582"/>
                  </a:lnTo>
                  <a:cubicBezTo>
                    <a:pt x="38753" y="439582"/>
                    <a:pt x="0" y="400829"/>
                    <a:pt x="0" y="353025"/>
                  </a:cubicBezTo>
                  <a:lnTo>
                    <a:pt x="0" y="86557"/>
                  </a:lnTo>
                  <a:cubicBezTo>
                    <a:pt x="0" y="38753"/>
                    <a:pt x="38753" y="0"/>
                    <a:pt x="86557" y="0"/>
                  </a:cubicBezTo>
                  <a:close/>
                </a:path>
              </a:pathLst>
            </a:custGeom>
            <a:solidFill>
              <a:srgbClr val="FCD6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308586" cy="496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774039" y="1022555"/>
            <a:ext cx="4742831" cy="1594777"/>
          </a:xfrm>
          <a:custGeom>
            <a:avLst/>
            <a:gdLst/>
            <a:ahLst/>
            <a:cxnLst/>
            <a:rect l="l" t="t" r="r" b="b"/>
            <a:pathLst>
              <a:path w="4742831" h="1594777">
                <a:moveTo>
                  <a:pt x="0" y="0"/>
                </a:moveTo>
                <a:lnTo>
                  <a:pt x="4742831" y="0"/>
                </a:lnTo>
                <a:lnTo>
                  <a:pt x="4742831" y="1594777"/>
                </a:lnTo>
                <a:lnTo>
                  <a:pt x="0" y="1594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580923" y="7592662"/>
            <a:ext cx="1527799" cy="2392394"/>
          </a:xfrm>
          <a:custGeom>
            <a:avLst/>
            <a:gdLst/>
            <a:ahLst/>
            <a:cxnLst/>
            <a:rect l="l" t="t" r="r" b="b"/>
            <a:pathLst>
              <a:path w="1527799" h="2392394">
                <a:moveTo>
                  <a:pt x="0" y="0"/>
                </a:moveTo>
                <a:lnTo>
                  <a:pt x="1527799" y="0"/>
                </a:lnTo>
                <a:lnTo>
                  <a:pt x="1527799" y="2392394"/>
                </a:lnTo>
                <a:lnTo>
                  <a:pt x="0" y="2392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445874" y="7575925"/>
            <a:ext cx="1839974" cy="2409132"/>
          </a:xfrm>
          <a:custGeom>
            <a:avLst/>
            <a:gdLst/>
            <a:ahLst/>
            <a:cxnLst/>
            <a:rect l="l" t="t" r="r" b="b"/>
            <a:pathLst>
              <a:path w="1839974" h="2409132">
                <a:moveTo>
                  <a:pt x="0" y="0"/>
                </a:moveTo>
                <a:lnTo>
                  <a:pt x="1839974" y="0"/>
                </a:lnTo>
                <a:lnTo>
                  <a:pt x="1839974" y="2409131"/>
                </a:lnTo>
                <a:lnTo>
                  <a:pt x="0" y="2409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408209" y="7501357"/>
            <a:ext cx="1639242" cy="2483700"/>
          </a:xfrm>
          <a:custGeom>
            <a:avLst/>
            <a:gdLst/>
            <a:ahLst/>
            <a:cxnLst/>
            <a:rect l="l" t="t" r="r" b="b"/>
            <a:pathLst>
              <a:path w="1639242" h="2483700">
                <a:moveTo>
                  <a:pt x="0" y="0"/>
                </a:moveTo>
                <a:lnTo>
                  <a:pt x="1639241" y="0"/>
                </a:lnTo>
                <a:lnTo>
                  <a:pt x="1639241" y="2483699"/>
                </a:lnTo>
                <a:lnTo>
                  <a:pt x="0" y="2483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35398" y="7793621"/>
            <a:ext cx="2288705" cy="2191435"/>
          </a:xfrm>
          <a:custGeom>
            <a:avLst/>
            <a:gdLst/>
            <a:ahLst/>
            <a:cxnLst/>
            <a:rect l="l" t="t" r="r" b="b"/>
            <a:pathLst>
              <a:path w="2288705" h="2191435">
                <a:moveTo>
                  <a:pt x="0" y="0"/>
                </a:moveTo>
                <a:lnTo>
                  <a:pt x="2288705" y="0"/>
                </a:lnTo>
                <a:lnTo>
                  <a:pt x="2288705" y="2191435"/>
                </a:lnTo>
                <a:lnTo>
                  <a:pt x="0" y="2191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35398" y="3868655"/>
            <a:ext cx="15827911" cy="354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99"/>
              </a:lnSpc>
            </a:pP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In the story, cousin Jamie wants to be many things!  What interests, strengths, or passions might Jamie have that sparked an interest in these career ideas?</a:t>
            </a:r>
          </a:p>
          <a:p>
            <a:pPr algn="just">
              <a:lnSpc>
                <a:spcPts val="5699"/>
              </a:lnSpc>
            </a:pPr>
            <a:endParaRPr lang="en-US" sz="37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just">
              <a:lnSpc>
                <a:spcPts val="5699"/>
              </a:lnSpc>
            </a:pP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Web Designer      -      Robot Trainer      -      Nurse      -      Smoothie Tester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32077" y="283237"/>
            <a:ext cx="7912956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LET’S</a:t>
            </a:r>
          </a:p>
        </p:txBody>
      </p:sp>
      <p:sp>
        <p:nvSpPr>
          <p:cNvPr id="19" name="TextBox 19"/>
          <p:cNvSpPr txBox="1"/>
          <p:nvPr/>
        </p:nvSpPr>
        <p:spPr>
          <a:xfrm rot="-77359">
            <a:off x="4386321" y="1774375"/>
            <a:ext cx="8997834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REVIEW: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7711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023557" y="-795766"/>
            <a:ext cx="11675102" cy="11878531"/>
            <a:chOff x="0" y="0"/>
            <a:chExt cx="3074924" cy="31285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74924" cy="3128502"/>
            </a:xfrm>
            <a:custGeom>
              <a:avLst/>
              <a:gdLst/>
              <a:ahLst/>
              <a:cxnLst/>
              <a:rect l="l" t="t" r="r" b="b"/>
              <a:pathLst>
                <a:path w="3074924" h="3128502">
                  <a:moveTo>
                    <a:pt x="33819" y="0"/>
                  </a:moveTo>
                  <a:lnTo>
                    <a:pt x="3041105" y="0"/>
                  </a:lnTo>
                  <a:cubicBezTo>
                    <a:pt x="3050074" y="0"/>
                    <a:pt x="3058676" y="3563"/>
                    <a:pt x="3065019" y="9905"/>
                  </a:cubicBezTo>
                  <a:cubicBezTo>
                    <a:pt x="3071361" y="16248"/>
                    <a:pt x="3074924" y="24849"/>
                    <a:pt x="3074924" y="33819"/>
                  </a:cubicBezTo>
                  <a:lnTo>
                    <a:pt x="3074924" y="3094683"/>
                  </a:lnTo>
                  <a:cubicBezTo>
                    <a:pt x="3074924" y="3103653"/>
                    <a:pt x="3071361" y="3112255"/>
                    <a:pt x="3065019" y="3118597"/>
                  </a:cubicBezTo>
                  <a:cubicBezTo>
                    <a:pt x="3058676" y="3124939"/>
                    <a:pt x="3050074" y="3128502"/>
                    <a:pt x="3041105" y="3128502"/>
                  </a:cubicBezTo>
                  <a:lnTo>
                    <a:pt x="33819" y="3128502"/>
                  </a:lnTo>
                  <a:cubicBezTo>
                    <a:pt x="24849" y="3128502"/>
                    <a:pt x="16248" y="3124939"/>
                    <a:pt x="9905" y="3118597"/>
                  </a:cubicBezTo>
                  <a:cubicBezTo>
                    <a:pt x="3563" y="3112255"/>
                    <a:pt x="0" y="3103653"/>
                    <a:pt x="0" y="3094683"/>
                  </a:cubicBezTo>
                  <a:lnTo>
                    <a:pt x="0" y="33819"/>
                  </a:lnTo>
                  <a:cubicBezTo>
                    <a:pt x="0" y="24849"/>
                    <a:pt x="3563" y="16248"/>
                    <a:pt x="9905" y="9905"/>
                  </a:cubicBezTo>
                  <a:cubicBezTo>
                    <a:pt x="16248" y="3563"/>
                    <a:pt x="24849" y="0"/>
                    <a:pt x="33819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74924" cy="318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4850" y="4876341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64460" y="0"/>
            <a:ext cx="2938264" cy="1909872"/>
          </a:xfrm>
          <a:custGeom>
            <a:avLst/>
            <a:gdLst/>
            <a:ahLst/>
            <a:cxnLst/>
            <a:rect l="l" t="t" r="r" b="b"/>
            <a:pathLst>
              <a:path w="2938264" h="1909872">
                <a:moveTo>
                  <a:pt x="0" y="0"/>
                </a:moveTo>
                <a:lnTo>
                  <a:pt x="2938264" y="0"/>
                </a:lnTo>
                <a:lnTo>
                  <a:pt x="2938264" y="1909872"/>
                </a:lnTo>
                <a:lnTo>
                  <a:pt x="0" y="190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0326005" y="321971"/>
            <a:ext cx="5554189" cy="1735429"/>
            <a:chOff x="0" y="0"/>
            <a:chExt cx="1462832" cy="4570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2832" cy="457068"/>
            </a:xfrm>
            <a:custGeom>
              <a:avLst/>
              <a:gdLst/>
              <a:ahLst/>
              <a:cxnLst/>
              <a:rect l="l" t="t" r="r" b="b"/>
              <a:pathLst>
                <a:path w="1462832" h="457068">
                  <a:moveTo>
                    <a:pt x="136601" y="0"/>
                  </a:moveTo>
                  <a:lnTo>
                    <a:pt x="1326231" y="0"/>
                  </a:lnTo>
                  <a:cubicBezTo>
                    <a:pt x="1401673" y="0"/>
                    <a:pt x="1462832" y="61158"/>
                    <a:pt x="1462832" y="136601"/>
                  </a:cubicBezTo>
                  <a:lnTo>
                    <a:pt x="1462832" y="320467"/>
                  </a:lnTo>
                  <a:cubicBezTo>
                    <a:pt x="1462832" y="395909"/>
                    <a:pt x="1401673" y="457068"/>
                    <a:pt x="1326231" y="457068"/>
                  </a:cubicBezTo>
                  <a:lnTo>
                    <a:pt x="136601" y="457068"/>
                  </a:lnTo>
                  <a:cubicBezTo>
                    <a:pt x="100372" y="457068"/>
                    <a:pt x="65627" y="442676"/>
                    <a:pt x="40010" y="417058"/>
                  </a:cubicBezTo>
                  <a:cubicBezTo>
                    <a:pt x="14392" y="391440"/>
                    <a:pt x="0" y="356695"/>
                    <a:pt x="0" y="320467"/>
                  </a:cubicBezTo>
                  <a:lnTo>
                    <a:pt x="0" y="136601"/>
                  </a:lnTo>
                  <a:cubicBezTo>
                    <a:pt x="0" y="61158"/>
                    <a:pt x="61158" y="0"/>
                    <a:pt x="136601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62832" cy="51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95964">
            <a:off x="8717771" y="1707691"/>
            <a:ext cx="8765414" cy="1669037"/>
            <a:chOff x="0" y="0"/>
            <a:chExt cx="2308586" cy="4395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08586" cy="439582"/>
            </a:xfrm>
            <a:custGeom>
              <a:avLst/>
              <a:gdLst/>
              <a:ahLst/>
              <a:cxnLst/>
              <a:rect l="l" t="t" r="r" b="b"/>
              <a:pathLst>
                <a:path w="2308586" h="439582">
                  <a:moveTo>
                    <a:pt x="86557" y="0"/>
                  </a:moveTo>
                  <a:lnTo>
                    <a:pt x="2222029" y="0"/>
                  </a:lnTo>
                  <a:cubicBezTo>
                    <a:pt x="2269833" y="0"/>
                    <a:pt x="2308586" y="38753"/>
                    <a:pt x="2308586" y="86557"/>
                  </a:cubicBezTo>
                  <a:lnTo>
                    <a:pt x="2308586" y="353025"/>
                  </a:lnTo>
                  <a:cubicBezTo>
                    <a:pt x="2308586" y="400829"/>
                    <a:pt x="2269833" y="439582"/>
                    <a:pt x="2222029" y="439582"/>
                  </a:cubicBezTo>
                  <a:lnTo>
                    <a:pt x="86557" y="439582"/>
                  </a:lnTo>
                  <a:cubicBezTo>
                    <a:pt x="38753" y="439582"/>
                    <a:pt x="0" y="400829"/>
                    <a:pt x="0" y="353025"/>
                  </a:cubicBezTo>
                  <a:lnTo>
                    <a:pt x="0" y="86557"/>
                  </a:lnTo>
                  <a:cubicBezTo>
                    <a:pt x="0" y="38753"/>
                    <a:pt x="38753" y="0"/>
                    <a:pt x="86557" y="0"/>
                  </a:cubicBezTo>
                  <a:close/>
                </a:path>
              </a:pathLst>
            </a:custGeom>
            <a:solidFill>
              <a:srgbClr val="FCD6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308586" cy="496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179613"/>
            <a:ext cx="7912956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LET’S</a:t>
            </a:r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9258300"/>
            <a:ext cx="2438528" cy="819955"/>
          </a:xfrm>
          <a:custGeom>
            <a:avLst/>
            <a:gdLst/>
            <a:ahLst/>
            <a:cxnLst/>
            <a:rect l="l" t="t" r="r" b="b"/>
            <a:pathLst>
              <a:path w="2438528" h="819955">
                <a:moveTo>
                  <a:pt x="2438528" y="819955"/>
                </a:moveTo>
                <a:lnTo>
                  <a:pt x="0" y="819955"/>
                </a:lnTo>
                <a:lnTo>
                  <a:pt x="0" y="0"/>
                </a:lnTo>
                <a:lnTo>
                  <a:pt x="2438528" y="0"/>
                </a:lnTo>
                <a:lnTo>
                  <a:pt x="2438528" y="8199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345793" y="242313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0" y="0"/>
                </a:moveTo>
                <a:lnTo>
                  <a:pt x="3827014" y="0"/>
                </a:lnTo>
                <a:lnTo>
                  <a:pt x="3827014" y="1286833"/>
                </a:lnTo>
                <a:lnTo>
                  <a:pt x="0" y="1286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 flipV="1">
            <a:off x="-1491851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70939" y="6686190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1" y="0"/>
                </a:lnTo>
                <a:lnTo>
                  <a:pt x="369901" y="369901"/>
                </a:lnTo>
                <a:lnTo>
                  <a:pt x="0" y="3699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6794884" y="1757929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1"/>
                </a:lnTo>
                <a:lnTo>
                  <a:pt x="941137" y="1568561"/>
                </a:lnTo>
                <a:lnTo>
                  <a:pt x="9411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589753" y="2057400"/>
            <a:ext cx="2302175" cy="230217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C0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MiCracker TH"/>
                  <a:ea typeface="MiCracker TH"/>
                  <a:cs typeface="MiCracker TH"/>
                  <a:sym typeface="MiCracker TH"/>
                </a:rPr>
                <a:t>Jamie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05740" y="3840232"/>
            <a:ext cx="3359712" cy="1935861"/>
            <a:chOff x="0" y="0"/>
            <a:chExt cx="884862" cy="5098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4862" cy="509856"/>
            </a:xfrm>
            <a:custGeom>
              <a:avLst/>
              <a:gdLst/>
              <a:ahLst/>
              <a:cxnLst/>
              <a:rect l="l" t="t" r="r" b="b"/>
              <a:pathLst>
                <a:path w="884862" h="509856">
                  <a:moveTo>
                    <a:pt x="0" y="0"/>
                  </a:moveTo>
                  <a:lnTo>
                    <a:pt x="884862" y="0"/>
                  </a:lnTo>
                  <a:lnTo>
                    <a:pt x="884862" y="509856"/>
                  </a:lnTo>
                  <a:lnTo>
                    <a:pt x="0" y="509856"/>
                  </a:lnTo>
                  <a:close/>
                </a:path>
              </a:pathLst>
            </a:custGeom>
            <a:solidFill>
              <a:srgbClr val="B2C0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84862" cy="567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MiCracker TH"/>
                  <a:ea typeface="MiCracker TH"/>
                  <a:cs typeface="MiCracker TH"/>
                  <a:sym typeface="MiCracker TH"/>
                </a:rPr>
                <a:t>They want to be someone who uses creative ideas to solve problems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775098" y="6416092"/>
            <a:ext cx="3502060" cy="3086100"/>
            <a:chOff x="0" y="0"/>
            <a:chExt cx="922353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22353" cy="812800"/>
            </a:xfrm>
            <a:custGeom>
              <a:avLst/>
              <a:gdLst/>
              <a:ahLst/>
              <a:cxnLst/>
              <a:rect l="l" t="t" r="r" b="b"/>
              <a:pathLst>
                <a:path w="922353" h="812800">
                  <a:moveTo>
                    <a:pt x="461177" y="0"/>
                  </a:moveTo>
                  <a:lnTo>
                    <a:pt x="922353" y="310462"/>
                  </a:lnTo>
                  <a:lnTo>
                    <a:pt x="746200" y="812800"/>
                  </a:lnTo>
                  <a:lnTo>
                    <a:pt x="176154" y="812800"/>
                  </a:lnTo>
                  <a:lnTo>
                    <a:pt x="0" y="310462"/>
                  </a:lnTo>
                  <a:lnTo>
                    <a:pt x="461177" y="0"/>
                  </a:lnTo>
                  <a:close/>
                </a:path>
              </a:pathLst>
            </a:custGeom>
            <a:solidFill>
              <a:srgbClr val="B2C0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44118" y="146050"/>
              <a:ext cx="634118" cy="61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MiCracker TH"/>
                  <a:ea typeface="MiCracker TH"/>
                  <a:cs typeface="MiCracker TH"/>
                  <a:sym typeface="MiCracker TH"/>
                </a:rPr>
                <a:t>An Architect uses creativity to design buildings.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 rot="-77359">
            <a:off x="8601397" y="1583218"/>
            <a:ext cx="8997834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BRAINSTORM:</a:t>
            </a:r>
          </a:p>
        </p:txBody>
      </p:sp>
      <p:sp>
        <p:nvSpPr>
          <p:cNvPr id="30" name="AutoShape 30"/>
          <p:cNvSpPr/>
          <p:nvPr/>
        </p:nvSpPr>
        <p:spPr>
          <a:xfrm>
            <a:off x="2784782" y="3813390"/>
            <a:ext cx="897491" cy="5297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H="1">
            <a:off x="5633592" y="5776092"/>
            <a:ext cx="456270" cy="127999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8590819" y="3939811"/>
            <a:ext cx="9176692" cy="57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99"/>
              </a:lnSpc>
            </a:pP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Let’s create a web....</a:t>
            </a:r>
          </a:p>
          <a:p>
            <a:pPr algn="just">
              <a:lnSpc>
                <a:spcPts val="900"/>
              </a:lnSpc>
            </a:pPr>
            <a:endParaRPr lang="en-US" sz="37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just">
              <a:lnSpc>
                <a:spcPts val="5699"/>
              </a:lnSpc>
            </a:pPr>
            <a:r>
              <a:rPr lang="en-US" sz="37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Cicles</a:t>
            </a: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: Find a classmate and write each other’s names in a circle on your webs.</a:t>
            </a:r>
          </a:p>
          <a:p>
            <a:pPr algn="just">
              <a:lnSpc>
                <a:spcPts val="5399"/>
              </a:lnSpc>
            </a:pPr>
            <a:r>
              <a:rPr lang="en-US" sz="35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Rectangles</a:t>
            </a:r>
            <a:r>
              <a:rPr lang="en-US" sz="35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: Ask your classmate WHO do they want to become. Write 1 idea in the shape.</a:t>
            </a:r>
          </a:p>
          <a:p>
            <a:pPr algn="just">
              <a:lnSpc>
                <a:spcPts val="5699"/>
              </a:lnSpc>
            </a:pPr>
            <a:r>
              <a:rPr lang="en-US" sz="37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Pentagons</a:t>
            </a: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: Brainstorm together ideas for careers that might be a good fit based on that answer.  Write 1 idea in the shape.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7711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023557" y="-795766"/>
            <a:ext cx="11675102" cy="11878531"/>
            <a:chOff x="0" y="0"/>
            <a:chExt cx="3074924" cy="31285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74924" cy="3128502"/>
            </a:xfrm>
            <a:custGeom>
              <a:avLst/>
              <a:gdLst/>
              <a:ahLst/>
              <a:cxnLst/>
              <a:rect l="l" t="t" r="r" b="b"/>
              <a:pathLst>
                <a:path w="3074924" h="3128502">
                  <a:moveTo>
                    <a:pt x="33819" y="0"/>
                  </a:moveTo>
                  <a:lnTo>
                    <a:pt x="3041105" y="0"/>
                  </a:lnTo>
                  <a:cubicBezTo>
                    <a:pt x="3050074" y="0"/>
                    <a:pt x="3058676" y="3563"/>
                    <a:pt x="3065019" y="9905"/>
                  </a:cubicBezTo>
                  <a:cubicBezTo>
                    <a:pt x="3071361" y="16248"/>
                    <a:pt x="3074924" y="24849"/>
                    <a:pt x="3074924" y="33819"/>
                  </a:cubicBezTo>
                  <a:lnTo>
                    <a:pt x="3074924" y="3094683"/>
                  </a:lnTo>
                  <a:cubicBezTo>
                    <a:pt x="3074924" y="3103653"/>
                    <a:pt x="3071361" y="3112255"/>
                    <a:pt x="3065019" y="3118597"/>
                  </a:cubicBezTo>
                  <a:cubicBezTo>
                    <a:pt x="3058676" y="3124939"/>
                    <a:pt x="3050074" y="3128502"/>
                    <a:pt x="3041105" y="3128502"/>
                  </a:cubicBezTo>
                  <a:lnTo>
                    <a:pt x="33819" y="3128502"/>
                  </a:lnTo>
                  <a:cubicBezTo>
                    <a:pt x="24849" y="3128502"/>
                    <a:pt x="16248" y="3124939"/>
                    <a:pt x="9905" y="3118597"/>
                  </a:cubicBezTo>
                  <a:cubicBezTo>
                    <a:pt x="3563" y="3112255"/>
                    <a:pt x="0" y="3103653"/>
                    <a:pt x="0" y="3094683"/>
                  </a:cubicBezTo>
                  <a:lnTo>
                    <a:pt x="0" y="33819"/>
                  </a:lnTo>
                  <a:cubicBezTo>
                    <a:pt x="0" y="24849"/>
                    <a:pt x="3563" y="16248"/>
                    <a:pt x="9905" y="9905"/>
                  </a:cubicBezTo>
                  <a:cubicBezTo>
                    <a:pt x="16248" y="3563"/>
                    <a:pt x="24849" y="0"/>
                    <a:pt x="33819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74924" cy="318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4850" y="6604176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0" y="0"/>
                </a:lnTo>
                <a:lnTo>
                  <a:pt x="923850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761910" y="-193552"/>
            <a:ext cx="2938264" cy="1909872"/>
          </a:xfrm>
          <a:custGeom>
            <a:avLst/>
            <a:gdLst/>
            <a:ahLst/>
            <a:cxnLst/>
            <a:rect l="l" t="t" r="r" b="b"/>
            <a:pathLst>
              <a:path w="2938264" h="1909872">
                <a:moveTo>
                  <a:pt x="0" y="0"/>
                </a:moveTo>
                <a:lnTo>
                  <a:pt x="2938265" y="0"/>
                </a:lnTo>
                <a:lnTo>
                  <a:pt x="2938265" y="1909872"/>
                </a:lnTo>
                <a:lnTo>
                  <a:pt x="0" y="190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0326005" y="321971"/>
            <a:ext cx="5554189" cy="1735429"/>
            <a:chOff x="0" y="0"/>
            <a:chExt cx="1462832" cy="4570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2832" cy="457068"/>
            </a:xfrm>
            <a:custGeom>
              <a:avLst/>
              <a:gdLst/>
              <a:ahLst/>
              <a:cxnLst/>
              <a:rect l="l" t="t" r="r" b="b"/>
              <a:pathLst>
                <a:path w="1462832" h="457068">
                  <a:moveTo>
                    <a:pt x="136601" y="0"/>
                  </a:moveTo>
                  <a:lnTo>
                    <a:pt x="1326231" y="0"/>
                  </a:lnTo>
                  <a:cubicBezTo>
                    <a:pt x="1401673" y="0"/>
                    <a:pt x="1462832" y="61158"/>
                    <a:pt x="1462832" y="136601"/>
                  </a:cubicBezTo>
                  <a:lnTo>
                    <a:pt x="1462832" y="320467"/>
                  </a:lnTo>
                  <a:cubicBezTo>
                    <a:pt x="1462832" y="395909"/>
                    <a:pt x="1401673" y="457068"/>
                    <a:pt x="1326231" y="457068"/>
                  </a:cubicBezTo>
                  <a:lnTo>
                    <a:pt x="136601" y="457068"/>
                  </a:lnTo>
                  <a:cubicBezTo>
                    <a:pt x="100372" y="457068"/>
                    <a:pt x="65627" y="442676"/>
                    <a:pt x="40010" y="417058"/>
                  </a:cubicBezTo>
                  <a:cubicBezTo>
                    <a:pt x="14392" y="391440"/>
                    <a:pt x="0" y="356695"/>
                    <a:pt x="0" y="320467"/>
                  </a:cubicBezTo>
                  <a:lnTo>
                    <a:pt x="0" y="136601"/>
                  </a:lnTo>
                  <a:cubicBezTo>
                    <a:pt x="0" y="61158"/>
                    <a:pt x="61158" y="0"/>
                    <a:pt x="136601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62832" cy="51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95964">
            <a:off x="8717771" y="1707691"/>
            <a:ext cx="8765414" cy="1669037"/>
            <a:chOff x="0" y="0"/>
            <a:chExt cx="2308586" cy="4395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08586" cy="439582"/>
            </a:xfrm>
            <a:custGeom>
              <a:avLst/>
              <a:gdLst/>
              <a:ahLst/>
              <a:cxnLst/>
              <a:rect l="l" t="t" r="r" b="b"/>
              <a:pathLst>
                <a:path w="2308586" h="439582">
                  <a:moveTo>
                    <a:pt x="86557" y="0"/>
                  </a:moveTo>
                  <a:lnTo>
                    <a:pt x="2222029" y="0"/>
                  </a:lnTo>
                  <a:cubicBezTo>
                    <a:pt x="2269833" y="0"/>
                    <a:pt x="2308586" y="38753"/>
                    <a:pt x="2308586" y="86557"/>
                  </a:cubicBezTo>
                  <a:lnTo>
                    <a:pt x="2308586" y="353025"/>
                  </a:lnTo>
                  <a:cubicBezTo>
                    <a:pt x="2308586" y="400829"/>
                    <a:pt x="2269833" y="439582"/>
                    <a:pt x="2222029" y="439582"/>
                  </a:cubicBezTo>
                  <a:lnTo>
                    <a:pt x="86557" y="439582"/>
                  </a:lnTo>
                  <a:cubicBezTo>
                    <a:pt x="38753" y="439582"/>
                    <a:pt x="0" y="400829"/>
                    <a:pt x="0" y="353025"/>
                  </a:cubicBezTo>
                  <a:lnTo>
                    <a:pt x="0" y="86557"/>
                  </a:lnTo>
                  <a:cubicBezTo>
                    <a:pt x="0" y="38753"/>
                    <a:pt x="38753" y="0"/>
                    <a:pt x="86557" y="0"/>
                  </a:cubicBezTo>
                  <a:close/>
                </a:path>
              </a:pathLst>
            </a:custGeom>
            <a:solidFill>
              <a:srgbClr val="FCD6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308586" cy="496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179613"/>
            <a:ext cx="7912956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LET’S</a:t>
            </a:r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9258300"/>
            <a:ext cx="2438528" cy="819955"/>
          </a:xfrm>
          <a:custGeom>
            <a:avLst/>
            <a:gdLst/>
            <a:ahLst/>
            <a:cxnLst/>
            <a:rect l="l" t="t" r="r" b="b"/>
            <a:pathLst>
              <a:path w="2438528" h="819955">
                <a:moveTo>
                  <a:pt x="2438528" y="819955"/>
                </a:moveTo>
                <a:lnTo>
                  <a:pt x="0" y="819955"/>
                </a:lnTo>
                <a:lnTo>
                  <a:pt x="0" y="0"/>
                </a:lnTo>
                <a:lnTo>
                  <a:pt x="2438528" y="0"/>
                </a:lnTo>
                <a:lnTo>
                  <a:pt x="2438528" y="8199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345793" y="242313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0" y="0"/>
                </a:moveTo>
                <a:lnTo>
                  <a:pt x="3827014" y="0"/>
                </a:lnTo>
                <a:lnTo>
                  <a:pt x="3827014" y="1286833"/>
                </a:lnTo>
                <a:lnTo>
                  <a:pt x="0" y="1286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 flipV="1">
            <a:off x="-1491851" y="-20574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41102" y="0"/>
                </a:lnTo>
                <a:lnTo>
                  <a:pt x="5041102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7271410" y="5307322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2" y="0"/>
                </a:lnTo>
                <a:lnTo>
                  <a:pt x="369902" y="369902"/>
                </a:lnTo>
                <a:lnTo>
                  <a:pt x="0" y="3699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6700175" y="488839"/>
            <a:ext cx="941137" cy="1568561"/>
          </a:xfrm>
          <a:custGeom>
            <a:avLst/>
            <a:gdLst/>
            <a:ahLst/>
            <a:cxnLst/>
            <a:rect l="l" t="t" r="r" b="b"/>
            <a:pathLst>
              <a:path w="941137" h="1568561">
                <a:moveTo>
                  <a:pt x="941137" y="0"/>
                </a:moveTo>
                <a:lnTo>
                  <a:pt x="0" y="0"/>
                </a:lnTo>
                <a:lnTo>
                  <a:pt x="0" y="1568561"/>
                </a:lnTo>
                <a:lnTo>
                  <a:pt x="941137" y="1568561"/>
                </a:lnTo>
                <a:lnTo>
                  <a:pt x="9411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4301409" y="2340459"/>
            <a:ext cx="2302175" cy="230217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D6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MiCracker TH"/>
                  <a:ea typeface="MiCracker TH"/>
                  <a:cs typeface="MiCracker TH"/>
                  <a:sym typeface="MiCracker TH"/>
                </a:rPr>
                <a:t>Andie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66775" y="4205208"/>
            <a:ext cx="3359712" cy="1662236"/>
            <a:chOff x="0" y="0"/>
            <a:chExt cx="884862" cy="4377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4862" cy="437791"/>
            </a:xfrm>
            <a:custGeom>
              <a:avLst/>
              <a:gdLst/>
              <a:ahLst/>
              <a:cxnLst/>
              <a:rect l="l" t="t" r="r" b="b"/>
              <a:pathLst>
                <a:path w="884862" h="437791">
                  <a:moveTo>
                    <a:pt x="0" y="0"/>
                  </a:moveTo>
                  <a:lnTo>
                    <a:pt x="884862" y="0"/>
                  </a:lnTo>
                  <a:lnTo>
                    <a:pt x="884862" y="437791"/>
                  </a:lnTo>
                  <a:lnTo>
                    <a:pt x="0" y="437791"/>
                  </a:lnTo>
                  <a:close/>
                </a:path>
              </a:pathLst>
            </a:custGeom>
            <a:solidFill>
              <a:srgbClr val="FCD6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84862" cy="494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MiCracker TH"/>
                  <a:ea typeface="MiCracker TH"/>
                  <a:cs typeface="MiCracker TH"/>
                  <a:sym typeface="MiCracker TH"/>
                </a:rPr>
                <a:t>They want to be someone who is a great listener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80013" y="6476171"/>
            <a:ext cx="3502060" cy="3086100"/>
            <a:chOff x="0" y="0"/>
            <a:chExt cx="922353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22353" cy="812800"/>
            </a:xfrm>
            <a:custGeom>
              <a:avLst/>
              <a:gdLst/>
              <a:ahLst/>
              <a:cxnLst/>
              <a:rect l="l" t="t" r="r" b="b"/>
              <a:pathLst>
                <a:path w="922353" h="812800">
                  <a:moveTo>
                    <a:pt x="461177" y="0"/>
                  </a:moveTo>
                  <a:lnTo>
                    <a:pt x="922353" y="310462"/>
                  </a:lnTo>
                  <a:lnTo>
                    <a:pt x="746200" y="812800"/>
                  </a:lnTo>
                  <a:lnTo>
                    <a:pt x="176154" y="812800"/>
                  </a:lnTo>
                  <a:lnTo>
                    <a:pt x="0" y="310462"/>
                  </a:lnTo>
                  <a:lnTo>
                    <a:pt x="461177" y="0"/>
                  </a:lnTo>
                  <a:close/>
                </a:path>
              </a:pathLst>
            </a:custGeom>
            <a:solidFill>
              <a:srgbClr val="FCD6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44118" y="146050"/>
              <a:ext cx="634118" cy="61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MiCracker TH"/>
                  <a:ea typeface="MiCracker TH"/>
                  <a:cs typeface="MiCracker TH"/>
                  <a:sym typeface="MiCracker TH"/>
                </a:rPr>
                <a:t>A Therapist or Counsellor listens and helps people 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 rot="-77359">
            <a:off x="8601397" y="1583218"/>
            <a:ext cx="8997834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BRAINSTORM: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14754" y="4090908"/>
            <a:ext cx="9176692" cy="57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99"/>
              </a:lnSpc>
            </a:pP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Let’s create a web....</a:t>
            </a:r>
          </a:p>
          <a:p>
            <a:pPr algn="just">
              <a:lnSpc>
                <a:spcPts val="900"/>
              </a:lnSpc>
            </a:pPr>
            <a:endParaRPr lang="en-US" sz="3799">
              <a:solidFill>
                <a:srgbClr val="000000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just">
              <a:lnSpc>
                <a:spcPts val="5699"/>
              </a:lnSpc>
            </a:pPr>
            <a:r>
              <a:rPr lang="en-US" sz="37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Cicles</a:t>
            </a: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: Find a classmate and write each other’s names in a circle on your webs.</a:t>
            </a:r>
          </a:p>
          <a:p>
            <a:pPr algn="just">
              <a:lnSpc>
                <a:spcPts val="5399"/>
              </a:lnSpc>
            </a:pPr>
            <a:r>
              <a:rPr lang="en-US" sz="35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Rectangles</a:t>
            </a:r>
            <a:r>
              <a:rPr lang="en-US" sz="35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: Ask your classmate WHO do they want to become. Write 1 idea in the shape.</a:t>
            </a:r>
          </a:p>
          <a:p>
            <a:pPr algn="just">
              <a:lnSpc>
                <a:spcPts val="5699"/>
              </a:lnSpc>
            </a:pPr>
            <a:r>
              <a:rPr lang="en-US" sz="3799" u="sng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Pentagons</a:t>
            </a:r>
            <a:r>
              <a:rPr lang="en-US" sz="37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: Brainstorm together ideas for careers that might be a good fit based on that answer.  Write 1 idea in the shape.  </a:t>
            </a:r>
          </a:p>
        </p:txBody>
      </p:sp>
      <p:sp>
        <p:nvSpPr>
          <p:cNvPr id="31" name="AutoShape 31"/>
          <p:cNvSpPr/>
          <p:nvPr/>
        </p:nvSpPr>
        <p:spPr>
          <a:xfrm flipH="1">
            <a:off x="2750896" y="3491547"/>
            <a:ext cx="1550514" cy="42314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2750896" y="5867444"/>
            <a:ext cx="1550514" cy="123455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9151" y="-353651"/>
            <a:ext cx="10389615" cy="10994302"/>
          </a:xfrm>
          <a:custGeom>
            <a:avLst/>
            <a:gdLst/>
            <a:ahLst/>
            <a:cxnLst/>
            <a:rect l="l" t="t" r="r" b="b"/>
            <a:pathLst>
              <a:path w="10389615" h="10994302">
                <a:moveTo>
                  <a:pt x="0" y="0"/>
                </a:moveTo>
                <a:lnTo>
                  <a:pt x="10389615" y="0"/>
                </a:lnTo>
                <a:lnTo>
                  <a:pt x="10389615" y="10994302"/>
                </a:lnTo>
                <a:lnTo>
                  <a:pt x="0" y="1099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617020" y="-795766"/>
            <a:ext cx="11228852" cy="11878531"/>
            <a:chOff x="0" y="0"/>
            <a:chExt cx="2957393" cy="31285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7393" cy="3128502"/>
            </a:xfrm>
            <a:custGeom>
              <a:avLst/>
              <a:gdLst/>
              <a:ahLst/>
              <a:cxnLst/>
              <a:rect l="l" t="t" r="r" b="b"/>
              <a:pathLst>
                <a:path w="2957393" h="3128502">
                  <a:moveTo>
                    <a:pt x="35163" y="0"/>
                  </a:moveTo>
                  <a:lnTo>
                    <a:pt x="2922230" y="0"/>
                  </a:lnTo>
                  <a:cubicBezTo>
                    <a:pt x="2931556" y="0"/>
                    <a:pt x="2940500" y="3705"/>
                    <a:pt x="2947094" y="10299"/>
                  </a:cubicBezTo>
                  <a:cubicBezTo>
                    <a:pt x="2953689" y="16893"/>
                    <a:pt x="2957393" y="25837"/>
                    <a:pt x="2957393" y="35163"/>
                  </a:cubicBezTo>
                  <a:lnTo>
                    <a:pt x="2957393" y="3093339"/>
                  </a:lnTo>
                  <a:cubicBezTo>
                    <a:pt x="2957393" y="3102665"/>
                    <a:pt x="2953689" y="3111609"/>
                    <a:pt x="2947094" y="3118203"/>
                  </a:cubicBezTo>
                  <a:cubicBezTo>
                    <a:pt x="2940500" y="3124797"/>
                    <a:pt x="2931556" y="3128502"/>
                    <a:pt x="2922230" y="3128502"/>
                  </a:cubicBezTo>
                  <a:lnTo>
                    <a:pt x="35163" y="3128502"/>
                  </a:lnTo>
                  <a:cubicBezTo>
                    <a:pt x="15743" y="3128502"/>
                    <a:pt x="0" y="3112759"/>
                    <a:pt x="0" y="3093339"/>
                  </a:cubicBezTo>
                  <a:lnTo>
                    <a:pt x="0" y="35163"/>
                  </a:lnTo>
                  <a:cubicBezTo>
                    <a:pt x="0" y="25837"/>
                    <a:pt x="3705" y="16893"/>
                    <a:pt x="10299" y="10299"/>
                  </a:cubicBezTo>
                  <a:cubicBezTo>
                    <a:pt x="16893" y="3705"/>
                    <a:pt x="25837" y="0"/>
                    <a:pt x="35163" y="0"/>
                  </a:cubicBezTo>
                  <a:close/>
                </a:path>
              </a:pathLst>
            </a:custGeom>
            <a:solidFill>
              <a:srgbClr val="F8B9B8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957393" cy="318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7347" y="2722740"/>
            <a:ext cx="7781472" cy="1980474"/>
            <a:chOff x="0" y="0"/>
            <a:chExt cx="2049441" cy="5216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9441" cy="521606"/>
            </a:xfrm>
            <a:custGeom>
              <a:avLst/>
              <a:gdLst/>
              <a:ahLst/>
              <a:cxnLst/>
              <a:rect l="l" t="t" r="r" b="b"/>
              <a:pathLst>
                <a:path w="2049441" h="521606">
                  <a:moveTo>
                    <a:pt x="97502" y="0"/>
                  </a:moveTo>
                  <a:lnTo>
                    <a:pt x="1951940" y="0"/>
                  </a:lnTo>
                  <a:cubicBezTo>
                    <a:pt x="2005788" y="0"/>
                    <a:pt x="2049441" y="43653"/>
                    <a:pt x="2049441" y="97502"/>
                  </a:cubicBezTo>
                  <a:lnTo>
                    <a:pt x="2049441" y="424104"/>
                  </a:lnTo>
                  <a:cubicBezTo>
                    <a:pt x="2049441" y="449964"/>
                    <a:pt x="2039169" y="474764"/>
                    <a:pt x="2020884" y="493049"/>
                  </a:cubicBezTo>
                  <a:cubicBezTo>
                    <a:pt x="2002599" y="511334"/>
                    <a:pt x="1977799" y="521606"/>
                    <a:pt x="1951940" y="521606"/>
                  </a:cubicBezTo>
                  <a:lnTo>
                    <a:pt x="97502" y="521606"/>
                  </a:lnTo>
                  <a:cubicBezTo>
                    <a:pt x="71643" y="521606"/>
                    <a:pt x="46843" y="511334"/>
                    <a:pt x="28558" y="493049"/>
                  </a:cubicBezTo>
                  <a:cubicBezTo>
                    <a:pt x="10272" y="474764"/>
                    <a:pt x="0" y="449964"/>
                    <a:pt x="0" y="424104"/>
                  </a:cubicBezTo>
                  <a:lnTo>
                    <a:pt x="0" y="97502"/>
                  </a:lnTo>
                  <a:cubicBezTo>
                    <a:pt x="0" y="71643"/>
                    <a:pt x="10272" y="46843"/>
                    <a:pt x="28558" y="28558"/>
                  </a:cubicBezTo>
                  <a:cubicBezTo>
                    <a:pt x="46843" y="10272"/>
                    <a:pt x="71643" y="0"/>
                    <a:pt x="97502" y="0"/>
                  </a:cubicBezTo>
                  <a:close/>
                </a:path>
              </a:pathLst>
            </a:custGeom>
            <a:solidFill>
              <a:srgbClr val="9DC7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049441" cy="578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95964">
            <a:off x="1247348" y="5353732"/>
            <a:ext cx="8765414" cy="1669037"/>
            <a:chOff x="0" y="0"/>
            <a:chExt cx="2308586" cy="439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8586" cy="439582"/>
            </a:xfrm>
            <a:custGeom>
              <a:avLst/>
              <a:gdLst/>
              <a:ahLst/>
              <a:cxnLst/>
              <a:rect l="l" t="t" r="r" b="b"/>
              <a:pathLst>
                <a:path w="2308586" h="439582">
                  <a:moveTo>
                    <a:pt x="86557" y="0"/>
                  </a:moveTo>
                  <a:lnTo>
                    <a:pt x="2222029" y="0"/>
                  </a:lnTo>
                  <a:cubicBezTo>
                    <a:pt x="2269833" y="0"/>
                    <a:pt x="2308586" y="38753"/>
                    <a:pt x="2308586" y="86557"/>
                  </a:cubicBezTo>
                  <a:lnTo>
                    <a:pt x="2308586" y="353025"/>
                  </a:lnTo>
                  <a:cubicBezTo>
                    <a:pt x="2308586" y="400829"/>
                    <a:pt x="2269833" y="439582"/>
                    <a:pt x="2222029" y="439582"/>
                  </a:cubicBezTo>
                  <a:lnTo>
                    <a:pt x="86557" y="439582"/>
                  </a:lnTo>
                  <a:cubicBezTo>
                    <a:pt x="38753" y="439582"/>
                    <a:pt x="0" y="400829"/>
                    <a:pt x="0" y="353025"/>
                  </a:cubicBezTo>
                  <a:lnTo>
                    <a:pt x="0" y="86557"/>
                  </a:lnTo>
                  <a:cubicBezTo>
                    <a:pt x="0" y="38753"/>
                    <a:pt x="38753" y="0"/>
                    <a:pt x="86557" y="0"/>
                  </a:cubicBezTo>
                  <a:close/>
                </a:path>
              </a:pathLst>
            </a:custGeom>
            <a:solidFill>
              <a:srgbClr val="FCD672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308586" cy="496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-687745" y="440202"/>
            <a:ext cx="3827014" cy="1286834"/>
          </a:xfrm>
          <a:custGeom>
            <a:avLst/>
            <a:gdLst/>
            <a:ahLst/>
            <a:cxnLst/>
            <a:rect l="l" t="t" r="r" b="b"/>
            <a:pathLst>
              <a:path w="3827014" h="1286834">
                <a:moveTo>
                  <a:pt x="3827015" y="0"/>
                </a:moveTo>
                <a:lnTo>
                  <a:pt x="0" y="0"/>
                </a:lnTo>
                <a:lnTo>
                  <a:pt x="0" y="1286834"/>
                </a:lnTo>
                <a:lnTo>
                  <a:pt x="3827015" y="1286834"/>
                </a:lnTo>
                <a:lnTo>
                  <a:pt x="38270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-1491851" y="8706323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>
                <a:moveTo>
                  <a:pt x="5041102" y="0"/>
                </a:moveTo>
                <a:lnTo>
                  <a:pt x="0" y="0"/>
                </a:lnTo>
                <a:lnTo>
                  <a:pt x="0" y="4114800"/>
                </a:lnTo>
                <a:lnTo>
                  <a:pt x="5041102" y="4114800"/>
                </a:lnTo>
                <a:lnTo>
                  <a:pt x="50411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V="1">
            <a:off x="15200133" y="9017885"/>
            <a:ext cx="2996935" cy="1007719"/>
          </a:xfrm>
          <a:custGeom>
            <a:avLst/>
            <a:gdLst/>
            <a:ahLst/>
            <a:cxnLst/>
            <a:rect l="l" t="t" r="r" b="b"/>
            <a:pathLst>
              <a:path w="2996935" h="1007719">
                <a:moveTo>
                  <a:pt x="0" y="1007719"/>
                </a:moveTo>
                <a:lnTo>
                  <a:pt x="2996935" y="1007719"/>
                </a:lnTo>
                <a:lnTo>
                  <a:pt x="2996935" y="0"/>
                </a:lnTo>
                <a:lnTo>
                  <a:pt x="0" y="0"/>
                </a:lnTo>
                <a:lnTo>
                  <a:pt x="0" y="100771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V="1">
            <a:off x="14549757" y="-2228485"/>
            <a:ext cx="5006430" cy="4086498"/>
          </a:xfrm>
          <a:custGeom>
            <a:avLst/>
            <a:gdLst/>
            <a:ahLst/>
            <a:cxnLst/>
            <a:rect l="l" t="t" r="r" b="b"/>
            <a:pathLst>
              <a:path w="5006430" h="4086498">
                <a:moveTo>
                  <a:pt x="0" y="4086499"/>
                </a:moveTo>
                <a:lnTo>
                  <a:pt x="5006430" y="4086499"/>
                </a:lnTo>
                <a:lnTo>
                  <a:pt x="5006430" y="0"/>
                </a:lnTo>
                <a:lnTo>
                  <a:pt x="0" y="0"/>
                </a:lnTo>
                <a:lnTo>
                  <a:pt x="0" y="40864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675860" y="3691979"/>
            <a:ext cx="923850" cy="1539751"/>
          </a:xfrm>
          <a:custGeom>
            <a:avLst/>
            <a:gdLst/>
            <a:ahLst/>
            <a:cxnLst/>
            <a:rect l="l" t="t" r="r" b="b"/>
            <a:pathLst>
              <a:path w="923850" h="1539751">
                <a:moveTo>
                  <a:pt x="0" y="0"/>
                </a:moveTo>
                <a:lnTo>
                  <a:pt x="923851" y="0"/>
                </a:lnTo>
                <a:lnTo>
                  <a:pt x="923851" y="1539751"/>
                </a:lnTo>
                <a:lnTo>
                  <a:pt x="0" y="153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10929805" y="8923080"/>
            <a:ext cx="2195256" cy="1197329"/>
          </a:xfrm>
          <a:custGeom>
            <a:avLst/>
            <a:gdLst/>
            <a:ahLst/>
            <a:cxnLst/>
            <a:rect l="l" t="t" r="r" b="b"/>
            <a:pathLst>
              <a:path w="2195256" h="1197329">
                <a:moveTo>
                  <a:pt x="2195256" y="0"/>
                </a:moveTo>
                <a:lnTo>
                  <a:pt x="0" y="0"/>
                </a:lnTo>
                <a:lnTo>
                  <a:pt x="0" y="1197329"/>
                </a:lnTo>
                <a:lnTo>
                  <a:pt x="2195256" y="1197329"/>
                </a:lnTo>
                <a:lnTo>
                  <a:pt x="219525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229809" y="255251"/>
            <a:ext cx="369901" cy="369901"/>
          </a:xfrm>
          <a:custGeom>
            <a:avLst/>
            <a:gdLst/>
            <a:ahLst/>
            <a:cxnLst/>
            <a:rect l="l" t="t" r="r" b="b"/>
            <a:pathLst>
              <a:path w="369901" h="369901">
                <a:moveTo>
                  <a:pt x="0" y="0"/>
                </a:moveTo>
                <a:lnTo>
                  <a:pt x="369902" y="0"/>
                </a:lnTo>
                <a:lnTo>
                  <a:pt x="369902" y="369902"/>
                </a:lnTo>
                <a:lnTo>
                  <a:pt x="0" y="3699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8336" t="-99659" r="-488942" b="-4814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367306" y="1337606"/>
            <a:ext cx="7920694" cy="7920694"/>
          </a:xfrm>
          <a:custGeom>
            <a:avLst/>
            <a:gdLst/>
            <a:ahLst/>
            <a:cxnLst/>
            <a:rect l="l" t="t" r="r" b="b"/>
            <a:pathLst>
              <a:path w="7920694" h="7920694">
                <a:moveTo>
                  <a:pt x="0" y="0"/>
                </a:moveTo>
                <a:lnTo>
                  <a:pt x="7920694" y="0"/>
                </a:lnTo>
                <a:lnTo>
                  <a:pt x="7920694" y="7920694"/>
                </a:lnTo>
                <a:lnTo>
                  <a:pt x="0" y="7920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565587" y="2799801"/>
            <a:ext cx="7912956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READ ALOUD</a:t>
            </a:r>
          </a:p>
        </p:txBody>
      </p:sp>
      <p:sp>
        <p:nvSpPr>
          <p:cNvPr id="21" name="TextBox 21"/>
          <p:cNvSpPr txBox="1"/>
          <p:nvPr/>
        </p:nvSpPr>
        <p:spPr>
          <a:xfrm rot="-77359">
            <a:off x="1128351" y="5296103"/>
            <a:ext cx="8997834" cy="153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FFFAF5"/>
                </a:solidFill>
                <a:latin typeface="MiCracker TH Bold"/>
                <a:ea typeface="MiCracker TH Bold"/>
                <a:cs typeface="MiCracker TH Bold"/>
                <a:sym typeface="MiCracker TH Bold"/>
              </a:rPr>
              <a:t>BOOK #2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731</Words>
  <Application>Microsoft Office PowerPoint</Application>
  <PresentationFormat>Custom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MiCracker TH</vt:lpstr>
      <vt:lpstr>BM Hanna</vt:lpstr>
      <vt:lpstr>Arial</vt:lpstr>
      <vt:lpstr>MiCracker TH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Do You Want To Be?</dc:title>
  <dc:creator>Crawford, Beth (EECD/EDPE)</dc:creator>
  <cp:lastModifiedBy>Crawford, Beth (EECD/EDPE)</cp:lastModifiedBy>
  <cp:revision>2</cp:revision>
  <dcterms:created xsi:type="dcterms:W3CDTF">2006-08-16T00:00:00Z</dcterms:created>
  <dcterms:modified xsi:type="dcterms:W3CDTF">2025-05-28T15:51:16Z</dcterms:modified>
  <dc:identifier>DAGdrl44LHk</dc:identifier>
</cp:coreProperties>
</file>