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2"/>
  </p:notesMasterIdLst>
  <p:sldIdLst>
    <p:sldId id="256" r:id="rId2"/>
    <p:sldId id="259" r:id="rId3"/>
    <p:sldId id="261" r:id="rId4"/>
    <p:sldId id="262" r:id="rId5"/>
    <p:sldId id="263" r:id="rId6"/>
    <p:sldId id="267" r:id="rId7"/>
    <p:sldId id="268" r:id="rId8"/>
    <p:sldId id="271" r:id="rId9"/>
    <p:sldId id="272" r:id="rId10"/>
    <p:sldId id="312" r:id="rId11"/>
    <p:sldId id="276" r:id="rId12"/>
    <p:sldId id="277" r:id="rId13"/>
    <p:sldId id="280" r:id="rId14"/>
    <p:sldId id="281" r:id="rId15"/>
    <p:sldId id="284" r:id="rId16"/>
    <p:sldId id="285" r:id="rId17"/>
    <p:sldId id="288" r:id="rId18"/>
    <p:sldId id="289" r:id="rId19"/>
    <p:sldId id="291" r:id="rId20"/>
    <p:sldId id="293"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Oswald" panose="00000500000000000000"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429712-6345-4CB0-8679-3479596E5288}">
  <a:tblStyle styleId="{FB429712-6345-4CB0-8679-3479596E52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87" d="100"/>
          <a:sy n="87"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aa7de7325b_0_1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aa7de7325b_0_1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gaa7de7325b_0_1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9" name="Google Shape;1609;gaa7de7325b_0_1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b503634496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9" name="Google Shape;1709;gb503634496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gb256f1b40f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3" name="Google Shape;1783;gb256f1b40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gaa7de7325b_0_1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gaa7de7325b_0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b256f1b40f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b256f1b40f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aa7de7325b_0_2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aa7de7325b_0_2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b256f1b40f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b256f1b40f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b482afdccc_0_15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b482afdccc_0_15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a95bb0b9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a95bb0b9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b1a858f5c0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b1a858f5c0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b503634496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b503634496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aa7de7325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aa7de732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b1a858f5c0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b1a858f5c0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aa7de7325b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aa7de7325b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7de7325b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7de7325b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aa7de7325b_0_1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aa7de7325b_0_1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aa7de7325b_0_1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6" name="Google Shape;1446;gaa7de7325b_0_1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5.xml"/><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13.xml"/><Relationship Id="rId5" Type="http://schemas.openxmlformats.org/officeDocument/2006/relationships/slide" Target="../slides/slide11.xml"/><Relationship Id="rId4" Type="http://schemas.openxmlformats.org/officeDocument/2006/relationships/slide" Target="../slides/slide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901092" y="681232"/>
            <a:ext cx="5333626" cy="3761042"/>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406304" y="1246630"/>
            <a:ext cx="4280700" cy="212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b="1">
                <a:latin typeface="Oswald"/>
                <a:ea typeface="Oswald"/>
                <a:cs typeface="Oswald"/>
                <a:sym typeface="Oswa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56750" y="3377156"/>
            <a:ext cx="4630500" cy="52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57870" y="3662066"/>
            <a:ext cx="1796239" cy="1494678"/>
          </a:xfrm>
          <a:custGeom>
            <a:avLst/>
            <a:gdLst/>
            <a:ahLst/>
            <a:cxnLst/>
            <a:rect l="l" t="t" r="r" b="b"/>
            <a:pathLst>
              <a:path w="38735" h="32232" extrusionOk="0">
                <a:moveTo>
                  <a:pt x="37668" y="1"/>
                </a:moveTo>
                <a:cubicBezTo>
                  <a:pt x="35276" y="1"/>
                  <a:pt x="29422" y="570"/>
                  <a:pt x="25960" y="5783"/>
                </a:cubicBezTo>
                <a:cubicBezTo>
                  <a:pt x="21530" y="12452"/>
                  <a:pt x="28624" y="17487"/>
                  <a:pt x="26769" y="22269"/>
                </a:cubicBezTo>
                <a:cubicBezTo>
                  <a:pt x="25247" y="26182"/>
                  <a:pt x="21052" y="26832"/>
                  <a:pt x="16420" y="26832"/>
                </a:cubicBezTo>
                <a:cubicBezTo>
                  <a:pt x="14114" y="26832"/>
                  <a:pt x="11699" y="26671"/>
                  <a:pt x="9451" y="26671"/>
                </a:cubicBezTo>
                <a:cubicBezTo>
                  <a:pt x="4578" y="26671"/>
                  <a:pt x="490" y="27429"/>
                  <a:pt x="1" y="32232"/>
                </a:cubicBezTo>
                <a:lnTo>
                  <a:pt x="38735" y="32232"/>
                </a:lnTo>
                <a:lnTo>
                  <a:pt x="38735" y="45"/>
                </a:lnTo>
                <a:cubicBezTo>
                  <a:pt x="38735" y="45"/>
                  <a:pt x="38337" y="1"/>
                  <a:pt x="37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241202" y="4916933"/>
            <a:ext cx="1325836" cy="247258"/>
          </a:xfrm>
          <a:custGeom>
            <a:avLst/>
            <a:gdLst/>
            <a:ahLst/>
            <a:cxnLst/>
            <a:rect l="l" t="t" r="r" b="b"/>
            <a:pathLst>
              <a:path w="28591" h="5332" extrusionOk="0">
                <a:moveTo>
                  <a:pt x="7669" y="1"/>
                </a:moveTo>
                <a:cubicBezTo>
                  <a:pt x="7042" y="1"/>
                  <a:pt x="6401" y="76"/>
                  <a:pt x="5746" y="248"/>
                </a:cubicBezTo>
                <a:cubicBezTo>
                  <a:pt x="417" y="1654"/>
                  <a:pt x="0" y="5332"/>
                  <a:pt x="0" y="5332"/>
                </a:cubicBezTo>
                <a:lnTo>
                  <a:pt x="28591" y="5332"/>
                </a:lnTo>
                <a:cubicBezTo>
                  <a:pt x="28591" y="5332"/>
                  <a:pt x="25926" y="106"/>
                  <a:pt x="23827" y="106"/>
                </a:cubicBezTo>
                <a:cubicBezTo>
                  <a:pt x="23633" y="106"/>
                  <a:pt x="23443" y="151"/>
                  <a:pt x="23262" y="248"/>
                </a:cubicBezTo>
                <a:cubicBezTo>
                  <a:pt x="21120" y="1409"/>
                  <a:pt x="22379" y="3542"/>
                  <a:pt x="18921" y="3697"/>
                </a:cubicBezTo>
                <a:cubicBezTo>
                  <a:pt x="18871" y="3699"/>
                  <a:pt x="18821" y="3700"/>
                  <a:pt x="18770" y="3700"/>
                </a:cubicBezTo>
                <a:cubicBezTo>
                  <a:pt x="15765" y="3700"/>
                  <a:pt x="12066" y="1"/>
                  <a:pt x="7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6382280" y="4281925"/>
            <a:ext cx="511352" cy="567414"/>
            <a:chOff x="6382280" y="4281925"/>
            <a:chExt cx="511352" cy="567414"/>
          </a:xfrm>
        </p:grpSpPr>
        <p:sp>
          <p:nvSpPr>
            <p:cNvPr id="15" name="Google Shape;15;p2"/>
            <p:cNvSpPr/>
            <p:nvPr/>
          </p:nvSpPr>
          <p:spPr>
            <a:xfrm>
              <a:off x="6382280" y="4281925"/>
              <a:ext cx="391940" cy="567414"/>
            </a:xfrm>
            <a:custGeom>
              <a:avLst/>
              <a:gdLst/>
              <a:ahLst/>
              <a:cxnLst/>
              <a:rect l="l" t="t" r="r" b="b"/>
              <a:pathLst>
                <a:path w="8452" h="12236" fill="none" extrusionOk="0">
                  <a:moveTo>
                    <a:pt x="8452" y="10119"/>
                  </a:moveTo>
                  <a:cubicBezTo>
                    <a:pt x="5379" y="12236"/>
                    <a:pt x="1137" y="10405"/>
                    <a:pt x="573" y="6711"/>
                  </a:cubicBezTo>
                  <a:cubicBezTo>
                    <a:pt x="1" y="3016"/>
                    <a:pt x="3491" y="0"/>
                    <a:pt x="7062" y="1096"/>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22728" y="4409264"/>
              <a:ext cx="70904" cy="276380"/>
            </a:xfrm>
            <a:custGeom>
              <a:avLst/>
              <a:gdLst/>
              <a:ahLst/>
              <a:cxnLst/>
              <a:rect l="l" t="t" r="r" b="b"/>
              <a:pathLst>
                <a:path w="1529" h="5960" fill="none" extrusionOk="0">
                  <a:moveTo>
                    <a:pt x="0" y="1"/>
                  </a:moveTo>
                  <a:cubicBezTo>
                    <a:pt x="1390" y="1701"/>
                    <a:pt x="1528" y="4112"/>
                    <a:pt x="335" y="5959"/>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2236924" y="4900860"/>
            <a:ext cx="863039" cy="782721"/>
          </a:xfrm>
          <a:custGeom>
            <a:avLst/>
            <a:gdLst/>
            <a:ahLst/>
            <a:cxnLst/>
            <a:rect l="l" t="t" r="r" b="b"/>
            <a:pathLst>
              <a:path w="18611" h="16879" fill="none" extrusionOk="0">
                <a:moveTo>
                  <a:pt x="12489" y="1"/>
                </a:moveTo>
                <a:cubicBezTo>
                  <a:pt x="16339" y="1488"/>
                  <a:pt x="18611" y="5485"/>
                  <a:pt x="17916" y="9555"/>
                </a:cubicBezTo>
                <a:cubicBezTo>
                  <a:pt x="17222" y="13626"/>
                  <a:pt x="13756" y="16641"/>
                  <a:pt x="9620" y="16756"/>
                </a:cubicBezTo>
                <a:cubicBezTo>
                  <a:pt x="5493" y="16879"/>
                  <a:pt x="1856" y="14067"/>
                  <a:pt x="924" y="10046"/>
                </a:cubicBezTo>
                <a:cubicBezTo>
                  <a:pt x="0" y="6024"/>
                  <a:pt x="2035" y="1897"/>
                  <a:pt x="5803" y="197"/>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71669" y="4874335"/>
            <a:ext cx="41318" cy="2319"/>
          </a:xfrm>
          <a:custGeom>
            <a:avLst/>
            <a:gdLst/>
            <a:ahLst/>
            <a:cxnLst/>
            <a:rect l="l" t="t" r="r" b="b"/>
            <a:pathLst>
              <a:path w="891" h="50" fill="none" extrusionOk="0">
                <a:moveTo>
                  <a:pt x="0" y="0"/>
                </a:moveTo>
                <a:cubicBezTo>
                  <a:pt x="294" y="0"/>
                  <a:pt x="597" y="17"/>
                  <a:pt x="891" y="49"/>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39278" y="-1067200"/>
            <a:ext cx="35660" cy="788"/>
          </a:xfrm>
          <a:custGeom>
            <a:avLst/>
            <a:gdLst/>
            <a:ahLst/>
            <a:cxnLst/>
            <a:rect l="l" t="t" r="r" b="b"/>
            <a:pathLst>
              <a:path w="769" h="17" fill="none" extrusionOk="0">
                <a:moveTo>
                  <a:pt x="0" y="1"/>
                </a:moveTo>
                <a:cubicBezTo>
                  <a:pt x="254" y="1"/>
                  <a:pt x="515" y="9"/>
                  <a:pt x="768" y="17"/>
                </a:cubicBezTo>
              </a:path>
            </a:pathLst>
          </a:custGeom>
          <a:noFill/>
          <a:ln w="17975" cap="rnd" cmpd="sng">
            <a:solidFill>
              <a:srgbClr val="70DBE0"/>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47164" y="-1063768"/>
            <a:ext cx="1400542" cy="1362610"/>
          </a:xfrm>
          <a:custGeom>
            <a:avLst/>
            <a:gdLst/>
            <a:ahLst/>
            <a:cxnLst/>
            <a:rect l="l" t="t" r="r" b="b"/>
            <a:pathLst>
              <a:path w="30202" h="29384" fill="none" extrusionOk="0">
                <a:moveTo>
                  <a:pt x="17222" y="106"/>
                </a:moveTo>
                <a:cubicBezTo>
                  <a:pt x="24831" y="1316"/>
                  <a:pt x="30201" y="8231"/>
                  <a:pt x="29490" y="15906"/>
                </a:cubicBezTo>
                <a:cubicBezTo>
                  <a:pt x="28787" y="23580"/>
                  <a:pt x="22240" y="29383"/>
                  <a:pt x="14533" y="29171"/>
                </a:cubicBezTo>
                <a:cubicBezTo>
                  <a:pt x="6825" y="28967"/>
                  <a:pt x="597" y="22828"/>
                  <a:pt x="295" y="15121"/>
                </a:cubicBezTo>
                <a:cubicBezTo>
                  <a:pt x="1" y="7422"/>
                  <a:pt x="5730" y="801"/>
                  <a:pt x="13397" y="0"/>
                </a:cubicBezTo>
              </a:path>
            </a:pathLst>
          </a:custGeom>
          <a:noFill/>
          <a:ln w="28575" cap="rnd" cmpd="sng">
            <a:solidFill>
              <a:schemeClr val="accent2"/>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604034" y="-1067200"/>
            <a:ext cx="35289" cy="788"/>
          </a:xfrm>
          <a:custGeom>
            <a:avLst/>
            <a:gdLst/>
            <a:ahLst/>
            <a:cxnLst/>
            <a:rect l="l" t="t" r="r" b="b"/>
            <a:pathLst>
              <a:path w="761" h="17" fill="none" extrusionOk="0">
                <a:moveTo>
                  <a:pt x="0" y="17"/>
                </a:moveTo>
                <a:cubicBezTo>
                  <a:pt x="253" y="9"/>
                  <a:pt x="507" y="1"/>
                  <a:pt x="760" y="1"/>
                </a:cubicBezTo>
              </a:path>
            </a:pathLst>
          </a:custGeom>
          <a:noFill/>
          <a:ln w="17975" cap="rnd" cmpd="sng">
            <a:solidFill>
              <a:srgbClr val="70DBE0"/>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77991" y="4315638"/>
            <a:ext cx="1063229" cy="1101857"/>
          </a:xfrm>
          <a:custGeom>
            <a:avLst/>
            <a:gdLst/>
            <a:ahLst/>
            <a:cxnLst/>
            <a:rect l="l" t="t" r="r" b="b"/>
            <a:pathLst>
              <a:path w="22928" h="23761" fill="none" extrusionOk="0">
                <a:moveTo>
                  <a:pt x="132" y="9743"/>
                </a:moveTo>
                <a:cubicBezTo>
                  <a:pt x="1325" y="3924"/>
                  <a:pt x="6777" y="1"/>
                  <a:pt x="12670" y="704"/>
                </a:cubicBezTo>
                <a:cubicBezTo>
                  <a:pt x="18555" y="1407"/>
                  <a:pt x="22927" y="6507"/>
                  <a:pt x="22723" y="12433"/>
                </a:cubicBezTo>
                <a:cubicBezTo>
                  <a:pt x="22519" y="18366"/>
                  <a:pt x="17819" y="23156"/>
                  <a:pt x="11893" y="23458"/>
                </a:cubicBezTo>
                <a:cubicBezTo>
                  <a:pt x="5967" y="23761"/>
                  <a:pt x="802" y="19470"/>
                  <a:pt x="1" y="13593"/>
                </a:cubicBezTo>
              </a:path>
            </a:pathLst>
          </a:custGeom>
          <a:noFill/>
          <a:ln w="28575" cap="rnd" cmpd="sng">
            <a:solidFill>
              <a:schemeClr val="accent2"/>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8329334" y="-161358"/>
            <a:ext cx="2348075" cy="2177515"/>
            <a:chOff x="8329334" y="-161358"/>
            <a:chExt cx="2348075" cy="2177515"/>
          </a:xfrm>
        </p:grpSpPr>
        <p:sp>
          <p:nvSpPr>
            <p:cNvPr id="24" name="Google Shape;24;p2"/>
            <p:cNvSpPr/>
            <p:nvPr/>
          </p:nvSpPr>
          <p:spPr>
            <a:xfrm>
              <a:off x="8329334" y="-161358"/>
              <a:ext cx="1792436" cy="1508961"/>
            </a:xfrm>
            <a:custGeom>
              <a:avLst/>
              <a:gdLst/>
              <a:ahLst/>
              <a:cxnLst/>
              <a:rect l="l" t="t" r="r" b="b"/>
              <a:pathLst>
                <a:path w="38653" h="32540" extrusionOk="0">
                  <a:moveTo>
                    <a:pt x="37516" y="1"/>
                  </a:moveTo>
                  <a:lnTo>
                    <a:pt x="0" y="31174"/>
                  </a:lnTo>
                  <a:lnTo>
                    <a:pt x="1136" y="32539"/>
                  </a:lnTo>
                  <a:lnTo>
                    <a:pt x="38652" y="1366"/>
                  </a:lnTo>
                  <a:lnTo>
                    <a:pt x="375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40397" y="-27526"/>
              <a:ext cx="1792807" cy="1508915"/>
            </a:xfrm>
            <a:custGeom>
              <a:avLst/>
              <a:gdLst/>
              <a:ahLst/>
              <a:cxnLst/>
              <a:rect l="l" t="t" r="r" b="b"/>
              <a:pathLst>
                <a:path w="38661" h="32539" extrusionOk="0">
                  <a:moveTo>
                    <a:pt x="37524" y="0"/>
                  </a:moveTo>
                  <a:lnTo>
                    <a:pt x="0" y="31173"/>
                  </a:lnTo>
                  <a:lnTo>
                    <a:pt x="1136" y="32538"/>
                  </a:lnTo>
                  <a:lnTo>
                    <a:pt x="38660" y="1365"/>
                  </a:lnTo>
                  <a:lnTo>
                    <a:pt x="37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51830" y="106259"/>
              <a:ext cx="1792436" cy="1508915"/>
            </a:xfrm>
            <a:custGeom>
              <a:avLst/>
              <a:gdLst/>
              <a:ahLst/>
              <a:cxnLst/>
              <a:rect l="l" t="t" r="r" b="b"/>
              <a:pathLst>
                <a:path w="38653" h="32539" extrusionOk="0">
                  <a:moveTo>
                    <a:pt x="37516" y="0"/>
                  </a:moveTo>
                  <a:lnTo>
                    <a:pt x="0" y="31174"/>
                  </a:lnTo>
                  <a:lnTo>
                    <a:pt x="1128" y="32539"/>
                  </a:lnTo>
                  <a:lnTo>
                    <a:pt x="38652" y="1365"/>
                  </a:lnTo>
                  <a:lnTo>
                    <a:pt x="375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62847" y="240044"/>
              <a:ext cx="1792436" cy="1508915"/>
            </a:xfrm>
            <a:custGeom>
              <a:avLst/>
              <a:gdLst/>
              <a:ahLst/>
              <a:cxnLst/>
              <a:rect l="l" t="t" r="r" b="b"/>
              <a:pathLst>
                <a:path w="38653" h="32539" extrusionOk="0">
                  <a:moveTo>
                    <a:pt x="37525" y="1"/>
                  </a:moveTo>
                  <a:lnTo>
                    <a:pt x="1" y="31174"/>
                  </a:lnTo>
                  <a:lnTo>
                    <a:pt x="1137" y="32539"/>
                  </a:lnTo>
                  <a:lnTo>
                    <a:pt x="38653" y="1366"/>
                  </a:lnTo>
                  <a:lnTo>
                    <a:pt x="37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73910" y="373828"/>
              <a:ext cx="1792436" cy="1508915"/>
            </a:xfrm>
            <a:custGeom>
              <a:avLst/>
              <a:gdLst/>
              <a:ahLst/>
              <a:cxnLst/>
              <a:rect l="l" t="t" r="r" b="b"/>
              <a:pathLst>
                <a:path w="38653" h="32539" extrusionOk="0">
                  <a:moveTo>
                    <a:pt x="37525" y="1"/>
                  </a:moveTo>
                  <a:lnTo>
                    <a:pt x="1" y="31174"/>
                  </a:lnTo>
                  <a:lnTo>
                    <a:pt x="1137" y="32539"/>
                  </a:lnTo>
                  <a:lnTo>
                    <a:pt x="38653" y="1366"/>
                  </a:lnTo>
                  <a:lnTo>
                    <a:pt x="37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84972" y="507242"/>
              <a:ext cx="1792436" cy="1508915"/>
            </a:xfrm>
            <a:custGeom>
              <a:avLst/>
              <a:gdLst/>
              <a:ahLst/>
              <a:cxnLst/>
              <a:rect l="l" t="t" r="r" b="b"/>
              <a:pathLst>
                <a:path w="38653" h="32539" extrusionOk="0">
                  <a:moveTo>
                    <a:pt x="37516" y="1"/>
                  </a:moveTo>
                  <a:lnTo>
                    <a:pt x="0" y="31174"/>
                  </a:lnTo>
                  <a:lnTo>
                    <a:pt x="1137" y="32539"/>
                  </a:lnTo>
                  <a:lnTo>
                    <a:pt x="38652" y="1366"/>
                  </a:lnTo>
                  <a:lnTo>
                    <a:pt x="375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561500" y="1171298"/>
            <a:ext cx="3624198" cy="2514086"/>
            <a:chOff x="-2561500" y="1171298"/>
            <a:chExt cx="3624198" cy="2514086"/>
          </a:xfrm>
        </p:grpSpPr>
        <p:sp>
          <p:nvSpPr>
            <p:cNvPr id="31" name="Google Shape;31;p2"/>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579630" y="-292082"/>
            <a:ext cx="562545" cy="626539"/>
          </a:xfrm>
          <a:custGeom>
            <a:avLst/>
            <a:gdLst/>
            <a:ahLst/>
            <a:cxnLst/>
            <a:rect l="l" t="t" r="r" b="b"/>
            <a:pathLst>
              <a:path w="12131" h="13511" extrusionOk="0">
                <a:moveTo>
                  <a:pt x="1227" y="0"/>
                </a:moveTo>
                <a:lnTo>
                  <a:pt x="1" y="1627"/>
                </a:lnTo>
                <a:lnTo>
                  <a:pt x="11231" y="13511"/>
                </a:lnTo>
                <a:lnTo>
                  <a:pt x="12130" y="12865"/>
                </a:lnTo>
                <a:lnTo>
                  <a:pt x="12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519711" y="3721744"/>
            <a:ext cx="265019" cy="659881"/>
          </a:xfrm>
          <a:custGeom>
            <a:avLst/>
            <a:gdLst/>
            <a:ahLst/>
            <a:cxnLst/>
            <a:rect l="l" t="t" r="r" b="b"/>
            <a:pathLst>
              <a:path w="5715" h="14230" extrusionOk="0">
                <a:moveTo>
                  <a:pt x="3932" y="0"/>
                </a:moveTo>
                <a:lnTo>
                  <a:pt x="1" y="13846"/>
                </a:lnTo>
                <a:lnTo>
                  <a:pt x="892" y="14230"/>
                </a:lnTo>
                <a:lnTo>
                  <a:pt x="5714" y="188"/>
                </a:lnTo>
                <a:lnTo>
                  <a:pt x="39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05562" y="3924485"/>
            <a:ext cx="664889" cy="241137"/>
          </a:xfrm>
          <a:custGeom>
            <a:avLst/>
            <a:gdLst/>
            <a:ahLst/>
            <a:cxnLst/>
            <a:rect l="l" t="t" r="r" b="b"/>
            <a:pathLst>
              <a:path w="14338" h="5200" extrusionOk="0">
                <a:moveTo>
                  <a:pt x="352" y="1"/>
                </a:moveTo>
                <a:lnTo>
                  <a:pt x="1" y="908"/>
                </a:lnTo>
                <a:lnTo>
                  <a:pt x="14214" y="5199"/>
                </a:lnTo>
                <a:lnTo>
                  <a:pt x="14337" y="3417"/>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42836" y="1961951"/>
            <a:ext cx="360129" cy="457511"/>
          </a:xfrm>
          <a:custGeom>
            <a:avLst/>
            <a:gdLst/>
            <a:ahLst/>
            <a:cxnLst/>
            <a:rect l="l" t="t" r="r" b="b"/>
            <a:pathLst>
              <a:path w="7766" h="9866" extrusionOk="0">
                <a:moveTo>
                  <a:pt x="6482" y="0"/>
                </a:moveTo>
                <a:lnTo>
                  <a:pt x="1" y="9351"/>
                </a:lnTo>
                <a:lnTo>
                  <a:pt x="573" y="9865"/>
                </a:lnTo>
                <a:lnTo>
                  <a:pt x="7766" y="597"/>
                </a:lnTo>
                <a:lnTo>
                  <a:pt x="64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84499" y="2016114"/>
            <a:ext cx="467342" cy="344965"/>
          </a:xfrm>
          <a:custGeom>
            <a:avLst/>
            <a:gdLst/>
            <a:ahLst/>
            <a:cxnLst/>
            <a:rect l="l" t="t" r="r" b="b"/>
            <a:pathLst>
              <a:path w="10078" h="7439" extrusionOk="0">
                <a:moveTo>
                  <a:pt x="491" y="1"/>
                </a:moveTo>
                <a:lnTo>
                  <a:pt x="0" y="598"/>
                </a:lnTo>
                <a:lnTo>
                  <a:pt x="9522" y="7439"/>
                </a:lnTo>
                <a:lnTo>
                  <a:pt x="10078" y="6131"/>
                </a:lnTo>
                <a:lnTo>
                  <a:pt x="4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63017" y="854434"/>
            <a:ext cx="443507" cy="449210"/>
          </a:xfrm>
          <a:custGeom>
            <a:avLst/>
            <a:gdLst/>
            <a:ahLst/>
            <a:cxnLst/>
            <a:rect l="l" t="t" r="r" b="b"/>
            <a:pathLst>
              <a:path w="9564" h="9687" fill="none" extrusionOk="0">
                <a:moveTo>
                  <a:pt x="6269" y="9008"/>
                </a:moveTo>
                <a:cubicBezTo>
                  <a:pt x="4365" y="9686"/>
                  <a:pt x="2248" y="8975"/>
                  <a:pt x="1120" y="7299"/>
                </a:cubicBezTo>
                <a:cubicBezTo>
                  <a:pt x="0" y="5616"/>
                  <a:pt x="172" y="3384"/>
                  <a:pt x="1521" y="1889"/>
                </a:cubicBezTo>
                <a:cubicBezTo>
                  <a:pt x="2877" y="393"/>
                  <a:pt x="5084" y="1"/>
                  <a:pt x="6866" y="949"/>
                </a:cubicBezTo>
                <a:cubicBezTo>
                  <a:pt x="8648" y="1897"/>
                  <a:pt x="9563" y="3940"/>
                  <a:pt x="9081" y="5902"/>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2477970" y="-647992"/>
            <a:ext cx="1182595" cy="1104131"/>
            <a:chOff x="2477970" y="-647992"/>
            <a:chExt cx="1182595" cy="1104131"/>
          </a:xfrm>
        </p:grpSpPr>
        <p:sp>
          <p:nvSpPr>
            <p:cNvPr id="41" name="Google Shape;41;p2"/>
            <p:cNvSpPr/>
            <p:nvPr/>
          </p:nvSpPr>
          <p:spPr>
            <a:xfrm>
              <a:off x="3065095" y="445103"/>
              <a:ext cx="111062" cy="11037"/>
            </a:xfrm>
            <a:custGeom>
              <a:avLst/>
              <a:gdLst/>
              <a:ahLst/>
              <a:cxnLst/>
              <a:rect l="l" t="t" r="r" b="b"/>
              <a:pathLst>
                <a:path w="2395" h="238" fill="none" extrusionOk="0">
                  <a:moveTo>
                    <a:pt x="2395" y="0"/>
                  </a:moveTo>
                  <a:cubicBezTo>
                    <a:pt x="1610" y="156"/>
                    <a:pt x="809" y="237"/>
                    <a:pt x="0" y="237"/>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9021" y="-647992"/>
              <a:ext cx="601544" cy="1050662"/>
            </a:xfrm>
            <a:custGeom>
              <a:avLst/>
              <a:gdLst/>
              <a:ahLst/>
              <a:cxnLst/>
              <a:rect l="l" t="t" r="r" b="b"/>
              <a:pathLst>
                <a:path w="12972" h="22657" fill="none" extrusionOk="0">
                  <a:moveTo>
                    <a:pt x="0" y="66"/>
                  </a:moveTo>
                  <a:cubicBezTo>
                    <a:pt x="5575" y="0"/>
                    <a:pt x="10446" y="3817"/>
                    <a:pt x="11705" y="9244"/>
                  </a:cubicBezTo>
                  <a:cubicBezTo>
                    <a:pt x="12971" y="14680"/>
                    <a:pt x="10282" y="20254"/>
                    <a:pt x="5256" y="22657"/>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77970" y="-644977"/>
              <a:ext cx="581094" cy="1067773"/>
            </a:xfrm>
            <a:custGeom>
              <a:avLst/>
              <a:gdLst/>
              <a:ahLst/>
              <a:cxnLst/>
              <a:rect l="l" t="t" r="r" b="b"/>
              <a:pathLst>
                <a:path w="12531" h="23026" fill="none" extrusionOk="0">
                  <a:moveTo>
                    <a:pt x="8591" y="23025"/>
                  </a:moveTo>
                  <a:cubicBezTo>
                    <a:pt x="3204" y="21055"/>
                    <a:pt x="0" y="15522"/>
                    <a:pt x="965" y="9874"/>
                  </a:cubicBezTo>
                  <a:cubicBezTo>
                    <a:pt x="1929" y="4218"/>
                    <a:pt x="6793" y="66"/>
                    <a:pt x="12530" y="1"/>
                  </a:cubicBezTo>
                </a:path>
              </a:pathLst>
            </a:custGeom>
            <a:noFill/>
            <a:ln w="28575" cap="rnd" cmpd="sng">
              <a:solidFill>
                <a:schemeClr val="accent1"/>
              </a:solidFill>
              <a:prstDash val="solid"/>
              <a:miter lim="81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2"/>
          <p:cNvSpPr/>
          <p:nvPr/>
        </p:nvSpPr>
        <p:spPr>
          <a:xfrm>
            <a:off x="7504176" y="3783887"/>
            <a:ext cx="1649934" cy="1372858"/>
          </a:xfrm>
          <a:custGeom>
            <a:avLst/>
            <a:gdLst/>
            <a:ahLst/>
            <a:cxnLst/>
            <a:rect l="l" t="t" r="r" b="b"/>
            <a:pathLst>
              <a:path w="35580" h="29605" extrusionOk="0">
                <a:moveTo>
                  <a:pt x="34597" y="1"/>
                </a:moveTo>
                <a:cubicBezTo>
                  <a:pt x="32398" y="1"/>
                  <a:pt x="27024" y="525"/>
                  <a:pt x="23851" y="5314"/>
                </a:cubicBezTo>
                <a:cubicBezTo>
                  <a:pt x="19780" y="11435"/>
                  <a:pt x="23851" y="15841"/>
                  <a:pt x="22143" y="20238"/>
                </a:cubicBezTo>
                <a:cubicBezTo>
                  <a:pt x="20694" y="23961"/>
                  <a:pt x="17005" y="24502"/>
                  <a:pt x="13041" y="24502"/>
                </a:cubicBezTo>
                <a:cubicBezTo>
                  <a:pt x="11418" y="24502"/>
                  <a:pt x="9748" y="24411"/>
                  <a:pt x="8167" y="24411"/>
                </a:cubicBezTo>
                <a:cubicBezTo>
                  <a:pt x="4008" y="24411"/>
                  <a:pt x="465" y="25039"/>
                  <a:pt x="1" y="29605"/>
                </a:cubicBezTo>
                <a:lnTo>
                  <a:pt x="35580" y="29605"/>
                </a:lnTo>
                <a:lnTo>
                  <a:pt x="35580" y="42"/>
                </a:lnTo>
                <a:cubicBezTo>
                  <a:pt x="35580" y="42"/>
                  <a:pt x="35213" y="1"/>
                  <a:pt x="34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76074" y="4874317"/>
            <a:ext cx="1214774" cy="289874"/>
          </a:xfrm>
          <a:custGeom>
            <a:avLst/>
            <a:gdLst/>
            <a:ahLst/>
            <a:cxnLst/>
            <a:rect l="l" t="t" r="r" b="b"/>
            <a:pathLst>
              <a:path w="26196" h="6251" extrusionOk="0">
                <a:moveTo>
                  <a:pt x="22320" y="0"/>
                </a:moveTo>
                <a:cubicBezTo>
                  <a:pt x="22217" y="0"/>
                  <a:pt x="22111" y="8"/>
                  <a:pt x="22003" y="23"/>
                </a:cubicBezTo>
                <a:cubicBezTo>
                  <a:pt x="18725" y="480"/>
                  <a:pt x="19485" y="4273"/>
                  <a:pt x="16878" y="4469"/>
                </a:cubicBezTo>
                <a:cubicBezTo>
                  <a:pt x="16780" y="4476"/>
                  <a:pt x="16681" y="4480"/>
                  <a:pt x="16581" y="4480"/>
                </a:cubicBezTo>
                <a:cubicBezTo>
                  <a:pt x="14270" y="4480"/>
                  <a:pt x="11701" y="2630"/>
                  <a:pt x="7619" y="2630"/>
                </a:cubicBezTo>
                <a:cubicBezTo>
                  <a:pt x="7247" y="2630"/>
                  <a:pt x="6863" y="2646"/>
                  <a:pt x="6465" y="2679"/>
                </a:cubicBezTo>
                <a:cubicBezTo>
                  <a:pt x="1512" y="3104"/>
                  <a:pt x="0" y="6251"/>
                  <a:pt x="0" y="6251"/>
                </a:cubicBezTo>
                <a:lnTo>
                  <a:pt x="26196" y="6251"/>
                </a:lnTo>
                <a:cubicBezTo>
                  <a:pt x="26196" y="6251"/>
                  <a:pt x="25332" y="0"/>
                  <a:pt x="22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66237" y="3379654"/>
            <a:ext cx="309305" cy="288205"/>
          </a:xfrm>
          <a:custGeom>
            <a:avLst/>
            <a:gdLst/>
            <a:ahLst/>
            <a:cxnLst/>
            <a:rect l="l" t="t" r="r" b="b"/>
            <a:pathLst>
              <a:path w="6670" h="6215" extrusionOk="0">
                <a:moveTo>
                  <a:pt x="3337" y="0"/>
                </a:moveTo>
                <a:cubicBezTo>
                  <a:pt x="1833" y="0"/>
                  <a:pt x="506" y="1090"/>
                  <a:pt x="262" y="2620"/>
                </a:cubicBezTo>
                <a:cubicBezTo>
                  <a:pt x="0" y="4320"/>
                  <a:pt x="1153" y="5906"/>
                  <a:pt x="2844" y="6176"/>
                </a:cubicBezTo>
                <a:cubicBezTo>
                  <a:pt x="3010" y="6202"/>
                  <a:pt x="3174" y="6215"/>
                  <a:pt x="3336" y="6215"/>
                </a:cubicBezTo>
                <a:cubicBezTo>
                  <a:pt x="4840" y="6215"/>
                  <a:pt x="6156" y="5120"/>
                  <a:pt x="6400" y="3593"/>
                </a:cubicBezTo>
                <a:cubicBezTo>
                  <a:pt x="6670" y="1901"/>
                  <a:pt x="5509" y="307"/>
                  <a:pt x="3817" y="37"/>
                </a:cubicBezTo>
                <a:cubicBezTo>
                  <a:pt x="3656" y="13"/>
                  <a:pt x="3495" y="0"/>
                  <a:pt x="3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975063" y="988590"/>
            <a:ext cx="159243" cy="159614"/>
          </a:xfrm>
          <a:custGeom>
            <a:avLst/>
            <a:gdLst/>
            <a:ahLst/>
            <a:cxnLst/>
            <a:rect l="l" t="t" r="r" b="b"/>
            <a:pathLst>
              <a:path w="3434" h="3442" extrusionOk="0">
                <a:moveTo>
                  <a:pt x="1717" y="1"/>
                </a:moveTo>
                <a:cubicBezTo>
                  <a:pt x="769" y="1"/>
                  <a:pt x="1" y="769"/>
                  <a:pt x="1" y="1717"/>
                </a:cubicBezTo>
                <a:cubicBezTo>
                  <a:pt x="1" y="2674"/>
                  <a:pt x="769" y="3442"/>
                  <a:pt x="1717" y="3442"/>
                </a:cubicBezTo>
                <a:cubicBezTo>
                  <a:pt x="2665" y="3442"/>
                  <a:pt x="3434" y="2674"/>
                  <a:pt x="3434" y="1717"/>
                </a:cubicBezTo>
                <a:cubicBezTo>
                  <a:pt x="3434" y="769"/>
                  <a:pt x="2665"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365110" y="847617"/>
            <a:ext cx="159614" cy="159614"/>
          </a:xfrm>
          <a:custGeom>
            <a:avLst/>
            <a:gdLst/>
            <a:ahLst/>
            <a:cxnLst/>
            <a:rect l="l" t="t" r="r" b="b"/>
            <a:pathLst>
              <a:path w="3442" h="3442" extrusionOk="0">
                <a:moveTo>
                  <a:pt x="1725" y="0"/>
                </a:moveTo>
                <a:cubicBezTo>
                  <a:pt x="777" y="0"/>
                  <a:pt x="1" y="777"/>
                  <a:pt x="1" y="1725"/>
                </a:cubicBezTo>
                <a:cubicBezTo>
                  <a:pt x="1" y="2673"/>
                  <a:pt x="777" y="3441"/>
                  <a:pt x="1725" y="3441"/>
                </a:cubicBezTo>
                <a:cubicBezTo>
                  <a:pt x="2673" y="3441"/>
                  <a:pt x="3442" y="2673"/>
                  <a:pt x="3442" y="1725"/>
                </a:cubicBezTo>
                <a:cubicBezTo>
                  <a:pt x="3442" y="777"/>
                  <a:pt x="2673" y="0"/>
                  <a:pt x="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08680" y="4751541"/>
            <a:ext cx="159614" cy="159197"/>
          </a:xfrm>
          <a:custGeom>
            <a:avLst/>
            <a:gdLst/>
            <a:ahLst/>
            <a:cxnLst/>
            <a:rect l="l" t="t" r="r" b="b"/>
            <a:pathLst>
              <a:path w="3442" h="3433" extrusionOk="0">
                <a:moveTo>
                  <a:pt x="1725" y="0"/>
                </a:moveTo>
                <a:cubicBezTo>
                  <a:pt x="769" y="0"/>
                  <a:pt x="1" y="768"/>
                  <a:pt x="1" y="1717"/>
                </a:cubicBezTo>
                <a:cubicBezTo>
                  <a:pt x="1" y="2665"/>
                  <a:pt x="769" y="3433"/>
                  <a:pt x="1725" y="3433"/>
                </a:cubicBezTo>
                <a:cubicBezTo>
                  <a:pt x="2673" y="3433"/>
                  <a:pt x="3442" y="2665"/>
                  <a:pt x="3442" y="1717"/>
                </a:cubicBezTo>
                <a:cubicBezTo>
                  <a:pt x="3442" y="768"/>
                  <a:pt x="2673" y="0"/>
                  <a:pt x="1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75451" y="-318607"/>
            <a:ext cx="621623" cy="598159"/>
          </a:xfrm>
          <a:custGeom>
            <a:avLst/>
            <a:gdLst/>
            <a:ahLst/>
            <a:cxnLst/>
            <a:rect l="l" t="t" r="r" b="b"/>
            <a:pathLst>
              <a:path w="13405" h="12899" extrusionOk="0">
                <a:moveTo>
                  <a:pt x="6449" y="0"/>
                </a:moveTo>
                <a:cubicBezTo>
                  <a:pt x="2886" y="0"/>
                  <a:pt x="0" y="2885"/>
                  <a:pt x="0" y="6449"/>
                </a:cubicBezTo>
                <a:cubicBezTo>
                  <a:pt x="0" y="9056"/>
                  <a:pt x="1570" y="11410"/>
                  <a:pt x="3981" y="12407"/>
                </a:cubicBezTo>
                <a:cubicBezTo>
                  <a:pt x="4780" y="12738"/>
                  <a:pt x="5619" y="12899"/>
                  <a:pt x="6450" y="12899"/>
                </a:cubicBezTo>
                <a:cubicBezTo>
                  <a:pt x="8127" y="12899"/>
                  <a:pt x="9775" y="12244"/>
                  <a:pt x="11010" y="11010"/>
                </a:cubicBezTo>
                <a:cubicBezTo>
                  <a:pt x="12857" y="9162"/>
                  <a:pt x="13405" y="6392"/>
                  <a:pt x="12408" y="3980"/>
                </a:cubicBezTo>
                <a:cubicBezTo>
                  <a:pt x="11410" y="1569"/>
                  <a:pt x="9057" y="0"/>
                  <a:pt x="6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927189" y="403553"/>
            <a:ext cx="272949" cy="241369"/>
          </a:xfrm>
          <a:custGeom>
            <a:avLst/>
            <a:gdLst/>
            <a:ahLst/>
            <a:cxnLst/>
            <a:rect l="l" t="t" r="r" b="b"/>
            <a:pathLst>
              <a:path w="5886" h="5205" extrusionOk="0">
                <a:moveTo>
                  <a:pt x="2940" y="1"/>
                </a:moveTo>
                <a:cubicBezTo>
                  <a:pt x="2634" y="1"/>
                  <a:pt x="2323" y="55"/>
                  <a:pt x="2019" y="169"/>
                </a:cubicBezTo>
                <a:cubicBezTo>
                  <a:pt x="679" y="676"/>
                  <a:pt x="0" y="2180"/>
                  <a:pt x="515" y="3528"/>
                </a:cubicBezTo>
                <a:cubicBezTo>
                  <a:pt x="907" y="4564"/>
                  <a:pt x="1894" y="5205"/>
                  <a:pt x="2941" y="5205"/>
                </a:cubicBezTo>
                <a:cubicBezTo>
                  <a:pt x="3249" y="5205"/>
                  <a:pt x="3562" y="5149"/>
                  <a:pt x="3866" y="5032"/>
                </a:cubicBezTo>
                <a:cubicBezTo>
                  <a:pt x="5215" y="4525"/>
                  <a:pt x="5885" y="3021"/>
                  <a:pt x="5378" y="1681"/>
                </a:cubicBezTo>
                <a:cubicBezTo>
                  <a:pt x="4986" y="642"/>
                  <a:pt x="3994" y="1"/>
                  <a:pt x="29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45883" y="2830649"/>
            <a:ext cx="322196" cy="275685"/>
          </a:xfrm>
          <a:custGeom>
            <a:avLst/>
            <a:gdLst/>
            <a:ahLst/>
            <a:cxnLst/>
            <a:rect l="l" t="t" r="r" b="b"/>
            <a:pathLst>
              <a:path w="6948" h="5945" extrusionOk="0">
                <a:moveTo>
                  <a:pt x="3981" y="1"/>
                </a:moveTo>
                <a:cubicBezTo>
                  <a:pt x="1333" y="1"/>
                  <a:pt x="0" y="3205"/>
                  <a:pt x="1872" y="5076"/>
                </a:cubicBezTo>
                <a:cubicBezTo>
                  <a:pt x="2439" y="5643"/>
                  <a:pt x="3198" y="5944"/>
                  <a:pt x="3971" y="5944"/>
                </a:cubicBezTo>
                <a:cubicBezTo>
                  <a:pt x="4357" y="5944"/>
                  <a:pt x="4746" y="5869"/>
                  <a:pt x="5117" y="5714"/>
                </a:cubicBezTo>
                <a:cubicBezTo>
                  <a:pt x="6220" y="5256"/>
                  <a:pt x="6948" y="4177"/>
                  <a:pt x="6948" y="2976"/>
                </a:cubicBezTo>
                <a:cubicBezTo>
                  <a:pt x="6948" y="1333"/>
                  <a:pt x="5615" y="1"/>
                  <a:pt x="3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49" y="-24622"/>
            <a:ext cx="1649934" cy="1487166"/>
          </a:xfrm>
          <a:custGeom>
            <a:avLst/>
            <a:gdLst/>
            <a:ahLst/>
            <a:cxnLst/>
            <a:rect l="l" t="t" r="r" b="b"/>
            <a:pathLst>
              <a:path w="35580" h="32070" extrusionOk="0">
                <a:moveTo>
                  <a:pt x="1" y="1"/>
                </a:moveTo>
                <a:lnTo>
                  <a:pt x="1" y="31387"/>
                </a:lnTo>
                <a:cubicBezTo>
                  <a:pt x="1" y="31387"/>
                  <a:pt x="2000" y="32069"/>
                  <a:pt x="4630" y="32069"/>
                </a:cubicBezTo>
                <a:cubicBezTo>
                  <a:pt x="7677" y="32069"/>
                  <a:pt x="11571" y="31154"/>
                  <a:pt x="14190" y="27202"/>
                </a:cubicBezTo>
                <a:cubicBezTo>
                  <a:pt x="18808" y="20214"/>
                  <a:pt x="11395" y="12629"/>
                  <a:pt x="14190" y="8705"/>
                </a:cubicBezTo>
                <a:cubicBezTo>
                  <a:pt x="15475" y="6908"/>
                  <a:pt x="17023" y="6303"/>
                  <a:pt x="18692" y="6303"/>
                </a:cubicBezTo>
                <a:cubicBezTo>
                  <a:pt x="22127" y="6303"/>
                  <a:pt x="26068" y="8869"/>
                  <a:pt x="29247" y="8869"/>
                </a:cubicBezTo>
                <a:cubicBezTo>
                  <a:pt x="29690" y="8869"/>
                  <a:pt x="30118" y="8819"/>
                  <a:pt x="30528" y="8705"/>
                </a:cubicBezTo>
                <a:cubicBezTo>
                  <a:pt x="35580" y="7308"/>
                  <a:pt x="32139" y="1"/>
                  <a:pt x="32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949" y="-24622"/>
            <a:ext cx="1649934" cy="1372858"/>
          </a:xfrm>
          <a:custGeom>
            <a:avLst/>
            <a:gdLst/>
            <a:ahLst/>
            <a:cxnLst/>
            <a:rect l="l" t="t" r="r" b="b"/>
            <a:pathLst>
              <a:path w="35580" h="29605" extrusionOk="0">
                <a:moveTo>
                  <a:pt x="1" y="1"/>
                </a:moveTo>
                <a:lnTo>
                  <a:pt x="1" y="29564"/>
                </a:lnTo>
                <a:cubicBezTo>
                  <a:pt x="1" y="29564"/>
                  <a:pt x="367" y="29605"/>
                  <a:pt x="982" y="29605"/>
                </a:cubicBezTo>
                <a:cubicBezTo>
                  <a:pt x="3180" y="29605"/>
                  <a:pt x="8550" y="29081"/>
                  <a:pt x="11730" y="24292"/>
                </a:cubicBezTo>
                <a:cubicBezTo>
                  <a:pt x="15800" y="18170"/>
                  <a:pt x="11730" y="13765"/>
                  <a:pt x="13438" y="9367"/>
                </a:cubicBezTo>
                <a:cubicBezTo>
                  <a:pt x="14887" y="5645"/>
                  <a:pt x="18574" y="5104"/>
                  <a:pt x="22537" y="5104"/>
                </a:cubicBezTo>
                <a:cubicBezTo>
                  <a:pt x="24160" y="5104"/>
                  <a:pt x="25829" y="5195"/>
                  <a:pt x="27410" y="5195"/>
                </a:cubicBezTo>
                <a:cubicBezTo>
                  <a:pt x="31569" y="5195"/>
                  <a:pt x="35112" y="4566"/>
                  <a:pt x="35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453"/>
        <p:cNvGrpSpPr/>
        <p:nvPr/>
      </p:nvGrpSpPr>
      <p:grpSpPr>
        <a:xfrm>
          <a:off x="0" y="0"/>
          <a:ext cx="0" cy="0"/>
          <a:chOff x="0" y="0"/>
          <a:chExt cx="0" cy="0"/>
        </a:xfrm>
      </p:grpSpPr>
      <p:sp>
        <p:nvSpPr>
          <p:cNvPr id="454" name="Google Shape;454;p19"/>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5" name="Google Shape;455;p19"/>
          <p:cNvSpPr txBox="1">
            <a:spLocks noGrp="1"/>
          </p:cNvSpPr>
          <p:nvPr>
            <p:ph type="title" idx="2"/>
          </p:nvPr>
        </p:nvSpPr>
        <p:spPr>
          <a:xfrm>
            <a:off x="715800" y="1624075"/>
            <a:ext cx="3856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6" name="Google Shape;456;p19"/>
          <p:cNvSpPr txBox="1">
            <a:spLocks noGrp="1"/>
          </p:cNvSpPr>
          <p:nvPr>
            <p:ph type="subTitle" idx="1"/>
          </p:nvPr>
        </p:nvSpPr>
        <p:spPr>
          <a:xfrm>
            <a:off x="715800" y="2166192"/>
            <a:ext cx="3856200" cy="19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457" name="Google Shape;457;p19"/>
          <p:cNvSpPr txBox="1">
            <a:spLocks noGrp="1"/>
          </p:cNvSpPr>
          <p:nvPr>
            <p:ph type="title" idx="3"/>
          </p:nvPr>
        </p:nvSpPr>
        <p:spPr>
          <a:xfrm>
            <a:off x="4572002" y="1624075"/>
            <a:ext cx="3863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8" name="Google Shape;458;p19"/>
          <p:cNvSpPr txBox="1">
            <a:spLocks noGrp="1"/>
          </p:cNvSpPr>
          <p:nvPr>
            <p:ph type="subTitle" idx="4"/>
          </p:nvPr>
        </p:nvSpPr>
        <p:spPr>
          <a:xfrm>
            <a:off x="4572002" y="2166195"/>
            <a:ext cx="3863700" cy="19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grpSp>
        <p:nvGrpSpPr>
          <p:cNvPr id="459" name="Google Shape;459;p19"/>
          <p:cNvGrpSpPr/>
          <p:nvPr/>
        </p:nvGrpSpPr>
        <p:grpSpPr>
          <a:xfrm rot="-1587292" flipH="1">
            <a:off x="3316903" y="4322399"/>
            <a:ext cx="2406548" cy="2231891"/>
            <a:chOff x="0" y="-457365"/>
            <a:chExt cx="2406509" cy="2231855"/>
          </a:xfrm>
        </p:grpSpPr>
        <p:sp>
          <p:nvSpPr>
            <p:cNvPr id="460" name="Google Shape;460;p19"/>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19"/>
          <p:cNvSpPr/>
          <p:nvPr/>
        </p:nvSpPr>
        <p:spPr>
          <a:xfrm rot="5558563" flipH="1">
            <a:off x="-196148" y="-135491"/>
            <a:ext cx="434366" cy="456197"/>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flipH="1">
            <a:off x="-216839" y="1527103"/>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19"/>
          <p:cNvGrpSpPr/>
          <p:nvPr/>
        </p:nvGrpSpPr>
        <p:grpSpPr>
          <a:xfrm flipH="1">
            <a:off x="8884604" y="1154887"/>
            <a:ext cx="479157" cy="469183"/>
            <a:chOff x="1020788" y="-463575"/>
            <a:chExt cx="479157" cy="469183"/>
          </a:xfrm>
        </p:grpSpPr>
        <p:sp>
          <p:nvSpPr>
            <p:cNvPr id="469" name="Google Shape;469;p19"/>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9"/>
          <p:cNvGrpSpPr/>
          <p:nvPr/>
        </p:nvGrpSpPr>
        <p:grpSpPr>
          <a:xfrm rot="8433323" flipH="1">
            <a:off x="8197067" y="4616725"/>
            <a:ext cx="1211565" cy="1132140"/>
            <a:chOff x="5551666" y="-1290892"/>
            <a:chExt cx="1211627" cy="1132197"/>
          </a:xfrm>
        </p:grpSpPr>
        <p:sp>
          <p:nvSpPr>
            <p:cNvPr id="472" name="Google Shape;472;p19"/>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19"/>
          <p:cNvSpPr/>
          <p:nvPr/>
        </p:nvSpPr>
        <p:spPr>
          <a:xfrm flipH="1">
            <a:off x="6304102" y="-145798"/>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flipH="1">
            <a:off x="974125" y="560088"/>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19"/>
          <p:cNvGrpSpPr/>
          <p:nvPr/>
        </p:nvGrpSpPr>
        <p:grpSpPr>
          <a:xfrm rot="10800000" flipH="1">
            <a:off x="3857263" y="-55970"/>
            <a:ext cx="1358804" cy="297168"/>
            <a:chOff x="6037595" y="4717318"/>
            <a:chExt cx="1358804" cy="297168"/>
          </a:xfrm>
        </p:grpSpPr>
        <p:sp>
          <p:nvSpPr>
            <p:cNvPr id="478" name="Google Shape;478;p19"/>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9"/>
          <p:cNvGrpSpPr/>
          <p:nvPr/>
        </p:nvGrpSpPr>
        <p:grpSpPr>
          <a:xfrm flipH="1">
            <a:off x="1619254" y="4865662"/>
            <a:ext cx="479157" cy="469183"/>
            <a:chOff x="1020788" y="-463575"/>
            <a:chExt cx="479157" cy="469183"/>
          </a:xfrm>
        </p:grpSpPr>
        <p:sp>
          <p:nvSpPr>
            <p:cNvPr id="481" name="Google Shape;481;p19"/>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9"/>
          <p:cNvSpPr/>
          <p:nvPr/>
        </p:nvSpPr>
        <p:spPr>
          <a:xfrm flipH="1">
            <a:off x="5829762" y="424771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8132273" y="2866200"/>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flipH="1">
            <a:off x="3269175" y="1373200"/>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86"/>
        <p:cNvGrpSpPr/>
        <p:nvPr/>
      </p:nvGrpSpPr>
      <p:grpSpPr>
        <a:xfrm>
          <a:off x="0" y="0"/>
          <a:ext cx="0" cy="0"/>
          <a:chOff x="0" y="0"/>
          <a:chExt cx="0" cy="0"/>
        </a:xfrm>
      </p:grpSpPr>
      <p:grpSp>
        <p:nvGrpSpPr>
          <p:cNvPr id="487" name="Google Shape;487;p20"/>
          <p:cNvGrpSpPr/>
          <p:nvPr/>
        </p:nvGrpSpPr>
        <p:grpSpPr>
          <a:xfrm rot="1587292">
            <a:off x="3385211" y="4322399"/>
            <a:ext cx="2406548" cy="2231891"/>
            <a:chOff x="0" y="-457365"/>
            <a:chExt cx="2406509" cy="2231855"/>
          </a:xfrm>
        </p:grpSpPr>
        <p:sp>
          <p:nvSpPr>
            <p:cNvPr id="488" name="Google Shape;488;p20"/>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20"/>
          <p:cNvSpPr/>
          <p:nvPr/>
        </p:nvSpPr>
        <p:spPr>
          <a:xfrm rot="-5558563">
            <a:off x="8915095" y="-135491"/>
            <a:ext cx="434366" cy="456197"/>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8688256" y="1527103"/>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20"/>
          <p:cNvGrpSpPr/>
          <p:nvPr/>
        </p:nvGrpSpPr>
        <p:grpSpPr>
          <a:xfrm>
            <a:off x="885501" y="742087"/>
            <a:ext cx="479157" cy="469183"/>
            <a:chOff x="1020788" y="-463575"/>
            <a:chExt cx="479157" cy="469183"/>
          </a:xfrm>
        </p:grpSpPr>
        <p:sp>
          <p:nvSpPr>
            <p:cNvPr id="497" name="Google Shape;497;p20"/>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0"/>
          <p:cNvGrpSpPr/>
          <p:nvPr/>
        </p:nvGrpSpPr>
        <p:grpSpPr>
          <a:xfrm rot="-8433323">
            <a:off x="-299971" y="4616725"/>
            <a:ext cx="1211565" cy="1132140"/>
            <a:chOff x="5551666" y="-1290892"/>
            <a:chExt cx="1211627" cy="1132197"/>
          </a:xfrm>
        </p:grpSpPr>
        <p:sp>
          <p:nvSpPr>
            <p:cNvPr id="500" name="Google Shape;500;p20"/>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20"/>
          <p:cNvSpPr/>
          <p:nvPr/>
        </p:nvSpPr>
        <p:spPr>
          <a:xfrm>
            <a:off x="2524331" y="-145798"/>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6418228" y="45531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20"/>
          <p:cNvGrpSpPr/>
          <p:nvPr/>
        </p:nvGrpSpPr>
        <p:grpSpPr>
          <a:xfrm rot="10800000">
            <a:off x="3892595" y="-55970"/>
            <a:ext cx="1358804" cy="297168"/>
            <a:chOff x="6037595" y="4717318"/>
            <a:chExt cx="1358804" cy="297168"/>
          </a:xfrm>
        </p:grpSpPr>
        <p:sp>
          <p:nvSpPr>
            <p:cNvPr id="506" name="Google Shape;506;p20"/>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20"/>
          <p:cNvGrpSpPr/>
          <p:nvPr/>
        </p:nvGrpSpPr>
        <p:grpSpPr>
          <a:xfrm rot="5400000">
            <a:off x="-304018" y="-157147"/>
            <a:ext cx="1646374" cy="1690977"/>
            <a:chOff x="934970" y="4065401"/>
            <a:chExt cx="1646374" cy="1690977"/>
          </a:xfrm>
        </p:grpSpPr>
        <p:sp>
          <p:nvSpPr>
            <p:cNvPr id="509" name="Google Shape;509;p20"/>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20"/>
          <p:cNvGrpSpPr/>
          <p:nvPr/>
        </p:nvGrpSpPr>
        <p:grpSpPr>
          <a:xfrm>
            <a:off x="7537801" y="3461337"/>
            <a:ext cx="479157" cy="469183"/>
            <a:chOff x="1020788" y="-463575"/>
            <a:chExt cx="479157" cy="469183"/>
          </a:xfrm>
        </p:grpSpPr>
        <p:sp>
          <p:nvSpPr>
            <p:cNvPr id="512" name="Google Shape;512;p20"/>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20"/>
          <p:cNvSpPr/>
          <p:nvPr/>
        </p:nvSpPr>
        <p:spPr>
          <a:xfrm>
            <a:off x="3173250" y="424771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flipH="1">
            <a:off x="913839" y="2866200"/>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741513" y="1373200"/>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20"/>
          <p:cNvGrpSpPr/>
          <p:nvPr/>
        </p:nvGrpSpPr>
        <p:grpSpPr>
          <a:xfrm rot="-5400000">
            <a:off x="7892234" y="3698487"/>
            <a:ext cx="1646538" cy="1691146"/>
            <a:chOff x="934970" y="4065401"/>
            <a:chExt cx="1646374" cy="1690977"/>
          </a:xfrm>
        </p:grpSpPr>
        <p:sp>
          <p:nvSpPr>
            <p:cNvPr id="518" name="Google Shape;518;p20"/>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0"/>
          <p:cNvSpPr/>
          <p:nvPr/>
        </p:nvSpPr>
        <p:spPr>
          <a:xfrm>
            <a:off x="2562041" y="2547025"/>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2" name="Google Shape;522;p20"/>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3" name="Google Shape;523;p20"/>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524"/>
        <p:cNvGrpSpPr/>
        <p:nvPr/>
      </p:nvGrpSpPr>
      <p:grpSpPr>
        <a:xfrm>
          <a:off x="0" y="0"/>
          <a:ext cx="0" cy="0"/>
          <a:chOff x="0" y="0"/>
          <a:chExt cx="0" cy="0"/>
        </a:xfrm>
      </p:grpSpPr>
      <p:sp>
        <p:nvSpPr>
          <p:cNvPr id="525" name="Google Shape;525;p21"/>
          <p:cNvSpPr/>
          <p:nvPr/>
        </p:nvSpPr>
        <p:spPr>
          <a:xfrm>
            <a:off x="3343818" y="3312659"/>
            <a:ext cx="365224" cy="364428"/>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rot="3725789">
            <a:off x="6791019" y="-221216"/>
            <a:ext cx="434367" cy="456199"/>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8831131" y="2505740"/>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3662618" y="-116948"/>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1"/>
          <p:cNvGrpSpPr/>
          <p:nvPr/>
        </p:nvGrpSpPr>
        <p:grpSpPr>
          <a:xfrm flipH="1">
            <a:off x="1985032" y="4846330"/>
            <a:ext cx="1358804" cy="297168"/>
            <a:chOff x="6037595" y="4717318"/>
            <a:chExt cx="1358804" cy="297168"/>
          </a:xfrm>
        </p:grpSpPr>
        <p:sp>
          <p:nvSpPr>
            <p:cNvPr id="530" name="Google Shape;530;p21"/>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1"/>
          <p:cNvGrpSpPr/>
          <p:nvPr/>
        </p:nvGrpSpPr>
        <p:grpSpPr>
          <a:xfrm rot="5400000">
            <a:off x="-364968" y="-232122"/>
            <a:ext cx="1646374" cy="1690977"/>
            <a:chOff x="934970" y="4065401"/>
            <a:chExt cx="1646374" cy="1690977"/>
          </a:xfrm>
        </p:grpSpPr>
        <p:sp>
          <p:nvSpPr>
            <p:cNvPr id="533" name="Google Shape;533;p21"/>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21"/>
          <p:cNvGrpSpPr/>
          <p:nvPr/>
        </p:nvGrpSpPr>
        <p:grpSpPr>
          <a:xfrm>
            <a:off x="900438" y="872587"/>
            <a:ext cx="479157" cy="469183"/>
            <a:chOff x="1020788" y="-463575"/>
            <a:chExt cx="479157" cy="469183"/>
          </a:xfrm>
        </p:grpSpPr>
        <p:sp>
          <p:nvSpPr>
            <p:cNvPr id="536" name="Google Shape;536;p21"/>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1"/>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21"/>
          <p:cNvSpPr/>
          <p:nvPr/>
        </p:nvSpPr>
        <p:spPr>
          <a:xfrm>
            <a:off x="3662625" y="422866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1"/>
          <p:cNvSpPr/>
          <p:nvPr/>
        </p:nvSpPr>
        <p:spPr>
          <a:xfrm flipH="1">
            <a:off x="2043452" y="2540863"/>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21"/>
          <p:cNvGrpSpPr/>
          <p:nvPr/>
        </p:nvGrpSpPr>
        <p:grpSpPr>
          <a:xfrm rot="-5400000">
            <a:off x="7892234" y="3698487"/>
            <a:ext cx="1646538" cy="1691146"/>
            <a:chOff x="934970" y="4065401"/>
            <a:chExt cx="1646374" cy="1690977"/>
          </a:xfrm>
        </p:grpSpPr>
        <p:sp>
          <p:nvSpPr>
            <p:cNvPr id="541" name="Google Shape;541;p21"/>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1"/>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21"/>
          <p:cNvSpPr/>
          <p:nvPr/>
        </p:nvSpPr>
        <p:spPr>
          <a:xfrm>
            <a:off x="6418228" y="4266875"/>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21"/>
          <p:cNvGrpSpPr/>
          <p:nvPr/>
        </p:nvGrpSpPr>
        <p:grpSpPr>
          <a:xfrm>
            <a:off x="4460825" y="-1694690"/>
            <a:ext cx="2406509" cy="2231855"/>
            <a:chOff x="0" y="-457365"/>
            <a:chExt cx="2406509" cy="2231855"/>
          </a:xfrm>
        </p:grpSpPr>
        <p:sp>
          <p:nvSpPr>
            <p:cNvPr id="545" name="Google Shape;545;p21"/>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1"/>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1"/>
          <p:cNvGrpSpPr/>
          <p:nvPr/>
        </p:nvGrpSpPr>
        <p:grpSpPr>
          <a:xfrm>
            <a:off x="8085808" y="1211264"/>
            <a:ext cx="444559" cy="643243"/>
            <a:chOff x="8190583" y="832664"/>
            <a:chExt cx="444559" cy="643243"/>
          </a:xfrm>
        </p:grpSpPr>
        <p:sp>
          <p:nvSpPr>
            <p:cNvPr id="552" name="Google Shape;552;p21"/>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21"/>
          <p:cNvGrpSpPr/>
          <p:nvPr/>
        </p:nvGrpSpPr>
        <p:grpSpPr>
          <a:xfrm>
            <a:off x="7661524" y="-23944"/>
            <a:ext cx="1502666" cy="1749648"/>
            <a:chOff x="7811474" y="-177882"/>
            <a:chExt cx="1502666" cy="1749648"/>
          </a:xfrm>
        </p:grpSpPr>
        <p:sp>
          <p:nvSpPr>
            <p:cNvPr id="555" name="Google Shape;555;p21"/>
            <p:cNvSpPr/>
            <p:nvPr/>
          </p:nvSpPr>
          <p:spPr>
            <a:xfrm>
              <a:off x="7811474" y="-177882"/>
              <a:ext cx="1502666" cy="1749648"/>
            </a:xfrm>
            <a:custGeom>
              <a:avLst/>
              <a:gdLst/>
              <a:ahLst/>
              <a:cxnLst/>
              <a:rect l="l" t="t" r="r" b="b"/>
              <a:pathLst>
                <a:path w="8403" h="9784" extrusionOk="0">
                  <a:moveTo>
                    <a:pt x="8355" y="0"/>
                  </a:moveTo>
                  <a:lnTo>
                    <a:pt x="229" y="31"/>
                  </a:lnTo>
                  <a:cubicBezTo>
                    <a:pt x="229" y="31"/>
                    <a:pt x="0" y="2139"/>
                    <a:pt x="1689" y="3251"/>
                  </a:cubicBezTo>
                  <a:cubicBezTo>
                    <a:pt x="2101" y="3523"/>
                    <a:pt x="2488" y="3621"/>
                    <a:pt x="2856" y="3621"/>
                  </a:cubicBezTo>
                  <a:cubicBezTo>
                    <a:pt x="3813" y="3621"/>
                    <a:pt x="4635" y="2954"/>
                    <a:pt x="5417" y="2954"/>
                  </a:cubicBezTo>
                  <a:cubicBezTo>
                    <a:pt x="5563" y="2954"/>
                    <a:pt x="5708" y="2977"/>
                    <a:pt x="5852" y="3032"/>
                  </a:cubicBezTo>
                  <a:cubicBezTo>
                    <a:pt x="8403" y="4013"/>
                    <a:pt x="5495" y="9499"/>
                    <a:pt x="8393" y="9784"/>
                  </a:cubicBezTo>
                  <a:lnTo>
                    <a:pt x="8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7932896" y="-177882"/>
              <a:ext cx="1378741" cy="1606944"/>
            </a:xfrm>
            <a:custGeom>
              <a:avLst/>
              <a:gdLst/>
              <a:ahLst/>
              <a:cxnLst/>
              <a:rect l="l" t="t" r="r" b="b"/>
              <a:pathLst>
                <a:path w="7710" h="8986" extrusionOk="0">
                  <a:moveTo>
                    <a:pt x="7676" y="0"/>
                  </a:moveTo>
                  <a:lnTo>
                    <a:pt x="211" y="29"/>
                  </a:lnTo>
                  <a:cubicBezTo>
                    <a:pt x="211" y="29"/>
                    <a:pt x="0" y="1963"/>
                    <a:pt x="1553" y="2987"/>
                  </a:cubicBezTo>
                  <a:cubicBezTo>
                    <a:pt x="2110" y="3354"/>
                    <a:pt x="2610" y="3456"/>
                    <a:pt x="3073" y="3456"/>
                  </a:cubicBezTo>
                  <a:cubicBezTo>
                    <a:pt x="3656" y="3456"/>
                    <a:pt x="4181" y="3294"/>
                    <a:pt x="4689" y="3294"/>
                  </a:cubicBezTo>
                  <a:cubicBezTo>
                    <a:pt x="4902" y="3294"/>
                    <a:pt x="5113" y="3323"/>
                    <a:pt x="5323" y="3404"/>
                  </a:cubicBezTo>
                  <a:cubicBezTo>
                    <a:pt x="7666" y="4304"/>
                    <a:pt x="5049" y="8725"/>
                    <a:pt x="7709" y="8985"/>
                  </a:cubicBezTo>
                  <a:lnTo>
                    <a:pt x="76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1"/>
          <p:cNvGrpSpPr/>
          <p:nvPr/>
        </p:nvGrpSpPr>
        <p:grpSpPr>
          <a:xfrm>
            <a:off x="4688000" y="4585673"/>
            <a:ext cx="3624198" cy="2514086"/>
            <a:chOff x="-2561500" y="1171298"/>
            <a:chExt cx="3624198" cy="2514086"/>
          </a:xfrm>
        </p:grpSpPr>
        <p:sp>
          <p:nvSpPr>
            <p:cNvPr id="558" name="Google Shape;558;p21"/>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21"/>
          <p:cNvSpPr txBox="1">
            <a:spLocks noGrp="1"/>
          </p:cNvSpPr>
          <p:nvPr>
            <p:ph type="title"/>
          </p:nvPr>
        </p:nvSpPr>
        <p:spPr>
          <a:xfrm>
            <a:off x="4571988"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2" name="Google Shape;562;p21"/>
          <p:cNvSpPr txBox="1">
            <a:spLocks noGrp="1"/>
          </p:cNvSpPr>
          <p:nvPr>
            <p:ph type="title" idx="2" hasCustomPrompt="1"/>
          </p:nvPr>
        </p:nvSpPr>
        <p:spPr>
          <a:xfrm>
            <a:off x="4630176" y="1297000"/>
            <a:ext cx="37398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3" name="Google Shape;563;p21"/>
          <p:cNvSpPr txBox="1">
            <a:spLocks noGrp="1"/>
          </p:cNvSpPr>
          <p:nvPr>
            <p:ph type="subTitle" idx="1"/>
          </p:nvPr>
        </p:nvSpPr>
        <p:spPr>
          <a:xfrm>
            <a:off x="4944738"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564"/>
        <p:cNvGrpSpPr/>
        <p:nvPr/>
      </p:nvGrpSpPr>
      <p:grpSpPr>
        <a:xfrm>
          <a:off x="0" y="0"/>
          <a:ext cx="0" cy="0"/>
          <a:chOff x="0" y="0"/>
          <a:chExt cx="0" cy="0"/>
        </a:xfrm>
      </p:grpSpPr>
      <p:grpSp>
        <p:nvGrpSpPr>
          <p:cNvPr id="565" name="Google Shape;565;p22"/>
          <p:cNvGrpSpPr/>
          <p:nvPr/>
        </p:nvGrpSpPr>
        <p:grpSpPr>
          <a:xfrm flipH="1">
            <a:off x="465097" y="2182209"/>
            <a:ext cx="501420" cy="556159"/>
            <a:chOff x="648093" y="3839559"/>
            <a:chExt cx="501420" cy="556159"/>
          </a:xfrm>
        </p:grpSpPr>
        <p:sp>
          <p:nvSpPr>
            <p:cNvPr id="566" name="Google Shape;566;p22"/>
            <p:cNvSpPr/>
            <p:nvPr/>
          </p:nvSpPr>
          <p:spPr>
            <a:xfrm>
              <a:off x="648093" y="3839559"/>
              <a:ext cx="384396" cy="556159"/>
            </a:xfrm>
            <a:custGeom>
              <a:avLst/>
              <a:gdLst/>
              <a:ahLst/>
              <a:cxnLst/>
              <a:rect l="l" t="t" r="r" b="b"/>
              <a:pathLst>
                <a:path w="2135" h="3089" fill="none" extrusionOk="0">
                  <a:moveTo>
                    <a:pt x="2135" y="2554"/>
                  </a:moveTo>
                  <a:cubicBezTo>
                    <a:pt x="1356" y="3088"/>
                    <a:pt x="287" y="2628"/>
                    <a:pt x="143" y="1695"/>
                  </a:cubicBezTo>
                  <a:cubicBezTo>
                    <a:pt x="0" y="762"/>
                    <a:pt x="880" y="1"/>
                    <a:pt x="1784" y="277"/>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a:off x="1079835" y="3964509"/>
              <a:ext cx="69677" cy="270968"/>
            </a:xfrm>
            <a:custGeom>
              <a:avLst/>
              <a:gdLst/>
              <a:ahLst/>
              <a:cxnLst/>
              <a:rect l="l" t="t" r="r" b="b"/>
              <a:pathLst>
                <a:path w="387" h="1505" fill="none" extrusionOk="0">
                  <a:moveTo>
                    <a:pt x="1" y="0"/>
                  </a:moveTo>
                  <a:cubicBezTo>
                    <a:pt x="352" y="429"/>
                    <a:pt x="387" y="1036"/>
                    <a:pt x="85" y="150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2"/>
          <p:cNvSpPr/>
          <p:nvPr/>
        </p:nvSpPr>
        <p:spPr>
          <a:xfrm flipH="1">
            <a:off x="2465032" y="358484"/>
            <a:ext cx="357749" cy="357389"/>
          </a:xfrm>
          <a:custGeom>
            <a:avLst/>
            <a:gdLst/>
            <a:ahLst/>
            <a:cxnLst/>
            <a:rect l="l" t="t" r="r" b="b"/>
            <a:pathLst>
              <a:path w="1987" h="1985" fill="none" extrusionOk="0">
                <a:moveTo>
                  <a:pt x="1984" y="961"/>
                </a:moveTo>
                <a:cubicBezTo>
                  <a:pt x="1984" y="1346"/>
                  <a:pt x="1749" y="1693"/>
                  <a:pt x="1392" y="1838"/>
                </a:cubicBezTo>
                <a:cubicBezTo>
                  <a:pt x="1037" y="1984"/>
                  <a:pt x="626" y="1902"/>
                  <a:pt x="353" y="1629"/>
                </a:cubicBezTo>
                <a:cubicBezTo>
                  <a:pt x="81" y="1357"/>
                  <a:pt x="1" y="946"/>
                  <a:pt x="149" y="589"/>
                </a:cubicBezTo>
                <a:cubicBezTo>
                  <a:pt x="296" y="234"/>
                  <a:pt x="645" y="1"/>
                  <a:pt x="1030" y="1"/>
                </a:cubicBezTo>
                <a:cubicBezTo>
                  <a:pt x="1559" y="3"/>
                  <a:pt x="1986" y="432"/>
                  <a:pt x="1984" y="961"/>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8817506" y="2102610"/>
            <a:ext cx="458395" cy="448672"/>
            <a:chOff x="8398406" y="1718110"/>
            <a:chExt cx="458395" cy="448672"/>
          </a:xfrm>
        </p:grpSpPr>
        <p:sp>
          <p:nvSpPr>
            <p:cNvPr id="570" name="Google Shape;570;p22"/>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2"/>
          <p:cNvGrpSpPr/>
          <p:nvPr/>
        </p:nvGrpSpPr>
        <p:grpSpPr>
          <a:xfrm flipH="1">
            <a:off x="4065102" y="4606328"/>
            <a:ext cx="1159302" cy="1082790"/>
            <a:chOff x="5708193" y="4671178"/>
            <a:chExt cx="1159302" cy="1082790"/>
          </a:xfrm>
        </p:grpSpPr>
        <p:sp>
          <p:nvSpPr>
            <p:cNvPr id="573" name="Google Shape;573;p22"/>
            <p:cNvSpPr/>
            <p:nvPr/>
          </p:nvSpPr>
          <p:spPr>
            <a:xfrm>
              <a:off x="6182785" y="4671178"/>
              <a:ext cx="109107" cy="11343"/>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5708193" y="4723571"/>
              <a:ext cx="590007" cy="1030398"/>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6298013" y="4703946"/>
              <a:ext cx="569482" cy="1046962"/>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22"/>
          <p:cNvGrpSpPr/>
          <p:nvPr/>
        </p:nvGrpSpPr>
        <p:grpSpPr>
          <a:xfrm flipH="1">
            <a:off x="-200082" y="-343425"/>
            <a:ext cx="1513098" cy="1761200"/>
            <a:chOff x="7744656" y="-390375"/>
            <a:chExt cx="1513098" cy="1761200"/>
          </a:xfrm>
        </p:grpSpPr>
        <p:sp>
          <p:nvSpPr>
            <p:cNvPr id="577" name="Google Shape;577;p22"/>
            <p:cNvSpPr/>
            <p:nvPr/>
          </p:nvSpPr>
          <p:spPr>
            <a:xfrm>
              <a:off x="7744656" y="-390375"/>
              <a:ext cx="1513098" cy="1761200"/>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7867265" y="-390375"/>
              <a:ext cx="1388147" cy="1617704"/>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22"/>
          <p:cNvSpPr/>
          <p:nvPr/>
        </p:nvSpPr>
        <p:spPr>
          <a:xfrm flipH="1">
            <a:off x="7291101" y="-76797"/>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flipH="1">
            <a:off x="1913144" y="4326305"/>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flipH="1">
            <a:off x="3884038" y="-227921"/>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22"/>
          <p:cNvGrpSpPr/>
          <p:nvPr/>
        </p:nvGrpSpPr>
        <p:grpSpPr>
          <a:xfrm flipH="1">
            <a:off x="7871143" y="3460204"/>
            <a:ext cx="1512918" cy="1761200"/>
            <a:chOff x="73936" y="3716229"/>
            <a:chExt cx="1512918" cy="1761200"/>
          </a:xfrm>
        </p:grpSpPr>
        <p:sp>
          <p:nvSpPr>
            <p:cNvPr id="583" name="Google Shape;583;p22"/>
            <p:cNvSpPr/>
            <p:nvPr/>
          </p:nvSpPr>
          <p:spPr>
            <a:xfrm>
              <a:off x="73936" y="3716229"/>
              <a:ext cx="1512918" cy="1761200"/>
            </a:xfrm>
            <a:custGeom>
              <a:avLst/>
              <a:gdLst/>
              <a:ahLst/>
              <a:cxnLst/>
              <a:rect l="l" t="t" r="r" b="b"/>
              <a:pathLst>
                <a:path w="8403" h="9782" extrusionOk="0">
                  <a:moveTo>
                    <a:pt x="11" y="0"/>
                  </a:moveTo>
                  <a:lnTo>
                    <a:pt x="48" y="9782"/>
                  </a:lnTo>
                  <a:lnTo>
                    <a:pt x="8174" y="9753"/>
                  </a:lnTo>
                  <a:cubicBezTo>
                    <a:pt x="8174" y="9753"/>
                    <a:pt x="8403" y="7643"/>
                    <a:pt x="6715" y="6531"/>
                  </a:cubicBezTo>
                  <a:cubicBezTo>
                    <a:pt x="6303" y="6259"/>
                    <a:pt x="5916" y="6161"/>
                    <a:pt x="5549" y="6161"/>
                  </a:cubicBezTo>
                  <a:cubicBezTo>
                    <a:pt x="4591" y="6161"/>
                    <a:pt x="3768" y="6830"/>
                    <a:pt x="2986" y="6830"/>
                  </a:cubicBezTo>
                  <a:cubicBezTo>
                    <a:pt x="2840" y="6830"/>
                    <a:pt x="2695" y="6807"/>
                    <a:pt x="2552" y="6752"/>
                  </a:cubicBezTo>
                  <a:cubicBezTo>
                    <a:pt x="0" y="5771"/>
                    <a:pt x="2909" y="285"/>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a:off x="76097" y="3859724"/>
              <a:ext cx="1388147" cy="1617704"/>
            </a:xfrm>
            <a:custGeom>
              <a:avLst/>
              <a:gdLst/>
              <a:ahLst/>
              <a:cxnLst/>
              <a:rect l="l" t="t" r="r" b="b"/>
              <a:pathLst>
                <a:path w="7710" h="8985" extrusionOk="0">
                  <a:moveTo>
                    <a:pt x="1" y="0"/>
                  </a:moveTo>
                  <a:lnTo>
                    <a:pt x="34" y="8985"/>
                  </a:lnTo>
                  <a:lnTo>
                    <a:pt x="7499" y="8958"/>
                  </a:lnTo>
                  <a:cubicBezTo>
                    <a:pt x="7499" y="8958"/>
                    <a:pt x="7710" y="7022"/>
                    <a:pt x="6158" y="6000"/>
                  </a:cubicBezTo>
                  <a:cubicBezTo>
                    <a:pt x="5601" y="5633"/>
                    <a:pt x="5101" y="5530"/>
                    <a:pt x="4638" y="5530"/>
                  </a:cubicBezTo>
                  <a:cubicBezTo>
                    <a:pt x="4054" y="5530"/>
                    <a:pt x="3529" y="5693"/>
                    <a:pt x="3020" y="5693"/>
                  </a:cubicBezTo>
                  <a:cubicBezTo>
                    <a:pt x="2807" y="5693"/>
                    <a:pt x="2597" y="5664"/>
                    <a:pt x="2387" y="5583"/>
                  </a:cubicBezTo>
                  <a:cubicBezTo>
                    <a:pt x="44" y="4683"/>
                    <a:pt x="2661" y="26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2"/>
          <p:cNvGrpSpPr/>
          <p:nvPr/>
        </p:nvGrpSpPr>
        <p:grpSpPr>
          <a:xfrm>
            <a:off x="1012081" y="664335"/>
            <a:ext cx="458395" cy="448672"/>
            <a:chOff x="8398406" y="1718110"/>
            <a:chExt cx="458395" cy="448672"/>
          </a:xfrm>
        </p:grpSpPr>
        <p:sp>
          <p:nvSpPr>
            <p:cNvPr id="586" name="Google Shape;586;p22"/>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22"/>
          <p:cNvSpPr/>
          <p:nvPr/>
        </p:nvSpPr>
        <p:spPr>
          <a:xfrm flipH="1">
            <a:off x="4493682" y="2321980"/>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txBox="1">
            <a:spLocks noGrp="1"/>
          </p:cNvSpPr>
          <p:nvPr>
            <p:ph type="title"/>
          </p:nvPr>
        </p:nvSpPr>
        <p:spPr>
          <a:xfrm>
            <a:off x="715788"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0" name="Google Shape;590;p22"/>
          <p:cNvSpPr txBox="1">
            <a:spLocks noGrp="1"/>
          </p:cNvSpPr>
          <p:nvPr>
            <p:ph type="title" idx="2" hasCustomPrompt="1"/>
          </p:nvPr>
        </p:nvSpPr>
        <p:spPr>
          <a:xfrm>
            <a:off x="715801" y="1297000"/>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91" name="Google Shape;591;p22"/>
          <p:cNvSpPr txBox="1">
            <a:spLocks noGrp="1"/>
          </p:cNvSpPr>
          <p:nvPr>
            <p:ph type="subTitle" idx="1"/>
          </p:nvPr>
        </p:nvSpPr>
        <p:spPr>
          <a:xfrm>
            <a:off x="1088538"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592"/>
        <p:cNvGrpSpPr/>
        <p:nvPr/>
      </p:nvGrpSpPr>
      <p:grpSpPr>
        <a:xfrm>
          <a:off x="0" y="0"/>
          <a:ext cx="0" cy="0"/>
          <a:chOff x="0" y="0"/>
          <a:chExt cx="0" cy="0"/>
        </a:xfrm>
      </p:grpSpPr>
      <p:grpSp>
        <p:nvGrpSpPr>
          <p:cNvPr id="593" name="Google Shape;593;p23"/>
          <p:cNvGrpSpPr/>
          <p:nvPr/>
        </p:nvGrpSpPr>
        <p:grpSpPr>
          <a:xfrm>
            <a:off x="8177486" y="4392309"/>
            <a:ext cx="501420" cy="556159"/>
            <a:chOff x="648093" y="3839559"/>
            <a:chExt cx="501420" cy="556159"/>
          </a:xfrm>
        </p:grpSpPr>
        <p:sp>
          <p:nvSpPr>
            <p:cNvPr id="594" name="Google Shape;594;p23"/>
            <p:cNvSpPr/>
            <p:nvPr/>
          </p:nvSpPr>
          <p:spPr>
            <a:xfrm>
              <a:off x="648093" y="3839559"/>
              <a:ext cx="384396" cy="556159"/>
            </a:xfrm>
            <a:custGeom>
              <a:avLst/>
              <a:gdLst/>
              <a:ahLst/>
              <a:cxnLst/>
              <a:rect l="l" t="t" r="r" b="b"/>
              <a:pathLst>
                <a:path w="2135" h="3089" fill="none" extrusionOk="0">
                  <a:moveTo>
                    <a:pt x="2135" y="2554"/>
                  </a:moveTo>
                  <a:cubicBezTo>
                    <a:pt x="1356" y="3088"/>
                    <a:pt x="287" y="2628"/>
                    <a:pt x="143" y="1695"/>
                  </a:cubicBezTo>
                  <a:cubicBezTo>
                    <a:pt x="0" y="762"/>
                    <a:pt x="880" y="1"/>
                    <a:pt x="1784" y="277"/>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3"/>
            <p:cNvSpPr/>
            <p:nvPr/>
          </p:nvSpPr>
          <p:spPr>
            <a:xfrm>
              <a:off x="1079835" y="3964509"/>
              <a:ext cx="69677" cy="270968"/>
            </a:xfrm>
            <a:custGeom>
              <a:avLst/>
              <a:gdLst/>
              <a:ahLst/>
              <a:cxnLst/>
              <a:rect l="l" t="t" r="r" b="b"/>
              <a:pathLst>
                <a:path w="387" h="1505" fill="none" extrusionOk="0">
                  <a:moveTo>
                    <a:pt x="1" y="0"/>
                  </a:moveTo>
                  <a:cubicBezTo>
                    <a:pt x="352" y="429"/>
                    <a:pt x="387" y="1036"/>
                    <a:pt x="85" y="150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23"/>
          <p:cNvSpPr/>
          <p:nvPr/>
        </p:nvSpPr>
        <p:spPr>
          <a:xfrm>
            <a:off x="6996634" y="358484"/>
            <a:ext cx="357749" cy="357389"/>
          </a:xfrm>
          <a:custGeom>
            <a:avLst/>
            <a:gdLst/>
            <a:ahLst/>
            <a:cxnLst/>
            <a:rect l="l" t="t" r="r" b="b"/>
            <a:pathLst>
              <a:path w="1987" h="1985" fill="none" extrusionOk="0">
                <a:moveTo>
                  <a:pt x="1984" y="961"/>
                </a:moveTo>
                <a:cubicBezTo>
                  <a:pt x="1984" y="1346"/>
                  <a:pt x="1749" y="1693"/>
                  <a:pt x="1392" y="1838"/>
                </a:cubicBezTo>
                <a:cubicBezTo>
                  <a:pt x="1037" y="1984"/>
                  <a:pt x="626" y="1902"/>
                  <a:pt x="353" y="1629"/>
                </a:cubicBezTo>
                <a:cubicBezTo>
                  <a:pt x="81" y="1357"/>
                  <a:pt x="1" y="946"/>
                  <a:pt x="149" y="589"/>
                </a:cubicBezTo>
                <a:cubicBezTo>
                  <a:pt x="296" y="234"/>
                  <a:pt x="645" y="1"/>
                  <a:pt x="1030" y="1"/>
                </a:cubicBezTo>
                <a:cubicBezTo>
                  <a:pt x="1559" y="3"/>
                  <a:pt x="1986" y="432"/>
                  <a:pt x="1984" y="961"/>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23"/>
          <p:cNvGrpSpPr/>
          <p:nvPr/>
        </p:nvGrpSpPr>
        <p:grpSpPr>
          <a:xfrm flipH="1">
            <a:off x="-39984" y="2102610"/>
            <a:ext cx="458395" cy="448672"/>
            <a:chOff x="8398406" y="1718110"/>
            <a:chExt cx="458395" cy="448672"/>
          </a:xfrm>
        </p:grpSpPr>
        <p:sp>
          <p:nvSpPr>
            <p:cNvPr id="598" name="Google Shape;598;p23"/>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3"/>
          <p:cNvGrpSpPr/>
          <p:nvPr/>
        </p:nvGrpSpPr>
        <p:grpSpPr>
          <a:xfrm rot="10800000">
            <a:off x="5253824" y="-545622"/>
            <a:ext cx="1159302" cy="1082790"/>
            <a:chOff x="5708193" y="4671178"/>
            <a:chExt cx="1159302" cy="1082790"/>
          </a:xfrm>
        </p:grpSpPr>
        <p:sp>
          <p:nvSpPr>
            <p:cNvPr id="601" name="Google Shape;601;p23"/>
            <p:cNvSpPr/>
            <p:nvPr/>
          </p:nvSpPr>
          <p:spPr>
            <a:xfrm>
              <a:off x="6182785" y="4671178"/>
              <a:ext cx="109107" cy="11343"/>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5708193" y="4723571"/>
              <a:ext cx="590007" cy="1030398"/>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6298013" y="4703946"/>
              <a:ext cx="569482" cy="1046962"/>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3"/>
          <p:cNvGrpSpPr/>
          <p:nvPr/>
        </p:nvGrpSpPr>
        <p:grpSpPr>
          <a:xfrm>
            <a:off x="7671649" y="-227925"/>
            <a:ext cx="1513098" cy="1761200"/>
            <a:chOff x="7744656" y="-390375"/>
            <a:chExt cx="1513098" cy="1761200"/>
          </a:xfrm>
        </p:grpSpPr>
        <p:sp>
          <p:nvSpPr>
            <p:cNvPr id="605" name="Google Shape;605;p23"/>
            <p:cNvSpPr/>
            <p:nvPr/>
          </p:nvSpPr>
          <p:spPr>
            <a:xfrm>
              <a:off x="7744656" y="-390375"/>
              <a:ext cx="1513098" cy="1761200"/>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7867265" y="-390375"/>
              <a:ext cx="1388147" cy="1617704"/>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23"/>
          <p:cNvSpPr/>
          <p:nvPr/>
        </p:nvSpPr>
        <p:spPr>
          <a:xfrm>
            <a:off x="1500976" y="458853"/>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7809632" y="3648655"/>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320570" y="243979"/>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23"/>
          <p:cNvGrpSpPr/>
          <p:nvPr/>
        </p:nvGrpSpPr>
        <p:grpSpPr>
          <a:xfrm>
            <a:off x="-207395" y="3975104"/>
            <a:ext cx="1512918" cy="1761200"/>
            <a:chOff x="73936" y="3716229"/>
            <a:chExt cx="1512918" cy="1761200"/>
          </a:xfrm>
        </p:grpSpPr>
        <p:sp>
          <p:nvSpPr>
            <p:cNvPr id="611" name="Google Shape;611;p23"/>
            <p:cNvSpPr/>
            <p:nvPr/>
          </p:nvSpPr>
          <p:spPr>
            <a:xfrm>
              <a:off x="73936" y="3716229"/>
              <a:ext cx="1512918" cy="1761200"/>
            </a:xfrm>
            <a:custGeom>
              <a:avLst/>
              <a:gdLst/>
              <a:ahLst/>
              <a:cxnLst/>
              <a:rect l="l" t="t" r="r" b="b"/>
              <a:pathLst>
                <a:path w="8403" h="9782" extrusionOk="0">
                  <a:moveTo>
                    <a:pt x="11" y="0"/>
                  </a:moveTo>
                  <a:lnTo>
                    <a:pt x="48" y="9782"/>
                  </a:lnTo>
                  <a:lnTo>
                    <a:pt x="8174" y="9753"/>
                  </a:lnTo>
                  <a:cubicBezTo>
                    <a:pt x="8174" y="9753"/>
                    <a:pt x="8403" y="7643"/>
                    <a:pt x="6715" y="6531"/>
                  </a:cubicBezTo>
                  <a:cubicBezTo>
                    <a:pt x="6303" y="6259"/>
                    <a:pt x="5916" y="6161"/>
                    <a:pt x="5549" y="6161"/>
                  </a:cubicBezTo>
                  <a:cubicBezTo>
                    <a:pt x="4591" y="6161"/>
                    <a:pt x="3768" y="6830"/>
                    <a:pt x="2986" y="6830"/>
                  </a:cubicBezTo>
                  <a:cubicBezTo>
                    <a:pt x="2840" y="6830"/>
                    <a:pt x="2695" y="6807"/>
                    <a:pt x="2552" y="6752"/>
                  </a:cubicBezTo>
                  <a:cubicBezTo>
                    <a:pt x="0" y="5771"/>
                    <a:pt x="2909" y="285"/>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76097" y="3859724"/>
              <a:ext cx="1388147" cy="1617704"/>
            </a:xfrm>
            <a:custGeom>
              <a:avLst/>
              <a:gdLst/>
              <a:ahLst/>
              <a:cxnLst/>
              <a:rect l="l" t="t" r="r" b="b"/>
              <a:pathLst>
                <a:path w="7710" h="8985" extrusionOk="0">
                  <a:moveTo>
                    <a:pt x="1" y="0"/>
                  </a:moveTo>
                  <a:lnTo>
                    <a:pt x="34" y="8985"/>
                  </a:lnTo>
                  <a:lnTo>
                    <a:pt x="7499" y="8958"/>
                  </a:lnTo>
                  <a:cubicBezTo>
                    <a:pt x="7499" y="8958"/>
                    <a:pt x="7710" y="7022"/>
                    <a:pt x="6158" y="6000"/>
                  </a:cubicBezTo>
                  <a:cubicBezTo>
                    <a:pt x="5601" y="5633"/>
                    <a:pt x="5101" y="5530"/>
                    <a:pt x="4638" y="5530"/>
                  </a:cubicBezTo>
                  <a:cubicBezTo>
                    <a:pt x="4054" y="5530"/>
                    <a:pt x="3529" y="5693"/>
                    <a:pt x="3020" y="5693"/>
                  </a:cubicBezTo>
                  <a:cubicBezTo>
                    <a:pt x="2807" y="5693"/>
                    <a:pt x="2597" y="5664"/>
                    <a:pt x="2387" y="5583"/>
                  </a:cubicBezTo>
                  <a:cubicBezTo>
                    <a:pt x="44" y="4683"/>
                    <a:pt x="2661" y="26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23"/>
          <p:cNvGrpSpPr/>
          <p:nvPr/>
        </p:nvGrpSpPr>
        <p:grpSpPr>
          <a:xfrm rot="3876743">
            <a:off x="1387808" y="-1793095"/>
            <a:ext cx="2699413" cy="2242347"/>
            <a:chOff x="5185500" y="3824725"/>
            <a:chExt cx="329700" cy="273875"/>
          </a:xfrm>
        </p:grpSpPr>
        <p:sp>
          <p:nvSpPr>
            <p:cNvPr id="614" name="Google Shape;614;p23"/>
            <p:cNvSpPr/>
            <p:nvPr/>
          </p:nvSpPr>
          <p:spPr>
            <a:xfrm>
              <a:off x="5185500" y="3824725"/>
              <a:ext cx="266800" cy="173200"/>
            </a:xfrm>
            <a:custGeom>
              <a:avLst/>
              <a:gdLst/>
              <a:ahLst/>
              <a:cxnLst/>
              <a:rect l="l" t="t" r="r" b="b"/>
              <a:pathLst>
                <a:path w="10672" h="6928" extrusionOk="0">
                  <a:moveTo>
                    <a:pt x="10434" y="1"/>
                  </a:moveTo>
                  <a:lnTo>
                    <a:pt x="0" y="6548"/>
                  </a:lnTo>
                  <a:lnTo>
                    <a:pt x="238" y="6928"/>
                  </a:lnTo>
                  <a:lnTo>
                    <a:pt x="10671" y="381"/>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198100" y="3844800"/>
              <a:ext cx="266775" cy="173200"/>
            </a:xfrm>
            <a:custGeom>
              <a:avLst/>
              <a:gdLst/>
              <a:ahLst/>
              <a:cxnLst/>
              <a:rect l="l" t="t" r="r" b="b"/>
              <a:pathLst>
                <a:path w="10671" h="6928" extrusionOk="0">
                  <a:moveTo>
                    <a:pt x="10434" y="1"/>
                  </a:moveTo>
                  <a:lnTo>
                    <a:pt x="0" y="6548"/>
                  </a:lnTo>
                  <a:lnTo>
                    <a:pt x="237" y="6927"/>
                  </a:lnTo>
                  <a:lnTo>
                    <a:pt x="10671" y="378"/>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210675" y="386482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223275" y="3884900"/>
              <a:ext cx="266800" cy="173200"/>
            </a:xfrm>
            <a:custGeom>
              <a:avLst/>
              <a:gdLst/>
              <a:ahLst/>
              <a:cxnLst/>
              <a:rect l="l" t="t" r="r" b="b"/>
              <a:pathLst>
                <a:path w="10672" h="6928" extrusionOk="0">
                  <a:moveTo>
                    <a:pt x="10434" y="0"/>
                  </a:moveTo>
                  <a:lnTo>
                    <a:pt x="0" y="6547"/>
                  </a:lnTo>
                  <a:lnTo>
                    <a:pt x="238" y="6927"/>
                  </a:lnTo>
                  <a:lnTo>
                    <a:pt x="10671"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235850" y="390497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248350" y="3925400"/>
              <a:ext cx="266850" cy="173200"/>
            </a:xfrm>
            <a:custGeom>
              <a:avLst/>
              <a:gdLst/>
              <a:ahLst/>
              <a:cxnLst/>
              <a:rect l="l" t="t" r="r" b="b"/>
              <a:pathLst>
                <a:path w="10674" h="6928" extrusionOk="0">
                  <a:moveTo>
                    <a:pt x="10434" y="1"/>
                  </a:moveTo>
                  <a:lnTo>
                    <a:pt x="0" y="6548"/>
                  </a:lnTo>
                  <a:lnTo>
                    <a:pt x="238" y="6927"/>
                  </a:lnTo>
                  <a:lnTo>
                    <a:pt x="10673" y="380"/>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flipH="1">
            <a:off x="8198991" y="1012585"/>
            <a:ext cx="458395" cy="448672"/>
            <a:chOff x="8398406" y="1718110"/>
            <a:chExt cx="458395" cy="448672"/>
          </a:xfrm>
        </p:grpSpPr>
        <p:sp>
          <p:nvSpPr>
            <p:cNvPr id="621" name="Google Shape;621;p23"/>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23"/>
          <p:cNvSpPr/>
          <p:nvPr/>
        </p:nvSpPr>
        <p:spPr>
          <a:xfrm>
            <a:off x="2572932" y="4592068"/>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23"/>
          <p:cNvGrpSpPr/>
          <p:nvPr/>
        </p:nvGrpSpPr>
        <p:grpSpPr>
          <a:xfrm>
            <a:off x="3920650" y="4517485"/>
            <a:ext cx="3624198" cy="2514086"/>
            <a:chOff x="-2561500" y="1171298"/>
            <a:chExt cx="3624198" cy="2514086"/>
          </a:xfrm>
        </p:grpSpPr>
        <p:sp>
          <p:nvSpPr>
            <p:cNvPr id="625" name="Google Shape;625;p23"/>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3"/>
          <p:cNvSpPr/>
          <p:nvPr/>
        </p:nvSpPr>
        <p:spPr>
          <a:xfrm rot="-1837494">
            <a:off x="4338600" y="418710"/>
            <a:ext cx="466797" cy="467928"/>
          </a:xfrm>
          <a:custGeom>
            <a:avLst/>
            <a:gdLst/>
            <a:ahLst/>
            <a:cxnLst/>
            <a:rect l="l" t="t" r="r" b="b"/>
            <a:pathLst>
              <a:path w="4953" h="4965" extrusionOk="0">
                <a:moveTo>
                  <a:pt x="2476" y="0"/>
                </a:moveTo>
                <a:lnTo>
                  <a:pt x="1737" y="1737"/>
                </a:lnTo>
                <a:lnTo>
                  <a:pt x="0" y="2488"/>
                </a:lnTo>
                <a:lnTo>
                  <a:pt x="1737" y="3228"/>
                </a:lnTo>
                <a:lnTo>
                  <a:pt x="2476" y="4964"/>
                </a:lnTo>
                <a:lnTo>
                  <a:pt x="3228" y="3228"/>
                </a:lnTo>
                <a:lnTo>
                  <a:pt x="4952" y="2488"/>
                </a:lnTo>
                <a:lnTo>
                  <a:pt x="3228" y="1737"/>
                </a:lnTo>
                <a:lnTo>
                  <a:pt x="24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0" name="Google Shape;630;p23"/>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31" name="Google Shape;631;p23"/>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5">
  <p:cSld name="SECTION_HEADER_1_1_1_1_1">
    <p:spTree>
      <p:nvGrpSpPr>
        <p:cNvPr id="1" name="Shape 632"/>
        <p:cNvGrpSpPr/>
        <p:nvPr/>
      </p:nvGrpSpPr>
      <p:grpSpPr>
        <a:xfrm>
          <a:off x="0" y="0"/>
          <a:ext cx="0" cy="0"/>
          <a:chOff x="0" y="0"/>
          <a:chExt cx="0" cy="0"/>
        </a:xfrm>
      </p:grpSpPr>
      <p:grpSp>
        <p:nvGrpSpPr>
          <p:cNvPr id="633" name="Google Shape;633;p24"/>
          <p:cNvGrpSpPr/>
          <p:nvPr/>
        </p:nvGrpSpPr>
        <p:grpSpPr>
          <a:xfrm>
            <a:off x="6181487" y="-1694690"/>
            <a:ext cx="2406509" cy="2231855"/>
            <a:chOff x="0" y="-457365"/>
            <a:chExt cx="2406509" cy="2231855"/>
          </a:xfrm>
        </p:grpSpPr>
        <p:sp>
          <p:nvSpPr>
            <p:cNvPr id="634" name="Google Shape;634;p24"/>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4"/>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24"/>
          <p:cNvSpPr/>
          <p:nvPr/>
        </p:nvSpPr>
        <p:spPr>
          <a:xfrm>
            <a:off x="8099544" y="3783328"/>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4"/>
          <p:cNvGrpSpPr/>
          <p:nvPr/>
        </p:nvGrpSpPr>
        <p:grpSpPr>
          <a:xfrm>
            <a:off x="2034476" y="302587"/>
            <a:ext cx="479157" cy="469183"/>
            <a:chOff x="1020788" y="-463575"/>
            <a:chExt cx="479157" cy="469183"/>
          </a:xfrm>
        </p:grpSpPr>
        <p:sp>
          <p:nvSpPr>
            <p:cNvPr id="642" name="Google Shape;642;p24"/>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4"/>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4"/>
          <p:cNvGrpSpPr/>
          <p:nvPr/>
        </p:nvGrpSpPr>
        <p:grpSpPr>
          <a:xfrm rot="-2925998">
            <a:off x="3086609" y="-733762"/>
            <a:ext cx="1211576" cy="1132150"/>
            <a:chOff x="5551666" y="-1290892"/>
            <a:chExt cx="1211627" cy="1132197"/>
          </a:xfrm>
        </p:grpSpPr>
        <p:sp>
          <p:nvSpPr>
            <p:cNvPr id="645" name="Google Shape;645;p24"/>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24"/>
          <p:cNvSpPr/>
          <p:nvPr/>
        </p:nvSpPr>
        <p:spPr>
          <a:xfrm>
            <a:off x="5901243" y="413339"/>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1552191" y="439666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24"/>
          <p:cNvGrpSpPr/>
          <p:nvPr/>
        </p:nvGrpSpPr>
        <p:grpSpPr>
          <a:xfrm>
            <a:off x="7785195" y="4840418"/>
            <a:ext cx="1358804" cy="297168"/>
            <a:chOff x="6037595" y="4717318"/>
            <a:chExt cx="1358804" cy="297168"/>
          </a:xfrm>
        </p:grpSpPr>
        <p:sp>
          <p:nvSpPr>
            <p:cNvPr id="651" name="Google Shape;651;p24"/>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24"/>
          <p:cNvGrpSpPr/>
          <p:nvPr/>
        </p:nvGrpSpPr>
        <p:grpSpPr>
          <a:xfrm rot="5400000">
            <a:off x="-185155" y="-229749"/>
            <a:ext cx="1646374" cy="1690977"/>
            <a:chOff x="934970" y="4065401"/>
            <a:chExt cx="1646374" cy="1690977"/>
          </a:xfrm>
        </p:grpSpPr>
        <p:sp>
          <p:nvSpPr>
            <p:cNvPr id="654" name="Google Shape;654;p24"/>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24"/>
          <p:cNvGrpSpPr/>
          <p:nvPr/>
        </p:nvGrpSpPr>
        <p:grpSpPr>
          <a:xfrm>
            <a:off x="8178588" y="1226862"/>
            <a:ext cx="479157" cy="469183"/>
            <a:chOff x="1020788" y="-463575"/>
            <a:chExt cx="479157" cy="469183"/>
          </a:xfrm>
        </p:grpSpPr>
        <p:sp>
          <p:nvSpPr>
            <p:cNvPr id="657" name="Google Shape;657;p24"/>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24"/>
          <p:cNvSpPr/>
          <p:nvPr/>
        </p:nvSpPr>
        <p:spPr>
          <a:xfrm>
            <a:off x="862150" y="1777238"/>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rot="-7200009">
            <a:off x="4373795" y="4914449"/>
            <a:ext cx="434364" cy="456195"/>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2" name="Google Shape;662;p24"/>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63" name="Google Shape;663;p24"/>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14"/>
        <p:cNvGrpSpPr/>
        <p:nvPr/>
      </p:nvGrpSpPr>
      <p:grpSpPr>
        <a:xfrm>
          <a:off x="0" y="0"/>
          <a:ext cx="0" cy="0"/>
          <a:chOff x="0" y="0"/>
          <a:chExt cx="0" cy="0"/>
        </a:xfrm>
      </p:grpSpPr>
      <p:sp>
        <p:nvSpPr>
          <p:cNvPr id="815" name="Google Shape;815;p30"/>
          <p:cNvSpPr txBox="1">
            <a:spLocks noGrp="1"/>
          </p:cNvSpPr>
          <p:nvPr>
            <p:ph type="title"/>
          </p:nvPr>
        </p:nvSpPr>
        <p:spPr>
          <a:xfrm>
            <a:off x="2880500" y="445025"/>
            <a:ext cx="3383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6" name="Google Shape;816;p30"/>
          <p:cNvSpPr txBox="1">
            <a:spLocks noGrp="1"/>
          </p:cNvSpPr>
          <p:nvPr>
            <p:ph type="title" idx="2"/>
          </p:nvPr>
        </p:nvSpPr>
        <p:spPr>
          <a:xfrm>
            <a:off x="722100" y="1730475"/>
            <a:ext cx="213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7" name="Google Shape;817;p30"/>
          <p:cNvSpPr txBox="1">
            <a:spLocks noGrp="1"/>
          </p:cNvSpPr>
          <p:nvPr>
            <p:ph type="subTitle" idx="1"/>
          </p:nvPr>
        </p:nvSpPr>
        <p:spPr>
          <a:xfrm>
            <a:off x="722100" y="2303175"/>
            <a:ext cx="2137500" cy="15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818" name="Google Shape;818;p30"/>
          <p:cNvSpPr txBox="1">
            <a:spLocks noGrp="1"/>
          </p:cNvSpPr>
          <p:nvPr>
            <p:ph type="title" idx="3"/>
          </p:nvPr>
        </p:nvSpPr>
        <p:spPr>
          <a:xfrm>
            <a:off x="3503250" y="1730475"/>
            <a:ext cx="213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9" name="Google Shape;819;p30"/>
          <p:cNvSpPr txBox="1">
            <a:spLocks noGrp="1"/>
          </p:cNvSpPr>
          <p:nvPr>
            <p:ph type="subTitle" idx="4"/>
          </p:nvPr>
        </p:nvSpPr>
        <p:spPr>
          <a:xfrm>
            <a:off x="3503250" y="2303175"/>
            <a:ext cx="2137500" cy="15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20" name="Google Shape;820;p30"/>
          <p:cNvSpPr txBox="1">
            <a:spLocks noGrp="1"/>
          </p:cNvSpPr>
          <p:nvPr>
            <p:ph type="title" idx="5"/>
          </p:nvPr>
        </p:nvSpPr>
        <p:spPr>
          <a:xfrm>
            <a:off x="6289725" y="1730475"/>
            <a:ext cx="213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21" name="Google Shape;821;p30"/>
          <p:cNvSpPr txBox="1">
            <a:spLocks noGrp="1"/>
          </p:cNvSpPr>
          <p:nvPr>
            <p:ph type="subTitle" idx="6"/>
          </p:nvPr>
        </p:nvSpPr>
        <p:spPr>
          <a:xfrm>
            <a:off x="6289725" y="2303175"/>
            <a:ext cx="2137500" cy="15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22" name="Google Shape;822;p30"/>
          <p:cNvGrpSpPr/>
          <p:nvPr/>
        </p:nvGrpSpPr>
        <p:grpSpPr>
          <a:xfrm flipH="1">
            <a:off x="-1109147" y="4328523"/>
            <a:ext cx="2406509" cy="2231855"/>
            <a:chOff x="0" y="-457365"/>
            <a:chExt cx="2406509" cy="2231855"/>
          </a:xfrm>
        </p:grpSpPr>
        <p:sp>
          <p:nvSpPr>
            <p:cNvPr id="823" name="Google Shape;823;p30"/>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30"/>
          <p:cNvSpPr/>
          <p:nvPr/>
        </p:nvSpPr>
        <p:spPr>
          <a:xfrm flipH="1">
            <a:off x="8961936" y="2303181"/>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flipH="1">
            <a:off x="2427021" y="4532139"/>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1" name="Google Shape;831;p30"/>
          <p:cNvGrpSpPr/>
          <p:nvPr/>
        </p:nvGrpSpPr>
        <p:grpSpPr>
          <a:xfrm rot="10800000" flipH="1">
            <a:off x="8205937" y="-214173"/>
            <a:ext cx="1536922" cy="1452649"/>
            <a:chOff x="7659740" y="3784037"/>
            <a:chExt cx="1536922" cy="1452649"/>
          </a:xfrm>
        </p:grpSpPr>
        <p:sp>
          <p:nvSpPr>
            <p:cNvPr id="832" name="Google Shape;832;p30"/>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30"/>
          <p:cNvSpPr/>
          <p:nvPr/>
        </p:nvSpPr>
        <p:spPr>
          <a:xfrm flipH="1">
            <a:off x="6213776" y="1017718"/>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30"/>
          <p:cNvGrpSpPr/>
          <p:nvPr/>
        </p:nvGrpSpPr>
        <p:grpSpPr>
          <a:xfrm flipH="1">
            <a:off x="586766" y="769300"/>
            <a:ext cx="479157" cy="469183"/>
            <a:chOff x="1020788" y="-463575"/>
            <a:chExt cx="479157" cy="469183"/>
          </a:xfrm>
        </p:grpSpPr>
        <p:sp>
          <p:nvSpPr>
            <p:cNvPr id="836" name="Google Shape;836;p30"/>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0"/>
          <p:cNvSpPr/>
          <p:nvPr/>
        </p:nvSpPr>
        <p:spPr>
          <a:xfrm rot="-8629485" flipH="1">
            <a:off x="5900890" y="-996851"/>
            <a:ext cx="1364432" cy="1327069"/>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flipH="1">
            <a:off x="355870" y="3838594"/>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30"/>
          <p:cNvGrpSpPr/>
          <p:nvPr/>
        </p:nvGrpSpPr>
        <p:grpSpPr>
          <a:xfrm flipH="1">
            <a:off x="8205920" y="4284701"/>
            <a:ext cx="444559" cy="643243"/>
            <a:chOff x="8190583" y="832664"/>
            <a:chExt cx="444559" cy="643243"/>
          </a:xfrm>
        </p:grpSpPr>
        <p:sp>
          <p:nvSpPr>
            <p:cNvPr id="841" name="Google Shape;841;p30"/>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0"/>
          <p:cNvGrpSpPr/>
          <p:nvPr/>
        </p:nvGrpSpPr>
        <p:grpSpPr>
          <a:xfrm flipH="1">
            <a:off x="-29778" y="-132294"/>
            <a:ext cx="1502666" cy="1749648"/>
            <a:chOff x="7811474" y="-177882"/>
            <a:chExt cx="1502666" cy="1749648"/>
          </a:xfrm>
        </p:grpSpPr>
        <p:sp>
          <p:nvSpPr>
            <p:cNvPr id="844" name="Google Shape;844;p30"/>
            <p:cNvSpPr/>
            <p:nvPr/>
          </p:nvSpPr>
          <p:spPr>
            <a:xfrm>
              <a:off x="7811474" y="-177882"/>
              <a:ext cx="1502666" cy="1749648"/>
            </a:xfrm>
            <a:custGeom>
              <a:avLst/>
              <a:gdLst/>
              <a:ahLst/>
              <a:cxnLst/>
              <a:rect l="l" t="t" r="r" b="b"/>
              <a:pathLst>
                <a:path w="8403" h="9784" extrusionOk="0">
                  <a:moveTo>
                    <a:pt x="8355" y="0"/>
                  </a:moveTo>
                  <a:lnTo>
                    <a:pt x="229" y="31"/>
                  </a:lnTo>
                  <a:cubicBezTo>
                    <a:pt x="229" y="31"/>
                    <a:pt x="0" y="2139"/>
                    <a:pt x="1689" y="3251"/>
                  </a:cubicBezTo>
                  <a:cubicBezTo>
                    <a:pt x="2101" y="3523"/>
                    <a:pt x="2488" y="3621"/>
                    <a:pt x="2856" y="3621"/>
                  </a:cubicBezTo>
                  <a:cubicBezTo>
                    <a:pt x="3813" y="3621"/>
                    <a:pt x="4635" y="2954"/>
                    <a:pt x="5417" y="2954"/>
                  </a:cubicBezTo>
                  <a:cubicBezTo>
                    <a:pt x="5563" y="2954"/>
                    <a:pt x="5708" y="2977"/>
                    <a:pt x="5852" y="3032"/>
                  </a:cubicBezTo>
                  <a:cubicBezTo>
                    <a:pt x="8403" y="4013"/>
                    <a:pt x="5495" y="9499"/>
                    <a:pt x="8393" y="9784"/>
                  </a:cubicBezTo>
                  <a:lnTo>
                    <a:pt x="8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7932896" y="-177882"/>
              <a:ext cx="1378741" cy="1606944"/>
            </a:xfrm>
            <a:custGeom>
              <a:avLst/>
              <a:gdLst/>
              <a:ahLst/>
              <a:cxnLst/>
              <a:rect l="l" t="t" r="r" b="b"/>
              <a:pathLst>
                <a:path w="7710" h="8986" extrusionOk="0">
                  <a:moveTo>
                    <a:pt x="7676" y="0"/>
                  </a:moveTo>
                  <a:lnTo>
                    <a:pt x="211" y="29"/>
                  </a:lnTo>
                  <a:cubicBezTo>
                    <a:pt x="211" y="29"/>
                    <a:pt x="0" y="1963"/>
                    <a:pt x="1553" y="2987"/>
                  </a:cubicBezTo>
                  <a:cubicBezTo>
                    <a:pt x="2110" y="3354"/>
                    <a:pt x="2610" y="3456"/>
                    <a:pt x="3073" y="3456"/>
                  </a:cubicBezTo>
                  <a:cubicBezTo>
                    <a:pt x="3656" y="3456"/>
                    <a:pt x="4181" y="3294"/>
                    <a:pt x="4689" y="3294"/>
                  </a:cubicBezTo>
                  <a:cubicBezTo>
                    <a:pt x="4902" y="3294"/>
                    <a:pt x="5113" y="3323"/>
                    <a:pt x="5323" y="3404"/>
                  </a:cubicBezTo>
                  <a:cubicBezTo>
                    <a:pt x="7666" y="4304"/>
                    <a:pt x="5049" y="8725"/>
                    <a:pt x="7709" y="8985"/>
                  </a:cubicBezTo>
                  <a:lnTo>
                    <a:pt x="7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0"/>
          <p:cNvGrpSpPr/>
          <p:nvPr/>
        </p:nvGrpSpPr>
        <p:grpSpPr>
          <a:xfrm flipH="1">
            <a:off x="7452888" y="4105135"/>
            <a:ext cx="3624198" cy="2514086"/>
            <a:chOff x="-2561500" y="1171298"/>
            <a:chExt cx="3624198" cy="2514086"/>
          </a:xfrm>
        </p:grpSpPr>
        <p:sp>
          <p:nvSpPr>
            <p:cNvPr id="847" name="Google Shape;847;p30"/>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50"/>
        <p:cNvGrpSpPr/>
        <p:nvPr/>
      </p:nvGrpSpPr>
      <p:grpSpPr>
        <a:xfrm>
          <a:off x="0" y="0"/>
          <a:ext cx="0" cy="0"/>
          <a:chOff x="0" y="0"/>
          <a:chExt cx="0" cy="0"/>
        </a:xfrm>
      </p:grpSpPr>
      <p:sp>
        <p:nvSpPr>
          <p:cNvPr id="851" name="Google Shape;851;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2" name="Google Shape;852;p31"/>
          <p:cNvSpPr txBox="1">
            <a:spLocks noGrp="1"/>
          </p:cNvSpPr>
          <p:nvPr>
            <p:ph type="title" idx="2"/>
          </p:nvPr>
        </p:nvSpPr>
        <p:spPr>
          <a:xfrm>
            <a:off x="1272069" y="165067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3" name="Google Shape;853;p31"/>
          <p:cNvSpPr txBox="1">
            <a:spLocks noGrp="1"/>
          </p:cNvSpPr>
          <p:nvPr>
            <p:ph type="subTitle" idx="1"/>
          </p:nvPr>
        </p:nvSpPr>
        <p:spPr>
          <a:xfrm>
            <a:off x="1272069" y="2121775"/>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4" name="Google Shape;854;p31"/>
          <p:cNvSpPr txBox="1">
            <a:spLocks noGrp="1"/>
          </p:cNvSpPr>
          <p:nvPr>
            <p:ph type="title" idx="3"/>
          </p:nvPr>
        </p:nvSpPr>
        <p:spPr>
          <a:xfrm>
            <a:off x="5004848" y="165067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5" name="Google Shape;855;p31"/>
          <p:cNvSpPr txBox="1">
            <a:spLocks noGrp="1"/>
          </p:cNvSpPr>
          <p:nvPr>
            <p:ph type="subTitle" idx="4"/>
          </p:nvPr>
        </p:nvSpPr>
        <p:spPr>
          <a:xfrm>
            <a:off x="5004848" y="2121775"/>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6" name="Google Shape;856;p31"/>
          <p:cNvSpPr txBox="1">
            <a:spLocks noGrp="1"/>
          </p:cNvSpPr>
          <p:nvPr>
            <p:ph type="title" idx="5"/>
          </p:nvPr>
        </p:nvSpPr>
        <p:spPr>
          <a:xfrm>
            <a:off x="1272069" y="317152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7" name="Google Shape;857;p31"/>
          <p:cNvSpPr txBox="1">
            <a:spLocks noGrp="1"/>
          </p:cNvSpPr>
          <p:nvPr>
            <p:ph type="subTitle" idx="6"/>
          </p:nvPr>
        </p:nvSpPr>
        <p:spPr>
          <a:xfrm>
            <a:off x="1272069" y="3638776"/>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8" name="Google Shape;858;p31"/>
          <p:cNvSpPr txBox="1">
            <a:spLocks noGrp="1"/>
          </p:cNvSpPr>
          <p:nvPr>
            <p:ph type="title" idx="7"/>
          </p:nvPr>
        </p:nvSpPr>
        <p:spPr>
          <a:xfrm>
            <a:off x="5004848" y="3171525"/>
            <a:ext cx="28671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59" name="Google Shape;859;p31"/>
          <p:cNvSpPr txBox="1">
            <a:spLocks noGrp="1"/>
          </p:cNvSpPr>
          <p:nvPr>
            <p:ph type="subTitle" idx="8"/>
          </p:nvPr>
        </p:nvSpPr>
        <p:spPr>
          <a:xfrm>
            <a:off x="5004848" y="3638776"/>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60" name="Google Shape;860;p31"/>
          <p:cNvGrpSpPr/>
          <p:nvPr/>
        </p:nvGrpSpPr>
        <p:grpSpPr>
          <a:xfrm>
            <a:off x="358599" y="2293671"/>
            <a:ext cx="501420" cy="556159"/>
            <a:chOff x="648093" y="3839559"/>
            <a:chExt cx="501420" cy="556159"/>
          </a:xfrm>
        </p:grpSpPr>
        <p:sp>
          <p:nvSpPr>
            <p:cNvPr id="861" name="Google Shape;861;p31"/>
            <p:cNvSpPr/>
            <p:nvPr/>
          </p:nvSpPr>
          <p:spPr>
            <a:xfrm>
              <a:off x="648093" y="3839559"/>
              <a:ext cx="384396" cy="556159"/>
            </a:xfrm>
            <a:custGeom>
              <a:avLst/>
              <a:gdLst/>
              <a:ahLst/>
              <a:cxnLst/>
              <a:rect l="l" t="t" r="r" b="b"/>
              <a:pathLst>
                <a:path w="2135" h="3089" fill="none" extrusionOk="0">
                  <a:moveTo>
                    <a:pt x="2135" y="2554"/>
                  </a:moveTo>
                  <a:cubicBezTo>
                    <a:pt x="1356" y="3088"/>
                    <a:pt x="287" y="2628"/>
                    <a:pt x="143" y="1695"/>
                  </a:cubicBezTo>
                  <a:cubicBezTo>
                    <a:pt x="0" y="762"/>
                    <a:pt x="880" y="1"/>
                    <a:pt x="1784" y="277"/>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1079835" y="3964509"/>
              <a:ext cx="69677" cy="270968"/>
            </a:xfrm>
            <a:custGeom>
              <a:avLst/>
              <a:gdLst/>
              <a:ahLst/>
              <a:cxnLst/>
              <a:rect l="l" t="t" r="r" b="b"/>
              <a:pathLst>
                <a:path w="387" h="1505" fill="none" extrusionOk="0">
                  <a:moveTo>
                    <a:pt x="1" y="0"/>
                  </a:moveTo>
                  <a:cubicBezTo>
                    <a:pt x="352" y="429"/>
                    <a:pt x="387" y="1036"/>
                    <a:pt x="85" y="150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31"/>
          <p:cNvGrpSpPr/>
          <p:nvPr/>
        </p:nvGrpSpPr>
        <p:grpSpPr>
          <a:xfrm flipH="1">
            <a:off x="4361978" y="4419135"/>
            <a:ext cx="458395" cy="448672"/>
            <a:chOff x="8398406" y="1718110"/>
            <a:chExt cx="458395" cy="448672"/>
          </a:xfrm>
        </p:grpSpPr>
        <p:sp>
          <p:nvSpPr>
            <p:cNvPr id="864" name="Google Shape;864;p31"/>
            <p:cNvSpPr/>
            <p:nvPr/>
          </p:nvSpPr>
          <p:spPr>
            <a:xfrm flipH="1">
              <a:off x="8445938" y="1718110"/>
              <a:ext cx="353248" cy="448672"/>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flipH="1">
              <a:off x="8398406" y="1771583"/>
              <a:ext cx="458395" cy="337944"/>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31"/>
          <p:cNvGrpSpPr/>
          <p:nvPr/>
        </p:nvGrpSpPr>
        <p:grpSpPr>
          <a:xfrm>
            <a:off x="3992349" y="-839072"/>
            <a:ext cx="1159302" cy="1082790"/>
            <a:chOff x="5708193" y="4671178"/>
            <a:chExt cx="1159302" cy="1082790"/>
          </a:xfrm>
        </p:grpSpPr>
        <p:sp>
          <p:nvSpPr>
            <p:cNvPr id="867" name="Google Shape;867;p31"/>
            <p:cNvSpPr/>
            <p:nvPr/>
          </p:nvSpPr>
          <p:spPr>
            <a:xfrm>
              <a:off x="6182785" y="4671178"/>
              <a:ext cx="109107" cy="11343"/>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5708193" y="4723571"/>
              <a:ext cx="590007" cy="1030398"/>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298013" y="4703946"/>
              <a:ext cx="569482" cy="1046962"/>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31"/>
          <p:cNvGrpSpPr/>
          <p:nvPr/>
        </p:nvGrpSpPr>
        <p:grpSpPr>
          <a:xfrm>
            <a:off x="7817567" y="3794622"/>
            <a:ext cx="1618425" cy="1530021"/>
            <a:chOff x="7817573" y="3664197"/>
            <a:chExt cx="1618425" cy="1530021"/>
          </a:xfrm>
        </p:grpSpPr>
        <p:sp>
          <p:nvSpPr>
            <p:cNvPr id="871" name="Google Shape;871;p31"/>
            <p:cNvSpPr/>
            <p:nvPr/>
          </p:nvSpPr>
          <p:spPr>
            <a:xfrm>
              <a:off x="7817573" y="3664197"/>
              <a:ext cx="1618425" cy="1529662"/>
            </a:xfrm>
            <a:custGeom>
              <a:avLst/>
              <a:gdLst/>
              <a:ahLst/>
              <a:cxnLst/>
              <a:rect l="l" t="t" r="r" b="b"/>
              <a:pathLst>
                <a:path w="8989" h="8496" extrusionOk="0">
                  <a:moveTo>
                    <a:pt x="7806" y="1"/>
                  </a:moveTo>
                  <a:cubicBezTo>
                    <a:pt x="7035" y="1"/>
                    <a:pt x="6046" y="243"/>
                    <a:pt x="5385" y="1295"/>
                  </a:cubicBezTo>
                  <a:cubicBezTo>
                    <a:pt x="4225" y="3146"/>
                    <a:pt x="6103" y="5146"/>
                    <a:pt x="5399" y="6182"/>
                  </a:cubicBezTo>
                  <a:cubicBezTo>
                    <a:pt x="5075" y="6660"/>
                    <a:pt x="4682" y="6821"/>
                    <a:pt x="4259" y="6821"/>
                  </a:cubicBezTo>
                  <a:cubicBezTo>
                    <a:pt x="3394" y="6821"/>
                    <a:pt x="2402" y="6151"/>
                    <a:pt x="1601" y="6151"/>
                  </a:cubicBezTo>
                  <a:cubicBezTo>
                    <a:pt x="1488" y="6151"/>
                    <a:pt x="1378" y="6164"/>
                    <a:pt x="1274" y="6195"/>
                  </a:cubicBezTo>
                  <a:cubicBezTo>
                    <a:pt x="0" y="6566"/>
                    <a:pt x="873" y="8496"/>
                    <a:pt x="873" y="8496"/>
                  </a:cubicBezTo>
                  <a:lnTo>
                    <a:pt x="8989" y="8473"/>
                  </a:lnTo>
                  <a:lnTo>
                    <a:pt x="8966" y="178"/>
                  </a:lnTo>
                  <a:cubicBezTo>
                    <a:pt x="8966" y="178"/>
                    <a:pt x="8466" y="1"/>
                    <a:pt x="7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7818293" y="3781225"/>
              <a:ext cx="1617704" cy="1412993"/>
            </a:xfrm>
            <a:custGeom>
              <a:avLst/>
              <a:gdLst/>
              <a:ahLst/>
              <a:cxnLst/>
              <a:rect l="l" t="t" r="r" b="b"/>
              <a:pathLst>
                <a:path w="8985" h="7848" extrusionOk="0">
                  <a:moveTo>
                    <a:pt x="8723" y="1"/>
                  </a:moveTo>
                  <a:cubicBezTo>
                    <a:pt x="8172" y="1"/>
                    <a:pt x="6807" y="138"/>
                    <a:pt x="6004" y="1410"/>
                  </a:cubicBezTo>
                  <a:cubicBezTo>
                    <a:pt x="4981" y="3033"/>
                    <a:pt x="6013" y="4195"/>
                    <a:pt x="5585" y="5359"/>
                  </a:cubicBezTo>
                  <a:cubicBezTo>
                    <a:pt x="5219" y="6353"/>
                    <a:pt x="4274" y="6492"/>
                    <a:pt x="3263" y="6492"/>
                  </a:cubicBezTo>
                  <a:cubicBezTo>
                    <a:pt x="2870" y="6492"/>
                    <a:pt x="2467" y="6471"/>
                    <a:pt x="2084" y="6471"/>
                  </a:cubicBezTo>
                  <a:cubicBezTo>
                    <a:pt x="1023" y="6471"/>
                    <a:pt x="116" y="6632"/>
                    <a:pt x="0" y="7848"/>
                  </a:cubicBezTo>
                  <a:lnTo>
                    <a:pt x="8985" y="7823"/>
                  </a:lnTo>
                  <a:lnTo>
                    <a:pt x="8964" y="11"/>
                  </a:lnTo>
                  <a:cubicBezTo>
                    <a:pt x="8964" y="11"/>
                    <a:pt x="8874" y="1"/>
                    <a:pt x="8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31"/>
          <p:cNvGrpSpPr/>
          <p:nvPr/>
        </p:nvGrpSpPr>
        <p:grpSpPr>
          <a:xfrm>
            <a:off x="7815743" y="-343425"/>
            <a:ext cx="1513098" cy="1761200"/>
            <a:chOff x="7744656" y="-390375"/>
            <a:chExt cx="1513098" cy="1761200"/>
          </a:xfrm>
        </p:grpSpPr>
        <p:sp>
          <p:nvSpPr>
            <p:cNvPr id="874" name="Google Shape;874;p31"/>
            <p:cNvSpPr/>
            <p:nvPr/>
          </p:nvSpPr>
          <p:spPr>
            <a:xfrm>
              <a:off x="7744656" y="-390375"/>
              <a:ext cx="1513098" cy="1761200"/>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7867265" y="-390375"/>
              <a:ext cx="1388147" cy="1617704"/>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 name="Google Shape;876;p31"/>
          <p:cNvSpPr/>
          <p:nvPr/>
        </p:nvSpPr>
        <p:spPr>
          <a:xfrm>
            <a:off x="8355007" y="4262480"/>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8826370" y="2015379"/>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1"/>
          <p:cNvGrpSpPr/>
          <p:nvPr/>
        </p:nvGrpSpPr>
        <p:grpSpPr>
          <a:xfrm flipH="1">
            <a:off x="-200082" y="-102486"/>
            <a:ext cx="1618785" cy="1530022"/>
            <a:chOff x="7817213" y="-102486"/>
            <a:chExt cx="1618785" cy="1530022"/>
          </a:xfrm>
        </p:grpSpPr>
        <p:sp>
          <p:nvSpPr>
            <p:cNvPr id="879" name="Google Shape;879;p31"/>
            <p:cNvSpPr/>
            <p:nvPr/>
          </p:nvSpPr>
          <p:spPr>
            <a:xfrm flipH="1">
              <a:off x="7817213" y="-102126"/>
              <a:ext cx="1618785" cy="1529662"/>
            </a:xfrm>
            <a:custGeom>
              <a:avLst/>
              <a:gdLst/>
              <a:ahLst/>
              <a:cxnLst/>
              <a:rect l="l" t="t" r="r" b="b"/>
              <a:pathLst>
                <a:path w="8991" h="8496" extrusionOk="0">
                  <a:moveTo>
                    <a:pt x="8116" y="1"/>
                  </a:moveTo>
                  <a:lnTo>
                    <a:pt x="0" y="23"/>
                  </a:lnTo>
                  <a:lnTo>
                    <a:pt x="23" y="8319"/>
                  </a:lnTo>
                  <a:cubicBezTo>
                    <a:pt x="23" y="8319"/>
                    <a:pt x="523" y="8496"/>
                    <a:pt x="1183" y="8496"/>
                  </a:cubicBezTo>
                  <a:cubicBezTo>
                    <a:pt x="1954" y="8496"/>
                    <a:pt x="2943" y="8254"/>
                    <a:pt x="3604" y="7202"/>
                  </a:cubicBezTo>
                  <a:cubicBezTo>
                    <a:pt x="4764" y="5351"/>
                    <a:pt x="2886" y="3353"/>
                    <a:pt x="3590" y="2315"/>
                  </a:cubicBezTo>
                  <a:cubicBezTo>
                    <a:pt x="3914" y="1837"/>
                    <a:pt x="4306" y="1676"/>
                    <a:pt x="4729" y="1676"/>
                  </a:cubicBezTo>
                  <a:cubicBezTo>
                    <a:pt x="5595" y="1676"/>
                    <a:pt x="6588" y="2348"/>
                    <a:pt x="7389" y="2348"/>
                  </a:cubicBezTo>
                  <a:cubicBezTo>
                    <a:pt x="7502" y="2348"/>
                    <a:pt x="7611" y="2335"/>
                    <a:pt x="7715" y="2304"/>
                  </a:cubicBezTo>
                  <a:cubicBezTo>
                    <a:pt x="8991" y="1931"/>
                    <a:pt x="8116" y="1"/>
                    <a:pt x="8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flipH="1">
              <a:off x="7818293" y="-102486"/>
              <a:ext cx="1617704" cy="1413173"/>
            </a:xfrm>
            <a:custGeom>
              <a:avLst/>
              <a:gdLst/>
              <a:ahLst/>
              <a:cxnLst/>
              <a:rect l="l" t="t" r="r" b="b"/>
              <a:pathLst>
                <a:path w="8985" h="7849" extrusionOk="0">
                  <a:moveTo>
                    <a:pt x="8985" y="1"/>
                  </a:moveTo>
                  <a:lnTo>
                    <a:pt x="0" y="25"/>
                  </a:lnTo>
                  <a:lnTo>
                    <a:pt x="23" y="7838"/>
                  </a:lnTo>
                  <a:cubicBezTo>
                    <a:pt x="23" y="7838"/>
                    <a:pt x="113" y="7848"/>
                    <a:pt x="264" y="7848"/>
                  </a:cubicBezTo>
                  <a:cubicBezTo>
                    <a:pt x="814" y="7848"/>
                    <a:pt x="2178" y="7711"/>
                    <a:pt x="2981" y="6438"/>
                  </a:cubicBezTo>
                  <a:cubicBezTo>
                    <a:pt x="4004" y="4816"/>
                    <a:pt x="2972" y="3654"/>
                    <a:pt x="3402" y="2490"/>
                  </a:cubicBezTo>
                  <a:cubicBezTo>
                    <a:pt x="3768" y="1496"/>
                    <a:pt x="4712" y="1357"/>
                    <a:pt x="5722" y="1357"/>
                  </a:cubicBezTo>
                  <a:cubicBezTo>
                    <a:pt x="6115" y="1357"/>
                    <a:pt x="6518" y="1378"/>
                    <a:pt x="6901" y="1378"/>
                  </a:cubicBezTo>
                  <a:cubicBezTo>
                    <a:pt x="7962" y="1378"/>
                    <a:pt x="8869" y="1217"/>
                    <a:pt x="8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81"/>
        <p:cNvGrpSpPr/>
        <p:nvPr/>
      </p:nvGrpSpPr>
      <p:grpSpPr>
        <a:xfrm>
          <a:off x="0" y="0"/>
          <a:ext cx="0" cy="0"/>
          <a:chOff x="0" y="0"/>
          <a:chExt cx="0" cy="0"/>
        </a:xfrm>
      </p:grpSpPr>
      <p:sp>
        <p:nvSpPr>
          <p:cNvPr id="882" name="Google Shape;882;p32"/>
          <p:cNvSpPr txBox="1">
            <a:spLocks noGrp="1"/>
          </p:cNvSpPr>
          <p:nvPr>
            <p:ph type="title"/>
          </p:nvPr>
        </p:nvSpPr>
        <p:spPr>
          <a:xfrm>
            <a:off x="1981200" y="445025"/>
            <a:ext cx="5181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3" name="Google Shape;883;p32"/>
          <p:cNvSpPr txBox="1">
            <a:spLocks noGrp="1"/>
          </p:cNvSpPr>
          <p:nvPr>
            <p:ph type="title" idx="2"/>
          </p:nvPr>
        </p:nvSpPr>
        <p:spPr>
          <a:xfrm>
            <a:off x="859194" y="1683316"/>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4" name="Google Shape;884;p32"/>
          <p:cNvSpPr txBox="1">
            <a:spLocks noGrp="1"/>
          </p:cNvSpPr>
          <p:nvPr>
            <p:ph type="subTitle" idx="1"/>
          </p:nvPr>
        </p:nvSpPr>
        <p:spPr>
          <a:xfrm>
            <a:off x="859194" y="204005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5" name="Google Shape;885;p32"/>
          <p:cNvSpPr txBox="1">
            <a:spLocks noGrp="1"/>
          </p:cNvSpPr>
          <p:nvPr>
            <p:ph type="title" idx="3"/>
          </p:nvPr>
        </p:nvSpPr>
        <p:spPr>
          <a:xfrm>
            <a:off x="3725157" y="1683316"/>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6" name="Google Shape;886;p32"/>
          <p:cNvSpPr txBox="1">
            <a:spLocks noGrp="1"/>
          </p:cNvSpPr>
          <p:nvPr>
            <p:ph type="subTitle" idx="4"/>
          </p:nvPr>
        </p:nvSpPr>
        <p:spPr>
          <a:xfrm>
            <a:off x="3725157" y="204005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7" name="Google Shape;887;p32"/>
          <p:cNvSpPr txBox="1">
            <a:spLocks noGrp="1"/>
          </p:cNvSpPr>
          <p:nvPr>
            <p:ph type="title" idx="5"/>
          </p:nvPr>
        </p:nvSpPr>
        <p:spPr>
          <a:xfrm>
            <a:off x="859194" y="3497531"/>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8" name="Google Shape;888;p32"/>
          <p:cNvSpPr txBox="1">
            <a:spLocks noGrp="1"/>
          </p:cNvSpPr>
          <p:nvPr>
            <p:ph type="subTitle" idx="6"/>
          </p:nvPr>
        </p:nvSpPr>
        <p:spPr>
          <a:xfrm>
            <a:off x="859194" y="385367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9" name="Google Shape;889;p32"/>
          <p:cNvSpPr txBox="1">
            <a:spLocks noGrp="1"/>
          </p:cNvSpPr>
          <p:nvPr>
            <p:ph type="title" idx="7"/>
          </p:nvPr>
        </p:nvSpPr>
        <p:spPr>
          <a:xfrm>
            <a:off x="3725157" y="3497531"/>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0" name="Google Shape;890;p32"/>
          <p:cNvSpPr txBox="1">
            <a:spLocks noGrp="1"/>
          </p:cNvSpPr>
          <p:nvPr>
            <p:ph type="subTitle" idx="8"/>
          </p:nvPr>
        </p:nvSpPr>
        <p:spPr>
          <a:xfrm>
            <a:off x="3725157" y="385367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1" name="Google Shape;891;p32"/>
          <p:cNvSpPr txBox="1">
            <a:spLocks noGrp="1"/>
          </p:cNvSpPr>
          <p:nvPr>
            <p:ph type="title" idx="9"/>
          </p:nvPr>
        </p:nvSpPr>
        <p:spPr>
          <a:xfrm>
            <a:off x="6286319" y="1683316"/>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2" name="Google Shape;892;p32"/>
          <p:cNvSpPr txBox="1">
            <a:spLocks noGrp="1"/>
          </p:cNvSpPr>
          <p:nvPr>
            <p:ph type="subTitle" idx="13"/>
          </p:nvPr>
        </p:nvSpPr>
        <p:spPr>
          <a:xfrm>
            <a:off x="6286319" y="204005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3" name="Google Shape;893;p32"/>
          <p:cNvSpPr txBox="1">
            <a:spLocks noGrp="1"/>
          </p:cNvSpPr>
          <p:nvPr>
            <p:ph type="title" idx="14"/>
          </p:nvPr>
        </p:nvSpPr>
        <p:spPr>
          <a:xfrm>
            <a:off x="6286319" y="3497531"/>
            <a:ext cx="2011800" cy="45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4" name="Google Shape;894;p32"/>
          <p:cNvSpPr txBox="1">
            <a:spLocks noGrp="1"/>
          </p:cNvSpPr>
          <p:nvPr>
            <p:ph type="subTitle" idx="15"/>
          </p:nvPr>
        </p:nvSpPr>
        <p:spPr>
          <a:xfrm>
            <a:off x="6286319" y="3853670"/>
            <a:ext cx="2011800" cy="7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95" name="Google Shape;895;p32"/>
          <p:cNvGrpSpPr/>
          <p:nvPr/>
        </p:nvGrpSpPr>
        <p:grpSpPr>
          <a:xfrm rot="10800000" flipH="1">
            <a:off x="7659730" y="-54363"/>
            <a:ext cx="1536922" cy="1452649"/>
            <a:chOff x="7659740" y="3784037"/>
            <a:chExt cx="1536922" cy="1452649"/>
          </a:xfrm>
        </p:grpSpPr>
        <p:sp>
          <p:nvSpPr>
            <p:cNvPr id="896" name="Google Shape;896;p32"/>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 name="Google Shape;898;p32"/>
          <p:cNvSpPr/>
          <p:nvPr/>
        </p:nvSpPr>
        <p:spPr>
          <a:xfrm flipH="1">
            <a:off x="6425483" y="236728"/>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flipH="1">
            <a:off x="4374654" y="-289493"/>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flipH="1">
            <a:off x="8098363" y="869339"/>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flipH="1">
            <a:off x="1981194" y="517355"/>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flipH="1">
            <a:off x="4494212" y="4914169"/>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32"/>
          <p:cNvGrpSpPr/>
          <p:nvPr/>
        </p:nvGrpSpPr>
        <p:grpSpPr>
          <a:xfrm flipH="1">
            <a:off x="493524" y="215551"/>
            <a:ext cx="444559" cy="643243"/>
            <a:chOff x="8190583" y="832664"/>
            <a:chExt cx="444559" cy="643243"/>
          </a:xfrm>
        </p:grpSpPr>
        <p:sp>
          <p:nvSpPr>
            <p:cNvPr id="904" name="Google Shape;904;p32"/>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32"/>
          <p:cNvGrpSpPr/>
          <p:nvPr/>
        </p:nvGrpSpPr>
        <p:grpSpPr>
          <a:xfrm rot="-1341537" flipH="1">
            <a:off x="7297472" y="3734941"/>
            <a:ext cx="3624124" cy="2514035"/>
            <a:chOff x="-2561500" y="1171298"/>
            <a:chExt cx="3624198" cy="2514086"/>
          </a:xfrm>
        </p:grpSpPr>
        <p:sp>
          <p:nvSpPr>
            <p:cNvPr id="907" name="Google Shape;907;p32"/>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32"/>
          <p:cNvSpPr/>
          <p:nvPr/>
        </p:nvSpPr>
        <p:spPr>
          <a:xfrm flipH="1">
            <a:off x="-115484" y="2804456"/>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flipH="1">
            <a:off x="157704" y="139826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8223088" flipH="1">
            <a:off x="8794105" y="2162575"/>
            <a:ext cx="841372" cy="81835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13"/>
        <p:cNvGrpSpPr/>
        <p:nvPr/>
      </p:nvGrpSpPr>
      <p:grpSpPr>
        <a:xfrm>
          <a:off x="0" y="0"/>
          <a:ext cx="0" cy="0"/>
          <a:chOff x="0" y="0"/>
          <a:chExt cx="0" cy="0"/>
        </a:xfrm>
      </p:grpSpPr>
      <p:sp>
        <p:nvSpPr>
          <p:cNvPr id="914" name="Google Shape;914;p33"/>
          <p:cNvSpPr txBox="1">
            <a:spLocks noGrp="1"/>
          </p:cNvSpPr>
          <p:nvPr>
            <p:ph type="title" hasCustomPrompt="1"/>
          </p:nvPr>
        </p:nvSpPr>
        <p:spPr>
          <a:xfrm>
            <a:off x="782763" y="2495849"/>
            <a:ext cx="2366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5" name="Google Shape;915;p33"/>
          <p:cNvSpPr txBox="1">
            <a:spLocks noGrp="1"/>
          </p:cNvSpPr>
          <p:nvPr>
            <p:ph type="subTitle" idx="1"/>
          </p:nvPr>
        </p:nvSpPr>
        <p:spPr>
          <a:xfrm>
            <a:off x="782763" y="3311762"/>
            <a:ext cx="23664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6" name="Google Shape;916;p33"/>
          <p:cNvSpPr txBox="1">
            <a:spLocks noGrp="1"/>
          </p:cNvSpPr>
          <p:nvPr>
            <p:ph type="title" idx="2" hasCustomPrompt="1"/>
          </p:nvPr>
        </p:nvSpPr>
        <p:spPr>
          <a:xfrm>
            <a:off x="3388788" y="2495849"/>
            <a:ext cx="2366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7" name="Google Shape;917;p33"/>
          <p:cNvSpPr txBox="1">
            <a:spLocks noGrp="1"/>
          </p:cNvSpPr>
          <p:nvPr>
            <p:ph type="subTitle" idx="3"/>
          </p:nvPr>
        </p:nvSpPr>
        <p:spPr>
          <a:xfrm>
            <a:off x="3388788" y="3311762"/>
            <a:ext cx="23664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8" name="Google Shape;918;p33"/>
          <p:cNvSpPr txBox="1">
            <a:spLocks noGrp="1"/>
          </p:cNvSpPr>
          <p:nvPr>
            <p:ph type="title" idx="4" hasCustomPrompt="1"/>
          </p:nvPr>
        </p:nvSpPr>
        <p:spPr>
          <a:xfrm>
            <a:off x="5994838" y="2495849"/>
            <a:ext cx="2366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919" name="Google Shape;919;p33"/>
          <p:cNvSpPr txBox="1">
            <a:spLocks noGrp="1"/>
          </p:cNvSpPr>
          <p:nvPr>
            <p:ph type="subTitle" idx="5"/>
          </p:nvPr>
        </p:nvSpPr>
        <p:spPr>
          <a:xfrm>
            <a:off x="5994838" y="3311762"/>
            <a:ext cx="2366400" cy="10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0" name="Google Shape;920;p3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921" name="Google Shape;921;p33"/>
          <p:cNvGrpSpPr/>
          <p:nvPr/>
        </p:nvGrpSpPr>
        <p:grpSpPr>
          <a:xfrm>
            <a:off x="7679978" y="4105123"/>
            <a:ext cx="2406509" cy="2231855"/>
            <a:chOff x="0" y="-457365"/>
            <a:chExt cx="2406509" cy="2231855"/>
          </a:xfrm>
        </p:grpSpPr>
        <p:sp>
          <p:nvSpPr>
            <p:cNvPr id="922" name="Google Shape;922;p33"/>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3"/>
          <p:cNvGrpSpPr/>
          <p:nvPr/>
        </p:nvGrpSpPr>
        <p:grpSpPr>
          <a:xfrm rot="-10559835">
            <a:off x="3966212" y="4654988"/>
            <a:ext cx="1211553" cy="1132128"/>
            <a:chOff x="5551666" y="-1290892"/>
            <a:chExt cx="1211627" cy="1132197"/>
          </a:xfrm>
        </p:grpSpPr>
        <p:sp>
          <p:nvSpPr>
            <p:cNvPr id="929" name="Google Shape;929;p33"/>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33"/>
          <p:cNvGrpSpPr/>
          <p:nvPr/>
        </p:nvGrpSpPr>
        <p:grpSpPr>
          <a:xfrm rot="5400000">
            <a:off x="-169544" y="3842452"/>
            <a:ext cx="1536922" cy="1452649"/>
            <a:chOff x="7659740" y="3784037"/>
            <a:chExt cx="1536922" cy="1452649"/>
          </a:xfrm>
        </p:grpSpPr>
        <p:sp>
          <p:nvSpPr>
            <p:cNvPr id="933" name="Google Shape;933;p33"/>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33"/>
          <p:cNvSpPr/>
          <p:nvPr/>
        </p:nvSpPr>
        <p:spPr>
          <a:xfrm>
            <a:off x="-203747" y="2303181"/>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924951" y="4465701"/>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6886270" y="462818"/>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33"/>
          <p:cNvGrpSpPr/>
          <p:nvPr/>
        </p:nvGrpSpPr>
        <p:grpSpPr>
          <a:xfrm>
            <a:off x="8188616" y="1340800"/>
            <a:ext cx="479157" cy="469183"/>
            <a:chOff x="1020788" y="-463575"/>
            <a:chExt cx="479157" cy="469183"/>
          </a:xfrm>
        </p:grpSpPr>
        <p:sp>
          <p:nvSpPr>
            <p:cNvPr id="939" name="Google Shape;939;p33"/>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33"/>
          <p:cNvSpPr/>
          <p:nvPr/>
        </p:nvSpPr>
        <p:spPr>
          <a:xfrm>
            <a:off x="8668217" y="2493957"/>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2" name="Google Shape;942;p33"/>
          <p:cNvGrpSpPr/>
          <p:nvPr/>
        </p:nvGrpSpPr>
        <p:grpSpPr>
          <a:xfrm>
            <a:off x="2177736" y="228026"/>
            <a:ext cx="444559" cy="643243"/>
            <a:chOff x="8190583" y="832664"/>
            <a:chExt cx="444559" cy="643243"/>
          </a:xfrm>
        </p:grpSpPr>
        <p:sp>
          <p:nvSpPr>
            <p:cNvPr id="943" name="Google Shape;943;p33"/>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33"/>
          <p:cNvGrpSpPr/>
          <p:nvPr/>
        </p:nvGrpSpPr>
        <p:grpSpPr>
          <a:xfrm>
            <a:off x="7680002" y="-132294"/>
            <a:ext cx="1502666" cy="1749648"/>
            <a:chOff x="7811474" y="-177882"/>
            <a:chExt cx="1502666" cy="1749648"/>
          </a:xfrm>
        </p:grpSpPr>
        <p:sp>
          <p:nvSpPr>
            <p:cNvPr id="946" name="Google Shape;946;p33"/>
            <p:cNvSpPr/>
            <p:nvPr/>
          </p:nvSpPr>
          <p:spPr>
            <a:xfrm>
              <a:off x="7811474" y="-177882"/>
              <a:ext cx="1502666" cy="1749648"/>
            </a:xfrm>
            <a:custGeom>
              <a:avLst/>
              <a:gdLst/>
              <a:ahLst/>
              <a:cxnLst/>
              <a:rect l="l" t="t" r="r" b="b"/>
              <a:pathLst>
                <a:path w="8403" h="9784" extrusionOk="0">
                  <a:moveTo>
                    <a:pt x="8355" y="0"/>
                  </a:moveTo>
                  <a:lnTo>
                    <a:pt x="229" y="31"/>
                  </a:lnTo>
                  <a:cubicBezTo>
                    <a:pt x="229" y="31"/>
                    <a:pt x="0" y="2139"/>
                    <a:pt x="1689" y="3251"/>
                  </a:cubicBezTo>
                  <a:cubicBezTo>
                    <a:pt x="2101" y="3523"/>
                    <a:pt x="2488" y="3621"/>
                    <a:pt x="2856" y="3621"/>
                  </a:cubicBezTo>
                  <a:cubicBezTo>
                    <a:pt x="3813" y="3621"/>
                    <a:pt x="4635" y="2954"/>
                    <a:pt x="5417" y="2954"/>
                  </a:cubicBezTo>
                  <a:cubicBezTo>
                    <a:pt x="5563" y="2954"/>
                    <a:pt x="5708" y="2977"/>
                    <a:pt x="5852" y="3032"/>
                  </a:cubicBezTo>
                  <a:cubicBezTo>
                    <a:pt x="8403" y="4013"/>
                    <a:pt x="5495" y="9499"/>
                    <a:pt x="8393" y="9784"/>
                  </a:cubicBezTo>
                  <a:lnTo>
                    <a:pt x="8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7932896" y="-177882"/>
              <a:ext cx="1378741" cy="1606944"/>
            </a:xfrm>
            <a:custGeom>
              <a:avLst/>
              <a:gdLst/>
              <a:ahLst/>
              <a:cxnLst/>
              <a:rect l="l" t="t" r="r" b="b"/>
              <a:pathLst>
                <a:path w="7710" h="8986" extrusionOk="0">
                  <a:moveTo>
                    <a:pt x="7676" y="0"/>
                  </a:moveTo>
                  <a:lnTo>
                    <a:pt x="211" y="29"/>
                  </a:lnTo>
                  <a:cubicBezTo>
                    <a:pt x="211" y="29"/>
                    <a:pt x="0" y="1963"/>
                    <a:pt x="1553" y="2987"/>
                  </a:cubicBezTo>
                  <a:cubicBezTo>
                    <a:pt x="2110" y="3354"/>
                    <a:pt x="2610" y="3456"/>
                    <a:pt x="3073" y="3456"/>
                  </a:cubicBezTo>
                  <a:cubicBezTo>
                    <a:pt x="3656" y="3456"/>
                    <a:pt x="4181" y="3294"/>
                    <a:pt x="4689" y="3294"/>
                  </a:cubicBezTo>
                  <a:cubicBezTo>
                    <a:pt x="4902" y="3294"/>
                    <a:pt x="5113" y="3323"/>
                    <a:pt x="5323" y="3404"/>
                  </a:cubicBezTo>
                  <a:cubicBezTo>
                    <a:pt x="7666" y="4304"/>
                    <a:pt x="5049" y="8725"/>
                    <a:pt x="7709" y="8985"/>
                  </a:cubicBezTo>
                  <a:lnTo>
                    <a:pt x="76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3"/>
          <p:cNvGrpSpPr/>
          <p:nvPr/>
        </p:nvGrpSpPr>
        <p:grpSpPr>
          <a:xfrm rot="8246435">
            <a:off x="-953508" y="-318365"/>
            <a:ext cx="2058174" cy="1427744"/>
            <a:chOff x="-2561500" y="1171298"/>
            <a:chExt cx="3624198" cy="2514086"/>
          </a:xfrm>
        </p:grpSpPr>
        <p:sp>
          <p:nvSpPr>
            <p:cNvPr id="949" name="Google Shape;949;p33"/>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33"/>
          <p:cNvSpPr/>
          <p:nvPr/>
        </p:nvSpPr>
        <p:spPr>
          <a:xfrm>
            <a:off x="5882815" y="-182169"/>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969219" y="92201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7" name="Google Shape;57;p3"/>
          <p:cNvSpPr txBox="1">
            <a:spLocks noGrp="1"/>
          </p:cNvSpPr>
          <p:nvPr>
            <p:ph type="title" idx="2" hasCustomPrompt="1"/>
          </p:nvPr>
        </p:nvSpPr>
        <p:spPr>
          <a:xfrm>
            <a:off x="2643900" y="1296997"/>
            <a:ext cx="3856200" cy="131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3"/>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9" name="Google Shape;59;p3"/>
          <p:cNvGrpSpPr/>
          <p:nvPr/>
        </p:nvGrpSpPr>
        <p:grpSpPr>
          <a:xfrm>
            <a:off x="6181487" y="-1694690"/>
            <a:ext cx="2406509" cy="2231855"/>
            <a:chOff x="0" y="-457365"/>
            <a:chExt cx="2406509" cy="2231855"/>
          </a:xfrm>
        </p:grpSpPr>
        <p:sp>
          <p:nvSpPr>
            <p:cNvPr id="60" name="Google Shape;60;p3"/>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3"/>
          <p:cNvSpPr/>
          <p:nvPr/>
        </p:nvSpPr>
        <p:spPr>
          <a:xfrm rot="-7200009">
            <a:off x="4373795" y="4914449"/>
            <a:ext cx="434364" cy="456195"/>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rgbClr val="ED5F73"/>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221281" y="1221540"/>
            <a:ext cx="637245" cy="613344"/>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3"/>
          <p:cNvGrpSpPr/>
          <p:nvPr/>
        </p:nvGrpSpPr>
        <p:grpSpPr>
          <a:xfrm>
            <a:off x="1824926" y="3916162"/>
            <a:ext cx="479157" cy="469183"/>
            <a:chOff x="1020788" y="-463575"/>
            <a:chExt cx="479157" cy="469183"/>
          </a:xfrm>
        </p:grpSpPr>
        <p:sp>
          <p:nvSpPr>
            <p:cNvPr id="69" name="Google Shape;69;p3"/>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2925998">
            <a:off x="-477679" y="-473462"/>
            <a:ext cx="1211576" cy="1132150"/>
            <a:chOff x="5551666" y="-1290892"/>
            <a:chExt cx="1211627" cy="1132197"/>
          </a:xfrm>
        </p:grpSpPr>
        <p:sp>
          <p:nvSpPr>
            <p:cNvPr id="72" name="Google Shape;72;p3"/>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a:off x="3894443" y="413327"/>
            <a:ext cx="280230" cy="24767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644978" y="207650"/>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7785195" y="4892664"/>
            <a:ext cx="1358804" cy="297168"/>
            <a:chOff x="6037595" y="4717318"/>
            <a:chExt cx="1358804" cy="297168"/>
          </a:xfrm>
        </p:grpSpPr>
        <p:sp>
          <p:nvSpPr>
            <p:cNvPr id="78" name="Google Shape;78;p3"/>
            <p:cNvSpPr/>
            <p:nvPr/>
          </p:nvSpPr>
          <p:spPr>
            <a:xfrm>
              <a:off x="6037595" y="4760791"/>
              <a:ext cx="1358804" cy="253694"/>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073352" y="4717318"/>
              <a:ext cx="1245131" cy="297168"/>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107393" y="3608201"/>
            <a:ext cx="1646374" cy="1690977"/>
            <a:chOff x="934970" y="4065401"/>
            <a:chExt cx="1646374" cy="1690977"/>
          </a:xfrm>
        </p:grpSpPr>
        <p:sp>
          <p:nvSpPr>
            <p:cNvPr id="81" name="Google Shape;81;p3"/>
            <p:cNvSpPr/>
            <p:nvPr/>
          </p:nvSpPr>
          <p:spPr>
            <a:xfrm>
              <a:off x="934970" y="4173991"/>
              <a:ext cx="1646374" cy="1582386"/>
            </a:xfrm>
            <a:custGeom>
              <a:avLst/>
              <a:gdLst/>
              <a:ahLst/>
              <a:cxnLst/>
              <a:rect l="l" t="t" r="r" b="b"/>
              <a:pathLst>
                <a:path w="8748" h="8408" extrusionOk="0">
                  <a:moveTo>
                    <a:pt x="1206" y="0"/>
                  </a:moveTo>
                  <a:cubicBezTo>
                    <a:pt x="617" y="0"/>
                    <a:pt x="0" y="292"/>
                    <a:pt x="0" y="292"/>
                  </a:cubicBezTo>
                  <a:lnTo>
                    <a:pt x="23" y="8408"/>
                  </a:lnTo>
                  <a:lnTo>
                    <a:pt x="7951" y="8385"/>
                  </a:lnTo>
                  <a:cubicBezTo>
                    <a:pt x="7951" y="8385"/>
                    <a:pt x="8748" y="6032"/>
                    <a:pt x="6882" y="4806"/>
                  </a:cubicBezTo>
                  <a:cubicBezTo>
                    <a:pt x="6444" y="4518"/>
                    <a:pt x="5997" y="4417"/>
                    <a:pt x="5557" y="4417"/>
                  </a:cubicBezTo>
                  <a:cubicBezTo>
                    <a:pt x="4519" y="4417"/>
                    <a:pt x="3522" y="4981"/>
                    <a:pt x="2779" y="4981"/>
                  </a:cubicBezTo>
                  <a:cubicBezTo>
                    <a:pt x="2568" y="4981"/>
                    <a:pt x="2378" y="4936"/>
                    <a:pt x="2213" y="4818"/>
                  </a:cubicBezTo>
                  <a:cubicBezTo>
                    <a:pt x="690" y="3737"/>
                    <a:pt x="2539" y="1900"/>
                    <a:pt x="2201" y="693"/>
                  </a:cubicBezTo>
                  <a:cubicBezTo>
                    <a:pt x="2050" y="155"/>
                    <a:pt x="1635" y="0"/>
                    <a:pt x="1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934970" y="4065401"/>
              <a:ext cx="1449516" cy="1690977"/>
            </a:xfrm>
            <a:custGeom>
              <a:avLst/>
              <a:gdLst/>
              <a:ahLst/>
              <a:cxnLst/>
              <a:rect l="l" t="t" r="r" b="b"/>
              <a:pathLst>
                <a:path w="7702" h="8985" extrusionOk="0">
                  <a:moveTo>
                    <a:pt x="0" y="0"/>
                  </a:moveTo>
                  <a:lnTo>
                    <a:pt x="25" y="8985"/>
                  </a:lnTo>
                  <a:lnTo>
                    <a:pt x="7489" y="8964"/>
                  </a:lnTo>
                  <a:cubicBezTo>
                    <a:pt x="7489" y="8964"/>
                    <a:pt x="7701" y="7030"/>
                    <a:pt x="6151" y="6004"/>
                  </a:cubicBezTo>
                  <a:cubicBezTo>
                    <a:pt x="5594" y="5636"/>
                    <a:pt x="5094" y="5534"/>
                    <a:pt x="4630" y="5534"/>
                  </a:cubicBezTo>
                  <a:cubicBezTo>
                    <a:pt x="4048" y="5534"/>
                    <a:pt x="3523" y="5695"/>
                    <a:pt x="3015" y="5695"/>
                  </a:cubicBezTo>
                  <a:cubicBezTo>
                    <a:pt x="2802" y="5695"/>
                    <a:pt x="2591" y="5666"/>
                    <a:pt x="2380" y="5585"/>
                  </a:cubicBezTo>
                  <a:cubicBezTo>
                    <a:pt x="38" y="4681"/>
                    <a:pt x="2661" y="2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8178588" y="1131612"/>
            <a:ext cx="479157" cy="469183"/>
            <a:chOff x="1020788" y="-463575"/>
            <a:chExt cx="479157" cy="469183"/>
          </a:xfrm>
        </p:grpSpPr>
        <p:sp>
          <p:nvSpPr>
            <p:cNvPr id="84" name="Google Shape;84;p3"/>
            <p:cNvSpPr/>
            <p:nvPr/>
          </p:nvSpPr>
          <p:spPr>
            <a:xfrm>
              <a:off x="1081012" y="-463575"/>
              <a:ext cx="368872" cy="469183"/>
            </a:xfrm>
            <a:custGeom>
              <a:avLst/>
              <a:gdLst/>
              <a:ahLst/>
              <a:cxnLst/>
              <a:rect l="l" t="t" r="r" b="b"/>
              <a:pathLst>
                <a:path w="1960" h="2493" extrusionOk="0">
                  <a:moveTo>
                    <a:pt x="1635" y="1"/>
                  </a:moveTo>
                  <a:lnTo>
                    <a:pt x="1" y="2362"/>
                  </a:lnTo>
                  <a:lnTo>
                    <a:pt x="145" y="2492"/>
                  </a:lnTo>
                  <a:lnTo>
                    <a:pt x="1959" y="152"/>
                  </a:lnTo>
                  <a:lnTo>
                    <a:pt x="1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020788" y="-407493"/>
              <a:ext cx="479157" cy="353251"/>
            </a:xfrm>
            <a:custGeom>
              <a:avLst/>
              <a:gdLst/>
              <a:ahLst/>
              <a:cxnLst/>
              <a:rect l="l" t="t" r="r" b="b"/>
              <a:pathLst>
                <a:path w="2546" h="1877" extrusionOk="0">
                  <a:moveTo>
                    <a:pt x="127" y="0"/>
                  </a:moveTo>
                  <a:lnTo>
                    <a:pt x="1" y="149"/>
                  </a:lnTo>
                  <a:lnTo>
                    <a:pt x="2407" y="1876"/>
                  </a:lnTo>
                  <a:lnTo>
                    <a:pt x="2546" y="1546"/>
                  </a:lnTo>
                  <a:lnTo>
                    <a:pt x="1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
          <p:cNvSpPr/>
          <p:nvPr/>
        </p:nvSpPr>
        <p:spPr>
          <a:xfrm>
            <a:off x="862150" y="1777238"/>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116050" y="289477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617813" y="41332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954"/>
        <p:cNvGrpSpPr/>
        <p:nvPr/>
      </p:nvGrpSpPr>
      <p:grpSpPr>
        <a:xfrm>
          <a:off x="0" y="0"/>
          <a:ext cx="0" cy="0"/>
          <a:chOff x="0" y="0"/>
          <a:chExt cx="0" cy="0"/>
        </a:xfrm>
      </p:grpSpPr>
      <p:sp>
        <p:nvSpPr>
          <p:cNvPr id="955" name="Google Shape;955;p34"/>
          <p:cNvSpPr txBox="1">
            <a:spLocks noGrp="1"/>
          </p:cNvSpPr>
          <p:nvPr>
            <p:ph type="ctrTitle"/>
          </p:nvPr>
        </p:nvSpPr>
        <p:spPr>
          <a:xfrm>
            <a:off x="720000" y="790575"/>
            <a:ext cx="7708500" cy="9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56" name="Google Shape;956;p34"/>
          <p:cNvSpPr txBox="1">
            <a:spLocks noGrp="1"/>
          </p:cNvSpPr>
          <p:nvPr>
            <p:ph type="subTitle" idx="1"/>
          </p:nvPr>
        </p:nvSpPr>
        <p:spPr>
          <a:xfrm>
            <a:off x="720000" y="2462979"/>
            <a:ext cx="3852000" cy="104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957" name="Google Shape;957;p34"/>
          <p:cNvGrpSpPr/>
          <p:nvPr/>
        </p:nvGrpSpPr>
        <p:grpSpPr>
          <a:xfrm flipH="1">
            <a:off x="273670" y="-307272"/>
            <a:ext cx="475729" cy="528034"/>
            <a:chOff x="6118687" y="-342697"/>
            <a:chExt cx="475729" cy="528034"/>
          </a:xfrm>
        </p:grpSpPr>
        <p:sp>
          <p:nvSpPr>
            <p:cNvPr id="958" name="Google Shape;958;p34"/>
            <p:cNvSpPr/>
            <p:nvPr/>
          </p:nvSpPr>
          <p:spPr>
            <a:xfrm>
              <a:off x="6118687" y="-342697"/>
              <a:ext cx="364957" cy="528034"/>
            </a:xfrm>
            <a:custGeom>
              <a:avLst/>
              <a:gdLst/>
              <a:ahLst/>
              <a:cxnLst/>
              <a:rect l="l" t="t" r="r" b="b"/>
              <a:pathLst>
                <a:path w="2135" h="3089" fill="none" extrusionOk="0">
                  <a:moveTo>
                    <a:pt x="2135" y="2554"/>
                  </a:moveTo>
                  <a:cubicBezTo>
                    <a:pt x="1357" y="3089"/>
                    <a:pt x="288" y="2628"/>
                    <a:pt x="145" y="1695"/>
                  </a:cubicBezTo>
                  <a:cubicBezTo>
                    <a:pt x="1" y="762"/>
                    <a:pt x="880" y="1"/>
                    <a:pt x="1784" y="27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6528263" y="-224063"/>
              <a:ext cx="66154" cy="256923"/>
            </a:xfrm>
            <a:custGeom>
              <a:avLst/>
              <a:gdLst/>
              <a:ahLst/>
              <a:cxnLst/>
              <a:rect l="l" t="t" r="r" b="b"/>
              <a:pathLst>
                <a:path w="387" h="1503" fill="none" extrusionOk="0">
                  <a:moveTo>
                    <a:pt x="1" y="0"/>
                  </a:moveTo>
                  <a:cubicBezTo>
                    <a:pt x="352" y="430"/>
                    <a:pt x="387" y="1036"/>
                    <a:pt x="88" y="1503"/>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34"/>
          <p:cNvSpPr/>
          <p:nvPr/>
        </p:nvSpPr>
        <p:spPr>
          <a:xfrm flipH="1">
            <a:off x="6577840" y="5012350"/>
            <a:ext cx="339487" cy="339316"/>
          </a:xfrm>
          <a:custGeom>
            <a:avLst/>
            <a:gdLst/>
            <a:ahLst/>
            <a:cxnLst/>
            <a:rect l="l" t="t" r="r" b="b"/>
            <a:pathLst>
              <a:path w="1986" h="1985" fill="none" extrusionOk="0">
                <a:moveTo>
                  <a:pt x="1984" y="959"/>
                </a:moveTo>
                <a:cubicBezTo>
                  <a:pt x="1984" y="1345"/>
                  <a:pt x="1749" y="1691"/>
                  <a:pt x="1391" y="1838"/>
                </a:cubicBezTo>
                <a:cubicBezTo>
                  <a:pt x="1036" y="1984"/>
                  <a:pt x="626" y="1902"/>
                  <a:pt x="353" y="1629"/>
                </a:cubicBezTo>
                <a:cubicBezTo>
                  <a:pt x="81" y="1355"/>
                  <a:pt x="0" y="944"/>
                  <a:pt x="149" y="589"/>
                </a:cubicBezTo>
                <a:cubicBezTo>
                  <a:pt x="296" y="232"/>
                  <a:pt x="644" y="1"/>
                  <a:pt x="1030" y="1"/>
                </a:cubicBezTo>
                <a:cubicBezTo>
                  <a:pt x="1559" y="3"/>
                  <a:pt x="1986" y="430"/>
                  <a:pt x="1984" y="959"/>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flipH="1">
            <a:off x="8221944" y="2419213"/>
            <a:ext cx="335213" cy="426153"/>
          </a:xfrm>
          <a:custGeom>
            <a:avLst/>
            <a:gdLst/>
            <a:ahLst/>
            <a:cxnLst/>
            <a:rect l="l" t="t" r="r" b="b"/>
            <a:pathLst>
              <a:path w="1961" h="2493" extrusionOk="0">
                <a:moveTo>
                  <a:pt x="1637" y="1"/>
                </a:moveTo>
                <a:lnTo>
                  <a:pt x="0" y="2362"/>
                </a:lnTo>
                <a:lnTo>
                  <a:pt x="145" y="2492"/>
                </a:lnTo>
                <a:lnTo>
                  <a:pt x="1961" y="152"/>
                </a:lnTo>
                <a:lnTo>
                  <a:pt x="16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flipH="1">
            <a:off x="8176304" y="2470154"/>
            <a:ext cx="435213" cy="320854"/>
          </a:xfrm>
          <a:custGeom>
            <a:avLst/>
            <a:gdLst/>
            <a:ahLst/>
            <a:cxnLst/>
            <a:rect l="l" t="t" r="r" b="b"/>
            <a:pathLst>
              <a:path w="2546" h="1877" extrusionOk="0">
                <a:moveTo>
                  <a:pt x="124" y="0"/>
                </a:moveTo>
                <a:lnTo>
                  <a:pt x="0" y="149"/>
                </a:lnTo>
                <a:lnTo>
                  <a:pt x="2405" y="1876"/>
                </a:lnTo>
                <a:lnTo>
                  <a:pt x="2545" y="154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flipH="1">
            <a:off x="8428211" y="4398981"/>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flipH="1">
            <a:off x="6768599" y="230984"/>
            <a:ext cx="148718" cy="148718"/>
          </a:xfrm>
          <a:custGeom>
            <a:avLst/>
            <a:gdLst/>
            <a:ahLst/>
            <a:cxnLst/>
            <a:rect l="l" t="t" r="r" b="b"/>
            <a:pathLst>
              <a:path w="870" h="870" extrusionOk="0">
                <a:moveTo>
                  <a:pt x="436" y="1"/>
                </a:moveTo>
                <a:cubicBezTo>
                  <a:pt x="195" y="1"/>
                  <a:pt x="1" y="197"/>
                  <a:pt x="1" y="436"/>
                </a:cubicBezTo>
                <a:cubicBezTo>
                  <a:pt x="1" y="676"/>
                  <a:pt x="195" y="870"/>
                  <a:pt x="436" y="870"/>
                </a:cubicBezTo>
                <a:cubicBezTo>
                  <a:pt x="676" y="870"/>
                  <a:pt x="870" y="676"/>
                  <a:pt x="870" y="436"/>
                </a:cubicBezTo>
                <a:cubicBezTo>
                  <a:pt x="870" y="197"/>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flipH="1">
            <a:off x="5410983" y="4182651"/>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flipH="1">
            <a:off x="27634" y="2141414"/>
            <a:ext cx="578803" cy="556752"/>
          </a:xfrm>
          <a:custGeom>
            <a:avLst/>
            <a:gdLst/>
            <a:ahLst/>
            <a:cxnLst/>
            <a:rect l="l" t="t" r="r" b="b"/>
            <a:pathLst>
              <a:path w="3386" h="3257" extrusionOk="0">
                <a:moveTo>
                  <a:pt x="1629" y="0"/>
                </a:moveTo>
                <a:cubicBezTo>
                  <a:pt x="729" y="0"/>
                  <a:pt x="0" y="729"/>
                  <a:pt x="0" y="1629"/>
                </a:cubicBezTo>
                <a:cubicBezTo>
                  <a:pt x="0" y="2287"/>
                  <a:pt x="397" y="2881"/>
                  <a:pt x="1006" y="3133"/>
                </a:cubicBezTo>
                <a:cubicBezTo>
                  <a:pt x="1207" y="3216"/>
                  <a:pt x="1418" y="3257"/>
                  <a:pt x="1628" y="3257"/>
                </a:cubicBezTo>
                <a:cubicBezTo>
                  <a:pt x="2052" y="3257"/>
                  <a:pt x="2470" y="3091"/>
                  <a:pt x="2781" y="2780"/>
                </a:cubicBezTo>
                <a:cubicBezTo>
                  <a:pt x="3247" y="2314"/>
                  <a:pt x="3385" y="1614"/>
                  <a:pt x="3134" y="1005"/>
                </a:cubicBezTo>
                <a:cubicBezTo>
                  <a:pt x="2882" y="396"/>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flipH="1">
            <a:off x="4975691" y="-79756"/>
            <a:ext cx="300171" cy="256752"/>
          </a:xfrm>
          <a:custGeom>
            <a:avLst/>
            <a:gdLst/>
            <a:ahLst/>
            <a:cxnLst/>
            <a:rect l="l" t="t" r="r" b="b"/>
            <a:pathLst>
              <a:path w="1756" h="1502" extrusionOk="0">
                <a:moveTo>
                  <a:pt x="1004" y="1"/>
                </a:moveTo>
                <a:cubicBezTo>
                  <a:pt x="335" y="1"/>
                  <a:pt x="1" y="810"/>
                  <a:pt x="474" y="1283"/>
                </a:cubicBezTo>
                <a:cubicBezTo>
                  <a:pt x="617" y="1426"/>
                  <a:pt x="807" y="1502"/>
                  <a:pt x="1002" y="1502"/>
                </a:cubicBezTo>
                <a:cubicBezTo>
                  <a:pt x="1099" y="1502"/>
                  <a:pt x="1197" y="1483"/>
                  <a:pt x="1291" y="1444"/>
                </a:cubicBezTo>
                <a:cubicBezTo>
                  <a:pt x="1572" y="1328"/>
                  <a:pt x="1755" y="1055"/>
                  <a:pt x="1755" y="752"/>
                </a:cubicBezTo>
                <a:cubicBezTo>
                  <a:pt x="1753" y="337"/>
                  <a:pt x="1419" y="1"/>
                  <a:pt x="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flipH="1">
            <a:off x="2741636" y="-2437"/>
            <a:ext cx="1234700" cy="230256"/>
          </a:xfrm>
          <a:custGeom>
            <a:avLst/>
            <a:gdLst/>
            <a:ahLst/>
            <a:cxnLst/>
            <a:rect l="l" t="t" r="r" b="b"/>
            <a:pathLst>
              <a:path w="7223" h="1347" extrusionOk="0">
                <a:moveTo>
                  <a:pt x="1" y="0"/>
                </a:moveTo>
                <a:cubicBezTo>
                  <a:pt x="1" y="0"/>
                  <a:pt x="675" y="1320"/>
                  <a:pt x="1206" y="1320"/>
                </a:cubicBezTo>
                <a:cubicBezTo>
                  <a:pt x="1255" y="1320"/>
                  <a:pt x="1303" y="1309"/>
                  <a:pt x="1348" y="1284"/>
                </a:cubicBezTo>
                <a:cubicBezTo>
                  <a:pt x="1889" y="993"/>
                  <a:pt x="1569" y="452"/>
                  <a:pt x="2442" y="415"/>
                </a:cubicBezTo>
                <a:cubicBezTo>
                  <a:pt x="2456" y="414"/>
                  <a:pt x="2469" y="414"/>
                  <a:pt x="2483" y="414"/>
                </a:cubicBezTo>
                <a:cubicBezTo>
                  <a:pt x="3243" y="414"/>
                  <a:pt x="4176" y="1347"/>
                  <a:pt x="5284" y="1347"/>
                </a:cubicBezTo>
                <a:cubicBezTo>
                  <a:pt x="5443" y="1347"/>
                  <a:pt x="5606" y="1328"/>
                  <a:pt x="5772" y="1284"/>
                </a:cubicBezTo>
                <a:cubicBezTo>
                  <a:pt x="7117" y="929"/>
                  <a:pt x="7223" y="0"/>
                  <a:pt x="7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flipH="1">
            <a:off x="2774456" y="-2437"/>
            <a:ext cx="1130939" cy="269914"/>
          </a:xfrm>
          <a:custGeom>
            <a:avLst/>
            <a:gdLst/>
            <a:ahLst/>
            <a:cxnLst/>
            <a:rect l="l" t="t" r="r" b="b"/>
            <a:pathLst>
              <a:path w="6616" h="1579" extrusionOk="0">
                <a:moveTo>
                  <a:pt x="1" y="0"/>
                </a:moveTo>
                <a:cubicBezTo>
                  <a:pt x="1" y="0"/>
                  <a:pt x="219" y="1578"/>
                  <a:pt x="982" y="1578"/>
                </a:cubicBezTo>
                <a:cubicBezTo>
                  <a:pt x="1008" y="1578"/>
                  <a:pt x="1035" y="1577"/>
                  <a:pt x="1061" y="1573"/>
                </a:cubicBezTo>
                <a:cubicBezTo>
                  <a:pt x="1889" y="1457"/>
                  <a:pt x="1697" y="500"/>
                  <a:pt x="2356" y="452"/>
                </a:cubicBezTo>
                <a:cubicBezTo>
                  <a:pt x="2381" y="450"/>
                  <a:pt x="2406" y="450"/>
                  <a:pt x="2431" y="450"/>
                </a:cubicBezTo>
                <a:cubicBezTo>
                  <a:pt x="3014" y="450"/>
                  <a:pt x="3661" y="915"/>
                  <a:pt x="4691" y="915"/>
                </a:cubicBezTo>
                <a:cubicBezTo>
                  <a:pt x="4785" y="915"/>
                  <a:pt x="4882" y="911"/>
                  <a:pt x="4983" y="902"/>
                </a:cubicBezTo>
                <a:cubicBezTo>
                  <a:pt x="6234" y="797"/>
                  <a:pt x="6616" y="0"/>
                  <a:pt x="6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flipH="1">
            <a:off x="8995289" y="462818"/>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34"/>
          <p:cNvGrpSpPr/>
          <p:nvPr/>
        </p:nvGrpSpPr>
        <p:grpSpPr>
          <a:xfrm rot="-3876743" flipH="1">
            <a:off x="2334584" y="4480805"/>
            <a:ext cx="2699413" cy="2242347"/>
            <a:chOff x="5185500" y="3824725"/>
            <a:chExt cx="329700" cy="273875"/>
          </a:xfrm>
        </p:grpSpPr>
        <p:sp>
          <p:nvSpPr>
            <p:cNvPr id="972" name="Google Shape;972;p34"/>
            <p:cNvSpPr/>
            <p:nvPr/>
          </p:nvSpPr>
          <p:spPr>
            <a:xfrm>
              <a:off x="5185500" y="3824725"/>
              <a:ext cx="266800" cy="173200"/>
            </a:xfrm>
            <a:custGeom>
              <a:avLst/>
              <a:gdLst/>
              <a:ahLst/>
              <a:cxnLst/>
              <a:rect l="l" t="t" r="r" b="b"/>
              <a:pathLst>
                <a:path w="10672" h="6928" extrusionOk="0">
                  <a:moveTo>
                    <a:pt x="10434" y="1"/>
                  </a:moveTo>
                  <a:lnTo>
                    <a:pt x="0" y="6548"/>
                  </a:lnTo>
                  <a:lnTo>
                    <a:pt x="238" y="6928"/>
                  </a:lnTo>
                  <a:lnTo>
                    <a:pt x="10671" y="381"/>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5198100" y="3844800"/>
              <a:ext cx="266775" cy="173200"/>
            </a:xfrm>
            <a:custGeom>
              <a:avLst/>
              <a:gdLst/>
              <a:ahLst/>
              <a:cxnLst/>
              <a:rect l="l" t="t" r="r" b="b"/>
              <a:pathLst>
                <a:path w="10671" h="6928" extrusionOk="0">
                  <a:moveTo>
                    <a:pt x="10434" y="1"/>
                  </a:moveTo>
                  <a:lnTo>
                    <a:pt x="0" y="6548"/>
                  </a:lnTo>
                  <a:lnTo>
                    <a:pt x="237" y="6927"/>
                  </a:lnTo>
                  <a:lnTo>
                    <a:pt x="10671" y="378"/>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a:off x="5210675" y="386482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a:off x="5223275" y="3884900"/>
              <a:ext cx="266800" cy="173200"/>
            </a:xfrm>
            <a:custGeom>
              <a:avLst/>
              <a:gdLst/>
              <a:ahLst/>
              <a:cxnLst/>
              <a:rect l="l" t="t" r="r" b="b"/>
              <a:pathLst>
                <a:path w="10672" h="6928" extrusionOk="0">
                  <a:moveTo>
                    <a:pt x="10434" y="0"/>
                  </a:moveTo>
                  <a:lnTo>
                    <a:pt x="0" y="6547"/>
                  </a:lnTo>
                  <a:lnTo>
                    <a:pt x="238" y="6927"/>
                  </a:lnTo>
                  <a:lnTo>
                    <a:pt x="10671"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235850" y="3904975"/>
              <a:ext cx="266800" cy="173200"/>
            </a:xfrm>
            <a:custGeom>
              <a:avLst/>
              <a:gdLst/>
              <a:ahLst/>
              <a:cxnLst/>
              <a:rect l="l" t="t" r="r" b="b"/>
              <a:pathLst>
                <a:path w="10672" h="6928" extrusionOk="0">
                  <a:moveTo>
                    <a:pt x="10434" y="0"/>
                  </a:moveTo>
                  <a:lnTo>
                    <a:pt x="1" y="6547"/>
                  </a:lnTo>
                  <a:lnTo>
                    <a:pt x="238" y="6927"/>
                  </a:lnTo>
                  <a:lnTo>
                    <a:pt x="10672" y="380"/>
                  </a:lnTo>
                  <a:lnTo>
                    <a:pt x="10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a:off x="5248350" y="3925400"/>
              <a:ext cx="266850" cy="173200"/>
            </a:xfrm>
            <a:custGeom>
              <a:avLst/>
              <a:gdLst/>
              <a:ahLst/>
              <a:cxnLst/>
              <a:rect l="l" t="t" r="r" b="b"/>
              <a:pathLst>
                <a:path w="10674" h="6928" extrusionOk="0">
                  <a:moveTo>
                    <a:pt x="10434" y="1"/>
                  </a:moveTo>
                  <a:lnTo>
                    <a:pt x="0" y="6548"/>
                  </a:lnTo>
                  <a:lnTo>
                    <a:pt x="238" y="6927"/>
                  </a:lnTo>
                  <a:lnTo>
                    <a:pt x="10673" y="380"/>
                  </a:lnTo>
                  <a:lnTo>
                    <a:pt x="10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 name="Google Shape;978;p34"/>
          <p:cNvSpPr txBox="1"/>
          <p:nvPr/>
        </p:nvSpPr>
        <p:spPr>
          <a:xfrm>
            <a:off x="720000" y="3622257"/>
            <a:ext cx="3852000" cy="6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Lato"/>
                <a:ea typeface="Lato"/>
                <a:cs typeface="Lato"/>
                <a:sym typeface="Lato"/>
              </a:rPr>
              <a:t>CREDITS: This presentation template was created</a:t>
            </a:r>
            <a:r>
              <a:rPr lang="en" sz="1200" b="1">
                <a:solidFill>
                  <a:schemeClr val="dk1"/>
                </a:solidFill>
                <a:latin typeface="Lato"/>
                <a:ea typeface="Lato"/>
                <a:cs typeface="Lato"/>
                <a:sym typeface="Lato"/>
              </a:rPr>
              <a:t> </a:t>
            </a:r>
            <a:r>
              <a:rPr lang="en" sz="12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by Slidesgo,</a:t>
            </a:r>
            <a:r>
              <a:rPr lang="en" sz="1200" b="1">
                <a:solidFill>
                  <a:schemeClr val="dk1"/>
                </a:solidFill>
                <a:latin typeface="Lato"/>
                <a:ea typeface="Lato"/>
                <a:cs typeface="Lato"/>
                <a:sym typeface="Lato"/>
              </a:rPr>
              <a:t> </a:t>
            </a:r>
            <a:r>
              <a:rPr lang="en" sz="1200">
                <a:solidFill>
                  <a:schemeClr val="dk1"/>
                </a:solidFill>
                <a:latin typeface="Lato"/>
                <a:ea typeface="Lato"/>
                <a:cs typeface="Lato"/>
                <a:sym typeface="Lato"/>
              </a:rPr>
              <a:t>including icons</a:t>
            </a:r>
            <a:r>
              <a:rPr lang="en" sz="1200" b="1">
                <a:solidFill>
                  <a:schemeClr val="dk1"/>
                </a:solidFill>
                <a:latin typeface="Lato"/>
                <a:ea typeface="Lato"/>
                <a:cs typeface="Lato"/>
                <a:sym typeface="Lato"/>
              </a:rPr>
              <a:t> </a:t>
            </a:r>
            <a:r>
              <a:rPr lang="en" sz="12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by Flaticon,</a:t>
            </a:r>
            <a:r>
              <a:rPr lang="en" sz="1200" b="1">
                <a:solidFill>
                  <a:schemeClr val="dk1"/>
                </a:solidFill>
                <a:latin typeface="Lato"/>
                <a:ea typeface="Lato"/>
                <a:cs typeface="Lato"/>
                <a:sym typeface="Lato"/>
              </a:rPr>
              <a:t> i</a:t>
            </a:r>
            <a:r>
              <a:rPr lang="en" sz="1200">
                <a:solidFill>
                  <a:schemeClr val="dk1"/>
                </a:solidFill>
                <a:latin typeface="Lato"/>
                <a:ea typeface="Lato"/>
                <a:cs typeface="Lato"/>
                <a:sym typeface="Lato"/>
              </a:rPr>
              <a:t>nfographics &amp; images </a:t>
            </a:r>
            <a:r>
              <a:rPr lang="en" sz="12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by Freepik</a:t>
            </a:r>
            <a:r>
              <a:rPr lang="en" sz="1200" b="1">
                <a:solidFill>
                  <a:schemeClr val="dk1"/>
                </a:solidFill>
                <a:latin typeface="Lato"/>
                <a:ea typeface="Lato"/>
                <a:cs typeface="Lato"/>
                <a:sym typeface="Lato"/>
              </a:rPr>
              <a:t> </a:t>
            </a:r>
            <a:endParaRPr sz="1200" b="1">
              <a:solidFill>
                <a:schemeClr val="dk1"/>
              </a:solidFill>
              <a:latin typeface="Lato"/>
              <a:ea typeface="Lato"/>
              <a:cs typeface="Lato"/>
              <a:sym typeface="La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7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715800" y="445025"/>
            <a:ext cx="7712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1" name="Google Shape;111;p5"/>
          <p:cNvSpPr txBox="1">
            <a:spLocks noGrp="1"/>
          </p:cNvSpPr>
          <p:nvPr>
            <p:ph type="title" idx="2"/>
          </p:nvPr>
        </p:nvSpPr>
        <p:spPr>
          <a:xfrm>
            <a:off x="725600" y="2156910"/>
            <a:ext cx="2762400" cy="3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 name="Google Shape;112;p5"/>
          <p:cNvSpPr txBox="1">
            <a:spLocks noGrp="1"/>
          </p:cNvSpPr>
          <p:nvPr>
            <p:ph type="subTitle" idx="1"/>
          </p:nvPr>
        </p:nvSpPr>
        <p:spPr>
          <a:xfrm>
            <a:off x="725612" y="2675381"/>
            <a:ext cx="2762400" cy="12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3" name="Google Shape;113;p5"/>
          <p:cNvSpPr txBox="1">
            <a:spLocks noGrp="1"/>
          </p:cNvSpPr>
          <p:nvPr>
            <p:ph type="title" idx="3"/>
          </p:nvPr>
        </p:nvSpPr>
        <p:spPr>
          <a:xfrm>
            <a:off x="5665516" y="2156910"/>
            <a:ext cx="2762400" cy="3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 name="Google Shape;114;p5"/>
          <p:cNvSpPr txBox="1">
            <a:spLocks noGrp="1"/>
          </p:cNvSpPr>
          <p:nvPr>
            <p:ph type="subTitle" idx="4"/>
          </p:nvPr>
        </p:nvSpPr>
        <p:spPr>
          <a:xfrm>
            <a:off x="5665513" y="2675381"/>
            <a:ext cx="2762400" cy="12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5" name="Google Shape;115;p5"/>
          <p:cNvGrpSpPr/>
          <p:nvPr/>
        </p:nvGrpSpPr>
        <p:grpSpPr>
          <a:xfrm>
            <a:off x="6181487" y="-1694690"/>
            <a:ext cx="2406509" cy="2231855"/>
            <a:chOff x="0" y="-457365"/>
            <a:chExt cx="2406509" cy="2231855"/>
          </a:xfrm>
        </p:grpSpPr>
        <p:sp>
          <p:nvSpPr>
            <p:cNvPr id="116" name="Google Shape;116;p5"/>
            <p:cNvSpPr/>
            <p:nvPr/>
          </p:nvSpPr>
          <p:spPr>
            <a:xfrm>
              <a:off x="0" y="-457365"/>
              <a:ext cx="1837208" cy="1546628"/>
            </a:xfrm>
            <a:custGeom>
              <a:avLst/>
              <a:gdLst/>
              <a:ahLst/>
              <a:cxnLst/>
              <a:rect l="l" t="t" r="r" b="b"/>
              <a:pathLst>
                <a:path w="9762"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113860" y="-320169"/>
              <a:ext cx="1837020" cy="1546628"/>
            </a:xfrm>
            <a:custGeom>
              <a:avLst/>
              <a:gdLst/>
              <a:ahLst/>
              <a:cxnLst/>
              <a:rect l="l" t="t" r="r" b="b"/>
              <a:pathLst>
                <a:path w="9761" h="8218" extrusionOk="0">
                  <a:moveTo>
                    <a:pt x="9476" y="1"/>
                  </a:moveTo>
                  <a:lnTo>
                    <a:pt x="0" y="7873"/>
                  </a:lnTo>
                  <a:lnTo>
                    <a:pt x="287" y="8217"/>
                  </a:lnTo>
                  <a:lnTo>
                    <a:pt x="9761" y="345"/>
                  </a:lnTo>
                  <a:lnTo>
                    <a:pt x="9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27532" y="-182973"/>
              <a:ext cx="1837585" cy="1546439"/>
            </a:xfrm>
            <a:custGeom>
              <a:avLst/>
              <a:gdLst/>
              <a:ahLst/>
              <a:cxnLst/>
              <a:rect l="l" t="t" r="r" b="b"/>
              <a:pathLst>
                <a:path w="9764" h="8217" extrusionOk="0">
                  <a:moveTo>
                    <a:pt x="9477" y="0"/>
                  </a:moveTo>
                  <a:lnTo>
                    <a:pt x="1" y="7872"/>
                  </a:lnTo>
                  <a:lnTo>
                    <a:pt x="288" y="8217"/>
                  </a:lnTo>
                  <a:lnTo>
                    <a:pt x="9764" y="345"/>
                  </a:lnTo>
                  <a:lnTo>
                    <a:pt x="9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341768" y="-45965"/>
              <a:ext cx="1837208" cy="1546628"/>
            </a:xfrm>
            <a:custGeom>
              <a:avLst/>
              <a:gdLst/>
              <a:ahLst/>
              <a:cxnLst/>
              <a:rect l="l" t="t" r="r" b="b"/>
              <a:pathLst>
                <a:path w="9762" h="8218" extrusionOk="0">
                  <a:moveTo>
                    <a:pt x="9475" y="1"/>
                  </a:moveTo>
                  <a:lnTo>
                    <a:pt x="1" y="7873"/>
                  </a:lnTo>
                  <a:lnTo>
                    <a:pt x="286" y="8218"/>
                  </a:lnTo>
                  <a:lnTo>
                    <a:pt x="9761" y="345"/>
                  </a:lnTo>
                  <a:lnTo>
                    <a:pt x="94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55628" y="91231"/>
              <a:ext cx="1837208" cy="1546628"/>
            </a:xfrm>
            <a:custGeom>
              <a:avLst/>
              <a:gdLst/>
              <a:ahLst/>
              <a:cxnLst/>
              <a:rect l="l" t="t" r="r" b="b"/>
              <a:pathLst>
                <a:path w="9762" h="8218" extrusionOk="0">
                  <a:moveTo>
                    <a:pt x="9474" y="0"/>
                  </a:moveTo>
                  <a:lnTo>
                    <a:pt x="1" y="7872"/>
                  </a:lnTo>
                  <a:lnTo>
                    <a:pt x="285" y="8217"/>
                  </a:lnTo>
                  <a:lnTo>
                    <a:pt x="9761" y="345"/>
                  </a:lnTo>
                  <a:lnTo>
                    <a:pt x="9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69489" y="227863"/>
              <a:ext cx="1837020" cy="1546628"/>
            </a:xfrm>
            <a:custGeom>
              <a:avLst/>
              <a:gdLst/>
              <a:ahLst/>
              <a:cxnLst/>
              <a:rect l="l" t="t" r="r" b="b"/>
              <a:pathLst>
                <a:path w="9761" h="8218" extrusionOk="0">
                  <a:moveTo>
                    <a:pt x="9474" y="1"/>
                  </a:moveTo>
                  <a:lnTo>
                    <a:pt x="0" y="7873"/>
                  </a:lnTo>
                  <a:lnTo>
                    <a:pt x="285" y="8218"/>
                  </a:lnTo>
                  <a:lnTo>
                    <a:pt x="9761" y="346"/>
                  </a:lnTo>
                  <a:lnTo>
                    <a:pt x="9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5"/>
          <p:cNvGrpSpPr/>
          <p:nvPr/>
        </p:nvGrpSpPr>
        <p:grpSpPr>
          <a:xfrm rot="-2925998">
            <a:off x="-477679" y="-473462"/>
            <a:ext cx="1211576" cy="1132150"/>
            <a:chOff x="5551666" y="-1290892"/>
            <a:chExt cx="1211627" cy="1132197"/>
          </a:xfrm>
        </p:grpSpPr>
        <p:sp>
          <p:nvSpPr>
            <p:cNvPr id="123" name="Google Shape;123;p5"/>
            <p:cNvSpPr/>
            <p:nvPr/>
          </p:nvSpPr>
          <p:spPr>
            <a:xfrm>
              <a:off x="6153337" y="-170552"/>
              <a:ext cx="113861" cy="11857"/>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6146750" y="-1290892"/>
              <a:ext cx="616543" cy="1077069"/>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5551666" y="-1287693"/>
              <a:ext cx="595277" cy="1094759"/>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5"/>
          <p:cNvGrpSpPr/>
          <p:nvPr/>
        </p:nvGrpSpPr>
        <p:grpSpPr>
          <a:xfrm>
            <a:off x="7659740" y="3784037"/>
            <a:ext cx="1536922" cy="1452649"/>
            <a:chOff x="7659740" y="3784037"/>
            <a:chExt cx="1536922" cy="1452649"/>
          </a:xfrm>
        </p:grpSpPr>
        <p:sp>
          <p:nvSpPr>
            <p:cNvPr id="127" name="Google Shape;127;p5"/>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5"/>
          <p:cNvSpPr/>
          <p:nvPr/>
        </p:nvSpPr>
        <p:spPr>
          <a:xfrm>
            <a:off x="1979045" y="458853"/>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4374650" y="-230194"/>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67073" y="1017726"/>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rot="2256372">
            <a:off x="2444330" y="4753391"/>
            <a:ext cx="1364441" cy="132708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8647839" y="2314594"/>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5"/>
          <p:cNvGrpSpPr/>
          <p:nvPr/>
        </p:nvGrpSpPr>
        <p:grpSpPr>
          <a:xfrm>
            <a:off x="-2300175" y="3784023"/>
            <a:ext cx="3624198" cy="2514086"/>
            <a:chOff x="-2561500" y="1171298"/>
            <a:chExt cx="3624198" cy="2514086"/>
          </a:xfrm>
        </p:grpSpPr>
        <p:sp>
          <p:nvSpPr>
            <p:cNvPr id="135" name="Google Shape;135;p5"/>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5"/>
          <p:cNvSpPr/>
          <p:nvPr/>
        </p:nvSpPr>
        <p:spPr>
          <a:xfrm>
            <a:off x="6278037" y="4326256"/>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6964866" y="1112525"/>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p7"/>
          <p:cNvSpPr txBox="1">
            <a:spLocks noGrp="1"/>
          </p:cNvSpPr>
          <p:nvPr>
            <p:ph type="body" idx="1"/>
          </p:nvPr>
        </p:nvSpPr>
        <p:spPr>
          <a:xfrm>
            <a:off x="610524" y="1582143"/>
            <a:ext cx="4721400" cy="2895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Font typeface="Oswald"/>
              <a:buAutoNum type="arabicPeriod"/>
              <a:defRPr sz="1400"/>
            </a:lvl1pPr>
            <a:lvl2pPr marL="914400" lvl="1" indent="-304800">
              <a:spcBef>
                <a:spcPts val="1600"/>
              </a:spcBef>
              <a:spcAft>
                <a:spcPts val="0"/>
              </a:spcAft>
              <a:buSzPts val="1200"/>
              <a:buAutoNum type="alphaLcPeriod"/>
              <a:defRPr sz="1200"/>
            </a:lvl2pPr>
            <a:lvl3pPr marL="1371600" lvl="2" indent="-304800">
              <a:spcBef>
                <a:spcPts val="1600"/>
              </a:spcBef>
              <a:spcAft>
                <a:spcPts val="0"/>
              </a:spcAft>
              <a:buSzPts val="1200"/>
              <a:buAutoNum type="romanLcPeriod"/>
              <a:defRPr sz="1200"/>
            </a:lvl3pPr>
            <a:lvl4pPr marL="1828800" lvl="3" indent="-304800">
              <a:spcBef>
                <a:spcPts val="1600"/>
              </a:spcBef>
              <a:spcAft>
                <a:spcPts val="0"/>
              </a:spcAft>
              <a:buSzPts val="1200"/>
              <a:buAutoNum type="arabicPeriod"/>
              <a:defRPr sz="1200"/>
            </a:lvl4pPr>
            <a:lvl5pPr marL="2286000" lvl="4" indent="-304800">
              <a:spcBef>
                <a:spcPts val="1600"/>
              </a:spcBef>
              <a:spcAft>
                <a:spcPts val="0"/>
              </a:spcAft>
              <a:buSzPts val="1200"/>
              <a:buAutoNum type="alphaLcPeriod"/>
              <a:defRPr sz="1200"/>
            </a:lvl5pPr>
            <a:lvl6pPr marL="2743200" lvl="5" indent="-304800">
              <a:spcBef>
                <a:spcPts val="1600"/>
              </a:spcBef>
              <a:spcAft>
                <a:spcPts val="0"/>
              </a:spcAft>
              <a:buSzPts val="1200"/>
              <a:buAutoNum type="romanLcPeriod"/>
              <a:defRPr sz="1200"/>
            </a:lvl6pPr>
            <a:lvl7pPr marL="3200400" lvl="6" indent="-304800">
              <a:spcBef>
                <a:spcPts val="1600"/>
              </a:spcBef>
              <a:spcAft>
                <a:spcPts val="0"/>
              </a:spcAft>
              <a:buSzPts val="1200"/>
              <a:buAutoNum type="arabicPeriod"/>
              <a:defRPr sz="1200"/>
            </a:lvl7pPr>
            <a:lvl8pPr marL="3657600" lvl="7" indent="-304800">
              <a:spcBef>
                <a:spcPts val="1600"/>
              </a:spcBef>
              <a:spcAft>
                <a:spcPts val="0"/>
              </a:spcAft>
              <a:buSzPts val="1200"/>
              <a:buAutoNum type="alphaLcPeriod"/>
              <a:defRPr sz="1200"/>
            </a:lvl8pPr>
            <a:lvl9pPr marL="4114800" lvl="8" indent="-304800">
              <a:spcBef>
                <a:spcPts val="1600"/>
              </a:spcBef>
              <a:spcAft>
                <a:spcPts val="1600"/>
              </a:spcAft>
              <a:buSzPts val="1200"/>
              <a:buAutoNum type="romanLcPeriod"/>
              <a:defRPr sz="1200"/>
            </a:lvl9pPr>
          </a:lstStyle>
          <a:p>
            <a:endParaRPr/>
          </a:p>
        </p:txBody>
      </p:sp>
      <p:sp>
        <p:nvSpPr>
          <p:cNvPr id="166" name="Google Shape;166;p7"/>
          <p:cNvSpPr txBox="1">
            <a:spLocks noGrp="1"/>
          </p:cNvSpPr>
          <p:nvPr>
            <p:ph type="title"/>
          </p:nvPr>
        </p:nvSpPr>
        <p:spPr>
          <a:xfrm>
            <a:off x="715800" y="445025"/>
            <a:ext cx="771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7" name="Google Shape;167;p7"/>
          <p:cNvSpPr/>
          <p:nvPr/>
        </p:nvSpPr>
        <p:spPr>
          <a:xfrm>
            <a:off x="5910796" y="-1098474"/>
            <a:ext cx="1294483" cy="1259034"/>
          </a:xfrm>
          <a:custGeom>
            <a:avLst/>
            <a:gdLst/>
            <a:ahLst/>
            <a:cxnLst/>
            <a:rect l="l" t="t" r="r" b="b"/>
            <a:pathLst>
              <a:path w="7632" h="7423" fill="none" extrusionOk="0">
                <a:moveTo>
                  <a:pt x="4352" y="27"/>
                </a:moveTo>
                <a:cubicBezTo>
                  <a:pt x="6275" y="333"/>
                  <a:pt x="7631" y="2079"/>
                  <a:pt x="7452" y="4017"/>
                </a:cubicBezTo>
                <a:cubicBezTo>
                  <a:pt x="7272" y="5957"/>
                  <a:pt x="5619" y="7423"/>
                  <a:pt x="3673" y="7371"/>
                </a:cubicBezTo>
                <a:cubicBezTo>
                  <a:pt x="1724" y="7317"/>
                  <a:pt x="151" y="5765"/>
                  <a:pt x="77" y="3821"/>
                </a:cubicBezTo>
                <a:cubicBezTo>
                  <a:pt x="1" y="1875"/>
                  <a:pt x="1450" y="203"/>
                  <a:pt x="3386" y="1"/>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181344" y="2230189"/>
            <a:ext cx="431833" cy="422674"/>
            <a:chOff x="545656" y="1503776"/>
            <a:chExt cx="431833" cy="422674"/>
          </a:xfrm>
        </p:grpSpPr>
        <p:sp>
          <p:nvSpPr>
            <p:cNvPr id="169" name="Google Shape;169;p7"/>
            <p:cNvSpPr/>
            <p:nvPr/>
          </p:nvSpPr>
          <p:spPr>
            <a:xfrm>
              <a:off x="599934" y="1503776"/>
              <a:ext cx="332780" cy="422674"/>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545656" y="1554152"/>
              <a:ext cx="431833" cy="318363"/>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7"/>
          <p:cNvGrpSpPr/>
          <p:nvPr/>
        </p:nvGrpSpPr>
        <p:grpSpPr>
          <a:xfrm>
            <a:off x="5632116" y="4285819"/>
            <a:ext cx="1092148" cy="1020051"/>
            <a:chOff x="5632116" y="4285819"/>
            <a:chExt cx="1092148" cy="1020051"/>
          </a:xfrm>
        </p:grpSpPr>
        <p:sp>
          <p:nvSpPr>
            <p:cNvPr id="172" name="Google Shape;172;p7"/>
            <p:cNvSpPr/>
            <p:nvPr/>
          </p:nvSpPr>
          <p:spPr>
            <a:xfrm>
              <a:off x="6079225" y="4285819"/>
              <a:ext cx="102785" cy="10686"/>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5632116" y="4335177"/>
              <a:ext cx="555820" cy="970692"/>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6187779" y="4316689"/>
              <a:ext cx="536484" cy="986297"/>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7"/>
          <p:cNvGrpSpPr/>
          <p:nvPr/>
        </p:nvGrpSpPr>
        <p:grpSpPr>
          <a:xfrm>
            <a:off x="7639113" y="3762656"/>
            <a:ext cx="1524647" cy="1441369"/>
            <a:chOff x="7619342" y="3337156"/>
            <a:chExt cx="1524647" cy="1441369"/>
          </a:xfrm>
        </p:grpSpPr>
        <p:sp>
          <p:nvSpPr>
            <p:cNvPr id="176" name="Google Shape;176;p7"/>
            <p:cNvSpPr/>
            <p:nvPr/>
          </p:nvSpPr>
          <p:spPr>
            <a:xfrm>
              <a:off x="7619342" y="3337156"/>
              <a:ext cx="1524647" cy="1441028"/>
            </a:xfrm>
            <a:custGeom>
              <a:avLst/>
              <a:gdLst/>
              <a:ahLst/>
              <a:cxnLst/>
              <a:rect l="l" t="t" r="r" b="b"/>
              <a:pathLst>
                <a:path w="8989" h="8496" extrusionOk="0">
                  <a:moveTo>
                    <a:pt x="7806" y="1"/>
                  </a:moveTo>
                  <a:cubicBezTo>
                    <a:pt x="7035" y="1"/>
                    <a:pt x="6046" y="243"/>
                    <a:pt x="5385" y="1295"/>
                  </a:cubicBezTo>
                  <a:cubicBezTo>
                    <a:pt x="4225" y="3146"/>
                    <a:pt x="6103" y="5146"/>
                    <a:pt x="5399" y="6182"/>
                  </a:cubicBezTo>
                  <a:cubicBezTo>
                    <a:pt x="5075" y="6660"/>
                    <a:pt x="4682" y="6821"/>
                    <a:pt x="4259" y="6821"/>
                  </a:cubicBezTo>
                  <a:cubicBezTo>
                    <a:pt x="3394" y="6821"/>
                    <a:pt x="2402" y="6151"/>
                    <a:pt x="1601" y="6151"/>
                  </a:cubicBezTo>
                  <a:cubicBezTo>
                    <a:pt x="1488" y="6151"/>
                    <a:pt x="1378" y="6164"/>
                    <a:pt x="1274" y="6195"/>
                  </a:cubicBezTo>
                  <a:cubicBezTo>
                    <a:pt x="0" y="6566"/>
                    <a:pt x="873" y="8496"/>
                    <a:pt x="873" y="8496"/>
                  </a:cubicBezTo>
                  <a:lnTo>
                    <a:pt x="8989" y="8473"/>
                  </a:lnTo>
                  <a:lnTo>
                    <a:pt x="8966" y="178"/>
                  </a:lnTo>
                  <a:cubicBezTo>
                    <a:pt x="8966" y="178"/>
                    <a:pt x="8466" y="1"/>
                    <a:pt x="7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7620021" y="3447407"/>
              <a:ext cx="1523968" cy="1331119"/>
            </a:xfrm>
            <a:custGeom>
              <a:avLst/>
              <a:gdLst/>
              <a:ahLst/>
              <a:cxnLst/>
              <a:rect l="l" t="t" r="r" b="b"/>
              <a:pathLst>
                <a:path w="8985" h="7848" extrusionOk="0">
                  <a:moveTo>
                    <a:pt x="8723" y="1"/>
                  </a:moveTo>
                  <a:cubicBezTo>
                    <a:pt x="8172" y="1"/>
                    <a:pt x="6807" y="138"/>
                    <a:pt x="6004" y="1410"/>
                  </a:cubicBezTo>
                  <a:cubicBezTo>
                    <a:pt x="4981" y="3033"/>
                    <a:pt x="6013" y="4195"/>
                    <a:pt x="5585" y="5359"/>
                  </a:cubicBezTo>
                  <a:cubicBezTo>
                    <a:pt x="5219" y="6353"/>
                    <a:pt x="4274" y="6492"/>
                    <a:pt x="3263" y="6492"/>
                  </a:cubicBezTo>
                  <a:cubicBezTo>
                    <a:pt x="2870" y="6492"/>
                    <a:pt x="2467" y="6471"/>
                    <a:pt x="2084" y="6471"/>
                  </a:cubicBezTo>
                  <a:cubicBezTo>
                    <a:pt x="1023" y="6471"/>
                    <a:pt x="116" y="6632"/>
                    <a:pt x="0" y="7848"/>
                  </a:cubicBezTo>
                  <a:lnTo>
                    <a:pt x="8985" y="7823"/>
                  </a:lnTo>
                  <a:lnTo>
                    <a:pt x="8964" y="11"/>
                  </a:lnTo>
                  <a:cubicBezTo>
                    <a:pt x="8964" y="11"/>
                    <a:pt x="8874" y="1"/>
                    <a:pt x="8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7"/>
          <p:cNvGrpSpPr/>
          <p:nvPr/>
        </p:nvGrpSpPr>
        <p:grpSpPr>
          <a:xfrm>
            <a:off x="7763373" y="-98198"/>
            <a:ext cx="1425423" cy="1659149"/>
            <a:chOff x="7550648" y="-482598"/>
            <a:chExt cx="1425423" cy="1659149"/>
          </a:xfrm>
        </p:grpSpPr>
        <p:sp>
          <p:nvSpPr>
            <p:cNvPr id="179" name="Google Shape;179;p7"/>
            <p:cNvSpPr/>
            <p:nvPr/>
          </p:nvSpPr>
          <p:spPr>
            <a:xfrm>
              <a:off x="7550648" y="-482598"/>
              <a:ext cx="1425423" cy="1659149"/>
            </a:xfrm>
            <a:custGeom>
              <a:avLst/>
              <a:gdLst/>
              <a:ahLst/>
              <a:cxnLst/>
              <a:rect l="l" t="t" r="r" b="b"/>
              <a:pathLst>
                <a:path w="8404" h="9782" extrusionOk="0">
                  <a:moveTo>
                    <a:pt x="8356" y="0"/>
                  </a:moveTo>
                  <a:lnTo>
                    <a:pt x="230" y="31"/>
                  </a:lnTo>
                  <a:cubicBezTo>
                    <a:pt x="230" y="31"/>
                    <a:pt x="0" y="2138"/>
                    <a:pt x="1689" y="3251"/>
                  </a:cubicBezTo>
                  <a:cubicBezTo>
                    <a:pt x="2101" y="3522"/>
                    <a:pt x="2488" y="3621"/>
                    <a:pt x="2855" y="3621"/>
                  </a:cubicBezTo>
                  <a:cubicBezTo>
                    <a:pt x="3812" y="3621"/>
                    <a:pt x="4634" y="2953"/>
                    <a:pt x="5416" y="2953"/>
                  </a:cubicBezTo>
                  <a:cubicBezTo>
                    <a:pt x="5563" y="2953"/>
                    <a:pt x="5708" y="2977"/>
                    <a:pt x="5852" y="3032"/>
                  </a:cubicBezTo>
                  <a:cubicBezTo>
                    <a:pt x="8403" y="4013"/>
                    <a:pt x="5495" y="9497"/>
                    <a:pt x="8393" y="9781"/>
                  </a:cubicBezTo>
                  <a:lnTo>
                    <a:pt x="8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7666157" y="-482598"/>
              <a:ext cx="1307712" cy="1523968"/>
            </a:xfrm>
            <a:custGeom>
              <a:avLst/>
              <a:gdLst/>
              <a:ahLst/>
              <a:cxnLst/>
              <a:rect l="l" t="t" r="r" b="b"/>
              <a:pathLst>
                <a:path w="7710" h="8985" extrusionOk="0">
                  <a:moveTo>
                    <a:pt x="7677" y="0"/>
                  </a:moveTo>
                  <a:lnTo>
                    <a:pt x="211" y="29"/>
                  </a:lnTo>
                  <a:cubicBezTo>
                    <a:pt x="211" y="29"/>
                    <a:pt x="1" y="1963"/>
                    <a:pt x="1553" y="2985"/>
                  </a:cubicBezTo>
                  <a:cubicBezTo>
                    <a:pt x="2110" y="3352"/>
                    <a:pt x="2611" y="3455"/>
                    <a:pt x="3075" y="3455"/>
                  </a:cubicBezTo>
                  <a:cubicBezTo>
                    <a:pt x="3658" y="3455"/>
                    <a:pt x="4183" y="3293"/>
                    <a:pt x="4692" y="3293"/>
                  </a:cubicBezTo>
                  <a:cubicBezTo>
                    <a:pt x="4904" y="3293"/>
                    <a:pt x="5114" y="3321"/>
                    <a:pt x="5324" y="3402"/>
                  </a:cubicBezTo>
                  <a:cubicBezTo>
                    <a:pt x="7666" y="4304"/>
                    <a:pt x="5049" y="8723"/>
                    <a:pt x="7710" y="8985"/>
                  </a:cubicBezTo>
                  <a:lnTo>
                    <a:pt x="76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7"/>
          <p:cNvSpPr/>
          <p:nvPr/>
        </p:nvSpPr>
        <p:spPr>
          <a:xfrm>
            <a:off x="2065081" y="58986"/>
            <a:ext cx="147563" cy="147563"/>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8059667" y="3900790"/>
            <a:ext cx="147563" cy="147563"/>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8478450" y="2088782"/>
            <a:ext cx="574308" cy="552428"/>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4134534" y="-98211"/>
            <a:ext cx="297670" cy="254928"/>
          </a:xfrm>
          <a:custGeom>
            <a:avLst/>
            <a:gdLst/>
            <a:ahLst/>
            <a:cxnLst/>
            <a:rect l="l" t="t" r="r" b="b"/>
            <a:pathLst>
              <a:path w="1755" h="1503" extrusionOk="0">
                <a:moveTo>
                  <a:pt x="1003" y="1"/>
                </a:moveTo>
                <a:cubicBezTo>
                  <a:pt x="335" y="1"/>
                  <a:pt x="0" y="810"/>
                  <a:pt x="473" y="1283"/>
                </a:cubicBezTo>
                <a:cubicBezTo>
                  <a:pt x="617" y="1426"/>
                  <a:pt x="808" y="1503"/>
                  <a:pt x="1004" y="1503"/>
                </a:cubicBezTo>
                <a:cubicBezTo>
                  <a:pt x="1100" y="1503"/>
                  <a:pt x="1198" y="1484"/>
                  <a:pt x="1290" y="1446"/>
                </a:cubicBezTo>
                <a:cubicBezTo>
                  <a:pt x="1571" y="1328"/>
                  <a:pt x="1755" y="1056"/>
                  <a:pt x="1755" y="752"/>
                </a:cubicBezTo>
                <a:cubicBezTo>
                  <a:pt x="1753" y="337"/>
                  <a:pt x="1418"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7"/>
          <p:cNvGrpSpPr/>
          <p:nvPr/>
        </p:nvGrpSpPr>
        <p:grpSpPr>
          <a:xfrm>
            <a:off x="-46687" y="-98207"/>
            <a:ext cx="1524986" cy="1441367"/>
            <a:chOff x="0" y="-211382"/>
            <a:chExt cx="1524986" cy="1441367"/>
          </a:xfrm>
        </p:grpSpPr>
        <p:sp>
          <p:nvSpPr>
            <p:cNvPr id="186" name="Google Shape;186;p7"/>
            <p:cNvSpPr/>
            <p:nvPr/>
          </p:nvSpPr>
          <p:spPr>
            <a:xfrm>
              <a:off x="0" y="-211042"/>
              <a:ext cx="1524986" cy="1441028"/>
            </a:xfrm>
            <a:custGeom>
              <a:avLst/>
              <a:gdLst/>
              <a:ahLst/>
              <a:cxnLst/>
              <a:rect l="l" t="t" r="r" b="b"/>
              <a:pathLst>
                <a:path w="8991" h="8496" extrusionOk="0">
                  <a:moveTo>
                    <a:pt x="8116" y="1"/>
                  </a:moveTo>
                  <a:lnTo>
                    <a:pt x="0" y="23"/>
                  </a:lnTo>
                  <a:lnTo>
                    <a:pt x="23" y="8319"/>
                  </a:lnTo>
                  <a:cubicBezTo>
                    <a:pt x="23" y="8319"/>
                    <a:pt x="523" y="8496"/>
                    <a:pt x="1183" y="8496"/>
                  </a:cubicBezTo>
                  <a:cubicBezTo>
                    <a:pt x="1954" y="8496"/>
                    <a:pt x="2943" y="8254"/>
                    <a:pt x="3604" y="7202"/>
                  </a:cubicBezTo>
                  <a:cubicBezTo>
                    <a:pt x="4764" y="5351"/>
                    <a:pt x="2886" y="3353"/>
                    <a:pt x="3590" y="2315"/>
                  </a:cubicBezTo>
                  <a:cubicBezTo>
                    <a:pt x="3914" y="1837"/>
                    <a:pt x="4306" y="1676"/>
                    <a:pt x="4729" y="1676"/>
                  </a:cubicBezTo>
                  <a:cubicBezTo>
                    <a:pt x="5595" y="1676"/>
                    <a:pt x="6588" y="2348"/>
                    <a:pt x="7389" y="2348"/>
                  </a:cubicBezTo>
                  <a:cubicBezTo>
                    <a:pt x="7502" y="2348"/>
                    <a:pt x="7611" y="2335"/>
                    <a:pt x="7715" y="2304"/>
                  </a:cubicBezTo>
                  <a:cubicBezTo>
                    <a:pt x="8991" y="1931"/>
                    <a:pt x="8116" y="1"/>
                    <a:pt x="8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0" y="-211382"/>
              <a:ext cx="1523968" cy="1331289"/>
            </a:xfrm>
            <a:custGeom>
              <a:avLst/>
              <a:gdLst/>
              <a:ahLst/>
              <a:cxnLst/>
              <a:rect l="l" t="t" r="r" b="b"/>
              <a:pathLst>
                <a:path w="8985" h="7849" extrusionOk="0">
                  <a:moveTo>
                    <a:pt x="8985" y="1"/>
                  </a:moveTo>
                  <a:lnTo>
                    <a:pt x="0" y="25"/>
                  </a:lnTo>
                  <a:lnTo>
                    <a:pt x="23" y="7838"/>
                  </a:lnTo>
                  <a:cubicBezTo>
                    <a:pt x="23" y="7838"/>
                    <a:pt x="113" y="7848"/>
                    <a:pt x="264" y="7848"/>
                  </a:cubicBezTo>
                  <a:cubicBezTo>
                    <a:pt x="814" y="7848"/>
                    <a:pt x="2178" y="7711"/>
                    <a:pt x="2981" y="6438"/>
                  </a:cubicBezTo>
                  <a:cubicBezTo>
                    <a:pt x="4004" y="4816"/>
                    <a:pt x="2972" y="3654"/>
                    <a:pt x="3402" y="2490"/>
                  </a:cubicBezTo>
                  <a:cubicBezTo>
                    <a:pt x="3768" y="1496"/>
                    <a:pt x="4712" y="1357"/>
                    <a:pt x="5722" y="1357"/>
                  </a:cubicBezTo>
                  <a:cubicBezTo>
                    <a:pt x="6115" y="1357"/>
                    <a:pt x="6518" y="1378"/>
                    <a:pt x="6901" y="1378"/>
                  </a:cubicBezTo>
                  <a:cubicBezTo>
                    <a:pt x="7962" y="1378"/>
                    <a:pt x="8869" y="1217"/>
                    <a:pt x="8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11"/>
          <p:cNvSpPr txBox="1">
            <a:spLocks noGrp="1"/>
          </p:cNvSpPr>
          <p:nvPr>
            <p:ph type="title" hasCustomPrompt="1"/>
          </p:nvPr>
        </p:nvSpPr>
        <p:spPr>
          <a:xfrm>
            <a:off x="1990800" y="1212388"/>
            <a:ext cx="5162400" cy="1963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2000"/>
              <a:buNone/>
              <a:defRPr sz="12000"/>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259" name="Google Shape;259;p11"/>
          <p:cNvSpPr txBox="1">
            <a:spLocks noGrp="1"/>
          </p:cNvSpPr>
          <p:nvPr>
            <p:ph type="subTitle" idx="1"/>
          </p:nvPr>
        </p:nvSpPr>
        <p:spPr>
          <a:xfrm>
            <a:off x="2434825" y="3370175"/>
            <a:ext cx="4274400" cy="62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grpSp>
        <p:nvGrpSpPr>
          <p:cNvPr id="260" name="Google Shape;260;p11"/>
          <p:cNvGrpSpPr/>
          <p:nvPr/>
        </p:nvGrpSpPr>
        <p:grpSpPr>
          <a:xfrm>
            <a:off x="7817573" y="3664197"/>
            <a:ext cx="1618425" cy="1530021"/>
            <a:chOff x="7817573" y="3664197"/>
            <a:chExt cx="1618425" cy="1530021"/>
          </a:xfrm>
        </p:grpSpPr>
        <p:sp>
          <p:nvSpPr>
            <p:cNvPr id="261" name="Google Shape;261;p11"/>
            <p:cNvSpPr/>
            <p:nvPr/>
          </p:nvSpPr>
          <p:spPr>
            <a:xfrm>
              <a:off x="7817573" y="3664197"/>
              <a:ext cx="1618425" cy="1529662"/>
            </a:xfrm>
            <a:custGeom>
              <a:avLst/>
              <a:gdLst/>
              <a:ahLst/>
              <a:cxnLst/>
              <a:rect l="l" t="t" r="r" b="b"/>
              <a:pathLst>
                <a:path w="8989" h="8496" extrusionOk="0">
                  <a:moveTo>
                    <a:pt x="7806" y="1"/>
                  </a:moveTo>
                  <a:cubicBezTo>
                    <a:pt x="7035" y="1"/>
                    <a:pt x="6046" y="243"/>
                    <a:pt x="5385" y="1295"/>
                  </a:cubicBezTo>
                  <a:cubicBezTo>
                    <a:pt x="4225" y="3146"/>
                    <a:pt x="6103" y="5146"/>
                    <a:pt x="5399" y="6182"/>
                  </a:cubicBezTo>
                  <a:cubicBezTo>
                    <a:pt x="5075" y="6660"/>
                    <a:pt x="4682" y="6821"/>
                    <a:pt x="4259" y="6821"/>
                  </a:cubicBezTo>
                  <a:cubicBezTo>
                    <a:pt x="3394" y="6821"/>
                    <a:pt x="2402" y="6151"/>
                    <a:pt x="1601" y="6151"/>
                  </a:cubicBezTo>
                  <a:cubicBezTo>
                    <a:pt x="1488" y="6151"/>
                    <a:pt x="1378" y="6164"/>
                    <a:pt x="1274" y="6195"/>
                  </a:cubicBezTo>
                  <a:cubicBezTo>
                    <a:pt x="0" y="6566"/>
                    <a:pt x="873" y="8496"/>
                    <a:pt x="873" y="8496"/>
                  </a:cubicBezTo>
                  <a:lnTo>
                    <a:pt x="8989" y="8473"/>
                  </a:lnTo>
                  <a:lnTo>
                    <a:pt x="8966" y="178"/>
                  </a:lnTo>
                  <a:cubicBezTo>
                    <a:pt x="8966" y="178"/>
                    <a:pt x="8466" y="1"/>
                    <a:pt x="7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7818293" y="3781225"/>
              <a:ext cx="1617704" cy="1412993"/>
            </a:xfrm>
            <a:custGeom>
              <a:avLst/>
              <a:gdLst/>
              <a:ahLst/>
              <a:cxnLst/>
              <a:rect l="l" t="t" r="r" b="b"/>
              <a:pathLst>
                <a:path w="8985" h="7848" extrusionOk="0">
                  <a:moveTo>
                    <a:pt x="8723" y="1"/>
                  </a:moveTo>
                  <a:cubicBezTo>
                    <a:pt x="8172" y="1"/>
                    <a:pt x="6807" y="138"/>
                    <a:pt x="6004" y="1410"/>
                  </a:cubicBezTo>
                  <a:cubicBezTo>
                    <a:pt x="4981" y="3033"/>
                    <a:pt x="6013" y="4195"/>
                    <a:pt x="5585" y="5359"/>
                  </a:cubicBezTo>
                  <a:cubicBezTo>
                    <a:pt x="5219" y="6353"/>
                    <a:pt x="4274" y="6492"/>
                    <a:pt x="3263" y="6492"/>
                  </a:cubicBezTo>
                  <a:cubicBezTo>
                    <a:pt x="2870" y="6492"/>
                    <a:pt x="2467" y="6471"/>
                    <a:pt x="2084" y="6471"/>
                  </a:cubicBezTo>
                  <a:cubicBezTo>
                    <a:pt x="1023" y="6471"/>
                    <a:pt x="116" y="6632"/>
                    <a:pt x="0" y="7848"/>
                  </a:cubicBezTo>
                  <a:lnTo>
                    <a:pt x="8985" y="7823"/>
                  </a:lnTo>
                  <a:lnTo>
                    <a:pt x="8964" y="11"/>
                  </a:lnTo>
                  <a:cubicBezTo>
                    <a:pt x="8964" y="11"/>
                    <a:pt x="8874" y="1"/>
                    <a:pt x="8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1"/>
          <p:cNvSpPr/>
          <p:nvPr/>
        </p:nvSpPr>
        <p:spPr>
          <a:xfrm>
            <a:off x="1921895" y="184503"/>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8284964" y="4262480"/>
            <a:ext cx="156639" cy="156639"/>
          </a:xfrm>
          <a:custGeom>
            <a:avLst/>
            <a:gdLst/>
            <a:ahLst/>
            <a:cxnLst/>
            <a:rect l="l" t="t" r="r" b="b"/>
            <a:pathLst>
              <a:path w="870" h="870" extrusionOk="0">
                <a:moveTo>
                  <a:pt x="436" y="1"/>
                </a:moveTo>
                <a:cubicBezTo>
                  <a:pt x="195" y="1"/>
                  <a:pt x="1" y="197"/>
                  <a:pt x="1" y="436"/>
                </a:cubicBezTo>
                <a:cubicBezTo>
                  <a:pt x="1" y="675"/>
                  <a:pt x="195" y="869"/>
                  <a:pt x="436" y="869"/>
                </a:cubicBezTo>
                <a:cubicBezTo>
                  <a:pt x="675" y="869"/>
                  <a:pt x="869" y="675"/>
                  <a:pt x="869" y="436"/>
                </a:cubicBezTo>
                <a:cubicBezTo>
                  <a:pt x="869" y="197"/>
                  <a:pt x="67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8729489" y="2339079"/>
            <a:ext cx="609632" cy="586407"/>
          </a:xfrm>
          <a:custGeom>
            <a:avLst/>
            <a:gdLst/>
            <a:ahLst/>
            <a:cxnLst/>
            <a:rect l="l" t="t" r="r" b="b"/>
            <a:pathLst>
              <a:path w="3386" h="3257" extrusionOk="0">
                <a:moveTo>
                  <a:pt x="1629" y="0"/>
                </a:moveTo>
                <a:cubicBezTo>
                  <a:pt x="729" y="0"/>
                  <a:pt x="0" y="729"/>
                  <a:pt x="0" y="1629"/>
                </a:cubicBezTo>
                <a:cubicBezTo>
                  <a:pt x="0" y="2287"/>
                  <a:pt x="396" y="2882"/>
                  <a:pt x="1005" y="3133"/>
                </a:cubicBezTo>
                <a:cubicBezTo>
                  <a:pt x="1207" y="3217"/>
                  <a:pt x="1418" y="3257"/>
                  <a:pt x="1627" y="3257"/>
                </a:cubicBezTo>
                <a:cubicBezTo>
                  <a:pt x="2051" y="3257"/>
                  <a:pt x="2468" y="3091"/>
                  <a:pt x="2780" y="2780"/>
                </a:cubicBezTo>
                <a:cubicBezTo>
                  <a:pt x="3247" y="2314"/>
                  <a:pt x="3385" y="1614"/>
                  <a:pt x="3133" y="1005"/>
                </a:cubicBezTo>
                <a:cubicBezTo>
                  <a:pt x="2881" y="397"/>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270125" y="-102486"/>
            <a:ext cx="1617704" cy="1413173"/>
          </a:xfrm>
          <a:custGeom>
            <a:avLst/>
            <a:gdLst/>
            <a:ahLst/>
            <a:cxnLst/>
            <a:rect l="l" t="t" r="r" b="b"/>
            <a:pathLst>
              <a:path w="8985" h="7849" extrusionOk="0">
                <a:moveTo>
                  <a:pt x="8985" y="1"/>
                </a:moveTo>
                <a:lnTo>
                  <a:pt x="0" y="25"/>
                </a:lnTo>
                <a:lnTo>
                  <a:pt x="23" y="7838"/>
                </a:lnTo>
                <a:cubicBezTo>
                  <a:pt x="23" y="7838"/>
                  <a:pt x="113" y="7848"/>
                  <a:pt x="264" y="7848"/>
                </a:cubicBezTo>
                <a:cubicBezTo>
                  <a:pt x="814" y="7848"/>
                  <a:pt x="2178" y="7711"/>
                  <a:pt x="2981" y="6438"/>
                </a:cubicBezTo>
                <a:cubicBezTo>
                  <a:pt x="4004" y="4816"/>
                  <a:pt x="2972" y="3654"/>
                  <a:pt x="3402" y="2490"/>
                </a:cubicBezTo>
                <a:cubicBezTo>
                  <a:pt x="3768" y="1496"/>
                  <a:pt x="4712" y="1357"/>
                  <a:pt x="5722" y="1357"/>
                </a:cubicBezTo>
                <a:cubicBezTo>
                  <a:pt x="6115" y="1357"/>
                  <a:pt x="6518" y="1378"/>
                  <a:pt x="6901" y="1378"/>
                </a:cubicBezTo>
                <a:cubicBezTo>
                  <a:pt x="7962" y="1378"/>
                  <a:pt x="8869" y="1217"/>
                  <a:pt x="8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5910796" y="-1098474"/>
            <a:ext cx="1294483" cy="1259034"/>
          </a:xfrm>
          <a:custGeom>
            <a:avLst/>
            <a:gdLst/>
            <a:ahLst/>
            <a:cxnLst/>
            <a:rect l="l" t="t" r="r" b="b"/>
            <a:pathLst>
              <a:path w="7632" h="7423" fill="none" extrusionOk="0">
                <a:moveTo>
                  <a:pt x="4352" y="27"/>
                </a:moveTo>
                <a:cubicBezTo>
                  <a:pt x="6275" y="333"/>
                  <a:pt x="7631" y="2079"/>
                  <a:pt x="7452" y="4017"/>
                </a:cubicBezTo>
                <a:cubicBezTo>
                  <a:pt x="7272" y="5957"/>
                  <a:pt x="5619" y="7423"/>
                  <a:pt x="3673" y="7371"/>
                </a:cubicBezTo>
                <a:cubicBezTo>
                  <a:pt x="1724" y="7317"/>
                  <a:pt x="151" y="5765"/>
                  <a:pt x="77" y="3821"/>
                </a:cubicBezTo>
                <a:cubicBezTo>
                  <a:pt x="1" y="1875"/>
                  <a:pt x="1450" y="203"/>
                  <a:pt x="3386" y="1"/>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11"/>
          <p:cNvGrpSpPr/>
          <p:nvPr/>
        </p:nvGrpSpPr>
        <p:grpSpPr>
          <a:xfrm>
            <a:off x="499881" y="4394976"/>
            <a:ext cx="431833" cy="422674"/>
            <a:chOff x="545656" y="1503776"/>
            <a:chExt cx="431833" cy="422674"/>
          </a:xfrm>
        </p:grpSpPr>
        <p:sp>
          <p:nvSpPr>
            <p:cNvPr id="269" name="Google Shape;269;p11"/>
            <p:cNvSpPr/>
            <p:nvPr/>
          </p:nvSpPr>
          <p:spPr>
            <a:xfrm>
              <a:off x="599934" y="1503776"/>
              <a:ext cx="332780" cy="422674"/>
            </a:xfrm>
            <a:custGeom>
              <a:avLst/>
              <a:gdLst/>
              <a:ahLst/>
              <a:cxnLst/>
              <a:rect l="l" t="t" r="r" b="b"/>
              <a:pathLst>
                <a:path w="1962" h="2492" extrusionOk="0">
                  <a:moveTo>
                    <a:pt x="1638" y="0"/>
                  </a:moveTo>
                  <a:lnTo>
                    <a:pt x="1" y="2361"/>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545656" y="1554152"/>
              <a:ext cx="431833" cy="318363"/>
            </a:xfrm>
            <a:custGeom>
              <a:avLst/>
              <a:gdLst/>
              <a:ahLst/>
              <a:cxnLst/>
              <a:rect l="l" t="t" r="r" b="b"/>
              <a:pathLst>
                <a:path w="2546" h="1877" extrusionOk="0">
                  <a:moveTo>
                    <a:pt x="127" y="0"/>
                  </a:moveTo>
                  <a:lnTo>
                    <a:pt x="1" y="149"/>
                  </a:lnTo>
                  <a:lnTo>
                    <a:pt x="2408" y="1877"/>
                  </a:lnTo>
                  <a:lnTo>
                    <a:pt x="2546" y="1546"/>
                  </a:lnTo>
                  <a:lnTo>
                    <a:pt x="1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11"/>
          <p:cNvGrpSpPr/>
          <p:nvPr/>
        </p:nvGrpSpPr>
        <p:grpSpPr>
          <a:xfrm>
            <a:off x="5632116" y="4285819"/>
            <a:ext cx="1092148" cy="1020051"/>
            <a:chOff x="5632116" y="4285819"/>
            <a:chExt cx="1092148" cy="1020051"/>
          </a:xfrm>
        </p:grpSpPr>
        <p:sp>
          <p:nvSpPr>
            <p:cNvPr id="272" name="Google Shape;272;p11"/>
            <p:cNvSpPr/>
            <p:nvPr/>
          </p:nvSpPr>
          <p:spPr>
            <a:xfrm>
              <a:off x="6079225" y="4285819"/>
              <a:ext cx="102785" cy="10686"/>
            </a:xfrm>
            <a:custGeom>
              <a:avLst/>
              <a:gdLst/>
              <a:ahLst/>
              <a:cxnLst/>
              <a:rect l="l" t="t" r="r" b="b"/>
              <a:pathLst>
                <a:path w="606" h="63" fill="none" extrusionOk="0">
                  <a:moveTo>
                    <a:pt x="1" y="63"/>
                  </a:moveTo>
                  <a:cubicBezTo>
                    <a:pt x="199" y="22"/>
                    <a:pt x="401" y="1"/>
                    <a:pt x="605"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5632116" y="4335177"/>
              <a:ext cx="555820" cy="970692"/>
            </a:xfrm>
            <a:custGeom>
              <a:avLst/>
              <a:gdLst/>
              <a:ahLst/>
              <a:cxnLst/>
              <a:rect l="l" t="t" r="r" b="b"/>
              <a:pathLst>
                <a:path w="3277" h="5723" fill="none" extrusionOk="0">
                  <a:moveTo>
                    <a:pt x="3276" y="5706"/>
                  </a:moveTo>
                  <a:cubicBezTo>
                    <a:pt x="1869" y="5722"/>
                    <a:pt x="639" y="4758"/>
                    <a:pt x="319" y="3388"/>
                  </a:cubicBezTo>
                  <a:cubicBezTo>
                    <a:pt x="1" y="2015"/>
                    <a:pt x="678" y="608"/>
                    <a:pt x="1949" y="1"/>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6187779" y="4316689"/>
              <a:ext cx="536484" cy="986297"/>
            </a:xfrm>
            <a:custGeom>
              <a:avLst/>
              <a:gdLst/>
              <a:ahLst/>
              <a:cxnLst/>
              <a:rect l="l" t="t" r="r" b="b"/>
              <a:pathLst>
                <a:path w="3163" h="5815" fill="none" extrusionOk="0">
                  <a:moveTo>
                    <a:pt x="993" y="1"/>
                  </a:moveTo>
                  <a:cubicBezTo>
                    <a:pt x="2353" y="498"/>
                    <a:pt x="3162" y="1895"/>
                    <a:pt x="2919" y="3322"/>
                  </a:cubicBezTo>
                  <a:cubicBezTo>
                    <a:pt x="2675" y="4748"/>
                    <a:pt x="1447" y="5798"/>
                    <a:pt x="0" y="581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1"/>
          <p:cNvSpPr/>
          <p:nvPr/>
        </p:nvSpPr>
        <p:spPr>
          <a:xfrm>
            <a:off x="7670006" y="1310686"/>
            <a:ext cx="147563" cy="147563"/>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4134534" y="-98211"/>
            <a:ext cx="297670" cy="254928"/>
          </a:xfrm>
          <a:custGeom>
            <a:avLst/>
            <a:gdLst/>
            <a:ahLst/>
            <a:cxnLst/>
            <a:rect l="l" t="t" r="r" b="b"/>
            <a:pathLst>
              <a:path w="1755" h="1503" extrusionOk="0">
                <a:moveTo>
                  <a:pt x="1003" y="1"/>
                </a:moveTo>
                <a:cubicBezTo>
                  <a:pt x="335" y="1"/>
                  <a:pt x="0" y="810"/>
                  <a:pt x="473" y="1283"/>
                </a:cubicBezTo>
                <a:cubicBezTo>
                  <a:pt x="617" y="1426"/>
                  <a:pt x="808" y="1503"/>
                  <a:pt x="1004" y="1503"/>
                </a:cubicBezTo>
                <a:cubicBezTo>
                  <a:pt x="1100" y="1503"/>
                  <a:pt x="1198" y="1484"/>
                  <a:pt x="1290" y="1446"/>
                </a:cubicBezTo>
                <a:cubicBezTo>
                  <a:pt x="1571" y="1328"/>
                  <a:pt x="1755" y="1056"/>
                  <a:pt x="1755" y="752"/>
                </a:cubicBezTo>
                <a:cubicBezTo>
                  <a:pt x="1753" y="337"/>
                  <a:pt x="1418"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986209" y="2215189"/>
            <a:ext cx="297670" cy="254928"/>
          </a:xfrm>
          <a:custGeom>
            <a:avLst/>
            <a:gdLst/>
            <a:ahLst/>
            <a:cxnLst/>
            <a:rect l="l" t="t" r="r" b="b"/>
            <a:pathLst>
              <a:path w="1755" h="1503" extrusionOk="0">
                <a:moveTo>
                  <a:pt x="1003" y="1"/>
                </a:moveTo>
                <a:cubicBezTo>
                  <a:pt x="335" y="1"/>
                  <a:pt x="0" y="810"/>
                  <a:pt x="473" y="1283"/>
                </a:cubicBezTo>
                <a:cubicBezTo>
                  <a:pt x="617" y="1426"/>
                  <a:pt x="808" y="1503"/>
                  <a:pt x="1004" y="1503"/>
                </a:cubicBezTo>
                <a:cubicBezTo>
                  <a:pt x="1100" y="1503"/>
                  <a:pt x="1198" y="1484"/>
                  <a:pt x="1290" y="1446"/>
                </a:cubicBezTo>
                <a:cubicBezTo>
                  <a:pt x="1571" y="1328"/>
                  <a:pt x="1755" y="1056"/>
                  <a:pt x="1755" y="752"/>
                </a:cubicBezTo>
                <a:cubicBezTo>
                  <a:pt x="1753" y="337"/>
                  <a:pt x="1418"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79"/>
        <p:cNvGrpSpPr/>
        <p:nvPr/>
      </p:nvGrpSpPr>
      <p:grpSpPr>
        <a:xfrm>
          <a:off x="0" y="0"/>
          <a:ext cx="0" cy="0"/>
          <a:chOff x="0" y="0"/>
          <a:chExt cx="0" cy="0"/>
        </a:xfrm>
      </p:grpSpPr>
      <p:sp>
        <p:nvSpPr>
          <p:cNvPr id="280" name="Google Shape;280;p13">
            <a:hlinkClick r:id="rId2" action="ppaction://hlinksldjump"/>
          </p:cNvPr>
          <p:cNvSpPr txBox="1">
            <a:spLocks noGrp="1"/>
          </p:cNvSpPr>
          <p:nvPr>
            <p:ph type="title"/>
          </p:nvPr>
        </p:nvSpPr>
        <p:spPr>
          <a:xfrm>
            <a:off x="720722" y="1824274"/>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1" name="Google Shape;281;p13">
            <a:hlinkClick r:id="rId2" action="ppaction://hlinksldjump"/>
          </p:cNvPr>
          <p:cNvSpPr txBox="1">
            <a:spLocks noGrp="1"/>
          </p:cNvSpPr>
          <p:nvPr>
            <p:ph type="title" idx="2" hasCustomPrompt="1"/>
          </p:nvPr>
        </p:nvSpPr>
        <p:spPr>
          <a:xfrm>
            <a:off x="1541225" y="1435751"/>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2" name="Google Shape;282;p13">
            <a:hlinkClick r:id="rId2" action="ppaction://hlinksldjump"/>
          </p:cNvPr>
          <p:cNvSpPr txBox="1">
            <a:spLocks noGrp="1"/>
          </p:cNvSpPr>
          <p:nvPr>
            <p:ph type="subTitle" idx="1"/>
          </p:nvPr>
        </p:nvSpPr>
        <p:spPr>
          <a:xfrm>
            <a:off x="720722" y="221549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3" name="Google Shape;283;p13">
            <a:hlinkClick r:id="rId3" action="ppaction://hlinksldjump"/>
          </p:cNvPr>
          <p:cNvSpPr txBox="1">
            <a:spLocks noGrp="1"/>
          </p:cNvSpPr>
          <p:nvPr>
            <p:ph type="title" idx="3"/>
          </p:nvPr>
        </p:nvSpPr>
        <p:spPr>
          <a:xfrm>
            <a:off x="3404522" y="1824274"/>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4" name="Google Shape;284;p13">
            <a:hlinkClick r:id="rId3" action="ppaction://hlinksldjump"/>
          </p:cNvPr>
          <p:cNvSpPr txBox="1">
            <a:spLocks noGrp="1"/>
          </p:cNvSpPr>
          <p:nvPr>
            <p:ph type="title" idx="4" hasCustomPrompt="1"/>
          </p:nvPr>
        </p:nvSpPr>
        <p:spPr>
          <a:xfrm>
            <a:off x="4225025" y="1435751"/>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5" name="Google Shape;285;p13">
            <a:hlinkClick r:id="rId3" action="ppaction://hlinksldjump"/>
          </p:cNvPr>
          <p:cNvSpPr txBox="1">
            <a:spLocks noGrp="1"/>
          </p:cNvSpPr>
          <p:nvPr>
            <p:ph type="subTitle" idx="5"/>
          </p:nvPr>
        </p:nvSpPr>
        <p:spPr>
          <a:xfrm>
            <a:off x="3404522" y="221549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6" name="Google Shape;286;p13">
            <a:hlinkClick r:id="rId4" action="ppaction://hlinksldjump"/>
          </p:cNvPr>
          <p:cNvSpPr txBox="1">
            <a:spLocks noGrp="1"/>
          </p:cNvSpPr>
          <p:nvPr>
            <p:ph type="title" idx="6"/>
          </p:nvPr>
        </p:nvSpPr>
        <p:spPr>
          <a:xfrm>
            <a:off x="6088322" y="1824274"/>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7" name="Google Shape;287;p13">
            <a:hlinkClick r:id="rId4" action="ppaction://hlinksldjump"/>
          </p:cNvPr>
          <p:cNvSpPr txBox="1">
            <a:spLocks noGrp="1"/>
          </p:cNvSpPr>
          <p:nvPr>
            <p:ph type="title" idx="7" hasCustomPrompt="1"/>
          </p:nvPr>
        </p:nvSpPr>
        <p:spPr>
          <a:xfrm>
            <a:off x="6908825" y="1435751"/>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8" name="Google Shape;288;p13">
            <a:hlinkClick r:id="rId4" action="ppaction://hlinksldjump"/>
          </p:cNvPr>
          <p:cNvSpPr txBox="1">
            <a:spLocks noGrp="1"/>
          </p:cNvSpPr>
          <p:nvPr>
            <p:ph type="subTitle" idx="8"/>
          </p:nvPr>
        </p:nvSpPr>
        <p:spPr>
          <a:xfrm>
            <a:off x="6088322" y="2215491"/>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89" name="Google Shape;289;p13">
            <a:hlinkClick r:id="rId5" action="ppaction://hlinksldjump"/>
          </p:cNvPr>
          <p:cNvSpPr txBox="1">
            <a:spLocks noGrp="1"/>
          </p:cNvSpPr>
          <p:nvPr>
            <p:ph type="title" idx="9"/>
          </p:nvPr>
        </p:nvSpPr>
        <p:spPr>
          <a:xfrm>
            <a:off x="720722" y="3500842"/>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0" name="Google Shape;290;p13">
            <a:hlinkClick r:id="rId5" action="ppaction://hlinksldjump"/>
          </p:cNvPr>
          <p:cNvSpPr txBox="1">
            <a:spLocks noGrp="1"/>
          </p:cNvSpPr>
          <p:nvPr>
            <p:ph type="title" idx="13" hasCustomPrompt="1"/>
          </p:nvPr>
        </p:nvSpPr>
        <p:spPr>
          <a:xfrm>
            <a:off x="1541225" y="3120464"/>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1" name="Google Shape;291;p13">
            <a:hlinkClick r:id="rId5" action="ppaction://hlinksldjump"/>
          </p:cNvPr>
          <p:cNvSpPr txBox="1">
            <a:spLocks noGrp="1"/>
          </p:cNvSpPr>
          <p:nvPr>
            <p:ph type="subTitle" idx="14"/>
          </p:nvPr>
        </p:nvSpPr>
        <p:spPr>
          <a:xfrm>
            <a:off x="720722" y="383656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92" name="Google Shape;292;p13">
            <a:hlinkClick r:id="rId6" action="ppaction://hlinksldjump"/>
          </p:cNvPr>
          <p:cNvSpPr txBox="1">
            <a:spLocks noGrp="1"/>
          </p:cNvSpPr>
          <p:nvPr>
            <p:ph type="title" idx="15"/>
          </p:nvPr>
        </p:nvSpPr>
        <p:spPr>
          <a:xfrm>
            <a:off x="3404522" y="3500842"/>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3" name="Google Shape;293;p13">
            <a:hlinkClick r:id="rId6" action="ppaction://hlinksldjump"/>
          </p:cNvPr>
          <p:cNvSpPr txBox="1">
            <a:spLocks noGrp="1"/>
          </p:cNvSpPr>
          <p:nvPr>
            <p:ph type="title" idx="16" hasCustomPrompt="1"/>
          </p:nvPr>
        </p:nvSpPr>
        <p:spPr>
          <a:xfrm>
            <a:off x="4225025" y="3120464"/>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4" name="Google Shape;294;p13">
            <a:hlinkClick r:id="rId6" action="ppaction://hlinksldjump"/>
          </p:cNvPr>
          <p:cNvSpPr txBox="1">
            <a:spLocks noGrp="1"/>
          </p:cNvSpPr>
          <p:nvPr>
            <p:ph type="subTitle" idx="17"/>
          </p:nvPr>
        </p:nvSpPr>
        <p:spPr>
          <a:xfrm>
            <a:off x="3404522" y="383656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95" name="Google Shape;295;p13">
            <a:hlinkClick r:id="rId7" action="ppaction://hlinksldjump"/>
          </p:cNvPr>
          <p:cNvSpPr txBox="1">
            <a:spLocks noGrp="1"/>
          </p:cNvSpPr>
          <p:nvPr>
            <p:ph type="title" idx="18"/>
          </p:nvPr>
        </p:nvSpPr>
        <p:spPr>
          <a:xfrm>
            <a:off x="6088322" y="3500842"/>
            <a:ext cx="23364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6" name="Google Shape;296;p13">
            <a:hlinkClick r:id="rId7" action="ppaction://hlinksldjump"/>
          </p:cNvPr>
          <p:cNvSpPr txBox="1">
            <a:spLocks noGrp="1"/>
          </p:cNvSpPr>
          <p:nvPr>
            <p:ph type="title" idx="19" hasCustomPrompt="1"/>
          </p:nvPr>
        </p:nvSpPr>
        <p:spPr>
          <a:xfrm>
            <a:off x="6908825" y="3120464"/>
            <a:ext cx="695400" cy="29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3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7" name="Google Shape;297;p13">
            <a:hlinkClick r:id="rId7" action="ppaction://hlinksldjump"/>
          </p:cNvPr>
          <p:cNvSpPr txBox="1">
            <a:spLocks noGrp="1"/>
          </p:cNvSpPr>
          <p:nvPr>
            <p:ph type="subTitle" idx="20"/>
          </p:nvPr>
        </p:nvSpPr>
        <p:spPr>
          <a:xfrm>
            <a:off x="6088322" y="383656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98" name="Google Shape;298;p13"/>
          <p:cNvSpPr/>
          <p:nvPr/>
        </p:nvSpPr>
        <p:spPr>
          <a:xfrm>
            <a:off x="8757316" y="4394475"/>
            <a:ext cx="351134" cy="445987"/>
          </a:xfrm>
          <a:custGeom>
            <a:avLst/>
            <a:gdLst/>
            <a:ahLst/>
            <a:cxnLst/>
            <a:rect l="l" t="t" r="r" b="b"/>
            <a:pathLst>
              <a:path w="1962" h="2492" extrusionOk="0">
                <a:moveTo>
                  <a:pt x="1638" y="0"/>
                </a:moveTo>
                <a:lnTo>
                  <a:pt x="1" y="2362"/>
                </a:lnTo>
                <a:lnTo>
                  <a:pt x="145" y="2492"/>
                </a:lnTo>
                <a:lnTo>
                  <a:pt x="1962" y="151"/>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8700404" y="4447628"/>
            <a:ext cx="455293" cy="335922"/>
          </a:xfrm>
          <a:custGeom>
            <a:avLst/>
            <a:gdLst/>
            <a:ahLst/>
            <a:cxnLst/>
            <a:rect l="l" t="t" r="r" b="b"/>
            <a:pathLst>
              <a:path w="2544" h="1877" extrusionOk="0">
                <a:moveTo>
                  <a:pt x="125" y="1"/>
                </a:moveTo>
                <a:lnTo>
                  <a:pt x="1" y="149"/>
                </a:lnTo>
                <a:lnTo>
                  <a:pt x="2406" y="1877"/>
                </a:lnTo>
                <a:lnTo>
                  <a:pt x="2544" y="1547"/>
                </a:lnTo>
                <a:lnTo>
                  <a:pt x="1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882124" y="4955890"/>
            <a:ext cx="413057" cy="433817"/>
          </a:xfrm>
          <a:custGeom>
            <a:avLst/>
            <a:gdLst/>
            <a:ahLst/>
            <a:cxnLst/>
            <a:rect l="l" t="t" r="r" b="b"/>
            <a:pathLst>
              <a:path w="2308" h="2424" fill="none" extrusionOk="0">
                <a:moveTo>
                  <a:pt x="1565" y="2261"/>
                </a:moveTo>
                <a:cubicBezTo>
                  <a:pt x="1107" y="2424"/>
                  <a:pt x="597" y="2271"/>
                  <a:pt x="304" y="1883"/>
                </a:cubicBezTo>
                <a:cubicBezTo>
                  <a:pt x="9" y="1497"/>
                  <a:pt x="0" y="965"/>
                  <a:pt x="281" y="566"/>
                </a:cubicBezTo>
                <a:cubicBezTo>
                  <a:pt x="562" y="170"/>
                  <a:pt x="1065" y="1"/>
                  <a:pt x="1530" y="147"/>
                </a:cubicBezTo>
                <a:cubicBezTo>
                  <a:pt x="1992" y="294"/>
                  <a:pt x="2308" y="723"/>
                  <a:pt x="2308" y="1210"/>
                </a:cubicBezTo>
                <a:cubicBezTo>
                  <a:pt x="2308" y="1299"/>
                  <a:pt x="2296" y="1390"/>
                  <a:pt x="2275" y="1476"/>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9000011" y="3047587"/>
            <a:ext cx="155702" cy="155523"/>
          </a:xfrm>
          <a:custGeom>
            <a:avLst/>
            <a:gdLst/>
            <a:ahLst/>
            <a:cxnLst/>
            <a:rect l="l" t="t" r="r" b="b"/>
            <a:pathLst>
              <a:path w="870" h="869" extrusionOk="0">
                <a:moveTo>
                  <a:pt x="434" y="0"/>
                </a:moveTo>
                <a:cubicBezTo>
                  <a:pt x="194" y="0"/>
                  <a:pt x="0" y="194"/>
                  <a:pt x="0" y="433"/>
                </a:cubicBezTo>
                <a:cubicBezTo>
                  <a:pt x="0" y="673"/>
                  <a:pt x="194" y="869"/>
                  <a:pt x="434" y="869"/>
                </a:cubicBezTo>
                <a:cubicBezTo>
                  <a:pt x="673" y="869"/>
                  <a:pt x="869" y="673"/>
                  <a:pt x="869" y="433"/>
                </a:cubicBezTo>
                <a:cubicBezTo>
                  <a:pt x="869" y="194"/>
                  <a:pt x="673"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300360" y="2594824"/>
            <a:ext cx="605984" cy="583255"/>
          </a:xfrm>
          <a:custGeom>
            <a:avLst/>
            <a:gdLst/>
            <a:ahLst/>
            <a:cxnLst/>
            <a:rect l="l" t="t" r="r" b="b"/>
            <a:pathLst>
              <a:path w="3386" h="3259" extrusionOk="0">
                <a:moveTo>
                  <a:pt x="1629" y="1"/>
                </a:moveTo>
                <a:cubicBezTo>
                  <a:pt x="729" y="1"/>
                  <a:pt x="1" y="730"/>
                  <a:pt x="1" y="1629"/>
                </a:cubicBezTo>
                <a:cubicBezTo>
                  <a:pt x="1" y="2288"/>
                  <a:pt x="397" y="2882"/>
                  <a:pt x="1006" y="3134"/>
                </a:cubicBezTo>
                <a:cubicBezTo>
                  <a:pt x="1208" y="3218"/>
                  <a:pt x="1420" y="3258"/>
                  <a:pt x="1630" y="3258"/>
                </a:cubicBezTo>
                <a:cubicBezTo>
                  <a:pt x="2053" y="3258"/>
                  <a:pt x="2469" y="3093"/>
                  <a:pt x="2781" y="2781"/>
                </a:cubicBezTo>
                <a:cubicBezTo>
                  <a:pt x="3247" y="2315"/>
                  <a:pt x="3386" y="1615"/>
                  <a:pt x="3134" y="1006"/>
                </a:cubicBezTo>
                <a:cubicBezTo>
                  <a:pt x="2882" y="397"/>
                  <a:pt x="2288" y="1"/>
                  <a:pt x="1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3"/>
          <p:cNvGrpSpPr/>
          <p:nvPr/>
        </p:nvGrpSpPr>
        <p:grpSpPr>
          <a:xfrm>
            <a:off x="4443142" y="-835608"/>
            <a:ext cx="1152188" cy="1076656"/>
            <a:chOff x="4392954" y="-723400"/>
            <a:chExt cx="1152188" cy="1076656"/>
          </a:xfrm>
        </p:grpSpPr>
        <p:sp>
          <p:nvSpPr>
            <p:cNvPr id="304" name="Google Shape;304;p13"/>
            <p:cNvSpPr/>
            <p:nvPr/>
          </p:nvSpPr>
          <p:spPr>
            <a:xfrm>
              <a:off x="4965108" y="341981"/>
              <a:ext cx="108275" cy="11275"/>
            </a:xfrm>
            <a:custGeom>
              <a:avLst/>
              <a:gdLst/>
              <a:ahLst/>
              <a:cxnLst/>
              <a:rect l="l" t="t" r="r" b="b"/>
              <a:pathLst>
                <a:path w="605" h="63" fill="none" extrusionOk="0">
                  <a:moveTo>
                    <a:pt x="605" y="0"/>
                  </a:moveTo>
                  <a:cubicBezTo>
                    <a:pt x="407" y="42"/>
                    <a:pt x="205" y="62"/>
                    <a:pt x="0" y="6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4958844" y="-723400"/>
              <a:ext cx="586298" cy="1024231"/>
            </a:xfrm>
            <a:custGeom>
              <a:avLst/>
              <a:gdLst/>
              <a:ahLst/>
              <a:cxnLst/>
              <a:rect l="l" t="t" r="r" b="b"/>
              <a:pathLst>
                <a:path w="3276" h="5723" fill="none" extrusionOk="0">
                  <a:moveTo>
                    <a:pt x="0" y="17"/>
                  </a:moveTo>
                  <a:cubicBezTo>
                    <a:pt x="1408" y="1"/>
                    <a:pt x="2638" y="965"/>
                    <a:pt x="2958" y="2337"/>
                  </a:cubicBezTo>
                  <a:cubicBezTo>
                    <a:pt x="3276" y="3708"/>
                    <a:pt x="2599" y="5117"/>
                    <a:pt x="1327" y="5722"/>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4392954" y="-720358"/>
              <a:ext cx="566074" cy="1041054"/>
            </a:xfrm>
            <a:custGeom>
              <a:avLst/>
              <a:gdLst/>
              <a:ahLst/>
              <a:cxnLst/>
              <a:rect l="l" t="t" r="r" b="b"/>
              <a:pathLst>
                <a:path w="3163" h="5817" fill="none" extrusionOk="0">
                  <a:moveTo>
                    <a:pt x="2169" y="5817"/>
                  </a:moveTo>
                  <a:cubicBezTo>
                    <a:pt x="809" y="5317"/>
                    <a:pt x="0" y="3920"/>
                    <a:pt x="244" y="2493"/>
                  </a:cubicBezTo>
                  <a:cubicBezTo>
                    <a:pt x="487" y="1067"/>
                    <a:pt x="1715" y="19"/>
                    <a:pt x="3162" y="0"/>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13"/>
          <p:cNvSpPr/>
          <p:nvPr/>
        </p:nvSpPr>
        <p:spPr>
          <a:xfrm>
            <a:off x="1991270" y="253556"/>
            <a:ext cx="266483" cy="235521"/>
          </a:xfrm>
          <a:custGeom>
            <a:avLst/>
            <a:gdLst/>
            <a:ahLst/>
            <a:cxnLst/>
            <a:rect l="l" t="t" r="r" b="b"/>
            <a:pathLst>
              <a:path w="1489" h="1316" extrusionOk="0">
                <a:moveTo>
                  <a:pt x="744" y="0"/>
                </a:moveTo>
                <a:cubicBezTo>
                  <a:pt x="667" y="0"/>
                  <a:pt x="589" y="14"/>
                  <a:pt x="513" y="43"/>
                </a:cubicBezTo>
                <a:cubicBezTo>
                  <a:pt x="172" y="173"/>
                  <a:pt x="1" y="551"/>
                  <a:pt x="131" y="891"/>
                </a:cubicBezTo>
                <a:cubicBezTo>
                  <a:pt x="230" y="1154"/>
                  <a:pt x="480" y="1316"/>
                  <a:pt x="746" y="1316"/>
                </a:cubicBezTo>
                <a:cubicBezTo>
                  <a:pt x="823" y="1316"/>
                  <a:pt x="901" y="1302"/>
                  <a:pt x="977" y="1273"/>
                </a:cubicBezTo>
                <a:cubicBezTo>
                  <a:pt x="1318" y="1143"/>
                  <a:pt x="1489" y="765"/>
                  <a:pt x="1359" y="425"/>
                </a:cubicBezTo>
                <a:cubicBezTo>
                  <a:pt x="1260" y="162"/>
                  <a:pt x="1009" y="0"/>
                  <a:pt x="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791004" y="145246"/>
            <a:ext cx="155702" cy="155702"/>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13"/>
          <p:cNvGrpSpPr/>
          <p:nvPr/>
        </p:nvGrpSpPr>
        <p:grpSpPr>
          <a:xfrm>
            <a:off x="4920419" y="4955897"/>
            <a:ext cx="1292145" cy="282590"/>
            <a:chOff x="4855044" y="4990072"/>
            <a:chExt cx="1292145" cy="282590"/>
          </a:xfrm>
        </p:grpSpPr>
        <p:sp>
          <p:nvSpPr>
            <p:cNvPr id="310" name="Google Shape;310;p13"/>
            <p:cNvSpPr/>
            <p:nvPr/>
          </p:nvSpPr>
          <p:spPr>
            <a:xfrm>
              <a:off x="4855044" y="5031413"/>
              <a:ext cx="1292145" cy="241248"/>
            </a:xfrm>
            <a:custGeom>
              <a:avLst/>
              <a:gdLst/>
              <a:ahLst/>
              <a:cxnLst/>
              <a:rect l="l" t="t" r="r" b="b"/>
              <a:pathLst>
                <a:path w="7220" h="1348" extrusionOk="0">
                  <a:moveTo>
                    <a:pt x="1939" y="1"/>
                  </a:moveTo>
                  <a:cubicBezTo>
                    <a:pt x="1780" y="1"/>
                    <a:pt x="1617" y="20"/>
                    <a:pt x="1451" y="64"/>
                  </a:cubicBezTo>
                  <a:cubicBezTo>
                    <a:pt x="105" y="419"/>
                    <a:pt x="0" y="1348"/>
                    <a:pt x="0" y="1348"/>
                  </a:cubicBezTo>
                  <a:lnTo>
                    <a:pt x="7220" y="1348"/>
                  </a:lnTo>
                  <a:cubicBezTo>
                    <a:pt x="7220" y="1348"/>
                    <a:pt x="6547" y="28"/>
                    <a:pt x="6017" y="28"/>
                  </a:cubicBezTo>
                  <a:cubicBezTo>
                    <a:pt x="5968" y="28"/>
                    <a:pt x="5920" y="39"/>
                    <a:pt x="5874" y="64"/>
                  </a:cubicBezTo>
                  <a:cubicBezTo>
                    <a:pt x="5334" y="357"/>
                    <a:pt x="5653" y="896"/>
                    <a:pt x="4778" y="935"/>
                  </a:cubicBezTo>
                  <a:cubicBezTo>
                    <a:pt x="4766" y="935"/>
                    <a:pt x="4753" y="936"/>
                    <a:pt x="4740" y="936"/>
                  </a:cubicBezTo>
                  <a:cubicBezTo>
                    <a:pt x="3982" y="936"/>
                    <a:pt x="3048" y="1"/>
                    <a:pt x="1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4889047" y="4990072"/>
              <a:ext cx="1184049" cy="282590"/>
            </a:xfrm>
            <a:custGeom>
              <a:avLst/>
              <a:gdLst/>
              <a:ahLst/>
              <a:cxnLst/>
              <a:rect l="l" t="t" r="r" b="b"/>
              <a:pathLst>
                <a:path w="6616" h="1579" extrusionOk="0">
                  <a:moveTo>
                    <a:pt x="5635" y="0"/>
                  </a:moveTo>
                  <a:cubicBezTo>
                    <a:pt x="5609" y="0"/>
                    <a:pt x="5583" y="2"/>
                    <a:pt x="5556" y="6"/>
                  </a:cubicBezTo>
                  <a:cubicBezTo>
                    <a:pt x="4729" y="121"/>
                    <a:pt x="4921" y="1079"/>
                    <a:pt x="4262" y="1129"/>
                  </a:cubicBezTo>
                  <a:cubicBezTo>
                    <a:pt x="4237" y="1130"/>
                    <a:pt x="4212" y="1131"/>
                    <a:pt x="4187" y="1131"/>
                  </a:cubicBezTo>
                  <a:cubicBezTo>
                    <a:pt x="3604" y="1131"/>
                    <a:pt x="2956" y="664"/>
                    <a:pt x="1924" y="664"/>
                  </a:cubicBezTo>
                  <a:cubicBezTo>
                    <a:pt x="1830" y="664"/>
                    <a:pt x="1733" y="668"/>
                    <a:pt x="1633" y="677"/>
                  </a:cubicBezTo>
                  <a:cubicBezTo>
                    <a:pt x="382" y="784"/>
                    <a:pt x="0" y="1579"/>
                    <a:pt x="0" y="1579"/>
                  </a:cubicBezTo>
                  <a:lnTo>
                    <a:pt x="6615" y="1579"/>
                  </a:lnTo>
                  <a:cubicBezTo>
                    <a:pt x="6615" y="1579"/>
                    <a:pt x="6397" y="0"/>
                    <a:pt x="5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a:off x="8735945" y="-159804"/>
            <a:ext cx="605976" cy="605976"/>
          </a:xfrm>
          <a:custGeom>
            <a:avLst/>
            <a:gdLst/>
            <a:ahLst/>
            <a:cxnLst/>
            <a:rect l="l" t="t" r="r" b="b"/>
            <a:pathLst>
              <a:path w="2343" h="2343" fill="none" extrusionOk="0">
                <a:moveTo>
                  <a:pt x="2343" y="1127"/>
                </a:moveTo>
                <a:cubicBezTo>
                  <a:pt x="2343" y="1581"/>
                  <a:pt x="2068" y="1992"/>
                  <a:pt x="1647" y="2167"/>
                </a:cubicBezTo>
                <a:cubicBezTo>
                  <a:pt x="1226" y="2343"/>
                  <a:pt x="741" y="2246"/>
                  <a:pt x="419" y="1924"/>
                </a:cubicBezTo>
                <a:cubicBezTo>
                  <a:pt x="97" y="1602"/>
                  <a:pt x="0" y="1117"/>
                  <a:pt x="174" y="696"/>
                </a:cubicBezTo>
                <a:cubicBezTo>
                  <a:pt x="349" y="275"/>
                  <a:pt x="760" y="0"/>
                  <a:pt x="1216" y="0"/>
                </a:cubicBezTo>
                <a:cubicBezTo>
                  <a:pt x="1837" y="0"/>
                  <a:pt x="2341" y="504"/>
                  <a:pt x="2343" y="1127"/>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txBox="1">
            <a:spLocks noGrp="1"/>
          </p:cNvSpPr>
          <p:nvPr>
            <p:ph type="title" idx="21"/>
          </p:nvPr>
        </p:nvSpPr>
        <p:spPr>
          <a:xfrm>
            <a:off x="715800" y="445025"/>
            <a:ext cx="7712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14" name="Google Shape;314;p13"/>
          <p:cNvSpPr/>
          <p:nvPr/>
        </p:nvSpPr>
        <p:spPr>
          <a:xfrm>
            <a:off x="-25057" y="-33729"/>
            <a:ext cx="1649934" cy="1487166"/>
          </a:xfrm>
          <a:custGeom>
            <a:avLst/>
            <a:gdLst/>
            <a:ahLst/>
            <a:cxnLst/>
            <a:rect l="l" t="t" r="r" b="b"/>
            <a:pathLst>
              <a:path w="35580" h="32070" extrusionOk="0">
                <a:moveTo>
                  <a:pt x="1" y="1"/>
                </a:moveTo>
                <a:lnTo>
                  <a:pt x="1" y="31387"/>
                </a:lnTo>
                <a:cubicBezTo>
                  <a:pt x="1" y="31387"/>
                  <a:pt x="2000" y="32069"/>
                  <a:pt x="4630" y="32069"/>
                </a:cubicBezTo>
                <a:cubicBezTo>
                  <a:pt x="7677" y="32069"/>
                  <a:pt x="11571" y="31154"/>
                  <a:pt x="14190" y="27202"/>
                </a:cubicBezTo>
                <a:cubicBezTo>
                  <a:pt x="18808" y="20214"/>
                  <a:pt x="11395" y="12629"/>
                  <a:pt x="14190" y="8705"/>
                </a:cubicBezTo>
                <a:cubicBezTo>
                  <a:pt x="15475" y="6908"/>
                  <a:pt x="17023" y="6303"/>
                  <a:pt x="18692" y="6303"/>
                </a:cubicBezTo>
                <a:cubicBezTo>
                  <a:pt x="22127" y="6303"/>
                  <a:pt x="26068" y="8869"/>
                  <a:pt x="29247" y="8869"/>
                </a:cubicBezTo>
                <a:cubicBezTo>
                  <a:pt x="29690" y="8869"/>
                  <a:pt x="30118" y="8819"/>
                  <a:pt x="30528" y="8705"/>
                </a:cubicBezTo>
                <a:cubicBezTo>
                  <a:pt x="35580" y="7308"/>
                  <a:pt x="32139" y="1"/>
                  <a:pt x="32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25057" y="-33729"/>
            <a:ext cx="1649934" cy="1372858"/>
          </a:xfrm>
          <a:custGeom>
            <a:avLst/>
            <a:gdLst/>
            <a:ahLst/>
            <a:cxnLst/>
            <a:rect l="l" t="t" r="r" b="b"/>
            <a:pathLst>
              <a:path w="35580" h="29605" extrusionOk="0">
                <a:moveTo>
                  <a:pt x="1" y="1"/>
                </a:moveTo>
                <a:lnTo>
                  <a:pt x="1" y="29564"/>
                </a:lnTo>
                <a:cubicBezTo>
                  <a:pt x="1" y="29564"/>
                  <a:pt x="367" y="29605"/>
                  <a:pt x="982" y="29605"/>
                </a:cubicBezTo>
                <a:cubicBezTo>
                  <a:pt x="3180" y="29605"/>
                  <a:pt x="8550" y="29081"/>
                  <a:pt x="11730" y="24292"/>
                </a:cubicBezTo>
                <a:cubicBezTo>
                  <a:pt x="15800" y="18170"/>
                  <a:pt x="11730" y="13765"/>
                  <a:pt x="13438" y="9367"/>
                </a:cubicBezTo>
                <a:cubicBezTo>
                  <a:pt x="14887" y="5645"/>
                  <a:pt x="18574" y="5104"/>
                  <a:pt x="22537" y="5104"/>
                </a:cubicBezTo>
                <a:cubicBezTo>
                  <a:pt x="24160" y="5104"/>
                  <a:pt x="25829" y="5195"/>
                  <a:pt x="27410" y="5195"/>
                </a:cubicBezTo>
                <a:cubicBezTo>
                  <a:pt x="31569" y="5195"/>
                  <a:pt x="35112" y="4566"/>
                  <a:pt x="35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7">
  <p:cSld name="TITLE_ONLY_2_1_1_1">
    <p:spTree>
      <p:nvGrpSpPr>
        <p:cNvPr id="1" name="Shape 407"/>
        <p:cNvGrpSpPr/>
        <p:nvPr/>
      </p:nvGrpSpPr>
      <p:grpSpPr>
        <a:xfrm>
          <a:off x="0" y="0"/>
          <a:ext cx="0" cy="0"/>
          <a:chOff x="0" y="0"/>
          <a:chExt cx="0" cy="0"/>
        </a:xfrm>
      </p:grpSpPr>
      <p:sp>
        <p:nvSpPr>
          <p:cNvPr id="408" name="Google Shape;408;p17"/>
          <p:cNvSpPr txBox="1">
            <a:spLocks noGrp="1"/>
          </p:cNvSpPr>
          <p:nvPr>
            <p:ph type="title"/>
          </p:nvPr>
        </p:nvSpPr>
        <p:spPr>
          <a:xfrm>
            <a:off x="1895475" y="445025"/>
            <a:ext cx="535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9" name="Google Shape;409;p17"/>
          <p:cNvGrpSpPr/>
          <p:nvPr/>
        </p:nvGrpSpPr>
        <p:grpSpPr>
          <a:xfrm rot="10800000">
            <a:off x="8897037" y="884628"/>
            <a:ext cx="475729" cy="528034"/>
            <a:chOff x="6118687" y="-342697"/>
            <a:chExt cx="475729" cy="528034"/>
          </a:xfrm>
        </p:grpSpPr>
        <p:sp>
          <p:nvSpPr>
            <p:cNvPr id="410" name="Google Shape;410;p17"/>
            <p:cNvSpPr/>
            <p:nvPr/>
          </p:nvSpPr>
          <p:spPr>
            <a:xfrm>
              <a:off x="6118687" y="-342697"/>
              <a:ext cx="364957" cy="528034"/>
            </a:xfrm>
            <a:custGeom>
              <a:avLst/>
              <a:gdLst/>
              <a:ahLst/>
              <a:cxnLst/>
              <a:rect l="l" t="t" r="r" b="b"/>
              <a:pathLst>
                <a:path w="2135" h="3089" fill="none" extrusionOk="0">
                  <a:moveTo>
                    <a:pt x="2135" y="2554"/>
                  </a:moveTo>
                  <a:cubicBezTo>
                    <a:pt x="1357" y="3089"/>
                    <a:pt x="288" y="2628"/>
                    <a:pt x="145" y="1695"/>
                  </a:cubicBezTo>
                  <a:cubicBezTo>
                    <a:pt x="1" y="762"/>
                    <a:pt x="880" y="1"/>
                    <a:pt x="1784" y="275"/>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6528263" y="-224063"/>
              <a:ext cx="66154" cy="256923"/>
            </a:xfrm>
            <a:custGeom>
              <a:avLst/>
              <a:gdLst/>
              <a:ahLst/>
              <a:cxnLst/>
              <a:rect l="l" t="t" r="r" b="b"/>
              <a:pathLst>
                <a:path w="387" h="1503" fill="none" extrusionOk="0">
                  <a:moveTo>
                    <a:pt x="1" y="0"/>
                  </a:moveTo>
                  <a:cubicBezTo>
                    <a:pt x="352" y="430"/>
                    <a:pt x="387" y="1036"/>
                    <a:pt x="88" y="1503"/>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7"/>
          <p:cNvSpPr/>
          <p:nvPr/>
        </p:nvSpPr>
        <p:spPr>
          <a:xfrm>
            <a:off x="945660" y="655775"/>
            <a:ext cx="339487" cy="339316"/>
          </a:xfrm>
          <a:custGeom>
            <a:avLst/>
            <a:gdLst/>
            <a:ahLst/>
            <a:cxnLst/>
            <a:rect l="l" t="t" r="r" b="b"/>
            <a:pathLst>
              <a:path w="1986" h="1985" fill="none" extrusionOk="0">
                <a:moveTo>
                  <a:pt x="1984" y="959"/>
                </a:moveTo>
                <a:cubicBezTo>
                  <a:pt x="1984" y="1345"/>
                  <a:pt x="1749" y="1691"/>
                  <a:pt x="1391" y="1838"/>
                </a:cubicBezTo>
                <a:cubicBezTo>
                  <a:pt x="1036" y="1984"/>
                  <a:pt x="626" y="1902"/>
                  <a:pt x="353" y="1629"/>
                </a:cubicBezTo>
                <a:cubicBezTo>
                  <a:pt x="81" y="1355"/>
                  <a:pt x="0" y="944"/>
                  <a:pt x="149" y="589"/>
                </a:cubicBezTo>
                <a:cubicBezTo>
                  <a:pt x="296" y="232"/>
                  <a:pt x="644" y="1"/>
                  <a:pt x="1030" y="1"/>
                </a:cubicBezTo>
                <a:cubicBezTo>
                  <a:pt x="1559" y="3"/>
                  <a:pt x="1986" y="430"/>
                  <a:pt x="1984" y="959"/>
                </a:cubicBezTo>
                <a:close/>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7"/>
          <p:cNvGrpSpPr/>
          <p:nvPr/>
        </p:nvGrpSpPr>
        <p:grpSpPr>
          <a:xfrm>
            <a:off x="-186130" y="2512938"/>
            <a:ext cx="435213" cy="426153"/>
            <a:chOff x="328220" y="2419213"/>
            <a:chExt cx="435213" cy="426153"/>
          </a:xfrm>
        </p:grpSpPr>
        <p:sp>
          <p:nvSpPr>
            <p:cNvPr id="414" name="Google Shape;414;p17"/>
            <p:cNvSpPr/>
            <p:nvPr/>
          </p:nvSpPr>
          <p:spPr>
            <a:xfrm>
              <a:off x="382579" y="2419213"/>
              <a:ext cx="335213" cy="426153"/>
            </a:xfrm>
            <a:custGeom>
              <a:avLst/>
              <a:gdLst/>
              <a:ahLst/>
              <a:cxnLst/>
              <a:rect l="l" t="t" r="r" b="b"/>
              <a:pathLst>
                <a:path w="1961" h="2493" extrusionOk="0">
                  <a:moveTo>
                    <a:pt x="1637" y="1"/>
                  </a:moveTo>
                  <a:lnTo>
                    <a:pt x="0" y="2362"/>
                  </a:lnTo>
                  <a:lnTo>
                    <a:pt x="145" y="2492"/>
                  </a:lnTo>
                  <a:lnTo>
                    <a:pt x="1961" y="152"/>
                  </a:lnTo>
                  <a:lnTo>
                    <a:pt x="16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328220" y="2470154"/>
              <a:ext cx="435213" cy="320854"/>
            </a:xfrm>
            <a:custGeom>
              <a:avLst/>
              <a:gdLst/>
              <a:ahLst/>
              <a:cxnLst/>
              <a:rect l="l" t="t" r="r" b="b"/>
              <a:pathLst>
                <a:path w="2546" h="1877" extrusionOk="0">
                  <a:moveTo>
                    <a:pt x="124" y="0"/>
                  </a:moveTo>
                  <a:lnTo>
                    <a:pt x="0" y="149"/>
                  </a:lnTo>
                  <a:lnTo>
                    <a:pt x="2405" y="1876"/>
                  </a:lnTo>
                  <a:lnTo>
                    <a:pt x="2545" y="1548"/>
                  </a:lnTo>
                  <a:lnTo>
                    <a:pt x="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17"/>
          <p:cNvGrpSpPr/>
          <p:nvPr/>
        </p:nvGrpSpPr>
        <p:grpSpPr>
          <a:xfrm>
            <a:off x="7659740" y="3784037"/>
            <a:ext cx="1536922" cy="1452649"/>
            <a:chOff x="7659740" y="3784037"/>
            <a:chExt cx="1536922" cy="1452649"/>
          </a:xfrm>
        </p:grpSpPr>
        <p:sp>
          <p:nvSpPr>
            <p:cNvPr id="417" name="Google Shape;417;p17"/>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17"/>
          <p:cNvSpPr/>
          <p:nvPr/>
        </p:nvSpPr>
        <p:spPr>
          <a:xfrm>
            <a:off x="5257482" y="4025122"/>
            <a:ext cx="148718" cy="148718"/>
          </a:xfrm>
          <a:custGeom>
            <a:avLst/>
            <a:gdLst/>
            <a:ahLst/>
            <a:cxnLst/>
            <a:rect l="l" t="t" r="r" b="b"/>
            <a:pathLst>
              <a:path w="870" h="870" extrusionOk="0">
                <a:moveTo>
                  <a:pt x="436" y="1"/>
                </a:moveTo>
                <a:cubicBezTo>
                  <a:pt x="195" y="1"/>
                  <a:pt x="1" y="197"/>
                  <a:pt x="1" y="436"/>
                </a:cubicBezTo>
                <a:cubicBezTo>
                  <a:pt x="1" y="676"/>
                  <a:pt x="195" y="870"/>
                  <a:pt x="436" y="870"/>
                </a:cubicBezTo>
                <a:cubicBezTo>
                  <a:pt x="676" y="870"/>
                  <a:pt x="870" y="676"/>
                  <a:pt x="870" y="436"/>
                </a:cubicBezTo>
                <a:cubicBezTo>
                  <a:pt x="870" y="197"/>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2569548" y="4285764"/>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8845500" y="2210264"/>
            <a:ext cx="578803" cy="556752"/>
          </a:xfrm>
          <a:custGeom>
            <a:avLst/>
            <a:gdLst/>
            <a:ahLst/>
            <a:cxnLst/>
            <a:rect l="l" t="t" r="r" b="b"/>
            <a:pathLst>
              <a:path w="3386" h="3257" extrusionOk="0">
                <a:moveTo>
                  <a:pt x="1629" y="0"/>
                </a:moveTo>
                <a:cubicBezTo>
                  <a:pt x="729" y="0"/>
                  <a:pt x="0" y="729"/>
                  <a:pt x="0" y="1629"/>
                </a:cubicBezTo>
                <a:cubicBezTo>
                  <a:pt x="0" y="2287"/>
                  <a:pt x="397" y="2881"/>
                  <a:pt x="1006" y="3133"/>
                </a:cubicBezTo>
                <a:cubicBezTo>
                  <a:pt x="1207" y="3216"/>
                  <a:pt x="1418" y="3257"/>
                  <a:pt x="1628" y="3257"/>
                </a:cubicBezTo>
                <a:cubicBezTo>
                  <a:pt x="2052" y="3257"/>
                  <a:pt x="2470" y="3091"/>
                  <a:pt x="2781" y="2780"/>
                </a:cubicBezTo>
                <a:cubicBezTo>
                  <a:pt x="3247" y="2314"/>
                  <a:pt x="3385" y="1614"/>
                  <a:pt x="3134" y="1005"/>
                </a:cubicBezTo>
                <a:cubicBezTo>
                  <a:pt x="2882" y="396"/>
                  <a:pt x="2287" y="0"/>
                  <a:pt x="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2569550" y="-15681"/>
            <a:ext cx="300171" cy="256752"/>
          </a:xfrm>
          <a:custGeom>
            <a:avLst/>
            <a:gdLst/>
            <a:ahLst/>
            <a:cxnLst/>
            <a:rect l="l" t="t" r="r" b="b"/>
            <a:pathLst>
              <a:path w="1756" h="1502" extrusionOk="0">
                <a:moveTo>
                  <a:pt x="1004" y="1"/>
                </a:moveTo>
                <a:cubicBezTo>
                  <a:pt x="335" y="1"/>
                  <a:pt x="1" y="810"/>
                  <a:pt x="474" y="1283"/>
                </a:cubicBezTo>
                <a:cubicBezTo>
                  <a:pt x="617" y="1426"/>
                  <a:pt x="807" y="1502"/>
                  <a:pt x="1002" y="1502"/>
                </a:cubicBezTo>
                <a:cubicBezTo>
                  <a:pt x="1099" y="1502"/>
                  <a:pt x="1197" y="1483"/>
                  <a:pt x="1291" y="1444"/>
                </a:cubicBezTo>
                <a:cubicBezTo>
                  <a:pt x="1572" y="1328"/>
                  <a:pt x="1755" y="1055"/>
                  <a:pt x="1755" y="752"/>
                </a:cubicBezTo>
                <a:cubicBezTo>
                  <a:pt x="1753" y="337"/>
                  <a:pt x="1419" y="1"/>
                  <a:pt x="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7"/>
          <p:cNvGrpSpPr/>
          <p:nvPr/>
        </p:nvGrpSpPr>
        <p:grpSpPr>
          <a:xfrm>
            <a:off x="-256925" y="-79752"/>
            <a:ext cx="1536751" cy="1452990"/>
            <a:chOff x="-256925" y="-79752"/>
            <a:chExt cx="1536751" cy="1452990"/>
          </a:xfrm>
        </p:grpSpPr>
        <p:sp>
          <p:nvSpPr>
            <p:cNvPr id="424" name="Google Shape;424;p17"/>
            <p:cNvSpPr/>
            <p:nvPr/>
          </p:nvSpPr>
          <p:spPr>
            <a:xfrm>
              <a:off x="-256925" y="-79068"/>
              <a:ext cx="1536751" cy="1452306"/>
            </a:xfrm>
            <a:custGeom>
              <a:avLst/>
              <a:gdLst/>
              <a:ahLst/>
              <a:cxnLst/>
              <a:rect l="l" t="t" r="r" b="b"/>
              <a:pathLst>
                <a:path w="8990" h="8496" extrusionOk="0">
                  <a:moveTo>
                    <a:pt x="8117" y="1"/>
                  </a:moveTo>
                  <a:lnTo>
                    <a:pt x="1" y="23"/>
                  </a:lnTo>
                  <a:lnTo>
                    <a:pt x="24" y="8319"/>
                  </a:lnTo>
                  <a:cubicBezTo>
                    <a:pt x="24" y="8319"/>
                    <a:pt x="524" y="8496"/>
                    <a:pt x="1183" y="8496"/>
                  </a:cubicBezTo>
                  <a:cubicBezTo>
                    <a:pt x="1953" y="8496"/>
                    <a:pt x="2942" y="8253"/>
                    <a:pt x="3603" y="7202"/>
                  </a:cubicBezTo>
                  <a:cubicBezTo>
                    <a:pt x="4765" y="5351"/>
                    <a:pt x="2886" y="3350"/>
                    <a:pt x="3588" y="2314"/>
                  </a:cubicBezTo>
                  <a:cubicBezTo>
                    <a:pt x="3913" y="1836"/>
                    <a:pt x="4306" y="1676"/>
                    <a:pt x="4730" y="1676"/>
                  </a:cubicBezTo>
                  <a:cubicBezTo>
                    <a:pt x="5595" y="1676"/>
                    <a:pt x="6588" y="2346"/>
                    <a:pt x="7389" y="2346"/>
                  </a:cubicBezTo>
                  <a:cubicBezTo>
                    <a:pt x="7502" y="2346"/>
                    <a:pt x="7611" y="2333"/>
                    <a:pt x="7716" y="2302"/>
                  </a:cubicBezTo>
                  <a:cubicBezTo>
                    <a:pt x="8990" y="1930"/>
                    <a:pt x="8117" y="1"/>
                    <a:pt x="8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256925" y="-79752"/>
              <a:ext cx="1536067" cy="1341879"/>
            </a:xfrm>
            <a:custGeom>
              <a:avLst/>
              <a:gdLst/>
              <a:ahLst/>
              <a:cxnLst/>
              <a:rect l="l" t="t" r="r" b="b"/>
              <a:pathLst>
                <a:path w="8986" h="7850" extrusionOk="0">
                  <a:moveTo>
                    <a:pt x="8986" y="0"/>
                  </a:moveTo>
                  <a:lnTo>
                    <a:pt x="1" y="27"/>
                  </a:lnTo>
                  <a:lnTo>
                    <a:pt x="22" y="7840"/>
                  </a:lnTo>
                  <a:cubicBezTo>
                    <a:pt x="22" y="7840"/>
                    <a:pt x="112" y="7850"/>
                    <a:pt x="263" y="7850"/>
                  </a:cubicBezTo>
                  <a:cubicBezTo>
                    <a:pt x="814" y="7850"/>
                    <a:pt x="2178" y="7713"/>
                    <a:pt x="2981" y="6440"/>
                  </a:cubicBezTo>
                  <a:cubicBezTo>
                    <a:pt x="4003" y="4818"/>
                    <a:pt x="2973" y="3656"/>
                    <a:pt x="3400" y="2492"/>
                  </a:cubicBezTo>
                  <a:cubicBezTo>
                    <a:pt x="3767" y="1498"/>
                    <a:pt x="4713" y="1359"/>
                    <a:pt x="5724" y="1359"/>
                  </a:cubicBezTo>
                  <a:cubicBezTo>
                    <a:pt x="6116" y="1359"/>
                    <a:pt x="6517" y="1380"/>
                    <a:pt x="6898" y="1380"/>
                  </a:cubicBezTo>
                  <a:cubicBezTo>
                    <a:pt x="7961" y="1380"/>
                    <a:pt x="8870" y="1219"/>
                    <a:pt x="8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7"/>
          <p:cNvSpPr/>
          <p:nvPr/>
        </p:nvSpPr>
        <p:spPr>
          <a:xfrm>
            <a:off x="5034341" y="-2437"/>
            <a:ext cx="1130939" cy="269914"/>
          </a:xfrm>
          <a:custGeom>
            <a:avLst/>
            <a:gdLst/>
            <a:ahLst/>
            <a:cxnLst/>
            <a:rect l="l" t="t" r="r" b="b"/>
            <a:pathLst>
              <a:path w="6616" h="1579" extrusionOk="0">
                <a:moveTo>
                  <a:pt x="1" y="0"/>
                </a:moveTo>
                <a:cubicBezTo>
                  <a:pt x="1" y="0"/>
                  <a:pt x="219" y="1578"/>
                  <a:pt x="982" y="1578"/>
                </a:cubicBezTo>
                <a:cubicBezTo>
                  <a:pt x="1008" y="1578"/>
                  <a:pt x="1035" y="1577"/>
                  <a:pt x="1061" y="1573"/>
                </a:cubicBezTo>
                <a:cubicBezTo>
                  <a:pt x="1889" y="1457"/>
                  <a:pt x="1697" y="500"/>
                  <a:pt x="2356" y="452"/>
                </a:cubicBezTo>
                <a:cubicBezTo>
                  <a:pt x="2381" y="450"/>
                  <a:pt x="2406" y="450"/>
                  <a:pt x="2431" y="450"/>
                </a:cubicBezTo>
                <a:cubicBezTo>
                  <a:pt x="3014" y="450"/>
                  <a:pt x="3661" y="915"/>
                  <a:pt x="4691" y="915"/>
                </a:cubicBezTo>
                <a:cubicBezTo>
                  <a:pt x="4785" y="915"/>
                  <a:pt x="4882" y="911"/>
                  <a:pt x="4983" y="902"/>
                </a:cubicBezTo>
                <a:cubicBezTo>
                  <a:pt x="6234" y="797"/>
                  <a:pt x="6616" y="0"/>
                  <a:pt x="6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7252967" y="-79757"/>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28"/>
        <p:cNvGrpSpPr/>
        <p:nvPr/>
      </p:nvGrpSpPr>
      <p:grpSpPr>
        <a:xfrm>
          <a:off x="0" y="0"/>
          <a:ext cx="0" cy="0"/>
          <a:chOff x="0" y="0"/>
          <a:chExt cx="0" cy="0"/>
        </a:xfrm>
      </p:grpSpPr>
      <p:sp>
        <p:nvSpPr>
          <p:cNvPr id="429" name="Google Shape;429;p18"/>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0" name="Google Shape;430;p18"/>
          <p:cNvSpPr txBox="1">
            <a:spLocks noGrp="1"/>
          </p:cNvSpPr>
          <p:nvPr>
            <p:ph type="title" idx="2"/>
          </p:nvPr>
        </p:nvSpPr>
        <p:spPr>
          <a:xfrm>
            <a:off x="948049" y="1862200"/>
            <a:ext cx="3384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1" name="Google Shape;431;p18"/>
          <p:cNvSpPr txBox="1">
            <a:spLocks noGrp="1"/>
          </p:cNvSpPr>
          <p:nvPr>
            <p:ph type="subTitle" idx="1"/>
          </p:nvPr>
        </p:nvSpPr>
        <p:spPr>
          <a:xfrm>
            <a:off x="948075" y="2242400"/>
            <a:ext cx="3384300" cy="183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2" name="Google Shape;432;p18"/>
          <p:cNvSpPr txBox="1">
            <a:spLocks noGrp="1"/>
          </p:cNvSpPr>
          <p:nvPr>
            <p:ph type="title" idx="3"/>
          </p:nvPr>
        </p:nvSpPr>
        <p:spPr>
          <a:xfrm>
            <a:off x="4811651" y="1862200"/>
            <a:ext cx="3384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3" name="Google Shape;433;p18"/>
          <p:cNvSpPr txBox="1">
            <a:spLocks noGrp="1"/>
          </p:cNvSpPr>
          <p:nvPr>
            <p:ph type="subTitle" idx="4"/>
          </p:nvPr>
        </p:nvSpPr>
        <p:spPr>
          <a:xfrm>
            <a:off x="4811651" y="2242400"/>
            <a:ext cx="3384300" cy="183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34" name="Google Shape;434;p18"/>
          <p:cNvGrpSpPr/>
          <p:nvPr/>
        </p:nvGrpSpPr>
        <p:grpSpPr>
          <a:xfrm rot="10800000" flipH="1">
            <a:off x="7659730" y="-54363"/>
            <a:ext cx="1536922" cy="1452649"/>
            <a:chOff x="7659740" y="3784037"/>
            <a:chExt cx="1536922" cy="1452649"/>
          </a:xfrm>
        </p:grpSpPr>
        <p:sp>
          <p:nvSpPr>
            <p:cNvPr id="435" name="Google Shape;435;p18"/>
            <p:cNvSpPr/>
            <p:nvPr/>
          </p:nvSpPr>
          <p:spPr>
            <a:xfrm>
              <a:off x="7659740" y="3784037"/>
              <a:ext cx="1536922" cy="1452306"/>
            </a:xfrm>
            <a:custGeom>
              <a:avLst/>
              <a:gdLst/>
              <a:ahLst/>
              <a:cxnLst/>
              <a:rect l="l" t="t" r="r" b="b"/>
              <a:pathLst>
                <a:path w="8991" h="8496" extrusionOk="0">
                  <a:moveTo>
                    <a:pt x="7808" y="0"/>
                  </a:moveTo>
                  <a:cubicBezTo>
                    <a:pt x="7037" y="0"/>
                    <a:pt x="6048" y="242"/>
                    <a:pt x="5387" y="1294"/>
                  </a:cubicBezTo>
                  <a:cubicBezTo>
                    <a:pt x="4227" y="3145"/>
                    <a:pt x="6105" y="5143"/>
                    <a:pt x="5402" y="6181"/>
                  </a:cubicBezTo>
                  <a:cubicBezTo>
                    <a:pt x="5077" y="6659"/>
                    <a:pt x="4684" y="6820"/>
                    <a:pt x="4261" y="6820"/>
                  </a:cubicBezTo>
                  <a:cubicBezTo>
                    <a:pt x="3395" y="6820"/>
                    <a:pt x="2401" y="6148"/>
                    <a:pt x="1601" y="6148"/>
                  </a:cubicBezTo>
                  <a:cubicBezTo>
                    <a:pt x="1488" y="6148"/>
                    <a:pt x="1380" y="6161"/>
                    <a:pt x="1276" y="6192"/>
                  </a:cubicBezTo>
                  <a:cubicBezTo>
                    <a:pt x="0" y="6565"/>
                    <a:pt x="875" y="8495"/>
                    <a:pt x="875" y="8495"/>
                  </a:cubicBezTo>
                  <a:lnTo>
                    <a:pt x="8991" y="8472"/>
                  </a:lnTo>
                  <a:lnTo>
                    <a:pt x="8968" y="177"/>
                  </a:lnTo>
                  <a:cubicBezTo>
                    <a:pt x="8968" y="177"/>
                    <a:pt x="8468" y="0"/>
                    <a:pt x="7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7660766" y="3894636"/>
              <a:ext cx="1535896" cy="1342050"/>
            </a:xfrm>
            <a:custGeom>
              <a:avLst/>
              <a:gdLst/>
              <a:ahLst/>
              <a:cxnLst/>
              <a:rect l="l" t="t" r="r" b="b"/>
              <a:pathLst>
                <a:path w="8985" h="7851" extrusionOk="0">
                  <a:moveTo>
                    <a:pt x="8726" y="1"/>
                  </a:moveTo>
                  <a:cubicBezTo>
                    <a:pt x="8177" y="1"/>
                    <a:pt x="6809" y="137"/>
                    <a:pt x="6004" y="1413"/>
                  </a:cubicBezTo>
                  <a:cubicBezTo>
                    <a:pt x="4981" y="3035"/>
                    <a:pt x="6013" y="4197"/>
                    <a:pt x="5585" y="5359"/>
                  </a:cubicBezTo>
                  <a:cubicBezTo>
                    <a:pt x="5218" y="6355"/>
                    <a:pt x="4272" y="6493"/>
                    <a:pt x="3260" y="6493"/>
                  </a:cubicBezTo>
                  <a:cubicBezTo>
                    <a:pt x="2869" y="6493"/>
                    <a:pt x="2468" y="6473"/>
                    <a:pt x="2086" y="6473"/>
                  </a:cubicBezTo>
                  <a:cubicBezTo>
                    <a:pt x="1024" y="6473"/>
                    <a:pt x="116" y="6633"/>
                    <a:pt x="0" y="7850"/>
                  </a:cubicBezTo>
                  <a:lnTo>
                    <a:pt x="8985" y="7825"/>
                  </a:lnTo>
                  <a:lnTo>
                    <a:pt x="8964" y="11"/>
                  </a:lnTo>
                  <a:cubicBezTo>
                    <a:pt x="8964" y="11"/>
                    <a:pt x="8876" y="1"/>
                    <a:pt x="8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18"/>
          <p:cNvSpPr/>
          <p:nvPr/>
        </p:nvSpPr>
        <p:spPr>
          <a:xfrm flipH="1">
            <a:off x="6425483" y="236728"/>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flipH="1">
            <a:off x="2442854" y="-177969"/>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flipH="1">
            <a:off x="8353838" y="1329764"/>
            <a:ext cx="148718" cy="148376"/>
          </a:xfrm>
          <a:custGeom>
            <a:avLst/>
            <a:gdLst/>
            <a:ahLst/>
            <a:cxnLst/>
            <a:rect l="l" t="t" r="r" b="b"/>
            <a:pathLst>
              <a:path w="870" h="868" extrusionOk="0">
                <a:moveTo>
                  <a:pt x="436" y="1"/>
                </a:moveTo>
                <a:cubicBezTo>
                  <a:pt x="197" y="1"/>
                  <a:pt x="1" y="195"/>
                  <a:pt x="1" y="434"/>
                </a:cubicBezTo>
                <a:cubicBezTo>
                  <a:pt x="1" y="674"/>
                  <a:pt x="197" y="868"/>
                  <a:pt x="436" y="868"/>
                </a:cubicBezTo>
                <a:cubicBezTo>
                  <a:pt x="676" y="868"/>
                  <a:pt x="870" y="674"/>
                  <a:pt x="870" y="434"/>
                </a:cubicBezTo>
                <a:cubicBezTo>
                  <a:pt x="870" y="195"/>
                  <a:pt x="676"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flipH="1">
            <a:off x="2294144" y="1017555"/>
            <a:ext cx="148718" cy="148718"/>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rot="-2256372" flipH="1">
            <a:off x="3695708" y="4753391"/>
            <a:ext cx="1364441" cy="132708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flipH="1">
            <a:off x="7106187" y="4740944"/>
            <a:ext cx="155578" cy="155580"/>
          </a:xfrm>
          <a:custGeom>
            <a:avLst/>
            <a:gdLst/>
            <a:ahLst/>
            <a:cxnLst/>
            <a:rect l="l" t="t" r="r" b="b"/>
            <a:pathLst>
              <a:path w="870" h="870" extrusionOk="0">
                <a:moveTo>
                  <a:pt x="434" y="1"/>
                </a:moveTo>
                <a:cubicBezTo>
                  <a:pt x="194" y="1"/>
                  <a:pt x="0" y="195"/>
                  <a:pt x="0" y="436"/>
                </a:cubicBezTo>
                <a:cubicBezTo>
                  <a:pt x="0" y="676"/>
                  <a:pt x="194" y="870"/>
                  <a:pt x="434" y="870"/>
                </a:cubicBezTo>
                <a:cubicBezTo>
                  <a:pt x="673" y="870"/>
                  <a:pt x="869" y="676"/>
                  <a:pt x="869" y="436"/>
                </a:cubicBezTo>
                <a:cubicBezTo>
                  <a:pt x="869" y="195"/>
                  <a:pt x="673"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18"/>
          <p:cNvGrpSpPr/>
          <p:nvPr/>
        </p:nvGrpSpPr>
        <p:grpSpPr>
          <a:xfrm flipH="1">
            <a:off x="493524" y="215551"/>
            <a:ext cx="444559" cy="643243"/>
            <a:chOff x="8190583" y="832664"/>
            <a:chExt cx="444559" cy="643243"/>
          </a:xfrm>
        </p:grpSpPr>
        <p:sp>
          <p:nvSpPr>
            <p:cNvPr id="444" name="Google Shape;444;p18"/>
            <p:cNvSpPr/>
            <p:nvPr/>
          </p:nvSpPr>
          <p:spPr>
            <a:xfrm>
              <a:off x="8333643" y="832664"/>
              <a:ext cx="177394" cy="643243"/>
            </a:xfrm>
            <a:custGeom>
              <a:avLst/>
              <a:gdLst/>
              <a:ahLst/>
              <a:cxnLst/>
              <a:rect l="l" t="t" r="r" b="b"/>
              <a:pathLst>
                <a:path w="992" h="3597" extrusionOk="0">
                  <a:moveTo>
                    <a:pt x="684" y="1"/>
                  </a:moveTo>
                  <a:lnTo>
                    <a:pt x="1" y="3499"/>
                  </a:lnTo>
                  <a:lnTo>
                    <a:pt x="158" y="3596"/>
                  </a:lnTo>
                  <a:lnTo>
                    <a:pt x="992" y="50"/>
                  </a:lnTo>
                  <a:lnTo>
                    <a:pt x="6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8190583" y="1030087"/>
              <a:ext cx="444559" cy="235337"/>
            </a:xfrm>
            <a:custGeom>
              <a:avLst/>
              <a:gdLst/>
              <a:ahLst/>
              <a:cxnLst/>
              <a:rect l="l" t="t" r="r" b="b"/>
              <a:pathLst>
                <a:path w="2486" h="1316" extrusionOk="0">
                  <a:moveTo>
                    <a:pt x="62" y="1"/>
                  </a:moveTo>
                  <a:lnTo>
                    <a:pt x="0" y="232"/>
                  </a:lnTo>
                  <a:lnTo>
                    <a:pt x="2464" y="1316"/>
                  </a:lnTo>
                  <a:lnTo>
                    <a:pt x="2485" y="864"/>
                  </a:lnTo>
                  <a:lnTo>
                    <a:pt x="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18"/>
          <p:cNvGrpSpPr/>
          <p:nvPr/>
        </p:nvGrpSpPr>
        <p:grpSpPr>
          <a:xfrm rot="-1341537" flipH="1">
            <a:off x="7735622" y="2972391"/>
            <a:ext cx="3624124" cy="2514035"/>
            <a:chOff x="-2561500" y="1171298"/>
            <a:chExt cx="3624198" cy="2514086"/>
          </a:xfrm>
        </p:grpSpPr>
        <p:sp>
          <p:nvSpPr>
            <p:cNvPr id="447" name="Google Shape;447;p18"/>
            <p:cNvSpPr/>
            <p:nvPr/>
          </p:nvSpPr>
          <p:spPr>
            <a:xfrm>
              <a:off x="-2235175" y="1171298"/>
              <a:ext cx="3297873" cy="1908785"/>
            </a:xfrm>
            <a:custGeom>
              <a:avLst/>
              <a:gdLst/>
              <a:ahLst/>
              <a:cxnLst/>
              <a:rect l="l" t="t" r="r" b="b"/>
              <a:pathLst>
                <a:path w="71117" h="41162" extrusionOk="0">
                  <a:moveTo>
                    <a:pt x="2142" y="1"/>
                  </a:moveTo>
                  <a:lnTo>
                    <a:pt x="0" y="3973"/>
                  </a:lnTo>
                  <a:lnTo>
                    <a:pt x="68967" y="41162"/>
                  </a:lnTo>
                  <a:lnTo>
                    <a:pt x="71117" y="37189"/>
                  </a:lnTo>
                  <a:lnTo>
                    <a:pt x="21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2398175" y="1474157"/>
              <a:ext cx="3297548" cy="1908785"/>
            </a:xfrm>
            <a:custGeom>
              <a:avLst/>
              <a:gdLst/>
              <a:ahLst/>
              <a:cxnLst/>
              <a:rect l="l" t="t" r="r" b="b"/>
              <a:pathLst>
                <a:path w="71110" h="41162" extrusionOk="0">
                  <a:moveTo>
                    <a:pt x="2142" y="0"/>
                  </a:moveTo>
                  <a:lnTo>
                    <a:pt x="1" y="3972"/>
                  </a:lnTo>
                  <a:lnTo>
                    <a:pt x="68968" y="41161"/>
                  </a:lnTo>
                  <a:lnTo>
                    <a:pt x="71109" y="37189"/>
                  </a:lnTo>
                  <a:lnTo>
                    <a:pt x="21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2561500" y="1776599"/>
              <a:ext cx="3297502" cy="1908785"/>
            </a:xfrm>
            <a:custGeom>
              <a:avLst/>
              <a:gdLst/>
              <a:ahLst/>
              <a:cxnLst/>
              <a:rect l="l" t="t" r="r" b="b"/>
              <a:pathLst>
                <a:path w="71109" h="41162" extrusionOk="0">
                  <a:moveTo>
                    <a:pt x="2141" y="0"/>
                  </a:moveTo>
                  <a:lnTo>
                    <a:pt x="0" y="3981"/>
                  </a:lnTo>
                  <a:lnTo>
                    <a:pt x="68967" y="41162"/>
                  </a:lnTo>
                  <a:lnTo>
                    <a:pt x="71109" y="37189"/>
                  </a:lnTo>
                  <a:lnTo>
                    <a:pt x="2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18"/>
          <p:cNvSpPr/>
          <p:nvPr/>
        </p:nvSpPr>
        <p:spPr>
          <a:xfrm flipH="1">
            <a:off x="2171141" y="4474956"/>
            <a:ext cx="394700" cy="414700"/>
          </a:xfrm>
          <a:custGeom>
            <a:avLst/>
            <a:gdLst/>
            <a:ahLst/>
            <a:cxnLst/>
            <a:rect l="l" t="t" r="r" b="b"/>
            <a:pathLst>
              <a:path w="2309" h="2426" fill="none" extrusionOk="0">
                <a:moveTo>
                  <a:pt x="1565" y="2263"/>
                </a:moveTo>
                <a:cubicBezTo>
                  <a:pt x="1107" y="2426"/>
                  <a:pt x="597" y="2273"/>
                  <a:pt x="304" y="1885"/>
                </a:cubicBezTo>
                <a:cubicBezTo>
                  <a:pt x="9" y="1497"/>
                  <a:pt x="1" y="965"/>
                  <a:pt x="281" y="568"/>
                </a:cubicBezTo>
                <a:cubicBezTo>
                  <a:pt x="562" y="172"/>
                  <a:pt x="1066" y="1"/>
                  <a:pt x="1530" y="149"/>
                </a:cubicBezTo>
                <a:cubicBezTo>
                  <a:pt x="1992" y="296"/>
                  <a:pt x="2308" y="725"/>
                  <a:pt x="2308" y="1212"/>
                </a:cubicBezTo>
                <a:cubicBezTo>
                  <a:pt x="2308" y="1301"/>
                  <a:pt x="2296" y="1392"/>
                  <a:pt x="2275" y="1479"/>
                </a:cubicBezTo>
              </a:path>
            </a:pathLst>
          </a:custGeom>
          <a:noFill/>
          <a:ln w="28575" cap="rnd" cmpd="sng">
            <a:solidFill>
              <a:schemeClr val="accent1"/>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flipH="1">
            <a:off x="4" y="1806063"/>
            <a:ext cx="163734" cy="163734"/>
          </a:xfrm>
          <a:custGeom>
            <a:avLst/>
            <a:gdLst/>
            <a:ahLst/>
            <a:cxnLst/>
            <a:rect l="l" t="t" r="r" b="b"/>
            <a:pathLst>
              <a:path w="870" h="870" extrusionOk="0">
                <a:moveTo>
                  <a:pt x="434" y="1"/>
                </a:moveTo>
                <a:cubicBezTo>
                  <a:pt x="195" y="1"/>
                  <a:pt x="1" y="195"/>
                  <a:pt x="1" y="434"/>
                </a:cubicBezTo>
                <a:cubicBezTo>
                  <a:pt x="1" y="674"/>
                  <a:pt x="195" y="870"/>
                  <a:pt x="434" y="870"/>
                </a:cubicBezTo>
                <a:cubicBezTo>
                  <a:pt x="674" y="870"/>
                  <a:pt x="870" y="674"/>
                  <a:pt x="870" y="434"/>
                </a:cubicBezTo>
                <a:cubicBezTo>
                  <a:pt x="870" y="195"/>
                  <a:pt x="674"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rot="8223088" flipH="1">
            <a:off x="8413105" y="2072987"/>
            <a:ext cx="841372" cy="818351"/>
          </a:xfrm>
          <a:custGeom>
            <a:avLst/>
            <a:gdLst/>
            <a:ahLst/>
            <a:cxnLst/>
            <a:rect l="l" t="t" r="r" b="b"/>
            <a:pathLst>
              <a:path w="7630" h="7421" fill="none" extrusionOk="0">
                <a:moveTo>
                  <a:pt x="4349" y="25"/>
                </a:moveTo>
                <a:cubicBezTo>
                  <a:pt x="6273" y="331"/>
                  <a:pt x="7629" y="2077"/>
                  <a:pt x="7452" y="4017"/>
                </a:cubicBezTo>
                <a:cubicBezTo>
                  <a:pt x="7272" y="5955"/>
                  <a:pt x="5619" y="7420"/>
                  <a:pt x="3670" y="7369"/>
                </a:cubicBezTo>
                <a:cubicBezTo>
                  <a:pt x="1724" y="7317"/>
                  <a:pt x="151" y="5765"/>
                  <a:pt x="77" y="3819"/>
                </a:cubicBezTo>
                <a:cubicBezTo>
                  <a:pt x="1" y="1874"/>
                  <a:pt x="1447" y="203"/>
                  <a:pt x="3385" y="0"/>
                </a:cubicBezTo>
              </a:path>
            </a:pathLst>
          </a:custGeom>
          <a:noFill/>
          <a:ln w="28575" cap="rnd" cmpd="sng">
            <a:solidFill>
              <a:schemeClr val="accent2"/>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7" r:id="rId5"/>
    <p:sldLayoutId id="2147483658" r:id="rId6"/>
    <p:sldLayoutId id="2147483659"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3.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hyperlink" Target="https://www.freepik.com/free-photo/portrait-girl-looking-through-her-painted-hands-standing-against-white-brick-wall_4118143.htm/?utm_source=slidesgo_template&amp;utm_medium=referral-link&amp;utm_campaign=sg_resources&amp;utm_content=freepik" TargetMode="External"/><Relationship Id="rId7" Type="http://schemas.openxmlformats.org/officeDocument/2006/relationships/hyperlink" Target="https://www.freepik.com/free-vector/kawaii-food-collection_4237785.htm/?utm_source=slidesgo_template&amp;utm_medium=referral-link&amp;utm_campaign=sg_resources&amp;utm_content=freepik"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www.freepik.com/free-vector/positive-energy-stickers-collection_6443228.htmhttps:/www.freepik.com/free-vector/positive-energy-stickers-collection_6443228.htm/?utm_source=slidesgo_template&amp;utm_medium=referral-link&amp;utm_campaign=sg_resources&amp;utm_content=freepik" TargetMode="External"/><Relationship Id="rId5" Type="http://schemas.openxmlformats.org/officeDocument/2006/relationships/hyperlink" Target="https://www.freepik.com/free-vector/hand-drawn-design-funny-sticker-collection_6313742.htm/?utm_source=slidesgo_template&amp;utm_medium=referral-link&amp;utm_campaign=sg_resources&amp;utm_content=freepik" TargetMode="External"/><Relationship Id="rId4" Type="http://schemas.openxmlformats.org/officeDocument/2006/relationships/hyperlink" Target="https://www.freepik.com/free-photo/front-view-teacher-kids-posing-together_9571711.htm/?utm_source=slidesgo_template&amp;utm_medium=referral-link&amp;utm_campaign=sg_resources&amp;utm_content=freepik" TargetMode="Externa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38"/>
          <p:cNvSpPr txBox="1">
            <a:spLocks noGrp="1"/>
          </p:cNvSpPr>
          <p:nvPr>
            <p:ph type="ctrTitle"/>
          </p:nvPr>
        </p:nvSpPr>
        <p:spPr>
          <a:xfrm>
            <a:off x="1693402" y="1246144"/>
            <a:ext cx="5757195" cy="212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Minute</a:t>
            </a:r>
            <a:r>
              <a:rPr lang="en" dirty="0">
                <a:solidFill>
                  <a:schemeClr val="accent1"/>
                </a:solidFill>
              </a:rPr>
              <a:t> to Win</a:t>
            </a:r>
            <a:r>
              <a:rPr lang="en" dirty="0"/>
              <a:t> it</a:t>
            </a:r>
            <a:br>
              <a:rPr lang="en" dirty="0"/>
            </a:br>
            <a:r>
              <a:rPr lang="en" sz="4400" i="1" dirty="0"/>
              <a:t>PSW edition</a:t>
            </a:r>
            <a:endParaRPr i="1" dirty="0"/>
          </a:p>
        </p:txBody>
      </p:sp>
      <p:sp>
        <p:nvSpPr>
          <p:cNvPr id="989" name="Google Shape;989;p38"/>
          <p:cNvSpPr txBox="1">
            <a:spLocks noGrp="1"/>
          </p:cNvSpPr>
          <p:nvPr>
            <p:ph type="subTitle" idx="1"/>
          </p:nvPr>
        </p:nvSpPr>
        <p:spPr>
          <a:xfrm>
            <a:off x="2256750" y="3377156"/>
            <a:ext cx="4630500" cy="5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p:txBody>
      </p:sp>
      <p:sp>
        <p:nvSpPr>
          <p:cNvPr id="990" name="Google Shape;990;p38">
            <a:hlinkClick r:id="" action="ppaction://hlinkshowjump?jump=nextslide"/>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991" name="Google Shape;991;p38">
            <a:hlinkClick r:id="" action="ppaction://hlinkshowjump?jump=nextslide"/>
          </p:cNvPr>
          <p:cNvSpPr/>
          <p:nvPr/>
        </p:nvSpPr>
        <p:spPr>
          <a:xfrm>
            <a:off x="407837" y="456628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47D4-FFB2-42D4-B591-69FFC5269ACD}"/>
              </a:ext>
            </a:extLst>
          </p:cNvPr>
          <p:cNvSpPr>
            <a:spLocks noGrp="1"/>
          </p:cNvSpPr>
          <p:nvPr>
            <p:ph type="title"/>
          </p:nvPr>
        </p:nvSpPr>
        <p:spPr/>
        <p:txBody>
          <a:bodyPr/>
          <a:lstStyle/>
          <a:p>
            <a:r>
              <a:rPr lang="en-CA" dirty="0"/>
              <a:t>Patient’s Orders</a:t>
            </a:r>
          </a:p>
        </p:txBody>
      </p:sp>
      <p:sp>
        <p:nvSpPr>
          <p:cNvPr id="3" name="Title 2">
            <a:extLst>
              <a:ext uri="{FF2B5EF4-FFF2-40B4-BE49-F238E27FC236}">
                <a16:creationId xmlns:a16="http://schemas.microsoft.com/office/drawing/2014/main" id="{35399BFC-C964-429D-9E10-AC09BC87B57E}"/>
              </a:ext>
            </a:extLst>
          </p:cNvPr>
          <p:cNvSpPr>
            <a:spLocks noGrp="1"/>
          </p:cNvSpPr>
          <p:nvPr>
            <p:ph type="title" idx="2"/>
          </p:nvPr>
        </p:nvSpPr>
        <p:spPr/>
        <p:txBody>
          <a:bodyPr/>
          <a:lstStyle/>
          <a:p>
            <a:pPr algn="ctr"/>
            <a:r>
              <a:rPr lang="en-CA" dirty="0"/>
              <a:t>Plate 1 </a:t>
            </a:r>
          </a:p>
        </p:txBody>
      </p:sp>
      <p:sp>
        <p:nvSpPr>
          <p:cNvPr id="4" name="Subtitle 3">
            <a:extLst>
              <a:ext uri="{FF2B5EF4-FFF2-40B4-BE49-F238E27FC236}">
                <a16:creationId xmlns:a16="http://schemas.microsoft.com/office/drawing/2014/main" id="{78ABC522-64F5-454F-9549-738A08A6B7C6}"/>
              </a:ext>
            </a:extLst>
          </p:cNvPr>
          <p:cNvSpPr>
            <a:spLocks noGrp="1"/>
          </p:cNvSpPr>
          <p:nvPr>
            <p:ph type="subTitle" idx="1"/>
          </p:nvPr>
        </p:nvSpPr>
        <p:spPr>
          <a:xfrm>
            <a:off x="1041263" y="2303175"/>
            <a:ext cx="2137500" cy="1592400"/>
          </a:xfrm>
        </p:spPr>
        <p:txBody>
          <a:bodyPr/>
          <a:lstStyle/>
          <a:p>
            <a:r>
              <a:rPr lang="en-CA" dirty="0"/>
              <a:t>Apple </a:t>
            </a:r>
          </a:p>
          <a:p>
            <a:r>
              <a:rPr lang="en-CA" dirty="0"/>
              <a:t>Carrots </a:t>
            </a:r>
          </a:p>
          <a:p>
            <a:r>
              <a:rPr lang="en-CA" dirty="0"/>
              <a:t>Fried chicken </a:t>
            </a:r>
          </a:p>
          <a:p>
            <a:r>
              <a:rPr lang="en-CA" dirty="0"/>
              <a:t>White rice</a:t>
            </a:r>
          </a:p>
          <a:p>
            <a:r>
              <a:rPr lang="en-CA" dirty="0"/>
              <a:t>A cup of milk </a:t>
            </a:r>
          </a:p>
        </p:txBody>
      </p:sp>
      <p:sp>
        <p:nvSpPr>
          <p:cNvPr id="5" name="Title 4">
            <a:extLst>
              <a:ext uri="{FF2B5EF4-FFF2-40B4-BE49-F238E27FC236}">
                <a16:creationId xmlns:a16="http://schemas.microsoft.com/office/drawing/2014/main" id="{30A24A03-AF49-45DE-A673-C174008F3751}"/>
              </a:ext>
            </a:extLst>
          </p:cNvPr>
          <p:cNvSpPr>
            <a:spLocks noGrp="1"/>
          </p:cNvSpPr>
          <p:nvPr>
            <p:ph type="title" idx="3"/>
          </p:nvPr>
        </p:nvSpPr>
        <p:spPr/>
        <p:txBody>
          <a:bodyPr/>
          <a:lstStyle/>
          <a:p>
            <a:pPr algn="ctr"/>
            <a:r>
              <a:rPr lang="en-CA" dirty="0"/>
              <a:t>Plate 2 </a:t>
            </a:r>
          </a:p>
        </p:txBody>
      </p:sp>
      <p:sp>
        <p:nvSpPr>
          <p:cNvPr id="7" name="Title 6">
            <a:extLst>
              <a:ext uri="{FF2B5EF4-FFF2-40B4-BE49-F238E27FC236}">
                <a16:creationId xmlns:a16="http://schemas.microsoft.com/office/drawing/2014/main" id="{C0264747-25D9-412B-9C13-7A1A1DC3DF30}"/>
              </a:ext>
            </a:extLst>
          </p:cNvPr>
          <p:cNvSpPr>
            <a:spLocks noGrp="1"/>
          </p:cNvSpPr>
          <p:nvPr>
            <p:ph type="title" idx="5"/>
          </p:nvPr>
        </p:nvSpPr>
        <p:spPr/>
        <p:txBody>
          <a:bodyPr/>
          <a:lstStyle/>
          <a:p>
            <a:pPr algn="ctr"/>
            <a:r>
              <a:rPr lang="en-CA" dirty="0"/>
              <a:t>Plate 3 </a:t>
            </a:r>
          </a:p>
        </p:txBody>
      </p:sp>
      <p:sp>
        <p:nvSpPr>
          <p:cNvPr id="9" name="Subtitle 3">
            <a:extLst>
              <a:ext uri="{FF2B5EF4-FFF2-40B4-BE49-F238E27FC236}">
                <a16:creationId xmlns:a16="http://schemas.microsoft.com/office/drawing/2014/main" id="{E517E3F5-0F7D-4654-884B-FAE227BDCEB4}"/>
              </a:ext>
            </a:extLst>
          </p:cNvPr>
          <p:cNvSpPr txBox="1">
            <a:spLocks/>
          </p:cNvSpPr>
          <p:nvPr/>
        </p:nvSpPr>
        <p:spPr>
          <a:xfrm>
            <a:off x="3662994" y="2303175"/>
            <a:ext cx="2137500" cy="159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0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r>
              <a:rPr lang="en-CA" dirty="0"/>
              <a:t>Banana</a:t>
            </a:r>
          </a:p>
          <a:p>
            <a:r>
              <a:rPr lang="en-CA" dirty="0"/>
              <a:t>Broccoli  </a:t>
            </a:r>
          </a:p>
          <a:p>
            <a:r>
              <a:rPr lang="en-CA" dirty="0"/>
              <a:t>Steak </a:t>
            </a:r>
          </a:p>
          <a:p>
            <a:r>
              <a:rPr lang="en-CA" dirty="0"/>
              <a:t>Mashed potatoes</a:t>
            </a:r>
          </a:p>
          <a:p>
            <a:r>
              <a:rPr lang="en-CA" dirty="0"/>
              <a:t>A can of pop </a:t>
            </a:r>
          </a:p>
        </p:txBody>
      </p:sp>
      <p:sp>
        <p:nvSpPr>
          <p:cNvPr id="10" name="Subtitle 3">
            <a:extLst>
              <a:ext uri="{FF2B5EF4-FFF2-40B4-BE49-F238E27FC236}">
                <a16:creationId xmlns:a16="http://schemas.microsoft.com/office/drawing/2014/main" id="{8BB2543D-FEB9-47F9-A868-D5B76F8F99C7}"/>
              </a:ext>
            </a:extLst>
          </p:cNvPr>
          <p:cNvSpPr txBox="1">
            <a:spLocks/>
          </p:cNvSpPr>
          <p:nvPr/>
        </p:nvSpPr>
        <p:spPr>
          <a:xfrm>
            <a:off x="6383552" y="2303175"/>
            <a:ext cx="2137500" cy="159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0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r>
              <a:rPr lang="en-CA" dirty="0"/>
              <a:t>Strawberries</a:t>
            </a:r>
          </a:p>
          <a:p>
            <a:r>
              <a:rPr lang="en-CA" dirty="0"/>
              <a:t>Green beans   </a:t>
            </a:r>
          </a:p>
          <a:p>
            <a:r>
              <a:rPr lang="en-CA" dirty="0"/>
              <a:t>Slices of pork belly  </a:t>
            </a:r>
          </a:p>
          <a:p>
            <a:r>
              <a:rPr lang="en-CA" dirty="0"/>
              <a:t>Salad </a:t>
            </a:r>
          </a:p>
          <a:p>
            <a:r>
              <a:rPr lang="en-CA" dirty="0"/>
              <a:t>A glass of water </a:t>
            </a:r>
          </a:p>
        </p:txBody>
      </p:sp>
    </p:spTree>
    <p:extLst>
      <p:ext uri="{BB962C8B-B14F-4D97-AF65-F5344CB8AC3E}">
        <p14:creationId xmlns:p14="http://schemas.microsoft.com/office/powerpoint/2010/main" val="70733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grpSp>
        <p:nvGrpSpPr>
          <p:cNvPr id="1570" name="Google Shape;1570;p58"/>
          <p:cNvGrpSpPr/>
          <p:nvPr/>
        </p:nvGrpSpPr>
        <p:grpSpPr>
          <a:xfrm>
            <a:off x="6366760" y="820751"/>
            <a:ext cx="669857" cy="669857"/>
            <a:chOff x="5526473" y="1730301"/>
            <a:chExt cx="669857" cy="669857"/>
          </a:xfrm>
        </p:grpSpPr>
        <p:sp>
          <p:nvSpPr>
            <p:cNvPr id="1571" name="Google Shape;1571;p58"/>
            <p:cNvSpPr/>
            <p:nvPr/>
          </p:nvSpPr>
          <p:spPr>
            <a:xfrm>
              <a:off x="5526473" y="1730301"/>
              <a:ext cx="669857" cy="669857"/>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2" name="Google Shape;1572;p58"/>
            <p:cNvGrpSpPr/>
            <p:nvPr/>
          </p:nvGrpSpPr>
          <p:grpSpPr>
            <a:xfrm>
              <a:off x="5668662" y="1924311"/>
              <a:ext cx="374230" cy="197895"/>
              <a:chOff x="1486603" y="3317776"/>
              <a:chExt cx="1018313" cy="538491"/>
            </a:xfrm>
          </p:grpSpPr>
          <p:sp>
            <p:nvSpPr>
              <p:cNvPr id="1573" name="Google Shape;1573;p58"/>
              <p:cNvSpPr/>
              <p:nvPr/>
            </p:nvSpPr>
            <p:spPr>
              <a:xfrm rot="664590">
                <a:off x="1515847" y="3362470"/>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8"/>
              <p:cNvSpPr/>
              <p:nvPr/>
            </p:nvSpPr>
            <p:spPr>
              <a:xfrm rot="664590">
                <a:off x="1650395" y="3496807"/>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8"/>
              <p:cNvSpPr/>
              <p:nvPr/>
            </p:nvSpPr>
            <p:spPr>
              <a:xfrm rot="664590">
                <a:off x="2090796" y="3351492"/>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8"/>
              <p:cNvSpPr/>
              <p:nvPr/>
            </p:nvSpPr>
            <p:spPr>
              <a:xfrm rot="664590">
                <a:off x="2111196" y="3460899"/>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8"/>
              <p:cNvSpPr/>
              <p:nvPr/>
            </p:nvSpPr>
            <p:spPr>
              <a:xfrm rot="-141656">
                <a:off x="1931197" y="3608320"/>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8"/>
              <p:cNvSpPr/>
              <p:nvPr/>
            </p:nvSpPr>
            <p:spPr>
              <a:xfrm rot="664590">
                <a:off x="1632619" y="3682137"/>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8"/>
              <p:cNvSpPr/>
              <p:nvPr/>
            </p:nvSpPr>
            <p:spPr>
              <a:xfrm rot="664590">
                <a:off x="2243165" y="3650770"/>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0" name="Google Shape;1580;p58"/>
          <p:cNvGrpSpPr/>
          <p:nvPr/>
        </p:nvGrpSpPr>
        <p:grpSpPr>
          <a:xfrm>
            <a:off x="5435024" y="1811396"/>
            <a:ext cx="2155277" cy="1997004"/>
            <a:chOff x="5568374" y="2516246"/>
            <a:chExt cx="2155277" cy="1997004"/>
          </a:xfrm>
        </p:grpSpPr>
        <p:sp>
          <p:nvSpPr>
            <p:cNvPr id="1581" name="Google Shape;1581;p58"/>
            <p:cNvSpPr/>
            <p:nvPr/>
          </p:nvSpPr>
          <p:spPr>
            <a:xfrm rot="698413" flipH="1">
              <a:off x="5694039" y="2896602"/>
              <a:ext cx="1903948" cy="1439381"/>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8"/>
            <p:cNvSpPr/>
            <p:nvPr/>
          </p:nvSpPr>
          <p:spPr>
            <a:xfrm rot="698413" flipH="1">
              <a:off x="5999782" y="2670763"/>
              <a:ext cx="1581007" cy="483959"/>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8"/>
            <p:cNvSpPr/>
            <p:nvPr/>
          </p:nvSpPr>
          <p:spPr>
            <a:xfrm rot="698413" flipH="1">
              <a:off x="6105908" y="2729027"/>
              <a:ext cx="1347226" cy="362998"/>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58"/>
            <p:cNvGrpSpPr/>
            <p:nvPr/>
          </p:nvGrpSpPr>
          <p:grpSpPr>
            <a:xfrm rot="1931035" flipH="1">
              <a:off x="6117432" y="3471411"/>
              <a:ext cx="955125" cy="731570"/>
              <a:chOff x="7161388" y="3339615"/>
              <a:chExt cx="648402" cy="496639"/>
            </a:xfrm>
          </p:grpSpPr>
          <p:sp>
            <p:nvSpPr>
              <p:cNvPr id="1585" name="Google Shape;1585;p58"/>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8"/>
              <p:cNvSpPr/>
              <p:nvPr/>
            </p:nvSpPr>
            <p:spPr>
              <a:xfrm rot="1232446">
                <a:off x="7270277" y="3399578"/>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8"/>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8"/>
              <p:cNvSpPr/>
              <p:nvPr/>
            </p:nvSpPr>
            <p:spPr>
              <a:xfrm rot="1232446">
                <a:off x="7583401" y="3515156"/>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8"/>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8"/>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8"/>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2" name="Google Shape;1592;p58"/>
          <p:cNvSpPr/>
          <p:nvPr/>
        </p:nvSpPr>
        <p:spPr>
          <a:xfrm rot="-816901" flipH="1">
            <a:off x="5388984" y="3411061"/>
            <a:ext cx="334095" cy="363106"/>
          </a:xfrm>
          <a:custGeom>
            <a:avLst/>
            <a:gdLst/>
            <a:ahLst/>
            <a:cxnLst/>
            <a:rect l="l" t="t" r="r" b="b"/>
            <a:pathLst>
              <a:path w="2994" h="3254" extrusionOk="0">
                <a:moveTo>
                  <a:pt x="1608" y="0"/>
                </a:moveTo>
                <a:cubicBezTo>
                  <a:pt x="1552" y="0"/>
                  <a:pt x="1496" y="32"/>
                  <a:pt x="1479" y="99"/>
                </a:cubicBezTo>
                <a:lnTo>
                  <a:pt x="1294" y="802"/>
                </a:lnTo>
                <a:cubicBezTo>
                  <a:pt x="1232" y="1036"/>
                  <a:pt x="1060" y="1208"/>
                  <a:pt x="826" y="1270"/>
                </a:cubicBezTo>
                <a:lnTo>
                  <a:pt x="148" y="1380"/>
                </a:lnTo>
                <a:cubicBezTo>
                  <a:pt x="13" y="1430"/>
                  <a:pt x="1" y="1615"/>
                  <a:pt x="124" y="1676"/>
                </a:cubicBezTo>
                <a:lnTo>
                  <a:pt x="777" y="1886"/>
                </a:lnTo>
                <a:cubicBezTo>
                  <a:pt x="998" y="1972"/>
                  <a:pt x="1146" y="2181"/>
                  <a:pt x="1171" y="2415"/>
                </a:cubicBezTo>
                <a:lnTo>
                  <a:pt x="1257" y="3130"/>
                </a:lnTo>
                <a:cubicBezTo>
                  <a:pt x="1264" y="3210"/>
                  <a:pt x="1328" y="3254"/>
                  <a:pt x="1392" y="3254"/>
                </a:cubicBezTo>
                <a:cubicBezTo>
                  <a:pt x="1446" y="3254"/>
                  <a:pt x="1499" y="3222"/>
                  <a:pt x="1516" y="3154"/>
                </a:cubicBezTo>
                <a:lnTo>
                  <a:pt x="1725" y="2391"/>
                </a:lnTo>
                <a:cubicBezTo>
                  <a:pt x="1774" y="2193"/>
                  <a:pt x="1922" y="2046"/>
                  <a:pt x="2119" y="1996"/>
                </a:cubicBezTo>
                <a:lnTo>
                  <a:pt x="2859" y="1873"/>
                </a:lnTo>
                <a:cubicBezTo>
                  <a:pt x="2982" y="1824"/>
                  <a:pt x="2994" y="1651"/>
                  <a:pt x="2871" y="1590"/>
                </a:cubicBezTo>
                <a:lnTo>
                  <a:pt x="2169" y="1356"/>
                </a:lnTo>
                <a:cubicBezTo>
                  <a:pt x="1984" y="1282"/>
                  <a:pt x="1848" y="1109"/>
                  <a:pt x="1836" y="912"/>
                </a:cubicBezTo>
                <a:lnTo>
                  <a:pt x="1750" y="124"/>
                </a:lnTo>
                <a:cubicBezTo>
                  <a:pt x="1743" y="44"/>
                  <a:pt x="1675" y="0"/>
                  <a:pt x="1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8"/>
          <p:cNvSpPr/>
          <p:nvPr/>
        </p:nvSpPr>
        <p:spPr>
          <a:xfrm rot="-816901" flipH="1">
            <a:off x="7695466" y="3065806"/>
            <a:ext cx="200859" cy="203201"/>
          </a:xfrm>
          <a:custGeom>
            <a:avLst/>
            <a:gdLst/>
            <a:ahLst/>
            <a:cxnLst/>
            <a:rect l="l" t="t" r="r" b="b"/>
            <a:pathLst>
              <a:path w="1800" h="1821" extrusionOk="0">
                <a:moveTo>
                  <a:pt x="906" y="1"/>
                </a:moveTo>
                <a:cubicBezTo>
                  <a:pt x="829" y="1"/>
                  <a:pt x="752" y="53"/>
                  <a:pt x="752" y="158"/>
                </a:cubicBezTo>
                <a:lnTo>
                  <a:pt x="715" y="343"/>
                </a:lnTo>
                <a:cubicBezTo>
                  <a:pt x="678" y="503"/>
                  <a:pt x="567" y="638"/>
                  <a:pt x="407" y="688"/>
                </a:cubicBezTo>
                <a:lnTo>
                  <a:pt x="173" y="749"/>
                </a:lnTo>
                <a:cubicBezTo>
                  <a:pt x="1" y="799"/>
                  <a:pt x="1" y="1033"/>
                  <a:pt x="173" y="1070"/>
                </a:cubicBezTo>
                <a:lnTo>
                  <a:pt x="407" y="1131"/>
                </a:lnTo>
                <a:cubicBezTo>
                  <a:pt x="567" y="1180"/>
                  <a:pt x="678" y="1316"/>
                  <a:pt x="715" y="1476"/>
                </a:cubicBezTo>
                <a:lnTo>
                  <a:pt x="752" y="1673"/>
                </a:lnTo>
                <a:cubicBezTo>
                  <a:pt x="752" y="1772"/>
                  <a:pt x="829" y="1821"/>
                  <a:pt x="906" y="1821"/>
                </a:cubicBezTo>
                <a:cubicBezTo>
                  <a:pt x="983" y="1821"/>
                  <a:pt x="1060" y="1772"/>
                  <a:pt x="1060" y="1673"/>
                </a:cubicBezTo>
                <a:lnTo>
                  <a:pt x="1097" y="1439"/>
                </a:lnTo>
                <a:cubicBezTo>
                  <a:pt x="1122" y="1291"/>
                  <a:pt x="1220" y="1180"/>
                  <a:pt x="1356" y="1143"/>
                </a:cubicBezTo>
                <a:lnTo>
                  <a:pt x="1639" y="1070"/>
                </a:lnTo>
                <a:cubicBezTo>
                  <a:pt x="1799" y="1033"/>
                  <a:pt x="1799" y="799"/>
                  <a:pt x="1639" y="749"/>
                </a:cubicBezTo>
                <a:lnTo>
                  <a:pt x="1356" y="688"/>
                </a:lnTo>
                <a:cubicBezTo>
                  <a:pt x="1220" y="638"/>
                  <a:pt x="1122" y="528"/>
                  <a:pt x="1097" y="392"/>
                </a:cubicBezTo>
                <a:lnTo>
                  <a:pt x="1060" y="158"/>
                </a:lnTo>
                <a:cubicBezTo>
                  <a:pt x="1060" y="53"/>
                  <a:pt x="983" y="1"/>
                  <a:pt x="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8"/>
          <p:cNvSpPr/>
          <p:nvPr/>
        </p:nvSpPr>
        <p:spPr>
          <a:xfrm rot="-816901" flipH="1">
            <a:off x="5128878" y="3152171"/>
            <a:ext cx="200859" cy="204205"/>
          </a:xfrm>
          <a:custGeom>
            <a:avLst/>
            <a:gdLst/>
            <a:ahLst/>
            <a:cxnLst/>
            <a:rect l="l" t="t" r="r" b="b"/>
            <a:pathLst>
              <a:path w="1800" h="1830" extrusionOk="0">
                <a:moveTo>
                  <a:pt x="894" y="1"/>
                </a:moveTo>
                <a:cubicBezTo>
                  <a:pt x="817" y="1"/>
                  <a:pt x="740" y="53"/>
                  <a:pt x="740" y="158"/>
                </a:cubicBezTo>
                <a:lnTo>
                  <a:pt x="703" y="342"/>
                </a:lnTo>
                <a:cubicBezTo>
                  <a:pt x="678" y="515"/>
                  <a:pt x="568" y="650"/>
                  <a:pt x="407" y="700"/>
                </a:cubicBezTo>
                <a:lnTo>
                  <a:pt x="161" y="761"/>
                </a:lnTo>
                <a:cubicBezTo>
                  <a:pt x="1" y="798"/>
                  <a:pt x="1" y="1032"/>
                  <a:pt x="161" y="1069"/>
                </a:cubicBezTo>
                <a:lnTo>
                  <a:pt x="407" y="1131"/>
                </a:lnTo>
                <a:cubicBezTo>
                  <a:pt x="568" y="1180"/>
                  <a:pt x="678" y="1316"/>
                  <a:pt x="703" y="1488"/>
                </a:cubicBezTo>
                <a:lnTo>
                  <a:pt x="740" y="1673"/>
                </a:lnTo>
                <a:cubicBezTo>
                  <a:pt x="740" y="1778"/>
                  <a:pt x="817" y="1830"/>
                  <a:pt x="894" y="1830"/>
                </a:cubicBezTo>
                <a:cubicBezTo>
                  <a:pt x="971" y="1830"/>
                  <a:pt x="1048" y="1778"/>
                  <a:pt x="1048" y="1673"/>
                </a:cubicBezTo>
                <a:lnTo>
                  <a:pt x="1097" y="1439"/>
                </a:lnTo>
                <a:cubicBezTo>
                  <a:pt x="1110" y="1303"/>
                  <a:pt x="1208" y="1180"/>
                  <a:pt x="1344" y="1143"/>
                </a:cubicBezTo>
                <a:lnTo>
                  <a:pt x="1627" y="1069"/>
                </a:lnTo>
                <a:cubicBezTo>
                  <a:pt x="1799" y="1032"/>
                  <a:pt x="1799" y="798"/>
                  <a:pt x="1627" y="761"/>
                </a:cubicBezTo>
                <a:lnTo>
                  <a:pt x="1344" y="687"/>
                </a:lnTo>
                <a:cubicBezTo>
                  <a:pt x="1208" y="638"/>
                  <a:pt x="1110" y="527"/>
                  <a:pt x="1097" y="392"/>
                </a:cubicBezTo>
                <a:lnTo>
                  <a:pt x="1048" y="158"/>
                </a:lnTo>
                <a:cubicBezTo>
                  <a:pt x="1048" y="53"/>
                  <a:pt x="971"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8"/>
          <p:cNvSpPr/>
          <p:nvPr/>
        </p:nvSpPr>
        <p:spPr>
          <a:xfrm rot="-816901" flipH="1">
            <a:off x="7410449" y="3534060"/>
            <a:ext cx="310773" cy="335544"/>
          </a:xfrm>
          <a:custGeom>
            <a:avLst/>
            <a:gdLst/>
            <a:ahLst/>
            <a:cxnLst/>
            <a:rect l="l" t="t" r="r" b="b"/>
            <a:pathLst>
              <a:path w="2785" h="3007" extrusionOk="0">
                <a:moveTo>
                  <a:pt x="1434" y="1"/>
                </a:moveTo>
                <a:cubicBezTo>
                  <a:pt x="1374" y="1"/>
                  <a:pt x="1312" y="38"/>
                  <a:pt x="1294" y="112"/>
                </a:cubicBezTo>
                <a:lnTo>
                  <a:pt x="1158" y="740"/>
                </a:lnTo>
                <a:cubicBezTo>
                  <a:pt x="1121" y="962"/>
                  <a:pt x="961" y="1134"/>
                  <a:pt x="740" y="1196"/>
                </a:cubicBezTo>
                <a:lnTo>
                  <a:pt x="136" y="1331"/>
                </a:lnTo>
                <a:cubicBezTo>
                  <a:pt x="13" y="1380"/>
                  <a:pt x="0" y="1565"/>
                  <a:pt x="136" y="1614"/>
                </a:cubicBezTo>
                <a:lnTo>
                  <a:pt x="727" y="1787"/>
                </a:lnTo>
                <a:cubicBezTo>
                  <a:pt x="937" y="1861"/>
                  <a:pt x="1097" y="2046"/>
                  <a:pt x="1121" y="2267"/>
                </a:cubicBezTo>
                <a:lnTo>
                  <a:pt x="1220" y="2896"/>
                </a:lnTo>
                <a:cubicBezTo>
                  <a:pt x="1238" y="2969"/>
                  <a:pt x="1300" y="3006"/>
                  <a:pt x="1360" y="3006"/>
                </a:cubicBezTo>
                <a:cubicBezTo>
                  <a:pt x="1420" y="3006"/>
                  <a:pt x="1479" y="2969"/>
                  <a:pt x="1491" y="2896"/>
                </a:cubicBezTo>
                <a:lnTo>
                  <a:pt x="1651" y="2218"/>
                </a:lnTo>
                <a:cubicBezTo>
                  <a:pt x="1676" y="2033"/>
                  <a:pt x="1824" y="1873"/>
                  <a:pt x="1996" y="1824"/>
                </a:cubicBezTo>
                <a:lnTo>
                  <a:pt x="2661" y="1676"/>
                </a:lnTo>
                <a:cubicBezTo>
                  <a:pt x="2784" y="1627"/>
                  <a:pt x="2784" y="1442"/>
                  <a:pt x="2661" y="1393"/>
                </a:cubicBezTo>
                <a:lnTo>
                  <a:pt x="2008" y="1208"/>
                </a:lnTo>
                <a:cubicBezTo>
                  <a:pt x="1836" y="1146"/>
                  <a:pt x="1700" y="986"/>
                  <a:pt x="1676" y="801"/>
                </a:cubicBezTo>
                <a:lnTo>
                  <a:pt x="1565" y="112"/>
                </a:lnTo>
                <a:cubicBezTo>
                  <a:pt x="1553" y="38"/>
                  <a:pt x="1494" y="1"/>
                  <a:pt x="1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8"/>
          <p:cNvSpPr/>
          <p:nvPr/>
        </p:nvSpPr>
        <p:spPr>
          <a:xfrm rot="1500266" flipH="1">
            <a:off x="6932417" y="666503"/>
            <a:ext cx="105653" cy="113053"/>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8"/>
          <p:cNvSpPr/>
          <p:nvPr/>
        </p:nvSpPr>
        <p:spPr>
          <a:xfrm rot="1500266" flipH="1">
            <a:off x="7067121" y="748645"/>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8"/>
          <p:cNvSpPr/>
          <p:nvPr/>
        </p:nvSpPr>
        <p:spPr>
          <a:xfrm>
            <a:off x="6268763" y="14430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8">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00" name="Google Shape;1600;p58">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8">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8"/>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03" name="Google Shape;1603;p58">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8"/>
          <p:cNvSpPr txBox="1">
            <a:spLocks noGrp="1"/>
          </p:cNvSpPr>
          <p:nvPr>
            <p:ph type="title"/>
          </p:nvPr>
        </p:nvSpPr>
        <p:spPr>
          <a:xfrm>
            <a:off x="715800" y="2861565"/>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Emotional Needs</a:t>
            </a:r>
            <a:endParaRPr dirty="0"/>
          </a:p>
        </p:txBody>
      </p:sp>
      <p:sp>
        <p:nvSpPr>
          <p:cNvPr id="1605" name="Google Shape;1605;p58"/>
          <p:cNvSpPr txBox="1">
            <a:spLocks noGrp="1"/>
          </p:cNvSpPr>
          <p:nvPr>
            <p:ph type="title" idx="2"/>
          </p:nvPr>
        </p:nvSpPr>
        <p:spPr>
          <a:xfrm>
            <a:off x="715801" y="1297000"/>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1" name="Google Shape;1611;p59"/>
          <p:cNvSpPr/>
          <p:nvPr/>
        </p:nvSpPr>
        <p:spPr>
          <a:xfrm>
            <a:off x="1205286" y="3236755"/>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9"/>
          <p:cNvSpPr/>
          <p:nvPr/>
        </p:nvSpPr>
        <p:spPr>
          <a:xfrm rot="10800000">
            <a:off x="3649124" y="3236755"/>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Assist with</a:t>
            </a:r>
            <a:r>
              <a:rPr lang="en" dirty="0"/>
              <a:t> Emotional Needs </a:t>
            </a:r>
            <a:endParaRPr dirty="0"/>
          </a:p>
        </p:txBody>
      </p:sp>
      <p:sp>
        <p:nvSpPr>
          <p:cNvPr id="1617" name="Google Shape;1617;p59"/>
          <p:cNvSpPr txBox="1">
            <a:spLocks noGrp="1"/>
          </p:cNvSpPr>
          <p:nvPr>
            <p:ph type="title" idx="2"/>
          </p:nvPr>
        </p:nvSpPr>
        <p:spPr>
          <a:xfrm>
            <a:off x="782005" y="3206142"/>
            <a:ext cx="286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Feeling #1</a:t>
            </a:r>
            <a:endParaRPr dirty="0"/>
          </a:p>
        </p:txBody>
      </p:sp>
      <p:sp>
        <p:nvSpPr>
          <p:cNvPr id="1619" name="Google Shape;1619;p59"/>
          <p:cNvSpPr txBox="1">
            <a:spLocks noGrp="1"/>
          </p:cNvSpPr>
          <p:nvPr>
            <p:ph type="title" idx="3"/>
          </p:nvPr>
        </p:nvSpPr>
        <p:spPr>
          <a:xfrm>
            <a:off x="3225847" y="3206142"/>
            <a:ext cx="286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r>
              <a:rPr lang="en" dirty="0"/>
              <a:t>Feeling #2</a:t>
            </a:r>
            <a:endParaRPr dirty="0"/>
          </a:p>
          <a:p>
            <a:pPr marL="0" lvl="0" indent="0" algn="ctr" rtl="0">
              <a:spcBef>
                <a:spcPts val="0"/>
              </a:spcBef>
              <a:spcAft>
                <a:spcPts val="0"/>
              </a:spcAft>
              <a:buNone/>
            </a:pPr>
            <a:endParaRPr dirty="0"/>
          </a:p>
        </p:txBody>
      </p:sp>
      <p:grpSp>
        <p:nvGrpSpPr>
          <p:cNvPr id="1624" name="Google Shape;1624;p59"/>
          <p:cNvGrpSpPr/>
          <p:nvPr/>
        </p:nvGrpSpPr>
        <p:grpSpPr>
          <a:xfrm>
            <a:off x="813785" y="756176"/>
            <a:ext cx="669857" cy="669857"/>
            <a:chOff x="5526473" y="1730301"/>
            <a:chExt cx="669857" cy="669857"/>
          </a:xfrm>
        </p:grpSpPr>
        <p:sp>
          <p:nvSpPr>
            <p:cNvPr id="1625" name="Google Shape;1625;p59"/>
            <p:cNvSpPr/>
            <p:nvPr/>
          </p:nvSpPr>
          <p:spPr>
            <a:xfrm>
              <a:off x="5526473" y="1730301"/>
              <a:ext cx="669857" cy="669857"/>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59"/>
            <p:cNvGrpSpPr/>
            <p:nvPr/>
          </p:nvGrpSpPr>
          <p:grpSpPr>
            <a:xfrm>
              <a:off x="5747337" y="1868411"/>
              <a:ext cx="374230" cy="197895"/>
              <a:chOff x="1700684" y="3165667"/>
              <a:chExt cx="1018313" cy="538491"/>
            </a:xfrm>
          </p:grpSpPr>
          <p:sp>
            <p:nvSpPr>
              <p:cNvPr id="1627" name="Google Shape;1627;p59"/>
              <p:cNvSpPr/>
              <p:nvPr/>
            </p:nvSpPr>
            <p:spPr>
              <a:xfrm rot="664590">
                <a:off x="1729929" y="3210362"/>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9"/>
              <p:cNvSpPr/>
              <p:nvPr/>
            </p:nvSpPr>
            <p:spPr>
              <a:xfrm rot="664590">
                <a:off x="1807470" y="3344698"/>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9"/>
              <p:cNvSpPr/>
              <p:nvPr/>
            </p:nvSpPr>
            <p:spPr>
              <a:xfrm rot="664590">
                <a:off x="2304877" y="3199383"/>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9"/>
              <p:cNvSpPr/>
              <p:nvPr/>
            </p:nvSpPr>
            <p:spPr>
              <a:xfrm rot="664590">
                <a:off x="2332082" y="3320186"/>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9"/>
              <p:cNvSpPr/>
              <p:nvPr/>
            </p:nvSpPr>
            <p:spPr>
              <a:xfrm rot="-141656">
                <a:off x="2145278" y="3456212"/>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9"/>
              <p:cNvSpPr/>
              <p:nvPr/>
            </p:nvSpPr>
            <p:spPr>
              <a:xfrm rot="664590">
                <a:off x="1846701" y="3530028"/>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9"/>
              <p:cNvSpPr/>
              <p:nvPr/>
            </p:nvSpPr>
            <p:spPr>
              <a:xfrm rot="664590">
                <a:off x="2457247" y="3498661"/>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4" name="Google Shape;1634;p59"/>
          <p:cNvSpPr/>
          <p:nvPr/>
        </p:nvSpPr>
        <p:spPr>
          <a:xfrm rot="1500266" flipH="1">
            <a:off x="1379442" y="601928"/>
            <a:ext cx="105653" cy="113053"/>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9"/>
          <p:cNvSpPr/>
          <p:nvPr/>
        </p:nvSpPr>
        <p:spPr>
          <a:xfrm rot="1500266" flipH="1">
            <a:off x="1514146" y="684070"/>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9"/>
          <p:cNvSpPr/>
          <p:nvPr/>
        </p:nvSpPr>
        <p:spPr>
          <a:xfrm>
            <a:off x="715788" y="1378500"/>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7" name="Google Shape;1637;p59"/>
          <p:cNvGrpSpPr/>
          <p:nvPr/>
        </p:nvGrpSpPr>
        <p:grpSpPr>
          <a:xfrm>
            <a:off x="8009012" y="3982970"/>
            <a:ext cx="893630" cy="888863"/>
            <a:chOff x="8009012" y="3982970"/>
            <a:chExt cx="893630" cy="888863"/>
          </a:xfrm>
        </p:grpSpPr>
        <p:grpSp>
          <p:nvGrpSpPr>
            <p:cNvPr id="1638" name="Google Shape;1638;p59"/>
            <p:cNvGrpSpPr/>
            <p:nvPr/>
          </p:nvGrpSpPr>
          <p:grpSpPr>
            <a:xfrm>
              <a:off x="8232785" y="4201976"/>
              <a:ext cx="669857" cy="669857"/>
              <a:chOff x="7685135" y="756176"/>
              <a:chExt cx="669857" cy="669857"/>
            </a:xfrm>
          </p:grpSpPr>
          <p:sp>
            <p:nvSpPr>
              <p:cNvPr id="1639" name="Google Shape;1639;p59"/>
              <p:cNvSpPr/>
              <p:nvPr/>
            </p:nvSpPr>
            <p:spPr>
              <a:xfrm flipH="1">
                <a:off x="7685135" y="756176"/>
                <a:ext cx="669857" cy="669857"/>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0" name="Google Shape;1640;p59"/>
              <p:cNvGrpSpPr/>
              <p:nvPr/>
            </p:nvGrpSpPr>
            <p:grpSpPr>
              <a:xfrm flipH="1">
                <a:off x="7753200" y="977183"/>
                <a:ext cx="374230" cy="197895"/>
                <a:chOff x="1700684" y="3165667"/>
                <a:chExt cx="1018313" cy="538491"/>
              </a:xfrm>
            </p:grpSpPr>
            <p:sp>
              <p:nvSpPr>
                <p:cNvPr id="1641" name="Google Shape;1641;p59"/>
                <p:cNvSpPr/>
                <p:nvPr/>
              </p:nvSpPr>
              <p:spPr>
                <a:xfrm rot="664590">
                  <a:off x="1729929" y="3210362"/>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9"/>
                <p:cNvSpPr/>
                <p:nvPr/>
              </p:nvSpPr>
              <p:spPr>
                <a:xfrm rot="664590">
                  <a:off x="1807470" y="3344698"/>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9"/>
                <p:cNvSpPr/>
                <p:nvPr/>
              </p:nvSpPr>
              <p:spPr>
                <a:xfrm rot="664590">
                  <a:off x="2304877" y="3199383"/>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9"/>
                <p:cNvSpPr/>
                <p:nvPr/>
              </p:nvSpPr>
              <p:spPr>
                <a:xfrm rot="664590">
                  <a:off x="2332082" y="3320186"/>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9"/>
                <p:cNvSpPr/>
                <p:nvPr/>
              </p:nvSpPr>
              <p:spPr>
                <a:xfrm rot="141656" flipH="1">
                  <a:off x="2181726" y="3529107"/>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9"/>
                <p:cNvSpPr/>
                <p:nvPr/>
              </p:nvSpPr>
              <p:spPr>
                <a:xfrm rot="664590">
                  <a:off x="1846701" y="3530028"/>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9"/>
                <p:cNvSpPr/>
                <p:nvPr/>
              </p:nvSpPr>
              <p:spPr>
                <a:xfrm rot="664590">
                  <a:off x="2457247" y="3498661"/>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8" name="Google Shape;1648;p59"/>
            <p:cNvSpPr/>
            <p:nvPr/>
          </p:nvSpPr>
          <p:spPr>
            <a:xfrm rot="1500266" flipH="1">
              <a:off x="8027954" y="4623365"/>
              <a:ext cx="105653" cy="113053"/>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9"/>
            <p:cNvSpPr/>
            <p:nvPr/>
          </p:nvSpPr>
          <p:spPr>
            <a:xfrm rot="1500266" flipH="1">
              <a:off x="8609496" y="3993295"/>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0" name="Google Shape;1650;p59">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51" name="Google Shape;1651;p59">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9">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9"/>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654" name="Google Shape;1654;p59">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A8E185B8-7A78-40A4-BEA1-C6385B543050}"/>
              </a:ext>
            </a:extLst>
          </p:cNvPr>
          <p:cNvSpPr>
            <a:spLocks noGrp="1"/>
          </p:cNvSpPr>
          <p:nvPr>
            <p:ph type="subTitle" idx="4"/>
          </p:nvPr>
        </p:nvSpPr>
        <p:spPr>
          <a:xfrm>
            <a:off x="1872510" y="1354118"/>
            <a:ext cx="4822864" cy="484800"/>
          </a:xfrm>
        </p:spPr>
        <p:txBody>
          <a:bodyPr/>
          <a:lstStyle/>
          <a:p>
            <a:r>
              <a:rPr lang="en-CA" sz="1600" dirty="0">
                <a:effectLst/>
                <a:latin typeface="Lato" panose="020F0502020204030203" pitchFamily="34" charset="0"/>
                <a:ea typeface="Lato" panose="020F0502020204030203" pitchFamily="34" charset="0"/>
                <a:cs typeface="Lato" panose="020F0502020204030203" pitchFamily="34" charset="0"/>
              </a:rPr>
              <a:t>	Students will be given 3 different emotions/feeling and have 1 minute to explain what they will do when a senior is feeling that way.</a:t>
            </a:r>
            <a:endParaRPr lang="en-CA" sz="1200" dirty="0">
              <a:latin typeface="Lato" panose="020F0502020204030203" pitchFamily="34" charset="0"/>
              <a:ea typeface="Lato" panose="020F0502020204030203" pitchFamily="34" charset="0"/>
              <a:cs typeface="Lato" panose="020F0502020204030203" pitchFamily="34" charset="0"/>
            </a:endParaRPr>
          </a:p>
        </p:txBody>
      </p:sp>
      <p:sp>
        <p:nvSpPr>
          <p:cNvPr id="62" name="Google Shape;1611;p59">
            <a:extLst>
              <a:ext uri="{FF2B5EF4-FFF2-40B4-BE49-F238E27FC236}">
                <a16:creationId xmlns:a16="http://schemas.microsoft.com/office/drawing/2014/main" id="{33BFCEE8-39BF-4F6C-AC70-44AF9EE10506}"/>
              </a:ext>
            </a:extLst>
          </p:cNvPr>
          <p:cNvSpPr/>
          <p:nvPr/>
        </p:nvSpPr>
        <p:spPr>
          <a:xfrm>
            <a:off x="6092947" y="3211001"/>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17;p59">
            <a:extLst>
              <a:ext uri="{FF2B5EF4-FFF2-40B4-BE49-F238E27FC236}">
                <a16:creationId xmlns:a16="http://schemas.microsoft.com/office/drawing/2014/main" id="{F09CB4D0-0F42-4399-A190-FA4900599F39}"/>
              </a:ext>
            </a:extLst>
          </p:cNvPr>
          <p:cNvSpPr txBox="1">
            <a:spLocks/>
          </p:cNvSpPr>
          <p:nvPr/>
        </p:nvSpPr>
        <p:spPr>
          <a:xfrm>
            <a:off x="5638190" y="3175526"/>
            <a:ext cx="28671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9pPr>
          </a:lstStyle>
          <a:p>
            <a:r>
              <a:rPr lang="en-CA" dirty="0"/>
              <a:t>Feeling #3</a:t>
            </a:r>
          </a:p>
        </p:txBody>
      </p:sp>
      <p:sp>
        <p:nvSpPr>
          <p:cNvPr id="19" name="Subtitle 18">
            <a:extLst>
              <a:ext uri="{FF2B5EF4-FFF2-40B4-BE49-F238E27FC236}">
                <a16:creationId xmlns:a16="http://schemas.microsoft.com/office/drawing/2014/main" id="{A8C601CF-0CBC-4F7D-8364-DDCC666D0CD1}"/>
              </a:ext>
            </a:extLst>
          </p:cNvPr>
          <p:cNvSpPr>
            <a:spLocks noGrp="1"/>
          </p:cNvSpPr>
          <p:nvPr>
            <p:ph type="subTitle" idx="1"/>
          </p:nvPr>
        </p:nvSpPr>
        <p:spPr>
          <a:xfrm>
            <a:off x="1307444" y="3764415"/>
            <a:ext cx="1839542" cy="484800"/>
          </a:xfrm>
        </p:spPr>
        <p:txBody>
          <a:bodyPr/>
          <a:lstStyle/>
          <a:p>
            <a:pPr algn="l"/>
            <a:r>
              <a:rPr lang="en-CA" sz="1200" dirty="0"/>
              <a:t>Click to add feeling</a:t>
            </a:r>
          </a:p>
        </p:txBody>
      </p:sp>
      <p:sp>
        <p:nvSpPr>
          <p:cNvPr id="67" name="Subtitle 2">
            <a:extLst>
              <a:ext uri="{FF2B5EF4-FFF2-40B4-BE49-F238E27FC236}">
                <a16:creationId xmlns:a16="http://schemas.microsoft.com/office/drawing/2014/main" id="{2F8FEF19-6D38-437F-8D31-E1A429329E0B}"/>
              </a:ext>
            </a:extLst>
          </p:cNvPr>
          <p:cNvSpPr txBox="1">
            <a:spLocks/>
          </p:cNvSpPr>
          <p:nvPr/>
        </p:nvSpPr>
        <p:spPr>
          <a:xfrm>
            <a:off x="2860208" y="3764159"/>
            <a:ext cx="3419323"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CA" sz="1200" dirty="0">
                <a:latin typeface="Lato" panose="020F0502020204030203" pitchFamily="34" charset="0"/>
                <a:ea typeface="Lato" panose="020F0502020204030203" pitchFamily="34" charset="0"/>
                <a:cs typeface="Lato" panose="020F0502020204030203" pitchFamily="34" charset="0"/>
              </a:rPr>
              <a:t>Click to add feeling</a:t>
            </a:r>
          </a:p>
        </p:txBody>
      </p:sp>
      <p:sp>
        <p:nvSpPr>
          <p:cNvPr id="68" name="Subtitle 2">
            <a:extLst>
              <a:ext uri="{FF2B5EF4-FFF2-40B4-BE49-F238E27FC236}">
                <a16:creationId xmlns:a16="http://schemas.microsoft.com/office/drawing/2014/main" id="{FB472EC2-A2D1-4F32-8E59-3302993D94DA}"/>
              </a:ext>
            </a:extLst>
          </p:cNvPr>
          <p:cNvSpPr txBox="1">
            <a:spLocks/>
          </p:cNvSpPr>
          <p:nvPr/>
        </p:nvSpPr>
        <p:spPr>
          <a:xfrm>
            <a:off x="5294594" y="3757056"/>
            <a:ext cx="3419323"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CA" sz="1200" dirty="0">
                <a:latin typeface="Lato" panose="020F0502020204030203" pitchFamily="34" charset="0"/>
                <a:ea typeface="Lato" panose="020F0502020204030203" pitchFamily="34" charset="0"/>
                <a:cs typeface="Lato" panose="020F0502020204030203" pitchFamily="34" charset="0"/>
              </a:rPr>
              <a:t>Click to add feeling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grpSp>
        <p:nvGrpSpPr>
          <p:cNvPr id="1711" name="Google Shape;1711;p62"/>
          <p:cNvGrpSpPr/>
          <p:nvPr/>
        </p:nvGrpSpPr>
        <p:grpSpPr>
          <a:xfrm>
            <a:off x="2157556" y="1589063"/>
            <a:ext cx="583522" cy="539185"/>
            <a:chOff x="1848475" y="3401532"/>
            <a:chExt cx="758510" cy="700787"/>
          </a:xfrm>
        </p:grpSpPr>
        <p:sp>
          <p:nvSpPr>
            <p:cNvPr id="1712" name="Google Shape;171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3" name="Google Shape;1713;p62"/>
            <p:cNvGrpSpPr/>
            <p:nvPr/>
          </p:nvGrpSpPr>
          <p:grpSpPr>
            <a:xfrm rot="1268728" flipH="1">
              <a:off x="2018949" y="3643443"/>
              <a:ext cx="417545" cy="319815"/>
              <a:chOff x="7161388" y="3339615"/>
              <a:chExt cx="648402" cy="496639"/>
            </a:xfrm>
          </p:grpSpPr>
          <p:sp>
            <p:nvSpPr>
              <p:cNvPr id="1714" name="Google Shape;171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0" name="Google Shape;172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2"/>
          <p:cNvGrpSpPr/>
          <p:nvPr/>
        </p:nvGrpSpPr>
        <p:grpSpPr>
          <a:xfrm>
            <a:off x="1251326" y="2128235"/>
            <a:ext cx="583522" cy="539185"/>
            <a:chOff x="1848475" y="3401532"/>
            <a:chExt cx="758510" cy="700787"/>
          </a:xfrm>
        </p:grpSpPr>
        <p:sp>
          <p:nvSpPr>
            <p:cNvPr id="1722" name="Google Shape;172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62"/>
            <p:cNvGrpSpPr/>
            <p:nvPr/>
          </p:nvGrpSpPr>
          <p:grpSpPr>
            <a:xfrm rot="1268728" flipH="1">
              <a:off x="2018949" y="3643443"/>
              <a:ext cx="417545" cy="319815"/>
              <a:chOff x="7161388" y="3339615"/>
              <a:chExt cx="648402" cy="496639"/>
            </a:xfrm>
          </p:grpSpPr>
          <p:sp>
            <p:nvSpPr>
              <p:cNvPr id="1724" name="Google Shape;172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2"/>
              <p:cNvSpPr/>
              <p:nvPr/>
            </p:nvSpPr>
            <p:spPr>
              <a:xfrm rot="1232446">
                <a:off x="7269350" y="3380482"/>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2"/>
              <p:cNvSpPr/>
              <p:nvPr/>
            </p:nvSpPr>
            <p:spPr>
              <a:xfrm rot="1232446">
                <a:off x="7566930" y="3496017"/>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0" name="Google Shape;173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62"/>
          <p:cNvGrpSpPr/>
          <p:nvPr/>
        </p:nvGrpSpPr>
        <p:grpSpPr>
          <a:xfrm>
            <a:off x="1954010" y="2792336"/>
            <a:ext cx="583522" cy="539185"/>
            <a:chOff x="1848475" y="3401532"/>
            <a:chExt cx="758510" cy="700787"/>
          </a:xfrm>
        </p:grpSpPr>
        <p:sp>
          <p:nvSpPr>
            <p:cNvPr id="1732" name="Google Shape;173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3" name="Google Shape;1733;p62"/>
            <p:cNvGrpSpPr/>
            <p:nvPr/>
          </p:nvGrpSpPr>
          <p:grpSpPr>
            <a:xfrm rot="1268728" flipH="1">
              <a:off x="2018949" y="3643443"/>
              <a:ext cx="417545" cy="319815"/>
              <a:chOff x="7161388" y="3339615"/>
              <a:chExt cx="648402" cy="496639"/>
            </a:xfrm>
          </p:grpSpPr>
          <p:sp>
            <p:nvSpPr>
              <p:cNvPr id="1734" name="Google Shape;173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2"/>
              <p:cNvSpPr/>
              <p:nvPr/>
            </p:nvSpPr>
            <p:spPr>
              <a:xfrm rot="1232446">
                <a:off x="7587710" y="3592528"/>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62"/>
          <p:cNvGrpSpPr/>
          <p:nvPr/>
        </p:nvGrpSpPr>
        <p:grpSpPr>
          <a:xfrm>
            <a:off x="6565515" y="1589065"/>
            <a:ext cx="583522" cy="539185"/>
            <a:chOff x="1848475" y="3401532"/>
            <a:chExt cx="758510" cy="700787"/>
          </a:xfrm>
        </p:grpSpPr>
        <p:sp>
          <p:nvSpPr>
            <p:cNvPr id="1742" name="Google Shape;174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3" name="Google Shape;1743;p62"/>
            <p:cNvGrpSpPr/>
            <p:nvPr/>
          </p:nvGrpSpPr>
          <p:grpSpPr>
            <a:xfrm rot="1268728" flipH="1">
              <a:off x="2018949" y="3643443"/>
              <a:ext cx="417545" cy="319815"/>
              <a:chOff x="7161388" y="3339615"/>
              <a:chExt cx="648402" cy="496639"/>
            </a:xfrm>
          </p:grpSpPr>
          <p:sp>
            <p:nvSpPr>
              <p:cNvPr id="1744" name="Google Shape;174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0" name="Google Shape;175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62"/>
          <p:cNvGrpSpPr/>
          <p:nvPr/>
        </p:nvGrpSpPr>
        <p:grpSpPr>
          <a:xfrm>
            <a:off x="6750814" y="2792331"/>
            <a:ext cx="583522" cy="539185"/>
            <a:chOff x="1848475" y="3401532"/>
            <a:chExt cx="758510" cy="700787"/>
          </a:xfrm>
        </p:grpSpPr>
        <p:sp>
          <p:nvSpPr>
            <p:cNvPr id="1752" name="Google Shape;175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3" name="Google Shape;1753;p62"/>
            <p:cNvGrpSpPr/>
            <p:nvPr/>
          </p:nvGrpSpPr>
          <p:grpSpPr>
            <a:xfrm rot="1268728" flipH="1">
              <a:off x="2018949" y="3643443"/>
              <a:ext cx="417545" cy="319815"/>
              <a:chOff x="7161388" y="3339615"/>
              <a:chExt cx="648402" cy="496639"/>
            </a:xfrm>
          </p:grpSpPr>
          <p:sp>
            <p:nvSpPr>
              <p:cNvPr id="1754" name="Google Shape;175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62"/>
          <p:cNvGrpSpPr/>
          <p:nvPr/>
        </p:nvGrpSpPr>
        <p:grpSpPr>
          <a:xfrm>
            <a:off x="7490981" y="2128238"/>
            <a:ext cx="583522" cy="539185"/>
            <a:chOff x="1848475" y="3401532"/>
            <a:chExt cx="758510" cy="700787"/>
          </a:xfrm>
        </p:grpSpPr>
        <p:sp>
          <p:nvSpPr>
            <p:cNvPr id="1762" name="Google Shape;1762;p62"/>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3" name="Google Shape;1763;p62"/>
            <p:cNvGrpSpPr/>
            <p:nvPr/>
          </p:nvGrpSpPr>
          <p:grpSpPr>
            <a:xfrm rot="1268728" flipH="1">
              <a:off x="2018949" y="3643443"/>
              <a:ext cx="417545" cy="319815"/>
              <a:chOff x="7161388" y="3339615"/>
              <a:chExt cx="648402" cy="496639"/>
            </a:xfrm>
          </p:grpSpPr>
          <p:sp>
            <p:nvSpPr>
              <p:cNvPr id="1764" name="Google Shape;1764;p62"/>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2"/>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2"/>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2"/>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2"/>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2"/>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0" name="Google Shape;1770;p62"/>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62"/>
          <p:cNvSpPr/>
          <p:nvPr/>
        </p:nvSpPr>
        <p:spPr>
          <a:xfrm>
            <a:off x="6814794" y="4114048"/>
            <a:ext cx="308062" cy="307377"/>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2"/>
          <p:cNvSpPr/>
          <p:nvPr/>
        </p:nvSpPr>
        <p:spPr>
          <a:xfrm>
            <a:off x="1820003" y="3596935"/>
            <a:ext cx="150129" cy="160644"/>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2">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774" name="Google Shape;1774;p62">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2">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2"/>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777" name="Google Shape;1777;p62">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2"/>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Feeding </a:t>
            </a:r>
            <a:endParaRPr dirty="0"/>
          </a:p>
        </p:txBody>
      </p:sp>
      <p:sp>
        <p:nvSpPr>
          <p:cNvPr id="1779" name="Google Shape;1779;p62"/>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63"/>
          <p:cNvSpPr txBox="1">
            <a:spLocks noGrp="1"/>
          </p:cNvSpPr>
          <p:nvPr>
            <p:ph type="title"/>
          </p:nvPr>
        </p:nvSpPr>
        <p:spPr>
          <a:xfrm>
            <a:off x="1152326" y="2507087"/>
            <a:ext cx="2366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86" name="Google Shape;1786;p63"/>
          <p:cNvSpPr txBox="1">
            <a:spLocks noGrp="1"/>
          </p:cNvSpPr>
          <p:nvPr>
            <p:ph type="title" idx="2"/>
          </p:nvPr>
        </p:nvSpPr>
        <p:spPr>
          <a:xfrm>
            <a:off x="5673191" y="2478482"/>
            <a:ext cx="2366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787" name="Google Shape;1787;p63"/>
          <p:cNvSpPr txBox="1">
            <a:spLocks noGrp="1"/>
          </p:cNvSpPr>
          <p:nvPr>
            <p:ph type="subTitle" idx="1"/>
          </p:nvPr>
        </p:nvSpPr>
        <p:spPr>
          <a:xfrm>
            <a:off x="1591841" y="3366826"/>
            <a:ext cx="5960317" cy="105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1600" dirty="0">
                <a:effectLst/>
                <a:latin typeface="Lato" panose="020F0502020204030203" pitchFamily="34" charset="0"/>
                <a:ea typeface="Lato" panose="020F0502020204030203" pitchFamily="34" charset="0"/>
                <a:cs typeface="Lato" panose="020F0502020204030203" pitchFamily="34" charset="0"/>
              </a:rPr>
              <a:t>In 1 minute, students have to transfer all the beads or liquid from one cup to another using a spoon.</a:t>
            </a:r>
            <a:endParaRPr sz="1200" dirty="0">
              <a:latin typeface="Lato" panose="020F0502020204030203" pitchFamily="34" charset="0"/>
              <a:ea typeface="Lato" panose="020F0502020204030203" pitchFamily="34" charset="0"/>
              <a:cs typeface="Lato" panose="020F0502020204030203" pitchFamily="34" charset="0"/>
            </a:endParaRPr>
          </a:p>
        </p:txBody>
      </p:sp>
      <p:grpSp>
        <p:nvGrpSpPr>
          <p:cNvPr id="1791" name="Google Shape;1791;p63"/>
          <p:cNvGrpSpPr/>
          <p:nvPr/>
        </p:nvGrpSpPr>
        <p:grpSpPr>
          <a:xfrm>
            <a:off x="2043765" y="1758719"/>
            <a:ext cx="583522" cy="539185"/>
            <a:chOff x="1848475" y="3401532"/>
            <a:chExt cx="758510" cy="700787"/>
          </a:xfrm>
        </p:grpSpPr>
        <p:sp>
          <p:nvSpPr>
            <p:cNvPr id="1792" name="Google Shape;1792;p63"/>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63"/>
            <p:cNvGrpSpPr/>
            <p:nvPr/>
          </p:nvGrpSpPr>
          <p:grpSpPr>
            <a:xfrm rot="1268728" flipH="1">
              <a:off x="2018949" y="3643443"/>
              <a:ext cx="417545" cy="319815"/>
              <a:chOff x="7161388" y="3339615"/>
              <a:chExt cx="648402" cy="496639"/>
            </a:xfrm>
          </p:grpSpPr>
          <p:sp>
            <p:nvSpPr>
              <p:cNvPr id="1794" name="Google Shape;1794;p63"/>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3"/>
              <p:cNvSpPr/>
              <p:nvPr/>
            </p:nvSpPr>
            <p:spPr>
              <a:xfrm rot="1232446">
                <a:off x="7269365" y="3468961"/>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3"/>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3"/>
              <p:cNvSpPr/>
              <p:nvPr/>
            </p:nvSpPr>
            <p:spPr>
              <a:xfrm rot="1232446">
                <a:off x="7508395" y="3558999"/>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3"/>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3"/>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0" name="Google Shape;1800;p63"/>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63"/>
          <p:cNvGrpSpPr/>
          <p:nvPr/>
        </p:nvGrpSpPr>
        <p:grpSpPr>
          <a:xfrm>
            <a:off x="6564630" y="1730114"/>
            <a:ext cx="583522" cy="539185"/>
            <a:chOff x="1848475" y="3401532"/>
            <a:chExt cx="758510" cy="700787"/>
          </a:xfrm>
        </p:grpSpPr>
        <p:sp>
          <p:nvSpPr>
            <p:cNvPr id="1802" name="Google Shape;1802;p63"/>
            <p:cNvSpPr/>
            <p:nvPr/>
          </p:nvSpPr>
          <p:spPr>
            <a:xfrm>
              <a:off x="1848475" y="3401532"/>
              <a:ext cx="758510" cy="700787"/>
            </a:xfrm>
            <a:custGeom>
              <a:avLst/>
              <a:gdLst/>
              <a:ahLst/>
              <a:cxnLst/>
              <a:rect l="l" t="t" r="r" b="b"/>
              <a:pathLst>
                <a:path w="16546" h="15286" extrusionOk="0">
                  <a:moveTo>
                    <a:pt x="8437" y="1"/>
                  </a:moveTo>
                  <a:lnTo>
                    <a:pt x="8206" y="13"/>
                  </a:lnTo>
                  <a:lnTo>
                    <a:pt x="8085" y="13"/>
                  </a:lnTo>
                  <a:cubicBezTo>
                    <a:pt x="8000" y="13"/>
                    <a:pt x="7915" y="37"/>
                    <a:pt x="7831" y="37"/>
                  </a:cubicBezTo>
                  <a:lnTo>
                    <a:pt x="7758" y="37"/>
                  </a:lnTo>
                  <a:cubicBezTo>
                    <a:pt x="7649" y="49"/>
                    <a:pt x="7552" y="62"/>
                    <a:pt x="7431" y="86"/>
                  </a:cubicBezTo>
                  <a:lnTo>
                    <a:pt x="7346" y="98"/>
                  </a:lnTo>
                  <a:lnTo>
                    <a:pt x="7309" y="98"/>
                  </a:lnTo>
                  <a:cubicBezTo>
                    <a:pt x="7249" y="110"/>
                    <a:pt x="7176" y="122"/>
                    <a:pt x="7115" y="134"/>
                  </a:cubicBezTo>
                  <a:lnTo>
                    <a:pt x="6970" y="171"/>
                  </a:lnTo>
                  <a:cubicBezTo>
                    <a:pt x="6909" y="183"/>
                    <a:pt x="6837" y="195"/>
                    <a:pt x="6776" y="219"/>
                  </a:cubicBezTo>
                  <a:lnTo>
                    <a:pt x="6740" y="219"/>
                  </a:lnTo>
                  <a:lnTo>
                    <a:pt x="6655" y="243"/>
                  </a:lnTo>
                  <a:cubicBezTo>
                    <a:pt x="6558" y="268"/>
                    <a:pt x="6461" y="292"/>
                    <a:pt x="6364" y="328"/>
                  </a:cubicBezTo>
                  <a:lnTo>
                    <a:pt x="6243" y="365"/>
                  </a:lnTo>
                  <a:lnTo>
                    <a:pt x="6218" y="377"/>
                  </a:lnTo>
                  <a:cubicBezTo>
                    <a:pt x="6170" y="389"/>
                    <a:pt x="6109" y="413"/>
                    <a:pt x="6049" y="437"/>
                  </a:cubicBezTo>
                  <a:lnTo>
                    <a:pt x="5903" y="486"/>
                  </a:lnTo>
                  <a:lnTo>
                    <a:pt x="5746" y="546"/>
                  </a:lnTo>
                  <a:lnTo>
                    <a:pt x="5734" y="546"/>
                  </a:lnTo>
                  <a:lnTo>
                    <a:pt x="5600" y="607"/>
                  </a:lnTo>
                  <a:cubicBezTo>
                    <a:pt x="5515" y="643"/>
                    <a:pt x="5431" y="680"/>
                    <a:pt x="5346" y="728"/>
                  </a:cubicBezTo>
                  <a:lnTo>
                    <a:pt x="5225" y="777"/>
                  </a:lnTo>
                  <a:lnTo>
                    <a:pt x="5188" y="801"/>
                  </a:lnTo>
                  <a:lnTo>
                    <a:pt x="5176" y="801"/>
                  </a:lnTo>
                  <a:lnTo>
                    <a:pt x="5055" y="862"/>
                  </a:lnTo>
                  <a:lnTo>
                    <a:pt x="4897" y="946"/>
                  </a:lnTo>
                  <a:lnTo>
                    <a:pt x="4776" y="1019"/>
                  </a:lnTo>
                  <a:cubicBezTo>
                    <a:pt x="4703" y="1056"/>
                    <a:pt x="4643" y="1092"/>
                    <a:pt x="4570" y="1140"/>
                  </a:cubicBezTo>
                  <a:lnTo>
                    <a:pt x="4558" y="1140"/>
                  </a:lnTo>
                  <a:cubicBezTo>
                    <a:pt x="4461" y="1201"/>
                    <a:pt x="4352" y="1274"/>
                    <a:pt x="4255" y="1334"/>
                  </a:cubicBezTo>
                  <a:lnTo>
                    <a:pt x="4231" y="1359"/>
                  </a:lnTo>
                  <a:lnTo>
                    <a:pt x="4218" y="1359"/>
                  </a:lnTo>
                  <a:lnTo>
                    <a:pt x="4206" y="1371"/>
                  </a:lnTo>
                  <a:lnTo>
                    <a:pt x="4121" y="1431"/>
                  </a:lnTo>
                  <a:lnTo>
                    <a:pt x="3976" y="1540"/>
                  </a:lnTo>
                  <a:lnTo>
                    <a:pt x="3952" y="1553"/>
                  </a:lnTo>
                  <a:lnTo>
                    <a:pt x="3891" y="1613"/>
                  </a:lnTo>
                  <a:lnTo>
                    <a:pt x="3879" y="1613"/>
                  </a:lnTo>
                  <a:cubicBezTo>
                    <a:pt x="3818" y="1662"/>
                    <a:pt x="3758" y="1722"/>
                    <a:pt x="3697" y="1771"/>
                  </a:cubicBezTo>
                  <a:lnTo>
                    <a:pt x="3673" y="1783"/>
                  </a:lnTo>
                  <a:cubicBezTo>
                    <a:pt x="3588" y="1868"/>
                    <a:pt x="3503" y="1940"/>
                    <a:pt x="3418" y="2013"/>
                  </a:cubicBezTo>
                  <a:lnTo>
                    <a:pt x="3406" y="2025"/>
                  </a:lnTo>
                  <a:lnTo>
                    <a:pt x="3346" y="2086"/>
                  </a:lnTo>
                  <a:lnTo>
                    <a:pt x="3334" y="2086"/>
                  </a:lnTo>
                  <a:lnTo>
                    <a:pt x="3273" y="2159"/>
                  </a:lnTo>
                  <a:cubicBezTo>
                    <a:pt x="3224" y="2195"/>
                    <a:pt x="3188" y="2231"/>
                    <a:pt x="3152" y="2268"/>
                  </a:cubicBezTo>
                  <a:lnTo>
                    <a:pt x="3128" y="2304"/>
                  </a:lnTo>
                  <a:lnTo>
                    <a:pt x="3043" y="2389"/>
                  </a:lnTo>
                  <a:cubicBezTo>
                    <a:pt x="2994" y="2437"/>
                    <a:pt x="2946" y="2486"/>
                    <a:pt x="2897" y="2534"/>
                  </a:cubicBezTo>
                  <a:lnTo>
                    <a:pt x="2873" y="2571"/>
                  </a:lnTo>
                  <a:lnTo>
                    <a:pt x="2873" y="2583"/>
                  </a:lnTo>
                  <a:cubicBezTo>
                    <a:pt x="2788" y="2668"/>
                    <a:pt x="2727" y="2740"/>
                    <a:pt x="2679" y="2813"/>
                  </a:cubicBezTo>
                  <a:lnTo>
                    <a:pt x="2631" y="2862"/>
                  </a:lnTo>
                  <a:lnTo>
                    <a:pt x="2618" y="2874"/>
                  </a:lnTo>
                  <a:cubicBezTo>
                    <a:pt x="2570" y="2946"/>
                    <a:pt x="2509" y="3031"/>
                    <a:pt x="2449" y="3104"/>
                  </a:cubicBezTo>
                  <a:cubicBezTo>
                    <a:pt x="2437" y="3128"/>
                    <a:pt x="2424" y="3140"/>
                    <a:pt x="2400" y="3165"/>
                  </a:cubicBezTo>
                  <a:lnTo>
                    <a:pt x="2388" y="3189"/>
                  </a:lnTo>
                  <a:cubicBezTo>
                    <a:pt x="2340" y="3262"/>
                    <a:pt x="2291" y="3334"/>
                    <a:pt x="2243" y="3407"/>
                  </a:cubicBezTo>
                  <a:lnTo>
                    <a:pt x="2194" y="3480"/>
                  </a:lnTo>
                  <a:lnTo>
                    <a:pt x="2170" y="3504"/>
                  </a:lnTo>
                  <a:cubicBezTo>
                    <a:pt x="2134" y="3577"/>
                    <a:pt x="2085" y="3650"/>
                    <a:pt x="2049" y="3722"/>
                  </a:cubicBezTo>
                  <a:lnTo>
                    <a:pt x="1988" y="3807"/>
                  </a:lnTo>
                  <a:lnTo>
                    <a:pt x="1976" y="3856"/>
                  </a:lnTo>
                  <a:lnTo>
                    <a:pt x="1952" y="3892"/>
                  </a:lnTo>
                  <a:cubicBezTo>
                    <a:pt x="1915" y="3940"/>
                    <a:pt x="1891" y="3989"/>
                    <a:pt x="1867" y="4037"/>
                  </a:cubicBezTo>
                  <a:cubicBezTo>
                    <a:pt x="1831" y="4098"/>
                    <a:pt x="1818" y="4122"/>
                    <a:pt x="1806" y="4159"/>
                  </a:cubicBezTo>
                  <a:lnTo>
                    <a:pt x="1782" y="4207"/>
                  </a:lnTo>
                  <a:lnTo>
                    <a:pt x="1758" y="4256"/>
                  </a:lnTo>
                  <a:cubicBezTo>
                    <a:pt x="1734" y="4304"/>
                    <a:pt x="1709" y="4340"/>
                    <a:pt x="1697" y="4389"/>
                  </a:cubicBezTo>
                  <a:cubicBezTo>
                    <a:pt x="1673" y="4425"/>
                    <a:pt x="1637" y="4498"/>
                    <a:pt x="1612" y="4559"/>
                  </a:cubicBezTo>
                  <a:lnTo>
                    <a:pt x="1600" y="4595"/>
                  </a:lnTo>
                  <a:lnTo>
                    <a:pt x="1576" y="4643"/>
                  </a:lnTo>
                  <a:lnTo>
                    <a:pt x="1540" y="4740"/>
                  </a:lnTo>
                  <a:cubicBezTo>
                    <a:pt x="1491" y="4862"/>
                    <a:pt x="1443" y="4983"/>
                    <a:pt x="1406" y="5104"/>
                  </a:cubicBezTo>
                  <a:cubicBezTo>
                    <a:pt x="0" y="9104"/>
                    <a:pt x="2121" y="13480"/>
                    <a:pt x="6121" y="14874"/>
                  </a:cubicBezTo>
                  <a:cubicBezTo>
                    <a:pt x="6231" y="14910"/>
                    <a:pt x="6340" y="14947"/>
                    <a:pt x="6461" y="14983"/>
                  </a:cubicBezTo>
                  <a:lnTo>
                    <a:pt x="6558" y="15007"/>
                  </a:lnTo>
                  <a:lnTo>
                    <a:pt x="6570" y="15007"/>
                  </a:lnTo>
                  <a:cubicBezTo>
                    <a:pt x="6655" y="15031"/>
                    <a:pt x="6728" y="15056"/>
                    <a:pt x="6812" y="15080"/>
                  </a:cubicBezTo>
                  <a:lnTo>
                    <a:pt x="6922" y="15104"/>
                  </a:lnTo>
                  <a:cubicBezTo>
                    <a:pt x="7018" y="15116"/>
                    <a:pt x="7115" y="15141"/>
                    <a:pt x="7212" y="15165"/>
                  </a:cubicBezTo>
                  <a:lnTo>
                    <a:pt x="7273" y="15165"/>
                  </a:lnTo>
                  <a:cubicBezTo>
                    <a:pt x="7370" y="15189"/>
                    <a:pt x="7479" y="15213"/>
                    <a:pt x="7600" y="15225"/>
                  </a:cubicBezTo>
                  <a:lnTo>
                    <a:pt x="7685" y="15238"/>
                  </a:lnTo>
                  <a:lnTo>
                    <a:pt x="7709" y="15238"/>
                  </a:lnTo>
                  <a:lnTo>
                    <a:pt x="7952" y="15262"/>
                  </a:lnTo>
                  <a:lnTo>
                    <a:pt x="8073" y="15274"/>
                  </a:lnTo>
                  <a:lnTo>
                    <a:pt x="8315" y="15286"/>
                  </a:lnTo>
                  <a:lnTo>
                    <a:pt x="9079" y="15286"/>
                  </a:lnTo>
                  <a:lnTo>
                    <a:pt x="9225" y="15274"/>
                  </a:lnTo>
                  <a:lnTo>
                    <a:pt x="9419" y="15262"/>
                  </a:lnTo>
                  <a:lnTo>
                    <a:pt x="9455" y="15262"/>
                  </a:lnTo>
                  <a:lnTo>
                    <a:pt x="9564" y="15250"/>
                  </a:lnTo>
                  <a:cubicBezTo>
                    <a:pt x="9649" y="15238"/>
                    <a:pt x="9734" y="15225"/>
                    <a:pt x="9806" y="15213"/>
                  </a:cubicBezTo>
                  <a:lnTo>
                    <a:pt x="10025" y="15177"/>
                  </a:lnTo>
                  <a:lnTo>
                    <a:pt x="10012" y="15177"/>
                  </a:lnTo>
                  <a:lnTo>
                    <a:pt x="10170" y="15153"/>
                  </a:lnTo>
                  <a:lnTo>
                    <a:pt x="10340" y="15104"/>
                  </a:lnTo>
                  <a:lnTo>
                    <a:pt x="10485" y="15080"/>
                  </a:lnTo>
                  <a:lnTo>
                    <a:pt x="10655" y="15031"/>
                  </a:lnTo>
                  <a:lnTo>
                    <a:pt x="10740" y="15007"/>
                  </a:lnTo>
                  <a:lnTo>
                    <a:pt x="10776" y="14995"/>
                  </a:lnTo>
                  <a:cubicBezTo>
                    <a:pt x="10897" y="14959"/>
                    <a:pt x="11031" y="14922"/>
                    <a:pt x="11152" y="14874"/>
                  </a:cubicBezTo>
                  <a:lnTo>
                    <a:pt x="11176" y="14862"/>
                  </a:lnTo>
                  <a:lnTo>
                    <a:pt x="11225" y="14850"/>
                  </a:lnTo>
                  <a:cubicBezTo>
                    <a:pt x="11297" y="14825"/>
                    <a:pt x="11358" y="14801"/>
                    <a:pt x="11431" y="14777"/>
                  </a:cubicBezTo>
                  <a:lnTo>
                    <a:pt x="11516" y="14741"/>
                  </a:lnTo>
                  <a:cubicBezTo>
                    <a:pt x="11588" y="14704"/>
                    <a:pt x="11661" y="14680"/>
                    <a:pt x="11722" y="14656"/>
                  </a:cubicBezTo>
                  <a:lnTo>
                    <a:pt x="11758" y="14631"/>
                  </a:lnTo>
                  <a:lnTo>
                    <a:pt x="11770" y="14631"/>
                  </a:lnTo>
                  <a:cubicBezTo>
                    <a:pt x="12012" y="14522"/>
                    <a:pt x="12243" y="14413"/>
                    <a:pt x="12473" y="14280"/>
                  </a:cubicBezTo>
                  <a:lnTo>
                    <a:pt x="12509" y="14268"/>
                  </a:lnTo>
                  <a:cubicBezTo>
                    <a:pt x="12582" y="14219"/>
                    <a:pt x="12655" y="14171"/>
                    <a:pt x="12728" y="14134"/>
                  </a:cubicBezTo>
                  <a:lnTo>
                    <a:pt x="12752" y="14122"/>
                  </a:lnTo>
                  <a:cubicBezTo>
                    <a:pt x="13055" y="13916"/>
                    <a:pt x="13358" y="13698"/>
                    <a:pt x="13637" y="13456"/>
                  </a:cubicBezTo>
                  <a:lnTo>
                    <a:pt x="13649" y="13456"/>
                  </a:lnTo>
                  <a:cubicBezTo>
                    <a:pt x="13746" y="13371"/>
                    <a:pt x="13843" y="13286"/>
                    <a:pt x="13928" y="13201"/>
                  </a:cubicBezTo>
                  <a:cubicBezTo>
                    <a:pt x="14037" y="13104"/>
                    <a:pt x="14134" y="13007"/>
                    <a:pt x="14231" y="12898"/>
                  </a:cubicBezTo>
                  <a:cubicBezTo>
                    <a:pt x="14534" y="12571"/>
                    <a:pt x="14800" y="12219"/>
                    <a:pt x="15043" y="11856"/>
                  </a:cubicBezTo>
                  <a:cubicBezTo>
                    <a:pt x="15043" y="11844"/>
                    <a:pt x="15067" y="11819"/>
                    <a:pt x="15079" y="11807"/>
                  </a:cubicBezTo>
                  <a:lnTo>
                    <a:pt x="15079" y="11795"/>
                  </a:lnTo>
                  <a:cubicBezTo>
                    <a:pt x="15152" y="11698"/>
                    <a:pt x="15213" y="11589"/>
                    <a:pt x="15261" y="11492"/>
                  </a:cubicBezTo>
                  <a:lnTo>
                    <a:pt x="15310" y="11419"/>
                  </a:lnTo>
                  <a:lnTo>
                    <a:pt x="15322" y="11383"/>
                  </a:lnTo>
                  <a:cubicBezTo>
                    <a:pt x="15382" y="11298"/>
                    <a:pt x="15431" y="11201"/>
                    <a:pt x="15467" y="11116"/>
                  </a:cubicBezTo>
                  <a:lnTo>
                    <a:pt x="15540" y="10983"/>
                  </a:lnTo>
                  <a:cubicBezTo>
                    <a:pt x="15576" y="10898"/>
                    <a:pt x="15613" y="10813"/>
                    <a:pt x="15661" y="10704"/>
                  </a:cubicBezTo>
                  <a:lnTo>
                    <a:pt x="15673" y="10680"/>
                  </a:lnTo>
                  <a:lnTo>
                    <a:pt x="15710" y="10583"/>
                  </a:lnTo>
                  <a:cubicBezTo>
                    <a:pt x="15770" y="10437"/>
                    <a:pt x="15819" y="10304"/>
                    <a:pt x="15867" y="10183"/>
                  </a:cubicBezTo>
                  <a:cubicBezTo>
                    <a:pt x="16546" y="8256"/>
                    <a:pt x="16437" y="6147"/>
                    <a:pt x="15552" y="4304"/>
                  </a:cubicBezTo>
                  <a:cubicBezTo>
                    <a:pt x="14667" y="2474"/>
                    <a:pt x="13079" y="1056"/>
                    <a:pt x="11164" y="401"/>
                  </a:cubicBezTo>
                  <a:cubicBezTo>
                    <a:pt x="11055" y="365"/>
                    <a:pt x="10946" y="328"/>
                    <a:pt x="10825" y="292"/>
                  </a:cubicBezTo>
                  <a:lnTo>
                    <a:pt x="10740" y="268"/>
                  </a:lnTo>
                  <a:lnTo>
                    <a:pt x="10716" y="268"/>
                  </a:lnTo>
                  <a:lnTo>
                    <a:pt x="10473" y="195"/>
                  </a:lnTo>
                  <a:lnTo>
                    <a:pt x="10449" y="195"/>
                  </a:lnTo>
                  <a:lnTo>
                    <a:pt x="10364" y="183"/>
                  </a:lnTo>
                  <a:cubicBezTo>
                    <a:pt x="10255" y="159"/>
                    <a:pt x="10146" y="134"/>
                    <a:pt x="10049" y="110"/>
                  </a:cubicBezTo>
                  <a:lnTo>
                    <a:pt x="10025" y="110"/>
                  </a:lnTo>
                  <a:cubicBezTo>
                    <a:pt x="9915" y="86"/>
                    <a:pt x="9806" y="74"/>
                    <a:pt x="9685" y="62"/>
                  </a:cubicBezTo>
                  <a:lnTo>
                    <a:pt x="9612" y="49"/>
                  </a:lnTo>
                  <a:lnTo>
                    <a:pt x="9588" y="49"/>
                  </a:lnTo>
                  <a:cubicBezTo>
                    <a:pt x="9503" y="37"/>
                    <a:pt x="9419" y="25"/>
                    <a:pt x="9334" y="25"/>
                  </a:cubicBezTo>
                  <a:lnTo>
                    <a:pt x="9225" y="25"/>
                  </a:lnTo>
                  <a:cubicBezTo>
                    <a:pt x="9128" y="13"/>
                    <a:pt x="9031" y="1"/>
                    <a:pt x="8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63"/>
            <p:cNvGrpSpPr/>
            <p:nvPr/>
          </p:nvGrpSpPr>
          <p:grpSpPr>
            <a:xfrm rot="1268728" flipH="1">
              <a:off x="2018949" y="3643443"/>
              <a:ext cx="417545" cy="319815"/>
              <a:chOff x="7161388" y="3339615"/>
              <a:chExt cx="648402" cy="496639"/>
            </a:xfrm>
          </p:grpSpPr>
          <p:sp>
            <p:nvSpPr>
              <p:cNvPr id="1804" name="Google Shape;1804;p63"/>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rot="1232446">
                <a:off x="7269350" y="3380482"/>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rot="1232446">
                <a:off x="7566930" y="3496017"/>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63"/>
            <p:cNvSpPr/>
            <p:nvPr/>
          </p:nvSpPr>
          <p:spPr>
            <a:xfrm rot="-141707">
              <a:off x="2207647" y="3880057"/>
              <a:ext cx="53547" cy="26262"/>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1" name="Google Shape;1821;p6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Suck </a:t>
            </a:r>
            <a:r>
              <a:rPr lang="en">
                <a:solidFill>
                  <a:schemeClr val="accent1"/>
                </a:solidFill>
              </a:rPr>
              <a:t>It </a:t>
            </a:r>
            <a:r>
              <a:rPr lang="en"/>
              <a:t>Up</a:t>
            </a:r>
            <a:endParaRPr/>
          </a:p>
        </p:txBody>
      </p:sp>
      <p:sp>
        <p:nvSpPr>
          <p:cNvPr id="1822" name="Google Shape;1822;p6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23" name="Google Shape;1823;p6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26" name="Google Shape;1826;p6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3"/>
          <p:cNvSpPr/>
          <p:nvPr/>
        </p:nvSpPr>
        <p:spPr>
          <a:xfrm>
            <a:off x="2848927" y="2807249"/>
            <a:ext cx="3408654" cy="145271"/>
          </a:xfrm>
          <a:prstGeom prst="rightArrow">
            <a:avLst>
              <a:gd name="adj1" fmla="val 35973"/>
              <a:gd name="adj2" fmla="val 8277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66"/>
          <p:cNvSpPr txBox="1">
            <a:spLocks noGrp="1"/>
          </p:cNvSpPr>
          <p:nvPr>
            <p:ph type="title"/>
          </p:nvPr>
        </p:nvSpPr>
        <p:spPr>
          <a:xfrm>
            <a:off x="2643900" y="2689193"/>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First Aid Care/CPR</a:t>
            </a:r>
            <a:endParaRPr dirty="0"/>
          </a:p>
        </p:txBody>
      </p:sp>
      <p:sp>
        <p:nvSpPr>
          <p:cNvPr id="1856" name="Google Shape;1856;p66"/>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grpSp>
        <p:nvGrpSpPr>
          <p:cNvPr id="1857" name="Google Shape;1857;p66"/>
          <p:cNvGrpSpPr/>
          <p:nvPr/>
        </p:nvGrpSpPr>
        <p:grpSpPr>
          <a:xfrm>
            <a:off x="6672663" y="1807898"/>
            <a:ext cx="1107335" cy="1527689"/>
            <a:chOff x="7000813" y="2077473"/>
            <a:chExt cx="1107335" cy="1527689"/>
          </a:xfrm>
        </p:grpSpPr>
        <p:sp>
          <p:nvSpPr>
            <p:cNvPr id="1858" name="Google Shape;1858;p66"/>
            <p:cNvSpPr/>
            <p:nvPr/>
          </p:nvSpPr>
          <p:spPr>
            <a:xfrm rot="433010" flipH="1">
              <a:off x="6999838" y="2285596"/>
              <a:ext cx="1109287" cy="1249900"/>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6"/>
            <p:cNvSpPr/>
            <p:nvPr/>
          </p:nvSpPr>
          <p:spPr>
            <a:xfrm rot="44398" flipH="1">
              <a:off x="7088229" y="2082143"/>
              <a:ext cx="932509" cy="385368"/>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6"/>
            <p:cNvSpPr/>
            <p:nvPr/>
          </p:nvSpPr>
          <p:spPr>
            <a:xfrm rot="84232" flipH="1">
              <a:off x="7157187" y="2130302"/>
              <a:ext cx="794612" cy="289045"/>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66"/>
            <p:cNvGrpSpPr/>
            <p:nvPr/>
          </p:nvGrpSpPr>
          <p:grpSpPr>
            <a:xfrm flipH="1">
              <a:off x="7306765" y="2756580"/>
              <a:ext cx="629339" cy="482037"/>
              <a:chOff x="7161388" y="3339615"/>
              <a:chExt cx="648402" cy="496639"/>
            </a:xfrm>
          </p:grpSpPr>
          <p:sp>
            <p:nvSpPr>
              <p:cNvPr id="1862" name="Google Shape;1862;p66"/>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6"/>
              <p:cNvSpPr/>
              <p:nvPr/>
            </p:nvSpPr>
            <p:spPr>
              <a:xfrm rot="1232446">
                <a:off x="7270277" y="3399578"/>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6"/>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6"/>
              <p:cNvSpPr/>
              <p:nvPr/>
            </p:nvSpPr>
            <p:spPr>
              <a:xfrm rot="1232446">
                <a:off x="7583401" y="3515156"/>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6"/>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6"/>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6"/>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9" name="Google Shape;1869;p66"/>
          <p:cNvGrpSpPr/>
          <p:nvPr/>
        </p:nvGrpSpPr>
        <p:grpSpPr>
          <a:xfrm flipH="1">
            <a:off x="1363988" y="1807898"/>
            <a:ext cx="1107335" cy="1527689"/>
            <a:chOff x="7000813" y="2077473"/>
            <a:chExt cx="1107335" cy="1527689"/>
          </a:xfrm>
        </p:grpSpPr>
        <p:sp>
          <p:nvSpPr>
            <p:cNvPr id="1870" name="Google Shape;1870;p66"/>
            <p:cNvSpPr/>
            <p:nvPr/>
          </p:nvSpPr>
          <p:spPr>
            <a:xfrm rot="433010" flipH="1">
              <a:off x="6999838" y="2285596"/>
              <a:ext cx="1109287" cy="1249900"/>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6"/>
            <p:cNvSpPr/>
            <p:nvPr/>
          </p:nvSpPr>
          <p:spPr>
            <a:xfrm rot="44398" flipH="1">
              <a:off x="7088229" y="2082143"/>
              <a:ext cx="932509" cy="385368"/>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6"/>
            <p:cNvSpPr/>
            <p:nvPr/>
          </p:nvSpPr>
          <p:spPr>
            <a:xfrm rot="84232" flipH="1">
              <a:off x="7157187" y="2130302"/>
              <a:ext cx="794612" cy="289045"/>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3" name="Google Shape;1873;p66"/>
            <p:cNvGrpSpPr/>
            <p:nvPr/>
          </p:nvGrpSpPr>
          <p:grpSpPr>
            <a:xfrm flipH="1">
              <a:off x="7306765" y="2756580"/>
              <a:ext cx="629339" cy="482037"/>
              <a:chOff x="7161388" y="3339615"/>
              <a:chExt cx="648402" cy="496639"/>
            </a:xfrm>
          </p:grpSpPr>
          <p:sp>
            <p:nvSpPr>
              <p:cNvPr id="1874" name="Google Shape;1874;p66"/>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6"/>
              <p:cNvSpPr/>
              <p:nvPr/>
            </p:nvSpPr>
            <p:spPr>
              <a:xfrm rot="1232446">
                <a:off x="7270277" y="3399578"/>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6"/>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6"/>
              <p:cNvSpPr/>
              <p:nvPr/>
            </p:nvSpPr>
            <p:spPr>
              <a:xfrm rot="1232446">
                <a:off x="7583401" y="3515156"/>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6"/>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6"/>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6"/>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66"/>
          <p:cNvSpPr/>
          <p:nvPr/>
        </p:nvSpPr>
        <p:spPr>
          <a:xfrm>
            <a:off x="8116050" y="289477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6"/>
          <p:cNvSpPr/>
          <p:nvPr/>
        </p:nvSpPr>
        <p:spPr>
          <a:xfrm>
            <a:off x="6617813" y="41332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6">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84" name="Google Shape;1884;p66">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6">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6"/>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887" name="Google Shape;1887;p66">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6" name="Google Shape;1896;p67"/>
          <p:cNvSpPr txBox="1">
            <a:spLocks noGrp="1"/>
          </p:cNvSpPr>
          <p:nvPr>
            <p:ph type="subTitle" idx="1"/>
          </p:nvPr>
        </p:nvSpPr>
        <p:spPr>
          <a:xfrm>
            <a:off x="1658547" y="1028394"/>
            <a:ext cx="5518826" cy="1835100"/>
          </a:xfrm>
          <a:prstGeom prst="rect">
            <a:avLst/>
          </a:prstGeom>
        </p:spPr>
        <p:txBody>
          <a:bodyPr spcFirstLastPara="1" wrap="square" lIns="91425" tIns="91425" rIns="91425" bIns="91425" anchor="ctr" anchorCtr="0">
            <a:noAutofit/>
          </a:bodyPr>
          <a:lstStyle/>
          <a:p>
            <a:pPr marL="0" indent="0"/>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Students will have 1 minute to blow 10 balloons to the other side of the line using a straw</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sp>
        <p:nvSpPr>
          <p:cNvPr id="1899" name="Google Shape;1899;p67"/>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First Aid Care or </a:t>
            </a:r>
            <a:r>
              <a:rPr lang="en" dirty="0">
                <a:solidFill>
                  <a:schemeClr val="accent1"/>
                </a:solidFill>
              </a:rPr>
              <a:t>CPR</a:t>
            </a:r>
            <a:endParaRPr dirty="0"/>
          </a:p>
        </p:txBody>
      </p:sp>
      <p:sp>
        <p:nvSpPr>
          <p:cNvPr id="1900" name="Google Shape;1900;p67">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901" name="Google Shape;1901;p67">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7">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7"/>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904" name="Google Shape;1904;p67">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660;p60">
            <a:extLst>
              <a:ext uri="{FF2B5EF4-FFF2-40B4-BE49-F238E27FC236}">
                <a16:creationId xmlns:a16="http://schemas.microsoft.com/office/drawing/2014/main" id="{668258F0-AD0D-483F-9C6E-290EC6076B92}"/>
              </a:ext>
            </a:extLst>
          </p:cNvPr>
          <p:cNvGrpSpPr/>
          <p:nvPr/>
        </p:nvGrpSpPr>
        <p:grpSpPr>
          <a:xfrm>
            <a:off x="500007" y="2266598"/>
            <a:ext cx="2933240" cy="2160639"/>
            <a:chOff x="1388007" y="1744971"/>
            <a:chExt cx="2933240" cy="2160639"/>
          </a:xfrm>
        </p:grpSpPr>
        <p:sp>
          <p:nvSpPr>
            <p:cNvPr id="33" name="Google Shape;1661;p60">
              <a:extLst>
                <a:ext uri="{FF2B5EF4-FFF2-40B4-BE49-F238E27FC236}">
                  <a16:creationId xmlns:a16="http://schemas.microsoft.com/office/drawing/2014/main" id="{68E22707-D48E-4C4F-8B98-765F317EF0CE}"/>
                </a:ext>
              </a:extLst>
            </p:cNvPr>
            <p:cNvSpPr/>
            <p:nvPr/>
          </p:nvSpPr>
          <p:spPr>
            <a:xfrm>
              <a:off x="2899326" y="3028753"/>
              <a:ext cx="493674" cy="732094"/>
            </a:xfrm>
            <a:custGeom>
              <a:avLst/>
              <a:gdLst/>
              <a:ahLst/>
              <a:cxnLst/>
              <a:rect l="l" t="t" r="r" b="b"/>
              <a:pathLst>
                <a:path w="5044" h="7480" fill="none" extrusionOk="0">
                  <a:moveTo>
                    <a:pt x="1" y="1"/>
                  </a:moveTo>
                  <a:cubicBezTo>
                    <a:pt x="1" y="1"/>
                    <a:pt x="5043" y="2958"/>
                    <a:pt x="2522" y="7480"/>
                  </a:cubicBezTo>
                </a:path>
              </a:pathLst>
            </a:custGeom>
            <a:no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62;p60">
              <a:extLst>
                <a:ext uri="{FF2B5EF4-FFF2-40B4-BE49-F238E27FC236}">
                  <a16:creationId xmlns:a16="http://schemas.microsoft.com/office/drawing/2014/main" id="{C102A07F-0D2F-4575-8754-2B885959EB2C}"/>
                </a:ext>
              </a:extLst>
            </p:cNvPr>
            <p:cNvSpPr/>
            <p:nvPr/>
          </p:nvSpPr>
          <p:spPr>
            <a:xfrm>
              <a:off x="1562419" y="3058708"/>
              <a:ext cx="805597" cy="570701"/>
            </a:xfrm>
            <a:custGeom>
              <a:avLst/>
              <a:gdLst/>
              <a:ahLst/>
              <a:cxnLst/>
              <a:rect l="l" t="t" r="r" b="b"/>
              <a:pathLst>
                <a:path w="8231" h="5831" fill="none" extrusionOk="0">
                  <a:moveTo>
                    <a:pt x="8231" y="0"/>
                  </a:moveTo>
                  <a:cubicBezTo>
                    <a:pt x="8231" y="0"/>
                    <a:pt x="6279" y="5831"/>
                    <a:pt x="0" y="788"/>
                  </a:cubicBezTo>
                </a:path>
              </a:pathLst>
            </a:custGeom>
            <a:no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63;p60">
              <a:extLst>
                <a:ext uri="{FF2B5EF4-FFF2-40B4-BE49-F238E27FC236}">
                  <a16:creationId xmlns:a16="http://schemas.microsoft.com/office/drawing/2014/main" id="{FE66943B-3345-4992-9292-B204A190B35D}"/>
                </a:ext>
              </a:extLst>
            </p:cNvPr>
            <p:cNvSpPr/>
            <p:nvPr/>
          </p:nvSpPr>
          <p:spPr>
            <a:xfrm>
              <a:off x="3044083" y="3700271"/>
              <a:ext cx="281289" cy="205339"/>
            </a:xfrm>
            <a:custGeom>
              <a:avLst/>
              <a:gdLst/>
              <a:ahLst/>
              <a:cxnLst/>
              <a:rect l="l" t="t" r="r" b="b"/>
              <a:pathLst>
                <a:path w="2874" h="2098" extrusionOk="0">
                  <a:moveTo>
                    <a:pt x="643" y="1"/>
                  </a:moveTo>
                  <a:cubicBezTo>
                    <a:pt x="498" y="1"/>
                    <a:pt x="364" y="97"/>
                    <a:pt x="340" y="243"/>
                  </a:cubicBezTo>
                  <a:lnTo>
                    <a:pt x="183" y="1007"/>
                  </a:lnTo>
                  <a:lnTo>
                    <a:pt x="37" y="1734"/>
                  </a:lnTo>
                  <a:cubicBezTo>
                    <a:pt x="1" y="1891"/>
                    <a:pt x="122" y="2049"/>
                    <a:pt x="292" y="2049"/>
                  </a:cubicBezTo>
                  <a:lnTo>
                    <a:pt x="2413" y="2098"/>
                  </a:lnTo>
                  <a:cubicBezTo>
                    <a:pt x="2558" y="2098"/>
                    <a:pt x="2667" y="1952"/>
                    <a:pt x="2631" y="1807"/>
                  </a:cubicBezTo>
                  <a:lnTo>
                    <a:pt x="2461" y="1176"/>
                  </a:lnTo>
                  <a:lnTo>
                    <a:pt x="2825" y="243"/>
                  </a:lnTo>
                  <a:cubicBezTo>
                    <a:pt x="2874" y="122"/>
                    <a:pt x="2789"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64;p60">
              <a:extLst>
                <a:ext uri="{FF2B5EF4-FFF2-40B4-BE49-F238E27FC236}">
                  <a16:creationId xmlns:a16="http://schemas.microsoft.com/office/drawing/2014/main" id="{73DFA6BB-409E-46A6-9AAD-9C581DE145E3}"/>
                </a:ext>
              </a:extLst>
            </p:cNvPr>
            <p:cNvSpPr/>
            <p:nvPr/>
          </p:nvSpPr>
          <p:spPr>
            <a:xfrm>
              <a:off x="3044083" y="3798733"/>
              <a:ext cx="108052" cy="103354"/>
            </a:xfrm>
            <a:custGeom>
              <a:avLst/>
              <a:gdLst/>
              <a:ahLst/>
              <a:cxnLst/>
              <a:rect l="l" t="t" r="r" b="b"/>
              <a:pathLst>
                <a:path w="1104" h="1056" extrusionOk="0">
                  <a:moveTo>
                    <a:pt x="183" y="1"/>
                  </a:moveTo>
                  <a:lnTo>
                    <a:pt x="37" y="728"/>
                  </a:lnTo>
                  <a:cubicBezTo>
                    <a:pt x="1" y="885"/>
                    <a:pt x="122" y="1043"/>
                    <a:pt x="292" y="1043"/>
                  </a:cubicBezTo>
                  <a:lnTo>
                    <a:pt x="1080" y="1055"/>
                  </a:lnTo>
                  <a:cubicBezTo>
                    <a:pt x="1092" y="995"/>
                    <a:pt x="1092" y="946"/>
                    <a:pt x="1092" y="885"/>
                  </a:cubicBezTo>
                  <a:cubicBezTo>
                    <a:pt x="1104" y="401"/>
                    <a:pt x="716"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5;p60">
              <a:extLst>
                <a:ext uri="{FF2B5EF4-FFF2-40B4-BE49-F238E27FC236}">
                  <a16:creationId xmlns:a16="http://schemas.microsoft.com/office/drawing/2014/main" id="{B33AECA2-9A4F-4D39-91BD-8414D02912BA}"/>
                </a:ext>
              </a:extLst>
            </p:cNvPr>
            <p:cNvSpPr/>
            <p:nvPr/>
          </p:nvSpPr>
          <p:spPr>
            <a:xfrm>
              <a:off x="3171026" y="3680011"/>
              <a:ext cx="119895" cy="112848"/>
            </a:xfrm>
            <a:custGeom>
              <a:avLst/>
              <a:gdLst/>
              <a:ahLst/>
              <a:cxnLst/>
              <a:rect l="l" t="t" r="r" b="b"/>
              <a:pathLst>
                <a:path w="1225" h="1153" extrusionOk="0">
                  <a:moveTo>
                    <a:pt x="584" y="0"/>
                  </a:moveTo>
                  <a:cubicBezTo>
                    <a:pt x="470" y="0"/>
                    <a:pt x="362" y="82"/>
                    <a:pt x="328" y="195"/>
                  </a:cubicBezTo>
                  <a:lnTo>
                    <a:pt x="1" y="1141"/>
                  </a:lnTo>
                  <a:lnTo>
                    <a:pt x="898" y="1153"/>
                  </a:lnTo>
                  <a:lnTo>
                    <a:pt x="1152" y="389"/>
                  </a:lnTo>
                  <a:cubicBezTo>
                    <a:pt x="1225" y="195"/>
                    <a:pt x="1080" y="1"/>
                    <a:pt x="886" y="1"/>
                  </a:cubicBezTo>
                  <a:lnTo>
                    <a:pt x="607" y="1"/>
                  </a:lnTo>
                  <a:cubicBezTo>
                    <a:pt x="599" y="1"/>
                    <a:pt x="59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6;p60">
              <a:extLst>
                <a:ext uri="{FF2B5EF4-FFF2-40B4-BE49-F238E27FC236}">
                  <a16:creationId xmlns:a16="http://schemas.microsoft.com/office/drawing/2014/main" id="{3F114F6A-56BC-417F-97AA-DA2B6AD2F8D0}"/>
                </a:ext>
              </a:extLst>
            </p:cNvPr>
            <p:cNvSpPr/>
            <p:nvPr/>
          </p:nvSpPr>
          <p:spPr>
            <a:xfrm>
              <a:off x="3150864" y="3788064"/>
              <a:ext cx="122342" cy="28579"/>
            </a:xfrm>
            <a:custGeom>
              <a:avLst/>
              <a:gdLst/>
              <a:ahLst/>
              <a:cxnLst/>
              <a:rect l="l" t="t" r="r" b="b"/>
              <a:pathLst>
                <a:path w="1250" h="292" extrusionOk="0">
                  <a:moveTo>
                    <a:pt x="122" y="0"/>
                  </a:moveTo>
                  <a:cubicBezTo>
                    <a:pt x="61" y="0"/>
                    <a:pt x="1" y="49"/>
                    <a:pt x="1" y="110"/>
                  </a:cubicBezTo>
                  <a:lnTo>
                    <a:pt x="1" y="158"/>
                  </a:lnTo>
                  <a:cubicBezTo>
                    <a:pt x="1" y="219"/>
                    <a:pt x="49" y="279"/>
                    <a:pt x="122" y="279"/>
                  </a:cubicBezTo>
                  <a:lnTo>
                    <a:pt x="1128" y="291"/>
                  </a:lnTo>
                  <a:cubicBezTo>
                    <a:pt x="1189" y="291"/>
                    <a:pt x="1249" y="243"/>
                    <a:pt x="1249" y="170"/>
                  </a:cubicBezTo>
                  <a:lnTo>
                    <a:pt x="1249" y="134"/>
                  </a:lnTo>
                  <a:cubicBezTo>
                    <a:pt x="1249" y="61"/>
                    <a:pt x="1189" y="13"/>
                    <a:pt x="1128" y="13"/>
                  </a:cubicBez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7;p60">
              <a:extLst>
                <a:ext uri="{FF2B5EF4-FFF2-40B4-BE49-F238E27FC236}">
                  <a16:creationId xmlns:a16="http://schemas.microsoft.com/office/drawing/2014/main" id="{08D521D8-D1BB-402D-8770-2D88A87DC367}"/>
                </a:ext>
              </a:extLst>
            </p:cNvPr>
            <p:cNvSpPr/>
            <p:nvPr/>
          </p:nvSpPr>
          <p:spPr>
            <a:xfrm>
              <a:off x="3167503" y="3739421"/>
              <a:ext cx="121070" cy="28579"/>
            </a:xfrm>
            <a:custGeom>
              <a:avLst/>
              <a:gdLst/>
              <a:ahLst/>
              <a:cxnLst/>
              <a:rect l="l" t="t" r="r" b="b"/>
              <a:pathLst>
                <a:path w="1237" h="292" extrusionOk="0">
                  <a:moveTo>
                    <a:pt x="122" y="1"/>
                  </a:moveTo>
                  <a:cubicBezTo>
                    <a:pt x="49" y="1"/>
                    <a:pt x="0" y="49"/>
                    <a:pt x="0" y="122"/>
                  </a:cubicBezTo>
                  <a:lnTo>
                    <a:pt x="0" y="158"/>
                  </a:lnTo>
                  <a:cubicBezTo>
                    <a:pt x="0" y="231"/>
                    <a:pt x="49" y="279"/>
                    <a:pt x="109" y="279"/>
                  </a:cubicBezTo>
                  <a:lnTo>
                    <a:pt x="1116" y="291"/>
                  </a:lnTo>
                  <a:cubicBezTo>
                    <a:pt x="1188" y="291"/>
                    <a:pt x="1237" y="243"/>
                    <a:pt x="1237" y="170"/>
                  </a:cubicBezTo>
                  <a:lnTo>
                    <a:pt x="1237" y="134"/>
                  </a:lnTo>
                  <a:cubicBezTo>
                    <a:pt x="1237" y="61"/>
                    <a:pt x="1188" y="13"/>
                    <a:pt x="1128" y="13"/>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8;p60">
              <a:extLst>
                <a:ext uri="{FF2B5EF4-FFF2-40B4-BE49-F238E27FC236}">
                  <a16:creationId xmlns:a16="http://schemas.microsoft.com/office/drawing/2014/main" id="{8AE1FC4D-E6C2-46A5-B406-184D627A1C26}"/>
                </a:ext>
              </a:extLst>
            </p:cNvPr>
            <p:cNvSpPr/>
            <p:nvPr/>
          </p:nvSpPr>
          <p:spPr>
            <a:xfrm>
              <a:off x="1388007" y="3028759"/>
              <a:ext cx="276493" cy="320340"/>
            </a:xfrm>
            <a:custGeom>
              <a:avLst/>
              <a:gdLst/>
              <a:ahLst/>
              <a:cxnLst/>
              <a:rect l="l" t="t" r="r" b="b"/>
              <a:pathLst>
                <a:path w="2825" h="3273" extrusionOk="0">
                  <a:moveTo>
                    <a:pt x="1349" y="1"/>
                  </a:moveTo>
                  <a:cubicBezTo>
                    <a:pt x="1258" y="1"/>
                    <a:pt x="1167" y="49"/>
                    <a:pt x="1115" y="137"/>
                  </a:cubicBezTo>
                  <a:lnTo>
                    <a:pt x="73" y="1979"/>
                  </a:lnTo>
                  <a:cubicBezTo>
                    <a:pt x="0" y="2113"/>
                    <a:pt x="73" y="2270"/>
                    <a:pt x="231" y="2306"/>
                  </a:cubicBezTo>
                  <a:lnTo>
                    <a:pt x="873" y="2464"/>
                  </a:lnTo>
                  <a:lnTo>
                    <a:pt x="1515" y="3216"/>
                  </a:lnTo>
                  <a:cubicBezTo>
                    <a:pt x="1548" y="3254"/>
                    <a:pt x="1593" y="3272"/>
                    <a:pt x="1639" y="3272"/>
                  </a:cubicBezTo>
                  <a:cubicBezTo>
                    <a:pt x="1696" y="3272"/>
                    <a:pt x="1754" y="3245"/>
                    <a:pt x="1794" y="3191"/>
                  </a:cubicBezTo>
                  <a:lnTo>
                    <a:pt x="2752" y="1422"/>
                  </a:lnTo>
                  <a:cubicBezTo>
                    <a:pt x="2825" y="1288"/>
                    <a:pt x="2788" y="1131"/>
                    <a:pt x="2679" y="1034"/>
                  </a:cubicBezTo>
                  <a:lnTo>
                    <a:pt x="2085" y="537"/>
                  </a:lnTo>
                  <a:lnTo>
                    <a:pt x="1515" y="64"/>
                  </a:lnTo>
                  <a:cubicBezTo>
                    <a:pt x="1468" y="21"/>
                    <a:pt x="1409"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9;p60">
              <a:extLst>
                <a:ext uri="{FF2B5EF4-FFF2-40B4-BE49-F238E27FC236}">
                  <a16:creationId xmlns:a16="http://schemas.microsoft.com/office/drawing/2014/main" id="{A96116AC-0332-4C06-949F-1C9A0E104AE2}"/>
                </a:ext>
              </a:extLst>
            </p:cNvPr>
            <p:cNvSpPr/>
            <p:nvPr/>
          </p:nvSpPr>
          <p:spPr>
            <a:xfrm>
              <a:off x="1460336" y="3028759"/>
              <a:ext cx="133010" cy="100027"/>
            </a:xfrm>
            <a:custGeom>
              <a:avLst/>
              <a:gdLst/>
              <a:ahLst/>
              <a:cxnLst/>
              <a:rect l="l" t="t" r="r" b="b"/>
              <a:pathLst>
                <a:path w="1359" h="1022" extrusionOk="0">
                  <a:moveTo>
                    <a:pt x="617" y="1"/>
                  </a:moveTo>
                  <a:cubicBezTo>
                    <a:pt x="527" y="1"/>
                    <a:pt x="440" y="49"/>
                    <a:pt x="389" y="137"/>
                  </a:cubicBezTo>
                  <a:lnTo>
                    <a:pt x="1" y="816"/>
                  </a:lnTo>
                  <a:cubicBezTo>
                    <a:pt x="49" y="852"/>
                    <a:pt x="98" y="888"/>
                    <a:pt x="146" y="913"/>
                  </a:cubicBezTo>
                  <a:cubicBezTo>
                    <a:pt x="282" y="986"/>
                    <a:pt x="428" y="1021"/>
                    <a:pt x="573" y="1021"/>
                  </a:cubicBezTo>
                  <a:cubicBezTo>
                    <a:pt x="882" y="1021"/>
                    <a:pt x="1181" y="862"/>
                    <a:pt x="1346" y="573"/>
                  </a:cubicBezTo>
                  <a:cubicBezTo>
                    <a:pt x="1346" y="561"/>
                    <a:pt x="1346" y="549"/>
                    <a:pt x="1358" y="537"/>
                  </a:cubicBezTo>
                  <a:lnTo>
                    <a:pt x="789" y="64"/>
                  </a:lnTo>
                  <a:cubicBezTo>
                    <a:pt x="736" y="21"/>
                    <a:pt x="676"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70;p60">
              <a:extLst>
                <a:ext uri="{FF2B5EF4-FFF2-40B4-BE49-F238E27FC236}">
                  <a16:creationId xmlns:a16="http://schemas.microsoft.com/office/drawing/2014/main" id="{086004A8-82FF-4612-8AE1-0BCEC1B7A42B}"/>
                </a:ext>
              </a:extLst>
            </p:cNvPr>
            <p:cNvSpPr/>
            <p:nvPr/>
          </p:nvSpPr>
          <p:spPr>
            <a:xfrm>
              <a:off x="1505456" y="3180856"/>
              <a:ext cx="117546" cy="142602"/>
            </a:xfrm>
            <a:custGeom>
              <a:avLst/>
              <a:gdLst/>
              <a:ahLst/>
              <a:cxnLst/>
              <a:rect l="l" t="t" r="r" b="b"/>
              <a:pathLst>
                <a:path w="1201" h="1457" extrusionOk="0">
                  <a:moveTo>
                    <a:pt x="425" y="1"/>
                  </a:moveTo>
                  <a:lnTo>
                    <a:pt x="0" y="777"/>
                  </a:lnTo>
                  <a:lnTo>
                    <a:pt x="546" y="1371"/>
                  </a:lnTo>
                  <a:cubicBezTo>
                    <a:pt x="603" y="1428"/>
                    <a:pt x="678" y="1456"/>
                    <a:pt x="754" y="1456"/>
                  </a:cubicBezTo>
                  <a:cubicBezTo>
                    <a:pt x="855" y="1456"/>
                    <a:pt x="956" y="1407"/>
                    <a:pt x="1018" y="1310"/>
                  </a:cubicBezTo>
                  <a:lnTo>
                    <a:pt x="1152" y="1080"/>
                  </a:lnTo>
                  <a:cubicBezTo>
                    <a:pt x="1200" y="959"/>
                    <a:pt x="1188" y="825"/>
                    <a:pt x="1103" y="728"/>
                  </a:cubicBezTo>
                  <a:lnTo>
                    <a:pt x="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1;p60">
              <a:extLst>
                <a:ext uri="{FF2B5EF4-FFF2-40B4-BE49-F238E27FC236}">
                  <a16:creationId xmlns:a16="http://schemas.microsoft.com/office/drawing/2014/main" id="{2B3BAF7B-374C-48D0-B497-C9F162137D79}"/>
                </a:ext>
              </a:extLst>
            </p:cNvPr>
            <p:cNvSpPr/>
            <p:nvPr/>
          </p:nvSpPr>
          <p:spPr>
            <a:xfrm>
              <a:off x="1480498" y="3156681"/>
              <a:ext cx="77222" cy="111478"/>
            </a:xfrm>
            <a:custGeom>
              <a:avLst/>
              <a:gdLst/>
              <a:ahLst/>
              <a:cxnLst/>
              <a:rect l="l" t="t" r="r" b="b"/>
              <a:pathLst>
                <a:path w="789" h="1139" extrusionOk="0">
                  <a:moveTo>
                    <a:pt x="619" y="1"/>
                  </a:moveTo>
                  <a:cubicBezTo>
                    <a:pt x="576" y="1"/>
                    <a:pt x="535" y="25"/>
                    <a:pt x="510" y="66"/>
                  </a:cubicBezTo>
                  <a:lnTo>
                    <a:pt x="25" y="939"/>
                  </a:lnTo>
                  <a:cubicBezTo>
                    <a:pt x="1" y="999"/>
                    <a:pt x="13" y="1072"/>
                    <a:pt x="73" y="1109"/>
                  </a:cubicBezTo>
                  <a:lnTo>
                    <a:pt x="110" y="1121"/>
                  </a:lnTo>
                  <a:cubicBezTo>
                    <a:pt x="130" y="1133"/>
                    <a:pt x="152" y="1138"/>
                    <a:pt x="173" y="1138"/>
                  </a:cubicBezTo>
                  <a:cubicBezTo>
                    <a:pt x="215" y="1138"/>
                    <a:pt x="255" y="1117"/>
                    <a:pt x="280" y="1084"/>
                  </a:cubicBezTo>
                  <a:lnTo>
                    <a:pt x="764" y="199"/>
                  </a:lnTo>
                  <a:cubicBezTo>
                    <a:pt x="789" y="139"/>
                    <a:pt x="777" y="66"/>
                    <a:pt x="716" y="42"/>
                  </a:cubicBezTo>
                  <a:lnTo>
                    <a:pt x="680" y="18"/>
                  </a:lnTo>
                  <a:cubicBezTo>
                    <a:pt x="660" y="6"/>
                    <a:pt x="639"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72;p60">
              <a:extLst>
                <a:ext uri="{FF2B5EF4-FFF2-40B4-BE49-F238E27FC236}">
                  <a16:creationId xmlns:a16="http://schemas.microsoft.com/office/drawing/2014/main" id="{3B8107CE-B914-431A-B7B2-E0E2062C78F1}"/>
                </a:ext>
              </a:extLst>
            </p:cNvPr>
            <p:cNvSpPr/>
            <p:nvPr/>
          </p:nvSpPr>
          <p:spPr>
            <a:xfrm>
              <a:off x="1514950" y="3194167"/>
              <a:ext cx="78397" cy="111869"/>
            </a:xfrm>
            <a:custGeom>
              <a:avLst/>
              <a:gdLst/>
              <a:ahLst/>
              <a:cxnLst/>
              <a:rect l="l" t="t" r="r" b="b"/>
              <a:pathLst>
                <a:path w="801" h="1143" extrusionOk="0">
                  <a:moveTo>
                    <a:pt x="641" y="1"/>
                  </a:moveTo>
                  <a:cubicBezTo>
                    <a:pt x="594" y="1"/>
                    <a:pt x="548" y="23"/>
                    <a:pt x="521" y="59"/>
                  </a:cubicBezTo>
                  <a:lnTo>
                    <a:pt x="37" y="944"/>
                  </a:lnTo>
                  <a:cubicBezTo>
                    <a:pt x="0" y="1004"/>
                    <a:pt x="24" y="1077"/>
                    <a:pt x="85" y="1101"/>
                  </a:cubicBezTo>
                  <a:lnTo>
                    <a:pt x="121" y="1126"/>
                  </a:lnTo>
                  <a:cubicBezTo>
                    <a:pt x="141" y="1137"/>
                    <a:pt x="162" y="1143"/>
                    <a:pt x="181" y="1143"/>
                  </a:cubicBezTo>
                  <a:cubicBezTo>
                    <a:pt x="224" y="1143"/>
                    <a:pt x="263" y="1118"/>
                    <a:pt x="279" y="1077"/>
                  </a:cubicBezTo>
                  <a:lnTo>
                    <a:pt x="776" y="204"/>
                  </a:lnTo>
                  <a:cubicBezTo>
                    <a:pt x="800" y="144"/>
                    <a:pt x="776" y="71"/>
                    <a:pt x="728" y="35"/>
                  </a:cubicBezTo>
                  <a:lnTo>
                    <a:pt x="691" y="10"/>
                  </a:lnTo>
                  <a:cubicBezTo>
                    <a:pt x="675" y="4"/>
                    <a:pt x="658"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73;p60">
              <a:extLst>
                <a:ext uri="{FF2B5EF4-FFF2-40B4-BE49-F238E27FC236}">
                  <a16:creationId xmlns:a16="http://schemas.microsoft.com/office/drawing/2014/main" id="{D6A94C09-4237-448A-AD56-2990329DB376}"/>
                </a:ext>
              </a:extLst>
            </p:cNvPr>
            <p:cNvSpPr/>
            <p:nvPr/>
          </p:nvSpPr>
          <p:spPr>
            <a:xfrm>
              <a:off x="2989567" y="2097475"/>
              <a:ext cx="672685" cy="81920"/>
            </a:xfrm>
            <a:custGeom>
              <a:avLst/>
              <a:gdLst/>
              <a:ahLst/>
              <a:cxnLst/>
              <a:rect l="l" t="t" r="r" b="b"/>
              <a:pathLst>
                <a:path w="6873" h="837" fill="none" extrusionOk="0">
                  <a:moveTo>
                    <a:pt x="0" y="837"/>
                  </a:moveTo>
                  <a:lnTo>
                    <a:pt x="6873" y="1"/>
                  </a:lnTo>
                </a:path>
              </a:pathLst>
            </a:custGeom>
            <a:solidFill>
              <a:schemeClr val="accent4"/>
            </a:solid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74;p60">
              <a:extLst>
                <a:ext uri="{FF2B5EF4-FFF2-40B4-BE49-F238E27FC236}">
                  <a16:creationId xmlns:a16="http://schemas.microsoft.com/office/drawing/2014/main" id="{C2356841-F313-4BAF-93B3-62A32E09AF56}"/>
                </a:ext>
              </a:extLst>
            </p:cNvPr>
            <p:cNvSpPr/>
            <p:nvPr/>
          </p:nvSpPr>
          <p:spPr>
            <a:xfrm>
              <a:off x="3141370" y="2410674"/>
              <a:ext cx="1040591" cy="65380"/>
            </a:xfrm>
            <a:custGeom>
              <a:avLst/>
              <a:gdLst/>
              <a:ahLst/>
              <a:cxnLst/>
              <a:rect l="l" t="t" r="r" b="b"/>
              <a:pathLst>
                <a:path w="10632" h="668" fill="none" extrusionOk="0">
                  <a:moveTo>
                    <a:pt x="1" y="667"/>
                  </a:moveTo>
                  <a:lnTo>
                    <a:pt x="10631" y="1"/>
                  </a:lnTo>
                </a:path>
              </a:pathLst>
            </a:custGeom>
            <a:solidFill>
              <a:schemeClr val="accent4"/>
            </a:solidFill>
            <a:ln w="30300" cap="rnd" cmpd="sng">
              <a:solidFill>
                <a:schemeClr val="accent4"/>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5;p60">
              <a:extLst>
                <a:ext uri="{FF2B5EF4-FFF2-40B4-BE49-F238E27FC236}">
                  <a16:creationId xmlns:a16="http://schemas.microsoft.com/office/drawing/2014/main" id="{F90D81FD-67E2-4BCE-BA82-2BC938D6A5B7}"/>
                </a:ext>
              </a:extLst>
            </p:cNvPr>
            <p:cNvSpPr/>
            <p:nvPr/>
          </p:nvSpPr>
          <p:spPr>
            <a:xfrm>
              <a:off x="3537665" y="1853571"/>
              <a:ext cx="246837" cy="292740"/>
            </a:xfrm>
            <a:custGeom>
              <a:avLst/>
              <a:gdLst/>
              <a:ahLst/>
              <a:cxnLst/>
              <a:rect l="l" t="t" r="r" b="b"/>
              <a:pathLst>
                <a:path w="2522" h="2991" extrusionOk="0">
                  <a:moveTo>
                    <a:pt x="945" y="1"/>
                  </a:moveTo>
                  <a:cubicBezTo>
                    <a:pt x="933" y="1"/>
                    <a:pt x="921" y="3"/>
                    <a:pt x="909" y="8"/>
                  </a:cubicBezTo>
                  <a:cubicBezTo>
                    <a:pt x="631" y="129"/>
                    <a:pt x="740" y="1499"/>
                    <a:pt x="740" y="1499"/>
                  </a:cubicBezTo>
                  <a:cubicBezTo>
                    <a:pt x="740" y="1499"/>
                    <a:pt x="441" y="1010"/>
                    <a:pt x="227" y="1010"/>
                  </a:cubicBezTo>
                  <a:cubicBezTo>
                    <a:pt x="193" y="1010"/>
                    <a:pt x="162" y="1022"/>
                    <a:pt x="134" y="1050"/>
                  </a:cubicBezTo>
                  <a:cubicBezTo>
                    <a:pt x="0" y="1196"/>
                    <a:pt x="388" y="2020"/>
                    <a:pt x="655" y="2553"/>
                  </a:cubicBezTo>
                  <a:cubicBezTo>
                    <a:pt x="801" y="2839"/>
                    <a:pt x="1082" y="2990"/>
                    <a:pt x="1366" y="2990"/>
                  </a:cubicBezTo>
                  <a:cubicBezTo>
                    <a:pt x="1600" y="2990"/>
                    <a:pt x="1836" y="2888"/>
                    <a:pt x="2000" y="2674"/>
                  </a:cubicBezTo>
                  <a:cubicBezTo>
                    <a:pt x="2449" y="2068"/>
                    <a:pt x="2521" y="953"/>
                    <a:pt x="2437" y="796"/>
                  </a:cubicBezTo>
                  <a:cubicBezTo>
                    <a:pt x="2412" y="760"/>
                    <a:pt x="2381" y="745"/>
                    <a:pt x="2347" y="745"/>
                  </a:cubicBezTo>
                  <a:cubicBezTo>
                    <a:pt x="2148" y="745"/>
                    <a:pt x="1831" y="1256"/>
                    <a:pt x="1831" y="1256"/>
                  </a:cubicBezTo>
                  <a:cubicBezTo>
                    <a:pt x="1831" y="1256"/>
                    <a:pt x="2137" y="7"/>
                    <a:pt x="1843" y="7"/>
                  </a:cubicBezTo>
                  <a:cubicBezTo>
                    <a:pt x="1839" y="7"/>
                    <a:pt x="1835" y="7"/>
                    <a:pt x="1831" y="8"/>
                  </a:cubicBezTo>
                  <a:cubicBezTo>
                    <a:pt x="1515" y="32"/>
                    <a:pt x="1309" y="1099"/>
                    <a:pt x="1309" y="1099"/>
                  </a:cubicBezTo>
                  <a:cubicBezTo>
                    <a:pt x="1309" y="1099"/>
                    <a:pt x="1198" y="1"/>
                    <a:pt x="9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76;p60">
              <a:extLst>
                <a:ext uri="{FF2B5EF4-FFF2-40B4-BE49-F238E27FC236}">
                  <a16:creationId xmlns:a16="http://schemas.microsoft.com/office/drawing/2014/main" id="{77887964-2E5F-4EA3-A8EF-009517601902}"/>
                </a:ext>
              </a:extLst>
            </p:cNvPr>
            <p:cNvSpPr/>
            <p:nvPr/>
          </p:nvSpPr>
          <p:spPr>
            <a:xfrm>
              <a:off x="4063252" y="2169804"/>
              <a:ext cx="257995" cy="286182"/>
            </a:xfrm>
            <a:custGeom>
              <a:avLst/>
              <a:gdLst/>
              <a:ahLst/>
              <a:cxnLst/>
              <a:rect l="l" t="t" r="r" b="b"/>
              <a:pathLst>
                <a:path w="2636" h="2924" extrusionOk="0">
                  <a:moveTo>
                    <a:pt x="1903" y="0"/>
                  </a:moveTo>
                  <a:cubicBezTo>
                    <a:pt x="1899" y="0"/>
                    <a:pt x="1895" y="0"/>
                    <a:pt x="1891" y="1"/>
                  </a:cubicBezTo>
                  <a:cubicBezTo>
                    <a:pt x="1576" y="37"/>
                    <a:pt x="1370" y="1092"/>
                    <a:pt x="1370" y="1092"/>
                  </a:cubicBezTo>
                  <a:cubicBezTo>
                    <a:pt x="1370" y="1092"/>
                    <a:pt x="1260" y="5"/>
                    <a:pt x="1009" y="5"/>
                  </a:cubicBezTo>
                  <a:cubicBezTo>
                    <a:pt x="996" y="5"/>
                    <a:pt x="983" y="7"/>
                    <a:pt x="970" y="13"/>
                  </a:cubicBezTo>
                  <a:cubicBezTo>
                    <a:pt x="691" y="134"/>
                    <a:pt x="800" y="1492"/>
                    <a:pt x="800" y="1492"/>
                  </a:cubicBezTo>
                  <a:cubicBezTo>
                    <a:pt x="800" y="1492"/>
                    <a:pt x="506" y="1011"/>
                    <a:pt x="292" y="1011"/>
                  </a:cubicBezTo>
                  <a:cubicBezTo>
                    <a:pt x="257" y="1011"/>
                    <a:pt x="223" y="1024"/>
                    <a:pt x="194" y="1056"/>
                  </a:cubicBezTo>
                  <a:cubicBezTo>
                    <a:pt x="0" y="1262"/>
                    <a:pt x="958" y="2801"/>
                    <a:pt x="958" y="2801"/>
                  </a:cubicBezTo>
                  <a:cubicBezTo>
                    <a:pt x="1093" y="2886"/>
                    <a:pt x="1221" y="2923"/>
                    <a:pt x="1341" y="2923"/>
                  </a:cubicBezTo>
                  <a:cubicBezTo>
                    <a:pt x="2195" y="2923"/>
                    <a:pt x="2635" y="1014"/>
                    <a:pt x="2497" y="801"/>
                  </a:cubicBezTo>
                  <a:cubicBezTo>
                    <a:pt x="2471" y="762"/>
                    <a:pt x="2439" y="745"/>
                    <a:pt x="2403" y="745"/>
                  </a:cubicBezTo>
                  <a:cubicBezTo>
                    <a:pt x="2204" y="745"/>
                    <a:pt x="1891" y="1249"/>
                    <a:pt x="1891" y="1249"/>
                  </a:cubicBezTo>
                  <a:cubicBezTo>
                    <a:pt x="1891" y="1249"/>
                    <a:pt x="2186" y="0"/>
                    <a:pt x="1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77;p60">
              <a:extLst>
                <a:ext uri="{FF2B5EF4-FFF2-40B4-BE49-F238E27FC236}">
                  <a16:creationId xmlns:a16="http://schemas.microsoft.com/office/drawing/2014/main" id="{363A270C-4975-493D-8EB4-72F24227D8BF}"/>
                </a:ext>
              </a:extLst>
            </p:cNvPr>
            <p:cNvSpPr/>
            <p:nvPr/>
          </p:nvSpPr>
          <p:spPr>
            <a:xfrm>
              <a:off x="2047523" y="2345392"/>
              <a:ext cx="46392" cy="78397"/>
            </a:xfrm>
            <a:custGeom>
              <a:avLst/>
              <a:gdLst/>
              <a:ahLst/>
              <a:cxnLst/>
              <a:rect l="l" t="t" r="r" b="b"/>
              <a:pathLst>
                <a:path w="474" h="801" fill="none" extrusionOk="0">
                  <a:moveTo>
                    <a:pt x="1" y="401"/>
                  </a:moveTo>
                  <a:cubicBezTo>
                    <a:pt x="1" y="631"/>
                    <a:pt x="110" y="801"/>
                    <a:pt x="243" y="801"/>
                  </a:cubicBezTo>
                  <a:cubicBezTo>
                    <a:pt x="364" y="801"/>
                    <a:pt x="473" y="631"/>
                    <a:pt x="473" y="401"/>
                  </a:cubicBezTo>
                  <a:cubicBezTo>
                    <a:pt x="473" y="183"/>
                    <a:pt x="364" y="1"/>
                    <a:pt x="243" y="1"/>
                  </a:cubicBezTo>
                  <a:cubicBezTo>
                    <a:pt x="110" y="1"/>
                    <a:pt x="1" y="183"/>
                    <a:pt x="1" y="401"/>
                  </a:cubicBezTo>
                  <a:close/>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78;p60">
              <a:extLst>
                <a:ext uri="{FF2B5EF4-FFF2-40B4-BE49-F238E27FC236}">
                  <a16:creationId xmlns:a16="http://schemas.microsoft.com/office/drawing/2014/main" id="{36B41F27-D70C-4AA0-AA1A-7E4346F895D3}"/>
                </a:ext>
              </a:extLst>
            </p:cNvPr>
            <p:cNvSpPr/>
            <p:nvPr/>
          </p:nvSpPr>
          <p:spPr>
            <a:xfrm>
              <a:off x="2959314" y="2134276"/>
              <a:ext cx="46392" cy="76047"/>
            </a:xfrm>
            <a:custGeom>
              <a:avLst/>
              <a:gdLst/>
              <a:ahLst/>
              <a:cxnLst/>
              <a:rect l="l" t="t" r="r" b="b"/>
              <a:pathLst>
                <a:path w="474" h="777" fill="none" extrusionOk="0">
                  <a:moveTo>
                    <a:pt x="1" y="388"/>
                  </a:moveTo>
                  <a:cubicBezTo>
                    <a:pt x="1" y="606"/>
                    <a:pt x="110" y="776"/>
                    <a:pt x="231" y="776"/>
                  </a:cubicBezTo>
                  <a:cubicBezTo>
                    <a:pt x="364" y="776"/>
                    <a:pt x="473" y="606"/>
                    <a:pt x="473" y="388"/>
                  </a:cubicBezTo>
                  <a:cubicBezTo>
                    <a:pt x="473" y="170"/>
                    <a:pt x="364" y="0"/>
                    <a:pt x="231" y="0"/>
                  </a:cubicBezTo>
                  <a:cubicBezTo>
                    <a:pt x="207" y="0"/>
                    <a:pt x="170" y="0"/>
                    <a:pt x="146" y="25"/>
                  </a:cubicBezTo>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79;p60">
              <a:extLst>
                <a:ext uri="{FF2B5EF4-FFF2-40B4-BE49-F238E27FC236}">
                  <a16:creationId xmlns:a16="http://schemas.microsoft.com/office/drawing/2014/main" id="{CEE1486D-3791-4C9F-A62C-084EB9D74E95}"/>
                </a:ext>
              </a:extLst>
            </p:cNvPr>
            <p:cNvSpPr/>
            <p:nvPr/>
          </p:nvSpPr>
          <p:spPr>
            <a:xfrm>
              <a:off x="2156155" y="2596930"/>
              <a:ext cx="45217" cy="52264"/>
            </a:xfrm>
            <a:custGeom>
              <a:avLst/>
              <a:gdLst/>
              <a:ahLst/>
              <a:cxnLst/>
              <a:rect l="l" t="t" r="r" b="b"/>
              <a:pathLst>
                <a:path w="462" h="534" fill="none" extrusionOk="0">
                  <a:moveTo>
                    <a:pt x="461" y="267"/>
                  </a:moveTo>
                  <a:cubicBezTo>
                    <a:pt x="461" y="413"/>
                    <a:pt x="352" y="534"/>
                    <a:pt x="231" y="534"/>
                  </a:cubicBezTo>
                  <a:cubicBezTo>
                    <a:pt x="97" y="534"/>
                    <a:pt x="0" y="413"/>
                    <a:pt x="0" y="267"/>
                  </a:cubicBezTo>
                  <a:cubicBezTo>
                    <a:pt x="0" y="122"/>
                    <a:pt x="97" y="1"/>
                    <a:pt x="231" y="1"/>
                  </a:cubicBezTo>
                  <a:cubicBezTo>
                    <a:pt x="352" y="1"/>
                    <a:pt x="461" y="122"/>
                    <a:pt x="461" y="267"/>
                  </a:cubicBezTo>
                  <a:close/>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80;p60">
              <a:extLst>
                <a:ext uri="{FF2B5EF4-FFF2-40B4-BE49-F238E27FC236}">
                  <a16:creationId xmlns:a16="http://schemas.microsoft.com/office/drawing/2014/main" id="{63534945-6E06-46E4-89AA-8C6D6955E640}"/>
                </a:ext>
              </a:extLst>
            </p:cNvPr>
            <p:cNvSpPr/>
            <p:nvPr/>
          </p:nvSpPr>
          <p:spPr>
            <a:xfrm>
              <a:off x="1867868" y="1744971"/>
              <a:ext cx="1519802" cy="1396791"/>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81;p60">
              <a:extLst>
                <a:ext uri="{FF2B5EF4-FFF2-40B4-BE49-F238E27FC236}">
                  <a16:creationId xmlns:a16="http://schemas.microsoft.com/office/drawing/2014/main" id="{C8EDAF67-100C-4407-AD2F-67D25465930E}"/>
                </a:ext>
              </a:extLst>
            </p:cNvPr>
            <p:cNvSpPr/>
            <p:nvPr/>
          </p:nvSpPr>
          <p:spPr>
            <a:xfrm rot="3064347">
              <a:off x="2757071" y="2111381"/>
              <a:ext cx="230609" cy="23060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82;p60">
              <a:extLst>
                <a:ext uri="{FF2B5EF4-FFF2-40B4-BE49-F238E27FC236}">
                  <a16:creationId xmlns:a16="http://schemas.microsoft.com/office/drawing/2014/main" id="{79A38BE5-0485-442A-AF8D-B9DDC9B8AEE9}"/>
                </a:ext>
              </a:extLst>
            </p:cNvPr>
            <p:cNvSpPr/>
            <p:nvPr/>
          </p:nvSpPr>
          <p:spPr>
            <a:xfrm rot="3058836">
              <a:off x="2854051" y="2145539"/>
              <a:ext cx="134375" cy="13437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83;p60">
              <a:extLst>
                <a:ext uri="{FF2B5EF4-FFF2-40B4-BE49-F238E27FC236}">
                  <a16:creationId xmlns:a16="http://schemas.microsoft.com/office/drawing/2014/main" id="{8EDF775B-0BA0-42BA-9976-D878547F133D}"/>
                </a:ext>
              </a:extLst>
            </p:cNvPr>
            <p:cNvSpPr/>
            <p:nvPr/>
          </p:nvSpPr>
          <p:spPr>
            <a:xfrm rot="3064347">
              <a:off x="2534268" y="2251409"/>
              <a:ext cx="230609" cy="23060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84;p60">
              <a:extLst>
                <a:ext uri="{FF2B5EF4-FFF2-40B4-BE49-F238E27FC236}">
                  <a16:creationId xmlns:a16="http://schemas.microsoft.com/office/drawing/2014/main" id="{D2E3FB65-159E-46F5-9CA0-7865FEF06837}"/>
                </a:ext>
              </a:extLst>
            </p:cNvPr>
            <p:cNvSpPr/>
            <p:nvPr/>
          </p:nvSpPr>
          <p:spPr>
            <a:xfrm rot="3058836">
              <a:off x="2628578" y="2302818"/>
              <a:ext cx="134375" cy="134375"/>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85;p60">
              <a:extLst>
                <a:ext uri="{FF2B5EF4-FFF2-40B4-BE49-F238E27FC236}">
                  <a16:creationId xmlns:a16="http://schemas.microsoft.com/office/drawing/2014/main" id="{FC5F250A-A08B-421D-B785-555216BC9E10}"/>
                </a:ext>
              </a:extLst>
            </p:cNvPr>
            <p:cNvSpPr/>
            <p:nvPr/>
          </p:nvSpPr>
          <p:spPr>
            <a:xfrm rot="3682092">
              <a:off x="2784815" y="2358946"/>
              <a:ext cx="228016" cy="332149"/>
            </a:xfrm>
            <a:custGeom>
              <a:avLst/>
              <a:gdLst/>
              <a:ahLst/>
              <a:cxnLst/>
              <a:rect l="l" t="t" r="r" b="b"/>
              <a:pathLst>
                <a:path w="5129" h="7471" extrusionOk="0">
                  <a:moveTo>
                    <a:pt x="2593" y="0"/>
                  </a:moveTo>
                  <a:cubicBezTo>
                    <a:pt x="692" y="0"/>
                    <a:pt x="192" y="2097"/>
                    <a:pt x="98" y="3923"/>
                  </a:cubicBezTo>
                  <a:cubicBezTo>
                    <a:pt x="1" y="5814"/>
                    <a:pt x="183" y="7366"/>
                    <a:pt x="1565" y="7463"/>
                  </a:cubicBezTo>
                  <a:cubicBezTo>
                    <a:pt x="1637" y="7468"/>
                    <a:pt x="1710" y="7470"/>
                    <a:pt x="1783" y="7470"/>
                  </a:cubicBezTo>
                  <a:cubicBezTo>
                    <a:pt x="2073" y="7470"/>
                    <a:pt x="2362" y="7431"/>
                    <a:pt x="2643" y="7354"/>
                  </a:cubicBezTo>
                  <a:cubicBezTo>
                    <a:pt x="3819" y="7039"/>
                    <a:pt x="5019" y="6069"/>
                    <a:pt x="5104" y="4287"/>
                  </a:cubicBezTo>
                  <a:cubicBezTo>
                    <a:pt x="5128" y="3826"/>
                    <a:pt x="5128" y="3366"/>
                    <a:pt x="5104" y="2905"/>
                  </a:cubicBezTo>
                  <a:cubicBezTo>
                    <a:pt x="4971" y="1160"/>
                    <a:pt x="4340" y="117"/>
                    <a:pt x="2801" y="8"/>
                  </a:cubicBezTo>
                  <a:cubicBezTo>
                    <a:pt x="2730" y="3"/>
                    <a:pt x="2660" y="0"/>
                    <a:pt x="2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86;p60">
              <a:extLst>
                <a:ext uri="{FF2B5EF4-FFF2-40B4-BE49-F238E27FC236}">
                  <a16:creationId xmlns:a16="http://schemas.microsoft.com/office/drawing/2014/main" id="{D587A4A0-F7DE-4A16-B50C-02104B81EB73}"/>
                </a:ext>
              </a:extLst>
            </p:cNvPr>
            <p:cNvSpPr/>
            <p:nvPr/>
          </p:nvSpPr>
          <p:spPr>
            <a:xfrm rot="3682092">
              <a:off x="2804978" y="2498242"/>
              <a:ext cx="128301" cy="199618"/>
            </a:xfrm>
            <a:custGeom>
              <a:avLst/>
              <a:gdLst/>
              <a:ahLst/>
              <a:cxnLst/>
              <a:rect l="l" t="t" r="r" b="b"/>
              <a:pathLst>
                <a:path w="2886" h="4490" extrusionOk="0">
                  <a:moveTo>
                    <a:pt x="2464" y="1"/>
                  </a:moveTo>
                  <a:cubicBezTo>
                    <a:pt x="1187" y="1"/>
                    <a:pt x="107" y="1197"/>
                    <a:pt x="37" y="2756"/>
                  </a:cubicBezTo>
                  <a:cubicBezTo>
                    <a:pt x="0" y="3350"/>
                    <a:pt x="122" y="3944"/>
                    <a:pt x="400" y="4490"/>
                  </a:cubicBezTo>
                  <a:cubicBezTo>
                    <a:pt x="1576" y="4175"/>
                    <a:pt x="2776" y="3205"/>
                    <a:pt x="2861" y="1423"/>
                  </a:cubicBezTo>
                  <a:cubicBezTo>
                    <a:pt x="2885" y="962"/>
                    <a:pt x="2885" y="502"/>
                    <a:pt x="2861" y="41"/>
                  </a:cubicBezTo>
                  <a:cubicBezTo>
                    <a:pt x="2764" y="29"/>
                    <a:pt x="2679" y="17"/>
                    <a:pt x="2594" y="5"/>
                  </a:cubicBezTo>
                  <a:cubicBezTo>
                    <a:pt x="2551" y="2"/>
                    <a:pt x="2507" y="1"/>
                    <a:pt x="2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87;p60">
              <a:extLst>
                <a:ext uri="{FF2B5EF4-FFF2-40B4-BE49-F238E27FC236}">
                  <a16:creationId xmlns:a16="http://schemas.microsoft.com/office/drawing/2014/main" id="{A6CA4D15-68F1-4DDF-A9B7-FF9C41484F4D}"/>
                </a:ext>
              </a:extLst>
            </p:cNvPr>
            <p:cNvSpPr/>
            <p:nvPr/>
          </p:nvSpPr>
          <p:spPr>
            <a:xfrm rot="3682092">
              <a:off x="2892867" y="2525725"/>
              <a:ext cx="52814" cy="121816"/>
            </a:xfrm>
            <a:custGeom>
              <a:avLst/>
              <a:gdLst/>
              <a:ahLst/>
              <a:cxnLst/>
              <a:rect l="l" t="t" r="r" b="b"/>
              <a:pathLst>
                <a:path w="1188" h="2740" fill="none" extrusionOk="0">
                  <a:moveTo>
                    <a:pt x="1188" y="0"/>
                  </a:moveTo>
                  <a:cubicBezTo>
                    <a:pt x="1188" y="0"/>
                    <a:pt x="182" y="1212"/>
                    <a:pt x="0" y="2740"/>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88;p60">
              <a:extLst>
                <a:ext uri="{FF2B5EF4-FFF2-40B4-BE49-F238E27FC236}">
                  <a16:creationId xmlns:a16="http://schemas.microsoft.com/office/drawing/2014/main" id="{30625693-0C6C-4025-9456-CC9DA8B23E89}"/>
                </a:ext>
              </a:extLst>
            </p:cNvPr>
            <p:cNvSpPr/>
            <p:nvPr/>
          </p:nvSpPr>
          <p:spPr>
            <a:xfrm rot="3723307">
              <a:off x="2605901" y="2484081"/>
              <a:ext cx="112214" cy="102441"/>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89;p60">
              <a:extLst>
                <a:ext uri="{FF2B5EF4-FFF2-40B4-BE49-F238E27FC236}">
                  <a16:creationId xmlns:a16="http://schemas.microsoft.com/office/drawing/2014/main" id="{2A1AD10F-939C-472E-AEE4-13013E2F9FA9}"/>
                </a:ext>
              </a:extLst>
            </p:cNvPr>
            <p:cNvSpPr/>
            <p:nvPr/>
          </p:nvSpPr>
          <p:spPr>
            <a:xfrm rot="3723307">
              <a:off x="2944691" y="2290316"/>
              <a:ext cx="112214" cy="102441"/>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611;p74">
            <a:extLst>
              <a:ext uri="{FF2B5EF4-FFF2-40B4-BE49-F238E27FC236}">
                <a16:creationId xmlns:a16="http://schemas.microsoft.com/office/drawing/2014/main" id="{012D19F0-1D90-4962-8234-DE5855728624}"/>
              </a:ext>
            </a:extLst>
          </p:cNvPr>
          <p:cNvGrpSpPr/>
          <p:nvPr/>
        </p:nvGrpSpPr>
        <p:grpSpPr>
          <a:xfrm>
            <a:off x="6708577" y="1811536"/>
            <a:ext cx="1191394" cy="1235111"/>
            <a:chOff x="-1405866" y="3204317"/>
            <a:chExt cx="1191394" cy="1235111"/>
          </a:xfrm>
        </p:grpSpPr>
        <p:sp>
          <p:nvSpPr>
            <p:cNvPr id="63" name="Google Shape;2612;p74">
              <a:extLst>
                <a:ext uri="{FF2B5EF4-FFF2-40B4-BE49-F238E27FC236}">
                  <a16:creationId xmlns:a16="http://schemas.microsoft.com/office/drawing/2014/main" id="{2C8E2B69-8FB7-4222-B255-B40198CEA8DD}"/>
                </a:ext>
              </a:extLst>
            </p:cNvPr>
            <p:cNvSpPr/>
            <p:nvPr/>
          </p:nvSpPr>
          <p:spPr>
            <a:xfrm>
              <a:off x="-426377" y="3729208"/>
              <a:ext cx="124697" cy="305760"/>
            </a:xfrm>
            <a:custGeom>
              <a:avLst/>
              <a:gdLst/>
              <a:ahLst/>
              <a:cxnLst/>
              <a:rect l="l" t="t" r="r" b="b"/>
              <a:pathLst>
                <a:path w="3064" h="7513" extrusionOk="0">
                  <a:moveTo>
                    <a:pt x="2580" y="0"/>
                  </a:moveTo>
                  <a:cubicBezTo>
                    <a:pt x="2017" y="0"/>
                    <a:pt x="937" y="1076"/>
                    <a:pt x="540" y="3305"/>
                  </a:cubicBezTo>
                  <a:cubicBezTo>
                    <a:pt x="1" y="6323"/>
                    <a:pt x="1351" y="7513"/>
                    <a:pt x="2117" y="7513"/>
                  </a:cubicBezTo>
                  <a:cubicBezTo>
                    <a:pt x="2247" y="7513"/>
                    <a:pt x="2359" y="7479"/>
                    <a:pt x="2443" y="7414"/>
                  </a:cubicBezTo>
                  <a:cubicBezTo>
                    <a:pt x="3013" y="6966"/>
                    <a:pt x="2880" y="6081"/>
                    <a:pt x="2880" y="6081"/>
                  </a:cubicBezTo>
                  <a:cubicBezTo>
                    <a:pt x="2880" y="6081"/>
                    <a:pt x="2067" y="3062"/>
                    <a:pt x="2795" y="1099"/>
                  </a:cubicBezTo>
                  <a:cubicBezTo>
                    <a:pt x="3064" y="372"/>
                    <a:pt x="2911" y="0"/>
                    <a:pt x="2580"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13;p74">
              <a:extLst>
                <a:ext uri="{FF2B5EF4-FFF2-40B4-BE49-F238E27FC236}">
                  <a16:creationId xmlns:a16="http://schemas.microsoft.com/office/drawing/2014/main" id="{250D5AFD-98C0-42D2-83F4-5F942F5F1B45}"/>
                </a:ext>
              </a:extLst>
            </p:cNvPr>
            <p:cNvSpPr/>
            <p:nvPr/>
          </p:nvSpPr>
          <p:spPr>
            <a:xfrm>
              <a:off x="-335335" y="3809303"/>
              <a:ext cx="60476" cy="139267"/>
            </a:xfrm>
            <a:custGeom>
              <a:avLst/>
              <a:gdLst/>
              <a:ahLst/>
              <a:cxnLst/>
              <a:rect l="l" t="t" r="r" b="b"/>
              <a:pathLst>
                <a:path w="1486" h="3422" extrusionOk="0">
                  <a:moveTo>
                    <a:pt x="1244" y="1"/>
                  </a:moveTo>
                  <a:cubicBezTo>
                    <a:pt x="1040" y="1"/>
                    <a:pt x="627" y="284"/>
                    <a:pt x="0" y="1022"/>
                  </a:cubicBezTo>
                  <a:lnTo>
                    <a:pt x="388" y="3422"/>
                  </a:lnTo>
                  <a:cubicBezTo>
                    <a:pt x="388" y="3422"/>
                    <a:pt x="340" y="2016"/>
                    <a:pt x="1091" y="913"/>
                  </a:cubicBezTo>
                  <a:cubicBezTo>
                    <a:pt x="1433" y="400"/>
                    <a:pt x="1486" y="1"/>
                    <a:pt x="1244"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4;p74">
              <a:extLst>
                <a:ext uri="{FF2B5EF4-FFF2-40B4-BE49-F238E27FC236}">
                  <a16:creationId xmlns:a16="http://schemas.microsoft.com/office/drawing/2014/main" id="{CB12DAAB-29A8-4353-964A-BC86309D907F}"/>
                </a:ext>
              </a:extLst>
            </p:cNvPr>
            <p:cNvSpPr/>
            <p:nvPr/>
          </p:nvSpPr>
          <p:spPr>
            <a:xfrm>
              <a:off x="-1089151" y="4004047"/>
              <a:ext cx="681235" cy="339783"/>
            </a:xfrm>
            <a:custGeom>
              <a:avLst/>
              <a:gdLst/>
              <a:ahLst/>
              <a:cxnLst/>
              <a:rect l="l" t="t" r="r" b="b"/>
              <a:pathLst>
                <a:path w="16739" h="8349" extrusionOk="0">
                  <a:moveTo>
                    <a:pt x="9075" y="1"/>
                  </a:moveTo>
                  <a:cubicBezTo>
                    <a:pt x="8319" y="1"/>
                    <a:pt x="7498" y="123"/>
                    <a:pt x="6607" y="382"/>
                  </a:cubicBezTo>
                  <a:cubicBezTo>
                    <a:pt x="1734" y="1800"/>
                    <a:pt x="1" y="7207"/>
                    <a:pt x="61" y="7558"/>
                  </a:cubicBezTo>
                  <a:cubicBezTo>
                    <a:pt x="61" y="7558"/>
                    <a:pt x="5404" y="8348"/>
                    <a:pt x="9919" y="8348"/>
                  </a:cubicBezTo>
                  <a:cubicBezTo>
                    <a:pt x="13604" y="8348"/>
                    <a:pt x="16738" y="7822"/>
                    <a:pt x="15965" y="5910"/>
                  </a:cubicBezTo>
                  <a:cubicBezTo>
                    <a:pt x="14548" y="2433"/>
                    <a:pt x="12452" y="1"/>
                    <a:pt x="9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5;p74">
              <a:extLst>
                <a:ext uri="{FF2B5EF4-FFF2-40B4-BE49-F238E27FC236}">
                  <a16:creationId xmlns:a16="http://schemas.microsoft.com/office/drawing/2014/main" id="{8CBB6261-D817-4045-A53A-6FC031DFC03B}"/>
                </a:ext>
              </a:extLst>
            </p:cNvPr>
            <p:cNvSpPr/>
            <p:nvPr/>
          </p:nvSpPr>
          <p:spPr>
            <a:xfrm>
              <a:off x="-1258375" y="3689161"/>
              <a:ext cx="164743" cy="296115"/>
            </a:xfrm>
            <a:custGeom>
              <a:avLst/>
              <a:gdLst/>
              <a:ahLst/>
              <a:cxnLst/>
              <a:rect l="l" t="t" r="r" b="b"/>
              <a:pathLst>
                <a:path w="4048" h="7276" extrusionOk="0">
                  <a:moveTo>
                    <a:pt x="2723" y="0"/>
                  </a:moveTo>
                  <a:cubicBezTo>
                    <a:pt x="2469" y="0"/>
                    <a:pt x="2268" y="312"/>
                    <a:pt x="2268" y="980"/>
                  </a:cubicBezTo>
                  <a:cubicBezTo>
                    <a:pt x="2268" y="2301"/>
                    <a:pt x="1637" y="3574"/>
                    <a:pt x="1189" y="4337"/>
                  </a:cubicBezTo>
                  <a:cubicBezTo>
                    <a:pt x="1043" y="4580"/>
                    <a:pt x="886" y="4822"/>
                    <a:pt x="716" y="5040"/>
                  </a:cubicBezTo>
                  <a:cubicBezTo>
                    <a:pt x="716" y="5040"/>
                    <a:pt x="1" y="6386"/>
                    <a:pt x="389" y="7016"/>
                  </a:cubicBezTo>
                  <a:cubicBezTo>
                    <a:pt x="489" y="7175"/>
                    <a:pt x="708" y="7275"/>
                    <a:pt x="989" y="7275"/>
                  </a:cubicBezTo>
                  <a:cubicBezTo>
                    <a:pt x="1799" y="7275"/>
                    <a:pt x="3124" y="6447"/>
                    <a:pt x="3601" y="3828"/>
                  </a:cubicBezTo>
                  <a:cubicBezTo>
                    <a:pt x="4047" y="1425"/>
                    <a:pt x="3266" y="0"/>
                    <a:pt x="2723"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6;p74">
              <a:extLst>
                <a:ext uri="{FF2B5EF4-FFF2-40B4-BE49-F238E27FC236}">
                  <a16:creationId xmlns:a16="http://schemas.microsoft.com/office/drawing/2014/main" id="{0D5B10A1-539C-4437-B13E-46999E805751}"/>
                </a:ext>
              </a:extLst>
            </p:cNvPr>
            <p:cNvSpPr/>
            <p:nvPr/>
          </p:nvSpPr>
          <p:spPr>
            <a:xfrm>
              <a:off x="-1405866" y="3868642"/>
              <a:ext cx="541684" cy="443033"/>
            </a:xfrm>
            <a:custGeom>
              <a:avLst/>
              <a:gdLst/>
              <a:ahLst/>
              <a:cxnLst/>
              <a:rect l="l" t="t" r="r" b="b"/>
              <a:pathLst>
                <a:path w="13310" h="10886" extrusionOk="0">
                  <a:moveTo>
                    <a:pt x="4486" y="0"/>
                  </a:moveTo>
                  <a:cubicBezTo>
                    <a:pt x="2255" y="3152"/>
                    <a:pt x="1" y="4643"/>
                    <a:pt x="655" y="7503"/>
                  </a:cubicBezTo>
                  <a:cubicBezTo>
                    <a:pt x="1358" y="10558"/>
                    <a:pt x="7843" y="10885"/>
                    <a:pt x="7843" y="10885"/>
                  </a:cubicBezTo>
                  <a:lnTo>
                    <a:pt x="13310" y="4109"/>
                  </a:lnTo>
                  <a:lnTo>
                    <a:pt x="13310" y="4109"/>
                  </a:lnTo>
                  <a:cubicBezTo>
                    <a:pt x="13309" y="4109"/>
                    <a:pt x="6586" y="5601"/>
                    <a:pt x="4983" y="5601"/>
                  </a:cubicBezTo>
                  <a:cubicBezTo>
                    <a:pt x="4770" y="5601"/>
                    <a:pt x="4647" y="5575"/>
                    <a:pt x="4643" y="5515"/>
                  </a:cubicBezTo>
                  <a:cubicBezTo>
                    <a:pt x="4619" y="4994"/>
                    <a:pt x="6607" y="1333"/>
                    <a:pt x="6607" y="1333"/>
                  </a:cubicBezTo>
                  <a:lnTo>
                    <a:pt x="4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17;p74">
              <a:extLst>
                <a:ext uri="{FF2B5EF4-FFF2-40B4-BE49-F238E27FC236}">
                  <a16:creationId xmlns:a16="http://schemas.microsoft.com/office/drawing/2014/main" id="{68EEC4E6-F103-4BF0-A9CD-B2BAE8C5650F}"/>
                </a:ext>
              </a:extLst>
            </p:cNvPr>
            <p:cNvSpPr/>
            <p:nvPr/>
          </p:nvSpPr>
          <p:spPr>
            <a:xfrm>
              <a:off x="-702882" y="3926516"/>
              <a:ext cx="488411" cy="396231"/>
            </a:xfrm>
            <a:custGeom>
              <a:avLst/>
              <a:gdLst/>
              <a:ahLst/>
              <a:cxnLst/>
              <a:rect l="l" t="t" r="r" b="b"/>
              <a:pathLst>
                <a:path w="12001" h="9736" extrusionOk="0">
                  <a:moveTo>
                    <a:pt x="9505" y="1"/>
                  </a:moveTo>
                  <a:cubicBezTo>
                    <a:pt x="9485" y="1"/>
                    <a:pt x="9464" y="3"/>
                    <a:pt x="9443" y="8"/>
                  </a:cubicBezTo>
                  <a:lnTo>
                    <a:pt x="7516" y="408"/>
                  </a:lnTo>
                  <a:cubicBezTo>
                    <a:pt x="7370" y="433"/>
                    <a:pt x="7274" y="578"/>
                    <a:pt x="7286" y="724"/>
                  </a:cubicBezTo>
                  <a:cubicBezTo>
                    <a:pt x="7407" y="1645"/>
                    <a:pt x="7795" y="4663"/>
                    <a:pt x="7625" y="5063"/>
                  </a:cubicBezTo>
                  <a:cubicBezTo>
                    <a:pt x="7615" y="5086"/>
                    <a:pt x="7588" y="5097"/>
                    <a:pt x="7546" y="5097"/>
                  </a:cubicBezTo>
                  <a:cubicBezTo>
                    <a:pt x="6717" y="5097"/>
                    <a:pt x="1" y="712"/>
                    <a:pt x="1" y="711"/>
                  </a:cubicBezTo>
                  <a:lnTo>
                    <a:pt x="1" y="711"/>
                  </a:lnTo>
                  <a:lnTo>
                    <a:pt x="2740" y="8978"/>
                  </a:lnTo>
                  <a:cubicBezTo>
                    <a:pt x="2740" y="8978"/>
                    <a:pt x="4632" y="9736"/>
                    <a:pt x="6662" y="9736"/>
                  </a:cubicBezTo>
                  <a:cubicBezTo>
                    <a:pt x="8087" y="9736"/>
                    <a:pt x="9580" y="9363"/>
                    <a:pt x="10534" y="8093"/>
                  </a:cubicBezTo>
                  <a:cubicBezTo>
                    <a:pt x="12001" y="6130"/>
                    <a:pt x="10789" y="3911"/>
                    <a:pt x="9771" y="214"/>
                  </a:cubicBezTo>
                  <a:cubicBezTo>
                    <a:pt x="9739" y="90"/>
                    <a:pt x="9628" y="1"/>
                    <a:pt x="9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18;p74">
              <a:extLst>
                <a:ext uri="{FF2B5EF4-FFF2-40B4-BE49-F238E27FC236}">
                  <a16:creationId xmlns:a16="http://schemas.microsoft.com/office/drawing/2014/main" id="{5CEBCC32-60F9-47E0-94DD-BDB23CD8EC02}"/>
                </a:ext>
              </a:extLst>
            </p:cNvPr>
            <p:cNvSpPr/>
            <p:nvPr/>
          </p:nvSpPr>
          <p:spPr>
            <a:xfrm>
              <a:off x="-975683" y="3204317"/>
              <a:ext cx="575137" cy="638666"/>
            </a:xfrm>
            <a:custGeom>
              <a:avLst/>
              <a:gdLst/>
              <a:ahLst/>
              <a:cxnLst/>
              <a:rect l="l" t="t" r="r" b="b"/>
              <a:pathLst>
                <a:path w="14132" h="15693" extrusionOk="0">
                  <a:moveTo>
                    <a:pt x="10229" y="0"/>
                  </a:moveTo>
                  <a:cubicBezTo>
                    <a:pt x="8299" y="0"/>
                    <a:pt x="6189" y="2735"/>
                    <a:pt x="5108" y="2735"/>
                  </a:cubicBezTo>
                  <a:cubicBezTo>
                    <a:pt x="5037" y="2735"/>
                    <a:pt x="4971" y="2724"/>
                    <a:pt x="4910" y="2699"/>
                  </a:cubicBezTo>
                  <a:cubicBezTo>
                    <a:pt x="4065" y="2361"/>
                    <a:pt x="4925" y="853"/>
                    <a:pt x="4013" y="853"/>
                  </a:cubicBezTo>
                  <a:cubicBezTo>
                    <a:pt x="3943" y="853"/>
                    <a:pt x="3863" y="861"/>
                    <a:pt x="3770" y="881"/>
                  </a:cubicBezTo>
                  <a:cubicBezTo>
                    <a:pt x="2473" y="1159"/>
                    <a:pt x="1" y="5899"/>
                    <a:pt x="1" y="5899"/>
                  </a:cubicBezTo>
                  <a:cubicBezTo>
                    <a:pt x="126" y="5827"/>
                    <a:pt x="271" y="5793"/>
                    <a:pt x="434" y="5793"/>
                  </a:cubicBezTo>
                  <a:cubicBezTo>
                    <a:pt x="3226" y="5793"/>
                    <a:pt x="11189" y="15693"/>
                    <a:pt x="11189" y="15693"/>
                  </a:cubicBezTo>
                  <a:cubicBezTo>
                    <a:pt x="11189" y="15693"/>
                    <a:pt x="13770" y="13196"/>
                    <a:pt x="14061" y="9753"/>
                  </a:cubicBezTo>
                  <a:cubicBezTo>
                    <a:pt x="14131" y="8832"/>
                    <a:pt x="13820" y="8459"/>
                    <a:pt x="13377" y="8459"/>
                  </a:cubicBezTo>
                  <a:cubicBezTo>
                    <a:pt x="13127" y="8459"/>
                    <a:pt x="12835" y="8578"/>
                    <a:pt x="12546" y="8784"/>
                  </a:cubicBezTo>
                  <a:cubicBezTo>
                    <a:pt x="12510" y="8810"/>
                    <a:pt x="12478" y="8822"/>
                    <a:pt x="12451" y="8822"/>
                  </a:cubicBezTo>
                  <a:cubicBezTo>
                    <a:pt x="12030" y="8822"/>
                    <a:pt x="12819" y="5727"/>
                    <a:pt x="13104" y="4541"/>
                  </a:cubicBezTo>
                  <a:cubicBezTo>
                    <a:pt x="13287" y="3807"/>
                    <a:pt x="13191" y="3323"/>
                    <a:pt x="12636" y="3323"/>
                  </a:cubicBezTo>
                  <a:cubicBezTo>
                    <a:pt x="12237" y="3323"/>
                    <a:pt x="11603" y="3571"/>
                    <a:pt x="10667" y="4153"/>
                  </a:cubicBezTo>
                  <a:cubicBezTo>
                    <a:pt x="10485" y="4266"/>
                    <a:pt x="10356" y="4317"/>
                    <a:pt x="10272" y="4317"/>
                  </a:cubicBezTo>
                  <a:cubicBezTo>
                    <a:pt x="9532" y="4317"/>
                    <a:pt x="12127" y="415"/>
                    <a:pt x="10692" y="56"/>
                  </a:cubicBezTo>
                  <a:cubicBezTo>
                    <a:pt x="10539" y="18"/>
                    <a:pt x="10385" y="0"/>
                    <a:pt x="10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9;p74">
              <a:extLst>
                <a:ext uri="{FF2B5EF4-FFF2-40B4-BE49-F238E27FC236}">
                  <a16:creationId xmlns:a16="http://schemas.microsoft.com/office/drawing/2014/main" id="{9FC17D49-917A-4742-8351-E38071FB89DD}"/>
                </a:ext>
              </a:extLst>
            </p:cNvPr>
            <p:cNvSpPr/>
            <p:nvPr/>
          </p:nvSpPr>
          <p:spPr>
            <a:xfrm>
              <a:off x="-1002341" y="4144986"/>
              <a:ext cx="257086" cy="247319"/>
            </a:xfrm>
            <a:custGeom>
              <a:avLst/>
              <a:gdLst/>
              <a:ahLst/>
              <a:cxnLst/>
              <a:rect l="l" t="t" r="r" b="b"/>
              <a:pathLst>
                <a:path w="6317" h="6077" extrusionOk="0">
                  <a:moveTo>
                    <a:pt x="4564" y="0"/>
                  </a:moveTo>
                  <a:cubicBezTo>
                    <a:pt x="4298" y="0"/>
                    <a:pt x="4022" y="163"/>
                    <a:pt x="3819" y="507"/>
                  </a:cubicBezTo>
                  <a:lnTo>
                    <a:pt x="3140" y="1622"/>
                  </a:lnTo>
                  <a:lnTo>
                    <a:pt x="2437" y="507"/>
                  </a:lnTo>
                  <a:cubicBezTo>
                    <a:pt x="2272" y="235"/>
                    <a:pt x="1995" y="78"/>
                    <a:pt x="1720" y="78"/>
                  </a:cubicBezTo>
                  <a:cubicBezTo>
                    <a:pt x="1370" y="78"/>
                    <a:pt x="1024" y="334"/>
                    <a:pt x="922" y="931"/>
                  </a:cubicBezTo>
                  <a:lnTo>
                    <a:pt x="146" y="5016"/>
                  </a:lnTo>
                  <a:cubicBezTo>
                    <a:pt x="1" y="5634"/>
                    <a:pt x="413" y="5986"/>
                    <a:pt x="886" y="6059"/>
                  </a:cubicBezTo>
                  <a:cubicBezTo>
                    <a:pt x="932" y="6067"/>
                    <a:pt x="977" y="6072"/>
                    <a:pt x="1019" y="6072"/>
                  </a:cubicBezTo>
                  <a:cubicBezTo>
                    <a:pt x="1510" y="6072"/>
                    <a:pt x="1747" y="5512"/>
                    <a:pt x="1892" y="4798"/>
                  </a:cubicBezTo>
                  <a:lnTo>
                    <a:pt x="2231" y="3041"/>
                  </a:lnTo>
                  <a:cubicBezTo>
                    <a:pt x="2266" y="2943"/>
                    <a:pt x="2320" y="2904"/>
                    <a:pt x="2375" y="2904"/>
                  </a:cubicBezTo>
                  <a:cubicBezTo>
                    <a:pt x="2457" y="2904"/>
                    <a:pt x="2542" y="2988"/>
                    <a:pt x="2571" y="3089"/>
                  </a:cubicBezTo>
                  <a:lnTo>
                    <a:pt x="2837" y="3634"/>
                  </a:lnTo>
                  <a:cubicBezTo>
                    <a:pt x="2941" y="3909"/>
                    <a:pt x="3149" y="4030"/>
                    <a:pt x="3352" y="4030"/>
                  </a:cubicBezTo>
                  <a:cubicBezTo>
                    <a:pt x="3552" y="4030"/>
                    <a:pt x="3747" y="3912"/>
                    <a:pt x="3831" y="3707"/>
                  </a:cubicBezTo>
                  <a:lnTo>
                    <a:pt x="4050" y="3101"/>
                  </a:lnTo>
                  <a:cubicBezTo>
                    <a:pt x="4080" y="3045"/>
                    <a:pt x="4136" y="3019"/>
                    <a:pt x="4192" y="3019"/>
                  </a:cubicBezTo>
                  <a:cubicBezTo>
                    <a:pt x="4271" y="3019"/>
                    <a:pt x="4351" y="3070"/>
                    <a:pt x="4365" y="3162"/>
                  </a:cubicBezTo>
                  <a:lnTo>
                    <a:pt x="4716" y="5441"/>
                  </a:lnTo>
                  <a:cubicBezTo>
                    <a:pt x="4795" y="5810"/>
                    <a:pt x="5059" y="6076"/>
                    <a:pt x="5367" y="6076"/>
                  </a:cubicBezTo>
                  <a:cubicBezTo>
                    <a:pt x="5392" y="6076"/>
                    <a:pt x="5418" y="6075"/>
                    <a:pt x="5443" y="6071"/>
                  </a:cubicBezTo>
                  <a:lnTo>
                    <a:pt x="5625" y="6047"/>
                  </a:lnTo>
                  <a:cubicBezTo>
                    <a:pt x="6050" y="5986"/>
                    <a:pt x="6316" y="5465"/>
                    <a:pt x="6183" y="4956"/>
                  </a:cubicBezTo>
                  <a:lnTo>
                    <a:pt x="5383" y="895"/>
                  </a:lnTo>
                  <a:cubicBezTo>
                    <a:pt x="5284" y="316"/>
                    <a:pt x="4934" y="0"/>
                    <a:pt x="4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20;p74">
              <a:extLst>
                <a:ext uri="{FF2B5EF4-FFF2-40B4-BE49-F238E27FC236}">
                  <a16:creationId xmlns:a16="http://schemas.microsoft.com/office/drawing/2014/main" id="{3C524700-F63A-4367-8F21-6CBD99C36BA8}"/>
                </a:ext>
              </a:extLst>
            </p:cNvPr>
            <p:cNvSpPr/>
            <p:nvPr/>
          </p:nvSpPr>
          <p:spPr>
            <a:xfrm>
              <a:off x="-930305" y="4162650"/>
              <a:ext cx="22262" cy="13837"/>
            </a:xfrm>
            <a:custGeom>
              <a:avLst/>
              <a:gdLst/>
              <a:ahLst/>
              <a:cxnLst/>
              <a:rect l="l" t="t" r="r" b="b"/>
              <a:pathLst>
                <a:path w="547" h="340" fill="none" extrusionOk="0">
                  <a:moveTo>
                    <a:pt x="1" y="0"/>
                  </a:moveTo>
                  <a:cubicBezTo>
                    <a:pt x="219" y="37"/>
                    <a:pt x="413" y="158"/>
                    <a:pt x="546" y="340"/>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21;p74">
              <a:extLst>
                <a:ext uri="{FF2B5EF4-FFF2-40B4-BE49-F238E27FC236}">
                  <a16:creationId xmlns:a16="http://schemas.microsoft.com/office/drawing/2014/main" id="{5B762B04-B5B9-4DD7-9ECF-BD07AAB8577D}"/>
                </a:ext>
              </a:extLst>
            </p:cNvPr>
            <p:cNvSpPr/>
            <p:nvPr/>
          </p:nvSpPr>
          <p:spPr>
            <a:xfrm>
              <a:off x="-810896" y="4157725"/>
              <a:ext cx="16320" cy="23198"/>
            </a:xfrm>
            <a:custGeom>
              <a:avLst/>
              <a:gdLst/>
              <a:ahLst/>
              <a:cxnLst/>
              <a:rect l="l" t="t" r="r" b="b"/>
              <a:pathLst>
                <a:path w="401" h="570" fill="none" extrusionOk="0">
                  <a:moveTo>
                    <a:pt x="0" y="0"/>
                  </a:moveTo>
                  <a:cubicBezTo>
                    <a:pt x="182" y="146"/>
                    <a:pt x="327" y="352"/>
                    <a:pt x="400" y="570"/>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22;p74">
              <a:extLst>
                <a:ext uri="{FF2B5EF4-FFF2-40B4-BE49-F238E27FC236}">
                  <a16:creationId xmlns:a16="http://schemas.microsoft.com/office/drawing/2014/main" id="{BB522969-654D-48F0-AD5A-361C79079326}"/>
                </a:ext>
              </a:extLst>
            </p:cNvPr>
            <p:cNvSpPr/>
            <p:nvPr/>
          </p:nvSpPr>
          <p:spPr>
            <a:xfrm>
              <a:off x="-1078813" y="3360722"/>
              <a:ext cx="667317" cy="767066"/>
            </a:xfrm>
            <a:custGeom>
              <a:avLst/>
              <a:gdLst/>
              <a:ahLst/>
              <a:cxnLst/>
              <a:rect l="l" t="t" r="r" b="b"/>
              <a:pathLst>
                <a:path w="16397" h="18848" extrusionOk="0">
                  <a:moveTo>
                    <a:pt x="7907" y="0"/>
                  </a:moveTo>
                  <a:cubicBezTo>
                    <a:pt x="7695" y="0"/>
                    <a:pt x="7484" y="11"/>
                    <a:pt x="7274" y="31"/>
                  </a:cubicBezTo>
                  <a:cubicBezTo>
                    <a:pt x="7274" y="31"/>
                    <a:pt x="7274" y="31"/>
                    <a:pt x="7273" y="31"/>
                  </a:cubicBezTo>
                  <a:cubicBezTo>
                    <a:pt x="7209" y="31"/>
                    <a:pt x="3852" y="43"/>
                    <a:pt x="2171" y="2528"/>
                  </a:cubicBezTo>
                  <a:cubicBezTo>
                    <a:pt x="922" y="4395"/>
                    <a:pt x="1722" y="7353"/>
                    <a:pt x="983" y="11389"/>
                  </a:cubicBezTo>
                  <a:cubicBezTo>
                    <a:pt x="1" y="16754"/>
                    <a:pt x="2596" y="18848"/>
                    <a:pt x="5630" y="18848"/>
                  </a:cubicBezTo>
                  <a:cubicBezTo>
                    <a:pt x="8512" y="18848"/>
                    <a:pt x="11791" y="16959"/>
                    <a:pt x="12777" y="14189"/>
                  </a:cubicBezTo>
                  <a:cubicBezTo>
                    <a:pt x="16396" y="3966"/>
                    <a:pt x="12015" y="0"/>
                    <a:pt x="7907"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23;p74">
              <a:extLst>
                <a:ext uri="{FF2B5EF4-FFF2-40B4-BE49-F238E27FC236}">
                  <a16:creationId xmlns:a16="http://schemas.microsoft.com/office/drawing/2014/main" id="{D8388D56-9B98-40ED-AE77-FA9B7F755B86}"/>
                </a:ext>
              </a:extLst>
            </p:cNvPr>
            <p:cNvSpPr/>
            <p:nvPr/>
          </p:nvSpPr>
          <p:spPr>
            <a:xfrm>
              <a:off x="-959404" y="3548954"/>
              <a:ext cx="30645" cy="80947"/>
            </a:xfrm>
            <a:custGeom>
              <a:avLst/>
              <a:gdLst/>
              <a:ahLst/>
              <a:cxnLst/>
              <a:rect l="l" t="t" r="r" b="b"/>
              <a:pathLst>
                <a:path w="753" h="1989" extrusionOk="0">
                  <a:moveTo>
                    <a:pt x="429" y="0"/>
                  </a:moveTo>
                  <a:cubicBezTo>
                    <a:pt x="238" y="0"/>
                    <a:pt x="61" y="432"/>
                    <a:pt x="37" y="970"/>
                  </a:cubicBezTo>
                  <a:cubicBezTo>
                    <a:pt x="1" y="1516"/>
                    <a:pt x="134" y="1976"/>
                    <a:pt x="316" y="1988"/>
                  </a:cubicBezTo>
                  <a:cubicBezTo>
                    <a:pt x="510" y="1988"/>
                    <a:pt x="691" y="1564"/>
                    <a:pt x="728" y="1007"/>
                  </a:cubicBezTo>
                  <a:cubicBezTo>
                    <a:pt x="752" y="461"/>
                    <a:pt x="631" y="13"/>
                    <a:pt x="437" y="0"/>
                  </a:cubicBezTo>
                  <a:cubicBezTo>
                    <a:pt x="434" y="0"/>
                    <a:pt x="432"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24;p74">
              <a:extLst>
                <a:ext uri="{FF2B5EF4-FFF2-40B4-BE49-F238E27FC236}">
                  <a16:creationId xmlns:a16="http://schemas.microsoft.com/office/drawing/2014/main" id="{FD258934-9767-499A-9A3F-CB7EE8EBC919}"/>
                </a:ext>
              </a:extLst>
            </p:cNvPr>
            <p:cNvSpPr/>
            <p:nvPr/>
          </p:nvSpPr>
          <p:spPr>
            <a:xfrm>
              <a:off x="-764540" y="3549442"/>
              <a:ext cx="30645" cy="80459"/>
            </a:xfrm>
            <a:custGeom>
              <a:avLst/>
              <a:gdLst/>
              <a:ahLst/>
              <a:cxnLst/>
              <a:rect l="l" t="t" r="r" b="b"/>
              <a:pathLst>
                <a:path w="753" h="1977" extrusionOk="0">
                  <a:moveTo>
                    <a:pt x="429" y="0"/>
                  </a:moveTo>
                  <a:cubicBezTo>
                    <a:pt x="238" y="0"/>
                    <a:pt x="61" y="421"/>
                    <a:pt x="25" y="970"/>
                  </a:cubicBezTo>
                  <a:cubicBezTo>
                    <a:pt x="0" y="1516"/>
                    <a:pt x="122" y="1964"/>
                    <a:pt x="316" y="1976"/>
                  </a:cubicBezTo>
                  <a:cubicBezTo>
                    <a:pt x="318" y="1977"/>
                    <a:pt x="321" y="1977"/>
                    <a:pt x="324" y="1977"/>
                  </a:cubicBezTo>
                  <a:cubicBezTo>
                    <a:pt x="515" y="1977"/>
                    <a:pt x="692" y="1545"/>
                    <a:pt x="716" y="1007"/>
                  </a:cubicBezTo>
                  <a:cubicBezTo>
                    <a:pt x="752" y="461"/>
                    <a:pt x="619" y="13"/>
                    <a:pt x="437" y="1"/>
                  </a:cubicBezTo>
                  <a:cubicBezTo>
                    <a:pt x="434" y="0"/>
                    <a:pt x="431"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25;p74">
              <a:extLst>
                <a:ext uri="{FF2B5EF4-FFF2-40B4-BE49-F238E27FC236}">
                  <a16:creationId xmlns:a16="http://schemas.microsoft.com/office/drawing/2014/main" id="{5AF8B479-E142-49EF-B3CA-EC1ED7CFA533}"/>
                </a:ext>
              </a:extLst>
            </p:cNvPr>
            <p:cNvSpPr/>
            <p:nvPr/>
          </p:nvSpPr>
          <p:spPr>
            <a:xfrm>
              <a:off x="-647614" y="3362961"/>
              <a:ext cx="33087" cy="42488"/>
            </a:xfrm>
            <a:custGeom>
              <a:avLst/>
              <a:gdLst/>
              <a:ahLst/>
              <a:cxnLst/>
              <a:rect l="l" t="t" r="r" b="b"/>
              <a:pathLst>
                <a:path w="813" h="1044" fill="none" extrusionOk="0">
                  <a:moveTo>
                    <a:pt x="0" y="1043"/>
                  </a:moveTo>
                  <a:lnTo>
                    <a:pt x="812" y="1"/>
                  </a:lnTo>
                </a:path>
              </a:pathLst>
            </a:custGeom>
            <a:solidFill>
              <a:schemeClr val="dk1"/>
            </a:solid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26;p74">
              <a:extLst>
                <a:ext uri="{FF2B5EF4-FFF2-40B4-BE49-F238E27FC236}">
                  <a16:creationId xmlns:a16="http://schemas.microsoft.com/office/drawing/2014/main" id="{39ADFD76-70B7-43A7-BF08-14AB9160FD5E}"/>
                </a:ext>
              </a:extLst>
            </p:cNvPr>
            <p:cNvSpPr/>
            <p:nvPr/>
          </p:nvSpPr>
          <p:spPr>
            <a:xfrm>
              <a:off x="-692016" y="3439434"/>
              <a:ext cx="55796" cy="52825"/>
            </a:xfrm>
            <a:custGeom>
              <a:avLst/>
              <a:gdLst/>
              <a:ahLst/>
              <a:cxnLst/>
              <a:rect l="l" t="t" r="r" b="b"/>
              <a:pathLst>
                <a:path w="1371" h="1298" fill="none" extrusionOk="0">
                  <a:moveTo>
                    <a:pt x="0" y="1"/>
                  </a:moveTo>
                  <a:cubicBezTo>
                    <a:pt x="0" y="1"/>
                    <a:pt x="922" y="85"/>
                    <a:pt x="1370" y="1298"/>
                  </a:cubicBez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27;p74">
              <a:extLst>
                <a:ext uri="{FF2B5EF4-FFF2-40B4-BE49-F238E27FC236}">
                  <a16:creationId xmlns:a16="http://schemas.microsoft.com/office/drawing/2014/main" id="{10413A22-BB80-4020-9FFA-7DCE243C3483}"/>
                </a:ext>
              </a:extLst>
            </p:cNvPr>
            <p:cNvSpPr/>
            <p:nvPr/>
          </p:nvSpPr>
          <p:spPr>
            <a:xfrm>
              <a:off x="-968765" y="3455713"/>
              <a:ext cx="50343" cy="44442"/>
            </a:xfrm>
            <a:custGeom>
              <a:avLst/>
              <a:gdLst/>
              <a:ahLst/>
              <a:cxnLst/>
              <a:rect l="l" t="t" r="r" b="b"/>
              <a:pathLst>
                <a:path w="1237" h="1092" fill="none" extrusionOk="0">
                  <a:moveTo>
                    <a:pt x="1237" y="1"/>
                  </a:moveTo>
                  <a:cubicBezTo>
                    <a:pt x="1079" y="1"/>
                    <a:pt x="618" y="98"/>
                    <a:pt x="0" y="1091"/>
                  </a:cubicBez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28;p74">
              <a:extLst>
                <a:ext uri="{FF2B5EF4-FFF2-40B4-BE49-F238E27FC236}">
                  <a16:creationId xmlns:a16="http://schemas.microsoft.com/office/drawing/2014/main" id="{4E878F45-584F-4685-8420-AE26F4F17294}"/>
                </a:ext>
              </a:extLst>
            </p:cNvPr>
            <p:cNvSpPr/>
            <p:nvPr/>
          </p:nvSpPr>
          <p:spPr>
            <a:xfrm>
              <a:off x="-948538" y="3283558"/>
              <a:ext cx="74517" cy="116436"/>
            </a:xfrm>
            <a:custGeom>
              <a:avLst/>
              <a:gdLst/>
              <a:ahLst/>
              <a:cxnLst/>
              <a:rect l="l" t="t" r="r" b="b"/>
              <a:pathLst>
                <a:path w="1831" h="2861" fill="none" extrusionOk="0">
                  <a:moveTo>
                    <a:pt x="0" y="2861"/>
                  </a:moveTo>
                  <a:cubicBezTo>
                    <a:pt x="0" y="2861"/>
                    <a:pt x="400" y="1770"/>
                    <a:pt x="1831" y="0"/>
                  </a:cubicBezTo>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9;p74">
              <a:extLst>
                <a:ext uri="{FF2B5EF4-FFF2-40B4-BE49-F238E27FC236}">
                  <a16:creationId xmlns:a16="http://schemas.microsoft.com/office/drawing/2014/main" id="{D38BD9F4-3C71-4983-9981-7C7A63A2A27D}"/>
                </a:ext>
              </a:extLst>
            </p:cNvPr>
            <p:cNvSpPr/>
            <p:nvPr/>
          </p:nvSpPr>
          <p:spPr>
            <a:xfrm>
              <a:off x="-607159" y="3704993"/>
              <a:ext cx="240766" cy="243859"/>
            </a:xfrm>
            <a:custGeom>
              <a:avLst/>
              <a:gdLst/>
              <a:ahLst/>
              <a:cxnLst/>
              <a:rect l="l" t="t" r="r" b="b"/>
              <a:pathLst>
                <a:path w="5916" h="5992" extrusionOk="0">
                  <a:moveTo>
                    <a:pt x="3379" y="0"/>
                  </a:moveTo>
                  <a:cubicBezTo>
                    <a:pt x="2128" y="0"/>
                    <a:pt x="483" y="1442"/>
                    <a:pt x="1552" y="3136"/>
                  </a:cubicBezTo>
                  <a:cubicBezTo>
                    <a:pt x="1552" y="3136"/>
                    <a:pt x="0" y="4906"/>
                    <a:pt x="1188" y="5730"/>
                  </a:cubicBezTo>
                  <a:cubicBezTo>
                    <a:pt x="1448" y="5910"/>
                    <a:pt x="1721" y="5991"/>
                    <a:pt x="1995" y="5991"/>
                  </a:cubicBezTo>
                  <a:cubicBezTo>
                    <a:pt x="3918" y="5991"/>
                    <a:pt x="5916" y="2009"/>
                    <a:pt x="4218" y="312"/>
                  </a:cubicBezTo>
                  <a:cubicBezTo>
                    <a:pt x="4001" y="97"/>
                    <a:pt x="3703" y="0"/>
                    <a:pt x="3379"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30;p74">
              <a:extLst>
                <a:ext uri="{FF2B5EF4-FFF2-40B4-BE49-F238E27FC236}">
                  <a16:creationId xmlns:a16="http://schemas.microsoft.com/office/drawing/2014/main" id="{C29F2B04-4E94-44BF-8CEC-E6C2E5EB9400}"/>
                </a:ext>
              </a:extLst>
            </p:cNvPr>
            <p:cNvSpPr/>
            <p:nvPr/>
          </p:nvSpPr>
          <p:spPr>
            <a:xfrm>
              <a:off x="-530687" y="3633322"/>
              <a:ext cx="50831" cy="60721"/>
            </a:xfrm>
            <a:custGeom>
              <a:avLst/>
              <a:gdLst/>
              <a:ahLst/>
              <a:cxnLst/>
              <a:rect l="l" t="t" r="r" b="b"/>
              <a:pathLst>
                <a:path w="1249" h="1492" fill="none" extrusionOk="0">
                  <a:moveTo>
                    <a:pt x="0" y="1491"/>
                  </a:moveTo>
                  <a:lnTo>
                    <a:pt x="1249" y="0"/>
                  </a:ln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31;p74">
              <a:extLst>
                <a:ext uri="{FF2B5EF4-FFF2-40B4-BE49-F238E27FC236}">
                  <a16:creationId xmlns:a16="http://schemas.microsoft.com/office/drawing/2014/main" id="{D860F083-CDD5-434B-ABC0-31F0C7FEBDDC}"/>
                </a:ext>
              </a:extLst>
            </p:cNvPr>
            <p:cNvSpPr/>
            <p:nvPr/>
          </p:nvSpPr>
          <p:spPr>
            <a:xfrm>
              <a:off x="-530687" y="3607641"/>
              <a:ext cx="37523" cy="44930"/>
            </a:xfrm>
            <a:custGeom>
              <a:avLst/>
              <a:gdLst/>
              <a:ahLst/>
              <a:cxnLst/>
              <a:rect l="l" t="t" r="r" b="b"/>
              <a:pathLst>
                <a:path w="922" h="1104" fill="none" extrusionOk="0">
                  <a:moveTo>
                    <a:pt x="0" y="1104"/>
                  </a:moveTo>
                  <a:lnTo>
                    <a:pt x="921" y="1"/>
                  </a:lnTo>
                </a:path>
              </a:pathLst>
            </a:custGeom>
            <a:solidFill>
              <a:schemeClr val="dk1"/>
            </a:solid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32;p74">
              <a:extLst>
                <a:ext uri="{FF2B5EF4-FFF2-40B4-BE49-F238E27FC236}">
                  <a16:creationId xmlns:a16="http://schemas.microsoft.com/office/drawing/2014/main" id="{22A18AF2-DEFF-4E4E-8FEA-C86A51C9623E}"/>
                </a:ext>
              </a:extLst>
            </p:cNvPr>
            <p:cNvSpPr/>
            <p:nvPr/>
          </p:nvSpPr>
          <p:spPr>
            <a:xfrm>
              <a:off x="-689574" y="3322018"/>
              <a:ext cx="70122" cy="84407"/>
            </a:xfrm>
            <a:custGeom>
              <a:avLst/>
              <a:gdLst/>
              <a:ahLst/>
              <a:cxnLst/>
              <a:rect l="l" t="t" r="r" b="b"/>
              <a:pathLst>
                <a:path w="1723" h="2074" fill="none" extrusionOk="0">
                  <a:moveTo>
                    <a:pt x="1" y="2073"/>
                  </a:moveTo>
                  <a:lnTo>
                    <a:pt x="1722" y="1"/>
                  </a:lnTo>
                </a:path>
              </a:pathLst>
            </a:custGeom>
            <a:solidFill>
              <a:schemeClr val="dk1"/>
            </a:solid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3;p74">
              <a:extLst>
                <a:ext uri="{FF2B5EF4-FFF2-40B4-BE49-F238E27FC236}">
                  <a16:creationId xmlns:a16="http://schemas.microsoft.com/office/drawing/2014/main" id="{E309129E-CBD2-46D8-A2E0-191AF4E7D39C}"/>
                </a:ext>
              </a:extLst>
            </p:cNvPr>
            <p:cNvSpPr/>
            <p:nvPr/>
          </p:nvSpPr>
          <p:spPr>
            <a:xfrm>
              <a:off x="-1288939" y="4007750"/>
              <a:ext cx="283702" cy="384306"/>
            </a:xfrm>
            <a:custGeom>
              <a:avLst/>
              <a:gdLst/>
              <a:ahLst/>
              <a:cxnLst/>
              <a:rect l="l" t="t" r="r" b="b"/>
              <a:pathLst>
                <a:path w="6971" h="9443" extrusionOk="0">
                  <a:moveTo>
                    <a:pt x="3297" y="2728"/>
                  </a:moveTo>
                  <a:cubicBezTo>
                    <a:pt x="4061" y="2728"/>
                    <a:pt x="4667" y="3625"/>
                    <a:pt x="4667" y="4728"/>
                  </a:cubicBezTo>
                  <a:cubicBezTo>
                    <a:pt x="4667" y="5831"/>
                    <a:pt x="4049" y="6716"/>
                    <a:pt x="3297" y="6716"/>
                  </a:cubicBezTo>
                  <a:cubicBezTo>
                    <a:pt x="2546" y="6716"/>
                    <a:pt x="1940" y="5831"/>
                    <a:pt x="1940" y="4728"/>
                  </a:cubicBezTo>
                  <a:cubicBezTo>
                    <a:pt x="1940" y="3625"/>
                    <a:pt x="2546" y="2728"/>
                    <a:pt x="3297" y="2728"/>
                  </a:cubicBezTo>
                  <a:close/>
                  <a:moveTo>
                    <a:pt x="3491" y="0"/>
                  </a:moveTo>
                  <a:cubicBezTo>
                    <a:pt x="1564" y="0"/>
                    <a:pt x="0" y="2122"/>
                    <a:pt x="0" y="4728"/>
                  </a:cubicBezTo>
                  <a:cubicBezTo>
                    <a:pt x="0" y="7322"/>
                    <a:pt x="1564" y="9443"/>
                    <a:pt x="3491" y="9443"/>
                  </a:cubicBezTo>
                  <a:cubicBezTo>
                    <a:pt x="5407" y="9443"/>
                    <a:pt x="6970" y="7322"/>
                    <a:pt x="6970" y="4728"/>
                  </a:cubicBezTo>
                  <a:cubicBezTo>
                    <a:pt x="6970" y="2122"/>
                    <a:pt x="5407" y="0"/>
                    <a:pt x="3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34;p74">
              <a:extLst>
                <a:ext uri="{FF2B5EF4-FFF2-40B4-BE49-F238E27FC236}">
                  <a16:creationId xmlns:a16="http://schemas.microsoft.com/office/drawing/2014/main" id="{2E4F149A-9662-4440-9508-D89180093D60}"/>
                </a:ext>
              </a:extLst>
            </p:cNvPr>
            <p:cNvSpPr/>
            <p:nvPr/>
          </p:nvSpPr>
          <p:spPr>
            <a:xfrm>
              <a:off x="-1116785" y="4034856"/>
              <a:ext cx="39029" cy="37075"/>
            </a:xfrm>
            <a:custGeom>
              <a:avLst/>
              <a:gdLst/>
              <a:ahLst/>
              <a:cxnLst/>
              <a:rect l="l" t="t" r="r" b="b"/>
              <a:pathLst>
                <a:path w="959" h="911" fill="none" extrusionOk="0">
                  <a:moveTo>
                    <a:pt x="1" y="1"/>
                  </a:moveTo>
                  <a:cubicBezTo>
                    <a:pt x="1" y="1"/>
                    <a:pt x="740" y="304"/>
                    <a:pt x="958" y="910"/>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35;p74">
              <a:extLst>
                <a:ext uri="{FF2B5EF4-FFF2-40B4-BE49-F238E27FC236}">
                  <a16:creationId xmlns:a16="http://schemas.microsoft.com/office/drawing/2014/main" id="{54ACC5BB-2C5F-4D1D-8F69-9EF9E4CE755A}"/>
                </a:ext>
              </a:extLst>
            </p:cNvPr>
            <p:cNvSpPr/>
            <p:nvPr/>
          </p:nvSpPr>
          <p:spPr>
            <a:xfrm>
              <a:off x="-735929" y="3981581"/>
              <a:ext cx="334004" cy="457847"/>
            </a:xfrm>
            <a:custGeom>
              <a:avLst/>
              <a:gdLst/>
              <a:ahLst/>
              <a:cxnLst/>
              <a:rect l="l" t="t" r="r" b="b"/>
              <a:pathLst>
                <a:path w="8207" h="11250" extrusionOk="0">
                  <a:moveTo>
                    <a:pt x="4146" y="1"/>
                  </a:moveTo>
                  <a:cubicBezTo>
                    <a:pt x="1855" y="1"/>
                    <a:pt x="1" y="2522"/>
                    <a:pt x="1" y="5625"/>
                  </a:cubicBezTo>
                  <a:cubicBezTo>
                    <a:pt x="1" y="8740"/>
                    <a:pt x="1855" y="11249"/>
                    <a:pt x="4146" y="11249"/>
                  </a:cubicBezTo>
                  <a:cubicBezTo>
                    <a:pt x="5916" y="11249"/>
                    <a:pt x="7407" y="9771"/>
                    <a:pt x="8013" y="7686"/>
                  </a:cubicBezTo>
                  <a:lnTo>
                    <a:pt x="8122" y="7237"/>
                  </a:lnTo>
                  <a:cubicBezTo>
                    <a:pt x="8207" y="6837"/>
                    <a:pt x="7964" y="6449"/>
                    <a:pt x="7576" y="6365"/>
                  </a:cubicBezTo>
                  <a:lnTo>
                    <a:pt x="5152" y="5807"/>
                  </a:lnTo>
                  <a:cubicBezTo>
                    <a:pt x="5090" y="5793"/>
                    <a:pt x="5027" y="5786"/>
                    <a:pt x="4966" y="5786"/>
                  </a:cubicBezTo>
                  <a:cubicBezTo>
                    <a:pt x="4597" y="5786"/>
                    <a:pt x="4262" y="6025"/>
                    <a:pt x="4158" y="6389"/>
                  </a:cubicBezTo>
                  <a:lnTo>
                    <a:pt x="4122" y="6486"/>
                  </a:lnTo>
                  <a:cubicBezTo>
                    <a:pt x="4025" y="6837"/>
                    <a:pt x="4158" y="7213"/>
                    <a:pt x="4461" y="7419"/>
                  </a:cubicBezTo>
                  <a:lnTo>
                    <a:pt x="4643" y="7540"/>
                  </a:lnTo>
                  <a:cubicBezTo>
                    <a:pt x="5540" y="7807"/>
                    <a:pt x="4752" y="8328"/>
                    <a:pt x="4679" y="8389"/>
                  </a:cubicBezTo>
                  <a:cubicBezTo>
                    <a:pt x="4473" y="8534"/>
                    <a:pt x="4219" y="8619"/>
                    <a:pt x="3964" y="8631"/>
                  </a:cubicBezTo>
                  <a:cubicBezTo>
                    <a:pt x="3067" y="8631"/>
                    <a:pt x="2316" y="6946"/>
                    <a:pt x="2316" y="5625"/>
                  </a:cubicBezTo>
                  <a:cubicBezTo>
                    <a:pt x="2316" y="4316"/>
                    <a:pt x="3043" y="3249"/>
                    <a:pt x="3928" y="3249"/>
                  </a:cubicBezTo>
                  <a:cubicBezTo>
                    <a:pt x="4182" y="3262"/>
                    <a:pt x="4437" y="3334"/>
                    <a:pt x="4643" y="3492"/>
                  </a:cubicBezTo>
                  <a:cubicBezTo>
                    <a:pt x="4826" y="3621"/>
                    <a:pt x="5043" y="3685"/>
                    <a:pt x="5262" y="3685"/>
                  </a:cubicBezTo>
                  <a:cubicBezTo>
                    <a:pt x="5435" y="3685"/>
                    <a:pt x="5610" y="3645"/>
                    <a:pt x="5770" y="3565"/>
                  </a:cubicBezTo>
                  <a:lnTo>
                    <a:pt x="6570" y="3165"/>
                  </a:lnTo>
                  <a:cubicBezTo>
                    <a:pt x="7213" y="2849"/>
                    <a:pt x="7395" y="2025"/>
                    <a:pt x="6946" y="1468"/>
                  </a:cubicBezTo>
                  <a:cubicBezTo>
                    <a:pt x="6207" y="558"/>
                    <a:pt x="5225" y="1"/>
                    <a:pt x="4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636;p74">
              <a:extLst>
                <a:ext uri="{FF2B5EF4-FFF2-40B4-BE49-F238E27FC236}">
                  <a16:creationId xmlns:a16="http://schemas.microsoft.com/office/drawing/2014/main" id="{76A84947-92EB-415D-9C52-EB9B51C8007C}"/>
                </a:ext>
              </a:extLst>
            </p:cNvPr>
            <p:cNvSpPr/>
            <p:nvPr/>
          </p:nvSpPr>
          <p:spPr>
            <a:xfrm>
              <a:off x="-523321" y="4013652"/>
              <a:ext cx="44442" cy="45947"/>
            </a:xfrm>
            <a:custGeom>
              <a:avLst/>
              <a:gdLst/>
              <a:ahLst/>
              <a:cxnLst/>
              <a:rect l="l" t="t" r="r" b="b"/>
              <a:pathLst>
                <a:path w="1092" h="1129" fill="none" extrusionOk="0">
                  <a:moveTo>
                    <a:pt x="1" y="1"/>
                  </a:moveTo>
                  <a:cubicBezTo>
                    <a:pt x="1" y="1"/>
                    <a:pt x="777" y="401"/>
                    <a:pt x="1092" y="1128"/>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37;p74">
              <a:extLst>
                <a:ext uri="{FF2B5EF4-FFF2-40B4-BE49-F238E27FC236}">
                  <a16:creationId xmlns:a16="http://schemas.microsoft.com/office/drawing/2014/main" id="{6D28031A-C250-4783-BFE4-01F270B1AE56}"/>
                </a:ext>
              </a:extLst>
            </p:cNvPr>
            <p:cNvSpPr/>
            <p:nvPr/>
          </p:nvSpPr>
          <p:spPr>
            <a:xfrm>
              <a:off x="-461134" y="4255890"/>
              <a:ext cx="39477" cy="33575"/>
            </a:xfrm>
            <a:custGeom>
              <a:avLst/>
              <a:gdLst/>
              <a:ahLst/>
              <a:cxnLst/>
              <a:rect l="l" t="t" r="r" b="b"/>
              <a:pathLst>
                <a:path w="970" h="825" fill="none" extrusionOk="0">
                  <a:moveTo>
                    <a:pt x="0" y="0"/>
                  </a:moveTo>
                  <a:cubicBezTo>
                    <a:pt x="0" y="0"/>
                    <a:pt x="970" y="85"/>
                    <a:pt x="800" y="825"/>
                  </a:cubicBezTo>
                </a:path>
              </a:pathLst>
            </a:custGeom>
            <a:noFill/>
            <a:ln w="3950" cap="rnd" cmpd="sng">
              <a:solidFill>
                <a:srgbClr val="FFFFFF"/>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38;p74">
              <a:extLst>
                <a:ext uri="{FF2B5EF4-FFF2-40B4-BE49-F238E27FC236}">
                  <a16:creationId xmlns:a16="http://schemas.microsoft.com/office/drawing/2014/main" id="{C295AC94-74D5-4F5E-8095-719886ACD256}"/>
                </a:ext>
              </a:extLst>
            </p:cNvPr>
            <p:cNvSpPr/>
            <p:nvPr/>
          </p:nvSpPr>
          <p:spPr>
            <a:xfrm>
              <a:off x="-529222" y="3762581"/>
              <a:ext cx="72075" cy="68087"/>
            </a:xfrm>
            <a:custGeom>
              <a:avLst/>
              <a:gdLst/>
              <a:ahLst/>
              <a:cxnLst/>
              <a:rect l="l" t="t" r="r" b="b"/>
              <a:pathLst>
                <a:path w="1771" h="1673" fill="none" extrusionOk="0">
                  <a:moveTo>
                    <a:pt x="0" y="1673"/>
                  </a:moveTo>
                  <a:cubicBezTo>
                    <a:pt x="0" y="667"/>
                    <a:pt x="1031" y="0"/>
                    <a:pt x="1770" y="994"/>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9;p74">
              <a:extLst>
                <a:ext uri="{FF2B5EF4-FFF2-40B4-BE49-F238E27FC236}">
                  <a16:creationId xmlns:a16="http://schemas.microsoft.com/office/drawing/2014/main" id="{281C1C39-BB0B-467D-AD49-409C27B4C282}"/>
                </a:ext>
              </a:extLst>
            </p:cNvPr>
            <p:cNvSpPr/>
            <p:nvPr/>
          </p:nvSpPr>
          <p:spPr>
            <a:xfrm>
              <a:off x="-543548" y="3830630"/>
              <a:ext cx="39517" cy="59256"/>
            </a:xfrm>
            <a:custGeom>
              <a:avLst/>
              <a:gdLst/>
              <a:ahLst/>
              <a:cxnLst/>
              <a:rect l="l" t="t" r="r" b="b"/>
              <a:pathLst>
                <a:path w="971" h="1456" fill="none" extrusionOk="0">
                  <a:moveTo>
                    <a:pt x="1" y="983"/>
                  </a:moveTo>
                  <a:cubicBezTo>
                    <a:pt x="255" y="1455"/>
                    <a:pt x="971" y="1358"/>
                    <a:pt x="971" y="680"/>
                  </a:cubicBezTo>
                  <a:cubicBezTo>
                    <a:pt x="971" y="73"/>
                    <a:pt x="352" y="1"/>
                    <a:pt x="352" y="1"/>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0;p74">
              <a:extLst>
                <a:ext uri="{FF2B5EF4-FFF2-40B4-BE49-F238E27FC236}">
                  <a16:creationId xmlns:a16="http://schemas.microsoft.com/office/drawing/2014/main" id="{E96B561F-F229-4305-B6D6-E56A6D4CB80D}"/>
                </a:ext>
              </a:extLst>
            </p:cNvPr>
            <p:cNvSpPr/>
            <p:nvPr/>
          </p:nvSpPr>
          <p:spPr>
            <a:xfrm>
              <a:off x="-972224" y="3695673"/>
              <a:ext cx="267912" cy="323749"/>
            </a:xfrm>
            <a:custGeom>
              <a:avLst/>
              <a:gdLst/>
              <a:ahLst/>
              <a:cxnLst/>
              <a:rect l="l" t="t" r="r" b="b"/>
              <a:pathLst>
                <a:path w="6583" h="7955" extrusionOk="0">
                  <a:moveTo>
                    <a:pt x="3336" y="0"/>
                  </a:moveTo>
                  <a:cubicBezTo>
                    <a:pt x="878" y="0"/>
                    <a:pt x="239" y="2242"/>
                    <a:pt x="122" y="4189"/>
                  </a:cubicBezTo>
                  <a:cubicBezTo>
                    <a:pt x="0" y="6202"/>
                    <a:pt x="219" y="7850"/>
                    <a:pt x="2000" y="7947"/>
                  </a:cubicBezTo>
                  <a:cubicBezTo>
                    <a:pt x="2091" y="7952"/>
                    <a:pt x="2182" y="7954"/>
                    <a:pt x="2273" y="7954"/>
                  </a:cubicBezTo>
                  <a:cubicBezTo>
                    <a:pt x="2646" y="7954"/>
                    <a:pt x="3022" y="7914"/>
                    <a:pt x="3382" y="7826"/>
                  </a:cubicBezTo>
                  <a:cubicBezTo>
                    <a:pt x="4897" y="7499"/>
                    <a:pt x="6437" y="6468"/>
                    <a:pt x="6546" y="4565"/>
                  </a:cubicBezTo>
                  <a:cubicBezTo>
                    <a:pt x="6582" y="4080"/>
                    <a:pt x="6582" y="3596"/>
                    <a:pt x="6546" y="3111"/>
                  </a:cubicBezTo>
                  <a:cubicBezTo>
                    <a:pt x="6388" y="1244"/>
                    <a:pt x="5564" y="129"/>
                    <a:pt x="3588" y="8"/>
                  </a:cubicBezTo>
                  <a:cubicBezTo>
                    <a:pt x="3502" y="3"/>
                    <a:pt x="3418"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1;p74">
              <a:extLst>
                <a:ext uri="{FF2B5EF4-FFF2-40B4-BE49-F238E27FC236}">
                  <a16:creationId xmlns:a16="http://schemas.microsoft.com/office/drawing/2014/main" id="{68F295C1-FB4C-4B4C-B18C-CFD85A9292F2}"/>
                </a:ext>
              </a:extLst>
            </p:cNvPr>
            <p:cNvSpPr/>
            <p:nvPr/>
          </p:nvSpPr>
          <p:spPr>
            <a:xfrm>
              <a:off x="-887978" y="3820048"/>
              <a:ext cx="183668" cy="194127"/>
            </a:xfrm>
            <a:custGeom>
              <a:avLst/>
              <a:gdLst/>
              <a:ahLst/>
              <a:cxnLst/>
              <a:rect l="l" t="t" r="r" b="b"/>
              <a:pathLst>
                <a:path w="4513" h="4770" extrusionOk="0">
                  <a:moveTo>
                    <a:pt x="3946" y="1"/>
                  </a:moveTo>
                  <a:cubicBezTo>
                    <a:pt x="1534" y="1"/>
                    <a:pt x="1" y="2679"/>
                    <a:pt x="1312" y="4770"/>
                  </a:cubicBezTo>
                  <a:cubicBezTo>
                    <a:pt x="2827" y="4443"/>
                    <a:pt x="4367" y="3412"/>
                    <a:pt x="4476" y="1509"/>
                  </a:cubicBezTo>
                  <a:cubicBezTo>
                    <a:pt x="4512" y="1024"/>
                    <a:pt x="4512" y="540"/>
                    <a:pt x="4476" y="55"/>
                  </a:cubicBezTo>
                  <a:cubicBezTo>
                    <a:pt x="4367" y="30"/>
                    <a:pt x="4246" y="18"/>
                    <a:pt x="4137" y="6"/>
                  </a:cubicBezTo>
                  <a:cubicBezTo>
                    <a:pt x="4073" y="3"/>
                    <a:pt x="4009" y="1"/>
                    <a:pt x="3946" y="1"/>
                  </a:cubicBezTo>
                  <a:close/>
                </a:path>
              </a:pathLst>
            </a:custGeom>
            <a:solidFill>
              <a:srgbClr val="D96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2;p74">
              <a:extLst>
                <a:ext uri="{FF2B5EF4-FFF2-40B4-BE49-F238E27FC236}">
                  <a16:creationId xmlns:a16="http://schemas.microsoft.com/office/drawing/2014/main" id="{1B0D9225-8C40-4B2D-BED6-3BD9B2C67C7F}"/>
                </a:ext>
              </a:extLst>
            </p:cNvPr>
            <p:cNvSpPr/>
            <p:nvPr/>
          </p:nvSpPr>
          <p:spPr>
            <a:xfrm>
              <a:off x="-794616" y="3809426"/>
              <a:ext cx="62186" cy="118918"/>
            </a:xfrm>
            <a:custGeom>
              <a:avLst/>
              <a:gdLst/>
              <a:ahLst/>
              <a:cxnLst/>
              <a:rect l="l" t="t" r="r" b="b"/>
              <a:pathLst>
                <a:path w="1528" h="2922" fill="none" extrusionOk="0">
                  <a:moveTo>
                    <a:pt x="1527" y="1"/>
                  </a:moveTo>
                  <a:cubicBezTo>
                    <a:pt x="1527" y="1"/>
                    <a:pt x="230" y="1298"/>
                    <a:pt x="0" y="2922"/>
                  </a:cubicBezTo>
                </a:path>
              </a:pathLst>
            </a:custGeom>
            <a:noFill/>
            <a:ln w="3950" cap="rnd" cmpd="sng">
              <a:solidFill>
                <a:schemeClr val="dk1"/>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43;p74">
              <a:extLst>
                <a:ext uri="{FF2B5EF4-FFF2-40B4-BE49-F238E27FC236}">
                  <a16:creationId xmlns:a16="http://schemas.microsoft.com/office/drawing/2014/main" id="{4A18F603-B190-4FCC-AE47-BB23EAC7D07D}"/>
                </a:ext>
              </a:extLst>
            </p:cNvPr>
            <p:cNvSpPr/>
            <p:nvPr/>
          </p:nvSpPr>
          <p:spPr>
            <a:xfrm>
              <a:off x="-916996" y="3584972"/>
              <a:ext cx="73581" cy="90308"/>
            </a:xfrm>
            <a:custGeom>
              <a:avLst/>
              <a:gdLst/>
              <a:ahLst/>
              <a:cxnLst/>
              <a:rect l="l" t="t" r="r" b="b"/>
              <a:pathLst>
                <a:path w="1808" h="2219" fill="none" extrusionOk="0">
                  <a:moveTo>
                    <a:pt x="971" y="255"/>
                  </a:moveTo>
                  <a:cubicBezTo>
                    <a:pt x="971" y="255"/>
                    <a:pt x="1" y="0"/>
                    <a:pt x="146" y="1115"/>
                  </a:cubicBezTo>
                  <a:cubicBezTo>
                    <a:pt x="280" y="2219"/>
                    <a:pt x="1807" y="1661"/>
                    <a:pt x="1807" y="1661"/>
                  </a:cubicBez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4;p74">
              <a:extLst>
                <a:ext uri="{FF2B5EF4-FFF2-40B4-BE49-F238E27FC236}">
                  <a16:creationId xmlns:a16="http://schemas.microsoft.com/office/drawing/2014/main" id="{6AF00505-06C7-4242-A013-EAA85E178E6F}"/>
                </a:ext>
              </a:extLst>
            </p:cNvPr>
            <p:cNvSpPr/>
            <p:nvPr/>
          </p:nvSpPr>
          <p:spPr>
            <a:xfrm>
              <a:off x="-877519" y="3515418"/>
              <a:ext cx="20267" cy="79442"/>
            </a:xfrm>
            <a:custGeom>
              <a:avLst/>
              <a:gdLst/>
              <a:ahLst/>
              <a:cxnLst/>
              <a:rect l="l" t="t" r="r" b="b"/>
              <a:pathLst>
                <a:path w="498" h="1952" fill="none" extrusionOk="0">
                  <a:moveTo>
                    <a:pt x="498" y="0"/>
                  </a:moveTo>
                  <a:lnTo>
                    <a:pt x="1" y="1952"/>
                  </a:lnTo>
                </a:path>
              </a:pathLst>
            </a:custGeom>
            <a:solidFill>
              <a:schemeClr val="dk1"/>
            </a:solid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45;p74">
              <a:extLst>
                <a:ext uri="{FF2B5EF4-FFF2-40B4-BE49-F238E27FC236}">
                  <a16:creationId xmlns:a16="http://schemas.microsoft.com/office/drawing/2014/main" id="{2692417B-1CAB-4B31-AA21-3014D6042512}"/>
                </a:ext>
              </a:extLst>
            </p:cNvPr>
            <p:cNvSpPr/>
            <p:nvPr/>
          </p:nvSpPr>
          <p:spPr>
            <a:xfrm>
              <a:off x="-1213444" y="3732383"/>
              <a:ext cx="53802" cy="142197"/>
            </a:xfrm>
            <a:custGeom>
              <a:avLst/>
              <a:gdLst/>
              <a:ahLst/>
              <a:cxnLst/>
              <a:rect l="l" t="t" r="r" b="b"/>
              <a:pathLst>
                <a:path w="1322" h="3494" extrusionOk="0">
                  <a:moveTo>
                    <a:pt x="526" y="0"/>
                  </a:moveTo>
                  <a:cubicBezTo>
                    <a:pt x="351" y="0"/>
                    <a:pt x="275" y="368"/>
                    <a:pt x="376" y="912"/>
                  </a:cubicBezTo>
                  <a:cubicBezTo>
                    <a:pt x="606" y="2233"/>
                    <a:pt x="0" y="3494"/>
                    <a:pt x="0" y="3494"/>
                  </a:cubicBezTo>
                  <a:lnTo>
                    <a:pt x="1321" y="1445"/>
                  </a:lnTo>
                  <a:cubicBezTo>
                    <a:pt x="1004" y="407"/>
                    <a:pt x="710" y="0"/>
                    <a:pt x="526"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46;p74">
              <a:extLst>
                <a:ext uri="{FF2B5EF4-FFF2-40B4-BE49-F238E27FC236}">
                  <a16:creationId xmlns:a16="http://schemas.microsoft.com/office/drawing/2014/main" id="{F7074292-FCEA-4518-A325-BC1E6AE7792A}"/>
                </a:ext>
              </a:extLst>
            </p:cNvPr>
            <p:cNvSpPr/>
            <p:nvPr/>
          </p:nvSpPr>
          <p:spPr>
            <a:xfrm>
              <a:off x="-891316" y="3694981"/>
              <a:ext cx="120139" cy="65442"/>
            </a:xfrm>
            <a:custGeom>
              <a:avLst/>
              <a:gdLst/>
              <a:ahLst/>
              <a:cxnLst/>
              <a:rect l="l" t="t" r="r" b="b"/>
              <a:pathLst>
                <a:path w="2952" h="1608" extrusionOk="0">
                  <a:moveTo>
                    <a:pt x="1443" y="0"/>
                  </a:moveTo>
                  <a:cubicBezTo>
                    <a:pt x="1043" y="0"/>
                    <a:pt x="590" y="61"/>
                    <a:pt x="134" y="243"/>
                  </a:cubicBezTo>
                  <a:cubicBezTo>
                    <a:pt x="134" y="243"/>
                    <a:pt x="0" y="1273"/>
                    <a:pt x="437" y="1491"/>
                  </a:cubicBezTo>
                  <a:cubicBezTo>
                    <a:pt x="572" y="1561"/>
                    <a:pt x="721" y="1596"/>
                    <a:pt x="863" y="1596"/>
                  </a:cubicBezTo>
                  <a:cubicBezTo>
                    <a:pt x="1145" y="1596"/>
                    <a:pt x="1401" y="1458"/>
                    <a:pt x="1480" y="1174"/>
                  </a:cubicBezTo>
                  <a:lnTo>
                    <a:pt x="1480" y="1174"/>
                  </a:lnTo>
                  <a:cubicBezTo>
                    <a:pt x="1481" y="1327"/>
                    <a:pt x="1557" y="1547"/>
                    <a:pt x="1964" y="1600"/>
                  </a:cubicBezTo>
                  <a:cubicBezTo>
                    <a:pt x="1999" y="1605"/>
                    <a:pt x="2033" y="1607"/>
                    <a:pt x="2067" y="1607"/>
                  </a:cubicBezTo>
                  <a:cubicBezTo>
                    <a:pt x="2654" y="1607"/>
                    <a:pt x="2951" y="920"/>
                    <a:pt x="2837" y="243"/>
                  </a:cubicBezTo>
                  <a:cubicBezTo>
                    <a:pt x="2837" y="243"/>
                    <a:pt x="2244" y="0"/>
                    <a:pt x="1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47;p74">
              <a:extLst>
                <a:ext uri="{FF2B5EF4-FFF2-40B4-BE49-F238E27FC236}">
                  <a16:creationId xmlns:a16="http://schemas.microsoft.com/office/drawing/2014/main" id="{A7B948F9-8330-49B8-A4D3-BBF6E164CC2D}"/>
                </a:ext>
              </a:extLst>
            </p:cNvPr>
            <p:cNvSpPr/>
            <p:nvPr/>
          </p:nvSpPr>
          <p:spPr>
            <a:xfrm>
              <a:off x="-833605" y="3695958"/>
              <a:ext cx="3012" cy="69593"/>
            </a:xfrm>
            <a:custGeom>
              <a:avLst/>
              <a:gdLst/>
              <a:ahLst/>
              <a:cxnLst/>
              <a:rect l="l" t="t" r="r" b="b"/>
              <a:pathLst>
                <a:path w="74" h="1710" fill="none" extrusionOk="0">
                  <a:moveTo>
                    <a:pt x="73" y="1710"/>
                  </a:moveTo>
                  <a:lnTo>
                    <a:pt x="1" y="1"/>
                  </a:lnTo>
                </a:path>
              </a:pathLst>
            </a:custGeom>
            <a:noFill/>
            <a:ln w="3950" cap="rnd" cmpd="sng">
              <a:solidFill>
                <a:srgbClr val="324266"/>
              </a:solidFill>
              <a:prstDash val="solid"/>
              <a:miter lim="121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70"/>
          <p:cNvSpPr txBox="1">
            <a:spLocks noGrp="1"/>
          </p:cNvSpPr>
          <p:nvPr>
            <p:ph type="title"/>
          </p:nvPr>
        </p:nvSpPr>
        <p:spPr>
          <a:xfrm>
            <a:off x="1981200" y="445025"/>
            <a:ext cx="5181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Mentions </a:t>
            </a:r>
            <a:r>
              <a:rPr lang="en">
                <a:solidFill>
                  <a:schemeClr val="accent1"/>
                </a:solidFill>
              </a:rPr>
              <a:t>and </a:t>
            </a:r>
            <a:r>
              <a:rPr lang="en"/>
              <a:t>medals</a:t>
            </a:r>
            <a:endParaRPr/>
          </a:p>
        </p:txBody>
      </p:sp>
      <p:sp>
        <p:nvSpPr>
          <p:cNvPr id="1963" name="Google Shape;1963;p70"/>
          <p:cNvSpPr txBox="1">
            <a:spLocks noGrp="1"/>
          </p:cNvSpPr>
          <p:nvPr>
            <p:ph type="title" idx="2"/>
          </p:nvPr>
        </p:nvSpPr>
        <p:spPr>
          <a:xfrm>
            <a:off x="859194" y="1683316"/>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fastest</a:t>
            </a:r>
            <a:endParaRPr/>
          </a:p>
        </p:txBody>
      </p:sp>
      <p:sp>
        <p:nvSpPr>
          <p:cNvPr id="1964" name="Google Shape;1964;p70"/>
          <p:cNvSpPr txBox="1">
            <a:spLocks noGrp="1"/>
          </p:cNvSpPr>
          <p:nvPr>
            <p:ph type="subTitle" idx="1"/>
          </p:nvPr>
        </p:nvSpPr>
        <p:spPr>
          <a:xfrm>
            <a:off x="859194" y="204005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 being the fastest in all or almost all tests. Well done!</a:t>
            </a:r>
            <a:endParaRPr/>
          </a:p>
        </p:txBody>
      </p:sp>
      <p:sp>
        <p:nvSpPr>
          <p:cNvPr id="1965" name="Google Shape;1965;p70"/>
          <p:cNvSpPr txBox="1">
            <a:spLocks noGrp="1"/>
          </p:cNvSpPr>
          <p:nvPr>
            <p:ph type="title" idx="3"/>
          </p:nvPr>
        </p:nvSpPr>
        <p:spPr>
          <a:xfrm>
            <a:off x="3725157" y="1683316"/>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funniest</a:t>
            </a:r>
            <a:endParaRPr/>
          </a:p>
        </p:txBody>
      </p:sp>
      <p:sp>
        <p:nvSpPr>
          <p:cNvPr id="1966" name="Google Shape;1966;p70"/>
          <p:cNvSpPr txBox="1">
            <a:spLocks noGrp="1"/>
          </p:cNvSpPr>
          <p:nvPr>
            <p:ph type="subTitle" idx="4"/>
          </p:nvPr>
        </p:nvSpPr>
        <p:spPr>
          <a:xfrm>
            <a:off x="3725157" y="204005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medal is yours because you are surely the funniest!</a:t>
            </a:r>
            <a:endParaRPr/>
          </a:p>
        </p:txBody>
      </p:sp>
      <p:sp>
        <p:nvSpPr>
          <p:cNvPr id="1967" name="Google Shape;1967;p70"/>
          <p:cNvSpPr txBox="1">
            <a:spLocks noGrp="1"/>
          </p:cNvSpPr>
          <p:nvPr>
            <p:ph type="title" idx="5"/>
          </p:nvPr>
        </p:nvSpPr>
        <p:spPr>
          <a:xfrm>
            <a:off x="859194" y="3497531"/>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most agile</a:t>
            </a:r>
            <a:endParaRPr/>
          </a:p>
        </p:txBody>
      </p:sp>
      <p:sp>
        <p:nvSpPr>
          <p:cNvPr id="1968" name="Google Shape;1968;p70"/>
          <p:cNvSpPr txBox="1">
            <a:spLocks noGrp="1"/>
          </p:cNvSpPr>
          <p:nvPr>
            <p:ph type="subTitle" idx="6"/>
          </p:nvPr>
        </p:nvSpPr>
        <p:spPr>
          <a:xfrm>
            <a:off x="859194" y="385367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are as agile as an orangutan, you deserve this medal, no doubt.</a:t>
            </a:r>
            <a:endParaRPr/>
          </a:p>
        </p:txBody>
      </p:sp>
      <p:sp>
        <p:nvSpPr>
          <p:cNvPr id="1969" name="Google Shape;1969;p70"/>
          <p:cNvSpPr txBox="1">
            <a:spLocks noGrp="1"/>
          </p:cNvSpPr>
          <p:nvPr>
            <p:ph type="title" idx="7"/>
          </p:nvPr>
        </p:nvSpPr>
        <p:spPr>
          <a:xfrm>
            <a:off x="3725157" y="3497531"/>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sweetest</a:t>
            </a:r>
            <a:endParaRPr/>
          </a:p>
        </p:txBody>
      </p:sp>
      <p:sp>
        <p:nvSpPr>
          <p:cNvPr id="1970" name="Google Shape;1970;p70"/>
          <p:cNvSpPr txBox="1">
            <a:spLocks noGrp="1"/>
          </p:cNvSpPr>
          <p:nvPr>
            <p:ph type="subTitle" idx="8"/>
          </p:nvPr>
        </p:nvSpPr>
        <p:spPr>
          <a:xfrm>
            <a:off x="3725157" y="385367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medal is yours if you haven’t left a single candy alive in your path</a:t>
            </a:r>
            <a:endParaRPr/>
          </a:p>
        </p:txBody>
      </p:sp>
      <p:sp>
        <p:nvSpPr>
          <p:cNvPr id="1971" name="Google Shape;1971;p70"/>
          <p:cNvSpPr txBox="1">
            <a:spLocks noGrp="1"/>
          </p:cNvSpPr>
          <p:nvPr>
            <p:ph type="title" idx="9"/>
          </p:nvPr>
        </p:nvSpPr>
        <p:spPr>
          <a:xfrm>
            <a:off x="6286319" y="1683316"/>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partner</a:t>
            </a:r>
            <a:endParaRPr/>
          </a:p>
        </p:txBody>
      </p:sp>
      <p:sp>
        <p:nvSpPr>
          <p:cNvPr id="1972" name="Google Shape;1972;p70"/>
          <p:cNvSpPr txBox="1">
            <a:spLocks noGrp="1"/>
          </p:cNvSpPr>
          <p:nvPr>
            <p:ph type="subTitle" idx="13"/>
          </p:nvPr>
        </p:nvSpPr>
        <p:spPr>
          <a:xfrm>
            <a:off x="6286319" y="204005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For being the best partner, you have encouraged everyone.</a:t>
            </a:r>
            <a:endParaRPr/>
          </a:p>
        </p:txBody>
      </p:sp>
      <p:sp>
        <p:nvSpPr>
          <p:cNvPr id="1973" name="Google Shape;1973;p70"/>
          <p:cNvSpPr txBox="1">
            <a:spLocks noGrp="1"/>
          </p:cNvSpPr>
          <p:nvPr>
            <p:ph type="title" idx="14"/>
          </p:nvPr>
        </p:nvSpPr>
        <p:spPr>
          <a:xfrm>
            <a:off x="6286319" y="3497531"/>
            <a:ext cx="2011800" cy="45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winner</a:t>
            </a:r>
            <a:endParaRPr/>
          </a:p>
        </p:txBody>
      </p:sp>
      <p:sp>
        <p:nvSpPr>
          <p:cNvPr id="1974" name="Google Shape;1974;p70"/>
          <p:cNvSpPr txBox="1">
            <a:spLocks noGrp="1"/>
          </p:cNvSpPr>
          <p:nvPr>
            <p:ph type="subTitle" idx="15"/>
          </p:nvPr>
        </p:nvSpPr>
        <p:spPr>
          <a:xfrm>
            <a:off x="6286319" y="3853670"/>
            <a:ext cx="2011800" cy="764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have scored more than anyone else, you are the super winner.</a:t>
            </a:r>
            <a:endParaRPr/>
          </a:p>
        </p:txBody>
      </p:sp>
      <p:grpSp>
        <p:nvGrpSpPr>
          <p:cNvPr id="1975" name="Google Shape;1975;p70"/>
          <p:cNvGrpSpPr/>
          <p:nvPr/>
        </p:nvGrpSpPr>
        <p:grpSpPr>
          <a:xfrm>
            <a:off x="1630655" y="1211908"/>
            <a:ext cx="468877" cy="465371"/>
            <a:chOff x="1591175" y="1024607"/>
            <a:chExt cx="563149" cy="558936"/>
          </a:xfrm>
        </p:grpSpPr>
        <p:sp>
          <p:nvSpPr>
            <p:cNvPr id="1976" name="Google Shape;1976;p70"/>
            <p:cNvSpPr/>
            <p:nvPr/>
          </p:nvSpPr>
          <p:spPr>
            <a:xfrm>
              <a:off x="1591175" y="1024607"/>
              <a:ext cx="563149" cy="558936"/>
            </a:xfrm>
            <a:custGeom>
              <a:avLst/>
              <a:gdLst/>
              <a:ahLst/>
              <a:cxnLst/>
              <a:rect l="l" t="t" r="r" b="b"/>
              <a:pathLst>
                <a:path w="45859" h="45516" extrusionOk="0">
                  <a:moveTo>
                    <a:pt x="20350" y="1"/>
                  </a:moveTo>
                  <a:cubicBezTo>
                    <a:pt x="7692" y="1"/>
                    <a:pt x="1" y="10128"/>
                    <a:pt x="1" y="22786"/>
                  </a:cubicBezTo>
                  <a:cubicBezTo>
                    <a:pt x="97" y="35376"/>
                    <a:pt x="10333" y="45516"/>
                    <a:pt x="22923" y="45516"/>
                  </a:cubicBezTo>
                  <a:cubicBezTo>
                    <a:pt x="35512" y="45516"/>
                    <a:pt x="45749" y="35376"/>
                    <a:pt x="45858" y="22786"/>
                  </a:cubicBezTo>
                  <a:cubicBezTo>
                    <a:pt x="45858" y="7938"/>
                    <a:pt x="33008" y="1"/>
                    <a:pt x="203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70"/>
            <p:cNvGrpSpPr/>
            <p:nvPr/>
          </p:nvGrpSpPr>
          <p:grpSpPr>
            <a:xfrm>
              <a:off x="1672409" y="1132248"/>
              <a:ext cx="400696" cy="343653"/>
              <a:chOff x="-1800851" y="1802451"/>
              <a:chExt cx="580130" cy="497544"/>
            </a:xfrm>
          </p:grpSpPr>
          <p:sp>
            <p:nvSpPr>
              <p:cNvPr id="1978" name="Google Shape;1978;p70"/>
              <p:cNvSpPr/>
              <p:nvPr/>
            </p:nvSpPr>
            <p:spPr>
              <a:xfrm>
                <a:off x="-1677601" y="1846784"/>
                <a:ext cx="47977" cy="44414"/>
              </a:xfrm>
              <a:custGeom>
                <a:avLst/>
                <a:gdLst/>
                <a:ahLst/>
                <a:cxnLst/>
                <a:rect l="l" t="t" r="r" b="b"/>
                <a:pathLst>
                  <a:path w="2491" h="2306" extrusionOk="0">
                    <a:moveTo>
                      <a:pt x="893" y="1"/>
                    </a:moveTo>
                    <a:cubicBezTo>
                      <a:pt x="412" y="1"/>
                      <a:pt x="0" y="612"/>
                      <a:pt x="424" y="1067"/>
                    </a:cubicBezTo>
                    <a:cubicBezTo>
                      <a:pt x="739" y="1409"/>
                      <a:pt x="1040" y="1751"/>
                      <a:pt x="1327" y="2121"/>
                    </a:cubicBezTo>
                    <a:cubicBezTo>
                      <a:pt x="1430" y="2250"/>
                      <a:pt x="1586" y="2306"/>
                      <a:pt x="1744" y="2306"/>
                    </a:cubicBezTo>
                    <a:cubicBezTo>
                      <a:pt x="1921" y="2306"/>
                      <a:pt x="2101" y="2236"/>
                      <a:pt x="2216" y="2121"/>
                    </a:cubicBezTo>
                    <a:cubicBezTo>
                      <a:pt x="2490" y="1861"/>
                      <a:pt x="2435" y="1505"/>
                      <a:pt x="2216" y="1231"/>
                    </a:cubicBezTo>
                    <a:cubicBezTo>
                      <a:pt x="1943" y="862"/>
                      <a:pt x="1642" y="519"/>
                      <a:pt x="1313" y="177"/>
                    </a:cubicBezTo>
                    <a:cubicBezTo>
                      <a:pt x="1180" y="53"/>
                      <a:pt x="1033" y="1"/>
                      <a:pt x="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0"/>
              <p:cNvSpPr/>
              <p:nvPr/>
            </p:nvSpPr>
            <p:spPr>
              <a:xfrm>
                <a:off x="-1485372" y="1802451"/>
                <a:ext cx="40080" cy="49094"/>
              </a:xfrm>
              <a:custGeom>
                <a:avLst/>
                <a:gdLst/>
                <a:ahLst/>
                <a:cxnLst/>
                <a:rect l="l" t="t" r="r" b="b"/>
                <a:pathLst>
                  <a:path w="2081" h="2549" extrusionOk="0">
                    <a:moveTo>
                      <a:pt x="1376" y="1"/>
                    </a:moveTo>
                    <a:cubicBezTo>
                      <a:pt x="1162" y="1"/>
                      <a:pt x="955" y="110"/>
                      <a:pt x="835" y="313"/>
                    </a:cubicBezTo>
                    <a:lnTo>
                      <a:pt x="822" y="299"/>
                    </a:lnTo>
                    <a:cubicBezTo>
                      <a:pt x="521" y="751"/>
                      <a:pt x="274" y="1244"/>
                      <a:pt x="96" y="1750"/>
                    </a:cubicBezTo>
                    <a:cubicBezTo>
                      <a:pt x="1" y="2092"/>
                      <a:pt x="206" y="2434"/>
                      <a:pt x="534" y="2530"/>
                    </a:cubicBezTo>
                    <a:cubicBezTo>
                      <a:pt x="588" y="2543"/>
                      <a:pt x="641" y="2549"/>
                      <a:pt x="694" y="2549"/>
                    </a:cubicBezTo>
                    <a:cubicBezTo>
                      <a:pt x="977" y="2549"/>
                      <a:pt x="1233" y="2369"/>
                      <a:pt x="1314" y="2092"/>
                    </a:cubicBezTo>
                    <a:cubicBezTo>
                      <a:pt x="1465" y="1682"/>
                      <a:pt x="1670" y="1298"/>
                      <a:pt x="1916" y="943"/>
                    </a:cubicBezTo>
                    <a:cubicBezTo>
                      <a:pt x="2081" y="641"/>
                      <a:pt x="1985" y="258"/>
                      <a:pt x="1684" y="80"/>
                    </a:cubicBezTo>
                    <a:cubicBezTo>
                      <a:pt x="1585" y="27"/>
                      <a:pt x="1480" y="1"/>
                      <a:pt x="1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0"/>
              <p:cNvSpPr/>
              <p:nvPr/>
            </p:nvSpPr>
            <p:spPr>
              <a:xfrm>
                <a:off x="-1800851" y="1975560"/>
                <a:ext cx="207700" cy="274455"/>
              </a:xfrm>
              <a:custGeom>
                <a:avLst/>
                <a:gdLst/>
                <a:ahLst/>
                <a:cxnLst/>
                <a:rect l="l" t="t" r="r" b="b"/>
                <a:pathLst>
                  <a:path w="10784" h="14250" extrusionOk="0">
                    <a:moveTo>
                      <a:pt x="3897" y="1"/>
                    </a:moveTo>
                    <a:cubicBezTo>
                      <a:pt x="1630" y="1"/>
                      <a:pt x="132" y="2400"/>
                      <a:pt x="1150" y="4449"/>
                    </a:cubicBezTo>
                    <a:cubicBezTo>
                      <a:pt x="1628" y="5434"/>
                      <a:pt x="2627" y="6091"/>
                      <a:pt x="3654" y="6474"/>
                    </a:cubicBezTo>
                    <a:cubicBezTo>
                      <a:pt x="3573" y="6465"/>
                      <a:pt x="3492" y="6461"/>
                      <a:pt x="3411" y="6461"/>
                    </a:cubicBezTo>
                    <a:cubicBezTo>
                      <a:pt x="3110" y="6461"/>
                      <a:pt x="2812" y="6522"/>
                      <a:pt x="2532" y="6652"/>
                    </a:cubicBezTo>
                    <a:cubicBezTo>
                      <a:pt x="1492" y="7076"/>
                      <a:pt x="684" y="7952"/>
                      <a:pt x="328" y="9033"/>
                    </a:cubicBezTo>
                    <a:cubicBezTo>
                      <a:pt x="0" y="10114"/>
                      <a:pt x="192" y="11291"/>
                      <a:pt x="862" y="12208"/>
                    </a:cubicBezTo>
                    <a:cubicBezTo>
                      <a:pt x="1232" y="12687"/>
                      <a:pt x="1683" y="13070"/>
                      <a:pt x="2203" y="13385"/>
                    </a:cubicBezTo>
                    <a:cubicBezTo>
                      <a:pt x="2860" y="13795"/>
                      <a:pt x="3585" y="14083"/>
                      <a:pt x="4352" y="14206"/>
                    </a:cubicBezTo>
                    <a:cubicBezTo>
                      <a:pt x="4559" y="14235"/>
                      <a:pt x="4767" y="14250"/>
                      <a:pt x="4974" y="14250"/>
                    </a:cubicBezTo>
                    <a:cubicBezTo>
                      <a:pt x="6208" y="14250"/>
                      <a:pt x="7432" y="13747"/>
                      <a:pt x="8416" y="12974"/>
                    </a:cubicBezTo>
                    <a:cubicBezTo>
                      <a:pt x="8423" y="12975"/>
                      <a:pt x="8430" y="12976"/>
                      <a:pt x="8437" y="12976"/>
                    </a:cubicBezTo>
                    <a:cubicBezTo>
                      <a:pt x="8782" y="12976"/>
                      <a:pt x="9665" y="11724"/>
                      <a:pt x="9853" y="11483"/>
                    </a:cubicBezTo>
                    <a:cubicBezTo>
                      <a:pt x="10072" y="11195"/>
                      <a:pt x="10277" y="10880"/>
                      <a:pt x="10469" y="10566"/>
                    </a:cubicBezTo>
                    <a:cubicBezTo>
                      <a:pt x="10715" y="10169"/>
                      <a:pt x="10784" y="10059"/>
                      <a:pt x="10606" y="9635"/>
                    </a:cubicBezTo>
                    <a:cubicBezTo>
                      <a:pt x="9990" y="8089"/>
                      <a:pt x="9360" y="6570"/>
                      <a:pt x="8745" y="5037"/>
                    </a:cubicBezTo>
                    <a:cubicBezTo>
                      <a:pt x="8402" y="4202"/>
                      <a:pt x="8060" y="3368"/>
                      <a:pt x="7732" y="2533"/>
                    </a:cubicBezTo>
                    <a:cubicBezTo>
                      <a:pt x="7444" y="1849"/>
                      <a:pt x="6952" y="1274"/>
                      <a:pt x="6336" y="877"/>
                    </a:cubicBezTo>
                    <a:cubicBezTo>
                      <a:pt x="5624" y="398"/>
                      <a:pt x="4817" y="28"/>
                      <a:pt x="3955" y="1"/>
                    </a:cubicBezTo>
                    <a:cubicBezTo>
                      <a:pt x="3936" y="1"/>
                      <a:pt x="3916" y="1"/>
                      <a:pt x="3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0"/>
              <p:cNvSpPr/>
              <p:nvPr/>
            </p:nvSpPr>
            <p:spPr>
              <a:xfrm>
                <a:off x="-1423701" y="1924925"/>
                <a:ext cx="202981" cy="275322"/>
              </a:xfrm>
              <a:custGeom>
                <a:avLst/>
                <a:gdLst/>
                <a:ahLst/>
                <a:cxnLst/>
                <a:rect l="l" t="t" r="r" b="b"/>
                <a:pathLst>
                  <a:path w="10539" h="14295" extrusionOk="0">
                    <a:moveTo>
                      <a:pt x="4813" y="0"/>
                    </a:moveTo>
                    <a:cubicBezTo>
                      <a:pt x="4528" y="0"/>
                      <a:pt x="4236" y="40"/>
                      <a:pt x="3942" y="126"/>
                    </a:cubicBezTo>
                    <a:cubicBezTo>
                      <a:pt x="3135" y="358"/>
                      <a:pt x="2450" y="933"/>
                      <a:pt x="1889" y="1590"/>
                    </a:cubicBezTo>
                    <a:cubicBezTo>
                      <a:pt x="1397" y="2124"/>
                      <a:pt x="1068" y="2808"/>
                      <a:pt x="972" y="3547"/>
                    </a:cubicBezTo>
                    <a:cubicBezTo>
                      <a:pt x="863" y="4436"/>
                      <a:pt x="753" y="5326"/>
                      <a:pt x="644" y="6215"/>
                    </a:cubicBezTo>
                    <a:cubicBezTo>
                      <a:pt x="452" y="7858"/>
                      <a:pt x="247" y="9500"/>
                      <a:pt x="56" y="11142"/>
                    </a:cubicBezTo>
                    <a:cubicBezTo>
                      <a:pt x="1" y="11607"/>
                      <a:pt x="83" y="11689"/>
                      <a:pt x="425" y="12018"/>
                    </a:cubicBezTo>
                    <a:cubicBezTo>
                      <a:pt x="699" y="12264"/>
                      <a:pt x="972" y="12510"/>
                      <a:pt x="1273" y="12743"/>
                    </a:cubicBezTo>
                    <a:cubicBezTo>
                      <a:pt x="1490" y="12921"/>
                      <a:pt x="2573" y="13812"/>
                      <a:pt x="2964" y="13812"/>
                    </a:cubicBezTo>
                    <a:cubicBezTo>
                      <a:pt x="2993" y="13812"/>
                      <a:pt x="3018" y="13807"/>
                      <a:pt x="3039" y="13797"/>
                    </a:cubicBezTo>
                    <a:cubicBezTo>
                      <a:pt x="3780" y="14115"/>
                      <a:pt x="4593" y="14294"/>
                      <a:pt x="5398" y="14294"/>
                    </a:cubicBezTo>
                    <a:cubicBezTo>
                      <a:pt x="6049" y="14294"/>
                      <a:pt x="6695" y="14177"/>
                      <a:pt x="7295" y="13920"/>
                    </a:cubicBezTo>
                    <a:cubicBezTo>
                      <a:pt x="7993" y="13592"/>
                      <a:pt x="8622" y="13126"/>
                      <a:pt x="9142" y="12551"/>
                    </a:cubicBezTo>
                    <a:cubicBezTo>
                      <a:pt x="9566" y="12127"/>
                      <a:pt x="9909" y="11621"/>
                      <a:pt x="10141" y="11074"/>
                    </a:cubicBezTo>
                    <a:cubicBezTo>
                      <a:pt x="10538" y="10020"/>
                      <a:pt x="10429" y="8829"/>
                      <a:pt x="9813" y="7871"/>
                    </a:cubicBezTo>
                    <a:cubicBezTo>
                      <a:pt x="9183" y="6927"/>
                      <a:pt x="8184" y="6298"/>
                      <a:pt x="7062" y="6161"/>
                    </a:cubicBezTo>
                    <a:cubicBezTo>
                      <a:pt x="6942" y="6139"/>
                      <a:pt x="6823" y="6129"/>
                      <a:pt x="6704" y="6129"/>
                    </a:cubicBezTo>
                    <a:cubicBezTo>
                      <a:pt x="6442" y="6129"/>
                      <a:pt x="6185" y="6180"/>
                      <a:pt x="5940" y="6284"/>
                    </a:cubicBezTo>
                    <a:cubicBezTo>
                      <a:pt x="6829" y="5641"/>
                      <a:pt x="7609" y="4751"/>
                      <a:pt x="7828" y="3670"/>
                    </a:cubicBezTo>
                    <a:cubicBezTo>
                      <a:pt x="8208" y="1712"/>
                      <a:pt x="6673" y="0"/>
                      <a:pt x="48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0"/>
              <p:cNvSpPr/>
              <p:nvPr/>
            </p:nvSpPr>
            <p:spPr>
              <a:xfrm>
                <a:off x="-1685156" y="1840220"/>
                <a:ext cx="338437" cy="459775"/>
              </a:xfrm>
              <a:custGeom>
                <a:avLst/>
                <a:gdLst/>
                <a:ahLst/>
                <a:cxnLst/>
                <a:rect l="l" t="t" r="r" b="b"/>
                <a:pathLst>
                  <a:path w="17572" h="23872" extrusionOk="0">
                    <a:moveTo>
                      <a:pt x="9468" y="1"/>
                    </a:moveTo>
                    <a:cubicBezTo>
                      <a:pt x="9162" y="1"/>
                      <a:pt x="8852" y="25"/>
                      <a:pt x="8540" y="76"/>
                    </a:cubicBezTo>
                    <a:lnTo>
                      <a:pt x="5201" y="637"/>
                    </a:lnTo>
                    <a:cubicBezTo>
                      <a:pt x="2094" y="1144"/>
                      <a:pt x="1" y="4059"/>
                      <a:pt x="521" y="7179"/>
                    </a:cubicBezTo>
                    <a:lnTo>
                      <a:pt x="2491" y="19112"/>
                    </a:lnTo>
                    <a:cubicBezTo>
                      <a:pt x="2946" y="21899"/>
                      <a:pt x="5339" y="23871"/>
                      <a:pt x="8080" y="23871"/>
                    </a:cubicBezTo>
                    <a:cubicBezTo>
                      <a:pt x="8394" y="23871"/>
                      <a:pt x="8712" y="23845"/>
                      <a:pt x="9032" y="23792"/>
                    </a:cubicBezTo>
                    <a:lnTo>
                      <a:pt x="12372" y="23244"/>
                    </a:lnTo>
                    <a:cubicBezTo>
                      <a:pt x="15478" y="22724"/>
                      <a:pt x="17572" y="19810"/>
                      <a:pt x="17052" y="16703"/>
                    </a:cubicBezTo>
                    <a:lnTo>
                      <a:pt x="15081" y="4770"/>
                    </a:lnTo>
                    <a:cubicBezTo>
                      <a:pt x="14613" y="1976"/>
                      <a:pt x="12208" y="1"/>
                      <a:pt x="9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0"/>
              <p:cNvSpPr/>
              <p:nvPr/>
            </p:nvSpPr>
            <p:spPr>
              <a:xfrm>
                <a:off x="-1658789" y="2017739"/>
                <a:ext cx="290980" cy="138325"/>
              </a:xfrm>
              <a:custGeom>
                <a:avLst/>
                <a:gdLst/>
                <a:ahLst/>
                <a:cxnLst/>
                <a:rect l="l" t="t" r="r" b="b"/>
                <a:pathLst>
                  <a:path w="15108" h="7182" extrusionOk="0">
                    <a:moveTo>
                      <a:pt x="14451" y="1"/>
                    </a:moveTo>
                    <a:cubicBezTo>
                      <a:pt x="11177" y="2251"/>
                      <a:pt x="7208" y="3384"/>
                      <a:pt x="3225" y="3384"/>
                    </a:cubicBezTo>
                    <a:cubicBezTo>
                      <a:pt x="2146" y="3384"/>
                      <a:pt x="1067" y="3301"/>
                      <a:pt x="0" y="3134"/>
                    </a:cubicBezTo>
                    <a:lnTo>
                      <a:pt x="0" y="3134"/>
                    </a:lnTo>
                    <a:lnTo>
                      <a:pt x="575" y="6638"/>
                    </a:lnTo>
                    <a:cubicBezTo>
                      <a:pt x="1897" y="7009"/>
                      <a:pt x="3257" y="7182"/>
                      <a:pt x="4623" y="7182"/>
                    </a:cubicBezTo>
                    <a:cubicBezTo>
                      <a:pt x="8249" y="7182"/>
                      <a:pt x="11928" y="5964"/>
                      <a:pt x="15108" y="3997"/>
                    </a:cubicBezTo>
                    <a:lnTo>
                      <a:pt x="144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0"/>
              <p:cNvSpPr/>
              <p:nvPr/>
            </p:nvSpPr>
            <p:spPr>
              <a:xfrm>
                <a:off x="-1640357" y="2151635"/>
                <a:ext cx="282563" cy="99497"/>
              </a:xfrm>
              <a:custGeom>
                <a:avLst/>
                <a:gdLst/>
                <a:ahLst/>
                <a:cxnLst/>
                <a:rect l="l" t="t" r="r" b="b"/>
                <a:pathLst>
                  <a:path w="14671" h="5166" extrusionOk="0">
                    <a:moveTo>
                      <a:pt x="14603" y="0"/>
                    </a:moveTo>
                    <a:lnTo>
                      <a:pt x="14603" y="0"/>
                    </a:lnTo>
                    <a:cubicBezTo>
                      <a:pt x="11552" y="1624"/>
                      <a:pt x="8109" y="2540"/>
                      <a:pt x="4675" y="2540"/>
                    </a:cubicBezTo>
                    <a:cubicBezTo>
                      <a:pt x="3102" y="2540"/>
                      <a:pt x="1531" y="2348"/>
                      <a:pt x="1" y="1944"/>
                    </a:cubicBezTo>
                    <a:lnTo>
                      <a:pt x="1" y="1944"/>
                    </a:lnTo>
                    <a:cubicBezTo>
                      <a:pt x="193" y="2943"/>
                      <a:pt x="589" y="3873"/>
                      <a:pt x="1192" y="4694"/>
                    </a:cubicBezTo>
                    <a:cubicBezTo>
                      <a:pt x="2453" y="5013"/>
                      <a:pt x="3736" y="5165"/>
                      <a:pt x="5015" y="5165"/>
                    </a:cubicBezTo>
                    <a:cubicBezTo>
                      <a:pt x="8288" y="5165"/>
                      <a:pt x="11538" y="4172"/>
                      <a:pt x="14343" y="2450"/>
                    </a:cubicBezTo>
                    <a:cubicBezTo>
                      <a:pt x="14575" y="1656"/>
                      <a:pt x="14671" y="822"/>
                      <a:pt x="14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0"/>
              <p:cNvSpPr/>
              <p:nvPr/>
            </p:nvSpPr>
            <p:spPr>
              <a:xfrm>
                <a:off x="-1563645" y="1985247"/>
                <a:ext cx="81451" cy="47071"/>
              </a:xfrm>
              <a:custGeom>
                <a:avLst/>
                <a:gdLst/>
                <a:ahLst/>
                <a:cxnLst/>
                <a:rect l="l" t="t" r="r" b="b"/>
                <a:pathLst>
                  <a:path w="4229" h="2444" extrusionOk="0">
                    <a:moveTo>
                      <a:pt x="3363" y="1"/>
                    </a:moveTo>
                    <a:cubicBezTo>
                      <a:pt x="2860" y="1"/>
                      <a:pt x="2432" y="281"/>
                      <a:pt x="1943" y="319"/>
                    </a:cubicBezTo>
                    <a:cubicBezTo>
                      <a:pt x="1901" y="324"/>
                      <a:pt x="1858" y="326"/>
                      <a:pt x="1815" y="326"/>
                    </a:cubicBezTo>
                    <a:cubicBezTo>
                      <a:pt x="1505" y="326"/>
                      <a:pt x="1164" y="224"/>
                      <a:pt x="857" y="224"/>
                    </a:cubicBezTo>
                    <a:cubicBezTo>
                      <a:pt x="691" y="224"/>
                      <a:pt x="534" y="254"/>
                      <a:pt x="397" y="347"/>
                    </a:cubicBezTo>
                    <a:cubicBezTo>
                      <a:pt x="192" y="470"/>
                      <a:pt x="69" y="689"/>
                      <a:pt x="41" y="935"/>
                    </a:cubicBezTo>
                    <a:cubicBezTo>
                      <a:pt x="0" y="1291"/>
                      <a:pt x="137" y="1660"/>
                      <a:pt x="411" y="1907"/>
                    </a:cubicBezTo>
                    <a:cubicBezTo>
                      <a:pt x="777" y="2273"/>
                      <a:pt x="1383" y="2443"/>
                      <a:pt x="1973" y="2443"/>
                    </a:cubicBezTo>
                    <a:cubicBezTo>
                      <a:pt x="2330" y="2443"/>
                      <a:pt x="2681" y="2381"/>
                      <a:pt x="2970" y="2262"/>
                    </a:cubicBezTo>
                    <a:cubicBezTo>
                      <a:pt x="3736" y="1961"/>
                      <a:pt x="4229" y="1209"/>
                      <a:pt x="4051" y="470"/>
                    </a:cubicBezTo>
                    <a:cubicBezTo>
                      <a:pt x="4037" y="374"/>
                      <a:pt x="3982" y="278"/>
                      <a:pt x="3928" y="196"/>
                    </a:cubicBezTo>
                    <a:cubicBezTo>
                      <a:pt x="3791" y="87"/>
                      <a:pt x="3627" y="18"/>
                      <a:pt x="3462" y="4"/>
                    </a:cubicBezTo>
                    <a:cubicBezTo>
                      <a:pt x="3429" y="2"/>
                      <a:pt x="3396" y="1"/>
                      <a:pt x="3363" y="1"/>
                    </a:cubicBezTo>
                    <a:close/>
                  </a:path>
                </a:pathLst>
              </a:custGeom>
              <a:solidFill>
                <a:srgbClr val="DF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0"/>
              <p:cNvSpPr/>
              <p:nvPr/>
            </p:nvSpPr>
            <p:spPr>
              <a:xfrm>
                <a:off x="-1543094" y="1990602"/>
                <a:ext cx="4757" cy="39021"/>
              </a:xfrm>
              <a:custGeom>
                <a:avLst/>
                <a:gdLst/>
                <a:ahLst/>
                <a:cxnLst/>
                <a:rect l="l" t="t" r="r" b="b"/>
                <a:pathLst>
                  <a:path w="247" h="2026" fill="none" extrusionOk="0">
                    <a:moveTo>
                      <a:pt x="247" y="0"/>
                    </a:moveTo>
                    <a:lnTo>
                      <a:pt x="1" y="2025"/>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0"/>
              <p:cNvSpPr/>
              <p:nvPr/>
            </p:nvSpPr>
            <p:spPr>
              <a:xfrm>
                <a:off x="-1522794" y="1990852"/>
                <a:ext cx="9495" cy="40080"/>
              </a:xfrm>
              <a:custGeom>
                <a:avLst/>
                <a:gdLst/>
                <a:ahLst/>
                <a:cxnLst/>
                <a:rect l="l" t="t" r="r" b="b"/>
                <a:pathLst>
                  <a:path w="493" h="2081" fill="none" extrusionOk="0">
                    <a:moveTo>
                      <a:pt x="0" y="1"/>
                    </a:moveTo>
                    <a:lnTo>
                      <a:pt x="493" y="2081"/>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0"/>
              <p:cNvSpPr/>
              <p:nvPr/>
            </p:nvSpPr>
            <p:spPr>
              <a:xfrm>
                <a:off x="-1511989" y="1987693"/>
                <a:ext cx="23998" cy="24268"/>
              </a:xfrm>
              <a:custGeom>
                <a:avLst/>
                <a:gdLst/>
                <a:ahLst/>
                <a:cxnLst/>
                <a:rect l="l" t="t" r="r" b="b"/>
                <a:pathLst>
                  <a:path w="1246" h="1260" fill="none" extrusionOk="0">
                    <a:moveTo>
                      <a:pt x="0" y="1"/>
                    </a:moveTo>
                    <a:lnTo>
                      <a:pt x="1246" y="1260"/>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0"/>
              <p:cNvSpPr/>
              <p:nvPr/>
            </p:nvSpPr>
            <p:spPr>
              <a:xfrm>
                <a:off x="-1581576" y="1940526"/>
                <a:ext cx="39021" cy="39021"/>
              </a:xfrm>
              <a:custGeom>
                <a:avLst/>
                <a:gdLst/>
                <a:ahLst/>
                <a:cxnLst/>
                <a:rect l="l" t="t" r="r" b="b"/>
                <a:pathLst>
                  <a:path w="2026" h="2026" extrusionOk="0">
                    <a:moveTo>
                      <a:pt x="1013" y="0"/>
                    </a:moveTo>
                    <a:cubicBezTo>
                      <a:pt x="452" y="0"/>
                      <a:pt x="1" y="452"/>
                      <a:pt x="1" y="1013"/>
                    </a:cubicBezTo>
                    <a:cubicBezTo>
                      <a:pt x="1" y="1574"/>
                      <a:pt x="452" y="2025"/>
                      <a:pt x="1013" y="2025"/>
                    </a:cubicBezTo>
                    <a:cubicBezTo>
                      <a:pt x="1574" y="2025"/>
                      <a:pt x="2026" y="1574"/>
                      <a:pt x="2026" y="1013"/>
                    </a:cubicBezTo>
                    <a:cubicBezTo>
                      <a:pt x="2026" y="452"/>
                      <a:pt x="1574"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0"/>
              <p:cNvSpPr/>
              <p:nvPr/>
            </p:nvSpPr>
            <p:spPr>
              <a:xfrm>
                <a:off x="-1578417" y="1948904"/>
                <a:ext cx="26752" cy="22650"/>
              </a:xfrm>
              <a:custGeom>
                <a:avLst/>
                <a:gdLst/>
                <a:ahLst/>
                <a:cxnLst/>
                <a:rect l="l" t="t" r="r" b="b"/>
                <a:pathLst>
                  <a:path w="1389" h="1176" extrusionOk="0">
                    <a:moveTo>
                      <a:pt x="790" y="1"/>
                    </a:moveTo>
                    <a:cubicBezTo>
                      <a:pt x="773" y="1"/>
                      <a:pt x="757" y="2"/>
                      <a:pt x="740" y="3"/>
                    </a:cubicBezTo>
                    <a:cubicBezTo>
                      <a:pt x="220" y="30"/>
                      <a:pt x="1" y="687"/>
                      <a:pt x="398" y="1029"/>
                    </a:cubicBezTo>
                    <a:cubicBezTo>
                      <a:pt x="511" y="1130"/>
                      <a:pt x="644" y="1175"/>
                      <a:pt x="775" y="1175"/>
                    </a:cubicBezTo>
                    <a:cubicBezTo>
                      <a:pt x="1088" y="1175"/>
                      <a:pt x="1389" y="917"/>
                      <a:pt x="1369" y="550"/>
                    </a:cubicBezTo>
                    <a:cubicBezTo>
                      <a:pt x="1343" y="239"/>
                      <a:pt x="1096" y="1"/>
                      <a:pt x="790"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0"/>
              <p:cNvSpPr/>
              <p:nvPr/>
            </p:nvSpPr>
            <p:spPr>
              <a:xfrm>
                <a:off x="-1534389" y="1931801"/>
                <a:ext cx="46089" cy="39117"/>
              </a:xfrm>
              <a:custGeom>
                <a:avLst/>
                <a:gdLst/>
                <a:ahLst/>
                <a:cxnLst/>
                <a:rect l="l" t="t" r="r" b="b"/>
                <a:pathLst>
                  <a:path w="2393" h="2031" extrusionOk="0">
                    <a:moveTo>
                      <a:pt x="1326" y="0"/>
                    </a:moveTo>
                    <a:cubicBezTo>
                      <a:pt x="1308" y="0"/>
                      <a:pt x="1291" y="1"/>
                      <a:pt x="1273" y="1"/>
                    </a:cubicBezTo>
                    <a:cubicBezTo>
                      <a:pt x="370" y="70"/>
                      <a:pt x="0" y="1178"/>
                      <a:pt x="671" y="1780"/>
                    </a:cubicBezTo>
                    <a:cubicBezTo>
                      <a:pt x="872" y="1953"/>
                      <a:pt x="1104" y="2030"/>
                      <a:pt x="1332" y="2030"/>
                    </a:cubicBezTo>
                    <a:cubicBezTo>
                      <a:pt x="1878" y="2030"/>
                      <a:pt x="2393" y="1584"/>
                      <a:pt x="2354" y="946"/>
                    </a:cubicBezTo>
                    <a:cubicBezTo>
                      <a:pt x="2314" y="402"/>
                      <a:pt x="186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0"/>
              <p:cNvSpPr/>
              <p:nvPr/>
            </p:nvSpPr>
            <p:spPr>
              <a:xfrm>
                <a:off x="-1523584" y="1939986"/>
                <a:ext cx="26752" cy="22592"/>
              </a:xfrm>
              <a:custGeom>
                <a:avLst/>
                <a:gdLst/>
                <a:ahLst/>
                <a:cxnLst/>
                <a:rect l="l" t="t" r="r" b="b"/>
                <a:pathLst>
                  <a:path w="1389" h="1173" extrusionOk="0">
                    <a:moveTo>
                      <a:pt x="767" y="0"/>
                    </a:moveTo>
                    <a:cubicBezTo>
                      <a:pt x="758" y="0"/>
                      <a:pt x="748" y="0"/>
                      <a:pt x="739" y="1"/>
                    </a:cubicBezTo>
                    <a:cubicBezTo>
                      <a:pt x="219" y="42"/>
                      <a:pt x="0" y="685"/>
                      <a:pt x="397" y="1027"/>
                    </a:cubicBezTo>
                    <a:cubicBezTo>
                      <a:pt x="510" y="1128"/>
                      <a:pt x="643" y="1173"/>
                      <a:pt x="774" y="1173"/>
                    </a:cubicBezTo>
                    <a:cubicBezTo>
                      <a:pt x="1087" y="1173"/>
                      <a:pt x="1388" y="915"/>
                      <a:pt x="1369" y="548"/>
                    </a:cubicBezTo>
                    <a:cubicBezTo>
                      <a:pt x="1342" y="229"/>
                      <a:pt x="1083" y="0"/>
                      <a:pt x="767"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0"/>
              <p:cNvSpPr/>
              <p:nvPr/>
            </p:nvSpPr>
            <p:spPr>
              <a:xfrm>
                <a:off x="-1573929" y="1974192"/>
                <a:ext cx="22168" cy="18008"/>
              </a:xfrm>
              <a:custGeom>
                <a:avLst/>
                <a:gdLst/>
                <a:ahLst/>
                <a:cxnLst/>
                <a:rect l="l" t="t" r="r" b="b"/>
                <a:pathLst>
                  <a:path w="1151" h="935" extrusionOk="0">
                    <a:moveTo>
                      <a:pt x="683" y="1"/>
                    </a:moveTo>
                    <a:cubicBezTo>
                      <a:pt x="665" y="1"/>
                      <a:pt x="648" y="2"/>
                      <a:pt x="630" y="4"/>
                    </a:cubicBezTo>
                    <a:cubicBezTo>
                      <a:pt x="1" y="4"/>
                      <a:pt x="14" y="934"/>
                      <a:pt x="644" y="934"/>
                    </a:cubicBezTo>
                    <a:cubicBezTo>
                      <a:pt x="917" y="921"/>
                      <a:pt x="1136" y="688"/>
                      <a:pt x="1150" y="414"/>
                    </a:cubicBezTo>
                    <a:cubicBezTo>
                      <a:pt x="1125" y="172"/>
                      <a:pt x="92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0"/>
              <p:cNvSpPr/>
              <p:nvPr/>
            </p:nvSpPr>
            <p:spPr>
              <a:xfrm>
                <a:off x="-1511720" y="1965024"/>
                <a:ext cx="21879" cy="17970"/>
              </a:xfrm>
              <a:custGeom>
                <a:avLst/>
                <a:gdLst/>
                <a:ahLst/>
                <a:cxnLst/>
                <a:rect l="l" t="t" r="r" b="b"/>
                <a:pathLst>
                  <a:path w="1136" h="933" extrusionOk="0">
                    <a:moveTo>
                      <a:pt x="520" y="1"/>
                    </a:moveTo>
                    <a:cubicBezTo>
                      <a:pt x="246" y="1"/>
                      <a:pt x="14" y="220"/>
                      <a:pt x="0" y="493"/>
                    </a:cubicBezTo>
                    <a:cubicBezTo>
                      <a:pt x="26" y="757"/>
                      <a:pt x="244" y="932"/>
                      <a:pt x="492" y="932"/>
                    </a:cubicBezTo>
                    <a:cubicBezTo>
                      <a:pt x="501" y="932"/>
                      <a:pt x="511" y="932"/>
                      <a:pt x="520" y="931"/>
                    </a:cubicBezTo>
                    <a:cubicBezTo>
                      <a:pt x="1136" y="931"/>
                      <a:pt x="1136"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5" name="Google Shape;1995;p70"/>
          <p:cNvGrpSpPr/>
          <p:nvPr/>
        </p:nvGrpSpPr>
        <p:grpSpPr>
          <a:xfrm>
            <a:off x="4496618" y="3028525"/>
            <a:ext cx="468878" cy="476742"/>
            <a:chOff x="2407700" y="1022576"/>
            <a:chExt cx="563217" cy="572663"/>
          </a:xfrm>
        </p:grpSpPr>
        <p:sp>
          <p:nvSpPr>
            <p:cNvPr id="1996" name="Google Shape;1996;p70"/>
            <p:cNvSpPr/>
            <p:nvPr/>
          </p:nvSpPr>
          <p:spPr>
            <a:xfrm>
              <a:off x="2407700" y="1022576"/>
              <a:ext cx="563217" cy="572663"/>
            </a:xfrm>
            <a:custGeom>
              <a:avLst/>
              <a:gdLst/>
              <a:ahLst/>
              <a:cxnLst/>
              <a:rect l="l" t="t" r="r" b="b"/>
              <a:pathLst>
                <a:path w="38769" h="39426" extrusionOk="0">
                  <a:moveTo>
                    <a:pt x="19419" y="0"/>
                  </a:moveTo>
                  <a:cubicBezTo>
                    <a:pt x="17489" y="0"/>
                    <a:pt x="15751" y="1820"/>
                    <a:pt x="13808" y="2450"/>
                  </a:cubicBezTo>
                  <a:cubicBezTo>
                    <a:pt x="11865" y="3079"/>
                    <a:pt x="9388" y="2614"/>
                    <a:pt x="7828" y="3750"/>
                  </a:cubicBezTo>
                  <a:cubicBezTo>
                    <a:pt x="6199" y="4927"/>
                    <a:pt x="5871" y="7418"/>
                    <a:pt x="4721" y="9019"/>
                  </a:cubicBezTo>
                  <a:cubicBezTo>
                    <a:pt x="3558" y="10633"/>
                    <a:pt x="1259" y="11728"/>
                    <a:pt x="643" y="13589"/>
                  </a:cubicBezTo>
                  <a:cubicBezTo>
                    <a:pt x="27" y="15464"/>
                    <a:pt x="1232" y="17681"/>
                    <a:pt x="1232" y="19679"/>
                  </a:cubicBezTo>
                  <a:cubicBezTo>
                    <a:pt x="1232" y="21622"/>
                    <a:pt x="0" y="23825"/>
                    <a:pt x="630" y="25769"/>
                  </a:cubicBezTo>
                  <a:cubicBezTo>
                    <a:pt x="1259" y="27712"/>
                    <a:pt x="3544" y="28793"/>
                    <a:pt x="4680" y="30367"/>
                  </a:cubicBezTo>
                  <a:cubicBezTo>
                    <a:pt x="5857" y="31981"/>
                    <a:pt x="6158" y="34472"/>
                    <a:pt x="7773" y="35635"/>
                  </a:cubicBezTo>
                  <a:cubicBezTo>
                    <a:pt x="9374" y="36812"/>
                    <a:pt x="11878" y="36347"/>
                    <a:pt x="13739" y="36963"/>
                  </a:cubicBezTo>
                  <a:cubicBezTo>
                    <a:pt x="15614" y="37578"/>
                    <a:pt x="17339" y="39426"/>
                    <a:pt x="19350" y="39426"/>
                  </a:cubicBezTo>
                  <a:cubicBezTo>
                    <a:pt x="21280" y="39426"/>
                    <a:pt x="23004" y="37606"/>
                    <a:pt x="24961" y="36990"/>
                  </a:cubicBezTo>
                  <a:cubicBezTo>
                    <a:pt x="26904" y="36361"/>
                    <a:pt x="29381" y="36812"/>
                    <a:pt x="30941" y="35676"/>
                  </a:cubicBezTo>
                  <a:cubicBezTo>
                    <a:pt x="32570" y="34499"/>
                    <a:pt x="32898" y="32009"/>
                    <a:pt x="34048" y="30408"/>
                  </a:cubicBezTo>
                  <a:cubicBezTo>
                    <a:pt x="35211" y="28807"/>
                    <a:pt x="37496" y="27712"/>
                    <a:pt x="38126" y="25837"/>
                  </a:cubicBezTo>
                  <a:cubicBezTo>
                    <a:pt x="38741" y="23976"/>
                    <a:pt x="37537" y="21759"/>
                    <a:pt x="37537" y="19747"/>
                  </a:cubicBezTo>
                  <a:cubicBezTo>
                    <a:pt x="37537" y="17804"/>
                    <a:pt x="38769" y="15601"/>
                    <a:pt x="38139" y="13658"/>
                  </a:cubicBezTo>
                  <a:cubicBezTo>
                    <a:pt x="37510" y="11714"/>
                    <a:pt x="35224" y="10633"/>
                    <a:pt x="34089" y="9073"/>
                  </a:cubicBezTo>
                  <a:cubicBezTo>
                    <a:pt x="32912" y="7445"/>
                    <a:pt x="32597" y="4954"/>
                    <a:pt x="30996" y="3791"/>
                  </a:cubicBezTo>
                  <a:cubicBezTo>
                    <a:pt x="29395" y="2628"/>
                    <a:pt x="26890" y="3079"/>
                    <a:pt x="25029" y="2464"/>
                  </a:cubicBezTo>
                  <a:cubicBezTo>
                    <a:pt x="23155" y="1848"/>
                    <a:pt x="21430" y="0"/>
                    <a:pt x="19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0"/>
            <p:cNvSpPr/>
            <p:nvPr/>
          </p:nvSpPr>
          <p:spPr>
            <a:xfrm>
              <a:off x="2488595" y="1107653"/>
              <a:ext cx="402601" cy="402517"/>
            </a:xfrm>
            <a:custGeom>
              <a:avLst/>
              <a:gdLst/>
              <a:ahLst/>
              <a:cxnLst/>
              <a:rect l="l" t="t" r="r" b="b"/>
              <a:pathLst>
                <a:path w="27713" h="27712" extrusionOk="0">
                  <a:moveTo>
                    <a:pt x="13863" y="0"/>
                  </a:moveTo>
                  <a:cubicBezTo>
                    <a:pt x="6200" y="0"/>
                    <a:pt x="1" y="6200"/>
                    <a:pt x="1" y="13849"/>
                  </a:cubicBezTo>
                  <a:cubicBezTo>
                    <a:pt x="1" y="21513"/>
                    <a:pt x="6200" y="27712"/>
                    <a:pt x="13863" y="27712"/>
                  </a:cubicBezTo>
                  <a:cubicBezTo>
                    <a:pt x="21513" y="27712"/>
                    <a:pt x="27712" y="21513"/>
                    <a:pt x="27712" y="13849"/>
                  </a:cubicBezTo>
                  <a:cubicBezTo>
                    <a:pt x="27712" y="6200"/>
                    <a:pt x="21513" y="0"/>
                    <a:pt x="1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0"/>
            <p:cNvSpPr/>
            <p:nvPr/>
          </p:nvSpPr>
          <p:spPr>
            <a:xfrm>
              <a:off x="2559757" y="1296257"/>
              <a:ext cx="116525" cy="102256"/>
            </a:xfrm>
            <a:custGeom>
              <a:avLst/>
              <a:gdLst/>
              <a:ahLst/>
              <a:cxnLst/>
              <a:rect l="l" t="t" r="r" b="b"/>
              <a:pathLst>
                <a:path w="8021" h="7040" extrusionOk="0">
                  <a:moveTo>
                    <a:pt x="4010" y="1"/>
                  </a:moveTo>
                  <a:cubicBezTo>
                    <a:pt x="3357" y="1"/>
                    <a:pt x="2697" y="183"/>
                    <a:pt x="2108" y="564"/>
                  </a:cubicBezTo>
                  <a:cubicBezTo>
                    <a:pt x="480" y="1618"/>
                    <a:pt x="1" y="3794"/>
                    <a:pt x="1055" y="5422"/>
                  </a:cubicBezTo>
                  <a:cubicBezTo>
                    <a:pt x="1727" y="6471"/>
                    <a:pt x="2857" y="7039"/>
                    <a:pt x="4014" y="7039"/>
                  </a:cubicBezTo>
                  <a:cubicBezTo>
                    <a:pt x="4669" y="7039"/>
                    <a:pt x="5333" y="6857"/>
                    <a:pt x="5926" y="6476"/>
                  </a:cubicBezTo>
                  <a:cubicBezTo>
                    <a:pt x="7555" y="5422"/>
                    <a:pt x="8020" y="3246"/>
                    <a:pt x="6966" y="1618"/>
                  </a:cubicBezTo>
                  <a:cubicBezTo>
                    <a:pt x="6294" y="570"/>
                    <a:pt x="5164" y="1"/>
                    <a:pt x="4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0"/>
            <p:cNvSpPr/>
            <p:nvPr/>
          </p:nvSpPr>
          <p:spPr>
            <a:xfrm>
              <a:off x="2575343" y="1317217"/>
              <a:ext cx="70110" cy="59393"/>
            </a:xfrm>
            <a:custGeom>
              <a:avLst/>
              <a:gdLst/>
              <a:ahLst/>
              <a:cxnLst/>
              <a:rect l="l" t="t" r="r" b="b"/>
              <a:pathLst>
                <a:path w="4826" h="4089" extrusionOk="0">
                  <a:moveTo>
                    <a:pt x="2670" y="0"/>
                  </a:moveTo>
                  <a:cubicBezTo>
                    <a:pt x="990" y="0"/>
                    <a:pt x="1" y="1997"/>
                    <a:pt x="1117" y="3350"/>
                  </a:cubicBezTo>
                  <a:cubicBezTo>
                    <a:pt x="1536" y="3858"/>
                    <a:pt x="2105" y="4089"/>
                    <a:pt x="2668" y="4089"/>
                  </a:cubicBezTo>
                  <a:cubicBezTo>
                    <a:pt x="3652" y="4089"/>
                    <a:pt x="4617" y="3385"/>
                    <a:pt x="4730" y="2228"/>
                  </a:cubicBezTo>
                  <a:cubicBezTo>
                    <a:pt x="4826" y="1106"/>
                    <a:pt x="4005" y="120"/>
                    <a:pt x="2883" y="11"/>
                  </a:cubicBezTo>
                  <a:cubicBezTo>
                    <a:pt x="2811" y="4"/>
                    <a:pt x="2739"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0"/>
            <p:cNvSpPr/>
            <p:nvPr/>
          </p:nvSpPr>
          <p:spPr>
            <a:xfrm>
              <a:off x="2693294" y="1296242"/>
              <a:ext cx="120941" cy="102285"/>
            </a:xfrm>
            <a:custGeom>
              <a:avLst/>
              <a:gdLst/>
              <a:ahLst/>
              <a:cxnLst/>
              <a:rect l="l" t="t" r="r" b="b"/>
              <a:pathLst>
                <a:path w="8325" h="7042" extrusionOk="0">
                  <a:moveTo>
                    <a:pt x="4609" y="0"/>
                  </a:moveTo>
                  <a:cubicBezTo>
                    <a:pt x="1706" y="0"/>
                    <a:pt x="0" y="3438"/>
                    <a:pt x="1920" y="5752"/>
                  </a:cubicBezTo>
                  <a:cubicBezTo>
                    <a:pt x="2647" y="6640"/>
                    <a:pt x="3635" y="7042"/>
                    <a:pt x="4611" y="7042"/>
                  </a:cubicBezTo>
                  <a:cubicBezTo>
                    <a:pt x="6296" y="7042"/>
                    <a:pt x="7942" y="5840"/>
                    <a:pt x="8133" y="3863"/>
                  </a:cubicBezTo>
                  <a:cubicBezTo>
                    <a:pt x="8324" y="1920"/>
                    <a:pt x="6901" y="209"/>
                    <a:pt x="4972" y="18"/>
                  </a:cubicBezTo>
                  <a:cubicBezTo>
                    <a:pt x="4849" y="6"/>
                    <a:pt x="4728" y="0"/>
                    <a:pt x="4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0"/>
            <p:cNvSpPr/>
            <p:nvPr/>
          </p:nvSpPr>
          <p:spPr>
            <a:xfrm>
              <a:off x="2721445" y="1317813"/>
              <a:ext cx="70124" cy="59349"/>
            </a:xfrm>
            <a:custGeom>
              <a:avLst/>
              <a:gdLst/>
              <a:ahLst/>
              <a:cxnLst/>
              <a:rect l="l" t="t" r="r" b="b"/>
              <a:pathLst>
                <a:path w="4827" h="4086" extrusionOk="0">
                  <a:moveTo>
                    <a:pt x="2670" y="0"/>
                  </a:moveTo>
                  <a:cubicBezTo>
                    <a:pt x="991" y="0"/>
                    <a:pt x="1" y="1996"/>
                    <a:pt x="1118" y="3336"/>
                  </a:cubicBezTo>
                  <a:cubicBezTo>
                    <a:pt x="1543" y="3852"/>
                    <a:pt x="2117" y="4085"/>
                    <a:pt x="2682" y="4085"/>
                  </a:cubicBezTo>
                  <a:cubicBezTo>
                    <a:pt x="3662" y="4085"/>
                    <a:pt x="4618" y="3382"/>
                    <a:pt x="4730" y="2228"/>
                  </a:cubicBezTo>
                  <a:cubicBezTo>
                    <a:pt x="4826" y="1106"/>
                    <a:pt x="4005" y="107"/>
                    <a:pt x="2883" y="11"/>
                  </a:cubicBezTo>
                  <a:cubicBezTo>
                    <a:pt x="2811" y="4"/>
                    <a:pt x="2740"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0"/>
            <p:cNvSpPr/>
            <p:nvPr/>
          </p:nvSpPr>
          <p:spPr>
            <a:xfrm>
              <a:off x="2668106" y="1381973"/>
              <a:ext cx="43539" cy="18490"/>
            </a:xfrm>
            <a:custGeom>
              <a:avLst/>
              <a:gdLst/>
              <a:ahLst/>
              <a:cxnLst/>
              <a:rect l="l" t="t" r="r" b="b"/>
              <a:pathLst>
                <a:path w="2997" h="1273" fill="none" extrusionOk="0">
                  <a:moveTo>
                    <a:pt x="0" y="0"/>
                  </a:moveTo>
                  <a:cubicBezTo>
                    <a:pt x="0" y="0"/>
                    <a:pt x="1478" y="1273"/>
                    <a:pt x="299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0"/>
            <p:cNvSpPr/>
            <p:nvPr/>
          </p:nvSpPr>
          <p:spPr>
            <a:xfrm>
              <a:off x="2583420" y="1383092"/>
              <a:ext cx="53694" cy="47076"/>
            </a:xfrm>
            <a:custGeom>
              <a:avLst/>
              <a:gdLst/>
              <a:ahLst/>
              <a:cxnLst/>
              <a:rect l="l" t="t" r="r" b="b"/>
              <a:pathLst>
                <a:path w="3696" h="3241" extrusionOk="0">
                  <a:moveTo>
                    <a:pt x="1737" y="0"/>
                  </a:moveTo>
                  <a:cubicBezTo>
                    <a:pt x="947" y="0"/>
                    <a:pt x="261" y="580"/>
                    <a:pt x="137" y="1374"/>
                  </a:cubicBezTo>
                  <a:cubicBezTo>
                    <a:pt x="0" y="2263"/>
                    <a:pt x="616" y="3084"/>
                    <a:pt x="1492" y="3221"/>
                  </a:cubicBezTo>
                  <a:cubicBezTo>
                    <a:pt x="1579" y="3234"/>
                    <a:pt x="1665" y="3240"/>
                    <a:pt x="1750" y="3240"/>
                  </a:cubicBezTo>
                  <a:cubicBezTo>
                    <a:pt x="2660" y="3240"/>
                    <a:pt x="3461" y="2535"/>
                    <a:pt x="3586" y="1784"/>
                  </a:cubicBezTo>
                  <a:cubicBezTo>
                    <a:pt x="3695" y="963"/>
                    <a:pt x="2984" y="170"/>
                    <a:pt x="1985" y="19"/>
                  </a:cubicBezTo>
                  <a:cubicBezTo>
                    <a:pt x="1901" y="6"/>
                    <a:pt x="1818" y="0"/>
                    <a:pt x="1737"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0"/>
            <p:cNvSpPr/>
            <p:nvPr/>
          </p:nvSpPr>
          <p:spPr>
            <a:xfrm>
              <a:off x="2740256" y="1385416"/>
              <a:ext cx="54682" cy="47308"/>
            </a:xfrm>
            <a:custGeom>
              <a:avLst/>
              <a:gdLst/>
              <a:ahLst/>
              <a:cxnLst/>
              <a:rect l="l" t="t" r="r" b="b"/>
              <a:pathLst>
                <a:path w="3764" h="3257" extrusionOk="0">
                  <a:moveTo>
                    <a:pt x="1943" y="1"/>
                  </a:moveTo>
                  <a:cubicBezTo>
                    <a:pt x="1049" y="1"/>
                    <a:pt x="248" y="701"/>
                    <a:pt x="124" y="1446"/>
                  </a:cubicBezTo>
                  <a:cubicBezTo>
                    <a:pt x="1" y="2268"/>
                    <a:pt x="712" y="3075"/>
                    <a:pt x="1711" y="3225"/>
                  </a:cubicBezTo>
                  <a:cubicBezTo>
                    <a:pt x="1818" y="3247"/>
                    <a:pt x="1924" y="3257"/>
                    <a:pt x="2029" y="3257"/>
                  </a:cubicBezTo>
                  <a:cubicBezTo>
                    <a:pt x="2808" y="3257"/>
                    <a:pt x="3494" y="2693"/>
                    <a:pt x="3627" y="1884"/>
                  </a:cubicBezTo>
                  <a:cubicBezTo>
                    <a:pt x="3764" y="981"/>
                    <a:pt x="3134" y="133"/>
                    <a:pt x="2217" y="23"/>
                  </a:cubicBezTo>
                  <a:cubicBezTo>
                    <a:pt x="2125" y="8"/>
                    <a:pt x="2034" y="1"/>
                    <a:pt x="1943"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5" name="Google Shape;2005;p70"/>
          <p:cNvSpPr/>
          <p:nvPr/>
        </p:nvSpPr>
        <p:spPr>
          <a:xfrm>
            <a:off x="4496632" y="1211865"/>
            <a:ext cx="468835" cy="465443"/>
          </a:xfrm>
          <a:custGeom>
            <a:avLst/>
            <a:gdLst/>
            <a:ahLst/>
            <a:cxnLst/>
            <a:rect l="l" t="t" r="r" b="b"/>
            <a:pathLst>
              <a:path w="51141" h="50771" extrusionOk="0">
                <a:moveTo>
                  <a:pt x="22703" y="1"/>
                </a:moveTo>
                <a:cubicBezTo>
                  <a:pt x="8581" y="1"/>
                  <a:pt x="1" y="11291"/>
                  <a:pt x="1" y="25413"/>
                </a:cubicBezTo>
                <a:cubicBezTo>
                  <a:pt x="110" y="39454"/>
                  <a:pt x="11523" y="50771"/>
                  <a:pt x="25564" y="50771"/>
                </a:cubicBezTo>
                <a:cubicBezTo>
                  <a:pt x="39604" y="50771"/>
                  <a:pt x="51017" y="39454"/>
                  <a:pt x="51140" y="25413"/>
                </a:cubicBezTo>
                <a:cubicBezTo>
                  <a:pt x="51140" y="8855"/>
                  <a:pt x="36812" y="1"/>
                  <a:pt x="22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6" name="Google Shape;2006;p70"/>
          <p:cNvGrpSpPr/>
          <p:nvPr/>
        </p:nvGrpSpPr>
        <p:grpSpPr>
          <a:xfrm>
            <a:off x="4547261" y="1341166"/>
            <a:ext cx="382205" cy="202114"/>
            <a:chOff x="9402556" y="1454733"/>
            <a:chExt cx="600951" cy="317790"/>
          </a:xfrm>
        </p:grpSpPr>
        <p:sp>
          <p:nvSpPr>
            <p:cNvPr id="2007" name="Google Shape;2007;p70"/>
            <p:cNvSpPr/>
            <p:nvPr/>
          </p:nvSpPr>
          <p:spPr>
            <a:xfrm>
              <a:off x="9445255" y="1465846"/>
              <a:ext cx="504747" cy="306677"/>
            </a:xfrm>
            <a:custGeom>
              <a:avLst/>
              <a:gdLst/>
              <a:ahLst/>
              <a:cxnLst/>
              <a:rect l="l" t="t" r="r" b="b"/>
              <a:pathLst>
                <a:path w="26207" h="15923" extrusionOk="0">
                  <a:moveTo>
                    <a:pt x="14980" y="1"/>
                  </a:moveTo>
                  <a:cubicBezTo>
                    <a:pt x="14199" y="1"/>
                    <a:pt x="13422" y="386"/>
                    <a:pt x="12974" y="1138"/>
                  </a:cubicBezTo>
                  <a:cubicBezTo>
                    <a:pt x="12634" y="623"/>
                    <a:pt x="12093" y="373"/>
                    <a:pt x="11553" y="373"/>
                  </a:cubicBezTo>
                  <a:cubicBezTo>
                    <a:pt x="10918" y="373"/>
                    <a:pt x="10286" y="719"/>
                    <a:pt x="9990" y="1385"/>
                  </a:cubicBezTo>
                  <a:cubicBezTo>
                    <a:pt x="9686" y="1209"/>
                    <a:pt x="9363" y="1129"/>
                    <a:pt x="9049" y="1129"/>
                  </a:cubicBezTo>
                  <a:cubicBezTo>
                    <a:pt x="8063" y="1129"/>
                    <a:pt x="7161" y="1917"/>
                    <a:pt x="7171" y="3027"/>
                  </a:cubicBezTo>
                  <a:cubicBezTo>
                    <a:pt x="7171" y="3136"/>
                    <a:pt x="7171" y="3260"/>
                    <a:pt x="7199" y="3383"/>
                  </a:cubicBezTo>
                  <a:cubicBezTo>
                    <a:pt x="6852" y="3127"/>
                    <a:pt x="6466" y="3012"/>
                    <a:pt x="6089" y="3012"/>
                  </a:cubicBezTo>
                  <a:cubicBezTo>
                    <a:pt x="5114" y="3012"/>
                    <a:pt x="4202" y="3786"/>
                    <a:pt x="4202" y="4902"/>
                  </a:cubicBezTo>
                  <a:cubicBezTo>
                    <a:pt x="4202" y="5052"/>
                    <a:pt x="4229" y="5217"/>
                    <a:pt x="4257" y="5367"/>
                  </a:cubicBezTo>
                  <a:cubicBezTo>
                    <a:pt x="4161" y="5340"/>
                    <a:pt x="4051" y="5340"/>
                    <a:pt x="3942" y="5340"/>
                  </a:cubicBezTo>
                  <a:cubicBezTo>
                    <a:pt x="1848" y="5340"/>
                    <a:pt x="589" y="7652"/>
                    <a:pt x="1711" y="9404"/>
                  </a:cubicBezTo>
                  <a:cubicBezTo>
                    <a:pt x="1" y="10581"/>
                    <a:pt x="835" y="13263"/>
                    <a:pt x="2915" y="13263"/>
                  </a:cubicBezTo>
                  <a:cubicBezTo>
                    <a:pt x="3203" y="13263"/>
                    <a:pt x="3504" y="13208"/>
                    <a:pt x="3778" y="13085"/>
                  </a:cubicBezTo>
                  <a:cubicBezTo>
                    <a:pt x="4268" y="14204"/>
                    <a:pt x="5343" y="14816"/>
                    <a:pt x="6433" y="14816"/>
                  </a:cubicBezTo>
                  <a:cubicBezTo>
                    <a:pt x="7169" y="14816"/>
                    <a:pt x="7912" y="14537"/>
                    <a:pt x="8485" y="13947"/>
                  </a:cubicBezTo>
                  <a:cubicBezTo>
                    <a:pt x="9000" y="14522"/>
                    <a:pt x="9719" y="14825"/>
                    <a:pt x="10448" y="14825"/>
                  </a:cubicBezTo>
                  <a:cubicBezTo>
                    <a:pt x="10900" y="14825"/>
                    <a:pt x="11356" y="14708"/>
                    <a:pt x="11769" y="14467"/>
                  </a:cubicBezTo>
                  <a:cubicBezTo>
                    <a:pt x="12396" y="15426"/>
                    <a:pt x="13426" y="15922"/>
                    <a:pt x="14465" y="15922"/>
                  </a:cubicBezTo>
                  <a:cubicBezTo>
                    <a:pt x="15310" y="15922"/>
                    <a:pt x="16161" y="15594"/>
                    <a:pt x="16805" y="14919"/>
                  </a:cubicBezTo>
                  <a:cubicBezTo>
                    <a:pt x="17290" y="15299"/>
                    <a:pt x="17863" y="15481"/>
                    <a:pt x="18431" y="15481"/>
                  </a:cubicBezTo>
                  <a:cubicBezTo>
                    <a:pt x="19275" y="15481"/>
                    <a:pt x="20108" y="15078"/>
                    <a:pt x="20623" y="14317"/>
                  </a:cubicBezTo>
                  <a:cubicBezTo>
                    <a:pt x="20719" y="14317"/>
                    <a:pt x="20815" y="14330"/>
                    <a:pt x="20911" y="14330"/>
                  </a:cubicBezTo>
                  <a:cubicBezTo>
                    <a:pt x="21800" y="14330"/>
                    <a:pt x="22621" y="13879"/>
                    <a:pt x="23114" y="13154"/>
                  </a:cubicBezTo>
                  <a:cubicBezTo>
                    <a:pt x="23348" y="13237"/>
                    <a:pt x="23588" y="13277"/>
                    <a:pt x="23826" y="13277"/>
                  </a:cubicBezTo>
                  <a:cubicBezTo>
                    <a:pt x="24603" y="13277"/>
                    <a:pt x="25347" y="12850"/>
                    <a:pt x="25714" y="12127"/>
                  </a:cubicBezTo>
                  <a:cubicBezTo>
                    <a:pt x="26207" y="11169"/>
                    <a:pt x="25906" y="10020"/>
                    <a:pt x="25030" y="9418"/>
                  </a:cubicBezTo>
                  <a:lnTo>
                    <a:pt x="25030" y="9404"/>
                  </a:lnTo>
                  <a:cubicBezTo>
                    <a:pt x="25988" y="7899"/>
                    <a:pt x="25208" y="5887"/>
                    <a:pt x="23484" y="5435"/>
                  </a:cubicBezTo>
                  <a:cubicBezTo>
                    <a:pt x="23319" y="4915"/>
                    <a:pt x="22936" y="4505"/>
                    <a:pt x="22430" y="4300"/>
                  </a:cubicBezTo>
                  <a:cubicBezTo>
                    <a:pt x="22845" y="2956"/>
                    <a:pt x="21769" y="1862"/>
                    <a:pt x="20614" y="1862"/>
                  </a:cubicBezTo>
                  <a:cubicBezTo>
                    <a:pt x="20169" y="1862"/>
                    <a:pt x="19712" y="2025"/>
                    <a:pt x="19323" y="2397"/>
                  </a:cubicBezTo>
                  <a:cubicBezTo>
                    <a:pt x="19292" y="1433"/>
                    <a:pt x="18497" y="748"/>
                    <a:pt x="17619" y="748"/>
                  </a:cubicBezTo>
                  <a:cubicBezTo>
                    <a:pt x="17363" y="748"/>
                    <a:pt x="17100" y="806"/>
                    <a:pt x="16846" y="933"/>
                  </a:cubicBezTo>
                  <a:cubicBezTo>
                    <a:pt x="16376" y="307"/>
                    <a:pt x="15676" y="1"/>
                    <a:pt x="14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0"/>
            <p:cNvSpPr/>
            <p:nvPr/>
          </p:nvSpPr>
          <p:spPr>
            <a:xfrm>
              <a:off x="9588395" y="1547046"/>
              <a:ext cx="38038" cy="20936"/>
            </a:xfrm>
            <a:custGeom>
              <a:avLst/>
              <a:gdLst/>
              <a:ahLst/>
              <a:cxnLst/>
              <a:rect l="l" t="t" r="r" b="b"/>
              <a:pathLst>
                <a:path w="1975" h="1087" extrusionOk="0">
                  <a:moveTo>
                    <a:pt x="1108" y="740"/>
                  </a:moveTo>
                  <a:lnTo>
                    <a:pt x="1108" y="740"/>
                  </a:lnTo>
                  <a:cubicBezTo>
                    <a:pt x="1084" y="747"/>
                    <a:pt x="1061" y="755"/>
                    <a:pt x="1039" y="764"/>
                  </a:cubicBezTo>
                  <a:lnTo>
                    <a:pt x="1039" y="764"/>
                  </a:lnTo>
                  <a:lnTo>
                    <a:pt x="1108" y="740"/>
                  </a:lnTo>
                  <a:close/>
                  <a:moveTo>
                    <a:pt x="788" y="918"/>
                  </a:moveTo>
                  <a:lnTo>
                    <a:pt x="788" y="918"/>
                  </a:lnTo>
                  <a:cubicBezTo>
                    <a:pt x="787" y="918"/>
                    <a:pt x="774" y="925"/>
                    <a:pt x="738" y="946"/>
                  </a:cubicBezTo>
                  <a:cubicBezTo>
                    <a:pt x="755" y="937"/>
                    <a:pt x="788" y="918"/>
                    <a:pt x="788" y="918"/>
                  </a:cubicBezTo>
                  <a:close/>
                  <a:moveTo>
                    <a:pt x="1545" y="1"/>
                  </a:moveTo>
                  <a:cubicBezTo>
                    <a:pt x="1536" y="1"/>
                    <a:pt x="1527" y="1"/>
                    <a:pt x="1518" y="2"/>
                  </a:cubicBezTo>
                  <a:cubicBezTo>
                    <a:pt x="1039" y="29"/>
                    <a:pt x="588" y="220"/>
                    <a:pt x="232" y="535"/>
                  </a:cubicBezTo>
                  <a:cubicBezTo>
                    <a:pt x="1" y="766"/>
                    <a:pt x="213" y="1086"/>
                    <a:pt x="461" y="1086"/>
                  </a:cubicBezTo>
                  <a:cubicBezTo>
                    <a:pt x="536" y="1086"/>
                    <a:pt x="614" y="1057"/>
                    <a:pt x="684" y="987"/>
                  </a:cubicBezTo>
                  <a:lnTo>
                    <a:pt x="738" y="946"/>
                  </a:lnTo>
                  <a:cubicBezTo>
                    <a:pt x="779" y="918"/>
                    <a:pt x="820" y="891"/>
                    <a:pt x="862" y="864"/>
                  </a:cubicBezTo>
                  <a:cubicBezTo>
                    <a:pt x="913" y="823"/>
                    <a:pt x="972" y="789"/>
                    <a:pt x="1039" y="764"/>
                  </a:cubicBezTo>
                  <a:lnTo>
                    <a:pt x="1039" y="764"/>
                  </a:lnTo>
                  <a:lnTo>
                    <a:pt x="1026" y="768"/>
                  </a:lnTo>
                  <a:cubicBezTo>
                    <a:pt x="1142" y="721"/>
                    <a:pt x="1268" y="685"/>
                    <a:pt x="1396" y="658"/>
                  </a:cubicBezTo>
                  <a:lnTo>
                    <a:pt x="1396" y="658"/>
                  </a:lnTo>
                  <a:cubicBezTo>
                    <a:pt x="1435" y="655"/>
                    <a:pt x="1482" y="645"/>
                    <a:pt x="1518" y="645"/>
                  </a:cubicBezTo>
                  <a:cubicBezTo>
                    <a:pt x="1527" y="645"/>
                    <a:pt x="1536" y="645"/>
                    <a:pt x="1545" y="645"/>
                  </a:cubicBezTo>
                  <a:cubicBezTo>
                    <a:pt x="1975" y="645"/>
                    <a:pt x="1975" y="1"/>
                    <a:pt x="1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0"/>
            <p:cNvSpPr/>
            <p:nvPr/>
          </p:nvSpPr>
          <p:spPr>
            <a:xfrm>
              <a:off x="9782632" y="1546276"/>
              <a:ext cx="33744" cy="20319"/>
            </a:xfrm>
            <a:custGeom>
              <a:avLst/>
              <a:gdLst/>
              <a:ahLst/>
              <a:cxnLst/>
              <a:rect l="l" t="t" r="r" b="b"/>
              <a:pathLst>
                <a:path w="1752" h="1055" extrusionOk="0">
                  <a:moveTo>
                    <a:pt x="1046" y="918"/>
                  </a:moveTo>
                  <a:cubicBezTo>
                    <a:pt x="1058" y="927"/>
                    <a:pt x="1070" y="936"/>
                    <a:pt x="1081" y="945"/>
                  </a:cubicBezTo>
                  <a:lnTo>
                    <a:pt x="1046" y="918"/>
                  </a:lnTo>
                  <a:close/>
                  <a:moveTo>
                    <a:pt x="328" y="0"/>
                  </a:moveTo>
                  <a:cubicBezTo>
                    <a:pt x="246" y="0"/>
                    <a:pt x="164" y="28"/>
                    <a:pt x="96" y="96"/>
                  </a:cubicBezTo>
                  <a:cubicBezTo>
                    <a:pt x="41" y="151"/>
                    <a:pt x="14" y="233"/>
                    <a:pt x="0" y="315"/>
                  </a:cubicBezTo>
                  <a:cubicBezTo>
                    <a:pt x="0" y="397"/>
                    <a:pt x="41" y="479"/>
                    <a:pt x="96" y="548"/>
                  </a:cubicBezTo>
                  <a:cubicBezTo>
                    <a:pt x="164" y="603"/>
                    <a:pt x="246" y="630"/>
                    <a:pt x="328" y="644"/>
                  </a:cubicBezTo>
                  <a:lnTo>
                    <a:pt x="397" y="644"/>
                  </a:lnTo>
                  <a:lnTo>
                    <a:pt x="315" y="630"/>
                  </a:lnTo>
                  <a:lnTo>
                    <a:pt x="315" y="630"/>
                  </a:lnTo>
                  <a:cubicBezTo>
                    <a:pt x="465" y="644"/>
                    <a:pt x="616" y="685"/>
                    <a:pt x="753" y="753"/>
                  </a:cubicBezTo>
                  <a:lnTo>
                    <a:pt x="684" y="712"/>
                  </a:lnTo>
                  <a:lnTo>
                    <a:pt x="684" y="712"/>
                  </a:lnTo>
                  <a:cubicBezTo>
                    <a:pt x="804" y="772"/>
                    <a:pt x="924" y="832"/>
                    <a:pt x="1034" y="910"/>
                  </a:cubicBezTo>
                  <a:lnTo>
                    <a:pt x="1034" y="910"/>
                  </a:lnTo>
                  <a:lnTo>
                    <a:pt x="1095" y="958"/>
                  </a:lnTo>
                  <a:cubicBezTo>
                    <a:pt x="1163" y="1027"/>
                    <a:pt x="1245" y="1054"/>
                    <a:pt x="1327" y="1054"/>
                  </a:cubicBezTo>
                  <a:cubicBezTo>
                    <a:pt x="1615" y="1054"/>
                    <a:pt x="1752" y="712"/>
                    <a:pt x="1546" y="507"/>
                  </a:cubicBezTo>
                  <a:cubicBezTo>
                    <a:pt x="1396" y="370"/>
                    <a:pt x="1204" y="260"/>
                    <a:pt x="1013" y="165"/>
                  </a:cubicBezTo>
                  <a:cubicBezTo>
                    <a:pt x="794" y="83"/>
                    <a:pt x="561" y="14"/>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0"/>
            <p:cNvSpPr/>
            <p:nvPr/>
          </p:nvSpPr>
          <p:spPr>
            <a:xfrm>
              <a:off x="9785252" y="1670156"/>
              <a:ext cx="113095" cy="29275"/>
            </a:xfrm>
            <a:custGeom>
              <a:avLst/>
              <a:gdLst/>
              <a:ahLst/>
              <a:cxnLst/>
              <a:rect l="l" t="t" r="r" b="b"/>
              <a:pathLst>
                <a:path w="5872" h="1520" fill="none" extrusionOk="0">
                  <a:moveTo>
                    <a:pt x="1" y="1519"/>
                  </a:moveTo>
                  <a:cubicBezTo>
                    <a:pt x="1" y="1519"/>
                    <a:pt x="754" y="178"/>
                    <a:pt x="2314" y="1355"/>
                  </a:cubicBezTo>
                  <a:cubicBezTo>
                    <a:pt x="2314" y="1355"/>
                    <a:pt x="2615" y="28"/>
                    <a:pt x="4270" y="28"/>
                  </a:cubicBezTo>
                  <a:cubicBezTo>
                    <a:pt x="5009" y="0"/>
                    <a:pt x="5666" y="479"/>
                    <a:pt x="5872" y="1177"/>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0"/>
            <p:cNvSpPr/>
            <p:nvPr/>
          </p:nvSpPr>
          <p:spPr>
            <a:xfrm>
              <a:off x="9651626" y="1507005"/>
              <a:ext cx="72764" cy="22688"/>
            </a:xfrm>
            <a:custGeom>
              <a:avLst/>
              <a:gdLst/>
              <a:ahLst/>
              <a:cxnLst/>
              <a:rect l="l" t="t" r="r" b="b"/>
              <a:pathLst>
                <a:path w="3778" h="1178" fill="none" extrusionOk="0">
                  <a:moveTo>
                    <a:pt x="1" y="1177"/>
                  </a:moveTo>
                  <a:cubicBezTo>
                    <a:pt x="1" y="1177"/>
                    <a:pt x="357" y="0"/>
                    <a:pt x="1465" y="0"/>
                  </a:cubicBezTo>
                  <a:cubicBezTo>
                    <a:pt x="2382" y="0"/>
                    <a:pt x="2656" y="1109"/>
                    <a:pt x="2656" y="1109"/>
                  </a:cubicBezTo>
                  <a:cubicBezTo>
                    <a:pt x="2656" y="1109"/>
                    <a:pt x="3326" y="329"/>
                    <a:pt x="3778" y="1109"/>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0"/>
            <p:cNvSpPr/>
            <p:nvPr/>
          </p:nvSpPr>
          <p:spPr>
            <a:xfrm>
              <a:off x="9867222" y="1472356"/>
              <a:ext cx="43354" cy="54429"/>
            </a:xfrm>
            <a:custGeom>
              <a:avLst/>
              <a:gdLst/>
              <a:ahLst/>
              <a:cxnLst/>
              <a:rect l="l" t="t" r="r" b="b"/>
              <a:pathLst>
                <a:path w="2251" h="2826" extrusionOk="0">
                  <a:moveTo>
                    <a:pt x="494" y="0"/>
                  </a:moveTo>
                  <a:cubicBezTo>
                    <a:pt x="419" y="0"/>
                    <a:pt x="344" y="20"/>
                    <a:pt x="274" y="62"/>
                  </a:cubicBezTo>
                  <a:cubicBezTo>
                    <a:pt x="69" y="185"/>
                    <a:pt x="1" y="445"/>
                    <a:pt x="124" y="650"/>
                  </a:cubicBezTo>
                  <a:cubicBezTo>
                    <a:pt x="466" y="1334"/>
                    <a:pt x="877" y="1991"/>
                    <a:pt x="1315" y="2607"/>
                  </a:cubicBezTo>
                  <a:cubicBezTo>
                    <a:pt x="1405" y="2762"/>
                    <a:pt x="1540" y="2826"/>
                    <a:pt x="1674" y="2826"/>
                  </a:cubicBezTo>
                  <a:cubicBezTo>
                    <a:pt x="1965" y="2826"/>
                    <a:pt x="2251" y="2520"/>
                    <a:pt x="2053" y="2183"/>
                  </a:cubicBezTo>
                  <a:cubicBezTo>
                    <a:pt x="1616" y="1553"/>
                    <a:pt x="1205" y="896"/>
                    <a:pt x="863" y="212"/>
                  </a:cubicBezTo>
                  <a:cubicBezTo>
                    <a:pt x="781" y="76"/>
                    <a:pt x="640" y="0"/>
                    <a:pt x="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0"/>
            <p:cNvSpPr/>
            <p:nvPr/>
          </p:nvSpPr>
          <p:spPr>
            <a:xfrm>
              <a:off x="9900696" y="1454733"/>
              <a:ext cx="27966" cy="56066"/>
            </a:xfrm>
            <a:custGeom>
              <a:avLst/>
              <a:gdLst/>
              <a:ahLst/>
              <a:cxnLst/>
              <a:rect l="l" t="t" r="r" b="b"/>
              <a:pathLst>
                <a:path w="1452" h="2911" extrusionOk="0">
                  <a:moveTo>
                    <a:pt x="473" y="1"/>
                  </a:moveTo>
                  <a:cubicBezTo>
                    <a:pt x="434" y="1"/>
                    <a:pt x="395" y="7"/>
                    <a:pt x="357" y="19"/>
                  </a:cubicBezTo>
                  <a:cubicBezTo>
                    <a:pt x="124" y="87"/>
                    <a:pt x="1" y="320"/>
                    <a:pt x="55" y="539"/>
                  </a:cubicBezTo>
                  <a:cubicBezTo>
                    <a:pt x="220" y="1223"/>
                    <a:pt x="398" y="1907"/>
                    <a:pt x="576" y="2591"/>
                  </a:cubicBezTo>
                  <a:cubicBezTo>
                    <a:pt x="621" y="2783"/>
                    <a:pt x="787" y="2910"/>
                    <a:pt x="974" y="2910"/>
                  </a:cubicBezTo>
                  <a:cubicBezTo>
                    <a:pt x="1014" y="2910"/>
                    <a:pt x="1055" y="2904"/>
                    <a:pt x="1096" y="2892"/>
                  </a:cubicBezTo>
                  <a:cubicBezTo>
                    <a:pt x="1314" y="2824"/>
                    <a:pt x="1451" y="2591"/>
                    <a:pt x="1397" y="2372"/>
                  </a:cubicBezTo>
                  <a:cubicBezTo>
                    <a:pt x="1219" y="1688"/>
                    <a:pt x="1054" y="1004"/>
                    <a:pt x="877" y="320"/>
                  </a:cubicBezTo>
                  <a:cubicBezTo>
                    <a:pt x="831" y="128"/>
                    <a:pt x="656" y="1"/>
                    <a:pt x="473"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0"/>
            <p:cNvSpPr/>
            <p:nvPr/>
          </p:nvSpPr>
          <p:spPr>
            <a:xfrm>
              <a:off x="9932976" y="1461108"/>
              <a:ext cx="25885" cy="43585"/>
            </a:xfrm>
            <a:custGeom>
              <a:avLst/>
              <a:gdLst/>
              <a:ahLst/>
              <a:cxnLst/>
              <a:rect l="l" t="t" r="r" b="b"/>
              <a:pathLst>
                <a:path w="1344" h="2263" extrusionOk="0">
                  <a:moveTo>
                    <a:pt x="834" y="0"/>
                  </a:moveTo>
                  <a:cubicBezTo>
                    <a:pt x="663" y="0"/>
                    <a:pt x="493" y="96"/>
                    <a:pt x="432" y="317"/>
                  </a:cubicBezTo>
                  <a:cubicBezTo>
                    <a:pt x="323" y="782"/>
                    <a:pt x="200" y="1248"/>
                    <a:pt x="90" y="1727"/>
                  </a:cubicBezTo>
                  <a:cubicBezTo>
                    <a:pt x="0" y="2053"/>
                    <a:pt x="256" y="2263"/>
                    <a:pt x="509" y="2263"/>
                  </a:cubicBezTo>
                  <a:cubicBezTo>
                    <a:pt x="680" y="2263"/>
                    <a:pt x="850" y="2167"/>
                    <a:pt x="911" y="1946"/>
                  </a:cubicBezTo>
                  <a:cubicBezTo>
                    <a:pt x="1034" y="1480"/>
                    <a:pt x="1144" y="1015"/>
                    <a:pt x="1253" y="536"/>
                  </a:cubicBezTo>
                  <a:cubicBezTo>
                    <a:pt x="1343" y="210"/>
                    <a:pt x="1087" y="0"/>
                    <a:pt x="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0"/>
            <p:cNvSpPr/>
            <p:nvPr/>
          </p:nvSpPr>
          <p:spPr>
            <a:xfrm>
              <a:off x="9470486" y="1501477"/>
              <a:ext cx="57549" cy="42122"/>
            </a:xfrm>
            <a:custGeom>
              <a:avLst/>
              <a:gdLst/>
              <a:ahLst/>
              <a:cxnLst/>
              <a:rect l="l" t="t" r="r" b="b"/>
              <a:pathLst>
                <a:path w="2988" h="2187" extrusionOk="0">
                  <a:moveTo>
                    <a:pt x="2522" y="0"/>
                  </a:moveTo>
                  <a:cubicBezTo>
                    <a:pt x="2413" y="0"/>
                    <a:pt x="2303" y="41"/>
                    <a:pt x="2221" y="123"/>
                  </a:cubicBezTo>
                  <a:lnTo>
                    <a:pt x="2002" y="287"/>
                  </a:lnTo>
                  <a:lnTo>
                    <a:pt x="1948" y="342"/>
                  </a:lnTo>
                  <a:cubicBezTo>
                    <a:pt x="1948" y="342"/>
                    <a:pt x="1948" y="342"/>
                    <a:pt x="1948" y="342"/>
                  </a:cubicBezTo>
                  <a:lnTo>
                    <a:pt x="1948" y="342"/>
                  </a:lnTo>
                  <a:cubicBezTo>
                    <a:pt x="1932" y="350"/>
                    <a:pt x="1925" y="358"/>
                    <a:pt x="1928" y="358"/>
                  </a:cubicBezTo>
                  <a:cubicBezTo>
                    <a:pt x="1929" y="358"/>
                    <a:pt x="1936" y="354"/>
                    <a:pt x="1947" y="342"/>
                  </a:cubicBezTo>
                  <a:lnTo>
                    <a:pt x="1947" y="342"/>
                  </a:lnTo>
                  <a:cubicBezTo>
                    <a:pt x="1920" y="370"/>
                    <a:pt x="1879" y="397"/>
                    <a:pt x="1838" y="424"/>
                  </a:cubicBezTo>
                  <a:cubicBezTo>
                    <a:pt x="1688" y="534"/>
                    <a:pt x="1523" y="643"/>
                    <a:pt x="1373" y="766"/>
                  </a:cubicBezTo>
                  <a:cubicBezTo>
                    <a:pt x="1058" y="985"/>
                    <a:pt x="743" y="1177"/>
                    <a:pt x="415" y="1382"/>
                  </a:cubicBezTo>
                  <a:cubicBezTo>
                    <a:pt x="0" y="1624"/>
                    <a:pt x="245" y="2186"/>
                    <a:pt x="627" y="2186"/>
                  </a:cubicBezTo>
                  <a:cubicBezTo>
                    <a:pt x="699" y="2186"/>
                    <a:pt x="775" y="2167"/>
                    <a:pt x="853" y="2121"/>
                  </a:cubicBezTo>
                  <a:cubicBezTo>
                    <a:pt x="1537" y="1697"/>
                    <a:pt x="2194" y="1232"/>
                    <a:pt x="2823" y="725"/>
                  </a:cubicBezTo>
                  <a:cubicBezTo>
                    <a:pt x="2988" y="561"/>
                    <a:pt x="2988" y="287"/>
                    <a:pt x="2823" y="123"/>
                  </a:cubicBezTo>
                  <a:cubicBezTo>
                    <a:pt x="2741" y="41"/>
                    <a:pt x="2632" y="0"/>
                    <a:pt x="2522"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0"/>
            <p:cNvSpPr/>
            <p:nvPr/>
          </p:nvSpPr>
          <p:spPr>
            <a:xfrm>
              <a:off x="9461607" y="1472028"/>
              <a:ext cx="43759" cy="48959"/>
            </a:xfrm>
            <a:custGeom>
              <a:avLst/>
              <a:gdLst/>
              <a:ahLst/>
              <a:cxnLst/>
              <a:rect l="l" t="t" r="r" b="b"/>
              <a:pathLst>
                <a:path w="2272" h="2542" extrusionOk="0">
                  <a:moveTo>
                    <a:pt x="1796" y="1"/>
                  </a:moveTo>
                  <a:cubicBezTo>
                    <a:pt x="1754" y="1"/>
                    <a:pt x="1711" y="8"/>
                    <a:pt x="1670" y="24"/>
                  </a:cubicBezTo>
                  <a:cubicBezTo>
                    <a:pt x="1574" y="51"/>
                    <a:pt x="1478" y="120"/>
                    <a:pt x="1423" y="215"/>
                  </a:cubicBezTo>
                  <a:lnTo>
                    <a:pt x="1410" y="215"/>
                  </a:lnTo>
                  <a:lnTo>
                    <a:pt x="123" y="1899"/>
                  </a:lnTo>
                  <a:cubicBezTo>
                    <a:pt x="0" y="2104"/>
                    <a:pt x="68" y="2364"/>
                    <a:pt x="274" y="2487"/>
                  </a:cubicBezTo>
                  <a:cubicBezTo>
                    <a:pt x="347" y="2523"/>
                    <a:pt x="426" y="2542"/>
                    <a:pt x="503" y="2542"/>
                  </a:cubicBezTo>
                  <a:cubicBezTo>
                    <a:pt x="541" y="2542"/>
                    <a:pt x="579" y="2537"/>
                    <a:pt x="616" y="2528"/>
                  </a:cubicBezTo>
                  <a:cubicBezTo>
                    <a:pt x="725" y="2487"/>
                    <a:pt x="807" y="2419"/>
                    <a:pt x="876" y="2336"/>
                  </a:cubicBezTo>
                  <a:lnTo>
                    <a:pt x="2162" y="653"/>
                  </a:lnTo>
                  <a:cubicBezTo>
                    <a:pt x="2272" y="448"/>
                    <a:pt x="2203" y="174"/>
                    <a:pt x="1998" y="65"/>
                  </a:cubicBezTo>
                  <a:cubicBezTo>
                    <a:pt x="1938" y="22"/>
                    <a:pt x="1868" y="1"/>
                    <a:pt x="1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0"/>
            <p:cNvSpPr/>
            <p:nvPr/>
          </p:nvSpPr>
          <p:spPr>
            <a:xfrm>
              <a:off x="9443945" y="1461955"/>
              <a:ext cx="21629" cy="43990"/>
            </a:xfrm>
            <a:custGeom>
              <a:avLst/>
              <a:gdLst/>
              <a:ahLst/>
              <a:cxnLst/>
              <a:rect l="l" t="t" r="r" b="b"/>
              <a:pathLst>
                <a:path w="1123" h="2284" extrusionOk="0">
                  <a:moveTo>
                    <a:pt x="696" y="1"/>
                  </a:moveTo>
                  <a:cubicBezTo>
                    <a:pt x="509" y="1"/>
                    <a:pt x="332" y="128"/>
                    <a:pt x="274" y="314"/>
                  </a:cubicBezTo>
                  <a:lnTo>
                    <a:pt x="28" y="1737"/>
                  </a:lnTo>
                  <a:cubicBezTo>
                    <a:pt x="0" y="1860"/>
                    <a:pt x="14" y="1970"/>
                    <a:pt x="69" y="2079"/>
                  </a:cubicBezTo>
                  <a:cubicBezTo>
                    <a:pt x="123" y="2162"/>
                    <a:pt x="219" y="2244"/>
                    <a:pt x="329" y="2271"/>
                  </a:cubicBezTo>
                  <a:cubicBezTo>
                    <a:pt x="363" y="2280"/>
                    <a:pt x="398" y="2284"/>
                    <a:pt x="433" y="2284"/>
                  </a:cubicBezTo>
                  <a:cubicBezTo>
                    <a:pt x="617" y="2284"/>
                    <a:pt x="791" y="2166"/>
                    <a:pt x="849" y="1970"/>
                  </a:cubicBezTo>
                  <a:lnTo>
                    <a:pt x="1095" y="547"/>
                  </a:lnTo>
                  <a:cubicBezTo>
                    <a:pt x="1122" y="437"/>
                    <a:pt x="1109" y="314"/>
                    <a:pt x="1054" y="218"/>
                  </a:cubicBezTo>
                  <a:cubicBezTo>
                    <a:pt x="999" y="123"/>
                    <a:pt x="903" y="54"/>
                    <a:pt x="794" y="13"/>
                  </a:cubicBezTo>
                  <a:cubicBezTo>
                    <a:pt x="761" y="5"/>
                    <a:pt x="728" y="1"/>
                    <a:pt x="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0"/>
            <p:cNvSpPr/>
            <p:nvPr/>
          </p:nvSpPr>
          <p:spPr>
            <a:xfrm>
              <a:off x="9411512" y="1567288"/>
              <a:ext cx="109666" cy="87594"/>
            </a:xfrm>
            <a:custGeom>
              <a:avLst/>
              <a:gdLst/>
              <a:ahLst/>
              <a:cxnLst/>
              <a:rect l="l" t="t" r="r" b="b"/>
              <a:pathLst>
                <a:path w="5694" h="4548" extrusionOk="0">
                  <a:moveTo>
                    <a:pt x="1404" y="1"/>
                  </a:moveTo>
                  <a:cubicBezTo>
                    <a:pt x="1301" y="1"/>
                    <a:pt x="1197" y="50"/>
                    <a:pt x="1123" y="168"/>
                  </a:cubicBezTo>
                  <a:cubicBezTo>
                    <a:pt x="1082" y="237"/>
                    <a:pt x="1" y="1934"/>
                    <a:pt x="781" y="3247"/>
                  </a:cubicBezTo>
                  <a:cubicBezTo>
                    <a:pt x="1287" y="4110"/>
                    <a:pt x="2478" y="4548"/>
                    <a:pt x="4298" y="4548"/>
                  </a:cubicBezTo>
                  <a:cubicBezTo>
                    <a:pt x="4626" y="4534"/>
                    <a:pt x="4982" y="4520"/>
                    <a:pt x="5352" y="4493"/>
                  </a:cubicBezTo>
                  <a:cubicBezTo>
                    <a:pt x="5543" y="4479"/>
                    <a:pt x="5694" y="4315"/>
                    <a:pt x="5666" y="4123"/>
                  </a:cubicBezTo>
                  <a:cubicBezTo>
                    <a:pt x="5653" y="3927"/>
                    <a:pt x="5503" y="3794"/>
                    <a:pt x="5323" y="3794"/>
                  </a:cubicBezTo>
                  <a:cubicBezTo>
                    <a:pt x="5315" y="3794"/>
                    <a:pt x="5306" y="3794"/>
                    <a:pt x="5297" y="3795"/>
                  </a:cubicBezTo>
                  <a:cubicBezTo>
                    <a:pt x="4932" y="3823"/>
                    <a:pt x="4589" y="3837"/>
                    <a:pt x="4270" y="3837"/>
                  </a:cubicBezTo>
                  <a:cubicBezTo>
                    <a:pt x="2735" y="3837"/>
                    <a:pt x="1741" y="3512"/>
                    <a:pt x="1356" y="2878"/>
                  </a:cubicBezTo>
                  <a:cubicBezTo>
                    <a:pt x="808" y="1947"/>
                    <a:pt x="1698" y="552"/>
                    <a:pt x="1698" y="538"/>
                  </a:cubicBezTo>
                  <a:cubicBezTo>
                    <a:pt x="1880" y="269"/>
                    <a:pt x="1646"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0"/>
            <p:cNvSpPr/>
            <p:nvPr/>
          </p:nvSpPr>
          <p:spPr>
            <a:xfrm>
              <a:off x="9402556" y="1506908"/>
              <a:ext cx="33224" cy="45454"/>
            </a:xfrm>
            <a:custGeom>
              <a:avLst/>
              <a:gdLst/>
              <a:ahLst/>
              <a:cxnLst/>
              <a:rect l="l" t="t" r="r" b="b"/>
              <a:pathLst>
                <a:path w="1725" h="2360" extrusionOk="0">
                  <a:moveTo>
                    <a:pt x="564" y="0"/>
                  </a:moveTo>
                  <a:cubicBezTo>
                    <a:pt x="509" y="0"/>
                    <a:pt x="457" y="31"/>
                    <a:pt x="411" y="101"/>
                  </a:cubicBezTo>
                  <a:cubicBezTo>
                    <a:pt x="1" y="731"/>
                    <a:pt x="1205" y="2359"/>
                    <a:pt x="1205" y="2359"/>
                  </a:cubicBezTo>
                  <a:lnTo>
                    <a:pt x="1725" y="2099"/>
                  </a:lnTo>
                  <a:cubicBezTo>
                    <a:pt x="1725" y="2099"/>
                    <a:pt x="1018" y="0"/>
                    <a:pt x="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0"/>
            <p:cNvSpPr/>
            <p:nvPr/>
          </p:nvSpPr>
          <p:spPr>
            <a:xfrm>
              <a:off x="9416789" y="1490056"/>
              <a:ext cx="18990" cy="62306"/>
            </a:xfrm>
            <a:custGeom>
              <a:avLst/>
              <a:gdLst/>
              <a:ahLst/>
              <a:cxnLst/>
              <a:rect l="l" t="t" r="r" b="b"/>
              <a:pathLst>
                <a:path w="986" h="3235" extrusionOk="0">
                  <a:moveTo>
                    <a:pt x="519" y="1"/>
                  </a:moveTo>
                  <a:cubicBezTo>
                    <a:pt x="485" y="1"/>
                    <a:pt x="449" y="32"/>
                    <a:pt x="411" y="100"/>
                  </a:cubicBezTo>
                  <a:cubicBezTo>
                    <a:pt x="1" y="839"/>
                    <a:pt x="466" y="3234"/>
                    <a:pt x="466" y="3234"/>
                  </a:cubicBezTo>
                  <a:lnTo>
                    <a:pt x="986" y="2974"/>
                  </a:lnTo>
                  <a:cubicBezTo>
                    <a:pt x="986" y="2974"/>
                    <a:pt x="851"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0"/>
            <p:cNvSpPr/>
            <p:nvPr/>
          </p:nvSpPr>
          <p:spPr>
            <a:xfrm>
              <a:off x="9415209" y="1516192"/>
              <a:ext cx="63539" cy="71223"/>
            </a:xfrm>
            <a:custGeom>
              <a:avLst/>
              <a:gdLst/>
              <a:ahLst/>
              <a:cxnLst/>
              <a:rect l="l" t="t" r="r" b="b"/>
              <a:pathLst>
                <a:path w="3299" h="3698" extrusionOk="0">
                  <a:moveTo>
                    <a:pt x="1298" y="756"/>
                  </a:moveTo>
                  <a:cubicBezTo>
                    <a:pt x="1504" y="756"/>
                    <a:pt x="1794" y="1167"/>
                    <a:pt x="1903" y="1385"/>
                  </a:cubicBezTo>
                  <a:cubicBezTo>
                    <a:pt x="1963" y="1521"/>
                    <a:pt x="2077" y="1579"/>
                    <a:pt x="2192" y="1579"/>
                  </a:cubicBezTo>
                  <a:cubicBezTo>
                    <a:pt x="2211" y="1579"/>
                    <a:pt x="2229" y="1577"/>
                    <a:pt x="2248" y="1574"/>
                  </a:cubicBezTo>
                  <a:lnTo>
                    <a:pt x="2248" y="1574"/>
                  </a:lnTo>
                  <a:cubicBezTo>
                    <a:pt x="2197" y="1712"/>
                    <a:pt x="2266" y="1943"/>
                    <a:pt x="2354" y="2151"/>
                  </a:cubicBezTo>
                  <a:cubicBezTo>
                    <a:pt x="2439" y="2359"/>
                    <a:pt x="2254" y="2442"/>
                    <a:pt x="2047" y="2442"/>
                  </a:cubicBezTo>
                  <a:cubicBezTo>
                    <a:pt x="1887" y="2442"/>
                    <a:pt x="1714" y="2393"/>
                    <a:pt x="1643" y="2315"/>
                  </a:cubicBezTo>
                  <a:cubicBezTo>
                    <a:pt x="1478" y="2137"/>
                    <a:pt x="1000" y="2028"/>
                    <a:pt x="1082" y="1152"/>
                  </a:cubicBezTo>
                  <a:cubicBezTo>
                    <a:pt x="1109" y="862"/>
                    <a:pt x="1193" y="756"/>
                    <a:pt x="1298" y="756"/>
                  </a:cubicBezTo>
                  <a:close/>
                  <a:moveTo>
                    <a:pt x="1327" y="0"/>
                  </a:moveTo>
                  <a:cubicBezTo>
                    <a:pt x="1073" y="0"/>
                    <a:pt x="810" y="166"/>
                    <a:pt x="575" y="618"/>
                  </a:cubicBezTo>
                  <a:cubicBezTo>
                    <a:pt x="1" y="1754"/>
                    <a:pt x="835" y="2370"/>
                    <a:pt x="835" y="2370"/>
                  </a:cubicBezTo>
                  <a:lnTo>
                    <a:pt x="575" y="3164"/>
                  </a:lnTo>
                  <a:lnTo>
                    <a:pt x="1561" y="3697"/>
                  </a:lnTo>
                  <a:lnTo>
                    <a:pt x="1985" y="3040"/>
                  </a:lnTo>
                  <a:cubicBezTo>
                    <a:pt x="1985" y="3040"/>
                    <a:pt x="2070" y="3085"/>
                    <a:pt x="2217" y="3085"/>
                  </a:cubicBezTo>
                  <a:cubicBezTo>
                    <a:pt x="2365" y="3085"/>
                    <a:pt x="2573" y="3040"/>
                    <a:pt x="2820" y="2863"/>
                  </a:cubicBezTo>
                  <a:cubicBezTo>
                    <a:pt x="3299" y="2507"/>
                    <a:pt x="3039" y="1576"/>
                    <a:pt x="2573" y="1467"/>
                  </a:cubicBezTo>
                  <a:cubicBezTo>
                    <a:pt x="2533" y="1458"/>
                    <a:pt x="2496" y="1454"/>
                    <a:pt x="2464" y="1453"/>
                  </a:cubicBezTo>
                  <a:lnTo>
                    <a:pt x="2464" y="1453"/>
                  </a:lnTo>
                  <a:cubicBezTo>
                    <a:pt x="2524" y="1381"/>
                    <a:pt x="2552" y="1281"/>
                    <a:pt x="2519" y="1166"/>
                  </a:cubicBezTo>
                  <a:cubicBezTo>
                    <a:pt x="2471" y="898"/>
                    <a:pt x="192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0"/>
            <p:cNvSpPr/>
            <p:nvPr/>
          </p:nvSpPr>
          <p:spPr>
            <a:xfrm>
              <a:off x="9423125" y="1519389"/>
              <a:ext cx="9765" cy="16371"/>
            </a:xfrm>
            <a:custGeom>
              <a:avLst/>
              <a:gdLst/>
              <a:ahLst/>
              <a:cxnLst/>
              <a:rect l="l" t="t" r="r" b="b"/>
              <a:pathLst>
                <a:path w="507" h="850" fill="none" extrusionOk="0">
                  <a:moveTo>
                    <a:pt x="506" y="1"/>
                  </a:moveTo>
                  <a:cubicBezTo>
                    <a:pt x="356" y="124"/>
                    <a:pt x="246" y="288"/>
                    <a:pt x="164" y="452"/>
                  </a:cubicBezTo>
                  <a:cubicBezTo>
                    <a:pt x="96" y="589"/>
                    <a:pt x="41" y="712"/>
                    <a:pt x="0" y="849"/>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0"/>
            <p:cNvSpPr/>
            <p:nvPr/>
          </p:nvSpPr>
          <p:spPr>
            <a:xfrm>
              <a:off x="9428923" y="1578421"/>
              <a:ext cx="11614" cy="6356"/>
            </a:xfrm>
            <a:custGeom>
              <a:avLst/>
              <a:gdLst/>
              <a:ahLst/>
              <a:cxnLst/>
              <a:rect l="l" t="t" r="r" b="b"/>
              <a:pathLst>
                <a:path w="603" h="330" fill="none" extrusionOk="0">
                  <a:moveTo>
                    <a:pt x="0" y="1"/>
                  </a:moveTo>
                  <a:lnTo>
                    <a:pt x="60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0"/>
            <p:cNvSpPr/>
            <p:nvPr/>
          </p:nvSpPr>
          <p:spPr>
            <a:xfrm>
              <a:off x="9873443" y="1560239"/>
              <a:ext cx="121627" cy="94644"/>
            </a:xfrm>
            <a:custGeom>
              <a:avLst/>
              <a:gdLst/>
              <a:ahLst/>
              <a:cxnLst/>
              <a:rect l="l" t="t" r="r" b="b"/>
              <a:pathLst>
                <a:path w="6315" h="4914" extrusionOk="0">
                  <a:moveTo>
                    <a:pt x="4791" y="0"/>
                  </a:moveTo>
                  <a:cubicBezTo>
                    <a:pt x="4528" y="0"/>
                    <a:pt x="4275" y="291"/>
                    <a:pt x="4467" y="589"/>
                  </a:cubicBezTo>
                  <a:cubicBezTo>
                    <a:pt x="4467" y="603"/>
                    <a:pt x="5425" y="2108"/>
                    <a:pt x="4823" y="3121"/>
                  </a:cubicBezTo>
                  <a:cubicBezTo>
                    <a:pt x="4415" y="3801"/>
                    <a:pt x="3342" y="4152"/>
                    <a:pt x="1680" y="4152"/>
                  </a:cubicBezTo>
                  <a:cubicBezTo>
                    <a:pt x="1334" y="4152"/>
                    <a:pt x="963" y="4137"/>
                    <a:pt x="567" y="4106"/>
                  </a:cubicBezTo>
                  <a:cubicBezTo>
                    <a:pt x="546" y="4103"/>
                    <a:pt x="526" y="4102"/>
                    <a:pt x="506" y="4102"/>
                  </a:cubicBezTo>
                  <a:cubicBezTo>
                    <a:pt x="43" y="4102"/>
                    <a:pt x="1" y="4846"/>
                    <a:pt x="513" y="4859"/>
                  </a:cubicBezTo>
                  <a:cubicBezTo>
                    <a:pt x="923" y="4886"/>
                    <a:pt x="1306" y="4914"/>
                    <a:pt x="1662" y="4914"/>
                  </a:cubicBezTo>
                  <a:cubicBezTo>
                    <a:pt x="3633" y="4914"/>
                    <a:pt x="4919" y="4435"/>
                    <a:pt x="5466" y="3504"/>
                  </a:cubicBezTo>
                  <a:cubicBezTo>
                    <a:pt x="6315" y="2095"/>
                    <a:pt x="5152" y="247"/>
                    <a:pt x="5097" y="179"/>
                  </a:cubicBezTo>
                  <a:cubicBezTo>
                    <a:pt x="5015" y="52"/>
                    <a:pt x="4902" y="0"/>
                    <a:pt x="4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0"/>
            <p:cNvSpPr/>
            <p:nvPr/>
          </p:nvSpPr>
          <p:spPr>
            <a:xfrm>
              <a:off x="9970283" y="1506908"/>
              <a:ext cx="33224" cy="45454"/>
            </a:xfrm>
            <a:custGeom>
              <a:avLst/>
              <a:gdLst/>
              <a:ahLst/>
              <a:cxnLst/>
              <a:rect l="l" t="t" r="r" b="b"/>
              <a:pathLst>
                <a:path w="1725" h="2360" extrusionOk="0">
                  <a:moveTo>
                    <a:pt x="1152" y="0"/>
                  </a:moveTo>
                  <a:cubicBezTo>
                    <a:pt x="707" y="0"/>
                    <a:pt x="1" y="2099"/>
                    <a:pt x="1" y="2099"/>
                  </a:cubicBezTo>
                  <a:lnTo>
                    <a:pt x="521" y="2359"/>
                  </a:lnTo>
                  <a:cubicBezTo>
                    <a:pt x="521" y="2359"/>
                    <a:pt x="1725" y="731"/>
                    <a:pt x="1301" y="101"/>
                  </a:cubicBezTo>
                  <a:cubicBezTo>
                    <a:pt x="1256" y="31"/>
                    <a:pt x="1206" y="0"/>
                    <a:pt x="1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0"/>
            <p:cNvSpPr/>
            <p:nvPr/>
          </p:nvSpPr>
          <p:spPr>
            <a:xfrm>
              <a:off x="9970283" y="1490056"/>
              <a:ext cx="18990" cy="62306"/>
            </a:xfrm>
            <a:custGeom>
              <a:avLst/>
              <a:gdLst/>
              <a:ahLst/>
              <a:cxnLst/>
              <a:rect l="l" t="t" r="r" b="b"/>
              <a:pathLst>
                <a:path w="986" h="3235" extrusionOk="0">
                  <a:moveTo>
                    <a:pt x="467" y="1"/>
                  </a:moveTo>
                  <a:cubicBezTo>
                    <a:pt x="136" y="1"/>
                    <a:pt x="1" y="2974"/>
                    <a:pt x="1" y="2974"/>
                  </a:cubicBezTo>
                  <a:lnTo>
                    <a:pt x="521" y="3234"/>
                  </a:lnTo>
                  <a:cubicBezTo>
                    <a:pt x="521" y="3234"/>
                    <a:pt x="986" y="839"/>
                    <a:pt x="575" y="100"/>
                  </a:cubicBezTo>
                  <a:cubicBezTo>
                    <a:pt x="537" y="32"/>
                    <a:pt x="5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0"/>
            <p:cNvSpPr/>
            <p:nvPr/>
          </p:nvSpPr>
          <p:spPr>
            <a:xfrm>
              <a:off x="9930222" y="1510914"/>
              <a:ext cx="63539" cy="70954"/>
            </a:xfrm>
            <a:custGeom>
              <a:avLst/>
              <a:gdLst/>
              <a:ahLst/>
              <a:cxnLst/>
              <a:rect l="l" t="t" r="r" b="b"/>
              <a:pathLst>
                <a:path w="3299" h="3684" extrusionOk="0">
                  <a:moveTo>
                    <a:pt x="1998" y="742"/>
                  </a:moveTo>
                  <a:cubicBezTo>
                    <a:pt x="2104" y="742"/>
                    <a:pt x="2190" y="848"/>
                    <a:pt x="2217" y="1139"/>
                  </a:cubicBezTo>
                  <a:cubicBezTo>
                    <a:pt x="2299" y="2014"/>
                    <a:pt x="1820" y="2138"/>
                    <a:pt x="1656" y="2302"/>
                  </a:cubicBezTo>
                  <a:cubicBezTo>
                    <a:pt x="1587" y="2376"/>
                    <a:pt x="1423" y="2420"/>
                    <a:pt x="1266" y="2420"/>
                  </a:cubicBezTo>
                  <a:cubicBezTo>
                    <a:pt x="1050" y="2420"/>
                    <a:pt x="849" y="2336"/>
                    <a:pt x="945" y="2138"/>
                  </a:cubicBezTo>
                  <a:cubicBezTo>
                    <a:pt x="1038" y="1918"/>
                    <a:pt x="1110" y="1672"/>
                    <a:pt x="1042" y="1539"/>
                  </a:cubicBezTo>
                  <a:lnTo>
                    <a:pt x="1042" y="1539"/>
                  </a:lnTo>
                  <a:cubicBezTo>
                    <a:pt x="1063" y="1543"/>
                    <a:pt x="1084" y="1545"/>
                    <a:pt x="1106" y="1545"/>
                  </a:cubicBezTo>
                  <a:cubicBezTo>
                    <a:pt x="1219" y="1545"/>
                    <a:pt x="1334" y="1488"/>
                    <a:pt x="1396" y="1358"/>
                  </a:cubicBezTo>
                  <a:cubicBezTo>
                    <a:pt x="1496" y="1149"/>
                    <a:pt x="1788" y="742"/>
                    <a:pt x="1998" y="742"/>
                  </a:cubicBezTo>
                  <a:close/>
                  <a:moveTo>
                    <a:pt x="1972" y="1"/>
                  </a:moveTo>
                  <a:cubicBezTo>
                    <a:pt x="1378" y="1"/>
                    <a:pt x="828" y="898"/>
                    <a:pt x="780" y="1166"/>
                  </a:cubicBezTo>
                  <a:cubicBezTo>
                    <a:pt x="759" y="1279"/>
                    <a:pt x="794" y="1374"/>
                    <a:pt x="857" y="1440"/>
                  </a:cubicBezTo>
                  <a:lnTo>
                    <a:pt x="857" y="1440"/>
                  </a:lnTo>
                  <a:cubicBezTo>
                    <a:pt x="853" y="1440"/>
                    <a:pt x="850" y="1440"/>
                    <a:pt x="846" y="1440"/>
                  </a:cubicBezTo>
                  <a:cubicBezTo>
                    <a:pt x="811" y="1440"/>
                    <a:pt x="771" y="1444"/>
                    <a:pt x="726" y="1453"/>
                  </a:cubicBezTo>
                  <a:cubicBezTo>
                    <a:pt x="260" y="1563"/>
                    <a:pt x="0" y="2493"/>
                    <a:pt x="479" y="2849"/>
                  </a:cubicBezTo>
                  <a:cubicBezTo>
                    <a:pt x="717" y="3020"/>
                    <a:pt x="919" y="3065"/>
                    <a:pt x="1065" y="3065"/>
                  </a:cubicBezTo>
                  <a:cubicBezTo>
                    <a:pt x="1222" y="3065"/>
                    <a:pt x="1314" y="3013"/>
                    <a:pt x="1314" y="3013"/>
                  </a:cubicBezTo>
                  <a:lnTo>
                    <a:pt x="1738" y="3684"/>
                  </a:lnTo>
                  <a:lnTo>
                    <a:pt x="2724" y="3137"/>
                  </a:lnTo>
                  <a:lnTo>
                    <a:pt x="2464" y="2343"/>
                  </a:lnTo>
                  <a:cubicBezTo>
                    <a:pt x="2464" y="2343"/>
                    <a:pt x="3298" y="1727"/>
                    <a:pt x="2724" y="619"/>
                  </a:cubicBezTo>
                  <a:cubicBezTo>
                    <a:pt x="2489" y="166"/>
                    <a:pt x="2226" y="1"/>
                    <a:pt x="1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0"/>
            <p:cNvSpPr/>
            <p:nvPr/>
          </p:nvSpPr>
          <p:spPr>
            <a:xfrm>
              <a:off x="9971862" y="1511222"/>
              <a:ext cx="10304" cy="17681"/>
            </a:xfrm>
            <a:custGeom>
              <a:avLst/>
              <a:gdLst/>
              <a:ahLst/>
              <a:cxnLst/>
              <a:rect l="l" t="t" r="r" b="b"/>
              <a:pathLst>
                <a:path w="535" h="918" fill="none" extrusionOk="0">
                  <a:moveTo>
                    <a:pt x="1" y="0"/>
                  </a:moveTo>
                  <a:cubicBezTo>
                    <a:pt x="151" y="137"/>
                    <a:pt x="274" y="301"/>
                    <a:pt x="370" y="493"/>
                  </a:cubicBezTo>
                  <a:cubicBezTo>
                    <a:pt x="439" y="630"/>
                    <a:pt x="493" y="767"/>
                    <a:pt x="534" y="917"/>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0"/>
            <p:cNvSpPr/>
            <p:nvPr/>
          </p:nvSpPr>
          <p:spPr>
            <a:xfrm>
              <a:off x="9962636" y="1575532"/>
              <a:ext cx="11614" cy="6606"/>
            </a:xfrm>
            <a:custGeom>
              <a:avLst/>
              <a:gdLst/>
              <a:ahLst/>
              <a:cxnLst/>
              <a:rect l="l" t="t" r="r" b="b"/>
              <a:pathLst>
                <a:path w="603" h="343" fill="none" extrusionOk="0">
                  <a:moveTo>
                    <a:pt x="603" y="0"/>
                  </a:moveTo>
                  <a:lnTo>
                    <a:pt x="1" y="343"/>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0"/>
            <p:cNvSpPr/>
            <p:nvPr/>
          </p:nvSpPr>
          <p:spPr>
            <a:xfrm>
              <a:off x="9599769" y="1588559"/>
              <a:ext cx="91665" cy="80410"/>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0"/>
            <p:cNvSpPr/>
            <p:nvPr/>
          </p:nvSpPr>
          <p:spPr>
            <a:xfrm>
              <a:off x="9612057" y="1605083"/>
              <a:ext cx="55083" cy="46692"/>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0"/>
            <p:cNvSpPr/>
            <p:nvPr/>
          </p:nvSpPr>
          <p:spPr>
            <a:xfrm>
              <a:off x="9704739" y="1588714"/>
              <a:ext cx="95004" cy="80374"/>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0"/>
            <p:cNvSpPr/>
            <p:nvPr/>
          </p:nvSpPr>
          <p:spPr>
            <a:xfrm>
              <a:off x="9726891" y="1605458"/>
              <a:ext cx="55202" cy="46729"/>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0"/>
            <p:cNvSpPr/>
            <p:nvPr/>
          </p:nvSpPr>
          <p:spPr>
            <a:xfrm>
              <a:off x="9685038" y="1656038"/>
              <a:ext cx="34194" cy="14530"/>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0"/>
            <p:cNvSpPr/>
            <p:nvPr/>
          </p:nvSpPr>
          <p:spPr>
            <a:xfrm>
              <a:off x="9618298" y="1656962"/>
              <a:ext cx="42337" cy="37003"/>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0"/>
            <p:cNvSpPr/>
            <p:nvPr/>
          </p:nvSpPr>
          <p:spPr>
            <a:xfrm>
              <a:off x="9741641" y="1658783"/>
              <a:ext cx="42703" cy="37140"/>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7" name="Google Shape;2037;p70"/>
          <p:cNvGrpSpPr/>
          <p:nvPr/>
        </p:nvGrpSpPr>
        <p:grpSpPr>
          <a:xfrm>
            <a:off x="1630660" y="3033270"/>
            <a:ext cx="468869" cy="467253"/>
            <a:chOff x="4007367" y="5530738"/>
            <a:chExt cx="989174" cy="985765"/>
          </a:xfrm>
        </p:grpSpPr>
        <p:sp>
          <p:nvSpPr>
            <p:cNvPr id="2038" name="Google Shape;2038;p70"/>
            <p:cNvSpPr/>
            <p:nvPr/>
          </p:nvSpPr>
          <p:spPr>
            <a:xfrm>
              <a:off x="4007367" y="5530738"/>
              <a:ext cx="989174" cy="985765"/>
            </a:xfrm>
            <a:custGeom>
              <a:avLst/>
              <a:gdLst/>
              <a:ahLst/>
              <a:cxnLst/>
              <a:rect l="l" t="t" r="r" b="b"/>
              <a:pathLst>
                <a:path w="51359" h="51182" extrusionOk="0">
                  <a:moveTo>
                    <a:pt x="22813" y="1"/>
                  </a:moveTo>
                  <a:cubicBezTo>
                    <a:pt x="8690" y="1"/>
                    <a:pt x="110" y="11290"/>
                    <a:pt x="110" y="25399"/>
                  </a:cubicBezTo>
                  <a:cubicBezTo>
                    <a:pt x="0" y="39604"/>
                    <a:pt x="11482" y="51181"/>
                    <a:pt x="25686" y="51181"/>
                  </a:cubicBezTo>
                  <a:cubicBezTo>
                    <a:pt x="39891" y="51181"/>
                    <a:pt x="51359" y="39604"/>
                    <a:pt x="51249" y="25399"/>
                  </a:cubicBezTo>
                  <a:cubicBezTo>
                    <a:pt x="51249" y="8855"/>
                    <a:pt x="36935" y="1"/>
                    <a:pt x="2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0"/>
            <p:cNvSpPr/>
            <p:nvPr/>
          </p:nvSpPr>
          <p:spPr>
            <a:xfrm>
              <a:off x="4058232" y="5581354"/>
              <a:ext cx="887443" cy="884265"/>
            </a:xfrm>
            <a:custGeom>
              <a:avLst/>
              <a:gdLst/>
              <a:ahLst/>
              <a:cxnLst/>
              <a:rect l="l" t="t" r="r" b="b"/>
              <a:pathLst>
                <a:path w="46077" h="45912" extrusionOk="0">
                  <a:moveTo>
                    <a:pt x="20473" y="0"/>
                  </a:moveTo>
                  <a:cubicBezTo>
                    <a:pt x="7814" y="0"/>
                    <a:pt x="110" y="10127"/>
                    <a:pt x="110" y="22785"/>
                  </a:cubicBezTo>
                  <a:cubicBezTo>
                    <a:pt x="0" y="35525"/>
                    <a:pt x="10305" y="45912"/>
                    <a:pt x="23045" y="45912"/>
                  </a:cubicBezTo>
                  <a:cubicBezTo>
                    <a:pt x="35786" y="45912"/>
                    <a:pt x="46077" y="35525"/>
                    <a:pt x="45967" y="22785"/>
                  </a:cubicBezTo>
                  <a:cubicBezTo>
                    <a:pt x="45967" y="7937"/>
                    <a:pt x="33131" y="0"/>
                    <a:pt x="20473" y="0"/>
                  </a:cubicBez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70"/>
            <p:cNvGrpSpPr/>
            <p:nvPr/>
          </p:nvGrpSpPr>
          <p:grpSpPr>
            <a:xfrm>
              <a:off x="4168004" y="5781642"/>
              <a:ext cx="619424" cy="483671"/>
              <a:chOff x="11082800" y="2923592"/>
              <a:chExt cx="619424" cy="483671"/>
            </a:xfrm>
          </p:grpSpPr>
          <p:sp>
            <p:nvSpPr>
              <p:cNvPr id="2041" name="Google Shape;2041;p70"/>
              <p:cNvSpPr/>
              <p:nvPr/>
            </p:nvSpPr>
            <p:spPr>
              <a:xfrm>
                <a:off x="11146269" y="2923592"/>
                <a:ext cx="555955" cy="483671"/>
              </a:xfrm>
              <a:custGeom>
                <a:avLst/>
                <a:gdLst/>
                <a:ahLst/>
                <a:cxnLst/>
                <a:rect l="l" t="t" r="r" b="b"/>
                <a:pathLst>
                  <a:path w="20733" h="18039" extrusionOk="0">
                    <a:moveTo>
                      <a:pt x="10938" y="1"/>
                    </a:moveTo>
                    <a:cubicBezTo>
                      <a:pt x="10345" y="1"/>
                      <a:pt x="9799" y="420"/>
                      <a:pt x="9676" y="1138"/>
                    </a:cubicBezTo>
                    <a:cubicBezTo>
                      <a:pt x="9388" y="2821"/>
                      <a:pt x="9676" y="9759"/>
                      <a:pt x="9676" y="9759"/>
                    </a:cubicBezTo>
                    <a:cubicBezTo>
                      <a:pt x="8478" y="6476"/>
                      <a:pt x="6732" y="5555"/>
                      <a:pt x="5221" y="5555"/>
                    </a:cubicBezTo>
                    <a:cubicBezTo>
                      <a:pt x="4194" y="5555"/>
                      <a:pt x="3275" y="5980"/>
                      <a:pt x="2710" y="6379"/>
                    </a:cubicBezTo>
                    <a:cubicBezTo>
                      <a:pt x="1547" y="7186"/>
                      <a:pt x="1" y="10238"/>
                      <a:pt x="2026" y="10457"/>
                    </a:cubicBezTo>
                    <a:cubicBezTo>
                      <a:pt x="2181" y="10474"/>
                      <a:pt x="2325" y="10482"/>
                      <a:pt x="2459" y="10482"/>
                    </a:cubicBezTo>
                    <a:cubicBezTo>
                      <a:pt x="4064" y="10482"/>
                      <a:pt x="4231" y="9357"/>
                      <a:pt x="4585" y="9130"/>
                    </a:cubicBezTo>
                    <a:cubicBezTo>
                      <a:pt x="4813" y="8990"/>
                      <a:pt x="5028" y="8930"/>
                      <a:pt x="5225" y="8930"/>
                    </a:cubicBezTo>
                    <a:cubicBezTo>
                      <a:pt x="6068" y="8930"/>
                      <a:pt x="6595" y="10023"/>
                      <a:pt x="6528" y="10621"/>
                    </a:cubicBezTo>
                    <a:cubicBezTo>
                      <a:pt x="6446" y="11374"/>
                      <a:pt x="6255" y="12455"/>
                      <a:pt x="4968" y="12455"/>
                    </a:cubicBezTo>
                    <a:cubicBezTo>
                      <a:pt x="3805" y="12455"/>
                      <a:pt x="3737" y="12168"/>
                      <a:pt x="3463" y="11374"/>
                    </a:cubicBezTo>
                    <a:cubicBezTo>
                      <a:pt x="3334" y="10995"/>
                      <a:pt x="2735" y="10643"/>
                      <a:pt x="2122" y="10643"/>
                    </a:cubicBezTo>
                    <a:cubicBezTo>
                      <a:pt x="1431" y="10643"/>
                      <a:pt x="723" y="11091"/>
                      <a:pt x="658" y="12455"/>
                    </a:cubicBezTo>
                    <a:cubicBezTo>
                      <a:pt x="548" y="15028"/>
                      <a:pt x="3846" y="15233"/>
                      <a:pt x="5748" y="15274"/>
                    </a:cubicBezTo>
                    <a:cubicBezTo>
                      <a:pt x="7650" y="15315"/>
                      <a:pt x="7801" y="18038"/>
                      <a:pt x="7801" y="18038"/>
                    </a:cubicBezTo>
                    <a:lnTo>
                      <a:pt x="16272" y="18038"/>
                    </a:lnTo>
                    <a:cubicBezTo>
                      <a:pt x="16272" y="14398"/>
                      <a:pt x="17531" y="12346"/>
                      <a:pt x="17531" y="12346"/>
                    </a:cubicBezTo>
                    <a:cubicBezTo>
                      <a:pt x="20733" y="5818"/>
                      <a:pt x="20062" y="5353"/>
                      <a:pt x="18954" y="5175"/>
                    </a:cubicBezTo>
                    <a:cubicBezTo>
                      <a:pt x="18936" y="5172"/>
                      <a:pt x="18917" y="5170"/>
                      <a:pt x="18898" y="5170"/>
                    </a:cubicBezTo>
                    <a:cubicBezTo>
                      <a:pt x="17780" y="5170"/>
                      <a:pt x="15478" y="10183"/>
                      <a:pt x="15478" y="10183"/>
                    </a:cubicBezTo>
                    <a:cubicBezTo>
                      <a:pt x="15478" y="10183"/>
                      <a:pt x="17038" y="5804"/>
                      <a:pt x="17284" y="3971"/>
                    </a:cubicBezTo>
                    <a:cubicBezTo>
                      <a:pt x="17444" y="2721"/>
                      <a:pt x="16804" y="2123"/>
                      <a:pt x="16020" y="2123"/>
                    </a:cubicBezTo>
                    <a:cubicBezTo>
                      <a:pt x="15662" y="2123"/>
                      <a:pt x="15273" y="2248"/>
                      <a:pt x="14917" y="2493"/>
                    </a:cubicBezTo>
                    <a:cubicBezTo>
                      <a:pt x="13767" y="3259"/>
                      <a:pt x="12659" y="9923"/>
                      <a:pt x="12659" y="9923"/>
                    </a:cubicBezTo>
                    <a:cubicBezTo>
                      <a:pt x="12659" y="9923"/>
                      <a:pt x="12782" y="5558"/>
                      <a:pt x="12659" y="2493"/>
                    </a:cubicBezTo>
                    <a:cubicBezTo>
                      <a:pt x="12589" y="738"/>
                      <a:pt x="11723" y="1"/>
                      <a:pt x="10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0"/>
              <p:cNvSpPr/>
              <p:nvPr/>
            </p:nvSpPr>
            <p:spPr>
              <a:xfrm>
                <a:off x="11082800" y="3103807"/>
                <a:ext cx="86988" cy="99099"/>
              </a:xfrm>
              <a:custGeom>
                <a:avLst/>
                <a:gdLst/>
                <a:ahLst/>
                <a:cxnLst/>
                <a:rect l="l" t="t" r="r" b="b"/>
                <a:pathLst>
                  <a:path w="3244" h="3696" extrusionOk="0">
                    <a:moveTo>
                      <a:pt x="1629" y="0"/>
                    </a:moveTo>
                    <a:lnTo>
                      <a:pt x="1259" y="1547"/>
                    </a:lnTo>
                    <a:lnTo>
                      <a:pt x="0" y="1916"/>
                    </a:lnTo>
                    <a:lnTo>
                      <a:pt x="1259" y="2286"/>
                    </a:lnTo>
                    <a:lnTo>
                      <a:pt x="1629" y="3695"/>
                    </a:lnTo>
                    <a:lnTo>
                      <a:pt x="2012" y="2286"/>
                    </a:lnTo>
                    <a:lnTo>
                      <a:pt x="3243" y="1916"/>
                    </a:lnTo>
                    <a:lnTo>
                      <a:pt x="2012" y="1547"/>
                    </a:lnTo>
                    <a:lnTo>
                      <a:pt x="1629"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0"/>
              <p:cNvSpPr/>
              <p:nvPr/>
            </p:nvSpPr>
            <p:spPr>
              <a:xfrm>
                <a:off x="11274707" y="2959603"/>
                <a:ext cx="86988" cy="99448"/>
              </a:xfrm>
              <a:custGeom>
                <a:avLst/>
                <a:gdLst/>
                <a:ahLst/>
                <a:cxnLst/>
                <a:rect l="l" t="t" r="r" b="b"/>
                <a:pathLst>
                  <a:path w="3244" h="3709" extrusionOk="0">
                    <a:moveTo>
                      <a:pt x="1642" y="0"/>
                    </a:moveTo>
                    <a:lnTo>
                      <a:pt x="1259" y="1546"/>
                    </a:lnTo>
                    <a:lnTo>
                      <a:pt x="0" y="1916"/>
                    </a:lnTo>
                    <a:lnTo>
                      <a:pt x="1259" y="2285"/>
                    </a:lnTo>
                    <a:lnTo>
                      <a:pt x="1642" y="3709"/>
                    </a:lnTo>
                    <a:lnTo>
                      <a:pt x="2012" y="2285"/>
                    </a:lnTo>
                    <a:lnTo>
                      <a:pt x="3244" y="1916"/>
                    </a:lnTo>
                    <a:lnTo>
                      <a:pt x="2012" y="1546"/>
                    </a:lnTo>
                    <a:lnTo>
                      <a:pt x="1642"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0"/>
              <p:cNvSpPr/>
              <p:nvPr/>
            </p:nvSpPr>
            <p:spPr>
              <a:xfrm>
                <a:off x="11147744" y="3104906"/>
                <a:ext cx="19843" cy="16892"/>
              </a:xfrm>
              <a:custGeom>
                <a:avLst/>
                <a:gdLst/>
                <a:ahLst/>
                <a:cxnLst/>
                <a:rect l="l" t="t" r="r" b="b"/>
                <a:pathLst>
                  <a:path w="740" h="630" extrusionOk="0">
                    <a:moveTo>
                      <a:pt x="425" y="0"/>
                    </a:moveTo>
                    <a:cubicBezTo>
                      <a:pt x="137" y="0"/>
                      <a:pt x="0" y="342"/>
                      <a:pt x="206" y="534"/>
                    </a:cubicBezTo>
                    <a:cubicBezTo>
                      <a:pt x="267" y="600"/>
                      <a:pt x="345" y="629"/>
                      <a:pt x="421" y="629"/>
                    </a:cubicBezTo>
                    <a:cubicBezTo>
                      <a:pt x="582" y="629"/>
                      <a:pt x="739" y="500"/>
                      <a:pt x="739" y="315"/>
                    </a:cubicBezTo>
                    <a:cubicBezTo>
                      <a:pt x="739" y="137"/>
                      <a:pt x="603" y="0"/>
                      <a:pt x="425"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0"/>
              <p:cNvSpPr/>
              <p:nvPr/>
            </p:nvSpPr>
            <p:spPr>
              <a:xfrm>
                <a:off x="11347721" y="3035915"/>
                <a:ext cx="16169" cy="16168"/>
              </a:xfrm>
              <a:custGeom>
                <a:avLst/>
                <a:gdLst/>
                <a:ahLst/>
                <a:cxnLst/>
                <a:rect l="l" t="t" r="r" b="b"/>
                <a:pathLst>
                  <a:path w="603" h="603" extrusionOk="0">
                    <a:moveTo>
                      <a:pt x="302" y="1"/>
                    </a:moveTo>
                    <a:cubicBezTo>
                      <a:pt x="137" y="1"/>
                      <a:pt x="1" y="137"/>
                      <a:pt x="1" y="302"/>
                    </a:cubicBezTo>
                    <a:cubicBezTo>
                      <a:pt x="1" y="466"/>
                      <a:pt x="137" y="603"/>
                      <a:pt x="302" y="603"/>
                    </a:cubicBezTo>
                    <a:cubicBezTo>
                      <a:pt x="466" y="603"/>
                      <a:pt x="603" y="466"/>
                      <a:pt x="603" y="302"/>
                    </a:cubicBezTo>
                    <a:cubicBezTo>
                      <a:pt x="603" y="137"/>
                      <a:pt x="466" y="1"/>
                      <a:pt x="302"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0"/>
              <p:cNvSpPr/>
              <p:nvPr/>
            </p:nvSpPr>
            <p:spPr>
              <a:xfrm>
                <a:off x="11283878" y="3026744"/>
                <a:ext cx="3700" cy="3325"/>
              </a:xfrm>
              <a:custGeom>
                <a:avLst/>
                <a:gdLst/>
                <a:ahLst/>
                <a:cxnLst/>
                <a:rect l="l" t="t" r="r" b="b"/>
                <a:pathLst>
                  <a:path w="138" h="124" extrusionOk="0">
                    <a:moveTo>
                      <a:pt x="83" y="0"/>
                    </a:moveTo>
                    <a:cubicBezTo>
                      <a:pt x="0" y="14"/>
                      <a:pt x="0" y="110"/>
                      <a:pt x="83" y="124"/>
                    </a:cubicBezTo>
                    <a:cubicBezTo>
                      <a:pt x="110" y="124"/>
                      <a:pt x="137" y="96"/>
                      <a:pt x="137" y="69"/>
                    </a:cubicBezTo>
                    <a:cubicBezTo>
                      <a:pt x="137" y="28"/>
                      <a:pt x="110" y="0"/>
                      <a:pt x="8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0"/>
              <p:cNvSpPr/>
              <p:nvPr/>
            </p:nvSpPr>
            <p:spPr>
              <a:xfrm>
                <a:off x="11345523" y="2966923"/>
                <a:ext cx="8474" cy="8848"/>
              </a:xfrm>
              <a:custGeom>
                <a:avLst/>
                <a:gdLst/>
                <a:ahLst/>
                <a:cxnLst/>
                <a:rect l="l" t="t" r="r" b="b"/>
                <a:pathLst>
                  <a:path w="316" h="330" extrusionOk="0">
                    <a:moveTo>
                      <a:pt x="151" y="1"/>
                    </a:moveTo>
                    <a:cubicBezTo>
                      <a:pt x="69" y="1"/>
                      <a:pt x="0" y="83"/>
                      <a:pt x="0" y="165"/>
                    </a:cubicBezTo>
                    <a:cubicBezTo>
                      <a:pt x="0" y="261"/>
                      <a:pt x="69" y="329"/>
                      <a:pt x="151" y="329"/>
                    </a:cubicBezTo>
                    <a:cubicBezTo>
                      <a:pt x="247" y="329"/>
                      <a:pt x="315" y="261"/>
                      <a:pt x="315" y="165"/>
                    </a:cubicBezTo>
                    <a:cubicBezTo>
                      <a:pt x="315" y="83"/>
                      <a:pt x="247" y="1"/>
                      <a:pt x="151"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0"/>
              <p:cNvSpPr/>
              <p:nvPr/>
            </p:nvSpPr>
            <p:spPr>
              <a:xfrm>
                <a:off x="11141871" y="3190040"/>
                <a:ext cx="10672" cy="9170"/>
              </a:xfrm>
              <a:custGeom>
                <a:avLst/>
                <a:gdLst/>
                <a:ahLst/>
                <a:cxnLst/>
                <a:rect l="l" t="t" r="r" b="b"/>
                <a:pathLst>
                  <a:path w="398" h="342" extrusionOk="0">
                    <a:moveTo>
                      <a:pt x="233" y="0"/>
                    </a:moveTo>
                    <a:cubicBezTo>
                      <a:pt x="83" y="0"/>
                      <a:pt x="0" y="178"/>
                      <a:pt x="110" y="287"/>
                    </a:cubicBezTo>
                    <a:cubicBezTo>
                      <a:pt x="147" y="325"/>
                      <a:pt x="192" y="341"/>
                      <a:pt x="235" y="341"/>
                    </a:cubicBezTo>
                    <a:cubicBezTo>
                      <a:pt x="319" y="341"/>
                      <a:pt x="397" y="278"/>
                      <a:pt x="397" y="178"/>
                    </a:cubicBezTo>
                    <a:cubicBezTo>
                      <a:pt x="397" y="82"/>
                      <a:pt x="329" y="0"/>
                      <a:pt x="23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0"/>
              <p:cNvSpPr/>
              <p:nvPr/>
            </p:nvSpPr>
            <p:spPr>
              <a:xfrm>
                <a:off x="11416713" y="2937884"/>
                <a:ext cx="53228" cy="42283"/>
              </a:xfrm>
              <a:custGeom>
                <a:avLst/>
                <a:gdLst/>
                <a:ahLst/>
                <a:cxnLst/>
                <a:rect l="l" t="t" r="r" b="b"/>
                <a:pathLst>
                  <a:path w="1985" h="1577" extrusionOk="0">
                    <a:moveTo>
                      <a:pt x="1045" y="1"/>
                    </a:moveTo>
                    <a:cubicBezTo>
                      <a:pt x="1026" y="1"/>
                      <a:pt x="1006" y="1"/>
                      <a:pt x="986" y="3"/>
                    </a:cubicBezTo>
                    <a:cubicBezTo>
                      <a:pt x="0" y="57"/>
                      <a:pt x="178" y="1576"/>
                      <a:pt x="178" y="1576"/>
                    </a:cubicBezTo>
                    <a:lnTo>
                      <a:pt x="1985" y="1576"/>
                    </a:lnTo>
                    <a:cubicBezTo>
                      <a:pt x="1985" y="1576"/>
                      <a:pt x="19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0"/>
              <p:cNvSpPr/>
              <p:nvPr/>
            </p:nvSpPr>
            <p:spPr>
              <a:xfrm>
                <a:off x="11426983" y="3078468"/>
                <a:ext cx="40383" cy="2601"/>
              </a:xfrm>
              <a:custGeom>
                <a:avLst/>
                <a:gdLst/>
                <a:ahLst/>
                <a:cxnLst/>
                <a:rect l="l" t="t" r="r" b="b"/>
                <a:pathLst>
                  <a:path w="1506" h="97" fill="none" extrusionOk="0">
                    <a:moveTo>
                      <a:pt x="0" y="97"/>
                    </a:moveTo>
                    <a:lnTo>
                      <a:pt x="1506" y="1"/>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0"/>
              <p:cNvSpPr/>
              <p:nvPr/>
            </p:nvSpPr>
            <p:spPr>
              <a:xfrm>
                <a:off x="11434679" y="3086190"/>
                <a:ext cx="23517" cy="2601"/>
              </a:xfrm>
              <a:custGeom>
                <a:avLst/>
                <a:gdLst/>
                <a:ahLst/>
                <a:cxnLst/>
                <a:rect l="l" t="t" r="r" b="b"/>
                <a:pathLst>
                  <a:path w="877" h="97" fill="none" extrusionOk="0">
                    <a:moveTo>
                      <a:pt x="1" y="96"/>
                    </a:moveTo>
                    <a:lnTo>
                      <a:pt x="877" y="0"/>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0"/>
              <p:cNvSpPr/>
              <p:nvPr/>
            </p:nvSpPr>
            <p:spPr>
              <a:xfrm>
                <a:off x="11550997" y="2988830"/>
                <a:ext cx="57277" cy="42712"/>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0"/>
              <p:cNvSpPr/>
              <p:nvPr/>
            </p:nvSpPr>
            <p:spPr>
              <a:xfrm>
                <a:off x="11528983" y="3101233"/>
                <a:ext cx="39311" cy="9572"/>
              </a:xfrm>
              <a:custGeom>
                <a:avLst/>
                <a:gdLst/>
                <a:ahLst/>
                <a:cxnLst/>
                <a:rect l="l" t="t" r="r" b="b"/>
                <a:pathLst>
                  <a:path w="1466" h="357" fill="none" extrusionOk="0">
                    <a:moveTo>
                      <a:pt x="1" y="0"/>
                    </a:moveTo>
                    <a:lnTo>
                      <a:pt x="1465" y="35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0"/>
              <p:cNvSpPr/>
              <p:nvPr/>
            </p:nvSpPr>
            <p:spPr>
              <a:xfrm>
                <a:off x="11533756" y="3111127"/>
                <a:ext cx="23517" cy="4451"/>
              </a:xfrm>
              <a:custGeom>
                <a:avLst/>
                <a:gdLst/>
                <a:ahLst/>
                <a:cxnLst/>
                <a:rect l="l" t="t" r="r" b="b"/>
                <a:pathLst>
                  <a:path w="877" h="166" fill="none" extrusionOk="0">
                    <a:moveTo>
                      <a:pt x="1" y="1"/>
                    </a:moveTo>
                    <a:lnTo>
                      <a:pt x="877" y="165"/>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0"/>
              <p:cNvSpPr/>
              <p:nvPr/>
            </p:nvSpPr>
            <p:spPr>
              <a:xfrm>
                <a:off x="11609720" y="3135715"/>
                <a:ext cx="36710" cy="16543"/>
              </a:xfrm>
              <a:custGeom>
                <a:avLst/>
                <a:gdLst/>
                <a:ahLst/>
                <a:cxnLst/>
                <a:rect l="l" t="t" r="r" b="b"/>
                <a:pathLst>
                  <a:path w="1369" h="617" fill="none" extrusionOk="0">
                    <a:moveTo>
                      <a:pt x="0" y="1"/>
                    </a:moveTo>
                    <a:lnTo>
                      <a:pt x="1369" y="617"/>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0"/>
              <p:cNvSpPr/>
              <p:nvPr/>
            </p:nvSpPr>
            <p:spPr>
              <a:xfrm>
                <a:off x="11613018" y="3146360"/>
                <a:ext cx="22042" cy="8848"/>
              </a:xfrm>
              <a:custGeom>
                <a:avLst/>
                <a:gdLst/>
                <a:ahLst/>
                <a:cxnLst/>
                <a:rect l="l" t="t" r="r" b="b"/>
                <a:pathLst>
                  <a:path w="822" h="330" fill="none" extrusionOk="0">
                    <a:moveTo>
                      <a:pt x="1" y="1"/>
                    </a:moveTo>
                    <a:lnTo>
                      <a:pt x="82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0"/>
              <p:cNvSpPr/>
              <p:nvPr/>
            </p:nvSpPr>
            <p:spPr>
              <a:xfrm>
                <a:off x="11168283" y="3140488"/>
                <a:ext cx="69746" cy="50542"/>
              </a:xfrm>
              <a:custGeom>
                <a:avLst/>
                <a:gdLst/>
                <a:ahLst/>
                <a:cxnLst/>
                <a:rect l="l" t="t" r="r" b="b"/>
                <a:pathLst>
                  <a:path w="2601" h="1885" extrusionOk="0">
                    <a:moveTo>
                      <a:pt x="726" y="1"/>
                    </a:moveTo>
                    <a:lnTo>
                      <a:pt x="726" y="1"/>
                    </a:lnTo>
                    <a:cubicBezTo>
                      <a:pt x="726" y="1"/>
                      <a:pt x="1" y="1615"/>
                      <a:pt x="767" y="1834"/>
                    </a:cubicBezTo>
                    <a:cubicBezTo>
                      <a:pt x="886" y="1869"/>
                      <a:pt x="999" y="1885"/>
                      <a:pt x="1107" y="1885"/>
                    </a:cubicBezTo>
                    <a:cubicBezTo>
                      <a:pt x="2100" y="1885"/>
                      <a:pt x="2601" y="548"/>
                      <a:pt x="2601" y="548"/>
                    </a:cubicBezTo>
                    <a:lnTo>
                      <a:pt x="7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0"/>
              <p:cNvSpPr/>
              <p:nvPr/>
            </p:nvSpPr>
            <p:spPr>
              <a:xfrm>
                <a:off x="11282403" y="3077744"/>
                <a:ext cx="8474" cy="30486"/>
              </a:xfrm>
              <a:custGeom>
                <a:avLst/>
                <a:gdLst/>
                <a:ahLst/>
                <a:cxnLst/>
                <a:rect l="l" t="t" r="r" b="b"/>
                <a:pathLst>
                  <a:path w="316" h="1137" fill="none" extrusionOk="0">
                    <a:moveTo>
                      <a:pt x="1" y="1"/>
                    </a:moveTo>
                    <a:lnTo>
                      <a:pt x="315" y="113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0"/>
              <p:cNvSpPr/>
              <p:nvPr/>
            </p:nvSpPr>
            <p:spPr>
              <a:xfrm>
                <a:off x="11293048" y="3078843"/>
                <a:ext cx="5175" cy="18367"/>
              </a:xfrm>
              <a:custGeom>
                <a:avLst/>
                <a:gdLst/>
                <a:ahLst/>
                <a:cxnLst/>
                <a:rect l="l" t="t" r="r" b="b"/>
                <a:pathLst>
                  <a:path w="193" h="685" fill="none" extrusionOk="0">
                    <a:moveTo>
                      <a:pt x="1" y="1"/>
                    </a:moveTo>
                    <a:cubicBezTo>
                      <a:pt x="69" y="233"/>
                      <a:pt x="137" y="466"/>
                      <a:pt x="192" y="685"/>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0"/>
              <p:cNvSpPr/>
              <p:nvPr/>
            </p:nvSpPr>
            <p:spPr>
              <a:xfrm>
                <a:off x="11168283" y="3218275"/>
                <a:ext cx="66072" cy="42230"/>
              </a:xfrm>
              <a:custGeom>
                <a:avLst/>
                <a:gdLst/>
                <a:ahLst/>
                <a:cxnLst/>
                <a:rect l="l" t="t" r="r" b="b"/>
                <a:pathLst>
                  <a:path w="2464" h="1575" extrusionOk="0">
                    <a:moveTo>
                      <a:pt x="302" y="1"/>
                    </a:moveTo>
                    <a:cubicBezTo>
                      <a:pt x="151" y="398"/>
                      <a:pt x="1" y="1575"/>
                      <a:pt x="1150" y="1575"/>
                    </a:cubicBezTo>
                    <a:cubicBezTo>
                      <a:pt x="2464" y="1575"/>
                      <a:pt x="2163" y="1"/>
                      <a:pt x="2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0"/>
              <p:cNvSpPr/>
              <p:nvPr/>
            </p:nvSpPr>
            <p:spPr>
              <a:xfrm>
                <a:off x="11635063" y="3073592"/>
                <a:ext cx="37241" cy="27778"/>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2" name="Google Shape;2062;p70"/>
          <p:cNvGrpSpPr/>
          <p:nvPr/>
        </p:nvGrpSpPr>
        <p:grpSpPr>
          <a:xfrm>
            <a:off x="7057779" y="3033264"/>
            <a:ext cx="468880" cy="467264"/>
            <a:chOff x="6989723" y="2956166"/>
            <a:chExt cx="563151" cy="561211"/>
          </a:xfrm>
        </p:grpSpPr>
        <p:sp>
          <p:nvSpPr>
            <p:cNvPr id="2063" name="Google Shape;2063;p70"/>
            <p:cNvSpPr/>
            <p:nvPr/>
          </p:nvSpPr>
          <p:spPr>
            <a:xfrm>
              <a:off x="6989723" y="2956166"/>
              <a:ext cx="563151" cy="561211"/>
            </a:xfrm>
            <a:custGeom>
              <a:avLst/>
              <a:gdLst/>
              <a:ahLst/>
              <a:cxnLst/>
              <a:rect l="l" t="t" r="r" b="b"/>
              <a:pathLst>
                <a:path w="51359" h="51182" extrusionOk="0">
                  <a:moveTo>
                    <a:pt x="22813" y="1"/>
                  </a:moveTo>
                  <a:cubicBezTo>
                    <a:pt x="8690" y="1"/>
                    <a:pt x="110" y="11290"/>
                    <a:pt x="110" y="25399"/>
                  </a:cubicBezTo>
                  <a:cubicBezTo>
                    <a:pt x="0" y="39604"/>
                    <a:pt x="11482" y="51181"/>
                    <a:pt x="25686" y="51181"/>
                  </a:cubicBezTo>
                  <a:cubicBezTo>
                    <a:pt x="39891" y="51181"/>
                    <a:pt x="51359" y="39604"/>
                    <a:pt x="51249" y="25399"/>
                  </a:cubicBezTo>
                  <a:cubicBezTo>
                    <a:pt x="51249" y="8855"/>
                    <a:pt x="36935" y="1"/>
                    <a:pt x="22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0"/>
            <p:cNvSpPr/>
            <p:nvPr/>
          </p:nvSpPr>
          <p:spPr>
            <a:xfrm>
              <a:off x="7018681" y="2985058"/>
              <a:ext cx="505234" cy="503425"/>
            </a:xfrm>
            <a:custGeom>
              <a:avLst/>
              <a:gdLst/>
              <a:ahLst/>
              <a:cxnLst/>
              <a:rect l="l" t="t" r="r" b="b"/>
              <a:pathLst>
                <a:path w="46077" h="45912" extrusionOk="0">
                  <a:moveTo>
                    <a:pt x="20473" y="0"/>
                  </a:moveTo>
                  <a:cubicBezTo>
                    <a:pt x="7814" y="0"/>
                    <a:pt x="110" y="10127"/>
                    <a:pt x="110" y="22785"/>
                  </a:cubicBezTo>
                  <a:cubicBezTo>
                    <a:pt x="0" y="35525"/>
                    <a:pt x="10305" y="45912"/>
                    <a:pt x="23045" y="45912"/>
                  </a:cubicBezTo>
                  <a:cubicBezTo>
                    <a:pt x="35786" y="45912"/>
                    <a:pt x="46077" y="35525"/>
                    <a:pt x="45967" y="22785"/>
                  </a:cubicBezTo>
                  <a:cubicBezTo>
                    <a:pt x="45967" y="7937"/>
                    <a:pt x="33131" y="0"/>
                    <a:pt x="20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5" name="Google Shape;2065;p70"/>
            <p:cNvGrpSpPr/>
            <p:nvPr/>
          </p:nvGrpSpPr>
          <p:grpSpPr>
            <a:xfrm>
              <a:off x="7099986" y="3079819"/>
              <a:ext cx="342625" cy="313904"/>
              <a:chOff x="6702783" y="3339284"/>
              <a:chExt cx="1129657" cy="1035302"/>
            </a:xfrm>
          </p:grpSpPr>
          <p:sp>
            <p:nvSpPr>
              <p:cNvPr id="2066" name="Google Shape;2066;p70"/>
              <p:cNvSpPr/>
              <p:nvPr/>
            </p:nvSpPr>
            <p:spPr>
              <a:xfrm>
                <a:off x="7229910" y="3494192"/>
                <a:ext cx="602530" cy="383659"/>
              </a:xfrm>
              <a:custGeom>
                <a:avLst/>
                <a:gdLst/>
                <a:ahLst/>
                <a:cxnLst/>
                <a:rect l="l" t="t" r="r" b="b"/>
                <a:pathLst>
                  <a:path w="31284" h="19920" extrusionOk="0">
                    <a:moveTo>
                      <a:pt x="18667" y="3334"/>
                    </a:moveTo>
                    <a:cubicBezTo>
                      <a:pt x="22845" y="3334"/>
                      <a:pt x="26204" y="4826"/>
                      <a:pt x="26795" y="7284"/>
                    </a:cubicBezTo>
                    <a:cubicBezTo>
                      <a:pt x="27589" y="10582"/>
                      <a:pt x="23155" y="14606"/>
                      <a:pt x="17107" y="16056"/>
                    </a:cubicBezTo>
                    <a:cubicBezTo>
                      <a:pt x="15567" y="16426"/>
                      <a:pt x="14044" y="16600"/>
                      <a:pt x="12617" y="16600"/>
                    </a:cubicBezTo>
                    <a:cubicBezTo>
                      <a:pt x="8440" y="16600"/>
                      <a:pt x="5081" y="15107"/>
                      <a:pt x="4489" y="12649"/>
                    </a:cubicBezTo>
                    <a:cubicBezTo>
                      <a:pt x="3696" y="9351"/>
                      <a:pt x="8129" y="5341"/>
                      <a:pt x="14178" y="3877"/>
                    </a:cubicBezTo>
                    <a:cubicBezTo>
                      <a:pt x="15718" y="3508"/>
                      <a:pt x="17240" y="3334"/>
                      <a:pt x="18667" y="3334"/>
                    </a:cubicBezTo>
                    <a:close/>
                    <a:moveTo>
                      <a:pt x="18690" y="0"/>
                    </a:moveTo>
                    <a:cubicBezTo>
                      <a:pt x="17010" y="0"/>
                      <a:pt x="15231" y="209"/>
                      <a:pt x="13412" y="647"/>
                    </a:cubicBezTo>
                    <a:cubicBezTo>
                      <a:pt x="5338" y="2591"/>
                      <a:pt x="1" y="8201"/>
                      <a:pt x="1260" y="13429"/>
                    </a:cubicBezTo>
                    <a:cubicBezTo>
                      <a:pt x="2235" y="17466"/>
                      <a:pt x="6835" y="19919"/>
                      <a:pt x="12604" y="19919"/>
                    </a:cubicBezTo>
                    <a:cubicBezTo>
                      <a:pt x="14286" y="19919"/>
                      <a:pt x="16067" y="19711"/>
                      <a:pt x="17887" y="19272"/>
                    </a:cubicBezTo>
                    <a:cubicBezTo>
                      <a:pt x="25947" y="17343"/>
                      <a:pt x="31284" y="11732"/>
                      <a:pt x="30025" y="6504"/>
                    </a:cubicBezTo>
                    <a:cubicBezTo>
                      <a:pt x="29050" y="2456"/>
                      <a:pt x="24456" y="0"/>
                      <a:pt x="18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0"/>
              <p:cNvSpPr/>
              <p:nvPr/>
            </p:nvSpPr>
            <p:spPr>
              <a:xfrm>
                <a:off x="6702783" y="3485833"/>
                <a:ext cx="605958" cy="400550"/>
              </a:xfrm>
              <a:custGeom>
                <a:avLst/>
                <a:gdLst/>
                <a:ahLst/>
                <a:cxnLst/>
                <a:rect l="l" t="t" r="r" b="b"/>
                <a:pathLst>
                  <a:path w="31462" h="20797" extrusionOk="0">
                    <a:moveTo>
                      <a:pt x="11549" y="3325"/>
                    </a:moveTo>
                    <a:cubicBezTo>
                      <a:pt x="13513" y="3325"/>
                      <a:pt x="15721" y="3718"/>
                      <a:pt x="17914" y="4544"/>
                    </a:cubicBezTo>
                    <a:cubicBezTo>
                      <a:pt x="23743" y="6720"/>
                      <a:pt x="27657" y="11249"/>
                      <a:pt x="26467" y="14424"/>
                    </a:cubicBezTo>
                    <a:cubicBezTo>
                      <a:pt x="25724" y="16405"/>
                      <a:pt x="23143" y="17480"/>
                      <a:pt x="19891" y="17480"/>
                    </a:cubicBezTo>
                    <a:cubicBezTo>
                      <a:pt x="17931" y="17480"/>
                      <a:pt x="15727" y="17090"/>
                      <a:pt x="13535" y="16271"/>
                    </a:cubicBezTo>
                    <a:cubicBezTo>
                      <a:pt x="7705" y="14082"/>
                      <a:pt x="3791" y="9566"/>
                      <a:pt x="4982" y="6377"/>
                    </a:cubicBezTo>
                    <a:cubicBezTo>
                      <a:pt x="5723" y="4400"/>
                      <a:pt x="8303" y="3325"/>
                      <a:pt x="11549" y="3325"/>
                    </a:cubicBezTo>
                    <a:close/>
                    <a:moveTo>
                      <a:pt x="11619" y="1"/>
                    </a:moveTo>
                    <a:cubicBezTo>
                      <a:pt x="6926" y="1"/>
                      <a:pt x="3137" y="1860"/>
                      <a:pt x="1875" y="5214"/>
                    </a:cubicBezTo>
                    <a:cubicBezTo>
                      <a:pt x="0" y="10250"/>
                      <a:pt x="4598" y="16463"/>
                      <a:pt x="12371" y="19364"/>
                    </a:cubicBezTo>
                    <a:cubicBezTo>
                      <a:pt x="14954" y="20334"/>
                      <a:pt x="17514" y="20796"/>
                      <a:pt x="19851" y="20796"/>
                    </a:cubicBezTo>
                    <a:cubicBezTo>
                      <a:pt x="24537" y="20796"/>
                      <a:pt x="28322" y="18938"/>
                      <a:pt x="29573" y="15587"/>
                    </a:cubicBezTo>
                    <a:cubicBezTo>
                      <a:pt x="31461" y="10551"/>
                      <a:pt x="26850" y="4338"/>
                      <a:pt x="19091" y="1424"/>
                    </a:cubicBezTo>
                    <a:cubicBezTo>
                      <a:pt x="16509" y="460"/>
                      <a:pt x="13953" y="1"/>
                      <a:pt x="1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0"/>
              <p:cNvSpPr/>
              <p:nvPr/>
            </p:nvSpPr>
            <p:spPr>
              <a:xfrm>
                <a:off x="7189599" y="4089923"/>
                <a:ext cx="149188" cy="148148"/>
              </a:xfrm>
              <a:custGeom>
                <a:avLst/>
                <a:gdLst/>
                <a:ahLst/>
                <a:cxnLst/>
                <a:rect l="l" t="t" r="r" b="b"/>
                <a:pathLst>
                  <a:path w="7746" h="7692" extrusionOk="0">
                    <a:moveTo>
                      <a:pt x="1013" y="1"/>
                    </a:moveTo>
                    <a:cubicBezTo>
                      <a:pt x="452" y="1"/>
                      <a:pt x="0" y="466"/>
                      <a:pt x="0" y="1027"/>
                    </a:cubicBezTo>
                    <a:lnTo>
                      <a:pt x="0" y="6665"/>
                    </a:lnTo>
                    <a:cubicBezTo>
                      <a:pt x="0" y="7226"/>
                      <a:pt x="452" y="7691"/>
                      <a:pt x="1013" y="7691"/>
                    </a:cubicBezTo>
                    <a:lnTo>
                      <a:pt x="6719" y="7691"/>
                    </a:lnTo>
                    <a:cubicBezTo>
                      <a:pt x="7280" y="7691"/>
                      <a:pt x="7746" y="7226"/>
                      <a:pt x="7746" y="6665"/>
                    </a:cubicBezTo>
                    <a:lnTo>
                      <a:pt x="7746" y="1027"/>
                    </a:lnTo>
                    <a:cubicBezTo>
                      <a:pt x="7746" y="466"/>
                      <a:pt x="7280" y="1"/>
                      <a:pt x="6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0"/>
              <p:cNvSpPr/>
              <p:nvPr/>
            </p:nvSpPr>
            <p:spPr>
              <a:xfrm>
                <a:off x="6815320" y="3453669"/>
                <a:ext cx="903795" cy="683460"/>
              </a:xfrm>
              <a:custGeom>
                <a:avLst/>
                <a:gdLst/>
                <a:ahLst/>
                <a:cxnLst/>
                <a:rect l="l" t="t" r="r" b="b"/>
                <a:pathLst>
                  <a:path w="46926" h="35486" extrusionOk="0">
                    <a:moveTo>
                      <a:pt x="3983" y="1"/>
                    </a:moveTo>
                    <a:cubicBezTo>
                      <a:pt x="3983" y="1"/>
                      <a:pt x="1" y="35485"/>
                      <a:pt x="23470" y="35485"/>
                    </a:cubicBezTo>
                    <a:cubicBezTo>
                      <a:pt x="46926" y="35485"/>
                      <a:pt x="42957" y="1"/>
                      <a:pt x="4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0"/>
              <p:cNvSpPr/>
              <p:nvPr/>
            </p:nvSpPr>
            <p:spPr>
              <a:xfrm>
                <a:off x="6888854" y="3339284"/>
                <a:ext cx="750659" cy="230118"/>
              </a:xfrm>
              <a:custGeom>
                <a:avLst/>
                <a:gdLst/>
                <a:ahLst/>
                <a:cxnLst/>
                <a:rect l="l" t="t" r="r" b="b"/>
                <a:pathLst>
                  <a:path w="38975" h="11948" extrusionOk="0">
                    <a:moveTo>
                      <a:pt x="19064" y="1"/>
                    </a:moveTo>
                    <a:cubicBezTo>
                      <a:pt x="7144" y="1"/>
                      <a:pt x="1" y="2656"/>
                      <a:pt x="1" y="5940"/>
                    </a:cubicBezTo>
                    <a:cubicBezTo>
                      <a:pt x="1" y="9238"/>
                      <a:pt x="7144" y="11947"/>
                      <a:pt x="19064" y="11947"/>
                    </a:cubicBezTo>
                    <a:cubicBezTo>
                      <a:pt x="30983" y="11947"/>
                      <a:pt x="38975" y="9238"/>
                      <a:pt x="38975" y="5940"/>
                    </a:cubicBezTo>
                    <a:cubicBezTo>
                      <a:pt x="38975" y="2642"/>
                      <a:pt x="30983" y="1"/>
                      <a:pt x="19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0"/>
              <p:cNvSpPr/>
              <p:nvPr/>
            </p:nvSpPr>
            <p:spPr>
              <a:xfrm>
                <a:off x="6943938" y="3367750"/>
                <a:ext cx="640222" cy="173186"/>
              </a:xfrm>
              <a:custGeom>
                <a:avLst/>
                <a:gdLst/>
                <a:ahLst/>
                <a:cxnLst/>
                <a:rect l="l" t="t" r="r" b="b"/>
                <a:pathLst>
                  <a:path w="33241" h="8992" extrusionOk="0">
                    <a:moveTo>
                      <a:pt x="16272" y="1"/>
                    </a:moveTo>
                    <a:cubicBezTo>
                      <a:pt x="6091" y="1"/>
                      <a:pt x="1" y="1985"/>
                      <a:pt x="1" y="4476"/>
                    </a:cubicBezTo>
                    <a:cubicBezTo>
                      <a:pt x="1" y="6952"/>
                      <a:pt x="6091" y="8991"/>
                      <a:pt x="16258" y="8991"/>
                    </a:cubicBezTo>
                    <a:cubicBezTo>
                      <a:pt x="26426" y="8991"/>
                      <a:pt x="33241" y="6952"/>
                      <a:pt x="33241" y="4476"/>
                    </a:cubicBezTo>
                    <a:cubicBezTo>
                      <a:pt x="33241" y="1985"/>
                      <a:pt x="26453" y="1"/>
                      <a:pt x="16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0"/>
              <p:cNvSpPr/>
              <p:nvPr/>
            </p:nvSpPr>
            <p:spPr>
              <a:xfrm>
                <a:off x="7051216" y="3774194"/>
                <a:ext cx="192947" cy="169257"/>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0"/>
              <p:cNvSpPr/>
              <p:nvPr/>
            </p:nvSpPr>
            <p:spPr>
              <a:xfrm>
                <a:off x="7077082" y="3808978"/>
                <a:ext cx="115945" cy="98284"/>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0"/>
              <p:cNvSpPr/>
              <p:nvPr/>
            </p:nvSpPr>
            <p:spPr>
              <a:xfrm>
                <a:off x="7272167" y="3774522"/>
                <a:ext cx="199977" cy="169180"/>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0"/>
              <p:cNvSpPr/>
              <p:nvPr/>
            </p:nvSpPr>
            <p:spPr>
              <a:xfrm>
                <a:off x="7318795" y="3809767"/>
                <a:ext cx="116196" cy="98361"/>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0"/>
              <p:cNvSpPr/>
              <p:nvPr/>
            </p:nvSpPr>
            <p:spPr>
              <a:xfrm>
                <a:off x="7230700" y="3916237"/>
                <a:ext cx="71975" cy="30585"/>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0"/>
              <p:cNvSpPr/>
              <p:nvPr/>
            </p:nvSpPr>
            <p:spPr>
              <a:xfrm>
                <a:off x="7090218" y="3918182"/>
                <a:ext cx="89116" cy="77887"/>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0"/>
              <p:cNvSpPr/>
              <p:nvPr/>
            </p:nvSpPr>
            <p:spPr>
              <a:xfrm>
                <a:off x="7349842" y="3922015"/>
                <a:ext cx="89886" cy="78176"/>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0"/>
              <p:cNvSpPr/>
              <p:nvPr/>
            </p:nvSpPr>
            <p:spPr>
              <a:xfrm>
                <a:off x="7132127" y="4233044"/>
                <a:ext cx="263592" cy="72495"/>
              </a:xfrm>
              <a:custGeom>
                <a:avLst/>
                <a:gdLst/>
                <a:ahLst/>
                <a:cxnLst/>
                <a:rect l="l" t="t" r="r" b="b"/>
                <a:pathLst>
                  <a:path w="13686" h="3764" extrusionOk="0">
                    <a:moveTo>
                      <a:pt x="1889" y="0"/>
                    </a:moveTo>
                    <a:cubicBezTo>
                      <a:pt x="849" y="0"/>
                      <a:pt x="1" y="835"/>
                      <a:pt x="1" y="1875"/>
                    </a:cubicBezTo>
                    <a:cubicBezTo>
                      <a:pt x="1" y="2929"/>
                      <a:pt x="849" y="3764"/>
                      <a:pt x="1889" y="3764"/>
                    </a:cubicBezTo>
                    <a:lnTo>
                      <a:pt x="11811" y="3764"/>
                    </a:lnTo>
                    <a:cubicBezTo>
                      <a:pt x="12851" y="3764"/>
                      <a:pt x="13685" y="2929"/>
                      <a:pt x="13685" y="1875"/>
                    </a:cubicBezTo>
                    <a:cubicBezTo>
                      <a:pt x="13685" y="835"/>
                      <a:pt x="12851" y="0"/>
                      <a:pt x="11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0"/>
              <p:cNvSpPr/>
              <p:nvPr/>
            </p:nvSpPr>
            <p:spPr>
              <a:xfrm>
                <a:off x="7077833" y="4302091"/>
                <a:ext cx="372450" cy="72495"/>
              </a:xfrm>
              <a:custGeom>
                <a:avLst/>
                <a:gdLst/>
                <a:ahLst/>
                <a:cxnLst/>
                <a:rect l="l" t="t" r="r" b="b"/>
                <a:pathLst>
                  <a:path w="19338" h="3764" extrusionOk="0">
                    <a:moveTo>
                      <a:pt x="1889" y="1"/>
                    </a:moveTo>
                    <a:cubicBezTo>
                      <a:pt x="849" y="1"/>
                      <a:pt x="1" y="849"/>
                      <a:pt x="1" y="1889"/>
                    </a:cubicBezTo>
                    <a:cubicBezTo>
                      <a:pt x="1" y="2929"/>
                      <a:pt x="849" y="3764"/>
                      <a:pt x="1889" y="3764"/>
                    </a:cubicBezTo>
                    <a:lnTo>
                      <a:pt x="17449" y="3764"/>
                    </a:lnTo>
                    <a:cubicBezTo>
                      <a:pt x="18489" y="3764"/>
                      <a:pt x="19337" y="2929"/>
                      <a:pt x="19337" y="1889"/>
                    </a:cubicBezTo>
                    <a:cubicBezTo>
                      <a:pt x="19337" y="849"/>
                      <a:pt x="18489" y="1"/>
                      <a:pt x="17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1" name="Google Shape;2081;p70"/>
          <p:cNvGrpSpPr/>
          <p:nvPr/>
        </p:nvGrpSpPr>
        <p:grpSpPr>
          <a:xfrm>
            <a:off x="7057766" y="1206259"/>
            <a:ext cx="468906" cy="476668"/>
            <a:chOff x="10058205" y="2934822"/>
            <a:chExt cx="847318" cy="861655"/>
          </a:xfrm>
        </p:grpSpPr>
        <p:sp>
          <p:nvSpPr>
            <p:cNvPr id="2082" name="Google Shape;2082;p70"/>
            <p:cNvSpPr/>
            <p:nvPr/>
          </p:nvSpPr>
          <p:spPr>
            <a:xfrm>
              <a:off x="10058205" y="2934822"/>
              <a:ext cx="847318" cy="861655"/>
            </a:xfrm>
            <a:custGeom>
              <a:avLst/>
              <a:gdLst/>
              <a:ahLst/>
              <a:cxnLst/>
              <a:rect l="l" t="t" r="r" b="b"/>
              <a:pathLst>
                <a:path w="38770" h="39426" extrusionOk="0">
                  <a:moveTo>
                    <a:pt x="19420" y="0"/>
                  </a:moveTo>
                  <a:cubicBezTo>
                    <a:pt x="17490" y="0"/>
                    <a:pt x="15766" y="1820"/>
                    <a:pt x="13809" y="2450"/>
                  </a:cubicBezTo>
                  <a:cubicBezTo>
                    <a:pt x="11852" y="3065"/>
                    <a:pt x="9389" y="2614"/>
                    <a:pt x="7829" y="3750"/>
                  </a:cubicBezTo>
                  <a:cubicBezTo>
                    <a:pt x="6200" y="4926"/>
                    <a:pt x="5872" y="7417"/>
                    <a:pt x="4722" y="9018"/>
                  </a:cubicBezTo>
                  <a:cubicBezTo>
                    <a:pt x="3559" y="10619"/>
                    <a:pt x="1260" y="11728"/>
                    <a:pt x="644" y="13589"/>
                  </a:cubicBezTo>
                  <a:cubicBezTo>
                    <a:pt x="28" y="15464"/>
                    <a:pt x="1233" y="17667"/>
                    <a:pt x="1233" y="19679"/>
                  </a:cubicBezTo>
                  <a:cubicBezTo>
                    <a:pt x="1233" y="21622"/>
                    <a:pt x="1" y="23825"/>
                    <a:pt x="630" y="25768"/>
                  </a:cubicBezTo>
                  <a:cubicBezTo>
                    <a:pt x="1260" y="27711"/>
                    <a:pt x="3545" y="28792"/>
                    <a:pt x="4681" y="30353"/>
                  </a:cubicBezTo>
                  <a:cubicBezTo>
                    <a:pt x="5858" y="31981"/>
                    <a:pt x="6159" y="34472"/>
                    <a:pt x="7774" y="35635"/>
                  </a:cubicBezTo>
                  <a:cubicBezTo>
                    <a:pt x="9375" y="36798"/>
                    <a:pt x="11879" y="36346"/>
                    <a:pt x="13740" y="36962"/>
                  </a:cubicBezTo>
                  <a:cubicBezTo>
                    <a:pt x="15615" y="37578"/>
                    <a:pt x="17339" y="39425"/>
                    <a:pt x="19351" y="39425"/>
                  </a:cubicBezTo>
                  <a:cubicBezTo>
                    <a:pt x="21281" y="39425"/>
                    <a:pt x="23005" y="37605"/>
                    <a:pt x="24962" y="36976"/>
                  </a:cubicBezTo>
                  <a:cubicBezTo>
                    <a:pt x="26905" y="36346"/>
                    <a:pt x="29382" y="36812"/>
                    <a:pt x="30942" y="35676"/>
                  </a:cubicBezTo>
                  <a:cubicBezTo>
                    <a:pt x="32571" y="34499"/>
                    <a:pt x="32885" y="32008"/>
                    <a:pt x="34048" y="30407"/>
                  </a:cubicBezTo>
                  <a:cubicBezTo>
                    <a:pt x="35212" y="28792"/>
                    <a:pt x="37511" y="27698"/>
                    <a:pt x="38127" y="25837"/>
                  </a:cubicBezTo>
                  <a:cubicBezTo>
                    <a:pt x="38742" y="23962"/>
                    <a:pt x="37538" y="21745"/>
                    <a:pt x="37538" y="19747"/>
                  </a:cubicBezTo>
                  <a:cubicBezTo>
                    <a:pt x="37538" y="17804"/>
                    <a:pt x="38770" y="15600"/>
                    <a:pt x="38140" y="13657"/>
                  </a:cubicBezTo>
                  <a:cubicBezTo>
                    <a:pt x="37511" y="11714"/>
                    <a:pt x="35225" y="10633"/>
                    <a:pt x="34090" y="9073"/>
                  </a:cubicBezTo>
                  <a:cubicBezTo>
                    <a:pt x="32913" y="7444"/>
                    <a:pt x="32598" y="4954"/>
                    <a:pt x="30997" y="3791"/>
                  </a:cubicBezTo>
                  <a:cubicBezTo>
                    <a:pt x="29396" y="2614"/>
                    <a:pt x="26891" y="3065"/>
                    <a:pt x="25030" y="2463"/>
                  </a:cubicBezTo>
                  <a:cubicBezTo>
                    <a:pt x="23155" y="1847"/>
                    <a:pt x="21431" y="0"/>
                    <a:pt x="19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0"/>
            <p:cNvSpPr/>
            <p:nvPr/>
          </p:nvSpPr>
          <p:spPr>
            <a:xfrm>
              <a:off x="10179934" y="3062822"/>
              <a:ext cx="605668" cy="605646"/>
            </a:xfrm>
            <a:custGeom>
              <a:avLst/>
              <a:gdLst/>
              <a:ahLst/>
              <a:cxnLst/>
              <a:rect l="l" t="t" r="r" b="b"/>
              <a:pathLst>
                <a:path w="27713" h="27712" extrusionOk="0">
                  <a:moveTo>
                    <a:pt x="13850" y="0"/>
                  </a:moveTo>
                  <a:cubicBezTo>
                    <a:pt x="6200" y="0"/>
                    <a:pt x="1" y="6199"/>
                    <a:pt x="1" y="13849"/>
                  </a:cubicBezTo>
                  <a:cubicBezTo>
                    <a:pt x="1" y="21512"/>
                    <a:pt x="6200" y="27711"/>
                    <a:pt x="13850" y="27711"/>
                  </a:cubicBezTo>
                  <a:cubicBezTo>
                    <a:pt x="21513" y="27711"/>
                    <a:pt x="27712" y="21512"/>
                    <a:pt x="27712" y="13849"/>
                  </a:cubicBezTo>
                  <a:cubicBezTo>
                    <a:pt x="27712" y="6199"/>
                    <a:pt x="21513" y="0"/>
                    <a:pt x="13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0"/>
            <p:cNvSpPr/>
            <p:nvPr/>
          </p:nvSpPr>
          <p:spPr>
            <a:xfrm>
              <a:off x="10350704" y="3211781"/>
              <a:ext cx="175277" cy="153990"/>
            </a:xfrm>
            <a:custGeom>
              <a:avLst/>
              <a:gdLst/>
              <a:ahLst/>
              <a:cxnLst/>
              <a:rect l="l" t="t" r="r" b="b"/>
              <a:pathLst>
                <a:path w="8020" h="7046" extrusionOk="0">
                  <a:moveTo>
                    <a:pt x="4001" y="0"/>
                  </a:moveTo>
                  <a:cubicBezTo>
                    <a:pt x="3351" y="0"/>
                    <a:pt x="2694" y="181"/>
                    <a:pt x="2108" y="560"/>
                  </a:cubicBezTo>
                  <a:cubicBezTo>
                    <a:pt x="466" y="1614"/>
                    <a:pt x="1" y="3803"/>
                    <a:pt x="1054" y="5432"/>
                  </a:cubicBezTo>
                  <a:cubicBezTo>
                    <a:pt x="1729" y="6474"/>
                    <a:pt x="2863" y="7045"/>
                    <a:pt x="4019" y="7045"/>
                  </a:cubicBezTo>
                  <a:cubicBezTo>
                    <a:pt x="4669" y="7045"/>
                    <a:pt x="5326" y="6865"/>
                    <a:pt x="5912" y="6486"/>
                  </a:cubicBezTo>
                  <a:cubicBezTo>
                    <a:pt x="7555" y="5432"/>
                    <a:pt x="8020" y="3242"/>
                    <a:pt x="6966" y="1614"/>
                  </a:cubicBezTo>
                  <a:cubicBezTo>
                    <a:pt x="6292" y="571"/>
                    <a:pt x="5158" y="0"/>
                    <a:pt x="4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0"/>
            <p:cNvSpPr/>
            <p:nvPr/>
          </p:nvSpPr>
          <p:spPr>
            <a:xfrm>
              <a:off x="10373847" y="3243514"/>
              <a:ext cx="105472" cy="89234"/>
            </a:xfrm>
            <a:custGeom>
              <a:avLst/>
              <a:gdLst/>
              <a:ahLst/>
              <a:cxnLst/>
              <a:rect l="l" t="t" r="r" b="b"/>
              <a:pathLst>
                <a:path w="4826" h="4083" extrusionOk="0">
                  <a:moveTo>
                    <a:pt x="2682" y="1"/>
                  </a:moveTo>
                  <a:cubicBezTo>
                    <a:pt x="990" y="1"/>
                    <a:pt x="1" y="1997"/>
                    <a:pt x="1117" y="3337"/>
                  </a:cubicBezTo>
                  <a:cubicBezTo>
                    <a:pt x="1541" y="3850"/>
                    <a:pt x="2112" y="4082"/>
                    <a:pt x="2676" y="4082"/>
                  </a:cubicBezTo>
                  <a:cubicBezTo>
                    <a:pt x="3658" y="4082"/>
                    <a:pt x="4617" y="3376"/>
                    <a:pt x="4730" y="2228"/>
                  </a:cubicBezTo>
                  <a:cubicBezTo>
                    <a:pt x="4826" y="1106"/>
                    <a:pt x="4005" y="107"/>
                    <a:pt x="2896" y="11"/>
                  </a:cubicBezTo>
                  <a:cubicBezTo>
                    <a:pt x="2824" y="4"/>
                    <a:pt x="2752" y="1"/>
                    <a:pt x="2682"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0"/>
            <p:cNvSpPr/>
            <p:nvPr/>
          </p:nvSpPr>
          <p:spPr>
            <a:xfrm>
              <a:off x="10551304" y="3211956"/>
              <a:ext cx="181943" cy="153837"/>
            </a:xfrm>
            <a:custGeom>
              <a:avLst/>
              <a:gdLst/>
              <a:ahLst/>
              <a:cxnLst/>
              <a:rect l="l" t="t" r="r" b="b"/>
              <a:pathLst>
                <a:path w="8325" h="7039" extrusionOk="0">
                  <a:moveTo>
                    <a:pt x="4608" y="1"/>
                  </a:moveTo>
                  <a:cubicBezTo>
                    <a:pt x="1705" y="1"/>
                    <a:pt x="1" y="3426"/>
                    <a:pt x="1920" y="5752"/>
                  </a:cubicBezTo>
                  <a:cubicBezTo>
                    <a:pt x="2645" y="6637"/>
                    <a:pt x="3630" y="7038"/>
                    <a:pt x="4602" y="7038"/>
                  </a:cubicBezTo>
                  <a:cubicBezTo>
                    <a:pt x="6291" y="7038"/>
                    <a:pt x="7942" y="5830"/>
                    <a:pt x="8133" y="3850"/>
                  </a:cubicBezTo>
                  <a:cubicBezTo>
                    <a:pt x="8324" y="1921"/>
                    <a:pt x="6901" y="196"/>
                    <a:pt x="4972" y="18"/>
                  </a:cubicBezTo>
                  <a:cubicBezTo>
                    <a:pt x="4848" y="6"/>
                    <a:pt x="4727" y="1"/>
                    <a:pt x="4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0"/>
            <p:cNvSpPr/>
            <p:nvPr/>
          </p:nvSpPr>
          <p:spPr>
            <a:xfrm>
              <a:off x="10593680" y="3244126"/>
              <a:ext cx="105756" cy="89584"/>
            </a:xfrm>
            <a:custGeom>
              <a:avLst/>
              <a:gdLst/>
              <a:ahLst/>
              <a:cxnLst/>
              <a:rect l="l" t="t" r="r" b="b"/>
              <a:pathLst>
                <a:path w="4839" h="4099" extrusionOk="0">
                  <a:moveTo>
                    <a:pt x="2681" y="0"/>
                  </a:moveTo>
                  <a:cubicBezTo>
                    <a:pt x="990" y="0"/>
                    <a:pt x="0" y="1996"/>
                    <a:pt x="1117" y="3350"/>
                  </a:cubicBezTo>
                  <a:cubicBezTo>
                    <a:pt x="1542" y="3865"/>
                    <a:pt x="2117" y="4099"/>
                    <a:pt x="2684" y="4099"/>
                  </a:cubicBezTo>
                  <a:cubicBezTo>
                    <a:pt x="3668" y="4099"/>
                    <a:pt x="4625" y="3396"/>
                    <a:pt x="4729" y="2241"/>
                  </a:cubicBezTo>
                  <a:cubicBezTo>
                    <a:pt x="4839" y="1119"/>
                    <a:pt x="4018" y="120"/>
                    <a:pt x="2896" y="11"/>
                  </a:cubicBezTo>
                  <a:cubicBezTo>
                    <a:pt x="2823" y="3"/>
                    <a:pt x="2751" y="0"/>
                    <a:pt x="2681"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0"/>
            <p:cNvSpPr/>
            <p:nvPr/>
          </p:nvSpPr>
          <p:spPr>
            <a:xfrm>
              <a:off x="10513693" y="3340940"/>
              <a:ext cx="65521" cy="27843"/>
            </a:xfrm>
            <a:custGeom>
              <a:avLst/>
              <a:gdLst/>
              <a:ahLst/>
              <a:cxnLst/>
              <a:rect l="l" t="t" r="r" b="b"/>
              <a:pathLst>
                <a:path w="2998" h="1274" fill="none" extrusionOk="0">
                  <a:moveTo>
                    <a:pt x="1" y="1"/>
                  </a:moveTo>
                  <a:cubicBezTo>
                    <a:pt x="1" y="1"/>
                    <a:pt x="1465" y="1273"/>
                    <a:pt x="2998" y="14"/>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0"/>
            <p:cNvSpPr/>
            <p:nvPr/>
          </p:nvSpPr>
          <p:spPr>
            <a:xfrm>
              <a:off x="10385998" y="3342623"/>
              <a:ext cx="81060" cy="70832"/>
            </a:xfrm>
            <a:custGeom>
              <a:avLst/>
              <a:gdLst/>
              <a:ahLst/>
              <a:cxnLst/>
              <a:rect l="l" t="t" r="r" b="b"/>
              <a:pathLst>
                <a:path w="3709" h="3241" extrusionOk="0">
                  <a:moveTo>
                    <a:pt x="1733" y="0"/>
                  </a:moveTo>
                  <a:cubicBezTo>
                    <a:pt x="945" y="0"/>
                    <a:pt x="261" y="570"/>
                    <a:pt x="137" y="1374"/>
                  </a:cubicBezTo>
                  <a:cubicBezTo>
                    <a:pt x="0" y="2264"/>
                    <a:pt x="616" y="3085"/>
                    <a:pt x="1492" y="3222"/>
                  </a:cubicBezTo>
                  <a:cubicBezTo>
                    <a:pt x="1579" y="3235"/>
                    <a:pt x="1665" y="3241"/>
                    <a:pt x="1750" y="3241"/>
                  </a:cubicBezTo>
                  <a:cubicBezTo>
                    <a:pt x="2660" y="3241"/>
                    <a:pt x="3461" y="2536"/>
                    <a:pt x="3586" y="1785"/>
                  </a:cubicBezTo>
                  <a:cubicBezTo>
                    <a:pt x="3709" y="964"/>
                    <a:pt x="2984" y="170"/>
                    <a:pt x="1985" y="20"/>
                  </a:cubicBezTo>
                  <a:cubicBezTo>
                    <a:pt x="1900" y="6"/>
                    <a:pt x="1816" y="0"/>
                    <a:pt x="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0"/>
            <p:cNvSpPr/>
            <p:nvPr/>
          </p:nvSpPr>
          <p:spPr>
            <a:xfrm>
              <a:off x="10621960" y="3346142"/>
              <a:ext cx="82568" cy="71160"/>
            </a:xfrm>
            <a:custGeom>
              <a:avLst/>
              <a:gdLst/>
              <a:ahLst/>
              <a:cxnLst/>
              <a:rect l="l" t="t" r="r" b="b"/>
              <a:pathLst>
                <a:path w="3778" h="3256" extrusionOk="0">
                  <a:moveTo>
                    <a:pt x="1953" y="0"/>
                  </a:moveTo>
                  <a:cubicBezTo>
                    <a:pt x="1060" y="0"/>
                    <a:pt x="262" y="689"/>
                    <a:pt x="137" y="1446"/>
                  </a:cubicBezTo>
                  <a:cubicBezTo>
                    <a:pt x="1" y="2267"/>
                    <a:pt x="712" y="3061"/>
                    <a:pt x="1725" y="3225"/>
                  </a:cubicBezTo>
                  <a:cubicBezTo>
                    <a:pt x="1828" y="3246"/>
                    <a:pt x="1932" y="3256"/>
                    <a:pt x="2034" y="3256"/>
                  </a:cubicBezTo>
                  <a:cubicBezTo>
                    <a:pt x="2808" y="3256"/>
                    <a:pt x="3508" y="2682"/>
                    <a:pt x="3641" y="1884"/>
                  </a:cubicBezTo>
                  <a:cubicBezTo>
                    <a:pt x="3778" y="981"/>
                    <a:pt x="3148" y="132"/>
                    <a:pt x="2231" y="23"/>
                  </a:cubicBezTo>
                  <a:cubicBezTo>
                    <a:pt x="2138" y="7"/>
                    <a:pt x="2045"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1" name="Google Shape;2091;p70">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092" name="Google Shape;2092;p70">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0">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0"/>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095" name="Google Shape;2095;p70">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0" name="Google Shape;2100;p71"/>
          <p:cNvSpPr txBox="1">
            <a:spLocks noGrp="1"/>
          </p:cNvSpPr>
          <p:nvPr>
            <p:ph type="title"/>
          </p:nvPr>
        </p:nvSpPr>
        <p:spPr>
          <a:xfrm>
            <a:off x="1895475" y="445025"/>
            <a:ext cx="53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Printed</a:t>
            </a:r>
            <a:r>
              <a:rPr lang="en"/>
              <a:t> medals</a:t>
            </a:r>
            <a:endParaRPr/>
          </a:p>
        </p:txBody>
      </p:sp>
      <p:sp>
        <p:nvSpPr>
          <p:cNvPr id="2101" name="Google Shape;2101;p71"/>
          <p:cNvSpPr txBox="1"/>
          <p:nvPr/>
        </p:nvSpPr>
        <p:spPr>
          <a:xfrm>
            <a:off x="1365900" y="1038225"/>
            <a:ext cx="6412200" cy="32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You can print this page and give a medal to each player.</a:t>
            </a:r>
            <a:endParaRPr>
              <a:latin typeface="Lato"/>
              <a:ea typeface="Lato"/>
              <a:cs typeface="Lato"/>
              <a:sym typeface="Lato"/>
            </a:endParaRPr>
          </a:p>
        </p:txBody>
      </p:sp>
      <p:grpSp>
        <p:nvGrpSpPr>
          <p:cNvPr id="2102" name="Google Shape;2102;p71"/>
          <p:cNvGrpSpPr/>
          <p:nvPr/>
        </p:nvGrpSpPr>
        <p:grpSpPr>
          <a:xfrm>
            <a:off x="720772" y="2981637"/>
            <a:ext cx="1314194" cy="1452508"/>
            <a:chOff x="1077972" y="3134037"/>
            <a:chExt cx="1314194" cy="1452508"/>
          </a:xfrm>
        </p:grpSpPr>
        <p:grpSp>
          <p:nvGrpSpPr>
            <p:cNvPr id="2103" name="Google Shape;2103;p71"/>
            <p:cNvGrpSpPr/>
            <p:nvPr/>
          </p:nvGrpSpPr>
          <p:grpSpPr>
            <a:xfrm>
              <a:off x="1202165" y="3250477"/>
              <a:ext cx="1086168" cy="1219524"/>
              <a:chOff x="9164829" y="1129836"/>
              <a:chExt cx="1086168" cy="1219524"/>
            </a:xfrm>
          </p:grpSpPr>
          <p:sp>
            <p:nvSpPr>
              <p:cNvPr id="2104" name="Google Shape;2104;p71"/>
              <p:cNvSpPr/>
              <p:nvPr/>
            </p:nvSpPr>
            <p:spPr>
              <a:xfrm>
                <a:off x="9164829" y="1729978"/>
                <a:ext cx="574064" cy="619382"/>
              </a:xfrm>
              <a:custGeom>
                <a:avLst/>
                <a:gdLst/>
                <a:ahLst/>
                <a:cxnLst/>
                <a:rect l="l" t="t" r="r" b="b"/>
                <a:pathLst>
                  <a:path w="29806" h="32159" extrusionOk="0">
                    <a:moveTo>
                      <a:pt x="16736" y="1"/>
                    </a:moveTo>
                    <a:lnTo>
                      <a:pt x="219" y="22334"/>
                    </a:lnTo>
                    <a:cubicBezTo>
                      <a:pt x="0" y="22635"/>
                      <a:pt x="260" y="23059"/>
                      <a:pt x="643" y="23059"/>
                    </a:cubicBezTo>
                    <a:lnTo>
                      <a:pt x="7855" y="22868"/>
                    </a:lnTo>
                    <a:cubicBezTo>
                      <a:pt x="7865" y="22868"/>
                      <a:pt x="7876" y="22868"/>
                      <a:pt x="7886" y="22868"/>
                    </a:cubicBezTo>
                    <a:cubicBezTo>
                      <a:pt x="9105" y="22868"/>
                      <a:pt x="10184" y="23671"/>
                      <a:pt x="10537" y="24852"/>
                    </a:cubicBezTo>
                    <a:lnTo>
                      <a:pt x="12467" y="31804"/>
                    </a:lnTo>
                    <a:cubicBezTo>
                      <a:pt x="12534" y="32030"/>
                      <a:pt x="12744" y="32159"/>
                      <a:pt x="12948" y="32159"/>
                    </a:cubicBezTo>
                    <a:cubicBezTo>
                      <a:pt x="13077" y="32159"/>
                      <a:pt x="13203" y="32107"/>
                      <a:pt x="13288" y="31995"/>
                    </a:cubicBezTo>
                    <a:lnTo>
                      <a:pt x="29805" y="9662"/>
                    </a:lnTo>
                    <a:lnTo>
                      <a:pt x="16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1"/>
              <p:cNvSpPr/>
              <p:nvPr/>
            </p:nvSpPr>
            <p:spPr>
              <a:xfrm>
                <a:off x="9637932" y="1717863"/>
                <a:ext cx="613065" cy="591494"/>
              </a:xfrm>
              <a:custGeom>
                <a:avLst/>
                <a:gdLst/>
                <a:ahLst/>
                <a:cxnLst/>
                <a:rect l="l" t="t" r="r" b="b"/>
                <a:pathLst>
                  <a:path w="31831" h="30711" extrusionOk="0">
                    <a:moveTo>
                      <a:pt x="10811" y="0"/>
                    </a:moveTo>
                    <a:lnTo>
                      <a:pt x="0" y="12125"/>
                    </a:lnTo>
                    <a:lnTo>
                      <a:pt x="20732" y="30613"/>
                    </a:lnTo>
                    <a:cubicBezTo>
                      <a:pt x="20812" y="30680"/>
                      <a:pt x="20907" y="30711"/>
                      <a:pt x="21001" y="30711"/>
                    </a:cubicBezTo>
                    <a:cubicBezTo>
                      <a:pt x="21233" y="30711"/>
                      <a:pt x="21466" y="30529"/>
                      <a:pt x="21485" y="30257"/>
                    </a:cubicBezTo>
                    <a:lnTo>
                      <a:pt x="21964" y="23045"/>
                    </a:lnTo>
                    <a:cubicBezTo>
                      <a:pt x="22060" y="21813"/>
                      <a:pt x="22963" y="20801"/>
                      <a:pt x="24181" y="20568"/>
                    </a:cubicBezTo>
                    <a:lnTo>
                      <a:pt x="31283" y="19268"/>
                    </a:lnTo>
                    <a:cubicBezTo>
                      <a:pt x="31666" y="19200"/>
                      <a:pt x="31831" y="18721"/>
                      <a:pt x="31557" y="18474"/>
                    </a:cubicBezTo>
                    <a:lnTo>
                      <a:pt x="10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1"/>
              <p:cNvSpPr/>
              <p:nvPr/>
            </p:nvSpPr>
            <p:spPr>
              <a:xfrm>
                <a:off x="9196185" y="1129836"/>
                <a:ext cx="984976" cy="977849"/>
              </a:xfrm>
              <a:custGeom>
                <a:avLst/>
                <a:gdLst/>
                <a:ahLst/>
                <a:cxnLst/>
                <a:rect l="l" t="t" r="r" b="b"/>
                <a:pathLst>
                  <a:path w="51141" h="50771" extrusionOk="0">
                    <a:moveTo>
                      <a:pt x="22703" y="1"/>
                    </a:moveTo>
                    <a:cubicBezTo>
                      <a:pt x="8581" y="1"/>
                      <a:pt x="1" y="11291"/>
                      <a:pt x="1" y="25413"/>
                    </a:cubicBezTo>
                    <a:cubicBezTo>
                      <a:pt x="110" y="39454"/>
                      <a:pt x="11523" y="50771"/>
                      <a:pt x="25564" y="50771"/>
                    </a:cubicBezTo>
                    <a:cubicBezTo>
                      <a:pt x="39604" y="50771"/>
                      <a:pt x="51017" y="39454"/>
                      <a:pt x="51140" y="25413"/>
                    </a:cubicBezTo>
                    <a:cubicBezTo>
                      <a:pt x="51140" y="8855"/>
                      <a:pt x="36812" y="1"/>
                      <a:pt x="2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1"/>
              <p:cNvSpPr/>
              <p:nvPr/>
            </p:nvSpPr>
            <p:spPr>
              <a:xfrm>
                <a:off x="9247050" y="1180702"/>
                <a:ext cx="883244" cy="876638"/>
              </a:xfrm>
              <a:custGeom>
                <a:avLst/>
                <a:gdLst/>
                <a:ahLst/>
                <a:cxnLst/>
                <a:rect l="l" t="t" r="r" b="b"/>
                <a:pathLst>
                  <a:path w="45859" h="45516" extrusionOk="0">
                    <a:moveTo>
                      <a:pt x="20350" y="1"/>
                    </a:moveTo>
                    <a:cubicBezTo>
                      <a:pt x="7692" y="1"/>
                      <a:pt x="1" y="10128"/>
                      <a:pt x="1" y="22786"/>
                    </a:cubicBezTo>
                    <a:cubicBezTo>
                      <a:pt x="97" y="35376"/>
                      <a:pt x="10333" y="45516"/>
                      <a:pt x="22923" y="45516"/>
                    </a:cubicBezTo>
                    <a:cubicBezTo>
                      <a:pt x="35512" y="45516"/>
                      <a:pt x="45749" y="35376"/>
                      <a:pt x="45858" y="22786"/>
                    </a:cubicBezTo>
                    <a:cubicBezTo>
                      <a:pt x="45858" y="7938"/>
                      <a:pt x="33008" y="1"/>
                      <a:pt x="20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8" name="Google Shape;2108;p71"/>
              <p:cNvGrpSpPr/>
              <p:nvPr/>
            </p:nvGrpSpPr>
            <p:grpSpPr>
              <a:xfrm>
                <a:off x="9402556" y="1454733"/>
                <a:ext cx="600951" cy="317790"/>
                <a:chOff x="9402556" y="1454733"/>
                <a:chExt cx="600951" cy="317790"/>
              </a:xfrm>
            </p:grpSpPr>
            <p:sp>
              <p:nvSpPr>
                <p:cNvPr id="2109" name="Google Shape;2109;p71"/>
                <p:cNvSpPr/>
                <p:nvPr/>
              </p:nvSpPr>
              <p:spPr>
                <a:xfrm>
                  <a:off x="9445255" y="1465846"/>
                  <a:ext cx="504747" cy="306677"/>
                </a:xfrm>
                <a:custGeom>
                  <a:avLst/>
                  <a:gdLst/>
                  <a:ahLst/>
                  <a:cxnLst/>
                  <a:rect l="l" t="t" r="r" b="b"/>
                  <a:pathLst>
                    <a:path w="26207" h="15923" extrusionOk="0">
                      <a:moveTo>
                        <a:pt x="14980" y="1"/>
                      </a:moveTo>
                      <a:cubicBezTo>
                        <a:pt x="14199" y="1"/>
                        <a:pt x="13422" y="386"/>
                        <a:pt x="12974" y="1138"/>
                      </a:cubicBezTo>
                      <a:cubicBezTo>
                        <a:pt x="12634" y="623"/>
                        <a:pt x="12093" y="373"/>
                        <a:pt x="11553" y="373"/>
                      </a:cubicBezTo>
                      <a:cubicBezTo>
                        <a:pt x="10918" y="373"/>
                        <a:pt x="10286" y="719"/>
                        <a:pt x="9990" y="1385"/>
                      </a:cubicBezTo>
                      <a:cubicBezTo>
                        <a:pt x="9686" y="1209"/>
                        <a:pt x="9363" y="1129"/>
                        <a:pt x="9049" y="1129"/>
                      </a:cubicBezTo>
                      <a:cubicBezTo>
                        <a:pt x="8063" y="1129"/>
                        <a:pt x="7161" y="1917"/>
                        <a:pt x="7171" y="3027"/>
                      </a:cubicBezTo>
                      <a:cubicBezTo>
                        <a:pt x="7171" y="3136"/>
                        <a:pt x="7171" y="3260"/>
                        <a:pt x="7199" y="3383"/>
                      </a:cubicBezTo>
                      <a:cubicBezTo>
                        <a:pt x="6852" y="3127"/>
                        <a:pt x="6466" y="3012"/>
                        <a:pt x="6089" y="3012"/>
                      </a:cubicBezTo>
                      <a:cubicBezTo>
                        <a:pt x="5114" y="3012"/>
                        <a:pt x="4202" y="3786"/>
                        <a:pt x="4202" y="4902"/>
                      </a:cubicBezTo>
                      <a:cubicBezTo>
                        <a:pt x="4202" y="5052"/>
                        <a:pt x="4229" y="5217"/>
                        <a:pt x="4257" y="5367"/>
                      </a:cubicBezTo>
                      <a:cubicBezTo>
                        <a:pt x="4161" y="5340"/>
                        <a:pt x="4051" y="5340"/>
                        <a:pt x="3942" y="5340"/>
                      </a:cubicBezTo>
                      <a:cubicBezTo>
                        <a:pt x="1848" y="5340"/>
                        <a:pt x="589" y="7652"/>
                        <a:pt x="1711" y="9404"/>
                      </a:cubicBezTo>
                      <a:cubicBezTo>
                        <a:pt x="1" y="10581"/>
                        <a:pt x="835" y="13263"/>
                        <a:pt x="2915" y="13263"/>
                      </a:cubicBezTo>
                      <a:cubicBezTo>
                        <a:pt x="3203" y="13263"/>
                        <a:pt x="3504" y="13208"/>
                        <a:pt x="3778" y="13085"/>
                      </a:cubicBezTo>
                      <a:cubicBezTo>
                        <a:pt x="4268" y="14204"/>
                        <a:pt x="5343" y="14816"/>
                        <a:pt x="6433" y="14816"/>
                      </a:cubicBezTo>
                      <a:cubicBezTo>
                        <a:pt x="7169" y="14816"/>
                        <a:pt x="7912" y="14537"/>
                        <a:pt x="8485" y="13947"/>
                      </a:cubicBezTo>
                      <a:cubicBezTo>
                        <a:pt x="9000" y="14522"/>
                        <a:pt x="9719" y="14825"/>
                        <a:pt x="10448" y="14825"/>
                      </a:cubicBezTo>
                      <a:cubicBezTo>
                        <a:pt x="10900" y="14825"/>
                        <a:pt x="11356" y="14708"/>
                        <a:pt x="11769" y="14467"/>
                      </a:cubicBezTo>
                      <a:cubicBezTo>
                        <a:pt x="12396" y="15426"/>
                        <a:pt x="13426" y="15922"/>
                        <a:pt x="14465" y="15922"/>
                      </a:cubicBezTo>
                      <a:cubicBezTo>
                        <a:pt x="15310" y="15922"/>
                        <a:pt x="16161" y="15594"/>
                        <a:pt x="16805" y="14919"/>
                      </a:cubicBezTo>
                      <a:cubicBezTo>
                        <a:pt x="17290" y="15299"/>
                        <a:pt x="17863" y="15481"/>
                        <a:pt x="18431" y="15481"/>
                      </a:cubicBezTo>
                      <a:cubicBezTo>
                        <a:pt x="19275" y="15481"/>
                        <a:pt x="20108" y="15078"/>
                        <a:pt x="20623" y="14317"/>
                      </a:cubicBezTo>
                      <a:cubicBezTo>
                        <a:pt x="20719" y="14317"/>
                        <a:pt x="20815" y="14330"/>
                        <a:pt x="20911" y="14330"/>
                      </a:cubicBezTo>
                      <a:cubicBezTo>
                        <a:pt x="21800" y="14330"/>
                        <a:pt x="22621" y="13879"/>
                        <a:pt x="23114" y="13154"/>
                      </a:cubicBezTo>
                      <a:cubicBezTo>
                        <a:pt x="23348" y="13237"/>
                        <a:pt x="23588" y="13277"/>
                        <a:pt x="23826" y="13277"/>
                      </a:cubicBezTo>
                      <a:cubicBezTo>
                        <a:pt x="24603" y="13277"/>
                        <a:pt x="25347" y="12850"/>
                        <a:pt x="25714" y="12127"/>
                      </a:cubicBezTo>
                      <a:cubicBezTo>
                        <a:pt x="26207" y="11169"/>
                        <a:pt x="25906" y="10020"/>
                        <a:pt x="25030" y="9418"/>
                      </a:cubicBezTo>
                      <a:lnTo>
                        <a:pt x="25030" y="9404"/>
                      </a:lnTo>
                      <a:cubicBezTo>
                        <a:pt x="25988" y="7899"/>
                        <a:pt x="25208" y="5887"/>
                        <a:pt x="23484" y="5435"/>
                      </a:cubicBezTo>
                      <a:cubicBezTo>
                        <a:pt x="23319" y="4915"/>
                        <a:pt x="22936" y="4505"/>
                        <a:pt x="22430" y="4300"/>
                      </a:cubicBezTo>
                      <a:cubicBezTo>
                        <a:pt x="22845" y="2956"/>
                        <a:pt x="21769" y="1862"/>
                        <a:pt x="20614" y="1862"/>
                      </a:cubicBezTo>
                      <a:cubicBezTo>
                        <a:pt x="20169" y="1862"/>
                        <a:pt x="19712" y="2025"/>
                        <a:pt x="19323" y="2397"/>
                      </a:cubicBezTo>
                      <a:cubicBezTo>
                        <a:pt x="19292" y="1433"/>
                        <a:pt x="18497" y="748"/>
                        <a:pt x="17619" y="748"/>
                      </a:cubicBezTo>
                      <a:cubicBezTo>
                        <a:pt x="17363" y="748"/>
                        <a:pt x="17100" y="806"/>
                        <a:pt x="16846" y="933"/>
                      </a:cubicBezTo>
                      <a:cubicBezTo>
                        <a:pt x="16376" y="307"/>
                        <a:pt x="15676" y="1"/>
                        <a:pt x="14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1"/>
                <p:cNvSpPr/>
                <p:nvPr/>
              </p:nvSpPr>
              <p:spPr>
                <a:xfrm>
                  <a:off x="9588395" y="1547046"/>
                  <a:ext cx="38038" cy="20936"/>
                </a:xfrm>
                <a:custGeom>
                  <a:avLst/>
                  <a:gdLst/>
                  <a:ahLst/>
                  <a:cxnLst/>
                  <a:rect l="l" t="t" r="r" b="b"/>
                  <a:pathLst>
                    <a:path w="1975" h="1087" extrusionOk="0">
                      <a:moveTo>
                        <a:pt x="1108" y="740"/>
                      </a:moveTo>
                      <a:lnTo>
                        <a:pt x="1108" y="740"/>
                      </a:lnTo>
                      <a:cubicBezTo>
                        <a:pt x="1084" y="747"/>
                        <a:pt x="1061" y="755"/>
                        <a:pt x="1039" y="764"/>
                      </a:cubicBezTo>
                      <a:lnTo>
                        <a:pt x="1039" y="764"/>
                      </a:lnTo>
                      <a:lnTo>
                        <a:pt x="1108" y="740"/>
                      </a:lnTo>
                      <a:close/>
                      <a:moveTo>
                        <a:pt x="788" y="918"/>
                      </a:moveTo>
                      <a:lnTo>
                        <a:pt x="788" y="918"/>
                      </a:lnTo>
                      <a:cubicBezTo>
                        <a:pt x="787" y="918"/>
                        <a:pt x="774" y="925"/>
                        <a:pt x="738" y="946"/>
                      </a:cubicBezTo>
                      <a:cubicBezTo>
                        <a:pt x="755" y="937"/>
                        <a:pt x="788" y="918"/>
                        <a:pt x="788" y="918"/>
                      </a:cubicBezTo>
                      <a:close/>
                      <a:moveTo>
                        <a:pt x="1545" y="1"/>
                      </a:moveTo>
                      <a:cubicBezTo>
                        <a:pt x="1536" y="1"/>
                        <a:pt x="1527" y="1"/>
                        <a:pt x="1518" y="2"/>
                      </a:cubicBezTo>
                      <a:cubicBezTo>
                        <a:pt x="1039" y="29"/>
                        <a:pt x="588" y="220"/>
                        <a:pt x="232" y="535"/>
                      </a:cubicBezTo>
                      <a:cubicBezTo>
                        <a:pt x="1" y="766"/>
                        <a:pt x="213" y="1086"/>
                        <a:pt x="461" y="1086"/>
                      </a:cubicBezTo>
                      <a:cubicBezTo>
                        <a:pt x="536" y="1086"/>
                        <a:pt x="614" y="1057"/>
                        <a:pt x="684" y="987"/>
                      </a:cubicBezTo>
                      <a:lnTo>
                        <a:pt x="738" y="946"/>
                      </a:lnTo>
                      <a:cubicBezTo>
                        <a:pt x="779" y="918"/>
                        <a:pt x="820" y="891"/>
                        <a:pt x="862" y="864"/>
                      </a:cubicBezTo>
                      <a:cubicBezTo>
                        <a:pt x="913" y="823"/>
                        <a:pt x="972" y="789"/>
                        <a:pt x="1039" y="764"/>
                      </a:cubicBezTo>
                      <a:lnTo>
                        <a:pt x="1039" y="764"/>
                      </a:lnTo>
                      <a:lnTo>
                        <a:pt x="1026" y="768"/>
                      </a:lnTo>
                      <a:cubicBezTo>
                        <a:pt x="1142" y="721"/>
                        <a:pt x="1268" y="685"/>
                        <a:pt x="1396" y="658"/>
                      </a:cubicBezTo>
                      <a:lnTo>
                        <a:pt x="1396" y="658"/>
                      </a:lnTo>
                      <a:cubicBezTo>
                        <a:pt x="1435" y="655"/>
                        <a:pt x="1482" y="645"/>
                        <a:pt x="1518" y="645"/>
                      </a:cubicBezTo>
                      <a:cubicBezTo>
                        <a:pt x="1527" y="645"/>
                        <a:pt x="1536" y="645"/>
                        <a:pt x="1545" y="645"/>
                      </a:cubicBezTo>
                      <a:cubicBezTo>
                        <a:pt x="1975" y="645"/>
                        <a:pt x="1975" y="1"/>
                        <a:pt x="1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1"/>
                <p:cNvSpPr/>
                <p:nvPr/>
              </p:nvSpPr>
              <p:spPr>
                <a:xfrm>
                  <a:off x="9782632" y="1546276"/>
                  <a:ext cx="33744" cy="20319"/>
                </a:xfrm>
                <a:custGeom>
                  <a:avLst/>
                  <a:gdLst/>
                  <a:ahLst/>
                  <a:cxnLst/>
                  <a:rect l="l" t="t" r="r" b="b"/>
                  <a:pathLst>
                    <a:path w="1752" h="1055" extrusionOk="0">
                      <a:moveTo>
                        <a:pt x="1046" y="918"/>
                      </a:moveTo>
                      <a:cubicBezTo>
                        <a:pt x="1058" y="927"/>
                        <a:pt x="1070" y="936"/>
                        <a:pt x="1081" y="945"/>
                      </a:cubicBezTo>
                      <a:lnTo>
                        <a:pt x="1046" y="918"/>
                      </a:lnTo>
                      <a:close/>
                      <a:moveTo>
                        <a:pt x="328" y="0"/>
                      </a:moveTo>
                      <a:cubicBezTo>
                        <a:pt x="246" y="0"/>
                        <a:pt x="164" y="28"/>
                        <a:pt x="96" y="96"/>
                      </a:cubicBezTo>
                      <a:cubicBezTo>
                        <a:pt x="41" y="151"/>
                        <a:pt x="14" y="233"/>
                        <a:pt x="0" y="315"/>
                      </a:cubicBezTo>
                      <a:cubicBezTo>
                        <a:pt x="0" y="397"/>
                        <a:pt x="41" y="479"/>
                        <a:pt x="96" y="548"/>
                      </a:cubicBezTo>
                      <a:cubicBezTo>
                        <a:pt x="164" y="603"/>
                        <a:pt x="246" y="630"/>
                        <a:pt x="328" y="644"/>
                      </a:cubicBezTo>
                      <a:lnTo>
                        <a:pt x="397" y="644"/>
                      </a:lnTo>
                      <a:lnTo>
                        <a:pt x="315" y="630"/>
                      </a:lnTo>
                      <a:lnTo>
                        <a:pt x="315" y="630"/>
                      </a:lnTo>
                      <a:cubicBezTo>
                        <a:pt x="465" y="644"/>
                        <a:pt x="616" y="685"/>
                        <a:pt x="753" y="753"/>
                      </a:cubicBezTo>
                      <a:lnTo>
                        <a:pt x="684" y="712"/>
                      </a:lnTo>
                      <a:lnTo>
                        <a:pt x="684" y="712"/>
                      </a:lnTo>
                      <a:cubicBezTo>
                        <a:pt x="804" y="772"/>
                        <a:pt x="924" y="832"/>
                        <a:pt x="1034" y="910"/>
                      </a:cubicBezTo>
                      <a:lnTo>
                        <a:pt x="1034" y="910"/>
                      </a:lnTo>
                      <a:lnTo>
                        <a:pt x="1095" y="958"/>
                      </a:lnTo>
                      <a:cubicBezTo>
                        <a:pt x="1163" y="1027"/>
                        <a:pt x="1245" y="1054"/>
                        <a:pt x="1327" y="1054"/>
                      </a:cubicBezTo>
                      <a:cubicBezTo>
                        <a:pt x="1615" y="1054"/>
                        <a:pt x="1752" y="712"/>
                        <a:pt x="1546" y="507"/>
                      </a:cubicBezTo>
                      <a:cubicBezTo>
                        <a:pt x="1396" y="370"/>
                        <a:pt x="1204" y="260"/>
                        <a:pt x="1013" y="165"/>
                      </a:cubicBezTo>
                      <a:cubicBezTo>
                        <a:pt x="794" y="83"/>
                        <a:pt x="561" y="14"/>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1"/>
                <p:cNvSpPr/>
                <p:nvPr/>
              </p:nvSpPr>
              <p:spPr>
                <a:xfrm>
                  <a:off x="9785252" y="1670156"/>
                  <a:ext cx="113095" cy="29275"/>
                </a:xfrm>
                <a:custGeom>
                  <a:avLst/>
                  <a:gdLst/>
                  <a:ahLst/>
                  <a:cxnLst/>
                  <a:rect l="l" t="t" r="r" b="b"/>
                  <a:pathLst>
                    <a:path w="5872" h="1520" fill="none" extrusionOk="0">
                      <a:moveTo>
                        <a:pt x="1" y="1519"/>
                      </a:moveTo>
                      <a:cubicBezTo>
                        <a:pt x="1" y="1519"/>
                        <a:pt x="754" y="178"/>
                        <a:pt x="2314" y="1355"/>
                      </a:cubicBezTo>
                      <a:cubicBezTo>
                        <a:pt x="2314" y="1355"/>
                        <a:pt x="2615" y="28"/>
                        <a:pt x="4270" y="28"/>
                      </a:cubicBezTo>
                      <a:cubicBezTo>
                        <a:pt x="5009" y="0"/>
                        <a:pt x="5666" y="479"/>
                        <a:pt x="5872" y="1177"/>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1"/>
                <p:cNvSpPr/>
                <p:nvPr/>
              </p:nvSpPr>
              <p:spPr>
                <a:xfrm>
                  <a:off x="9651626" y="1507005"/>
                  <a:ext cx="72764" cy="22688"/>
                </a:xfrm>
                <a:custGeom>
                  <a:avLst/>
                  <a:gdLst/>
                  <a:ahLst/>
                  <a:cxnLst/>
                  <a:rect l="l" t="t" r="r" b="b"/>
                  <a:pathLst>
                    <a:path w="3778" h="1178" fill="none" extrusionOk="0">
                      <a:moveTo>
                        <a:pt x="1" y="1177"/>
                      </a:moveTo>
                      <a:cubicBezTo>
                        <a:pt x="1" y="1177"/>
                        <a:pt x="357" y="0"/>
                        <a:pt x="1465" y="0"/>
                      </a:cubicBezTo>
                      <a:cubicBezTo>
                        <a:pt x="2382" y="0"/>
                        <a:pt x="2656" y="1109"/>
                        <a:pt x="2656" y="1109"/>
                      </a:cubicBezTo>
                      <a:cubicBezTo>
                        <a:pt x="2656" y="1109"/>
                        <a:pt x="3326" y="329"/>
                        <a:pt x="3778" y="1109"/>
                      </a:cubicBezTo>
                    </a:path>
                  </a:pathLst>
                </a:custGeom>
                <a:solidFill>
                  <a:schemeClr val="dk1"/>
                </a:solid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1"/>
                <p:cNvSpPr/>
                <p:nvPr/>
              </p:nvSpPr>
              <p:spPr>
                <a:xfrm>
                  <a:off x="9867222" y="1472356"/>
                  <a:ext cx="43354" cy="54429"/>
                </a:xfrm>
                <a:custGeom>
                  <a:avLst/>
                  <a:gdLst/>
                  <a:ahLst/>
                  <a:cxnLst/>
                  <a:rect l="l" t="t" r="r" b="b"/>
                  <a:pathLst>
                    <a:path w="2251" h="2826" extrusionOk="0">
                      <a:moveTo>
                        <a:pt x="494" y="0"/>
                      </a:moveTo>
                      <a:cubicBezTo>
                        <a:pt x="419" y="0"/>
                        <a:pt x="344" y="20"/>
                        <a:pt x="274" y="62"/>
                      </a:cubicBezTo>
                      <a:cubicBezTo>
                        <a:pt x="69" y="185"/>
                        <a:pt x="1" y="445"/>
                        <a:pt x="124" y="650"/>
                      </a:cubicBezTo>
                      <a:cubicBezTo>
                        <a:pt x="466" y="1334"/>
                        <a:pt x="877" y="1991"/>
                        <a:pt x="1315" y="2607"/>
                      </a:cubicBezTo>
                      <a:cubicBezTo>
                        <a:pt x="1405" y="2762"/>
                        <a:pt x="1540" y="2826"/>
                        <a:pt x="1674" y="2826"/>
                      </a:cubicBezTo>
                      <a:cubicBezTo>
                        <a:pt x="1965" y="2826"/>
                        <a:pt x="2251" y="2520"/>
                        <a:pt x="2053" y="2183"/>
                      </a:cubicBezTo>
                      <a:cubicBezTo>
                        <a:pt x="1616" y="1553"/>
                        <a:pt x="1205" y="896"/>
                        <a:pt x="863" y="212"/>
                      </a:cubicBezTo>
                      <a:cubicBezTo>
                        <a:pt x="781" y="76"/>
                        <a:pt x="640" y="0"/>
                        <a:pt x="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1"/>
                <p:cNvSpPr/>
                <p:nvPr/>
              </p:nvSpPr>
              <p:spPr>
                <a:xfrm>
                  <a:off x="9900696" y="1454733"/>
                  <a:ext cx="27966" cy="56066"/>
                </a:xfrm>
                <a:custGeom>
                  <a:avLst/>
                  <a:gdLst/>
                  <a:ahLst/>
                  <a:cxnLst/>
                  <a:rect l="l" t="t" r="r" b="b"/>
                  <a:pathLst>
                    <a:path w="1452" h="2911" extrusionOk="0">
                      <a:moveTo>
                        <a:pt x="473" y="1"/>
                      </a:moveTo>
                      <a:cubicBezTo>
                        <a:pt x="434" y="1"/>
                        <a:pt x="395" y="7"/>
                        <a:pt x="357" y="19"/>
                      </a:cubicBezTo>
                      <a:cubicBezTo>
                        <a:pt x="124" y="87"/>
                        <a:pt x="1" y="320"/>
                        <a:pt x="55" y="539"/>
                      </a:cubicBezTo>
                      <a:cubicBezTo>
                        <a:pt x="220" y="1223"/>
                        <a:pt x="398" y="1907"/>
                        <a:pt x="576" y="2591"/>
                      </a:cubicBezTo>
                      <a:cubicBezTo>
                        <a:pt x="621" y="2783"/>
                        <a:pt x="787" y="2910"/>
                        <a:pt x="974" y="2910"/>
                      </a:cubicBezTo>
                      <a:cubicBezTo>
                        <a:pt x="1014" y="2910"/>
                        <a:pt x="1055" y="2904"/>
                        <a:pt x="1096" y="2892"/>
                      </a:cubicBezTo>
                      <a:cubicBezTo>
                        <a:pt x="1314" y="2824"/>
                        <a:pt x="1451" y="2591"/>
                        <a:pt x="1397" y="2372"/>
                      </a:cubicBezTo>
                      <a:cubicBezTo>
                        <a:pt x="1219" y="1688"/>
                        <a:pt x="1054" y="1004"/>
                        <a:pt x="877" y="320"/>
                      </a:cubicBezTo>
                      <a:cubicBezTo>
                        <a:pt x="831" y="128"/>
                        <a:pt x="656" y="1"/>
                        <a:pt x="473"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1"/>
                <p:cNvSpPr/>
                <p:nvPr/>
              </p:nvSpPr>
              <p:spPr>
                <a:xfrm>
                  <a:off x="9932976" y="1461108"/>
                  <a:ext cx="25885" cy="43585"/>
                </a:xfrm>
                <a:custGeom>
                  <a:avLst/>
                  <a:gdLst/>
                  <a:ahLst/>
                  <a:cxnLst/>
                  <a:rect l="l" t="t" r="r" b="b"/>
                  <a:pathLst>
                    <a:path w="1344" h="2263" extrusionOk="0">
                      <a:moveTo>
                        <a:pt x="834" y="0"/>
                      </a:moveTo>
                      <a:cubicBezTo>
                        <a:pt x="663" y="0"/>
                        <a:pt x="493" y="96"/>
                        <a:pt x="432" y="317"/>
                      </a:cubicBezTo>
                      <a:cubicBezTo>
                        <a:pt x="323" y="782"/>
                        <a:pt x="200" y="1248"/>
                        <a:pt x="90" y="1727"/>
                      </a:cubicBezTo>
                      <a:cubicBezTo>
                        <a:pt x="0" y="2053"/>
                        <a:pt x="256" y="2263"/>
                        <a:pt x="509" y="2263"/>
                      </a:cubicBezTo>
                      <a:cubicBezTo>
                        <a:pt x="680" y="2263"/>
                        <a:pt x="850" y="2167"/>
                        <a:pt x="911" y="1946"/>
                      </a:cubicBezTo>
                      <a:cubicBezTo>
                        <a:pt x="1034" y="1480"/>
                        <a:pt x="1144" y="1015"/>
                        <a:pt x="1253" y="536"/>
                      </a:cubicBezTo>
                      <a:cubicBezTo>
                        <a:pt x="1343" y="210"/>
                        <a:pt x="1087" y="0"/>
                        <a:pt x="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1"/>
                <p:cNvSpPr/>
                <p:nvPr/>
              </p:nvSpPr>
              <p:spPr>
                <a:xfrm>
                  <a:off x="9470486" y="1501477"/>
                  <a:ext cx="57549" cy="42122"/>
                </a:xfrm>
                <a:custGeom>
                  <a:avLst/>
                  <a:gdLst/>
                  <a:ahLst/>
                  <a:cxnLst/>
                  <a:rect l="l" t="t" r="r" b="b"/>
                  <a:pathLst>
                    <a:path w="2988" h="2187" extrusionOk="0">
                      <a:moveTo>
                        <a:pt x="2522" y="0"/>
                      </a:moveTo>
                      <a:cubicBezTo>
                        <a:pt x="2413" y="0"/>
                        <a:pt x="2303" y="41"/>
                        <a:pt x="2221" y="123"/>
                      </a:cubicBezTo>
                      <a:lnTo>
                        <a:pt x="2002" y="287"/>
                      </a:lnTo>
                      <a:lnTo>
                        <a:pt x="1948" y="342"/>
                      </a:lnTo>
                      <a:cubicBezTo>
                        <a:pt x="1948" y="342"/>
                        <a:pt x="1948" y="342"/>
                        <a:pt x="1948" y="342"/>
                      </a:cubicBezTo>
                      <a:lnTo>
                        <a:pt x="1948" y="342"/>
                      </a:lnTo>
                      <a:cubicBezTo>
                        <a:pt x="1932" y="350"/>
                        <a:pt x="1925" y="358"/>
                        <a:pt x="1928" y="358"/>
                      </a:cubicBezTo>
                      <a:cubicBezTo>
                        <a:pt x="1929" y="358"/>
                        <a:pt x="1936" y="354"/>
                        <a:pt x="1947" y="342"/>
                      </a:cubicBezTo>
                      <a:lnTo>
                        <a:pt x="1947" y="342"/>
                      </a:lnTo>
                      <a:cubicBezTo>
                        <a:pt x="1920" y="370"/>
                        <a:pt x="1879" y="397"/>
                        <a:pt x="1838" y="424"/>
                      </a:cubicBezTo>
                      <a:cubicBezTo>
                        <a:pt x="1688" y="534"/>
                        <a:pt x="1523" y="643"/>
                        <a:pt x="1373" y="766"/>
                      </a:cubicBezTo>
                      <a:cubicBezTo>
                        <a:pt x="1058" y="985"/>
                        <a:pt x="743" y="1177"/>
                        <a:pt x="415" y="1382"/>
                      </a:cubicBezTo>
                      <a:cubicBezTo>
                        <a:pt x="0" y="1624"/>
                        <a:pt x="245" y="2186"/>
                        <a:pt x="627" y="2186"/>
                      </a:cubicBezTo>
                      <a:cubicBezTo>
                        <a:pt x="699" y="2186"/>
                        <a:pt x="775" y="2167"/>
                        <a:pt x="853" y="2121"/>
                      </a:cubicBezTo>
                      <a:cubicBezTo>
                        <a:pt x="1537" y="1697"/>
                        <a:pt x="2194" y="1232"/>
                        <a:pt x="2823" y="725"/>
                      </a:cubicBezTo>
                      <a:cubicBezTo>
                        <a:pt x="2988" y="561"/>
                        <a:pt x="2988" y="287"/>
                        <a:pt x="2823" y="123"/>
                      </a:cubicBezTo>
                      <a:cubicBezTo>
                        <a:pt x="2741" y="41"/>
                        <a:pt x="2632" y="0"/>
                        <a:pt x="2522"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1"/>
                <p:cNvSpPr/>
                <p:nvPr/>
              </p:nvSpPr>
              <p:spPr>
                <a:xfrm>
                  <a:off x="9461607" y="1472028"/>
                  <a:ext cx="43759" cy="48959"/>
                </a:xfrm>
                <a:custGeom>
                  <a:avLst/>
                  <a:gdLst/>
                  <a:ahLst/>
                  <a:cxnLst/>
                  <a:rect l="l" t="t" r="r" b="b"/>
                  <a:pathLst>
                    <a:path w="2272" h="2542" extrusionOk="0">
                      <a:moveTo>
                        <a:pt x="1796" y="1"/>
                      </a:moveTo>
                      <a:cubicBezTo>
                        <a:pt x="1754" y="1"/>
                        <a:pt x="1711" y="8"/>
                        <a:pt x="1670" y="24"/>
                      </a:cubicBezTo>
                      <a:cubicBezTo>
                        <a:pt x="1574" y="51"/>
                        <a:pt x="1478" y="120"/>
                        <a:pt x="1423" y="215"/>
                      </a:cubicBezTo>
                      <a:lnTo>
                        <a:pt x="1410" y="215"/>
                      </a:lnTo>
                      <a:lnTo>
                        <a:pt x="123" y="1899"/>
                      </a:lnTo>
                      <a:cubicBezTo>
                        <a:pt x="0" y="2104"/>
                        <a:pt x="68" y="2364"/>
                        <a:pt x="274" y="2487"/>
                      </a:cubicBezTo>
                      <a:cubicBezTo>
                        <a:pt x="347" y="2523"/>
                        <a:pt x="426" y="2542"/>
                        <a:pt x="503" y="2542"/>
                      </a:cubicBezTo>
                      <a:cubicBezTo>
                        <a:pt x="541" y="2542"/>
                        <a:pt x="579" y="2537"/>
                        <a:pt x="616" y="2528"/>
                      </a:cubicBezTo>
                      <a:cubicBezTo>
                        <a:pt x="725" y="2487"/>
                        <a:pt x="807" y="2419"/>
                        <a:pt x="876" y="2336"/>
                      </a:cubicBezTo>
                      <a:lnTo>
                        <a:pt x="2162" y="653"/>
                      </a:lnTo>
                      <a:cubicBezTo>
                        <a:pt x="2272" y="448"/>
                        <a:pt x="2203" y="174"/>
                        <a:pt x="1998" y="65"/>
                      </a:cubicBezTo>
                      <a:cubicBezTo>
                        <a:pt x="1938" y="22"/>
                        <a:pt x="1868" y="1"/>
                        <a:pt x="1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1"/>
                <p:cNvSpPr/>
                <p:nvPr/>
              </p:nvSpPr>
              <p:spPr>
                <a:xfrm>
                  <a:off x="9443945" y="1461955"/>
                  <a:ext cx="21629" cy="43990"/>
                </a:xfrm>
                <a:custGeom>
                  <a:avLst/>
                  <a:gdLst/>
                  <a:ahLst/>
                  <a:cxnLst/>
                  <a:rect l="l" t="t" r="r" b="b"/>
                  <a:pathLst>
                    <a:path w="1123" h="2284" extrusionOk="0">
                      <a:moveTo>
                        <a:pt x="696" y="1"/>
                      </a:moveTo>
                      <a:cubicBezTo>
                        <a:pt x="509" y="1"/>
                        <a:pt x="332" y="128"/>
                        <a:pt x="274" y="314"/>
                      </a:cubicBezTo>
                      <a:lnTo>
                        <a:pt x="28" y="1737"/>
                      </a:lnTo>
                      <a:cubicBezTo>
                        <a:pt x="0" y="1860"/>
                        <a:pt x="14" y="1970"/>
                        <a:pt x="69" y="2079"/>
                      </a:cubicBezTo>
                      <a:cubicBezTo>
                        <a:pt x="123" y="2162"/>
                        <a:pt x="219" y="2244"/>
                        <a:pt x="329" y="2271"/>
                      </a:cubicBezTo>
                      <a:cubicBezTo>
                        <a:pt x="363" y="2280"/>
                        <a:pt x="398" y="2284"/>
                        <a:pt x="433" y="2284"/>
                      </a:cubicBezTo>
                      <a:cubicBezTo>
                        <a:pt x="617" y="2284"/>
                        <a:pt x="791" y="2166"/>
                        <a:pt x="849" y="1970"/>
                      </a:cubicBezTo>
                      <a:lnTo>
                        <a:pt x="1095" y="547"/>
                      </a:lnTo>
                      <a:cubicBezTo>
                        <a:pt x="1122" y="437"/>
                        <a:pt x="1109" y="314"/>
                        <a:pt x="1054" y="218"/>
                      </a:cubicBezTo>
                      <a:cubicBezTo>
                        <a:pt x="999" y="123"/>
                        <a:pt x="903" y="54"/>
                        <a:pt x="794" y="13"/>
                      </a:cubicBezTo>
                      <a:cubicBezTo>
                        <a:pt x="761" y="5"/>
                        <a:pt x="728" y="1"/>
                        <a:pt x="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1"/>
                <p:cNvSpPr/>
                <p:nvPr/>
              </p:nvSpPr>
              <p:spPr>
                <a:xfrm>
                  <a:off x="9411512" y="1567288"/>
                  <a:ext cx="109666" cy="87594"/>
                </a:xfrm>
                <a:custGeom>
                  <a:avLst/>
                  <a:gdLst/>
                  <a:ahLst/>
                  <a:cxnLst/>
                  <a:rect l="l" t="t" r="r" b="b"/>
                  <a:pathLst>
                    <a:path w="5694" h="4548" extrusionOk="0">
                      <a:moveTo>
                        <a:pt x="1404" y="1"/>
                      </a:moveTo>
                      <a:cubicBezTo>
                        <a:pt x="1301" y="1"/>
                        <a:pt x="1197" y="50"/>
                        <a:pt x="1123" y="168"/>
                      </a:cubicBezTo>
                      <a:cubicBezTo>
                        <a:pt x="1082" y="237"/>
                        <a:pt x="1" y="1934"/>
                        <a:pt x="781" y="3247"/>
                      </a:cubicBezTo>
                      <a:cubicBezTo>
                        <a:pt x="1287" y="4110"/>
                        <a:pt x="2478" y="4548"/>
                        <a:pt x="4298" y="4548"/>
                      </a:cubicBezTo>
                      <a:cubicBezTo>
                        <a:pt x="4626" y="4534"/>
                        <a:pt x="4982" y="4520"/>
                        <a:pt x="5352" y="4493"/>
                      </a:cubicBezTo>
                      <a:cubicBezTo>
                        <a:pt x="5543" y="4479"/>
                        <a:pt x="5694" y="4315"/>
                        <a:pt x="5666" y="4123"/>
                      </a:cubicBezTo>
                      <a:cubicBezTo>
                        <a:pt x="5653" y="3927"/>
                        <a:pt x="5503" y="3794"/>
                        <a:pt x="5323" y="3794"/>
                      </a:cubicBezTo>
                      <a:cubicBezTo>
                        <a:pt x="5315" y="3794"/>
                        <a:pt x="5306" y="3794"/>
                        <a:pt x="5297" y="3795"/>
                      </a:cubicBezTo>
                      <a:cubicBezTo>
                        <a:pt x="4932" y="3823"/>
                        <a:pt x="4589" y="3837"/>
                        <a:pt x="4270" y="3837"/>
                      </a:cubicBezTo>
                      <a:cubicBezTo>
                        <a:pt x="2735" y="3837"/>
                        <a:pt x="1741" y="3512"/>
                        <a:pt x="1356" y="2878"/>
                      </a:cubicBezTo>
                      <a:cubicBezTo>
                        <a:pt x="808" y="1947"/>
                        <a:pt x="1698" y="552"/>
                        <a:pt x="1698" y="538"/>
                      </a:cubicBezTo>
                      <a:cubicBezTo>
                        <a:pt x="1880" y="269"/>
                        <a:pt x="1646" y="1"/>
                        <a:pt x="1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1"/>
                <p:cNvSpPr/>
                <p:nvPr/>
              </p:nvSpPr>
              <p:spPr>
                <a:xfrm>
                  <a:off x="9402556" y="1506908"/>
                  <a:ext cx="33224" cy="45454"/>
                </a:xfrm>
                <a:custGeom>
                  <a:avLst/>
                  <a:gdLst/>
                  <a:ahLst/>
                  <a:cxnLst/>
                  <a:rect l="l" t="t" r="r" b="b"/>
                  <a:pathLst>
                    <a:path w="1725" h="2360" extrusionOk="0">
                      <a:moveTo>
                        <a:pt x="564" y="0"/>
                      </a:moveTo>
                      <a:cubicBezTo>
                        <a:pt x="509" y="0"/>
                        <a:pt x="457" y="31"/>
                        <a:pt x="411" y="101"/>
                      </a:cubicBezTo>
                      <a:cubicBezTo>
                        <a:pt x="1" y="731"/>
                        <a:pt x="1205" y="2359"/>
                        <a:pt x="1205" y="2359"/>
                      </a:cubicBezTo>
                      <a:lnTo>
                        <a:pt x="1725" y="2099"/>
                      </a:lnTo>
                      <a:cubicBezTo>
                        <a:pt x="1725" y="2099"/>
                        <a:pt x="1018" y="0"/>
                        <a:pt x="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1"/>
                <p:cNvSpPr/>
                <p:nvPr/>
              </p:nvSpPr>
              <p:spPr>
                <a:xfrm>
                  <a:off x="9416789" y="1490056"/>
                  <a:ext cx="18990" cy="62306"/>
                </a:xfrm>
                <a:custGeom>
                  <a:avLst/>
                  <a:gdLst/>
                  <a:ahLst/>
                  <a:cxnLst/>
                  <a:rect l="l" t="t" r="r" b="b"/>
                  <a:pathLst>
                    <a:path w="986" h="3235" extrusionOk="0">
                      <a:moveTo>
                        <a:pt x="519" y="1"/>
                      </a:moveTo>
                      <a:cubicBezTo>
                        <a:pt x="485" y="1"/>
                        <a:pt x="449" y="32"/>
                        <a:pt x="411" y="100"/>
                      </a:cubicBezTo>
                      <a:cubicBezTo>
                        <a:pt x="1" y="839"/>
                        <a:pt x="466" y="3234"/>
                        <a:pt x="466" y="3234"/>
                      </a:cubicBezTo>
                      <a:lnTo>
                        <a:pt x="986" y="2974"/>
                      </a:lnTo>
                      <a:cubicBezTo>
                        <a:pt x="986" y="2974"/>
                        <a:pt x="851"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1"/>
                <p:cNvSpPr/>
                <p:nvPr/>
              </p:nvSpPr>
              <p:spPr>
                <a:xfrm>
                  <a:off x="9415209" y="1516192"/>
                  <a:ext cx="63539" cy="71223"/>
                </a:xfrm>
                <a:custGeom>
                  <a:avLst/>
                  <a:gdLst/>
                  <a:ahLst/>
                  <a:cxnLst/>
                  <a:rect l="l" t="t" r="r" b="b"/>
                  <a:pathLst>
                    <a:path w="3299" h="3698" extrusionOk="0">
                      <a:moveTo>
                        <a:pt x="1298" y="756"/>
                      </a:moveTo>
                      <a:cubicBezTo>
                        <a:pt x="1504" y="756"/>
                        <a:pt x="1794" y="1167"/>
                        <a:pt x="1903" y="1385"/>
                      </a:cubicBezTo>
                      <a:cubicBezTo>
                        <a:pt x="1963" y="1521"/>
                        <a:pt x="2077" y="1579"/>
                        <a:pt x="2192" y="1579"/>
                      </a:cubicBezTo>
                      <a:cubicBezTo>
                        <a:pt x="2211" y="1579"/>
                        <a:pt x="2229" y="1577"/>
                        <a:pt x="2248" y="1574"/>
                      </a:cubicBezTo>
                      <a:lnTo>
                        <a:pt x="2248" y="1574"/>
                      </a:lnTo>
                      <a:cubicBezTo>
                        <a:pt x="2197" y="1712"/>
                        <a:pt x="2266" y="1943"/>
                        <a:pt x="2354" y="2151"/>
                      </a:cubicBezTo>
                      <a:cubicBezTo>
                        <a:pt x="2439" y="2359"/>
                        <a:pt x="2254" y="2442"/>
                        <a:pt x="2047" y="2442"/>
                      </a:cubicBezTo>
                      <a:cubicBezTo>
                        <a:pt x="1887" y="2442"/>
                        <a:pt x="1714" y="2393"/>
                        <a:pt x="1643" y="2315"/>
                      </a:cubicBezTo>
                      <a:cubicBezTo>
                        <a:pt x="1478" y="2137"/>
                        <a:pt x="1000" y="2028"/>
                        <a:pt x="1082" y="1152"/>
                      </a:cubicBezTo>
                      <a:cubicBezTo>
                        <a:pt x="1109" y="862"/>
                        <a:pt x="1193" y="756"/>
                        <a:pt x="1298" y="756"/>
                      </a:cubicBezTo>
                      <a:close/>
                      <a:moveTo>
                        <a:pt x="1327" y="0"/>
                      </a:moveTo>
                      <a:cubicBezTo>
                        <a:pt x="1073" y="0"/>
                        <a:pt x="810" y="166"/>
                        <a:pt x="575" y="618"/>
                      </a:cubicBezTo>
                      <a:cubicBezTo>
                        <a:pt x="1" y="1754"/>
                        <a:pt x="835" y="2370"/>
                        <a:pt x="835" y="2370"/>
                      </a:cubicBezTo>
                      <a:lnTo>
                        <a:pt x="575" y="3164"/>
                      </a:lnTo>
                      <a:lnTo>
                        <a:pt x="1561" y="3697"/>
                      </a:lnTo>
                      <a:lnTo>
                        <a:pt x="1985" y="3040"/>
                      </a:lnTo>
                      <a:cubicBezTo>
                        <a:pt x="1985" y="3040"/>
                        <a:pt x="2070" y="3085"/>
                        <a:pt x="2217" y="3085"/>
                      </a:cubicBezTo>
                      <a:cubicBezTo>
                        <a:pt x="2365" y="3085"/>
                        <a:pt x="2573" y="3040"/>
                        <a:pt x="2820" y="2863"/>
                      </a:cubicBezTo>
                      <a:cubicBezTo>
                        <a:pt x="3299" y="2507"/>
                        <a:pt x="3039" y="1576"/>
                        <a:pt x="2573" y="1467"/>
                      </a:cubicBezTo>
                      <a:cubicBezTo>
                        <a:pt x="2533" y="1458"/>
                        <a:pt x="2496" y="1454"/>
                        <a:pt x="2464" y="1453"/>
                      </a:cubicBezTo>
                      <a:lnTo>
                        <a:pt x="2464" y="1453"/>
                      </a:lnTo>
                      <a:cubicBezTo>
                        <a:pt x="2524" y="1381"/>
                        <a:pt x="2552" y="1281"/>
                        <a:pt x="2519" y="1166"/>
                      </a:cubicBezTo>
                      <a:cubicBezTo>
                        <a:pt x="2471" y="898"/>
                        <a:pt x="1921" y="0"/>
                        <a:pt x="1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1"/>
                <p:cNvSpPr/>
                <p:nvPr/>
              </p:nvSpPr>
              <p:spPr>
                <a:xfrm>
                  <a:off x="9423125" y="1519389"/>
                  <a:ext cx="9765" cy="16371"/>
                </a:xfrm>
                <a:custGeom>
                  <a:avLst/>
                  <a:gdLst/>
                  <a:ahLst/>
                  <a:cxnLst/>
                  <a:rect l="l" t="t" r="r" b="b"/>
                  <a:pathLst>
                    <a:path w="507" h="850" fill="none" extrusionOk="0">
                      <a:moveTo>
                        <a:pt x="506" y="1"/>
                      </a:moveTo>
                      <a:cubicBezTo>
                        <a:pt x="356" y="124"/>
                        <a:pt x="246" y="288"/>
                        <a:pt x="164" y="452"/>
                      </a:cubicBezTo>
                      <a:cubicBezTo>
                        <a:pt x="96" y="589"/>
                        <a:pt x="41" y="712"/>
                        <a:pt x="0" y="849"/>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1"/>
                <p:cNvSpPr/>
                <p:nvPr/>
              </p:nvSpPr>
              <p:spPr>
                <a:xfrm>
                  <a:off x="9428923" y="1578421"/>
                  <a:ext cx="11614" cy="6356"/>
                </a:xfrm>
                <a:custGeom>
                  <a:avLst/>
                  <a:gdLst/>
                  <a:ahLst/>
                  <a:cxnLst/>
                  <a:rect l="l" t="t" r="r" b="b"/>
                  <a:pathLst>
                    <a:path w="603" h="330" fill="none" extrusionOk="0">
                      <a:moveTo>
                        <a:pt x="0" y="1"/>
                      </a:moveTo>
                      <a:lnTo>
                        <a:pt x="60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1"/>
                <p:cNvSpPr/>
                <p:nvPr/>
              </p:nvSpPr>
              <p:spPr>
                <a:xfrm>
                  <a:off x="9873443" y="1560239"/>
                  <a:ext cx="121627" cy="94644"/>
                </a:xfrm>
                <a:custGeom>
                  <a:avLst/>
                  <a:gdLst/>
                  <a:ahLst/>
                  <a:cxnLst/>
                  <a:rect l="l" t="t" r="r" b="b"/>
                  <a:pathLst>
                    <a:path w="6315" h="4914" extrusionOk="0">
                      <a:moveTo>
                        <a:pt x="4791" y="0"/>
                      </a:moveTo>
                      <a:cubicBezTo>
                        <a:pt x="4528" y="0"/>
                        <a:pt x="4275" y="291"/>
                        <a:pt x="4467" y="589"/>
                      </a:cubicBezTo>
                      <a:cubicBezTo>
                        <a:pt x="4467" y="603"/>
                        <a:pt x="5425" y="2108"/>
                        <a:pt x="4823" y="3121"/>
                      </a:cubicBezTo>
                      <a:cubicBezTo>
                        <a:pt x="4415" y="3801"/>
                        <a:pt x="3342" y="4152"/>
                        <a:pt x="1680" y="4152"/>
                      </a:cubicBezTo>
                      <a:cubicBezTo>
                        <a:pt x="1334" y="4152"/>
                        <a:pt x="963" y="4137"/>
                        <a:pt x="567" y="4106"/>
                      </a:cubicBezTo>
                      <a:cubicBezTo>
                        <a:pt x="546" y="4103"/>
                        <a:pt x="526" y="4102"/>
                        <a:pt x="506" y="4102"/>
                      </a:cubicBezTo>
                      <a:cubicBezTo>
                        <a:pt x="43" y="4102"/>
                        <a:pt x="1" y="4846"/>
                        <a:pt x="513" y="4859"/>
                      </a:cubicBezTo>
                      <a:cubicBezTo>
                        <a:pt x="923" y="4886"/>
                        <a:pt x="1306" y="4914"/>
                        <a:pt x="1662" y="4914"/>
                      </a:cubicBezTo>
                      <a:cubicBezTo>
                        <a:pt x="3633" y="4914"/>
                        <a:pt x="4919" y="4435"/>
                        <a:pt x="5466" y="3504"/>
                      </a:cubicBezTo>
                      <a:cubicBezTo>
                        <a:pt x="6315" y="2095"/>
                        <a:pt x="5152" y="247"/>
                        <a:pt x="5097" y="179"/>
                      </a:cubicBezTo>
                      <a:cubicBezTo>
                        <a:pt x="5015" y="52"/>
                        <a:pt x="4902" y="0"/>
                        <a:pt x="47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1"/>
                <p:cNvSpPr/>
                <p:nvPr/>
              </p:nvSpPr>
              <p:spPr>
                <a:xfrm>
                  <a:off x="9970283" y="1506908"/>
                  <a:ext cx="33224" cy="45454"/>
                </a:xfrm>
                <a:custGeom>
                  <a:avLst/>
                  <a:gdLst/>
                  <a:ahLst/>
                  <a:cxnLst/>
                  <a:rect l="l" t="t" r="r" b="b"/>
                  <a:pathLst>
                    <a:path w="1725" h="2360" extrusionOk="0">
                      <a:moveTo>
                        <a:pt x="1152" y="0"/>
                      </a:moveTo>
                      <a:cubicBezTo>
                        <a:pt x="707" y="0"/>
                        <a:pt x="1" y="2099"/>
                        <a:pt x="1" y="2099"/>
                      </a:cubicBezTo>
                      <a:lnTo>
                        <a:pt x="521" y="2359"/>
                      </a:lnTo>
                      <a:cubicBezTo>
                        <a:pt x="521" y="2359"/>
                        <a:pt x="1725" y="731"/>
                        <a:pt x="1301" y="101"/>
                      </a:cubicBezTo>
                      <a:cubicBezTo>
                        <a:pt x="1256" y="31"/>
                        <a:pt x="1206" y="0"/>
                        <a:pt x="1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1"/>
                <p:cNvSpPr/>
                <p:nvPr/>
              </p:nvSpPr>
              <p:spPr>
                <a:xfrm>
                  <a:off x="9970283" y="1490056"/>
                  <a:ext cx="18990" cy="62306"/>
                </a:xfrm>
                <a:custGeom>
                  <a:avLst/>
                  <a:gdLst/>
                  <a:ahLst/>
                  <a:cxnLst/>
                  <a:rect l="l" t="t" r="r" b="b"/>
                  <a:pathLst>
                    <a:path w="986" h="3235" extrusionOk="0">
                      <a:moveTo>
                        <a:pt x="467" y="1"/>
                      </a:moveTo>
                      <a:cubicBezTo>
                        <a:pt x="136" y="1"/>
                        <a:pt x="1" y="2974"/>
                        <a:pt x="1" y="2974"/>
                      </a:cubicBezTo>
                      <a:lnTo>
                        <a:pt x="521" y="3234"/>
                      </a:lnTo>
                      <a:cubicBezTo>
                        <a:pt x="521" y="3234"/>
                        <a:pt x="986" y="839"/>
                        <a:pt x="575" y="100"/>
                      </a:cubicBezTo>
                      <a:cubicBezTo>
                        <a:pt x="537" y="32"/>
                        <a:pt x="501"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1"/>
                <p:cNvSpPr/>
                <p:nvPr/>
              </p:nvSpPr>
              <p:spPr>
                <a:xfrm>
                  <a:off x="9930222" y="1510914"/>
                  <a:ext cx="63539" cy="70954"/>
                </a:xfrm>
                <a:custGeom>
                  <a:avLst/>
                  <a:gdLst/>
                  <a:ahLst/>
                  <a:cxnLst/>
                  <a:rect l="l" t="t" r="r" b="b"/>
                  <a:pathLst>
                    <a:path w="3299" h="3684" extrusionOk="0">
                      <a:moveTo>
                        <a:pt x="1998" y="742"/>
                      </a:moveTo>
                      <a:cubicBezTo>
                        <a:pt x="2104" y="742"/>
                        <a:pt x="2190" y="848"/>
                        <a:pt x="2217" y="1139"/>
                      </a:cubicBezTo>
                      <a:cubicBezTo>
                        <a:pt x="2299" y="2014"/>
                        <a:pt x="1820" y="2138"/>
                        <a:pt x="1656" y="2302"/>
                      </a:cubicBezTo>
                      <a:cubicBezTo>
                        <a:pt x="1587" y="2376"/>
                        <a:pt x="1423" y="2420"/>
                        <a:pt x="1266" y="2420"/>
                      </a:cubicBezTo>
                      <a:cubicBezTo>
                        <a:pt x="1050" y="2420"/>
                        <a:pt x="849" y="2336"/>
                        <a:pt x="945" y="2138"/>
                      </a:cubicBezTo>
                      <a:cubicBezTo>
                        <a:pt x="1038" y="1918"/>
                        <a:pt x="1110" y="1672"/>
                        <a:pt x="1042" y="1539"/>
                      </a:cubicBezTo>
                      <a:lnTo>
                        <a:pt x="1042" y="1539"/>
                      </a:lnTo>
                      <a:cubicBezTo>
                        <a:pt x="1063" y="1543"/>
                        <a:pt x="1084" y="1545"/>
                        <a:pt x="1106" y="1545"/>
                      </a:cubicBezTo>
                      <a:cubicBezTo>
                        <a:pt x="1219" y="1545"/>
                        <a:pt x="1334" y="1488"/>
                        <a:pt x="1396" y="1358"/>
                      </a:cubicBezTo>
                      <a:cubicBezTo>
                        <a:pt x="1496" y="1149"/>
                        <a:pt x="1788" y="742"/>
                        <a:pt x="1998" y="742"/>
                      </a:cubicBezTo>
                      <a:close/>
                      <a:moveTo>
                        <a:pt x="1972" y="1"/>
                      </a:moveTo>
                      <a:cubicBezTo>
                        <a:pt x="1378" y="1"/>
                        <a:pt x="828" y="898"/>
                        <a:pt x="780" y="1166"/>
                      </a:cubicBezTo>
                      <a:cubicBezTo>
                        <a:pt x="759" y="1279"/>
                        <a:pt x="794" y="1374"/>
                        <a:pt x="857" y="1440"/>
                      </a:cubicBezTo>
                      <a:lnTo>
                        <a:pt x="857" y="1440"/>
                      </a:lnTo>
                      <a:cubicBezTo>
                        <a:pt x="853" y="1440"/>
                        <a:pt x="850" y="1440"/>
                        <a:pt x="846" y="1440"/>
                      </a:cubicBezTo>
                      <a:cubicBezTo>
                        <a:pt x="811" y="1440"/>
                        <a:pt x="771" y="1444"/>
                        <a:pt x="726" y="1453"/>
                      </a:cubicBezTo>
                      <a:cubicBezTo>
                        <a:pt x="260" y="1563"/>
                        <a:pt x="0" y="2493"/>
                        <a:pt x="479" y="2849"/>
                      </a:cubicBezTo>
                      <a:cubicBezTo>
                        <a:pt x="717" y="3020"/>
                        <a:pt x="919" y="3065"/>
                        <a:pt x="1065" y="3065"/>
                      </a:cubicBezTo>
                      <a:cubicBezTo>
                        <a:pt x="1222" y="3065"/>
                        <a:pt x="1314" y="3013"/>
                        <a:pt x="1314" y="3013"/>
                      </a:cubicBezTo>
                      <a:lnTo>
                        <a:pt x="1738" y="3684"/>
                      </a:lnTo>
                      <a:lnTo>
                        <a:pt x="2724" y="3137"/>
                      </a:lnTo>
                      <a:lnTo>
                        <a:pt x="2464" y="2343"/>
                      </a:lnTo>
                      <a:cubicBezTo>
                        <a:pt x="2464" y="2343"/>
                        <a:pt x="3298" y="1727"/>
                        <a:pt x="2724" y="619"/>
                      </a:cubicBezTo>
                      <a:cubicBezTo>
                        <a:pt x="2489" y="166"/>
                        <a:pt x="2226" y="1"/>
                        <a:pt x="1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1"/>
                <p:cNvSpPr/>
                <p:nvPr/>
              </p:nvSpPr>
              <p:spPr>
                <a:xfrm>
                  <a:off x="9971862" y="1511222"/>
                  <a:ext cx="10304" cy="17681"/>
                </a:xfrm>
                <a:custGeom>
                  <a:avLst/>
                  <a:gdLst/>
                  <a:ahLst/>
                  <a:cxnLst/>
                  <a:rect l="l" t="t" r="r" b="b"/>
                  <a:pathLst>
                    <a:path w="535" h="918" fill="none" extrusionOk="0">
                      <a:moveTo>
                        <a:pt x="1" y="0"/>
                      </a:moveTo>
                      <a:cubicBezTo>
                        <a:pt x="151" y="137"/>
                        <a:pt x="274" y="301"/>
                        <a:pt x="370" y="493"/>
                      </a:cubicBezTo>
                      <a:cubicBezTo>
                        <a:pt x="439" y="630"/>
                        <a:pt x="493" y="767"/>
                        <a:pt x="534" y="917"/>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1"/>
                <p:cNvSpPr/>
                <p:nvPr/>
              </p:nvSpPr>
              <p:spPr>
                <a:xfrm>
                  <a:off x="9962636" y="1575532"/>
                  <a:ext cx="11614" cy="6606"/>
                </a:xfrm>
                <a:custGeom>
                  <a:avLst/>
                  <a:gdLst/>
                  <a:ahLst/>
                  <a:cxnLst/>
                  <a:rect l="l" t="t" r="r" b="b"/>
                  <a:pathLst>
                    <a:path w="603" h="343" fill="none" extrusionOk="0">
                      <a:moveTo>
                        <a:pt x="603" y="0"/>
                      </a:moveTo>
                      <a:lnTo>
                        <a:pt x="1" y="343"/>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1"/>
                <p:cNvSpPr/>
                <p:nvPr/>
              </p:nvSpPr>
              <p:spPr>
                <a:xfrm>
                  <a:off x="9599769" y="1588559"/>
                  <a:ext cx="91665" cy="80410"/>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1"/>
                <p:cNvSpPr/>
                <p:nvPr/>
              </p:nvSpPr>
              <p:spPr>
                <a:xfrm>
                  <a:off x="9612057" y="1605083"/>
                  <a:ext cx="55083" cy="46692"/>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1"/>
                <p:cNvSpPr/>
                <p:nvPr/>
              </p:nvSpPr>
              <p:spPr>
                <a:xfrm>
                  <a:off x="9704739" y="1588714"/>
                  <a:ext cx="95004" cy="80374"/>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1"/>
                <p:cNvSpPr/>
                <p:nvPr/>
              </p:nvSpPr>
              <p:spPr>
                <a:xfrm>
                  <a:off x="9726891" y="1605458"/>
                  <a:ext cx="55202" cy="46729"/>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1"/>
                <p:cNvSpPr/>
                <p:nvPr/>
              </p:nvSpPr>
              <p:spPr>
                <a:xfrm>
                  <a:off x="9685038" y="1656038"/>
                  <a:ext cx="34194" cy="14530"/>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1"/>
                <p:cNvSpPr/>
                <p:nvPr/>
              </p:nvSpPr>
              <p:spPr>
                <a:xfrm>
                  <a:off x="9618298" y="1656962"/>
                  <a:ext cx="42337" cy="37003"/>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1"/>
                <p:cNvSpPr/>
                <p:nvPr/>
              </p:nvSpPr>
              <p:spPr>
                <a:xfrm>
                  <a:off x="9741641" y="1658783"/>
                  <a:ext cx="42703" cy="37140"/>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7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9" name="Google Shape;2139;p71"/>
            <p:cNvGrpSpPr/>
            <p:nvPr/>
          </p:nvGrpSpPr>
          <p:grpSpPr>
            <a:xfrm>
              <a:off x="1077972" y="3134037"/>
              <a:ext cx="1314194" cy="1452508"/>
              <a:chOff x="1077972" y="3134037"/>
              <a:chExt cx="1314194" cy="1452508"/>
            </a:xfrm>
          </p:grpSpPr>
          <p:sp>
            <p:nvSpPr>
              <p:cNvPr id="2140" name="Google Shape;2140;p71"/>
              <p:cNvSpPr/>
              <p:nvPr/>
            </p:nvSpPr>
            <p:spPr>
              <a:xfrm>
                <a:off x="1282593" y="4394645"/>
                <a:ext cx="27229" cy="20443"/>
              </a:xfrm>
              <a:custGeom>
                <a:avLst/>
                <a:gdLst/>
                <a:ahLst/>
                <a:cxnLst/>
                <a:rect l="l" t="t" r="r" b="b"/>
                <a:pathLst>
                  <a:path w="1280" h="961" fill="none" extrusionOk="0">
                    <a:moveTo>
                      <a:pt x="1280" y="960"/>
                    </a:moveTo>
                    <a:lnTo>
                      <a:pt x="1000" y="1"/>
                    </a:lnTo>
                    <a:lnTo>
                      <a:pt x="1" y="28"/>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1"/>
              <p:cNvSpPr/>
              <p:nvPr/>
            </p:nvSpPr>
            <p:spPr>
              <a:xfrm>
                <a:off x="1077972" y="4124570"/>
                <a:ext cx="159288" cy="273501"/>
              </a:xfrm>
              <a:custGeom>
                <a:avLst/>
                <a:gdLst/>
                <a:ahLst/>
                <a:cxnLst/>
                <a:rect l="l" t="t" r="r" b="b"/>
                <a:pathLst>
                  <a:path w="7488" h="12857" fill="none" extrusionOk="0">
                    <a:moveTo>
                      <a:pt x="7488" y="12777"/>
                    </a:moveTo>
                    <a:lnTo>
                      <a:pt x="4104" y="12857"/>
                    </a:lnTo>
                    <a:lnTo>
                      <a:pt x="4037" y="12857"/>
                    </a:lnTo>
                    <a:cubicBezTo>
                      <a:pt x="2598" y="12857"/>
                      <a:pt x="1279" y="12044"/>
                      <a:pt x="640" y="10765"/>
                    </a:cubicBezTo>
                    <a:cubicBezTo>
                      <a:pt x="0" y="9499"/>
                      <a:pt x="120" y="7981"/>
                      <a:pt x="973" y="6848"/>
                    </a:cubicBezTo>
                    <a:lnTo>
                      <a:pt x="6036"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1"/>
              <p:cNvSpPr/>
              <p:nvPr/>
            </p:nvSpPr>
            <p:spPr>
              <a:xfrm>
                <a:off x="1219669" y="4071856"/>
                <a:ext cx="12785" cy="34313"/>
              </a:xfrm>
              <a:custGeom>
                <a:avLst/>
                <a:gdLst/>
                <a:ahLst/>
                <a:cxnLst/>
                <a:rect l="l" t="t" r="r" b="b"/>
                <a:pathLst>
                  <a:path w="601" h="1613" fill="none" extrusionOk="0">
                    <a:moveTo>
                      <a:pt x="1" y="1612"/>
                    </a:moveTo>
                    <a:lnTo>
                      <a:pt x="600" y="813"/>
                    </a:lnTo>
                    <a:cubicBezTo>
                      <a:pt x="401" y="546"/>
                      <a:pt x="201" y="267"/>
                      <a:pt x="14"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1"/>
              <p:cNvSpPr/>
              <p:nvPr/>
            </p:nvSpPr>
            <p:spPr>
              <a:xfrm>
                <a:off x="1113689" y="3134037"/>
                <a:ext cx="1201109" cy="902401"/>
              </a:xfrm>
              <a:custGeom>
                <a:avLst/>
                <a:gdLst/>
                <a:ahLst/>
                <a:cxnLst/>
                <a:rect l="l" t="t" r="r" b="b"/>
                <a:pathLst>
                  <a:path w="56463" h="42421" fill="none" extrusionOk="0">
                    <a:moveTo>
                      <a:pt x="3930" y="42421"/>
                    </a:moveTo>
                    <a:cubicBezTo>
                      <a:pt x="1359" y="38064"/>
                      <a:pt x="0" y="33108"/>
                      <a:pt x="0" y="28059"/>
                    </a:cubicBezTo>
                    <a:cubicBezTo>
                      <a:pt x="0" y="20425"/>
                      <a:pt x="2385" y="13430"/>
                      <a:pt x="6702" y="8367"/>
                    </a:cubicBezTo>
                    <a:cubicBezTo>
                      <a:pt x="11311" y="2972"/>
                      <a:pt x="17973" y="1"/>
                      <a:pt x="25434" y="1"/>
                    </a:cubicBezTo>
                    <a:cubicBezTo>
                      <a:pt x="33347" y="1"/>
                      <a:pt x="40835" y="2492"/>
                      <a:pt x="46510" y="7048"/>
                    </a:cubicBezTo>
                    <a:cubicBezTo>
                      <a:pt x="49535" y="9433"/>
                      <a:pt x="51986" y="12471"/>
                      <a:pt x="53718" y="15908"/>
                    </a:cubicBezTo>
                    <a:cubicBezTo>
                      <a:pt x="55530" y="19572"/>
                      <a:pt x="56449" y="23675"/>
                      <a:pt x="56449" y="28059"/>
                    </a:cubicBezTo>
                    <a:cubicBezTo>
                      <a:pt x="56463" y="32615"/>
                      <a:pt x="55357" y="37118"/>
                      <a:pt x="53238" y="41155"/>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1"/>
              <p:cNvSpPr/>
              <p:nvPr/>
            </p:nvSpPr>
            <p:spPr>
              <a:xfrm>
                <a:off x="2225220" y="4027929"/>
                <a:ext cx="15891" cy="32313"/>
              </a:xfrm>
              <a:custGeom>
                <a:avLst/>
                <a:gdLst/>
                <a:ahLst/>
                <a:cxnLst/>
                <a:rect l="l" t="t" r="r" b="b"/>
                <a:pathLst>
                  <a:path w="747" h="1519" fill="none" extrusionOk="0">
                    <a:moveTo>
                      <a:pt x="507" y="0"/>
                    </a:moveTo>
                    <a:cubicBezTo>
                      <a:pt x="347" y="293"/>
                      <a:pt x="174" y="573"/>
                      <a:pt x="1" y="853"/>
                    </a:cubicBezTo>
                    <a:lnTo>
                      <a:pt x="747" y="1519"/>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1"/>
              <p:cNvSpPr/>
              <p:nvPr/>
            </p:nvSpPr>
            <p:spPr>
              <a:xfrm>
                <a:off x="2225794" y="4087726"/>
                <a:ext cx="166372" cy="235253"/>
              </a:xfrm>
              <a:custGeom>
                <a:avLst/>
                <a:gdLst/>
                <a:ahLst/>
                <a:cxnLst/>
                <a:rect l="l" t="t" r="r" b="b"/>
                <a:pathLst>
                  <a:path w="7821" h="11059" fill="none" extrusionOk="0">
                    <a:moveTo>
                      <a:pt x="2172" y="0"/>
                    </a:moveTo>
                    <a:lnTo>
                      <a:pt x="6329" y="3704"/>
                    </a:lnTo>
                    <a:cubicBezTo>
                      <a:pt x="7394" y="4663"/>
                      <a:pt x="7821" y="6142"/>
                      <a:pt x="7421" y="7514"/>
                    </a:cubicBezTo>
                    <a:cubicBezTo>
                      <a:pt x="7035" y="8913"/>
                      <a:pt x="5876" y="9966"/>
                      <a:pt x="4450" y="10245"/>
                    </a:cubicBezTo>
                    <a:lnTo>
                      <a:pt x="0" y="11058"/>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1"/>
              <p:cNvSpPr/>
              <p:nvPr/>
            </p:nvSpPr>
            <p:spPr>
              <a:xfrm>
                <a:off x="2183270" y="4326637"/>
                <a:ext cx="22421" cy="24953"/>
              </a:xfrm>
              <a:custGeom>
                <a:avLst/>
                <a:gdLst/>
                <a:ahLst/>
                <a:cxnLst/>
                <a:rect l="l" t="t" r="r" b="b"/>
                <a:pathLst>
                  <a:path w="1054" h="1173" fill="none" extrusionOk="0">
                    <a:moveTo>
                      <a:pt x="1053" y="0"/>
                    </a:moveTo>
                    <a:lnTo>
                      <a:pt x="67" y="174"/>
                    </a:lnTo>
                    <a:lnTo>
                      <a:pt x="1" y="117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1"/>
              <p:cNvSpPr/>
              <p:nvPr/>
            </p:nvSpPr>
            <p:spPr>
              <a:xfrm>
                <a:off x="1848845" y="4351569"/>
                <a:ext cx="331340" cy="192474"/>
              </a:xfrm>
              <a:custGeom>
                <a:avLst/>
                <a:gdLst/>
                <a:ahLst/>
                <a:cxnLst/>
                <a:rect l="l" t="t" r="r" b="b"/>
                <a:pathLst>
                  <a:path w="15576" h="9048" fill="none" extrusionOk="0">
                    <a:moveTo>
                      <a:pt x="15575" y="2079"/>
                    </a:moveTo>
                    <a:lnTo>
                      <a:pt x="15362" y="5477"/>
                    </a:lnTo>
                    <a:cubicBezTo>
                      <a:pt x="15229" y="7475"/>
                      <a:pt x="13563" y="9034"/>
                      <a:pt x="11565" y="9047"/>
                    </a:cubicBezTo>
                    <a:lnTo>
                      <a:pt x="11565" y="9047"/>
                    </a:lnTo>
                    <a:cubicBezTo>
                      <a:pt x="10646" y="9047"/>
                      <a:pt x="9766" y="8701"/>
                      <a:pt x="9087" y="8101"/>
                    </a:cubicBezTo>
                    <a:lnTo>
                      <a:pt x="1" y="1"/>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1"/>
              <p:cNvSpPr/>
              <p:nvPr/>
            </p:nvSpPr>
            <p:spPr>
              <a:xfrm>
                <a:off x="1795579" y="4322383"/>
                <a:ext cx="36865" cy="14189"/>
              </a:xfrm>
              <a:custGeom>
                <a:avLst/>
                <a:gdLst/>
                <a:ahLst/>
                <a:cxnLst/>
                <a:rect l="l" t="t" r="r" b="b"/>
                <a:pathLst>
                  <a:path w="1733" h="667" fill="none" extrusionOk="0">
                    <a:moveTo>
                      <a:pt x="1732" y="667"/>
                    </a:moveTo>
                    <a:lnTo>
                      <a:pt x="986" y="1"/>
                    </a:lnTo>
                    <a:cubicBezTo>
                      <a:pt x="653" y="54"/>
                      <a:pt x="333" y="107"/>
                      <a:pt x="0" y="16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1"/>
              <p:cNvSpPr/>
              <p:nvPr/>
            </p:nvSpPr>
            <p:spPr>
              <a:xfrm>
                <a:off x="1692684" y="4329743"/>
                <a:ext cx="61818" cy="1447"/>
              </a:xfrm>
              <a:custGeom>
                <a:avLst/>
                <a:gdLst/>
                <a:ahLst/>
                <a:cxnLst/>
                <a:rect l="l" t="t" r="r" b="b"/>
                <a:pathLst>
                  <a:path w="2906" h="68" fill="none" extrusionOk="0">
                    <a:moveTo>
                      <a:pt x="2905" y="1"/>
                    </a:moveTo>
                    <a:cubicBezTo>
                      <a:pt x="2279" y="41"/>
                      <a:pt x="1640" y="68"/>
                      <a:pt x="1013" y="68"/>
                    </a:cubicBezTo>
                    <a:cubicBezTo>
                      <a:pt x="680" y="68"/>
                      <a:pt x="334" y="68"/>
                      <a:pt x="1" y="54"/>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1"/>
              <p:cNvSpPr/>
              <p:nvPr/>
            </p:nvSpPr>
            <p:spPr>
              <a:xfrm>
                <a:off x="1637992" y="4327765"/>
                <a:ext cx="34036" cy="17316"/>
              </a:xfrm>
              <a:custGeom>
                <a:avLst/>
                <a:gdLst/>
                <a:ahLst/>
                <a:cxnLst/>
                <a:rect l="l" t="t" r="r" b="b"/>
                <a:pathLst>
                  <a:path w="1600" h="814" fill="none" extrusionOk="0">
                    <a:moveTo>
                      <a:pt x="1599" y="94"/>
                    </a:moveTo>
                    <a:cubicBezTo>
                      <a:pt x="1266" y="67"/>
                      <a:pt x="933" y="41"/>
                      <a:pt x="600" y="1"/>
                    </a:cubicBezTo>
                    <a:lnTo>
                      <a:pt x="1" y="81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1"/>
              <p:cNvSpPr/>
              <p:nvPr/>
            </p:nvSpPr>
            <p:spPr>
              <a:xfrm>
                <a:off x="1315756" y="4379350"/>
                <a:ext cx="297028" cy="207194"/>
              </a:xfrm>
              <a:custGeom>
                <a:avLst/>
                <a:gdLst/>
                <a:ahLst/>
                <a:cxnLst/>
                <a:rect l="l" t="t" r="r" b="b"/>
                <a:pathLst>
                  <a:path w="13963" h="9740" fill="none" extrusionOk="0">
                    <a:moveTo>
                      <a:pt x="13963" y="0"/>
                    </a:moveTo>
                    <a:lnTo>
                      <a:pt x="7861" y="8234"/>
                    </a:lnTo>
                    <a:cubicBezTo>
                      <a:pt x="7155" y="9180"/>
                      <a:pt x="6049" y="9739"/>
                      <a:pt x="4863" y="9739"/>
                    </a:cubicBezTo>
                    <a:cubicBezTo>
                      <a:pt x="3158" y="9739"/>
                      <a:pt x="1666" y="8594"/>
                      <a:pt x="1199" y="6955"/>
                    </a:cubicBezTo>
                    <a:lnTo>
                      <a:pt x="0" y="2638"/>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2" name="Google Shape;2152;p71"/>
          <p:cNvGrpSpPr/>
          <p:nvPr/>
        </p:nvGrpSpPr>
        <p:grpSpPr>
          <a:xfrm>
            <a:off x="1972548" y="1809618"/>
            <a:ext cx="1222718" cy="1510475"/>
            <a:chOff x="1123710" y="1428618"/>
            <a:chExt cx="1222718" cy="1510475"/>
          </a:xfrm>
        </p:grpSpPr>
        <p:grpSp>
          <p:nvGrpSpPr>
            <p:cNvPr id="2153" name="Google Shape;2153;p71"/>
            <p:cNvGrpSpPr/>
            <p:nvPr/>
          </p:nvGrpSpPr>
          <p:grpSpPr>
            <a:xfrm>
              <a:off x="1253296" y="1555653"/>
              <a:ext cx="989444" cy="1251284"/>
              <a:chOff x="10808170" y="1174115"/>
              <a:chExt cx="989444" cy="1251284"/>
            </a:xfrm>
          </p:grpSpPr>
          <p:sp>
            <p:nvSpPr>
              <p:cNvPr id="2154" name="Google Shape;2154;p71"/>
              <p:cNvSpPr/>
              <p:nvPr/>
            </p:nvSpPr>
            <p:spPr>
              <a:xfrm>
                <a:off x="10943182" y="1809059"/>
                <a:ext cx="483330" cy="616339"/>
              </a:xfrm>
              <a:custGeom>
                <a:avLst/>
                <a:gdLst/>
                <a:ahLst/>
                <a:cxnLst/>
                <a:rect l="l" t="t" r="r" b="b"/>
                <a:pathLst>
                  <a:path w="25095" h="32001" extrusionOk="0">
                    <a:moveTo>
                      <a:pt x="9877" y="0"/>
                    </a:moveTo>
                    <a:lnTo>
                      <a:pt x="106" y="26001"/>
                    </a:lnTo>
                    <a:cubicBezTo>
                      <a:pt x="0" y="26296"/>
                      <a:pt x="260" y="26601"/>
                      <a:pt x="570" y="26601"/>
                    </a:cubicBezTo>
                    <a:cubicBezTo>
                      <a:pt x="620" y="26601"/>
                      <a:pt x="671" y="26593"/>
                      <a:pt x="722" y="26576"/>
                    </a:cubicBezTo>
                    <a:lnTo>
                      <a:pt x="7605" y="24427"/>
                    </a:lnTo>
                    <a:cubicBezTo>
                      <a:pt x="7868" y="24349"/>
                      <a:pt x="8135" y="24311"/>
                      <a:pt x="8398" y="24311"/>
                    </a:cubicBezTo>
                    <a:cubicBezTo>
                      <a:pt x="9328" y="24311"/>
                      <a:pt x="10214" y="24783"/>
                      <a:pt x="10725" y="25604"/>
                    </a:cubicBezTo>
                    <a:lnTo>
                      <a:pt x="14489" y="31762"/>
                    </a:lnTo>
                    <a:cubicBezTo>
                      <a:pt x="14588" y="31921"/>
                      <a:pt x="14755" y="32000"/>
                      <a:pt x="14917" y="32000"/>
                    </a:cubicBezTo>
                    <a:cubicBezTo>
                      <a:pt x="15088" y="32000"/>
                      <a:pt x="15253" y="31911"/>
                      <a:pt x="15324" y="31735"/>
                    </a:cubicBezTo>
                    <a:lnTo>
                      <a:pt x="25094" y="5734"/>
                    </a:lnTo>
                    <a:lnTo>
                      <a:pt x="98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1"/>
              <p:cNvSpPr/>
              <p:nvPr/>
            </p:nvSpPr>
            <p:spPr>
              <a:xfrm>
                <a:off x="11264921" y="1783751"/>
                <a:ext cx="508657" cy="621039"/>
              </a:xfrm>
              <a:custGeom>
                <a:avLst/>
                <a:gdLst/>
                <a:ahLst/>
                <a:cxnLst/>
                <a:rect l="l" t="t" r="r" b="b"/>
                <a:pathLst>
                  <a:path w="26410" h="32245" extrusionOk="0">
                    <a:moveTo>
                      <a:pt x="14794" y="0"/>
                    </a:moveTo>
                    <a:lnTo>
                      <a:pt x="1" y="6706"/>
                    </a:lnTo>
                    <a:lnTo>
                      <a:pt x="11482" y="31995"/>
                    </a:lnTo>
                    <a:cubicBezTo>
                      <a:pt x="11556" y="32163"/>
                      <a:pt x="11718" y="32245"/>
                      <a:pt x="11884" y="32245"/>
                    </a:cubicBezTo>
                    <a:cubicBezTo>
                      <a:pt x="12057" y="32245"/>
                      <a:pt x="12233" y="32156"/>
                      <a:pt x="12317" y="31981"/>
                    </a:cubicBezTo>
                    <a:lnTo>
                      <a:pt x="15670" y="25591"/>
                    </a:lnTo>
                    <a:cubicBezTo>
                      <a:pt x="16155" y="24687"/>
                      <a:pt x="17088" y="24148"/>
                      <a:pt x="18075" y="24148"/>
                    </a:cubicBezTo>
                    <a:cubicBezTo>
                      <a:pt x="18285" y="24148"/>
                      <a:pt x="18497" y="24172"/>
                      <a:pt x="18708" y="24222"/>
                    </a:cubicBezTo>
                    <a:lnTo>
                      <a:pt x="25714" y="25905"/>
                    </a:lnTo>
                    <a:cubicBezTo>
                      <a:pt x="25754" y="25916"/>
                      <a:pt x="25792" y="25920"/>
                      <a:pt x="25831" y="25920"/>
                    </a:cubicBezTo>
                    <a:cubicBezTo>
                      <a:pt x="26151" y="25920"/>
                      <a:pt x="26410" y="25583"/>
                      <a:pt x="26275" y="25290"/>
                    </a:cubicBezTo>
                    <a:lnTo>
                      <a:pt x="14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1"/>
              <p:cNvSpPr/>
              <p:nvPr/>
            </p:nvSpPr>
            <p:spPr>
              <a:xfrm>
                <a:off x="10808170" y="1174115"/>
                <a:ext cx="989444" cy="985765"/>
              </a:xfrm>
              <a:custGeom>
                <a:avLst/>
                <a:gdLst/>
                <a:ahLst/>
                <a:cxnLst/>
                <a:rect l="l" t="t" r="r" b="b"/>
                <a:pathLst>
                  <a:path w="51373" h="51182" extrusionOk="0">
                    <a:moveTo>
                      <a:pt x="22826" y="1"/>
                    </a:moveTo>
                    <a:cubicBezTo>
                      <a:pt x="8704" y="1"/>
                      <a:pt x="123" y="11291"/>
                      <a:pt x="123" y="25399"/>
                    </a:cubicBezTo>
                    <a:cubicBezTo>
                      <a:pt x="0" y="39604"/>
                      <a:pt x="11482" y="51181"/>
                      <a:pt x="25686" y="51181"/>
                    </a:cubicBezTo>
                    <a:cubicBezTo>
                      <a:pt x="39891" y="51181"/>
                      <a:pt x="51372" y="39604"/>
                      <a:pt x="51263" y="25399"/>
                    </a:cubicBezTo>
                    <a:cubicBezTo>
                      <a:pt x="51263" y="8855"/>
                      <a:pt x="36949" y="1"/>
                      <a:pt x="22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1"/>
              <p:cNvSpPr/>
              <p:nvPr/>
            </p:nvSpPr>
            <p:spPr>
              <a:xfrm>
                <a:off x="10859035" y="1224730"/>
                <a:ext cx="887713" cy="884284"/>
              </a:xfrm>
              <a:custGeom>
                <a:avLst/>
                <a:gdLst/>
                <a:ahLst/>
                <a:cxnLst/>
                <a:rect l="l" t="t" r="r" b="b"/>
                <a:pathLst>
                  <a:path w="46091" h="45913" extrusionOk="0">
                    <a:moveTo>
                      <a:pt x="20473" y="0"/>
                    </a:moveTo>
                    <a:cubicBezTo>
                      <a:pt x="7814" y="0"/>
                      <a:pt x="123" y="10127"/>
                      <a:pt x="123" y="22785"/>
                    </a:cubicBezTo>
                    <a:cubicBezTo>
                      <a:pt x="0" y="35526"/>
                      <a:pt x="10305" y="45912"/>
                      <a:pt x="23045" y="45912"/>
                    </a:cubicBezTo>
                    <a:cubicBezTo>
                      <a:pt x="35786" y="45912"/>
                      <a:pt x="46090" y="35526"/>
                      <a:pt x="45981" y="22785"/>
                    </a:cubicBezTo>
                    <a:cubicBezTo>
                      <a:pt x="45981" y="7937"/>
                      <a:pt x="33131" y="0"/>
                      <a:pt x="20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1"/>
              <p:cNvSpPr/>
              <p:nvPr/>
            </p:nvSpPr>
            <p:spPr>
              <a:xfrm>
                <a:off x="11153872" y="1431984"/>
                <a:ext cx="47977" cy="44414"/>
              </a:xfrm>
              <a:custGeom>
                <a:avLst/>
                <a:gdLst/>
                <a:ahLst/>
                <a:cxnLst/>
                <a:rect l="l" t="t" r="r" b="b"/>
                <a:pathLst>
                  <a:path w="2491" h="2306" extrusionOk="0">
                    <a:moveTo>
                      <a:pt x="893" y="1"/>
                    </a:moveTo>
                    <a:cubicBezTo>
                      <a:pt x="412" y="1"/>
                      <a:pt x="0" y="612"/>
                      <a:pt x="424" y="1067"/>
                    </a:cubicBezTo>
                    <a:cubicBezTo>
                      <a:pt x="739" y="1409"/>
                      <a:pt x="1040" y="1751"/>
                      <a:pt x="1327" y="2121"/>
                    </a:cubicBezTo>
                    <a:cubicBezTo>
                      <a:pt x="1430" y="2250"/>
                      <a:pt x="1586" y="2306"/>
                      <a:pt x="1744" y="2306"/>
                    </a:cubicBezTo>
                    <a:cubicBezTo>
                      <a:pt x="1921" y="2306"/>
                      <a:pt x="2101" y="2236"/>
                      <a:pt x="2216" y="2121"/>
                    </a:cubicBezTo>
                    <a:cubicBezTo>
                      <a:pt x="2490" y="1861"/>
                      <a:pt x="2435" y="1505"/>
                      <a:pt x="2216" y="1231"/>
                    </a:cubicBezTo>
                    <a:cubicBezTo>
                      <a:pt x="1943" y="862"/>
                      <a:pt x="1642" y="519"/>
                      <a:pt x="1313" y="177"/>
                    </a:cubicBezTo>
                    <a:cubicBezTo>
                      <a:pt x="1180" y="53"/>
                      <a:pt x="1033" y="1"/>
                      <a:pt x="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1"/>
              <p:cNvSpPr/>
              <p:nvPr/>
            </p:nvSpPr>
            <p:spPr>
              <a:xfrm>
                <a:off x="11346101" y="1387650"/>
                <a:ext cx="40080" cy="49094"/>
              </a:xfrm>
              <a:custGeom>
                <a:avLst/>
                <a:gdLst/>
                <a:ahLst/>
                <a:cxnLst/>
                <a:rect l="l" t="t" r="r" b="b"/>
                <a:pathLst>
                  <a:path w="2081" h="2549" extrusionOk="0">
                    <a:moveTo>
                      <a:pt x="1376" y="1"/>
                    </a:moveTo>
                    <a:cubicBezTo>
                      <a:pt x="1162" y="1"/>
                      <a:pt x="955" y="110"/>
                      <a:pt x="835" y="313"/>
                    </a:cubicBezTo>
                    <a:lnTo>
                      <a:pt x="822" y="299"/>
                    </a:lnTo>
                    <a:cubicBezTo>
                      <a:pt x="521" y="751"/>
                      <a:pt x="274" y="1244"/>
                      <a:pt x="96" y="1750"/>
                    </a:cubicBezTo>
                    <a:cubicBezTo>
                      <a:pt x="1" y="2092"/>
                      <a:pt x="206" y="2434"/>
                      <a:pt x="534" y="2530"/>
                    </a:cubicBezTo>
                    <a:cubicBezTo>
                      <a:pt x="588" y="2543"/>
                      <a:pt x="641" y="2549"/>
                      <a:pt x="694" y="2549"/>
                    </a:cubicBezTo>
                    <a:cubicBezTo>
                      <a:pt x="977" y="2549"/>
                      <a:pt x="1233" y="2369"/>
                      <a:pt x="1314" y="2092"/>
                    </a:cubicBezTo>
                    <a:cubicBezTo>
                      <a:pt x="1465" y="1682"/>
                      <a:pt x="1670" y="1298"/>
                      <a:pt x="1916" y="943"/>
                    </a:cubicBezTo>
                    <a:cubicBezTo>
                      <a:pt x="2081" y="641"/>
                      <a:pt x="1985" y="258"/>
                      <a:pt x="1684" y="80"/>
                    </a:cubicBezTo>
                    <a:cubicBezTo>
                      <a:pt x="1585" y="27"/>
                      <a:pt x="1480" y="1"/>
                      <a:pt x="1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1"/>
              <p:cNvSpPr/>
              <p:nvPr/>
            </p:nvSpPr>
            <p:spPr>
              <a:xfrm>
                <a:off x="11030623" y="1560759"/>
                <a:ext cx="207700" cy="274455"/>
              </a:xfrm>
              <a:custGeom>
                <a:avLst/>
                <a:gdLst/>
                <a:ahLst/>
                <a:cxnLst/>
                <a:rect l="l" t="t" r="r" b="b"/>
                <a:pathLst>
                  <a:path w="10784" h="14250" extrusionOk="0">
                    <a:moveTo>
                      <a:pt x="3897" y="1"/>
                    </a:moveTo>
                    <a:cubicBezTo>
                      <a:pt x="1630" y="1"/>
                      <a:pt x="132" y="2400"/>
                      <a:pt x="1150" y="4449"/>
                    </a:cubicBezTo>
                    <a:cubicBezTo>
                      <a:pt x="1628" y="5434"/>
                      <a:pt x="2627" y="6091"/>
                      <a:pt x="3654" y="6474"/>
                    </a:cubicBezTo>
                    <a:cubicBezTo>
                      <a:pt x="3573" y="6465"/>
                      <a:pt x="3492" y="6461"/>
                      <a:pt x="3411" y="6461"/>
                    </a:cubicBezTo>
                    <a:cubicBezTo>
                      <a:pt x="3110" y="6461"/>
                      <a:pt x="2812" y="6522"/>
                      <a:pt x="2532" y="6652"/>
                    </a:cubicBezTo>
                    <a:cubicBezTo>
                      <a:pt x="1492" y="7076"/>
                      <a:pt x="684" y="7952"/>
                      <a:pt x="328" y="9033"/>
                    </a:cubicBezTo>
                    <a:cubicBezTo>
                      <a:pt x="0" y="10114"/>
                      <a:pt x="192" y="11291"/>
                      <a:pt x="862" y="12208"/>
                    </a:cubicBezTo>
                    <a:cubicBezTo>
                      <a:pt x="1232" y="12687"/>
                      <a:pt x="1683" y="13070"/>
                      <a:pt x="2203" y="13385"/>
                    </a:cubicBezTo>
                    <a:cubicBezTo>
                      <a:pt x="2860" y="13795"/>
                      <a:pt x="3585" y="14083"/>
                      <a:pt x="4352" y="14206"/>
                    </a:cubicBezTo>
                    <a:cubicBezTo>
                      <a:pt x="4559" y="14235"/>
                      <a:pt x="4767" y="14250"/>
                      <a:pt x="4974" y="14250"/>
                    </a:cubicBezTo>
                    <a:cubicBezTo>
                      <a:pt x="6208" y="14250"/>
                      <a:pt x="7432" y="13747"/>
                      <a:pt x="8416" y="12974"/>
                    </a:cubicBezTo>
                    <a:cubicBezTo>
                      <a:pt x="8423" y="12975"/>
                      <a:pt x="8430" y="12976"/>
                      <a:pt x="8437" y="12976"/>
                    </a:cubicBezTo>
                    <a:cubicBezTo>
                      <a:pt x="8782" y="12976"/>
                      <a:pt x="9665" y="11724"/>
                      <a:pt x="9853" y="11483"/>
                    </a:cubicBezTo>
                    <a:cubicBezTo>
                      <a:pt x="10072" y="11195"/>
                      <a:pt x="10277" y="10880"/>
                      <a:pt x="10469" y="10566"/>
                    </a:cubicBezTo>
                    <a:cubicBezTo>
                      <a:pt x="10715" y="10169"/>
                      <a:pt x="10784" y="10059"/>
                      <a:pt x="10606" y="9635"/>
                    </a:cubicBezTo>
                    <a:cubicBezTo>
                      <a:pt x="9990" y="8089"/>
                      <a:pt x="9360" y="6570"/>
                      <a:pt x="8745" y="5037"/>
                    </a:cubicBezTo>
                    <a:cubicBezTo>
                      <a:pt x="8402" y="4202"/>
                      <a:pt x="8060" y="3368"/>
                      <a:pt x="7732" y="2533"/>
                    </a:cubicBezTo>
                    <a:cubicBezTo>
                      <a:pt x="7444" y="1849"/>
                      <a:pt x="6952" y="1274"/>
                      <a:pt x="6336" y="877"/>
                    </a:cubicBezTo>
                    <a:cubicBezTo>
                      <a:pt x="5624" y="398"/>
                      <a:pt x="4817" y="28"/>
                      <a:pt x="3955" y="1"/>
                    </a:cubicBezTo>
                    <a:cubicBezTo>
                      <a:pt x="3936" y="1"/>
                      <a:pt x="3916" y="1"/>
                      <a:pt x="3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1"/>
              <p:cNvSpPr/>
              <p:nvPr/>
            </p:nvSpPr>
            <p:spPr>
              <a:xfrm>
                <a:off x="11407772" y="1510125"/>
                <a:ext cx="202981" cy="275322"/>
              </a:xfrm>
              <a:custGeom>
                <a:avLst/>
                <a:gdLst/>
                <a:ahLst/>
                <a:cxnLst/>
                <a:rect l="l" t="t" r="r" b="b"/>
                <a:pathLst>
                  <a:path w="10539" h="14295" extrusionOk="0">
                    <a:moveTo>
                      <a:pt x="4813" y="0"/>
                    </a:moveTo>
                    <a:cubicBezTo>
                      <a:pt x="4528" y="0"/>
                      <a:pt x="4236" y="40"/>
                      <a:pt x="3942" y="126"/>
                    </a:cubicBezTo>
                    <a:cubicBezTo>
                      <a:pt x="3135" y="358"/>
                      <a:pt x="2450" y="933"/>
                      <a:pt x="1889" y="1590"/>
                    </a:cubicBezTo>
                    <a:cubicBezTo>
                      <a:pt x="1397" y="2124"/>
                      <a:pt x="1068" y="2808"/>
                      <a:pt x="972" y="3547"/>
                    </a:cubicBezTo>
                    <a:cubicBezTo>
                      <a:pt x="863" y="4436"/>
                      <a:pt x="753" y="5326"/>
                      <a:pt x="644" y="6215"/>
                    </a:cubicBezTo>
                    <a:cubicBezTo>
                      <a:pt x="452" y="7858"/>
                      <a:pt x="247" y="9500"/>
                      <a:pt x="56" y="11142"/>
                    </a:cubicBezTo>
                    <a:cubicBezTo>
                      <a:pt x="1" y="11607"/>
                      <a:pt x="83" y="11689"/>
                      <a:pt x="425" y="12018"/>
                    </a:cubicBezTo>
                    <a:cubicBezTo>
                      <a:pt x="699" y="12264"/>
                      <a:pt x="972" y="12510"/>
                      <a:pt x="1273" y="12743"/>
                    </a:cubicBezTo>
                    <a:cubicBezTo>
                      <a:pt x="1490" y="12921"/>
                      <a:pt x="2573" y="13812"/>
                      <a:pt x="2964" y="13812"/>
                    </a:cubicBezTo>
                    <a:cubicBezTo>
                      <a:pt x="2993" y="13812"/>
                      <a:pt x="3018" y="13807"/>
                      <a:pt x="3039" y="13797"/>
                    </a:cubicBezTo>
                    <a:cubicBezTo>
                      <a:pt x="3780" y="14115"/>
                      <a:pt x="4593" y="14294"/>
                      <a:pt x="5398" y="14294"/>
                    </a:cubicBezTo>
                    <a:cubicBezTo>
                      <a:pt x="6049" y="14294"/>
                      <a:pt x="6695" y="14177"/>
                      <a:pt x="7295" y="13920"/>
                    </a:cubicBezTo>
                    <a:cubicBezTo>
                      <a:pt x="7993" y="13592"/>
                      <a:pt x="8622" y="13126"/>
                      <a:pt x="9142" y="12551"/>
                    </a:cubicBezTo>
                    <a:cubicBezTo>
                      <a:pt x="9566" y="12127"/>
                      <a:pt x="9909" y="11621"/>
                      <a:pt x="10141" y="11074"/>
                    </a:cubicBezTo>
                    <a:cubicBezTo>
                      <a:pt x="10538" y="10020"/>
                      <a:pt x="10429" y="8829"/>
                      <a:pt x="9813" y="7871"/>
                    </a:cubicBezTo>
                    <a:cubicBezTo>
                      <a:pt x="9183" y="6927"/>
                      <a:pt x="8184" y="6298"/>
                      <a:pt x="7062" y="6161"/>
                    </a:cubicBezTo>
                    <a:cubicBezTo>
                      <a:pt x="6942" y="6139"/>
                      <a:pt x="6823" y="6129"/>
                      <a:pt x="6704" y="6129"/>
                    </a:cubicBezTo>
                    <a:cubicBezTo>
                      <a:pt x="6442" y="6129"/>
                      <a:pt x="6185" y="6180"/>
                      <a:pt x="5940" y="6284"/>
                    </a:cubicBezTo>
                    <a:cubicBezTo>
                      <a:pt x="6829" y="5641"/>
                      <a:pt x="7609" y="4751"/>
                      <a:pt x="7828" y="3670"/>
                    </a:cubicBezTo>
                    <a:cubicBezTo>
                      <a:pt x="8208" y="1712"/>
                      <a:pt x="6673" y="0"/>
                      <a:pt x="48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1"/>
              <p:cNvSpPr/>
              <p:nvPr/>
            </p:nvSpPr>
            <p:spPr>
              <a:xfrm>
                <a:off x="11146317" y="1425419"/>
                <a:ext cx="338437" cy="459775"/>
              </a:xfrm>
              <a:custGeom>
                <a:avLst/>
                <a:gdLst/>
                <a:ahLst/>
                <a:cxnLst/>
                <a:rect l="l" t="t" r="r" b="b"/>
                <a:pathLst>
                  <a:path w="17572" h="23872" extrusionOk="0">
                    <a:moveTo>
                      <a:pt x="9468" y="1"/>
                    </a:moveTo>
                    <a:cubicBezTo>
                      <a:pt x="9162" y="1"/>
                      <a:pt x="8852" y="25"/>
                      <a:pt x="8540" y="76"/>
                    </a:cubicBezTo>
                    <a:lnTo>
                      <a:pt x="5201" y="637"/>
                    </a:lnTo>
                    <a:cubicBezTo>
                      <a:pt x="2094" y="1144"/>
                      <a:pt x="1" y="4059"/>
                      <a:pt x="521" y="7179"/>
                    </a:cubicBezTo>
                    <a:lnTo>
                      <a:pt x="2491" y="19112"/>
                    </a:lnTo>
                    <a:cubicBezTo>
                      <a:pt x="2946" y="21899"/>
                      <a:pt x="5339" y="23871"/>
                      <a:pt x="8080" y="23871"/>
                    </a:cubicBezTo>
                    <a:cubicBezTo>
                      <a:pt x="8394" y="23871"/>
                      <a:pt x="8712" y="23845"/>
                      <a:pt x="9032" y="23792"/>
                    </a:cubicBezTo>
                    <a:lnTo>
                      <a:pt x="12372" y="23244"/>
                    </a:lnTo>
                    <a:cubicBezTo>
                      <a:pt x="15478" y="22724"/>
                      <a:pt x="17572" y="19810"/>
                      <a:pt x="17052" y="16703"/>
                    </a:cubicBezTo>
                    <a:lnTo>
                      <a:pt x="15081" y="4770"/>
                    </a:lnTo>
                    <a:cubicBezTo>
                      <a:pt x="14613" y="1976"/>
                      <a:pt x="12208" y="1"/>
                      <a:pt x="9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1"/>
              <p:cNvSpPr/>
              <p:nvPr/>
            </p:nvSpPr>
            <p:spPr>
              <a:xfrm>
                <a:off x="11172684" y="1602939"/>
                <a:ext cx="290980" cy="138325"/>
              </a:xfrm>
              <a:custGeom>
                <a:avLst/>
                <a:gdLst/>
                <a:ahLst/>
                <a:cxnLst/>
                <a:rect l="l" t="t" r="r" b="b"/>
                <a:pathLst>
                  <a:path w="15108" h="7182" extrusionOk="0">
                    <a:moveTo>
                      <a:pt x="14451" y="1"/>
                    </a:moveTo>
                    <a:cubicBezTo>
                      <a:pt x="11177" y="2251"/>
                      <a:pt x="7208" y="3384"/>
                      <a:pt x="3225" y="3384"/>
                    </a:cubicBezTo>
                    <a:cubicBezTo>
                      <a:pt x="2146" y="3384"/>
                      <a:pt x="1067" y="3301"/>
                      <a:pt x="0" y="3134"/>
                    </a:cubicBezTo>
                    <a:lnTo>
                      <a:pt x="0" y="3134"/>
                    </a:lnTo>
                    <a:lnTo>
                      <a:pt x="575" y="6638"/>
                    </a:lnTo>
                    <a:cubicBezTo>
                      <a:pt x="1897" y="7009"/>
                      <a:pt x="3257" y="7182"/>
                      <a:pt x="4623" y="7182"/>
                    </a:cubicBezTo>
                    <a:cubicBezTo>
                      <a:pt x="8249" y="7182"/>
                      <a:pt x="11928" y="5964"/>
                      <a:pt x="15108" y="3997"/>
                    </a:cubicBezTo>
                    <a:lnTo>
                      <a:pt x="144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1"/>
              <p:cNvSpPr/>
              <p:nvPr/>
            </p:nvSpPr>
            <p:spPr>
              <a:xfrm>
                <a:off x="11191116" y="1736834"/>
                <a:ext cx="282563" cy="99497"/>
              </a:xfrm>
              <a:custGeom>
                <a:avLst/>
                <a:gdLst/>
                <a:ahLst/>
                <a:cxnLst/>
                <a:rect l="l" t="t" r="r" b="b"/>
                <a:pathLst>
                  <a:path w="14671" h="5166" extrusionOk="0">
                    <a:moveTo>
                      <a:pt x="14603" y="0"/>
                    </a:moveTo>
                    <a:lnTo>
                      <a:pt x="14603" y="0"/>
                    </a:lnTo>
                    <a:cubicBezTo>
                      <a:pt x="11552" y="1624"/>
                      <a:pt x="8109" y="2540"/>
                      <a:pt x="4675" y="2540"/>
                    </a:cubicBezTo>
                    <a:cubicBezTo>
                      <a:pt x="3102" y="2540"/>
                      <a:pt x="1531" y="2348"/>
                      <a:pt x="1" y="1944"/>
                    </a:cubicBezTo>
                    <a:lnTo>
                      <a:pt x="1" y="1944"/>
                    </a:lnTo>
                    <a:cubicBezTo>
                      <a:pt x="193" y="2943"/>
                      <a:pt x="589" y="3873"/>
                      <a:pt x="1192" y="4694"/>
                    </a:cubicBezTo>
                    <a:cubicBezTo>
                      <a:pt x="2453" y="5013"/>
                      <a:pt x="3736" y="5165"/>
                      <a:pt x="5015" y="5165"/>
                    </a:cubicBezTo>
                    <a:cubicBezTo>
                      <a:pt x="8288" y="5165"/>
                      <a:pt x="11538" y="4172"/>
                      <a:pt x="14343" y="2450"/>
                    </a:cubicBezTo>
                    <a:cubicBezTo>
                      <a:pt x="14575" y="1656"/>
                      <a:pt x="14671" y="822"/>
                      <a:pt x="14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1"/>
              <p:cNvSpPr/>
              <p:nvPr/>
            </p:nvSpPr>
            <p:spPr>
              <a:xfrm>
                <a:off x="11267829" y="1570447"/>
                <a:ext cx="81451" cy="47071"/>
              </a:xfrm>
              <a:custGeom>
                <a:avLst/>
                <a:gdLst/>
                <a:ahLst/>
                <a:cxnLst/>
                <a:rect l="l" t="t" r="r" b="b"/>
                <a:pathLst>
                  <a:path w="4229" h="2444" extrusionOk="0">
                    <a:moveTo>
                      <a:pt x="3363" y="1"/>
                    </a:moveTo>
                    <a:cubicBezTo>
                      <a:pt x="2860" y="1"/>
                      <a:pt x="2432" y="281"/>
                      <a:pt x="1943" y="319"/>
                    </a:cubicBezTo>
                    <a:cubicBezTo>
                      <a:pt x="1901" y="324"/>
                      <a:pt x="1858" y="326"/>
                      <a:pt x="1815" y="326"/>
                    </a:cubicBezTo>
                    <a:cubicBezTo>
                      <a:pt x="1505" y="326"/>
                      <a:pt x="1164" y="224"/>
                      <a:pt x="857" y="224"/>
                    </a:cubicBezTo>
                    <a:cubicBezTo>
                      <a:pt x="691" y="224"/>
                      <a:pt x="534" y="254"/>
                      <a:pt x="397" y="347"/>
                    </a:cubicBezTo>
                    <a:cubicBezTo>
                      <a:pt x="192" y="470"/>
                      <a:pt x="69" y="689"/>
                      <a:pt x="41" y="935"/>
                    </a:cubicBezTo>
                    <a:cubicBezTo>
                      <a:pt x="0" y="1291"/>
                      <a:pt x="137" y="1660"/>
                      <a:pt x="411" y="1907"/>
                    </a:cubicBezTo>
                    <a:cubicBezTo>
                      <a:pt x="777" y="2273"/>
                      <a:pt x="1383" y="2443"/>
                      <a:pt x="1973" y="2443"/>
                    </a:cubicBezTo>
                    <a:cubicBezTo>
                      <a:pt x="2330" y="2443"/>
                      <a:pt x="2681" y="2381"/>
                      <a:pt x="2970" y="2262"/>
                    </a:cubicBezTo>
                    <a:cubicBezTo>
                      <a:pt x="3736" y="1961"/>
                      <a:pt x="4229" y="1209"/>
                      <a:pt x="4051" y="470"/>
                    </a:cubicBezTo>
                    <a:cubicBezTo>
                      <a:pt x="4037" y="374"/>
                      <a:pt x="3982" y="278"/>
                      <a:pt x="3928" y="196"/>
                    </a:cubicBezTo>
                    <a:cubicBezTo>
                      <a:pt x="3791" y="87"/>
                      <a:pt x="3627" y="18"/>
                      <a:pt x="3462" y="4"/>
                    </a:cubicBezTo>
                    <a:cubicBezTo>
                      <a:pt x="3429" y="2"/>
                      <a:pt x="3396" y="1"/>
                      <a:pt x="3363" y="1"/>
                    </a:cubicBezTo>
                    <a:close/>
                  </a:path>
                </a:pathLst>
              </a:custGeom>
              <a:solidFill>
                <a:srgbClr val="DF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1"/>
              <p:cNvSpPr/>
              <p:nvPr/>
            </p:nvSpPr>
            <p:spPr>
              <a:xfrm>
                <a:off x="11288379" y="1575801"/>
                <a:ext cx="4757" cy="39021"/>
              </a:xfrm>
              <a:custGeom>
                <a:avLst/>
                <a:gdLst/>
                <a:ahLst/>
                <a:cxnLst/>
                <a:rect l="l" t="t" r="r" b="b"/>
                <a:pathLst>
                  <a:path w="247" h="2026" fill="none" extrusionOk="0">
                    <a:moveTo>
                      <a:pt x="247" y="0"/>
                    </a:moveTo>
                    <a:lnTo>
                      <a:pt x="1" y="2025"/>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1"/>
              <p:cNvSpPr/>
              <p:nvPr/>
            </p:nvSpPr>
            <p:spPr>
              <a:xfrm>
                <a:off x="11308679" y="1576052"/>
                <a:ext cx="9495" cy="40080"/>
              </a:xfrm>
              <a:custGeom>
                <a:avLst/>
                <a:gdLst/>
                <a:ahLst/>
                <a:cxnLst/>
                <a:rect l="l" t="t" r="r" b="b"/>
                <a:pathLst>
                  <a:path w="493" h="2081" fill="none" extrusionOk="0">
                    <a:moveTo>
                      <a:pt x="0" y="1"/>
                    </a:moveTo>
                    <a:lnTo>
                      <a:pt x="493" y="2081"/>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1"/>
              <p:cNvSpPr/>
              <p:nvPr/>
            </p:nvSpPr>
            <p:spPr>
              <a:xfrm>
                <a:off x="11319484" y="1572893"/>
                <a:ext cx="23998" cy="24268"/>
              </a:xfrm>
              <a:custGeom>
                <a:avLst/>
                <a:gdLst/>
                <a:ahLst/>
                <a:cxnLst/>
                <a:rect l="l" t="t" r="r" b="b"/>
                <a:pathLst>
                  <a:path w="1246" h="1260" fill="none" extrusionOk="0">
                    <a:moveTo>
                      <a:pt x="0" y="1"/>
                    </a:moveTo>
                    <a:lnTo>
                      <a:pt x="1246" y="1260"/>
                    </a:lnTo>
                  </a:path>
                </a:pathLst>
              </a:custGeom>
              <a:noFill/>
              <a:ln w="4450" cap="flat" cmpd="sng">
                <a:solidFill>
                  <a:srgbClr val="1C1C1B"/>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1"/>
              <p:cNvSpPr/>
              <p:nvPr/>
            </p:nvSpPr>
            <p:spPr>
              <a:xfrm>
                <a:off x="11249898" y="1525725"/>
                <a:ext cx="39021" cy="39021"/>
              </a:xfrm>
              <a:custGeom>
                <a:avLst/>
                <a:gdLst/>
                <a:ahLst/>
                <a:cxnLst/>
                <a:rect l="l" t="t" r="r" b="b"/>
                <a:pathLst>
                  <a:path w="2026" h="2026" extrusionOk="0">
                    <a:moveTo>
                      <a:pt x="1013" y="0"/>
                    </a:moveTo>
                    <a:cubicBezTo>
                      <a:pt x="452" y="0"/>
                      <a:pt x="1" y="452"/>
                      <a:pt x="1" y="1013"/>
                    </a:cubicBezTo>
                    <a:cubicBezTo>
                      <a:pt x="1" y="1574"/>
                      <a:pt x="452" y="2025"/>
                      <a:pt x="1013" y="2025"/>
                    </a:cubicBezTo>
                    <a:cubicBezTo>
                      <a:pt x="1574" y="2025"/>
                      <a:pt x="2026" y="1574"/>
                      <a:pt x="2026" y="1013"/>
                    </a:cubicBezTo>
                    <a:cubicBezTo>
                      <a:pt x="2026" y="452"/>
                      <a:pt x="1574"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1"/>
              <p:cNvSpPr/>
              <p:nvPr/>
            </p:nvSpPr>
            <p:spPr>
              <a:xfrm>
                <a:off x="11253056" y="1534103"/>
                <a:ext cx="26752" cy="22650"/>
              </a:xfrm>
              <a:custGeom>
                <a:avLst/>
                <a:gdLst/>
                <a:ahLst/>
                <a:cxnLst/>
                <a:rect l="l" t="t" r="r" b="b"/>
                <a:pathLst>
                  <a:path w="1389" h="1176" extrusionOk="0">
                    <a:moveTo>
                      <a:pt x="790" y="1"/>
                    </a:moveTo>
                    <a:cubicBezTo>
                      <a:pt x="773" y="1"/>
                      <a:pt x="757" y="2"/>
                      <a:pt x="740" y="3"/>
                    </a:cubicBezTo>
                    <a:cubicBezTo>
                      <a:pt x="220" y="30"/>
                      <a:pt x="1" y="687"/>
                      <a:pt x="398" y="1029"/>
                    </a:cubicBezTo>
                    <a:cubicBezTo>
                      <a:pt x="511" y="1130"/>
                      <a:pt x="644" y="1175"/>
                      <a:pt x="775" y="1175"/>
                    </a:cubicBezTo>
                    <a:cubicBezTo>
                      <a:pt x="1088" y="1175"/>
                      <a:pt x="1389" y="917"/>
                      <a:pt x="1369" y="550"/>
                    </a:cubicBezTo>
                    <a:cubicBezTo>
                      <a:pt x="1343" y="239"/>
                      <a:pt x="1096" y="1"/>
                      <a:pt x="790"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1"/>
              <p:cNvSpPr/>
              <p:nvPr/>
            </p:nvSpPr>
            <p:spPr>
              <a:xfrm>
                <a:off x="11297085" y="1517000"/>
                <a:ext cx="46089" cy="39117"/>
              </a:xfrm>
              <a:custGeom>
                <a:avLst/>
                <a:gdLst/>
                <a:ahLst/>
                <a:cxnLst/>
                <a:rect l="l" t="t" r="r" b="b"/>
                <a:pathLst>
                  <a:path w="2393" h="2031" extrusionOk="0">
                    <a:moveTo>
                      <a:pt x="1326" y="0"/>
                    </a:moveTo>
                    <a:cubicBezTo>
                      <a:pt x="1308" y="0"/>
                      <a:pt x="1291" y="1"/>
                      <a:pt x="1273" y="1"/>
                    </a:cubicBezTo>
                    <a:cubicBezTo>
                      <a:pt x="370" y="70"/>
                      <a:pt x="0" y="1178"/>
                      <a:pt x="671" y="1780"/>
                    </a:cubicBezTo>
                    <a:cubicBezTo>
                      <a:pt x="872" y="1953"/>
                      <a:pt x="1104" y="2030"/>
                      <a:pt x="1332" y="2030"/>
                    </a:cubicBezTo>
                    <a:cubicBezTo>
                      <a:pt x="1878" y="2030"/>
                      <a:pt x="2393" y="1584"/>
                      <a:pt x="2354" y="946"/>
                    </a:cubicBezTo>
                    <a:cubicBezTo>
                      <a:pt x="2314" y="402"/>
                      <a:pt x="186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1"/>
              <p:cNvSpPr/>
              <p:nvPr/>
            </p:nvSpPr>
            <p:spPr>
              <a:xfrm>
                <a:off x="11307890" y="1525186"/>
                <a:ext cx="26752" cy="22592"/>
              </a:xfrm>
              <a:custGeom>
                <a:avLst/>
                <a:gdLst/>
                <a:ahLst/>
                <a:cxnLst/>
                <a:rect l="l" t="t" r="r" b="b"/>
                <a:pathLst>
                  <a:path w="1389" h="1173" extrusionOk="0">
                    <a:moveTo>
                      <a:pt x="767" y="0"/>
                    </a:moveTo>
                    <a:cubicBezTo>
                      <a:pt x="758" y="0"/>
                      <a:pt x="748" y="0"/>
                      <a:pt x="739" y="1"/>
                    </a:cubicBezTo>
                    <a:cubicBezTo>
                      <a:pt x="219" y="42"/>
                      <a:pt x="0" y="685"/>
                      <a:pt x="397" y="1027"/>
                    </a:cubicBezTo>
                    <a:cubicBezTo>
                      <a:pt x="510" y="1128"/>
                      <a:pt x="643" y="1173"/>
                      <a:pt x="774" y="1173"/>
                    </a:cubicBezTo>
                    <a:cubicBezTo>
                      <a:pt x="1087" y="1173"/>
                      <a:pt x="1388" y="915"/>
                      <a:pt x="1369" y="548"/>
                    </a:cubicBezTo>
                    <a:cubicBezTo>
                      <a:pt x="1342" y="229"/>
                      <a:pt x="1083" y="0"/>
                      <a:pt x="767"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1"/>
              <p:cNvSpPr/>
              <p:nvPr/>
            </p:nvSpPr>
            <p:spPr>
              <a:xfrm>
                <a:off x="11257544" y="1559392"/>
                <a:ext cx="22168" cy="18008"/>
              </a:xfrm>
              <a:custGeom>
                <a:avLst/>
                <a:gdLst/>
                <a:ahLst/>
                <a:cxnLst/>
                <a:rect l="l" t="t" r="r" b="b"/>
                <a:pathLst>
                  <a:path w="1151" h="935" extrusionOk="0">
                    <a:moveTo>
                      <a:pt x="683" y="1"/>
                    </a:moveTo>
                    <a:cubicBezTo>
                      <a:pt x="665" y="1"/>
                      <a:pt x="648" y="2"/>
                      <a:pt x="630" y="4"/>
                    </a:cubicBezTo>
                    <a:cubicBezTo>
                      <a:pt x="1" y="4"/>
                      <a:pt x="14" y="934"/>
                      <a:pt x="644" y="934"/>
                    </a:cubicBezTo>
                    <a:cubicBezTo>
                      <a:pt x="917" y="921"/>
                      <a:pt x="1136" y="688"/>
                      <a:pt x="1150" y="414"/>
                    </a:cubicBezTo>
                    <a:cubicBezTo>
                      <a:pt x="1125" y="172"/>
                      <a:pt x="92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1"/>
              <p:cNvSpPr/>
              <p:nvPr/>
            </p:nvSpPr>
            <p:spPr>
              <a:xfrm>
                <a:off x="11319754" y="1550224"/>
                <a:ext cx="21879" cy="17970"/>
              </a:xfrm>
              <a:custGeom>
                <a:avLst/>
                <a:gdLst/>
                <a:ahLst/>
                <a:cxnLst/>
                <a:rect l="l" t="t" r="r" b="b"/>
                <a:pathLst>
                  <a:path w="1136" h="933" extrusionOk="0">
                    <a:moveTo>
                      <a:pt x="520" y="1"/>
                    </a:moveTo>
                    <a:cubicBezTo>
                      <a:pt x="246" y="1"/>
                      <a:pt x="14" y="220"/>
                      <a:pt x="0" y="493"/>
                    </a:cubicBezTo>
                    <a:cubicBezTo>
                      <a:pt x="26" y="757"/>
                      <a:pt x="244" y="932"/>
                      <a:pt x="492" y="932"/>
                    </a:cubicBezTo>
                    <a:cubicBezTo>
                      <a:pt x="501" y="932"/>
                      <a:pt x="511" y="932"/>
                      <a:pt x="520" y="931"/>
                    </a:cubicBezTo>
                    <a:cubicBezTo>
                      <a:pt x="1136" y="931"/>
                      <a:pt x="1136"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71"/>
            <p:cNvGrpSpPr/>
            <p:nvPr/>
          </p:nvGrpSpPr>
          <p:grpSpPr>
            <a:xfrm>
              <a:off x="1123710" y="1428618"/>
              <a:ext cx="1222718" cy="1510475"/>
              <a:chOff x="-2312600" y="2431075"/>
              <a:chExt cx="1427575" cy="1763750"/>
            </a:xfrm>
          </p:grpSpPr>
          <p:sp>
            <p:nvSpPr>
              <p:cNvPr id="2176" name="Google Shape;2176;p71"/>
              <p:cNvSpPr/>
              <p:nvPr/>
            </p:nvSpPr>
            <p:spPr>
              <a:xfrm>
                <a:off x="-1882925" y="3993300"/>
                <a:ext cx="46325" cy="35675"/>
              </a:xfrm>
              <a:custGeom>
                <a:avLst/>
                <a:gdLst/>
                <a:ahLst/>
                <a:cxnLst/>
                <a:rect l="l" t="t" r="r" b="b"/>
                <a:pathLst>
                  <a:path w="1853" h="1427" extrusionOk="0">
                    <a:moveTo>
                      <a:pt x="1199" y="1"/>
                    </a:moveTo>
                    <a:lnTo>
                      <a:pt x="0" y="374"/>
                    </a:lnTo>
                    <a:lnTo>
                      <a:pt x="187" y="1013"/>
                    </a:lnTo>
                    <a:lnTo>
                      <a:pt x="893" y="800"/>
                    </a:lnTo>
                    <a:lnTo>
                      <a:pt x="1279" y="1426"/>
                    </a:lnTo>
                    <a:lnTo>
                      <a:pt x="1852" y="1080"/>
                    </a:lnTo>
                    <a:lnTo>
                      <a:pt x="1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1"/>
              <p:cNvSpPr/>
              <p:nvPr/>
            </p:nvSpPr>
            <p:spPr>
              <a:xfrm>
                <a:off x="-2143400" y="3761475"/>
                <a:ext cx="215200" cy="302800"/>
              </a:xfrm>
              <a:custGeom>
                <a:avLst/>
                <a:gdLst/>
                <a:ahLst/>
                <a:cxnLst/>
                <a:rect l="l" t="t" r="r" b="b"/>
                <a:pathLst>
                  <a:path w="8608" h="12112" extrusionOk="0">
                    <a:moveTo>
                      <a:pt x="2732" y="1"/>
                    </a:moveTo>
                    <a:lnTo>
                      <a:pt x="1999" y="1973"/>
                    </a:lnTo>
                    <a:lnTo>
                      <a:pt x="2625" y="2199"/>
                    </a:lnTo>
                    <a:lnTo>
                      <a:pt x="3358" y="241"/>
                    </a:lnTo>
                    <a:lnTo>
                      <a:pt x="2732" y="1"/>
                    </a:lnTo>
                    <a:close/>
                    <a:moveTo>
                      <a:pt x="1267" y="3931"/>
                    </a:moveTo>
                    <a:lnTo>
                      <a:pt x="520" y="5889"/>
                    </a:lnTo>
                    <a:lnTo>
                      <a:pt x="1147" y="6129"/>
                    </a:lnTo>
                    <a:lnTo>
                      <a:pt x="1879" y="4171"/>
                    </a:lnTo>
                    <a:lnTo>
                      <a:pt x="1267" y="3931"/>
                    </a:lnTo>
                    <a:close/>
                    <a:moveTo>
                      <a:pt x="1" y="8034"/>
                    </a:moveTo>
                    <a:cubicBezTo>
                      <a:pt x="14" y="8794"/>
                      <a:pt x="227" y="9540"/>
                      <a:pt x="640" y="10193"/>
                    </a:cubicBezTo>
                    <a:lnTo>
                      <a:pt x="1200" y="9833"/>
                    </a:lnTo>
                    <a:cubicBezTo>
                      <a:pt x="854" y="9300"/>
                      <a:pt x="680" y="8674"/>
                      <a:pt x="667" y="8034"/>
                    </a:cubicBezTo>
                    <a:close/>
                    <a:moveTo>
                      <a:pt x="8408" y="10273"/>
                    </a:moveTo>
                    <a:lnTo>
                      <a:pt x="6409" y="10899"/>
                    </a:lnTo>
                    <a:lnTo>
                      <a:pt x="6609" y="11538"/>
                    </a:lnTo>
                    <a:lnTo>
                      <a:pt x="8607" y="10912"/>
                    </a:lnTo>
                    <a:lnTo>
                      <a:pt x="8408" y="10273"/>
                    </a:lnTo>
                    <a:close/>
                    <a:moveTo>
                      <a:pt x="2599" y="11085"/>
                    </a:moveTo>
                    <a:lnTo>
                      <a:pt x="2306" y="11685"/>
                    </a:lnTo>
                    <a:cubicBezTo>
                      <a:pt x="2879" y="11965"/>
                      <a:pt x="3505" y="12111"/>
                      <a:pt x="4144" y="12111"/>
                    </a:cubicBezTo>
                    <a:cubicBezTo>
                      <a:pt x="4264" y="12111"/>
                      <a:pt x="4397" y="12111"/>
                      <a:pt x="4517" y="12098"/>
                    </a:cubicBezTo>
                    <a:lnTo>
                      <a:pt x="4464" y="11432"/>
                    </a:lnTo>
                    <a:cubicBezTo>
                      <a:pt x="4365" y="11440"/>
                      <a:pt x="4266" y="11444"/>
                      <a:pt x="4166" y="11444"/>
                    </a:cubicBezTo>
                    <a:cubicBezTo>
                      <a:pt x="3624" y="11444"/>
                      <a:pt x="3083" y="11322"/>
                      <a:pt x="2599" y="1108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1"/>
              <p:cNvSpPr/>
              <p:nvPr/>
            </p:nvSpPr>
            <p:spPr>
              <a:xfrm>
                <a:off x="-2064775" y="3669550"/>
                <a:ext cx="34650" cy="48650"/>
              </a:xfrm>
              <a:custGeom>
                <a:avLst/>
                <a:gdLst/>
                <a:ahLst/>
                <a:cxnLst/>
                <a:rect l="l" t="t" r="r" b="b"/>
                <a:pathLst>
                  <a:path w="1386" h="1946" extrusionOk="0">
                    <a:moveTo>
                      <a:pt x="440" y="1"/>
                    </a:moveTo>
                    <a:lnTo>
                      <a:pt x="0" y="507"/>
                    </a:lnTo>
                    <a:cubicBezTo>
                      <a:pt x="200" y="667"/>
                      <a:pt x="400" y="840"/>
                      <a:pt x="600" y="1000"/>
                    </a:cubicBezTo>
                    <a:lnTo>
                      <a:pt x="333" y="1719"/>
                    </a:lnTo>
                    <a:lnTo>
                      <a:pt x="959" y="1946"/>
                    </a:lnTo>
                    <a:lnTo>
                      <a:pt x="1386" y="787"/>
                    </a:lnTo>
                    <a:lnTo>
                      <a:pt x="1199" y="640"/>
                    </a:lnTo>
                    <a:cubicBezTo>
                      <a:pt x="946" y="427"/>
                      <a:pt x="693" y="214"/>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1"/>
              <p:cNvSpPr/>
              <p:nvPr/>
            </p:nvSpPr>
            <p:spPr>
              <a:xfrm>
                <a:off x="-2312600" y="2431075"/>
                <a:ext cx="1427575" cy="1217525"/>
              </a:xfrm>
              <a:custGeom>
                <a:avLst/>
                <a:gdLst/>
                <a:ahLst/>
                <a:cxnLst/>
                <a:rect l="l" t="t" r="r" b="b"/>
                <a:pathLst>
                  <a:path w="57103" h="48701" extrusionOk="0">
                    <a:moveTo>
                      <a:pt x="25599" y="0"/>
                    </a:moveTo>
                    <a:cubicBezTo>
                      <a:pt x="25096" y="0"/>
                      <a:pt x="24592" y="15"/>
                      <a:pt x="24102" y="45"/>
                    </a:cubicBezTo>
                    <a:lnTo>
                      <a:pt x="24142" y="711"/>
                    </a:lnTo>
                    <a:cubicBezTo>
                      <a:pt x="24622" y="681"/>
                      <a:pt x="25109" y="666"/>
                      <a:pt x="25603" y="666"/>
                    </a:cubicBezTo>
                    <a:cubicBezTo>
                      <a:pt x="25768" y="666"/>
                      <a:pt x="25934" y="668"/>
                      <a:pt x="26100" y="671"/>
                    </a:cubicBezTo>
                    <a:lnTo>
                      <a:pt x="26100" y="5"/>
                    </a:lnTo>
                    <a:cubicBezTo>
                      <a:pt x="25934" y="2"/>
                      <a:pt x="25766" y="0"/>
                      <a:pt x="25599" y="0"/>
                    </a:cubicBezTo>
                    <a:close/>
                    <a:moveTo>
                      <a:pt x="28086" y="72"/>
                    </a:moveTo>
                    <a:lnTo>
                      <a:pt x="28046" y="738"/>
                    </a:lnTo>
                    <a:cubicBezTo>
                      <a:pt x="28698" y="778"/>
                      <a:pt x="29351" y="831"/>
                      <a:pt x="29991" y="911"/>
                    </a:cubicBezTo>
                    <a:lnTo>
                      <a:pt x="30071" y="258"/>
                    </a:lnTo>
                    <a:cubicBezTo>
                      <a:pt x="29418" y="178"/>
                      <a:pt x="28752" y="112"/>
                      <a:pt x="28086" y="72"/>
                    </a:cubicBezTo>
                    <a:close/>
                    <a:moveTo>
                      <a:pt x="22117" y="245"/>
                    </a:moveTo>
                    <a:cubicBezTo>
                      <a:pt x="21451" y="325"/>
                      <a:pt x="20798" y="431"/>
                      <a:pt x="20145" y="578"/>
                    </a:cubicBezTo>
                    <a:lnTo>
                      <a:pt x="20292" y="1217"/>
                    </a:lnTo>
                    <a:lnTo>
                      <a:pt x="20292" y="1231"/>
                    </a:lnTo>
                    <a:cubicBezTo>
                      <a:pt x="20918" y="1098"/>
                      <a:pt x="21557" y="991"/>
                      <a:pt x="22197" y="911"/>
                    </a:cubicBezTo>
                    <a:lnTo>
                      <a:pt x="22117" y="245"/>
                    </a:lnTo>
                    <a:close/>
                    <a:moveTo>
                      <a:pt x="32042" y="525"/>
                    </a:moveTo>
                    <a:lnTo>
                      <a:pt x="31923" y="1177"/>
                    </a:lnTo>
                    <a:cubicBezTo>
                      <a:pt x="32575" y="1297"/>
                      <a:pt x="33215" y="1431"/>
                      <a:pt x="33841" y="1564"/>
                    </a:cubicBezTo>
                    <a:lnTo>
                      <a:pt x="33988" y="924"/>
                    </a:lnTo>
                    <a:cubicBezTo>
                      <a:pt x="33348" y="778"/>
                      <a:pt x="32695" y="645"/>
                      <a:pt x="32042" y="525"/>
                    </a:cubicBezTo>
                    <a:close/>
                    <a:moveTo>
                      <a:pt x="18213" y="1058"/>
                    </a:moveTo>
                    <a:cubicBezTo>
                      <a:pt x="17574" y="1257"/>
                      <a:pt x="16934" y="1471"/>
                      <a:pt x="16321" y="1710"/>
                    </a:cubicBezTo>
                    <a:lnTo>
                      <a:pt x="16561" y="2323"/>
                    </a:lnTo>
                    <a:lnTo>
                      <a:pt x="16561" y="2337"/>
                    </a:lnTo>
                    <a:cubicBezTo>
                      <a:pt x="17161" y="2110"/>
                      <a:pt x="17787" y="1897"/>
                      <a:pt x="18400" y="1697"/>
                    </a:cubicBezTo>
                    <a:lnTo>
                      <a:pt x="18213" y="1058"/>
                    </a:lnTo>
                    <a:close/>
                    <a:moveTo>
                      <a:pt x="35919" y="1417"/>
                    </a:moveTo>
                    <a:lnTo>
                      <a:pt x="35733" y="2057"/>
                    </a:lnTo>
                    <a:cubicBezTo>
                      <a:pt x="36359" y="2243"/>
                      <a:pt x="36985" y="2443"/>
                      <a:pt x="37598" y="2656"/>
                    </a:cubicBezTo>
                    <a:lnTo>
                      <a:pt x="37811" y="2030"/>
                    </a:lnTo>
                    <a:cubicBezTo>
                      <a:pt x="37198" y="1817"/>
                      <a:pt x="36559" y="1604"/>
                      <a:pt x="35919" y="1417"/>
                    </a:cubicBezTo>
                    <a:close/>
                    <a:moveTo>
                      <a:pt x="14496" y="2510"/>
                    </a:moveTo>
                    <a:cubicBezTo>
                      <a:pt x="13897" y="2790"/>
                      <a:pt x="13310" y="3123"/>
                      <a:pt x="12738" y="3456"/>
                    </a:cubicBezTo>
                    <a:lnTo>
                      <a:pt x="13071" y="4029"/>
                    </a:lnTo>
                    <a:cubicBezTo>
                      <a:pt x="13630" y="3709"/>
                      <a:pt x="14203" y="3389"/>
                      <a:pt x="14789" y="3109"/>
                    </a:cubicBezTo>
                    <a:lnTo>
                      <a:pt x="14496" y="2510"/>
                    </a:lnTo>
                    <a:close/>
                    <a:moveTo>
                      <a:pt x="39676" y="2763"/>
                    </a:moveTo>
                    <a:lnTo>
                      <a:pt x="39410" y="3376"/>
                    </a:lnTo>
                    <a:cubicBezTo>
                      <a:pt x="40010" y="3629"/>
                      <a:pt x="40609" y="3895"/>
                      <a:pt x="41182" y="4188"/>
                    </a:cubicBezTo>
                    <a:lnTo>
                      <a:pt x="41488" y="3589"/>
                    </a:lnTo>
                    <a:cubicBezTo>
                      <a:pt x="40889" y="3296"/>
                      <a:pt x="40289" y="3016"/>
                      <a:pt x="39676" y="2763"/>
                    </a:cubicBezTo>
                    <a:close/>
                    <a:moveTo>
                      <a:pt x="43247" y="4535"/>
                    </a:moveTo>
                    <a:lnTo>
                      <a:pt x="42914" y="5108"/>
                    </a:lnTo>
                    <a:cubicBezTo>
                      <a:pt x="43473" y="5441"/>
                      <a:pt x="44033" y="5787"/>
                      <a:pt x="44566" y="6147"/>
                    </a:cubicBezTo>
                    <a:lnTo>
                      <a:pt x="44939" y="5587"/>
                    </a:lnTo>
                    <a:cubicBezTo>
                      <a:pt x="44379" y="5228"/>
                      <a:pt x="43820" y="4868"/>
                      <a:pt x="43247" y="4535"/>
                    </a:cubicBezTo>
                    <a:close/>
                    <a:moveTo>
                      <a:pt x="11059" y="4561"/>
                    </a:moveTo>
                    <a:cubicBezTo>
                      <a:pt x="10513" y="4948"/>
                      <a:pt x="9980" y="5361"/>
                      <a:pt x="9487" y="5787"/>
                    </a:cubicBezTo>
                    <a:lnTo>
                      <a:pt x="9913" y="6293"/>
                    </a:lnTo>
                    <a:cubicBezTo>
                      <a:pt x="10406" y="5867"/>
                      <a:pt x="10926" y="5467"/>
                      <a:pt x="11445" y="5094"/>
                    </a:cubicBezTo>
                    <a:lnTo>
                      <a:pt x="11059" y="4561"/>
                    </a:lnTo>
                    <a:close/>
                    <a:moveTo>
                      <a:pt x="46551" y="6746"/>
                    </a:moveTo>
                    <a:lnTo>
                      <a:pt x="46151" y="7279"/>
                    </a:lnTo>
                    <a:cubicBezTo>
                      <a:pt x="46311" y="7399"/>
                      <a:pt x="46471" y="7519"/>
                      <a:pt x="46618" y="7652"/>
                    </a:cubicBezTo>
                    <a:cubicBezTo>
                      <a:pt x="46977" y="7932"/>
                      <a:pt x="47324" y="8225"/>
                      <a:pt x="47657" y="8518"/>
                    </a:cubicBezTo>
                    <a:lnTo>
                      <a:pt x="48097" y="8012"/>
                    </a:lnTo>
                    <a:cubicBezTo>
                      <a:pt x="47750" y="7719"/>
                      <a:pt x="47404" y="7413"/>
                      <a:pt x="47044" y="7133"/>
                    </a:cubicBezTo>
                    <a:cubicBezTo>
                      <a:pt x="46884" y="7000"/>
                      <a:pt x="46724" y="6880"/>
                      <a:pt x="46551" y="6746"/>
                    </a:cubicBezTo>
                    <a:close/>
                    <a:moveTo>
                      <a:pt x="8008" y="7146"/>
                    </a:moveTo>
                    <a:cubicBezTo>
                      <a:pt x="7582" y="7586"/>
                      <a:pt x="7155" y="8039"/>
                      <a:pt x="6756" y="8505"/>
                    </a:cubicBezTo>
                    <a:lnTo>
                      <a:pt x="6662" y="8625"/>
                    </a:lnTo>
                    <a:lnTo>
                      <a:pt x="7169" y="9038"/>
                    </a:lnTo>
                    <a:lnTo>
                      <a:pt x="7262" y="8945"/>
                    </a:lnTo>
                    <a:cubicBezTo>
                      <a:pt x="7648" y="8478"/>
                      <a:pt x="8061" y="8025"/>
                      <a:pt x="8487" y="7612"/>
                    </a:cubicBezTo>
                    <a:lnTo>
                      <a:pt x="8008" y="7146"/>
                    </a:lnTo>
                    <a:close/>
                    <a:moveTo>
                      <a:pt x="49535" y="9398"/>
                    </a:moveTo>
                    <a:lnTo>
                      <a:pt x="49069" y="9864"/>
                    </a:lnTo>
                    <a:cubicBezTo>
                      <a:pt x="49522" y="10317"/>
                      <a:pt x="49962" y="10797"/>
                      <a:pt x="50375" y="11303"/>
                    </a:cubicBezTo>
                    <a:lnTo>
                      <a:pt x="50881" y="10863"/>
                    </a:lnTo>
                    <a:cubicBezTo>
                      <a:pt x="50455" y="10370"/>
                      <a:pt x="50002" y="9864"/>
                      <a:pt x="49535" y="9398"/>
                    </a:cubicBezTo>
                    <a:close/>
                    <a:moveTo>
                      <a:pt x="5437" y="10197"/>
                    </a:moveTo>
                    <a:cubicBezTo>
                      <a:pt x="5050" y="10730"/>
                      <a:pt x="4690" y="11290"/>
                      <a:pt x="4344" y="11862"/>
                    </a:cubicBezTo>
                    <a:lnTo>
                      <a:pt x="4904" y="12209"/>
                    </a:lnTo>
                    <a:cubicBezTo>
                      <a:pt x="5250" y="11649"/>
                      <a:pt x="5610" y="11103"/>
                      <a:pt x="5983" y="10583"/>
                    </a:cubicBezTo>
                    <a:lnTo>
                      <a:pt x="5437" y="10197"/>
                    </a:lnTo>
                    <a:close/>
                    <a:moveTo>
                      <a:pt x="52120" y="12449"/>
                    </a:moveTo>
                    <a:lnTo>
                      <a:pt x="51574" y="12822"/>
                    </a:lnTo>
                    <a:cubicBezTo>
                      <a:pt x="51960" y="13355"/>
                      <a:pt x="52320" y="13901"/>
                      <a:pt x="52653" y="14447"/>
                    </a:cubicBezTo>
                    <a:lnTo>
                      <a:pt x="53226" y="14114"/>
                    </a:lnTo>
                    <a:cubicBezTo>
                      <a:pt x="52879" y="13541"/>
                      <a:pt x="52506" y="12982"/>
                      <a:pt x="52120" y="12449"/>
                    </a:cubicBezTo>
                    <a:close/>
                    <a:moveTo>
                      <a:pt x="3371" y="13608"/>
                    </a:moveTo>
                    <a:cubicBezTo>
                      <a:pt x="3065" y="14194"/>
                      <a:pt x="2785" y="14807"/>
                      <a:pt x="2519" y="15420"/>
                    </a:cubicBezTo>
                    <a:lnTo>
                      <a:pt x="3132" y="15673"/>
                    </a:lnTo>
                    <a:cubicBezTo>
                      <a:pt x="3398" y="15073"/>
                      <a:pt x="3665" y="14474"/>
                      <a:pt x="3958" y="13914"/>
                    </a:cubicBezTo>
                    <a:lnTo>
                      <a:pt x="3371" y="13608"/>
                    </a:lnTo>
                    <a:close/>
                    <a:moveTo>
                      <a:pt x="54198" y="15846"/>
                    </a:moveTo>
                    <a:lnTo>
                      <a:pt x="53599" y="16152"/>
                    </a:lnTo>
                    <a:lnTo>
                      <a:pt x="53732" y="16406"/>
                    </a:lnTo>
                    <a:cubicBezTo>
                      <a:pt x="53972" y="16899"/>
                      <a:pt x="54198" y="17405"/>
                      <a:pt x="54412" y="17924"/>
                    </a:cubicBezTo>
                    <a:lnTo>
                      <a:pt x="55038" y="17658"/>
                    </a:lnTo>
                    <a:cubicBezTo>
                      <a:pt x="54811" y="17138"/>
                      <a:pt x="54571" y="16605"/>
                      <a:pt x="54332" y="16112"/>
                    </a:cubicBezTo>
                    <a:cubicBezTo>
                      <a:pt x="54278" y="16019"/>
                      <a:pt x="54238" y="15939"/>
                      <a:pt x="54198" y="15846"/>
                    </a:cubicBezTo>
                    <a:close/>
                    <a:moveTo>
                      <a:pt x="1799" y="17272"/>
                    </a:moveTo>
                    <a:cubicBezTo>
                      <a:pt x="1586" y="17898"/>
                      <a:pt x="1386" y="18537"/>
                      <a:pt x="1213" y="19177"/>
                    </a:cubicBezTo>
                    <a:lnTo>
                      <a:pt x="1853" y="19363"/>
                    </a:lnTo>
                    <a:cubicBezTo>
                      <a:pt x="2026" y="18737"/>
                      <a:pt x="2226" y="18111"/>
                      <a:pt x="2439" y="17498"/>
                    </a:cubicBezTo>
                    <a:lnTo>
                      <a:pt x="1799" y="17272"/>
                    </a:lnTo>
                    <a:close/>
                    <a:moveTo>
                      <a:pt x="55731" y="19536"/>
                    </a:moveTo>
                    <a:lnTo>
                      <a:pt x="55091" y="19736"/>
                    </a:lnTo>
                    <a:cubicBezTo>
                      <a:pt x="55291" y="20349"/>
                      <a:pt x="55477" y="20975"/>
                      <a:pt x="55624" y="21615"/>
                    </a:cubicBezTo>
                    <a:lnTo>
                      <a:pt x="56277" y="21455"/>
                    </a:lnTo>
                    <a:cubicBezTo>
                      <a:pt x="56117" y="20802"/>
                      <a:pt x="55930" y="20149"/>
                      <a:pt x="55731" y="19536"/>
                    </a:cubicBezTo>
                    <a:close/>
                    <a:moveTo>
                      <a:pt x="734" y="21122"/>
                    </a:moveTo>
                    <a:cubicBezTo>
                      <a:pt x="587" y="21761"/>
                      <a:pt x="467" y="22414"/>
                      <a:pt x="374" y="23080"/>
                    </a:cubicBezTo>
                    <a:lnTo>
                      <a:pt x="1040" y="23174"/>
                    </a:lnTo>
                    <a:cubicBezTo>
                      <a:pt x="1133" y="22534"/>
                      <a:pt x="1253" y="21881"/>
                      <a:pt x="1386" y="21255"/>
                    </a:cubicBezTo>
                    <a:lnTo>
                      <a:pt x="734" y="21122"/>
                    </a:lnTo>
                    <a:close/>
                    <a:moveTo>
                      <a:pt x="56690" y="23413"/>
                    </a:moveTo>
                    <a:lnTo>
                      <a:pt x="56024" y="23520"/>
                    </a:lnTo>
                    <a:cubicBezTo>
                      <a:pt x="56130" y="24146"/>
                      <a:pt x="56224" y="24799"/>
                      <a:pt x="56290" y="25452"/>
                    </a:cubicBezTo>
                    <a:lnTo>
                      <a:pt x="56956" y="25385"/>
                    </a:lnTo>
                    <a:cubicBezTo>
                      <a:pt x="56890" y="24719"/>
                      <a:pt x="56796" y="24053"/>
                      <a:pt x="56690" y="23413"/>
                    </a:cubicBezTo>
                    <a:close/>
                    <a:moveTo>
                      <a:pt x="134" y="25052"/>
                    </a:moveTo>
                    <a:cubicBezTo>
                      <a:pt x="81" y="25705"/>
                      <a:pt x="41" y="26371"/>
                      <a:pt x="14" y="27037"/>
                    </a:cubicBezTo>
                    <a:lnTo>
                      <a:pt x="680" y="27064"/>
                    </a:lnTo>
                    <a:cubicBezTo>
                      <a:pt x="707" y="26411"/>
                      <a:pt x="747" y="25758"/>
                      <a:pt x="800" y="25119"/>
                    </a:cubicBezTo>
                    <a:lnTo>
                      <a:pt x="134" y="25052"/>
                    </a:lnTo>
                    <a:close/>
                    <a:moveTo>
                      <a:pt x="57076" y="27384"/>
                    </a:moveTo>
                    <a:lnTo>
                      <a:pt x="56410" y="27397"/>
                    </a:lnTo>
                    <a:cubicBezTo>
                      <a:pt x="56437" y="27730"/>
                      <a:pt x="56437" y="28090"/>
                      <a:pt x="56437" y="28396"/>
                    </a:cubicBezTo>
                    <a:cubicBezTo>
                      <a:pt x="56437" y="28716"/>
                      <a:pt x="56423" y="29036"/>
                      <a:pt x="56410" y="29342"/>
                    </a:cubicBezTo>
                    <a:lnTo>
                      <a:pt x="57076" y="29369"/>
                    </a:lnTo>
                    <a:cubicBezTo>
                      <a:pt x="57090" y="29049"/>
                      <a:pt x="57103" y="28743"/>
                      <a:pt x="57103" y="28410"/>
                    </a:cubicBezTo>
                    <a:cubicBezTo>
                      <a:pt x="57103" y="28063"/>
                      <a:pt x="57090" y="27717"/>
                      <a:pt x="57076" y="27384"/>
                    </a:cubicBezTo>
                    <a:close/>
                    <a:moveTo>
                      <a:pt x="667" y="29009"/>
                    </a:moveTo>
                    <a:lnTo>
                      <a:pt x="1" y="29022"/>
                    </a:lnTo>
                    <a:cubicBezTo>
                      <a:pt x="14" y="29689"/>
                      <a:pt x="41" y="30355"/>
                      <a:pt x="107" y="31021"/>
                    </a:cubicBezTo>
                    <a:lnTo>
                      <a:pt x="774" y="30954"/>
                    </a:lnTo>
                    <a:cubicBezTo>
                      <a:pt x="707" y="30315"/>
                      <a:pt x="680" y="29662"/>
                      <a:pt x="667" y="29009"/>
                    </a:cubicBezTo>
                    <a:close/>
                    <a:moveTo>
                      <a:pt x="56277" y="31287"/>
                    </a:moveTo>
                    <a:cubicBezTo>
                      <a:pt x="56210" y="31927"/>
                      <a:pt x="56130" y="32580"/>
                      <a:pt x="56010" y="33219"/>
                    </a:cubicBezTo>
                    <a:lnTo>
                      <a:pt x="56677" y="33326"/>
                    </a:lnTo>
                    <a:lnTo>
                      <a:pt x="56677" y="33339"/>
                    </a:lnTo>
                    <a:cubicBezTo>
                      <a:pt x="56783" y="32686"/>
                      <a:pt x="56876" y="32020"/>
                      <a:pt x="56943" y="31354"/>
                    </a:cubicBezTo>
                    <a:lnTo>
                      <a:pt x="56277" y="31287"/>
                    </a:lnTo>
                    <a:close/>
                    <a:moveTo>
                      <a:pt x="1013" y="32886"/>
                    </a:moveTo>
                    <a:lnTo>
                      <a:pt x="361" y="32993"/>
                    </a:lnTo>
                    <a:cubicBezTo>
                      <a:pt x="454" y="33645"/>
                      <a:pt x="587" y="34312"/>
                      <a:pt x="747" y="34951"/>
                    </a:cubicBezTo>
                    <a:lnTo>
                      <a:pt x="1386" y="34805"/>
                    </a:lnTo>
                    <a:cubicBezTo>
                      <a:pt x="1240" y="34178"/>
                      <a:pt x="1120" y="33526"/>
                      <a:pt x="1013" y="32886"/>
                    </a:cubicBezTo>
                    <a:close/>
                    <a:moveTo>
                      <a:pt x="55611" y="35124"/>
                    </a:moveTo>
                    <a:cubicBezTo>
                      <a:pt x="55464" y="35750"/>
                      <a:pt x="55278" y="36377"/>
                      <a:pt x="55078" y="37003"/>
                    </a:cubicBezTo>
                    <a:lnTo>
                      <a:pt x="55717" y="37203"/>
                    </a:lnTo>
                    <a:cubicBezTo>
                      <a:pt x="55930" y="36576"/>
                      <a:pt x="56117" y="35937"/>
                      <a:pt x="56263" y="35284"/>
                    </a:cubicBezTo>
                    <a:lnTo>
                      <a:pt x="55611" y="35124"/>
                    </a:lnTo>
                    <a:close/>
                    <a:moveTo>
                      <a:pt x="1906" y="36683"/>
                    </a:moveTo>
                    <a:lnTo>
                      <a:pt x="1266" y="36883"/>
                    </a:lnTo>
                    <a:cubicBezTo>
                      <a:pt x="1466" y="37509"/>
                      <a:pt x="1679" y="38149"/>
                      <a:pt x="1933" y="38761"/>
                    </a:cubicBezTo>
                    <a:lnTo>
                      <a:pt x="2545" y="38508"/>
                    </a:lnTo>
                    <a:cubicBezTo>
                      <a:pt x="2319" y="37922"/>
                      <a:pt x="2092" y="37296"/>
                      <a:pt x="1906" y="36683"/>
                    </a:cubicBezTo>
                    <a:close/>
                    <a:moveTo>
                      <a:pt x="54425" y="38828"/>
                    </a:moveTo>
                    <a:cubicBezTo>
                      <a:pt x="54185" y="39428"/>
                      <a:pt x="53919" y="40027"/>
                      <a:pt x="53626" y="40613"/>
                    </a:cubicBezTo>
                    <a:lnTo>
                      <a:pt x="54225" y="40906"/>
                    </a:lnTo>
                    <a:cubicBezTo>
                      <a:pt x="54518" y="40307"/>
                      <a:pt x="54798" y="39694"/>
                      <a:pt x="55038" y="39081"/>
                    </a:cubicBezTo>
                    <a:lnTo>
                      <a:pt x="54425" y="38828"/>
                    </a:lnTo>
                    <a:close/>
                    <a:moveTo>
                      <a:pt x="3318" y="40307"/>
                    </a:moveTo>
                    <a:lnTo>
                      <a:pt x="2719" y="40600"/>
                    </a:lnTo>
                    <a:cubicBezTo>
                      <a:pt x="2998" y="41199"/>
                      <a:pt x="3292" y="41786"/>
                      <a:pt x="3625" y="42372"/>
                    </a:cubicBezTo>
                    <a:lnTo>
                      <a:pt x="4211" y="42039"/>
                    </a:lnTo>
                    <a:cubicBezTo>
                      <a:pt x="3891" y="41479"/>
                      <a:pt x="3598" y="40893"/>
                      <a:pt x="3318" y="40307"/>
                    </a:cubicBezTo>
                    <a:close/>
                    <a:moveTo>
                      <a:pt x="52720" y="42332"/>
                    </a:moveTo>
                    <a:cubicBezTo>
                      <a:pt x="52387" y="42892"/>
                      <a:pt x="52040" y="43438"/>
                      <a:pt x="51680" y="43984"/>
                    </a:cubicBezTo>
                    <a:lnTo>
                      <a:pt x="52240" y="44357"/>
                    </a:lnTo>
                    <a:cubicBezTo>
                      <a:pt x="52613" y="43811"/>
                      <a:pt x="52959" y="43238"/>
                      <a:pt x="53292" y="42665"/>
                    </a:cubicBezTo>
                    <a:lnTo>
                      <a:pt x="52720" y="42332"/>
                    </a:lnTo>
                    <a:close/>
                    <a:moveTo>
                      <a:pt x="5223" y="43704"/>
                    </a:moveTo>
                    <a:lnTo>
                      <a:pt x="4664" y="44077"/>
                    </a:lnTo>
                    <a:cubicBezTo>
                      <a:pt x="5024" y="44623"/>
                      <a:pt x="5410" y="45170"/>
                      <a:pt x="5823" y="45703"/>
                    </a:cubicBezTo>
                    <a:lnTo>
                      <a:pt x="6343" y="45290"/>
                    </a:lnTo>
                    <a:cubicBezTo>
                      <a:pt x="5956" y="44783"/>
                      <a:pt x="5583" y="44250"/>
                      <a:pt x="5223" y="43704"/>
                    </a:cubicBezTo>
                    <a:close/>
                    <a:moveTo>
                      <a:pt x="7582" y="46808"/>
                    </a:moveTo>
                    <a:lnTo>
                      <a:pt x="7089" y="47248"/>
                    </a:lnTo>
                    <a:cubicBezTo>
                      <a:pt x="7515" y="47741"/>
                      <a:pt x="7981" y="48234"/>
                      <a:pt x="8448" y="48700"/>
                    </a:cubicBezTo>
                    <a:lnTo>
                      <a:pt x="8914" y="48221"/>
                    </a:lnTo>
                    <a:cubicBezTo>
                      <a:pt x="8461" y="47768"/>
                      <a:pt x="8008" y="47288"/>
                      <a:pt x="7582" y="468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1"/>
              <p:cNvSpPr/>
              <p:nvPr/>
            </p:nvSpPr>
            <p:spPr>
              <a:xfrm>
                <a:off x="-1068225" y="3569975"/>
                <a:ext cx="32000" cy="50975"/>
              </a:xfrm>
              <a:custGeom>
                <a:avLst/>
                <a:gdLst/>
                <a:ahLst/>
                <a:cxnLst/>
                <a:rect l="l" t="t" r="r" b="b"/>
                <a:pathLst>
                  <a:path w="1280" h="2039" extrusionOk="0">
                    <a:moveTo>
                      <a:pt x="760" y="0"/>
                    </a:moveTo>
                    <a:cubicBezTo>
                      <a:pt x="560" y="253"/>
                      <a:pt x="347" y="520"/>
                      <a:pt x="133" y="759"/>
                    </a:cubicBezTo>
                    <a:lnTo>
                      <a:pt x="0" y="933"/>
                    </a:lnTo>
                    <a:lnTo>
                      <a:pt x="493" y="2038"/>
                    </a:lnTo>
                    <a:lnTo>
                      <a:pt x="1119" y="1745"/>
                    </a:lnTo>
                    <a:lnTo>
                      <a:pt x="786" y="1026"/>
                    </a:lnTo>
                    <a:cubicBezTo>
                      <a:pt x="946" y="826"/>
                      <a:pt x="1119" y="613"/>
                      <a:pt x="1279" y="413"/>
                    </a:cubicBezTo>
                    <a:lnTo>
                      <a:pt x="7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1"/>
              <p:cNvSpPr/>
              <p:nvPr/>
            </p:nvSpPr>
            <p:spPr>
              <a:xfrm>
                <a:off x="-1128850" y="3658225"/>
                <a:ext cx="212200" cy="357425"/>
              </a:xfrm>
              <a:custGeom>
                <a:avLst/>
                <a:gdLst/>
                <a:ahLst/>
                <a:cxnLst/>
                <a:rect l="l" t="t" r="r" b="b"/>
                <a:pathLst>
                  <a:path w="8488" h="14297" extrusionOk="0">
                    <a:moveTo>
                      <a:pt x="4330" y="1"/>
                    </a:moveTo>
                    <a:lnTo>
                      <a:pt x="3718" y="267"/>
                    </a:lnTo>
                    <a:lnTo>
                      <a:pt x="4530" y="2039"/>
                    </a:lnTo>
                    <a:lnTo>
                      <a:pt x="5130" y="1773"/>
                    </a:lnTo>
                    <a:lnTo>
                      <a:pt x="4330" y="1"/>
                    </a:lnTo>
                    <a:close/>
                    <a:moveTo>
                      <a:pt x="5929" y="3531"/>
                    </a:moveTo>
                    <a:lnTo>
                      <a:pt x="5330" y="3798"/>
                    </a:lnTo>
                    <a:lnTo>
                      <a:pt x="6129" y="5570"/>
                    </a:lnTo>
                    <a:lnTo>
                      <a:pt x="6729" y="5290"/>
                    </a:lnTo>
                    <a:lnTo>
                      <a:pt x="5929" y="3531"/>
                    </a:lnTo>
                    <a:close/>
                    <a:moveTo>
                      <a:pt x="7541" y="7048"/>
                    </a:moveTo>
                    <a:lnTo>
                      <a:pt x="6928" y="7328"/>
                    </a:lnTo>
                    <a:lnTo>
                      <a:pt x="7581" y="8780"/>
                    </a:lnTo>
                    <a:cubicBezTo>
                      <a:pt x="7634" y="8874"/>
                      <a:pt x="7674" y="8980"/>
                      <a:pt x="7701" y="9074"/>
                    </a:cubicBezTo>
                    <a:lnTo>
                      <a:pt x="8341" y="8860"/>
                    </a:lnTo>
                    <a:cubicBezTo>
                      <a:pt x="8301" y="8727"/>
                      <a:pt x="8261" y="8621"/>
                      <a:pt x="8207" y="8501"/>
                    </a:cubicBezTo>
                    <a:lnTo>
                      <a:pt x="7541" y="7048"/>
                    </a:lnTo>
                    <a:close/>
                    <a:moveTo>
                      <a:pt x="7834" y="10819"/>
                    </a:moveTo>
                    <a:cubicBezTo>
                      <a:pt x="7754" y="11245"/>
                      <a:pt x="7581" y="11658"/>
                      <a:pt x="7341" y="12031"/>
                    </a:cubicBezTo>
                    <a:cubicBezTo>
                      <a:pt x="7261" y="12151"/>
                      <a:pt x="7168" y="12284"/>
                      <a:pt x="7075" y="12391"/>
                    </a:cubicBezTo>
                    <a:lnTo>
                      <a:pt x="7581" y="12831"/>
                    </a:lnTo>
                    <a:cubicBezTo>
                      <a:pt x="7701" y="12684"/>
                      <a:pt x="7808" y="12538"/>
                      <a:pt x="7901" y="12391"/>
                    </a:cubicBezTo>
                    <a:cubicBezTo>
                      <a:pt x="8194" y="11951"/>
                      <a:pt x="8381" y="11458"/>
                      <a:pt x="8487" y="10939"/>
                    </a:cubicBezTo>
                    <a:lnTo>
                      <a:pt x="7834" y="10819"/>
                    </a:lnTo>
                    <a:close/>
                    <a:moveTo>
                      <a:pt x="160" y="12697"/>
                    </a:moveTo>
                    <a:lnTo>
                      <a:pt x="0" y="13350"/>
                    </a:lnTo>
                    <a:lnTo>
                      <a:pt x="1892" y="13803"/>
                    </a:lnTo>
                    <a:lnTo>
                      <a:pt x="2052" y="13164"/>
                    </a:lnTo>
                    <a:lnTo>
                      <a:pt x="160" y="12697"/>
                    </a:lnTo>
                    <a:close/>
                    <a:moveTo>
                      <a:pt x="5649" y="13404"/>
                    </a:moveTo>
                    <a:cubicBezTo>
                      <a:pt x="5250" y="13550"/>
                      <a:pt x="4837" y="13617"/>
                      <a:pt x="4424" y="13617"/>
                    </a:cubicBezTo>
                    <a:cubicBezTo>
                      <a:pt x="4250" y="13617"/>
                      <a:pt x="4077" y="13603"/>
                      <a:pt x="3904" y="13577"/>
                    </a:cubicBezTo>
                    <a:lnTo>
                      <a:pt x="3811" y="14243"/>
                    </a:lnTo>
                    <a:cubicBezTo>
                      <a:pt x="4011" y="14283"/>
                      <a:pt x="4211" y="14296"/>
                      <a:pt x="4424" y="14296"/>
                    </a:cubicBezTo>
                    <a:cubicBezTo>
                      <a:pt x="4917" y="14296"/>
                      <a:pt x="5410" y="14203"/>
                      <a:pt x="5889" y="14016"/>
                    </a:cubicBezTo>
                    <a:lnTo>
                      <a:pt x="5649" y="1340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1"/>
              <p:cNvSpPr/>
              <p:nvPr/>
            </p:nvSpPr>
            <p:spPr>
              <a:xfrm>
                <a:off x="-1217125" y="3957000"/>
                <a:ext cx="45000" cy="35650"/>
              </a:xfrm>
              <a:custGeom>
                <a:avLst/>
                <a:gdLst/>
                <a:ahLst/>
                <a:cxnLst/>
                <a:rect l="l" t="t" r="r" b="b"/>
                <a:pathLst>
                  <a:path w="1800" h="1426" extrusionOk="0">
                    <a:moveTo>
                      <a:pt x="574" y="0"/>
                    </a:moveTo>
                    <a:lnTo>
                      <a:pt x="1" y="1119"/>
                    </a:lnTo>
                    <a:lnTo>
                      <a:pt x="587" y="1426"/>
                    </a:lnTo>
                    <a:lnTo>
                      <a:pt x="933" y="773"/>
                    </a:lnTo>
                    <a:lnTo>
                      <a:pt x="1653" y="946"/>
                    </a:lnTo>
                    <a:lnTo>
                      <a:pt x="1799" y="293"/>
                    </a:lnTo>
                    <a:lnTo>
                      <a:pt x="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1"/>
              <p:cNvSpPr/>
              <p:nvPr/>
            </p:nvSpPr>
            <p:spPr>
              <a:xfrm>
                <a:off x="-1504225" y="3986300"/>
                <a:ext cx="279800" cy="183225"/>
              </a:xfrm>
              <a:custGeom>
                <a:avLst/>
                <a:gdLst/>
                <a:ahLst/>
                <a:cxnLst/>
                <a:rect l="l" t="t" r="r" b="b"/>
                <a:pathLst>
                  <a:path w="11192" h="7329" extrusionOk="0">
                    <a:moveTo>
                      <a:pt x="613" y="1"/>
                    </a:moveTo>
                    <a:lnTo>
                      <a:pt x="1" y="281"/>
                    </a:lnTo>
                    <a:lnTo>
                      <a:pt x="800" y="2012"/>
                    </a:lnTo>
                    <a:lnTo>
                      <a:pt x="1399" y="1733"/>
                    </a:lnTo>
                    <a:lnTo>
                      <a:pt x="613" y="1"/>
                    </a:lnTo>
                    <a:close/>
                    <a:moveTo>
                      <a:pt x="10606" y="1639"/>
                    </a:moveTo>
                    <a:lnTo>
                      <a:pt x="9713" y="3318"/>
                    </a:lnTo>
                    <a:lnTo>
                      <a:pt x="10312" y="3625"/>
                    </a:lnTo>
                    <a:lnTo>
                      <a:pt x="11192" y="1946"/>
                    </a:lnTo>
                    <a:lnTo>
                      <a:pt x="10606" y="1639"/>
                    </a:lnTo>
                    <a:close/>
                    <a:moveTo>
                      <a:pt x="2199" y="3465"/>
                    </a:moveTo>
                    <a:lnTo>
                      <a:pt x="1586" y="3744"/>
                    </a:lnTo>
                    <a:lnTo>
                      <a:pt x="2132" y="4944"/>
                    </a:lnTo>
                    <a:cubicBezTo>
                      <a:pt x="2225" y="5143"/>
                      <a:pt x="2332" y="5330"/>
                      <a:pt x="2439" y="5503"/>
                    </a:cubicBezTo>
                    <a:lnTo>
                      <a:pt x="2998" y="5143"/>
                    </a:lnTo>
                    <a:cubicBezTo>
                      <a:pt x="2905" y="4983"/>
                      <a:pt x="2812" y="4837"/>
                      <a:pt x="2745" y="4677"/>
                    </a:cubicBezTo>
                    <a:lnTo>
                      <a:pt x="2199" y="3465"/>
                    </a:lnTo>
                    <a:close/>
                    <a:moveTo>
                      <a:pt x="8834" y="4983"/>
                    </a:moveTo>
                    <a:cubicBezTo>
                      <a:pt x="8527" y="5490"/>
                      <a:pt x="8114" y="5903"/>
                      <a:pt x="7608" y="6196"/>
                    </a:cubicBezTo>
                    <a:lnTo>
                      <a:pt x="7941" y="6769"/>
                    </a:lnTo>
                    <a:cubicBezTo>
                      <a:pt x="8541" y="6422"/>
                      <a:pt x="9047" y="5929"/>
                      <a:pt x="9407" y="5330"/>
                    </a:cubicBezTo>
                    <a:lnTo>
                      <a:pt x="8834" y="4983"/>
                    </a:lnTo>
                    <a:close/>
                    <a:moveTo>
                      <a:pt x="4264" y="6289"/>
                    </a:moveTo>
                    <a:lnTo>
                      <a:pt x="3957" y="6875"/>
                    </a:lnTo>
                    <a:cubicBezTo>
                      <a:pt x="4544" y="7182"/>
                      <a:pt x="5196" y="7328"/>
                      <a:pt x="5863" y="7328"/>
                    </a:cubicBezTo>
                    <a:lnTo>
                      <a:pt x="5956" y="7328"/>
                    </a:lnTo>
                    <a:lnTo>
                      <a:pt x="5943" y="6662"/>
                    </a:lnTo>
                    <a:lnTo>
                      <a:pt x="5836" y="6662"/>
                    </a:lnTo>
                    <a:cubicBezTo>
                      <a:pt x="5290" y="6662"/>
                      <a:pt x="4757" y="6529"/>
                      <a:pt x="4264" y="62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1"/>
              <p:cNvSpPr/>
              <p:nvPr/>
            </p:nvSpPr>
            <p:spPr>
              <a:xfrm>
                <a:off x="-1543200" y="3901700"/>
                <a:ext cx="34675" cy="48000"/>
              </a:xfrm>
              <a:custGeom>
                <a:avLst/>
                <a:gdLst/>
                <a:ahLst/>
                <a:cxnLst/>
                <a:rect l="l" t="t" r="r" b="b"/>
                <a:pathLst>
                  <a:path w="1387" h="1920" extrusionOk="0">
                    <a:moveTo>
                      <a:pt x="640" y="1"/>
                    </a:moveTo>
                    <a:lnTo>
                      <a:pt x="1" y="1693"/>
                    </a:lnTo>
                    <a:lnTo>
                      <a:pt x="627" y="1919"/>
                    </a:lnTo>
                    <a:lnTo>
                      <a:pt x="694" y="1746"/>
                    </a:lnTo>
                    <a:lnTo>
                      <a:pt x="773" y="1919"/>
                    </a:lnTo>
                    <a:lnTo>
                      <a:pt x="1386" y="1639"/>
                    </a:lnTo>
                    <a:lnTo>
                      <a:pt x="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1"/>
              <p:cNvSpPr/>
              <p:nvPr/>
            </p:nvSpPr>
            <p:spPr>
              <a:xfrm>
                <a:off x="-1824975" y="3989975"/>
                <a:ext cx="280150" cy="204850"/>
              </a:xfrm>
              <a:custGeom>
                <a:avLst/>
                <a:gdLst/>
                <a:ahLst/>
                <a:cxnLst/>
                <a:rect l="l" t="t" r="r" b="b"/>
                <a:pathLst>
                  <a:path w="11206" h="8194" extrusionOk="0">
                    <a:moveTo>
                      <a:pt x="10579" y="0"/>
                    </a:moveTo>
                    <a:lnTo>
                      <a:pt x="9899" y="1839"/>
                    </a:lnTo>
                    <a:lnTo>
                      <a:pt x="10512" y="2065"/>
                    </a:lnTo>
                    <a:lnTo>
                      <a:pt x="11205" y="240"/>
                    </a:lnTo>
                    <a:lnTo>
                      <a:pt x="10579" y="0"/>
                    </a:lnTo>
                    <a:close/>
                    <a:moveTo>
                      <a:pt x="560" y="2891"/>
                    </a:moveTo>
                    <a:lnTo>
                      <a:pt x="1" y="3238"/>
                    </a:lnTo>
                    <a:lnTo>
                      <a:pt x="1026" y="4916"/>
                    </a:lnTo>
                    <a:lnTo>
                      <a:pt x="1586" y="4570"/>
                    </a:lnTo>
                    <a:lnTo>
                      <a:pt x="560" y="2891"/>
                    </a:lnTo>
                    <a:close/>
                    <a:moveTo>
                      <a:pt x="9207" y="3677"/>
                    </a:moveTo>
                    <a:lnTo>
                      <a:pt x="8581" y="5343"/>
                    </a:lnTo>
                    <a:lnTo>
                      <a:pt x="8514" y="5503"/>
                    </a:lnTo>
                    <a:lnTo>
                      <a:pt x="9127" y="5756"/>
                    </a:lnTo>
                    <a:cubicBezTo>
                      <a:pt x="9153" y="5702"/>
                      <a:pt x="9180" y="5636"/>
                      <a:pt x="9193" y="5583"/>
                    </a:cubicBezTo>
                    <a:lnTo>
                      <a:pt x="9833" y="3917"/>
                    </a:lnTo>
                    <a:lnTo>
                      <a:pt x="9207" y="3677"/>
                    </a:lnTo>
                    <a:close/>
                    <a:moveTo>
                      <a:pt x="2625" y="6195"/>
                    </a:moveTo>
                    <a:lnTo>
                      <a:pt x="2092" y="6608"/>
                    </a:lnTo>
                    <a:cubicBezTo>
                      <a:pt x="2532" y="7168"/>
                      <a:pt x="3105" y="7621"/>
                      <a:pt x="3758" y="7901"/>
                    </a:cubicBezTo>
                    <a:lnTo>
                      <a:pt x="4024" y="7288"/>
                    </a:lnTo>
                    <a:cubicBezTo>
                      <a:pt x="3465" y="7048"/>
                      <a:pt x="2985" y="6675"/>
                      <a:pt x="2625" y="6195"/>
                    </a:cubicBezTo>
                    <a:close/>
                    <a:moveTo>
                      <a:pt x="7421" y="6875"/>
                    </a:moveTo>
                    <a:cubicBezTo>
                      <a:pt x="6942" y="7235"/>
                      <a:pt x="6369" y="7461"/>
                      <a:pt x="5769" y="7528"/>
                    </a:cubicBezTo>
                    <a:lnTo>
                      <a:pt x="5849" y="8194"/>
                    </a:lnTo>
                    <a:cubicBezTo>
                      <a:pt x="6555" y="8114"/>
                      <a:pt x="7235" y="7834"/>
                      <a:pt x="7821" y="7408"/>
                    </a:cubicBezTo>
                    <a:lnTo>
                      <a:pt x="7421" y="687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6" name="Google Shape;2186;p71"/>
          <p:cNvGrpSpPr/>
          <p:nvPr/>
        </p:nvGrpSpPr>
        <p:grpSpPr>
          <a:xfrm>
            <a:off x="6844934" y="1863003"/>
            <a:ext cx="1508037" cy="1251305"/>
            <a:chOff x="6529497" y="1558203"/>
            <a:chExt cx="1508037" cy="1251305"/>
          </a:xfrm>
        </p:grpSpPr>
        <p:grpSp>
          <p:nvGrpSpPr>
            <p:cNvPr id="2187" name="Google Shape;2187;p71"/>
            <p:cNvGrpSpPr/>
            <p:nvPr/>
          </p:nvGrpSpPr>
          <p:grpSpPr>
            <a:xfrm>
              <a:off x="6635984" y="1658722"/>
              <a:ext cx="1314122" cy="1069354"/>
              <a:chOff x="13491280" y="1006765"/>
              <a:chExt cx="1158123" cy="942411"/>
            </a:xfrm>
          </p:grpSpPr>
          <p:sp>
            <p:nvSpPr>
              <p:cNvPr id="2188" name="Google Shape;2188;p71"/>
              <p:cNvSpPr/>
              <p:nvPr/>
            </p:nvSpPr>
            <p:spPr>
              <a:xfrm>
                <a:off x="13491280" y="1345702"/>
                <a:ext cx="611235" cy="594267"/>
              </a:xfrm>
              <a:custGeom>
                <a:avLst/>
                <a:gdLst/>
                <a:ahLst/>
                <a:cxnLst/>
                <a:rect l="l" t="t" r="r" b="b"/>
                <a:pathLst>
                  <a:path w="31736" h="30855" extrusionOk="0">
                    <a:moveTo>
                      <a:pt x="20746" y="0"/>
                    </a:moveTo>
                    <a:lnTo>
                      <a:pt x="260" y="18762"/>
                    </a:lnTo>
                    <a:cubicBezTo>
                      <a:pt x="0" y="19008"/>
                      <a:pt x="164" y="19487"/>
                      <a:pt x="548" y="19556"/>
                    </a:cubicBezTo>
                    <a:lnTo>
                      <a:pt x="7664" y="20746"/>
                    </a:lnTo>
                    <a:cubicBezTo>
                      <a:pt x="8882" y="20965"/>
                      <a:pt x="9799" y="21978"/>
                      <a:pt x="9908" y="23210"/>
                    </a:cubicBezTo>
                    <a:lnTo>
                      <a:pt x="10483" y="30408"/>
                    </a:lnTo>
                    <a:cubicBezTo>
                      <a:pt x="10512" y="30669"/>
                      <a:pt x="10745" y="30854"/>
                      <a:pt x="10972" y="30854"/>
                    </a:cubicBezTo>
                    <a:cubicBezTo>
                      <a:pt x="11066" y="30854"/>
                      <a:pt x="11159" y="30822"/>
                      <a:pt x="11235" y="30750"/>
                    </a:cubicBezTo>
                    <a:lnTo>
                      <a:pt x="31735" y="11988"/>
                    </a:lnTo>
                    <a:lnTo>
                      <a:pt x="207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1"/>
              <p:cNvSpPr/>
              <p:nvPr/>
            </p:nvSpPr>
            <p:spPr>
              <a:xfrm>
                <a:off x="14030002" y="1369950"/>
                <a:ext cx="619402" cy="579225"/>
              </a:xfrm>
              <a:custGeom>
                <a:avLst/>
                <a:gdLst/>
                <a:ahLst/>
                <a:cxnLst/>
                <a:rect l="l" t="t" r="r" b="b"/>
                <a:pathLst>
                  <a:path w="32160" h="30074" extrusionOk="0">
                    <a:moveTo>
                      <a:pt x="10073" y="0"/>
                    </a:moveTo>
                    <a:lnTo>
                      <a:pt x="1" y="12755"/>
                    </a:lnTo>
                    <a:lnTo>
                      <a:pt x="21787" y="29983"/>
                    </a:lnTo>
                    <a:cubicBezTo>
                      <a:pt x="21860" y="30046"/>
                      <a:pt x="21947" y="30074"/>
                      <a:pt x="22034" y="30074"/>
                    </a:cubicBezTo>
                    <a:cubicBezTo>
                      <a:pt x="22271" y="30074"/>
                      <a:pt x="22512" y="29867"/>
                      <a:pt x="22512" y="29587"/>
                    </a:cubicBezTo>
                    <a:lnTo>
                      <a:pt x="22567" y="22375"/>
                    </a:lnTo>
                    <a:cubicBezTo>
                      <a:pt x="22581" y="21130"/>
                      <a:pt x="23429" y="20062"/>
                      <a:pt x="24633" y="19747"/>
                    </a:cubicBezTo>
                    <a:lnTo>
                      <a:pt x="31640" y="18037"/>
                    </a:lnTo>
                    <a:cubicBezTo>
                      <a:pt x="32009" y="17955"/>
                      <a:pt x="32160" y="17462"/>
                      <a:pt x="31859" y="17243"/>
                    </a:cubicBezTo>
                    <a:lnTo>
                      <a:pt x="100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1"/>
              <p:cNvSpPr/>
              <p:nvPr/>
            </p:nvSpPr>
            <p:spPr>
              <a:xfrm>
                <a:off x="13672074" y="1006765"/>
                <a:ext cx="746710" cy="759345"/>
              </a:xfrm>
              <a:custGeom>
                <a:avLst/>
                <a:gdLst/>
                <a:ahLst/>
                <a:cxnLst/>
                <a:rect l="l" t="t" r="r" b="b"/>
                <a:pathLst>
                  <a:path w="38770" h="39426" extrusionOk="0">
                    <a:moveTo>
                      <a:pt x="19420" y="0"/>
                    </a:moveTo>
                    <a:cubicBezTo>
                      <a:pt x="17490" y="0"/>
                      <a:pt x="15766" y="1820"/>
                      <a:pt x="13809" y="2450"/>
                    </a:cubicBezTo>
                    <a:cubicBezTo>
                      <a:pt x="11852" y="3065"/>
                      <a:pt x="9389" y="2614"/>
                      <a:pt x="7829" y="3750"/>
                    </a:cubicBezTo>
                    <a:cubicBezTo>
                      <a:pt x="6200" y="4926"/>
                      <a:pt x="5872" y="7417"/>
                      <a:pt x="4722" y="9018"/>
                    </a:cubicBezTo>
                    <a:cubicBezTo>
                      <a:pt x="3559" y="10619"/>
                      <a:pt x="1260" y="11728"/>
                      <a:pt x="644" y="13589"/>
                    </a:cubicBezTo>
                    <a:cubicBezTo>
                      <a:pt x="28" y="15464"/>
                      <a:pt x="1233" y="17667"/>
                      <a:pt x="1233" y="19679"/>
                    </a:cubicBezTo>
                    <a:cubicBezTo>
                      <a:pt x="1233" y="21622"/>
                      <a:pt x="1" y="23825"/>
                      <a:pt x="630" y="25768"/>
                    </a:cubicBezTo>
                    <a:cubicBezTo>
                      <a:pt x="1260" y="27711"/>
                      <a:pt x="3545" y="28792"/>
                      <a:pt x="4681" y="30353"/>
                    </a:cubicBezTo>
                    <a:cubicBezTo>
                      <a:pt x="5858" y="31981"/>
                      <a:pt x="6159" y="34472"/>
                      <a:pt x="7774" y="35635"/>
                    </a:cubicBezTo>
                    <a:cubicBezTo>
                      <a:pt x="9375" y="36798"/>
                      <a:pt x="11879" y="36346"/>
                      <a:pt x="13740" y="36962"/>
                    </a:cubicBezTo>
                    <a:cubicBezTo>
                      <a:pt x="15615" y="37578"/>
                      <a:pt x="17339" y="39425"/>
                      <a:pt x="19351" y="39425"/>
                    </a:cubicBezTo>
                    <a:cubicBezTo>
                      <a:pt x="21281" y="39425"/>
                      <a:pt x="23005" y="37605"/>
                      <a:pt x="24962" y="36976"/>
                    </a:cubicBezTo>
                    <a:cubicBezTo>
                      <a:pt x="26905" y="36346"/>
                      <a:pt x="29382" y="36812"/>
                      <a:pt x="30942" y="35676"/>
                    </a:cubicBezTo>
                    <a:cubicBezTo>
                      <a:pt x="32571" y="34499"/>
                      <a:pt x="32885" y="32008"/>
                      <a:pt x="34048" y="30407"/>
                    </a:cubicBezTo>
                    <a:cubicBezTo>
                      <a:pt x="35212" y="28792"/>
                      <a:pt x="37511" y="27698"/>
                      <a:pt x="38127" y="25837"/>
                    </a:cubicBezTo>
                    <a:cubicBezTo>
                      <a:pt x="38742" y="23962"/>
                      <a:pt x="37538" y="21745"/>
                      <a:pt x="37538" y="19747"/>
                    </a:cubicBezTo>
                    <a:cubicBezTo>
                      <a:pt x="37538" y="17804"/>
                      <a:pt x="38770" y="15600"/>
                      <a:pt x="38140" y="13657"/>
                    </a:cubicBezTo>
                    <a:cubicBezTo>
                      <a:pt x="37511" y="11714"/>
                      <a:pt x="35225" y="10633"/>
                      <a:pt x="34090" y="9073"/>
                    </a:cubicBezTo>
                    <a:cubicBezTo>
                      <a:pt x="32913" y="7444"/>
                      <a:pt x="32598" y="4954"/>
                      <a:pt x="30997" y="3791"/>
                    </a:cubicBezTo>
                    <a:cubicBezTo>
                      <a:pt x="29396" y="2614"/>
                      <a:pt x="26891" y="3065"/>
                      <a:pt x="25030" y="2463"/>
                    </a:cubicBezTo>
                    <a:cubicBezTo>
                      <a:pt x="23155" y="1847"/>
                      <a:pt x="21431" y="0"/>
                      <a:pt x="19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1"/>
              <p:cNvSpPr/>
              <p:nvPr/>
            </p:nvSpPr>
            <p:spPr>
              <a:xfrm>
                <a:off x="13779352" y="1119570"/>
                <a:ext cx="533752" cy="533733"/>
              </a:xfrm>
              <a:custGeom>
                <a:avLst/>
                <a:gdLst/>
                <a:ahLst/>
                <a:cxnLst/>
                <a:rect l="l" t="t" r="r" b="b"/>
                <a:pathLst>
                  <a:path w="27713" h="27712" extrusionOk="0">
                    <a:moveTo>
                      <a:pt x="13850" y="0"/>
                    </a:moveTo>
                    <a:cubicBezTo>
                      <a:pt x="6200" y="0"/>
                      <a:pt x="1" y="6199"/>
                      <a:pt x="1" y="13849"/>
                    </a:cubicBezTo>
                    <a:cubicBezTo>
                      <a:pt x="1" y="21512"/>
                      <a:pt x="6200" y="27711"/>
                      <a:pt x="13850" y="27711"/>
                    </a:cubicBezTo>
                    <a:cubicBezTo>
                      <a:pt x="21513" y="27711"/>
                      <a:pt x="27712" y="21512"/>
                      <a:pt x="27712" y="13849"/>
                    </a:cubicBezTo>
                    <a:cubicBezTo>
                      <a:pt x="27712" y="6199"/>
                      <a:pt x="21513" y="0"/>
                      <a:pt x="13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1"/>
              <p:cNvSpPr/>
              <p:nvPr/>
            </p:nvSpPr>
            <p:spPr>
              <a:xfrm>
                <a:off x="13929850" y="1250847"/>
                <a:ext cx="154465" cy="135706"/>
              </a:xfrm>
              <a:custGeom>
                <a:avLst/>
                <a:gdLst/>
                <a:ahLst/>
                <a:cxnLst/>
                <a:rect l="l" t="t" r="r" b="b"/>
                <a:pathLst>
                  <a:path w="8020" h="7046" extrusionOk="0">
                    <a:moveTo>
                      <a:pt x="4001" y="0"/>
                    </a:moveTo>
                    <a:cubicBezTo>
                      <a:pt x="3351" y="0"/>
                      <a:pt x="2694" y="181"/>
                      <a:pt x="2108" y="560"/>
                    </a:cubicBezTo>
                    <a:cubicBezTo>
                      <a:pt x="466" y="1614"/>
                      <a:pt x="1" y="3803"/>
                      <a:pt x="1054" y="5432"/>
                    </a:cubicBezTo>
                    <a:cubicBezTo>
                      <a:pt x="1729" y="6474"/>
                      <a:pt x="2863" y="7045"/>
                      <a:pt x="4019" y="7045"/>
                    </a:cubicBezTo>
                    <a:cubicBezTo>
                      <a:pt x="4669" y="7045"/>
                      <a:pt x="5326" y="6865"/>
                      <a:pt x="5912" y="6486"/>
                    </a:cubicBezTo>
                    <a:cubicBezTo>
                      <a:pt x="7555" y="5432"/>
                      <a:pt x="8020" y="3242"/>
                      <a:pt x="6966" y="1614"/>
                    </a:cubicBezTo>
                    <a:cubicBezTo>
                      <a:pt x="6292" y="571"/>
                      <a:pt x="5158" y="0"/>
                      <a:pt x="4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1"/>
              <p:cNvSpPr/>
              <p:nvPr/>
            </p:nvSpPr>
            <p:spPr>
              <a:xfrm>
                <a:off x="13950246" y="1278812"/>
                <a:ext cx="92949" cy="78639"/>
              </a:xfrm>
              <a:custGeom>
                <a:avLst/>
                <a:gdLst/>
                <a:ahLst/>
                <a:cxnLst/>
                <a:rect l="l" t="t" r="r" b="b"/>
                <a:pathLst>
                  <a:path w="4826" h="4083" extrusionOk="0">
                    <a:moveTo>
                      <a:pt x="2682" y="1"/>
                    </a:moveTo>
                    <a:cubicBezTo>
                      <a:pt x="990" y="1"/>
                      <a:pt x="1" y="1997"/>
                      <a:pt x="1117" y="3337"/>
                    </a:cubicBezTo>
                    <a:cubicBezTo>
                      <a:pt x="1541" y="3850"/>
                      <a:pt x="2112" y="4082"/>
                      <a:pt x="2676" y="4082"/>
                    </a:cubicBezTo>
                    <a:cubicBezTo>
                      <a:pt x="3658" y="4082"/>
                      <a:pt x="4617" y="3376"/>
                      <a:pt x="4730" y="2228"/>
                    </a:cubicBezTo>
                    <a:cubicBezTo>
                      <a:pt x="4826" y="1106"/>
                      <a:pt x="4005" y="107"/>
                      <a:pt x="2896" y="11"/>
                    </a:cubicBezTo>
                    <a:cubicBezTo>
                      <a:pt x="2824" y="4"/>
                      <a:pt x="2752" y="1"/>
                      <a:pt x="2682"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1"/>
              <p:cNvSpPr/>
              <p:nvPr/>
            </p:nvSpPr>
            <p:spPr>
              <a:xfrm>
                <a:off x="14106637" y="1251001"/>
                <a:ext cx="160339" cy="135571"/>
              </a:xfrm>
              <a:custGeom>
                <a:avLst/>
                <a:gdLst/>
                <a:ahLst/>
                <a:cxnLst/>
                <a:rect l="l" t="t" r="r" b="b"/>
                <a:pathLst>
                  <a:path w="8325" h="7039" extrusionOk="0">
                    <a:moveTo>
                      <a:pt x="4608" y="1"/>
                    </a:moveTo>
                    <a:cubicBezTo>
                      <a:pt x="1705" y="1"/>
                      <a:pt x="1" y="3426"/>
                      <a:pt x="1920" y="5752"/>
                    </a:cubicBezTo>
                    <a:cubicBezTo>
                      <a:pt x="2645" y="6637"/>
                      <a:pt x="3630" y="7038"/>
                      <a:pt x="4602" y="7038"/>
                    </a:cubicBezTo>
                    <a:cubicBezTo>
                      <a:pt x="6291" y="7038"/>
                      <a:pt x="7942" y="5830"/>
                      <a:pt x="8133" y="3850"/>
                    </a:cubicBezTo>
                    <a:cubicBezTo>
                      <a:pt x="8324" y="1921"/>
                      <a:pt x="6901" y="196"/>
                      <a:pt x="4972" y="18"/>
                    </a:cubicBezTo>
                    <a:cubicBezTo>
                      <a:pt x="4848" y="6"/>
                      <a:pt x="4727" y="1"/>
                      <a:pt x="4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1"/>
              <p:cNvSpPr/>
              <p:nvPr/>
            </p:nvSpPr>
            <p:spPr>
              <a:xfrm>
                <a:off x="14143982" y="1279351"/>
                <a:ext cx="93199" cy="78947"/>
              </a:xfrm>
              <a:custGeom>
                <a:avLst/>
                <a:gdLst/>
                <a:ahLst/>
                <a:cxnLst/>
                <a:rect l="l" t="t" r="r" b="b"/>
                <a:pathLst>
                  <a:path w="4839" h="4099" extrusionOk="0">
                    <a:moveTo>
                      <a:pt x="2681" y="0"/>
                    </a:moveTo>
                    <a:cubicBezTo>
                      <a:pt x="990" y="0"/>
                      <a:pt x="0" y="1996"/>
                      <a:pt x="1117" y="3350"/>
                    </a:cubicBezTo>
                    <a:cubicBezTo>
                      <a:pt x="1542" y="3865"/>
                      <a:pt x="2117" y="4099"/>
                      <a:pt x="2684" y="4099"/>
                    </a:cubicBezTo>
                    <a:cubicBezTo>
                      <a:pt x="3668" y="4099"/>
                      <a:pt x="4625" y="3396"/>
                      <a:pt x="4729" y="2241"/>
                    </a:cubicBezTo>
                    <a:cubicBezTo>
                      <a:pt x="4839" y="1119"/>
                      <a:pt x="4018" y="120"/>
                      <a:pt x="2896" y="11"/>
                    </a:cubicBezTo>
                    <a:cubicBezTo>
                      <a:pt x="2823" y="3"/>
                      <a:pt x="2751" y="0"/>
                      <a:pt x="2681"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1"/>
              <p:cNvSpPr/>
              <p:nvPr/>
            </p:nvSpPr>
            <p:spPr>
              <a:xfrm>
                <a:off x="14073491" y="1364673"/>
                <a:ext cx="57741" cy="24537"/>
              </a:xfrm>
              <a:custGeom>
                <a:avLst/>
                <a:gdLst/>
                <a:ahLst/>
                <a:cxnLst/>
                <a:rect l="l" t="t" r="r" b="b"/>
                <a:pathLst>
                  <a:path w="2998" h="1274" fill="none" extrusionOk="0">
                    <a:moveTo>
                      <a:pt x="1" y="1"/>
                    </a:moveTo>
                    <a:cubicBezTo>
                      <a:pt x="1" y="1"/>
                      <a:pt x="1465" y="1273"/>
                      <a:pt x="2998" y="14"/>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1"/>
              <p:cNvSpPr/>
              <p:nvPr/>
            </p:nvSpPr>
            <p:spPr>
              <a:xfrm>
                <a:off x="13960955" y="1366156"/>
                <a:ext cx="71435" cy="62422"/>
              </a:xfrm>
              <a:custGeom>
                <a:avLst/>
                <a:gdLst/>
                <a:ahLst/>
                <a:cxnLst/>
                <a:rect l="l" t="t" r="r" b="b"/>
                <a:pathLst>
                  <a:path w="3709" h="3241" extrusionOk="0">
                    <a:moveTo>
                      <a:pt x="1733" y="0"/>
                    </a:moveTo>
                    <a:cubicBezTo>
                      <a:pt x="945" y="0"/>
                      <a:pt x="261" y="570"/>
                      <a:pt x="137" y="1374"/>
                    </a:cubicBezTo>
                    <a:cubicBezTo>
                      <a:pt x="0" y="2264"/>
                      <a:pt x="616" y="3085"/>
                      <a:pt x="1492" y="3222"/>
                    </a:cubicBezTo>
                    <a:cubicBezTo>
                      <a:pt x="1579" y="3235"/>
                      <a:pt x="1665" y="3241"/>
                      <a:pt x="1750" y="3241"/>
                    </a:cubicBezTo>
                    <a:cubicBezTo>
                      <a:pt x="2660" y="3241"/>
                      <a:pt x="3461" y="2536"/>
                      <a:pt x="3586" y="1785"/>
                    </a:cubicBezTo>
                    <a:cubicBezTo>
                      <a:pt x="3709" y="964"/>
                      <a:pt x="2984" y="170"/>
                      <a:pt x="1985" y="20"/>
                    </a:cubicBezTo>
                    <a:cubicBezTo>
                      <a:pt x="1900" y="6"/>
                      <a:pt x="1816" y="0"/>
                      <a:pt x="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1"/>
              <p:cNvSpPr/>
              <p:nvPr/>
            </p:nvSpPr>
            <p:spPr>
              <a:xfrm>
                <a:off x="14168905" y="1369257"/>
                <a:ext cx="72764" cy="62711"/>
              </a:xfrm>
              <a:custGeom>
                <a:avLst/>
                <a:gdLst/>
                <a:ahLst/>
                <a:cxnLst/>
                <a:rect l="l" t="t" r="r" b="b"/>
                <a:pathLst>
                  <a:path w="3778" h="3256" extrusionOk="0">
                    <a:moveTo>
                      <a:pt x="1953" y="0"/>
                    </a:moveTo>
                    <a:cubicBezTo>
                      <a:pt x="1060" y="0"/>
                      <a:pt x="262" y="689"/>
                      <a:pt x="137" y="1446"/>
                    </a:cubicBezTo>
                    <a:cubicBezTo>
                      <a:pt x="1" y="2267"/>
                      <a:pt x="712" y="3061"/>
                      <a:pt x="1725" y="3225"/>
                    </a:cubicBezTo>
                    <a:cubicBezTo>
                      <a:pt x="1828" y="3246"/>
                      <a:pt x="1932" y="3256"/>
                      <a:pt x="2034" y="3256"/>
                    </a:cubicBezTo>
                    <a:cubicBezTo>
                      <a:pt x="2808" y="3256"/>
                      <a:pt x="3508" y="2682"/>
                      <a:pt x="3641" y="1884"/>
                    </a:cubicBezTo>
                    <a:cubicBezTo>
                      <a:pt x="3778" y="981"/>
                      <a:pt x="3148" y="132"/>
                      <a:pt x="2231" y="23"/>
                    </a:cubicBezTo>
                    <a:cubicBezTo>
                      <a:pt x="2138" y="7"/>
                      <a:pt x="2045" y="0"/>
                      <a:pt x="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9" name="Google Shape;2199;p71"/>
            <p:cNvGrpSpPr/>
            <p:nvPr/>
          </p:nvGrpSpPr>
          <p:grpSpPr>
            <a:xfrm>
              <a:off x="6529497" y="1558203"/>
              <a:ext cx="1508037" cy="1251305"/>
              <a:chOff x="6529497" y="1558203"/>
              <a:chExt cx="1508037" cy="1251305"/>
            </a:xfrm>
          </p:grpSpPr>
          <p:sp>
            <p:nvSpPr>
              <p:cNvPr id="2200" name="Google Shape;2200;p71"/>
              <p:cNvSpPr/>
              <p:nvPr/>
            </p:nvSpPr>
            <p:spPr>
              <a:xfrm>
                <a:off x="7355821" y="2551883"/>
                <a:ext cx="37798" cy="14451"/>
              </a:xfrm>
              <a:custGeom>
                <a:avLst/>
                <a:gdLst/>
                <a:ahLst/>
                <a:cxnLst/>
                <a:rect l="l" t="t" r="r" b="b"/>
                <a:pathLst>
                  <a:path w="1640" h="627" fill="none" extrusionOk="0">
                    <a:moveTo>
                      <a:pt x="1640" y="626"/>
                    </a:moveTo>
                    <a:lnTo>
                      <a:pt x="867" y="0"/>
                    </a:lnTo>
                    <a:lnTo>
                      <a:pt x="547" y="187"/>
                    </a:lnTo>
                    <a:cubicBezTo>
                      <a:pt x="374" y="293"/>
                      <a:pt x="187" y="400"/>
                      <a:pt x="1" y="52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1"/>
              <p:cNvSpPr/>
              <p:nvPr/>
            </p:nvSpPr>
            <p:spPr>
              <a:xfrm>
                <a:off x="7186025" y="2581362"/>
                <a:ext cx="134505" cy="15050"/>
              </a:xfrm>
              <a:custGeom>
                <a:avLst/>
                <a:gdLst/>
                <a:ahLst/>
                <a:cxnLst/>
                <a:rect l="l" t="t" r="r" b="b"/>
                <a:pathLst>
                  <a:path w="5836" h="653" fill="none" extrusionOk="0">
                    <a:moveTo>
                      <a:pt x="5836" y="27"/>
                    </a:moveTo>
                    <a:cubicBezTo>
                      <a:pt x="4930" y="426"/>
                      <a:pt x="3957" y="640"/>
                      <a:pt x="2958" y="653"/>
                    </a:cubicBezTo>
                    <a:cubicBezTo>
                      <a:pt x="1946" y="640"/>
                      <a:pt x="933" y="413"/>
                      <a:pt x="0"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1"/>
              <p:cNvSpPr/>
              <p:nvPr/>
            </p:nvSpPr>
            <p:spPr>
              <a:xfrm>
                <a:off x="7131055" y="2561402"/>
                <a:ext cx="37176" cy="15672"/>
              </a:xfrm>
              <a:custGeom>
                <a:avLst/>
                <a:gdLst/>
                <a:ahLst/>
                <a:cxnLst/>
                <a:rect l="l" t="t" r="r" b="b"/>
                <a:pathLst>
                  <a:path w="1613" h="680" fill="none" extrusionOk="0">
                    <a:moveTo>
                      <a:pt x="1613" y="493"/>
                    </a:moveTo>
                    <a:cubicBezTo>
                      <a:pt x="1306" y="333"/>
                      <a:pt x="1013" y="160"/>
                      <a:pt x="747" y="0"/>
                    </a:cubicBezTo>
                    <a:lnTo>
                      <a:pt x="1" y="679"/>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1"/>
              <p:cNvSpPr/>
              <p:nvPr/>
            </p:nvSpPr>
            <p:spPr>
              <a:xfrm>
                <a:off x="6759817" y="2608996"/>
                <a:ext cx="336240" cy="190073"/>
              </a:xfrm>
              <a:custGeom>
                <a:avLst/>
                <a:gdLst/>
                <a:ahLst/>
                <a:cxnLst/>
                <a:rect l="l" t="t" r="r" b="b"/>
                <a:pathLst>
                  <a:path w="14589" h="8247" fill="none" extrusionOk="0">
                    <a:moveTo>
                      <a:pt x="14589" y="0"/>
                    </a:moveTo>
                    <a:lnTo>
                      <a:pt x="6662" y="7261"/>
                    </a:lnTo>
                    <a:cubicBezTo>
                      <a:pt x="5969" y="7887"/>
                      <a:pt x="5076" y="8247"/>
                      <a:pt x="4144" y="8247"/>
                    </a:cubicBezTo>
                    <a:cubicBezTo>
                      <a:pt x="2172" y="8220"/>
                      <a:pt x="520" y="6701"/>
                      <a:pt x="360" y="4730"/>
                    </a:cubicBezTo>
                    <a:lnTo>
                      <a:pt x="0" y="29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1"/>
              <p:cNvSpPr/>
              <p:nvPr/>
            </p:nvSpPr>
            <p:spPr>
              <a:xfrm>
                <a:off x="6733404" y="2565066"/>
                <a:ext cx="24592" cy="27058"/>
              </a:xfrm>
              <a:custGeom>
                <a:avLst/>
                <a:gdLst/>
                <a:ahLst/>
                <a:cxnLst/>
                <a:rect l="l" t="t" r="r" b="b"/>
                <a:pathLst>
                  <a:path w="1067" h="1174" fill="none" extrusionOk="0">
                    <a:moveTo>
                      <a:pt x="1066" y="1173"/>
                    </a:moveTo>
                    <a:lnTo>
                      <a:pt x="986" y="174"/>
                    </a:lnTo>
                    <a:lnTo>
                      <a:pt x="0" y="1"/>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1"/>
              <p:cNvSpPr/>
              <p:nvPr/>
            </p:nvSpPr>
            <p:spPr>
              <a:xfrm>
                <a:off x="6529497" y="2247577"/>
                <a:ext cx="193783" cy="310450"/>
              </a:xfrm>
              <a:custGeom>
                <a:avLst/>
                <a:gdLst/>
                <a:ahLst/>
                <a:cxnLst/>
                <a:rect l="l" t="t" r="r" b="b"/>
                <a:pathLst>
                  <a:path w="8408" h="13470" fill="none" extrusionOk="0">
                    <a:moveTo>
                      <a:pt x="7009" y="13469"/>
                    </a:moveTo>
                    <a:lnTo>
                      <a:pt x="3438" y="12870"/>
                    </a:lnTo>
                    <a:cubicBezTo>
                      <a:pt x="1999" y="12617"/>
                      <a:pt x="827" y="11578"/>
                      <a:pt x="414" y="10192"/>
                    </a:cubicBezTo>
                    <a:cubicBezTo>
                      <a:pt x="1" y="8820"/>
                      <a:pt x="414" y="7328"/>
                      <a:pt x="1466" y="6355"/>
                    </a:cubicBezTo>
                    <a:lnTo>
                      <a:pt x="8408"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1"/>
              <p:cNvSpPr/>
              <p:nvPr/>
            </p:nvSpPr>
            <p:spPr>
              <a:xfrm>
                <a:off x="6739235" y="2194750"/>
                <a:ext cx="16917" cy="38397"/>
              </a:xfrm>
              <a:custGeom>
                <a:avLst/>
                <a:gdLst/>
                <a:ahLst/>
                <a:cxnLst/>
                <a:rect l="l" t="t" r="r" b="b"/>
                <a:pathLst>
                  <a:path w="734" h="1666" fill="none" extrusionOk="0">
                    <a:moveTo>
                      <a:pt x="1" y="1666"/>
                    </a:moveTo>
                    <a:lnTo>
                      <a:pt x="733" y="986"/>
                    </a:lnTo>
                    <a:cubicBezTo>
                      <a:pt x="680" y="667"/>
                      <a:pt x="640" y="334"/>
                      <a:pt x="627"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1"/>
              <p:cNvSpPr/>
              <p:nvPr/>
            </p:nvSpPr>
            <p:spPr>
              <a:xfrm>
                <a:off x="6746910" y="1558203"/>
                <a:ext cx="1017017" cy="589578"/>
              </a:xfrm>
              <a:custGeom>
                <a:avLst/>
                <a:gdLst/>
                <a:ahLst/>
                <a:cxnLst/>
                <a:rect l="l" t="t" r="r" b="b"/>
                <a:pathLst>
                  <a:path w="44127" h="25581" fill="none" extrusionOk="0">
                    <a:moveTo>
                      <a:pt x="427" y="25580"/>
                    </a:moveTo>
                    <a:cubicBezTo>
                      <a:pt x="520" y="25034"/>
                      <a:pt x="640" y="24514"/>
                      <a:pt x="760" y="24035"/>
                    </a:cubicBezTo>
                    <a:cubicBezTo>
                      <a:pt x="907" y="23448"/>
                      <a:pt x="1040" y="22836"/>
                      <a:pt x="1040" y="22489"/>
                    </a:cubicBezTo>
                    <a:cubicBezTo>
                      <a:pt x="1040" y="22076"/>
                      <a:pt x="907" y="21437"/>
                      <a:pt x="760" y="20824"/>
                    </a:cubicBezTo>
                    <a:cubicBezTo>
                      <a:pt x="427" y="19332"/>
                      <a:pt x="1" y="17493"/>
                      <a:pt x="640" y="15521"/>
                    </a:cubicBezTo>
                    <a:cubicBezTo>
                      <a:pt x="1293" y="13549"/>
                      <a:pt x="2732" y="12297"/>
                      <a:pt x="3891" y="11298"/>
                    </a:cubicBezTo>
                    <a:cubicBezTo>
                      <a:pt x="4357" y="10885"/>
                      <a:pt x="4850" y="10459"/>
                      <a:pt x="5077" y="10152"/>
                    </a:cubicBezTo>
                    <a:cubicBezTo>
                      <a:pt x="5303" y="9832"/>
                      <a:pt x="5543" y="9259"/>
                      <a:pt x="5783" y="8687"/>
                    </a:cubicBezTo>
                    <a:cubicBezTo>
                      <a:pt x="6382" y="7274"/>
                      <a:pt x="7128" y="5516"/>
                      <a:pt x="8847" y="4277"/>
                    </a:cubicBezTo>
                    <a:cubicBezTo>
                      <a:pt x="10499" y="3078"/>
                      <a:pt x="12378" y="2918"/>
                      <a:pt x="13883" y="2771"/>
                    </a:cubicBezTo>
                    <a:cubicBezTo>
                      <a:pt x="14523" y="2718"/>
                      <a:pt x="15189" y="2665"/>
                      <a:pt x="15588" y="2531"/>
                    </a:cubicBezTo>
                    <a:cubicBezTo>
                      <a:pt x="16001" y="2398"/>
                      <a:pt x="16574" y="2065"/>
                      <a:pt x="17134" y="1732"/>
                    </a:cubicBezTo>
                    <a:cubicBezTo>
                      <a:pt x="18413" y="959"/>
                      <a:pt x="20025" y="0"/>
                      <a:pt x="22077" y="0"/>
                    </a:cubicBezTo>
                    <a:cubicBezTo>
                      <a:pt x="24195" y="0"/>
                      <a:pt x="25820" y="999"/>
                      <a:pt x="27139" y="1799"/>
                    </a:cubicBezTo>
                    <a:cubicBezTo>
                      <a:pt x="27672" y="2118"/>
                      <a:pt x="28205" y="2451"/>
                      <a:pt x="28565" y="2558"/>
                    </a:cubicBezTo>
                    <a:cubicBezTo>
                      <a:pt x="28925" y="2678"/>
                      <a:pt x="29577" y="2745"/>
                      <a:pt x="30204" y="2798"/>
                    </a:cubicBezTo>
                    <a:cubicBezTo>
                      <a:pt x="31722" y="2931"/>
                      <a:pt x="33614" y="3104"/>
                      <a:pt x="35306" y="4330"/>
                    </a:cubicBezTo>
                    <a:cubicBezTo>
                      <a:pt x="36998" y="5556"/>
                      <a:pt x="37718" y="7288"/>
                      <a:pt x="38317" y="8687"/>
                    </a:cubicBezTo>
                    <a:cubicBezTo>
                      <a:pt x="38557" y="9273"/>
                      <a:pt x="38810" y="9872"/>
                      <a:pt x="39050" y="10205"/>
                    </a:cubicBezTo>
                    <a:cubicBezTo>
                      <a:pt x="39263" y="10499"/>
                      <a:pt x="39730" y="10898"/>
                      <a:pt x="40196" y="11298"/>
                    </a:cubicBezTo>
                    <a:cubicBezTo>
                      <a:pt x="41355" y="12310"/>
                      <a:pt x="42807" y="13563"/>
                      <a:pt x="43473" y="15601"/>
                    </a:cubicBezTo>
                    <a:cubicBezTo>
                      <a:pt x="44126" y="17640"/>
                      <a:pt x="43686" y="19505"/>
                      <a:pt x="43327" y="21010"/>
                    </a:cubicBezTo>
                    <a:cubicBezTo>
                      <a:pt x="43194" y="21597"/>
                      <a:pt x="43047" y="22196"/>
                      <a:pt x="43047" y="22556"/>
                    </a:cubicBezTo>
                    <a:cubicBezTo>
                      <a:pt x="43047" y="22955"/>
                      <a:pt x="43194" y="23595"/>
                      <a:pt x="43327" y="24221"/>
                    </a:cubicBezTo>
                    <a:cubicBezTo>
                      <a:pt x="43420" y="24621"/>
                      <a:pt x="43527" y="25060"/>
                      <a:pt x="43593" y="2550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1"/>
              <p:cNvSpPr/>
              <p:nvPr/>
            </p:nvSpPr>
            <p:spPr>
              <a:xfrm>
                <a:off x="7755016" y="2169259"/>
                <a:ext cx="19060" cy="37176"/>
              </a:xfrm>
              <a:custGeom>
                <a:avLst/>
                <a:gdLst/>
                <a:ahLst/>
                <a:cxnLst/>
                <a:rect l="l" t="t" r="r" b="b"/>
                <a:pathLst>
                  <a:path w="827" h="1613" fill="none" extrusionOk="0">
                    <a:moveTo>
                      <a:pt x="1" y="1"/>
                    </a:moveTo>
                    <a:cubicBezTo>
                      <a:pt x="27" y="320"/>
                      <a:pt x="41" y="653"/>
                      <a:pt x="41" y="1000"/>
                    </a:cubicBezTo>
                    <a:lnTo>
                      <a:pt x="827" y="161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1"/>
              <p:cNvSpPr/>
              <p:nvPr/>
            </p:nvSpPr>
            <p:spPr>
              <a:xfrm>
                <a:off x="7810908" y="2235592"/>
                <a:ext cx="226626" cy="326422"/>
              </a:xfrm>
              <a:custGeom>
                <a:avLst/>
                <a:gdLst/>
                <a:ahLst/>
                <a:cxnLst/>
                <a:rect l="l" t="t" r="r" b="b"/>
                <a:pathLst>
                  <a:path w="9833" h="14163" fill="none" extrusionOk="0">
                    <a:moveTo>
                      <a:pt x="1" y="0"/>
                    </a:moveTo>
                    <a:lnTo>
                      <a:pt x="8181" y="6462"/>
                    </a:lnTo>
                    <a:cubicBezTo>
                      <a:pt x="9313" y="7355"/>
                      <a:pt x="9833" y="8807"/>
                      <a:pt x="9513" y="10206"/>
                    </a:cubicBezTo>
                    <a:cubicBezTo>
                      <a:pt x="9193" y="11631"/>
                      <a:pt x="8114" y="12750"/>
                      <a:pt x="6702" y="13097"/>
                    </a:cubicBezTo>
                    <a:lnTo>
                      <a:pt x="2359" y="1416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1"/>
              <p:cNvSpPr/>
              <p:nvPr/>
            </p:nvSpPr>
            <p:spPr>
              <a:xfrm>
                <a:off x="7819804" y="2567533"/>
                <a:ext cx="22448" cy="28579"/>
              </a:xfrm>
              <a:custGeom>
                <a:avLst/>
                <a:gdLst/>
                <a:ahLst/>
                <a:cxnLst/>
                <a:rect l="l" t="t" r="r" b="b"/>
                <a:pathLst>
                  <a:path w="974" h="1240" fill="none" extrusionOk="0">
                    <a:moveTo>
                      <a:pt x="973" y="0"/>
                    </a:moveTo>
                    <a:lnTo>
                      <a:pt x="1" y="240"/>
                    </a:lnTo>
                    <a:lnTo>
                      <a:pt x="1" y="124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1"/>
              <p:cNvSpPr/>
              <p:nvPr/>
            </p:nvSpPr>
            <p:spPr>
              <a:xfrm>
                <a:off x="7411713" y="2580440"/>
                <a:ext cx="407802" cy="229069"/>
              </a:xfrm>
              <a:custGeom>
                <a:avLst/>
                <a:gdLst/>
                <a:ahLst/>
                <a:cxnLst/>
                <a:rect l="l" t="t" r="r" b="b"/>
                <a:pathLst>
                  <a:path w="17694" h="9939" fill="none" extrusionOk="0">
                    <a:moveTo>
                      <a:pt x="17694" y="2651"/>
                    </a:moveTo>
                    <a:lnTo>
                      <a:pt x="17667" y="6169"/>
                    </a:lnTo>
                    <a:cubicBezTo>
                      <a:pt x="17640" y="8247"/>
                      <a:pt x="15948" y="9926"/>
                      <a:pt x="13870" y="9939"/>
                    </a:cubicBezTo>
                    <a:lnTo>
                      <a:pt x="13870" y="9939"/>
                    </a:lnTo>
                    <a:cubicBezTo>
                      <a:pt x="13031" y="9939"/>
                      <a:pt x="12218" y="9659"/>
                      <a:pt x="11552" y="9140"/>
                    </a:cubicBezTo>
                    <a:lnTo>
                      <a:pt x="1"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2" name="Google Shape;2212;p71"/>
          <p:cNvGrpSpPr/>
          <p:nvPr/>
        </p:nvGrpSpPr>
        <p:grpSpPr>
          <a:xfrm>
            <a:off x="4767015" y="1842884"/>
            <a:ext cx="1129641" cy="1443945"/>
            <a:chOff x="3994378" y="1461884"/>
            <a:chExt cx="1129641" cy="1443945"/>
          </a:xfrm>
        </p:grpSpPr>
        <p:grpSp>
          <p:nvGrpSpPr>
            <p:cNvPr id="2213" name="Google Shape;2213;p71"/>
            <p:cNvGrpSpPr/>
            <p:nvPr/>
          </p:nvGrpSpPr>
          <p:grpSpPr>
            <a:xfrm>
              <a:off x="4091678" y="1561310"/>
              <a:ext cx="942271" cy="1251291"/>
              <a:chOff x="13657109" y="2005145"/>
              <a:chExt cx="830414" cy="1102751"/>
            </a:xfrm>
          </p:grpSpPr>
          <p:sp>
            <p:nvSpPr>
              <p:cNvPr id="2214" name="Google Shape;2214;p71"/>
              <p:cNvSpPr/>
              <p:nvPr/>
            </p:nvSpPr>
            <p:spPr>
              <a:xfrm>
                <a:off x="13657109" y="2491942"/>
                <a:ext cx="483349" cy="615954"/>
              </a:xfrm>
              <a:custGeom>
                <a:avLst/>
                <a:gdLst/>
                <a:ahLst/>
                <a:cxnLst/>
                <a:rect l="l" t="t" r="r" b="b"/>
                <a:pathLst>
                  <a:path w="25096" h="31981" extrusionOk="0">
                    <a:moveTo>
                      <a:pt x="9878" y="1"/>
                    </a:moveTo>
                    <a:lnTo>
                      <a:pt x="107" y="26002"/>
                    </a:lnTo>
                    <a:cubicBezTo>
                      <a:pt x="0" y="26300"/>
                      <a:pt x="256" y="26597"/>
                      <a:pt x="568" y="26597"/>
                    </a:cubicBezTo>
                    <a:cubicBezTo>
                      <a:pt x="614" y="26597"/>
                      <a:pt x="662" y="26591"/>
                      <a:pt x="710" y="26577"/>
                    </a:cubicBezTo>
                    <a:lnTo>
                      <a:pt x="7607" y="24414"/>
                    </a:lnTo>
                    <a:cubicBezTo>
                      <a:pt x="7869" y="24336"/>
                      <a:pt x="8136" y="24298"/>
                      <a:pt x="8399" y="24298"/>
                    </a:cubicBezTo>
                    <a:cubicBezTo>
                      <a:pt x="9329" y="24298"/>
                      <a:pt x="10215" y="24770"/>
                      <a:pt x="10727" y="25591"/>
                    </a:cubicBezTo>
                    <a:lnTo>
                      <a:pt x="14490" y="31749"/>
                    </a:lnTo>
                    <a:cubicBezTo>
                      <a:pt x="14587" y="31905"/>
                      <a:pt x="14753" y="31981"/>
                      <a:pt x="14913" y="31981"/>
                    </a:cubicBezTo>
                    <a:cubicBezTo>
                      <a:pt x="15090" y="31981"/>
                      <a:pt x="15260" y="31888"/>
                      <a:pt x="15325" y="31708"/>
                    </a:cubicBezTo>
                    <a:lnTo>
                      <a:pt x="25096" y="5707"/>
                    </a:lnTo>
                    <a:lnTo>
                      <a:pt x="9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1"/>
              <p:cNvSpPr/>
              <p:nvPr/>
            </p:nvSpPr>
            <p:spPr>
              <a:xfrm>
                <a:off x="13978866" y="2466384"/>
                <a:ext cx="508657" cy="621077"/>
              </a:xfrm>
              <a:custGeom>
                <a:avLst/>
                <a:gdLst/>
                <a:ahLst/>
                <a:cxnLst/>
                <a:rect l="l" t="t" r="r" b="b"/>
                <a:pathLst>
                  <a:path w="26410" h="32247" extrusionOk="0">
                    <a:moveTo>
                      <a:pt x="14794" y="1"/>
                    </a:moveTo>
                    <a:lnTo>
                      <a:pt x="1" y="6706"/>
                    </a:lnTo>
                    <a:lnTo>
                      <a:pt x="11482" y="32009"/>
                    </a:lnTo>
                    <a:cubicBezTo>
                      <a:pt x="11555" y="32168"/>
                      <a:pt x="11715" y="32247"/>
                      <a:pt x="11879" y="32247"/>
                    </a:cubicBezTo>
                    <a:cubicBezTo>
                      <a:pt x="12053" y="32247"/>
                      <a:pt x="12233" y="32158"/>
                      <a:pt x="12317" y="31982"/>
                    </a:cubicBezTo>
                    <a:lnTo>
                      <a:pt x="15670" y="25591"/>
                    </a:lnTo>
                    <a:cubicBezTo>
                      <a:pt x="16157" y="24684"/>
                      <a:pt x="17096" y="24153"/>
                      <a:pt x="18088" y="24153"/>
                    </a:cubicBezTo>
                    <a:cubicBezTo>
                      <a:pt x="18293" y="24153"/>
                      <a:pt x="18501" y="24175"/>
                      <a:pt x="18708" y="24222"/>
                    </a:cubicBezTo>
                    <a:lnTo>
                      <a:pt x="25714" y="25906"/>
                    </a:lnTo>
                    <a:cubicBezTo>
                      <a:pt x="25755" y="25916"/>
                      <a:pt x="25795" y="25921"/>
                      <a:pt x="25834" y="25921"/>
                    </a:cubicBezTo>
                    <a:cubicBezTo>
                      <a:pt x="26153" y="25921"/>
                      <a:pt x="26410" y="25595"/>
                      <a:pt x="26276" y="25290"/>
                    </a:cubicBezTo>
                    <a:lnTo>
                      <a:pt x="147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1"/>
              <p:cNvSpPr/>
              <p:nvPr/>
            </p:nvSpPr>
            <p:spPr>
              <a:xfrm>
                <a:off x="13668665" y="2005145"/>
                <a:ext cx="746691" cy="759345"/>
              </a:xfrm>
              <a:custGeom>
                <a:avLst/>
                <a:gdLst/>
                <a:ahLst/>
                <a:cxnLst/>
                <a:rect l="l" t="t" r="r" b="b"/>
                <a:pathLst>
                  <a:path w="38769" h="39426" extrusionOk="0">
                    <a:moveTo>
                      <a:pt x="19419" y="0"/>
                    </a:moveTo>
                    <a:cubicBezTo>
                      <a:pt x="17489" y="0"/>
                      <a:pt x="15751" y="1820"/>
                      <a:pt x="13808" y="2450"/>
                    </a:cubicBezTo>
                    <a:cubicBezTo>
                      <a:pt x="11865" y="3079"/>
                      <a:pt x="9388" y="2614"/>
                      <a:pt x="7828" y="3750"/>
                    </a:cubicBezTo>
                    <a:cubicBezTo>
                      <a:pt x="6199" y="4927"/>
                      <a:pt x="5871" y="7418"/>
                      <a:pt x="4721" y="9019"/>
                    </a:cubicBezTo>
                    <a:cubicBezTo>
                      <a:pt x="3558" y="10633"/>
                      <a:pt x="1259" y="11728"/>
                      <a:pt x="643" y="13589"/>
                    </a:cubicBezTo>
                    <a:cubicBezTo>
                      <a:pt x="27" y="15464"/>
                      <a:pt x="1232" y="17681"/>
                      <a:pt x="1232" y="19679"/>
                    </a:cubicBezTo>
                    <a:cubicBezTo>
                      <a:pt x="1232" y="21622"/>
                      <a:pt x="0" y="23825"/>
                      <a:pt x="630" y="25769"/>
                    </a:cubicBezTo>
                    <a:cubicBezTo>
                      <a:pt x="1259" y="27712"/>
                      <a:pt x="3544" y="28793"/>
                      <a:pt x="4680" y="30367"/>
                    </a:cubicBezTo>
                    <a:cubicBezTo>
                      <a:pt x="5857" y="31981"/>
                      <a:pt x="6158" y="34472"/>
                      <a:pt x="7773" y="35635"/>
                    </a:cubicBezTo>
                    <a:cubicBezTo>
                      <a:pt x="9374" y="36812"/>
                      <a:pt x="11878" y="36347"/>
                      <a:pt x="13739" y="36963"/>
                    </a:cubicBezTo>
                    <a:cubicBezTo>
                      <a:pt x="15614" y="37578"/>
                      <a:pt x="17339" y="39426"/>
                      <a:pt x="19350" y="39426"/>
                    </a:cubicBezTo>
                    <a:cubicBezTo>
                      <a:pt x="21280" y="39426"/>
                      <a:pt x="23004" y="37606"/>
                      <a:pt x="24961" y="36990"/>
                    </a:cubicBezTo>
                    <a:cubicBezTo>
                      <a:pt x="26904" y="36361"/>
                      <a:pt x="29381" y="36812"/>
                      <a:pt x="30941" y="35676"/>
                    </a:cubicBezTo>
                    <a:cubicBezTo>
                      <a:pt x="32570" y="34499"/>
                      <a:pt x="32898" y="32009"/>
                      <a:pt x="34048" y="30408"/>
                    </a:cubicBezTo>
                    <a:cubicBezTo>
                      <a:pt x="35211" y="28807"/>
                      <a:pt x="37496" y="27712"/>
                      <a:pt x="38126" y="25837"/>
                    </a:cubicBezTo>
                    <a:cubicBezTo>
                      <a:pt x="38741" y="23976"/>
                      <a:pt x="37537" y="21759"/>
                      <a:pt x="37537" y="19747"/>
                    </a:cubicBezTo>
                    <a:cubicBezTo>
                      <a:pt x="37537" y="17804"/>
                      <a:pt x="38769" y="15601"/>
                      <a:pt x="38139" y="13658"/>
                    </a:cubicBezTo>
                    <a:cubicBezTo>
                      <a:pt x="37510" y="11714"/>
                      <a:pt x="35224" y="10633"/>
                      <a:pt x="34089" y="9073"/>
                    </a:cubicBezTo>
                    <a:cubicBezTo>
                      <a:pt x="32912" y="7445"/>
                      <a:pt x="32597" y="4954"/>
                      <a:pt x="30996" y="3791"/>
                    </a:cubicBezTo>
                    <a:cubicBezTo>
                      <a:pt x="29395" y="2628"/>
                      <a:pt x="26890" y="3079"/>
                      <a:pt x="25029" y="2464"/>
                    </a:cubicBezTo>
                    <a:cubicBezTo>
                      <a:pt x="23155" y="1848"/>
                      <a:pt x="21430" y="0"/>
                      <a:pt x="19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1"/>
              <p:cNvSpPr/>
              <p:nvPr/>
            </p:nvSpPr>
            <p:spPr>
              <a:xfrm>
                <a:off x="13775924" y="2117951"/>
                <a:ext cx="533752" cy="533733"/>
              </a:xfrm>
              <a:custGeom>
                <a:avLst/>
                <a:gdLst/>
                <a:ahLst/>
                <a:cxnLst/>
                <a:rect l="l" t="t" r="r" b="b"/>
                <a:pathLst>
                  <a:path w="27713" h="27712" extrusionOk="0">
                    <a:moveTo>
                      <a:pt x="13863" y="0"/>
                    </a:moveTo>
                    <a:cubicBezTo>
                      <a:pt x="6200" y="0"/>
                      <a:pt x="1" y="6200"/>
                      <a:pt x="1" y="13849"/>
                    </a:cubicBezTo>
                    <a:cubicBezTo>
                      <a:pt x="1" y="21513"/>
                      <a:pt x="6200" y="27712"/>
                      <a:pt x="13863" y="27712"/>
                    </a:cubicBezTo>
                    <a:cubicBezTo>
                      <a:pt x="21513" y="27712"/>
                      <a:pt x="27712" y="21513"/>
                      <a:pt x="27712" y="13849"/>
                    </a:cubicBezTo>
                    <a:cubicBezTo>
                      <a:pt x="27712" y="6200"/>
                      <a:pt x="21513" y="0"/>
                      <a:pt x="1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1"/>
              <p:cNvSpPr/>
              <p:nvPr/>
            </p:nvSpPr>
            <p:spPr>
              <a:xfrm>
                <a:off x="13870279" y="2368023"/>
                <a:ext cx="154484" cy="135590"/>
              </a:xfrm>
              <a:custGeom>
                <a:avLst/>
                <a:gdLst/>
                <a:ahLst/>
                <a:cxnLst/>
                <a:rect l="l" t="t" r="r" b="b"/>
                <a:pathLst>
                  <a:path w="8021" h="7040" extrusionOk="0">
                    <a:moveTo>
                      <a:pt x="4010" y="1"/>
                    </a:moveTo>
                    <a:cubicBezTo>
                      <a:pt x="3357" y="1"/>
                      <a:pt x="2697" y="183"/>
                      <a:pt x="2108" y="564"/>
                    </a:cubicBezTo>
                    <a:cubicBezTo>
                      <a:pt x="480" y="1618"/>
                      <a:pt x="1" y="3794"/>
                      <a:pt x="1055" y="5422"/>
                    </a:cubicBezTo>
                    <a:cubicBezTo>
                      <a:pt x="1727" y="6471"/>
                      <a:pt x="2857" y="7039"/>
                      <a:pt x="4014" y="7039"/>
                    </a:cubicBezTo>
                    <a:cubicBezTo>
                      <a:pt x="4669" y="7039"/>
                      <a:pt x="5333" y="6857"/>
                      <a:pt x="5926" y="6476"/>
                    </a:cubicBezTo>
                    <a:cubicBezTo>
                      <a:pt x="7555" y="5422"/>
                      <a:pt x="8020" y="3246"/>
                      <a:pt x="6966" y="1618"/>
                    </a:cubicBezTo>
                    <a:cubicBezTo>
                      <a:pt x="6294" y="570"/>
                      <a:pt x="5164" y="1"/>
                      <a:pt x="4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1"/>
              <p:cNvSpPr/>
              <p:nvPr/>
            </p:nvSpPr>
            <p:spPr>
              <a:xfrm>
                <a:off x="13890945" y="2395815"/>
                <a:ext cx="92949" cy="78754"/>
              </a:xfrm>
              <a:custGeom>
                <a:avLst/>
                <a:gdLst/>
                <a:ahLst/>
                <a:cxnLst/>
                <a:rect l="l" t="t" r="r" b="b"/>
                <a:pathLst>
                  <a:path w="4826" h="4089" extrusionOk="0">
                    <a:moveTo>
                      <a:pt x="2670" y="0"/>
                    </a:moveTo>
                    <a:cubicBezTo>
                      <a:pt x="990" y="0"/>
                      <a:pt x="1" y="1997"/>
                      <a:pt x="1117" y="3350"/>
                    </a:cubicBezTo>
                    <a:cubicBezTo>
                      <a:pt x="1536" y="3858"/>
                      <a:pt x="2105" y="4089"/>
                      <a:pt x="2668" y="4089"/>
                    </a:cubicBezTo>
                    <a:cubicBezTo>
                      <a:pt x="3652" y="4089"/>
                      <a:pt x="4617" y="3385"/>
                      <a:pt x="4730" y="2228"/>
                    </a:cubicBezTo>
                    <a:cubicBezTo>
                      <a:pt x="4826" y="1106"/>
                      <a:pt x="4005" y="120"/>
                      <a:pt x="2883" y="11"/>
                    </a:cubicBezTo>
                    <a:cubicBezTo>
                      <a:pt x="2811" y="4"/>
                      <a:pt x="2739"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1"/>
              <p:cNvSpPr/>
              <p:nvPr/>
            </p:nvSpPr>
            <p:spPr>
              <a:xfrm>
                <a:off x="14047336" y="2368004"/>
                <a:ext cx="160339" cy="135629"/>
              </a:xfrm>
              <a:custGeom>
                <a:avLst/>
                <a:gdLst/>
                <a:ahLst/>
                <a:cxnLst/>
                <a:rect l="l" t="t" r="r" b="b"/>
                <a:pathLst>
                  <a:path w="8325" h="7042" extrusionOk="0">
                    <a:moveTo>
                      <a:pt x="4609" y="0"/>
                    </a:moveTo>
                    <a:cubicBezTo>
                      <a:pt x="1706" y="0"/>
                      <a:pt x="0" y="3438"/>
                      <a:pt x="1920" y="5752"/>
                    </a:cubicBezTo>
                    <a:cubicBezTo>
                      <a:pt x="2647" y="6640"/>
                      <a:pt x="3635" y="7042"/>
                      <a:pt x="4611" y="7042"/>
                    </a:cubicBezTo>
                    <a:cubicBezTo>
                      <a:pt x="6296" y="7042"/>
                      <a:pt x="7942" y="5840"/>
                      <a:pt x="8133" y="3863"/>
                    </a:cubicBezTo>
                    <a:cubicBezTo>
                      <a:pt x="8324" y="1920"/>
                      <a:pt x="6901" y="209"/>
                      <a:pt x="4972" y="18"/>
                    </a:cubicBezTo>
                    <a:cubicBezTo>
                      <a:pt x="4849" y="6"/>
                      <a:pt x="4728" y="0"/>
                      <a:pt x="46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1"/>
              <p:cNvSpPr/>
              <p:nvPr/>
            </p:nvSpPr>
            <p:spPr>
              <a:xfrm>
                <a:off x="14084662" y="2396605"/>
                <a:ext cx="92968" cy="78696"/>
              </a:xfrm>
              <a:custGeom>
                <a:avLst/>
                <a:gdLst/>
                <a:ahLst/>
                <a:cxnLst/>
                <a:rect l="l" t="t" r="r" b="b"/>
                <a:pathLst>
                  <a:path w="4827" h="4086" extrusionOk="0">
                    <a:moveTo>
                      <a:pt x="2670" y="0"/>
                    </a:moveTo>
                    <a:cubicBezTo>
                      <a:pt x="991" y="0"/>
                      <a:pt x="1" y="1996"/>
                      <a:pt x="1118" y="3336"/>
                    </a:cubicBezTo>
                    <a:cubicBezTo>
                      <a:pt x="1543" y="3852"/>
                      <a:pt x="2117" y="4085"/>
                      <a:pt x="2682" y="4085"/>
                    </a:cubicBezTo>
                    <a:cubicBezTo>
                      <a:pt x="3662" y="4085"/>
                      <a:pt x="4618" y="3382"/>
                      <a:pt x="4730" y="2228"/>
                    </a:cubicBezTo>
                    <a:cubicBezTo>
                      <a:pt x="4826" y="1106"/>
                      <a:pt x="4005" y="107"/>
                      <a:pt x="2883" y="11"/>
                    </a:cubicBezTo>
                    <a:cubicBezTo>
                      <a:pt x="2811" y="4"/>
                      <a:pt x="2740" y="0"/>
                      <a:pt x="2670" y="0"/>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1"/>
              <p:cNvSpPr/>
              <p:nvPr/>
            </p:nvSpPr>
            <p:spPr>
              <a:xfrm>
                <a:off x="14013939" y="2481676"/>
                <a:ext cx="57722" cy="24518"/>
              </a:xfrm>
              <a:custGeom>
                <a:avLst/>
                <a:gdLst/>
                <a:ahLst/>
                <a:cxnLst/>
                <a:rect l="l" t="t" r="r" b="b"/>
                <a:pathLst>
                  <a:path w="2997" h="1273" fill="none" extrusionOk="0">
                    <a:moveTo>
                      <a:pt x="0" y="0"/>
                    </a:moveTo>
                    <a:cubicBezTo>
                      <a:pt x="0" y="0"/>
                      <a:pt x="1478" y="1273"/>
                      <a:pt x="299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1"/>
              <p:cNvSpPr/>
              <p:nvPr/>
            </p:nvSpPr>
            <p:spPr>
              <a:xfrm>
                <a:off x="13901653" y="2483159"/>
                <a:ext cx="71185" cy="62422"/>
              </a:xfrm>
              <a:custGeom>
                <a:avLst/>
                <a:gdLst/>
                <a:ahLst/>
                <a:cxnLst/>
                <a:rect l="l" t="t" r="r" b="b"/>
                <a:pathLst>
                  <a:path w="3696" h="3241" extrusionOk="0">
                    <a:moveTo>
                      <a:pt x="1737" y="0"/>
                    </a:moveTo>
                    <a:cubicBezTo>
                      <a:pt x="947" y="0"/>
                      <a:pt x="261" y="580"/>
                      <a:pt x="137" y="1374"/>
                    </a:cubicBezTo>
                    <a:cubicBezTo>
                      <a:pt x="0" y="2263"/>
                      <a:pt x="616" y="3084"/>
                      <a:pt x="1492" y="3221"/>
                    </a:cubicBezTo>
                    <a:cubicBezTo>
                      <a:pt x="1579" y="3234"/>
                      <a:pt x="1665" y="3240"/>
                      <a:pt x="1750" y="3240"/>
                    </a:cubicBezTo>
                    <a:cubicBezTo>
                      <a:pt x="2660" y="3240"/>
                      <a:pt x="3461" y="2535"/>
                      <a:pt x="3586" y="1784"/>
                    </a:cubicBezTo>
                    <a:cubicBezTo>
                      <a:pt x="3695" y="963"/>
                      <a:pt x="2984" y="170"/>
                      <a:pt x="1985" y="19"/>
                    </a:cubicBezTo>
                    <a:cubicBezTo>
                      <a:pt x="1901" y="6"/>
                      <a:pt x="1818" y="0"/>
                      <a:pt x="1737"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1"/>
              <p:cNvSpPr/>
              <p:nvPr/>
            </p:nvSpPr>
            <p:spPr>
              <a:xfrm>
                <a:off x="14109603" y="2486241"/>
                <a:ext cx="72495" cy="62730"/>
              </a:xfrm>
              <a:custGeom>
                <a:avLst/>
                <a:gdLst/>
                <a:ahLst/>
                <a:cxnLst/>
                <a:rect l="l" t="t" r="r" b="b"/>
                <a:pathLst>
                  <a:path w="3764" h="3257" extrusionOk="0">
                    <a:moveTo>
                      <a:pt x="1943" y="1"/>
                    </a:moveTo>
                    <a:cubicBezTo>
                      <a:pt x="1049" y="1"/>
                      <a:pt x="248" y="701"/>
                      <a:pt x="124" y="1446"/>
                    </a:cubicBezTo>
                    <a:cubicBezTo>
                      <a:pt x="1" y="2268"/>
                      <a:pt x="712" y="3075"/>
                      <a:pt x="1711" y="3225"/>
                    </a:cubicBezTo>
                    <a:cubicBezTo>
                      <a:pt x="1818" y="3247"/>
                      <a:pt x="1924" y="3257"/>
                      <a:pt x="2029" y="3257"/>
                    </a:cubicBezTo>
                    <a:cubicBezTo>
                      <a:pt x="2808" y="3257"/>
                      <a:pt x="3494" y="2693"/>
                      <a:pt x="3627" y="1884"/>
                    </a:cubicBezTo>
                    <a:cubicBezTo>
                      <a:pt x="3764" y="981"/>
                      <a:pt x="3134" y="133"/>
                      <a:pt x="2217" y="23"/>
                    </a:cubicBezTo>
                    <a:cubicBezTo>
                      <a:pt x="2125" y="8"/>
                      <a:pt x="2034" y="1"/>
                      <a:pt x="1943"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71"/>
            <p:cNvGrpSpPr/>
            <p:nvPr/>
          </p:nvGrpSpPr>
          <p:grpSpPr>
            <a:xfrm>
              <a:off x="3994378" y="1461884"/>
              <a:ext cx="1129641" cy="1443945"/>
              <a:chOff x="3994378" y="1461884"/>
              <a:chExt cx="1129641" cy="1443945"/>
            </a:xfrm>
          </p:grpSpPr>
          <p:sp>
            <p:nvSpPr>
              <p:cNvPr id="2226" name="Google Shape;2226;p71"/>
              <p:cNvSpPr/>
              <p:nvPr/>
            </p:nvSpPr>
            <p:spPr>
              <a:xfrm>
                <a:off x="4234107" y="2735402"/>
                <a:ext cx="33905" cy="19450"/>
              </a:xfrm>
              <a:custGeom>
                <a:avLst/>
                <a:gdLst/>
                <a:ahLst/>
                <a:cxnLst/>
                <a:rect l="l" t="t" r="r" b="b"/>
                <a:pathLst>
                  <a:path w="1466" h="841" fill="none" extrusionOk="0">
                    <a:moveTo>
                      <a:pt x="1466" y="840"/>
                    </a:moveTo>
                    <a:lnTo>
                      <a:pt x="946" y="1"/>
                    </a:lnTo>
                    <a:lnTo>
                      <a:pt x="0" y="294"/>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1"/>
              <p:cNvSpPr/>
              <p:nvPr/>
            </p:nvSpPr>
            <p:spPr>
              <a:xfrm>
                <a:off x="3994378" y="1461884"/>
                <a:ext cx="1040252" cy="1329577"/>
              </a:xfrm>
              <a:custGeom>
                <a:avLst/>
                <a:gdLst/>
                <a:ahLst/>
                <a:cxnLst/>
                <a:rect l="l" t="t" r="r" b="b"/>
                <a:pathLst>
                  <a:path w="44979" h="57489" fill="none" extrusionOk="0">
                    <a:moveTo>
                      <a:pt x="8474" y="55943"/>
                    </a:moveTo>
                    <a:lnTo>
                      <a:pt x="5116" y="56996"/>
                    </a:lnTo>
                    <a:cubicBezTo>
                      <a:pt x="3531" y="57489"/>
                      <a:pt x="1799" y="56903"/>
                      <a:pt x="853" y="55530"/>
                    </a:cubicBezTo>
                    <a:cubicBezTo>
                      <a:pt x="160" y="54518"/>
                      <a:pt x="0" y="53239"/>
                      <a:pt x="426" y="52093"/>
                    </a:cubicBezTo>
                    <a:lnTo>
                      <a:pt x="6462" y="35999"/>
                    </a:lnTo>
                    <a:cubicBezTo>
                      <a:pt x="6315" y="35599"/>
                      <a:pt x="6115" y="35213"/>
                      <a:pt x="5876" y="34853"/>
                    </a:cubicBezTo>
                    <a:cubicBezTo>
                      <a:pt x="5676" y="34560"/>
                      <a:pt x="5196" y="34147"/>
                      <a:pt x="4743" y="33747"/>
                    </a:cubicBezTo>
                    <a:cubicBezTo>
                      <a:pt x="3584" y="32748"/>
                      <a:pt x="2132" y="31482"/>
                      <a:pt x="1466" y="29457"/>
                    </a:cubicBezTo>
                    <a:cubicBezTo>
                      <a:pt x="813" y="27419"/>
                      <a:pt x="1252" y="25554"/>
                      <a:pt x="1612" y="24048"/>
                    </a:cubicBezTo>
                    <a:cubicBezTo>
                      <a:pt x="1745" y="23462"/>
                      <a:pt x="1892" y="22849"/>
                      <a:pt x="1892" y="22489"/>
                    </a:cubicBezTo>
                    <a:cubicBezTo>
                      <a:pt x="1892" y="22090"/>
                      <a:pt x="1745" y="21450"/>
                      <a:pt x="1612" y="20824"/>
                    </a:cubicBezTo>
                    <a:cubicBezTo>
                      <a:pt x="1279" y="19345"/>
                      <a:pt x="853" y="17493"/>
                      <a:pt x="1492" y="15535"/>
                    </a:cubicBezTo>
                    <a:cubicBezTo>
                      <a:pt x="2132" y="13563"/>
                      <a:pt x="3584" y="12311"/>
                      <a:pt x="4730" y="11312"/>
                    </a:cubicBezTo>
                    <a:cubicBezTo>
                      <a:pt x="5209" y="10899"/>
                      <a:pt x="5702" y="10472"/>
                      <a:pt x="5929" y="10152"/>
                    </a:cubicBezTo>
                    <a:cubicBezTo>
                      <a:pt x="6155" y="9846"/>
                      <a:pt x="6395" y="9260"/>
                      <a:pt x="6635" y="8700"/>
                    </a:cubicBezTo>
                    <a:cubicBezTo>
                      <a:pt x="7234" y="7288"/>
                      <a:pt x="7981" y="5516"/>
                      <a:pt x="9686" y="4290"/>
                    </a:cubicBezTo>
                    <a:cubicBezTo>
                      <a:pt x="11351" y="3091"/>
                      <a:pt x="13216" y="2918"/>
                      <a:pt x="14722" y="2785"/>
                    </a:cubicBezTo>
                    <a:cubicBezTo>
                      <a:pt x="15361" y="2732"/>
                      <a:pt x="16041" y="2665"/>
                      <a:pt x="16441" y="2545"/>
                    </a:cubicBezTo>
                    <a:cubicBezTo>
                      <a:pt x="16840" y="2412"/>
                      <a:pt x="17413" y="2065"/>
                      <a:pt x="17973" y="1732"/>
                    </a:cubicBezTo>
                    <a:cubicBezTo>
                      <a:pt x="19265" y="960"/>
                      <a:pt x="20877" y="0"/>
                      <a:pt x="22916" y="0"/>
                    </a:cubicBezTo>
                    <a:cubicBezTo>
                      <a:pt x="25047" y="0"/>
                      <a:pt x="26673" y="1000"/>
                      <a:pt x="27992" y="1799"/>
                    </a:cubicBezTo>
                    <a:cubicBezTo>
                      <a:pt x="28511" y="2119"/>
                      <a:pt x="29057" y="2438"/>
                      <a:pt x="29417" y="2558"/>
                    </a:cubicBezTo>
                    <a:cubicBezTo>
                      <a:pt x="29777" y="2678"/>
                      <a:pt x="30430" y="2745"/>
                      <a:pt x="31056" y="2798"/>
                    </a:cubicBezTo>
                    <a:cubicBezTo>
                      <a:pt x="32575" y="2931"/>
                      <a:pt x="34467" y="3091"/>
                      <a:pt x="36159" y="4330"/>
                    </a:cubicBezTo>
                    <a:cubicBezTo>
                      <a:pt x="37837" y="5556"/>
                      <a:pt x="38570" y="7288"/>
                      <a:pt x="39170" y="8687"/>
                    </a:cubicBezTo>
                    <a:cubicBezTo>
                      <a:pt x="39409" y="9273"/>
                      <a:pt x="39662" y="9873"/>
                      <a:pt x="39902" y="10206"/>
                    </a:cubicBezTo>
                    <a:cubicBezTo>
                      <a:pt x="40115" y="10499"/>
                      <a:pt x="40582" y="10899"/>
                      <a:pt x="41048" y="11298"/>
                    </a:cubicBezTo>
                    <a:cubicBezTo>
                      <a:pt x="42207" y="12311"/>
                      <a:pt x="43659" y="13563"/>
                      <a:pt x="44312" y="15602"/>
                    </a:cubicBezTo>
                    <a:cubicBezTo>
                      <a:pt x="44978" y="17627"/>
                      <a:pt x="44539" y="19505"/>
                      <a:pt x="44179" y="20997"/>
                    </a:cubicBezTo>
                    <a:cubicBezTo>
                      <a:pt x="44046" y="21597"/>
                      <a:pt x="43899" y="22196"/>
                      <a:pt x="43899" y="22556"/>
                    </a:cubicBezTo>
                    <a:cubicBezTo>
                      <a:pt x="43899" y="22956"/>
                      <a:pt x="44046" y="23595"/>
                      <a:pt x="44179" y="24221"/>
                    </a:cubicBezTo>
                    <a:cubicBezTo>
                      <a:pt x="44512" y="25700"/>
                      <a:pt x="44938" y="27552"/>
                      <a:pt x="44299" y="29524"/>
                    </a:cubicBezTo>
                    <a:cubicBezTo>
                      <a:pt x="43912" y="30616"/>
                      <a:pt x="43286" y="31616"/>
                      <a:pt x="42460" y="32442"/>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1"/>
              <p:cNvSpPr/>
              <p:nvPr/>
            </p:nvSpPr>
            <p:spPr>
              <a:xfrm>
                <a:off x="4942839" y="2227919"/>
                <a:ext cx="17276" cy="36380"/>
              </a:xfrm>
              <a:custGeom>
                <a:avLst/>
                <a:gdLst/>
                <a:ahLst/>
                <a:cxnLst/>
                <a:rect l="l" t="t" r="r" b="b"/>
                <a:pathLst>
                  <a:path w="747" h="1573" fill="none" extrusionOk="0">
                    <a:moveTo>
                      <a:pt x="746" y="0"/>
                    </a:moveTo>
                    <a:cubicBezTo>
                      <a:pt x="506" y="227"/>
                      <a:pt x="280" y="426"/>
                      <a:pt x="53" y="626"/>
                    </a:cubicBezTo>
                    <a:lnTo>
                      <a:pt x="0" y="666"/>
                    </a:lnTo>
                    <a:lnTo>
                      <a:pt x="413" y="1572"/>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1"/>
              <p:cNvSpPr/>
              <p:nvPr/>
            </p:nvSpPr>
            <p:spPr>
              <a:xfrm>
                <a:off x="4910783" y="2307411"/>
                <a:ext cx="213236" cy="431397"/>
              </a:xfrm>
              <a:custGeom>
                <a:avLst/>
                <a:gdLst/>
                <a:ahLst/>
                <a:cxnLst/>
                <a:rect l="l" t="t" r="r" b="b"/>
                <a:pathLst>
                  <a:path w="9220" h="18653" fill="none" extrusionOk="0">
                    <a:moveTo>
                      <a:pt x="2638" y="0"/>
                    </a:moveTo>
                    <a:lnTo>
                      <a:pt x="8700" y="13337"/>
                    </a:lnTo>
                    <a:cubicBezTo>
                      <a:pt x="9220" y="14496"/>
                      <a:pt x="9127" y="15841"/>
                      <a:pt x="8434" y="16907"/>
                    </a:cubicBezTo>
                    <a:cubicBezTo>
                      <a:pt x="7728" y="18000"/>
                      <a:pt x="6529" y="18653"/>
                      <a:pt x="5223" y="18653"/>
                    </a:cubicBezTo>
                    <a:lnTo>
                      <a:pt x="5223" y="18653"/>
                    </a:lnTo>
                    <a:cubicBezTo>
                      <a:pt x="4930" y="18653"/>
                      <a:pt x="4624" y="18626"/>
                      <a:pt x="4330" y="18546"/>
                    </a:cubicBezTo>
                    <a:lnTo>
                      <a:pt x="1" y="17507"/>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1"/>
              <p:cNvSpPr/>
              <p:nvPr/>
            </p:nvSpPr>
            <p:spPr>
              <a:xfrm>
                <a:off x="4854395" y="2701519"/>
                <a:ext cx="33304" cy="20352"/>
              </a:xfrm>
              <a:custGeom>
                <a:avLst/>
                <a:gdLst/>
                <a:ahLst/>
                <a:cxnLst/>
                <a:rect l="l" t="t" r="r" b="b"/>
                <a:pathLst>
                  <a:path w="1440" h="880" fill="none" extrusionOk="0">
                    <a:moveTo>
                      <a:pt x="1439" y="227"/>
                    </a:moveTo>
                    <a:lnTo>
                      <a:pt x="467" y="0"/>
                    </a:lnTo>
                    <a:lnTo>
                      <a:pt x="0" y="88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1"/>
              <p:cNvSpPr/>
              <p:nvPr/>
            </p:nvSpPr>
            <p:spPr>
              <a:xfrm>
                <a:off x="4580158" y="2702444"/>
                <a:ext cx="253917" cy="178729"/>
              </a:xfrm>
              <a:custGeom>
                <a:avLst/>
                <a:gdLst/>
                <a:ahLst/>
                <a:cxnLst/>
                <a:rect l="l" t="t" r="r" b="b"/>
                <a:pathLst>
                  <a:path w="10979" h="7728" fill="none" extrusionOk="0">
                    <a:moveTo>
                      <a:pt x="10978" y="2532"/>
                    </a:moveTo>
                    <a:lnTo>
                      <a:pt x="9313" y="5689"/>
                    </a:lnTo>
                    <a:cubicBezTo>
                      <a:pt x="8660" y="6942"/>
                      <a:pt x="7354" y="7728"/>
                      <a:pt x="5929" y="7728"/>
                    </a:cubicBezTo>
                    <a:cubicBezTo>
                      <a:pt x="4463" y="7728"/>
                      <a:pt x="3131" y="6875"/>
                      <a:pt x="2518" y="5556"/>
                    </a:cubicBezTo>
                    <a:lnTo>
                      <a:pt x="0" y="0"/>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1"/>
              <p:cNvSpPr/>
              <p:nvPr/>
            </p:nvSpPr>
            <p:spPr>
              <a:xfrm>
                <a:off x="4553329" y="2661461"/>
                <a:ext cx="17901" cy="21601"/>
              </a:xfrm>
              <a:custGeom>
                <a:avLst/>
                <a:gdLst/>
                <a:ahLst/>
                <a:cxnLst/>
                <a:rect l="l" t="t" r="r" b="b"/>
                <a:pathLst>
                  <a:path w="774" h="934" fill="none" extrusionOk="0">
                    <a:moveTo>
                      <a:pt x="774" y="906"/>
                    </a:moveTo>
                    <a:lnTo>
                      <a:pt x="361" y="0"/>
                    </a:lnTo>
                    <a:lnTo>
                      <a:pt x="1" y="933"/>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1"/>
              <p:cNvSpPr/>
              <p:nvPr/>
            </p:nvSpPr>
            <p:spPr>
              <a:xfrm>
                <a:off x="4280318" y="2725549"/>
                <a:ext cx="257016" cy="180279"/>
              </a:xfrm>
              <a:custGeom>
                <a:avLst/>
                <a:gdLst/>
                <a:ahLst/>
                <a:cxnLst/>
                <a:rect l="l" t="t" r="r" b="b"/>
                <a:pathLst>
                  <a:path w="11113" h="7795" fill="none" extrusionOk="0">
                    <a:moveTo>
                      <a:pt x="11112" y="1"/>
                    </a:moveTo>
                    <a:lnTo>
                      <a:pt x="9114" y="5356"/>
                    </a:lnTo>
                    <a:cubicBezTo>
                      <a:pt x="8554" y="6822"/>
                      <a:pt x="7155" y="7795"/>
                      <a:pt x="5596" y="7781"/>
                    </a:cubicBezTo>
                    <a:cubicBezTo>
                      <a:pt x="4264" y="7781"/>
                      <a:pt x="3025" y="7088"/>
                      <a:pt x="2346" y="5956"/>
                    </a:cubicBezTo>
                    <a:lnTo>
                      <a:pt x="1" y="2106"/>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4" name="Google Shape;2234;p71"/>
          <p:cNvGrpSpPr/>
          <p:nvPr/>
        </p:nvGrpSpPr>
        <p:grpSpPr>
          <a:xfrm>
            <a:off x="3401479" y="2961187"/>
            <a:ext cx="1143838" cy="1493407"/>
            <a:chOff x="3987279" y="3113587"/>
            <a:chExt cx="1143838" cy="1493407"/>
          </a:xfrm>
        </p:grpSpPr>
        <p:sp>
          <p:nvSpPr>
            <p:cNvPr id="2235" name="Google Shape;2235;p71"/>
            <p:cNvSpPr/>
            <p:nvPr/>
          </p:nvSpPr>
          <p:spPr>
            <a:xfrm>
              <a:off x="4173854" y="3904783"/>
              <a:ext cx="483099" cy="616089"/>
            </a:xfrm>
            <a:custGeom>
              <a:avLst/>
              <a:gdLst/>
              <a:ahLst/>
              <a:cxnLst/>
              <a:rect l="l" t="t" r="r" b="b"/>
              <a:pathLst>
                <a:path w="25083" h="31988" extrusionOk="0">
                  <a:moveTo>
                    <a:pt x="9879" y="1"/>
                  </a:moveTo>
                  <a:lnTo>
                    <a:pt x="108" y="26002"/>
                  </a:lnTo>
                  <a:cubicBezTo>
                    <a:pt x="1" y="26299"/>
                    <a:pt x="257" y="26597"/>
                    <a:pt x="568" y="26597"/>
                  </a:cubicBezTo>
                  <a:cubicBezTo>
                    <a:pt x="615" y="26597"/>
                    <a:pt x="662" y="26591"/>
                    <a:pt x="710" y="26576"/>
                  </a:cubicBezTo>
                  <a:lnTo>
                    <a:pt x="7594" y="24414"/>
                  </a:lnTo>
                  <a:cubicBezTo>
                    <a:pt x="7856" y="24336"/>
                    <a:pt x="8123" y="24298"/>
                    <a:pt x="8386" y="24298"/>
                  </a:cubicBezTo>
                  <a:cubicBezTo>
                    <a:pt x="9316" y="24298"/>
                    <a:pt x="10202" y="24770"/>
                    <a:pt x="10714" y="25591"/>
                  </a:cubicBezTo>
                  <a:lnTo>
                    <a:pt x="14477" y="31749"/>
                  </a:lnTo>
                  <a:cubicBezTo>
                    <a:pt x="14583" y="31908"/>
                    <a:pt x="14754" y="31987"/>
                    <a:pt x="14915" y="31987"/>
                  </a:cubicBezTo>
                  <a:cubicBezTo>
                    <a:pt x="15087" y="31987"/>
                    <a:pt x="15248" y="31898"/>
                    <a:pt x="15312" y="31722"/>
                  </a:cubicBezTo>
                  <a:lnTo>
                    <a:pt x="25083" y="5721"/>
                  </a:lnTo>
                  <a:lnTo>
                    <a:pt x="9879"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1"/>
            <p:cNvSpPr/>
            <p:nvPr/>
          </p:nvSpPr>
          <p:spPr>
            <a:xfrm>
              <a:off x="4452661" y="3902145"/>
              <a:ext cx="508657" cy="621328"/>
            </a:xfrm>
            <a:custGeom>
              <a:avLst/>
              <a:gdLst/>
              <a:ahLst/>
              <a:cxnLst/>
              <a:rect l="l" t="t" r="r" b="b"/>
              <a:pathLst>
                <a:path w="26410" h="32260" extrusionOk="0">
                  <a:moveTo>
                    <a:pt x="14794" y="1"/>
                  </a:moveTo>
                  <a:lnTo>
                    <a:pt x="1" y="6720"/>
                  </a:lnTo>
                  <a:lnTo>
                    <a:pt x="11482" y="32009"/>
                  </a:lnTo>
                  <a:cubicBezTo>
                    <a:pt x="11556" y="32177"/>
                    <a:pt x="11719" y="32259"/>
                    <a:pt x="11885" y="32259"/>
                  </a:cubicBezTo>
                  <a:cubicBezTo>
                    <a:pt x="12057" y="32259"/>
                    <a:pt x="12233" y="32170"/>
                    <a:pt x="12317" y="31996"/>
                  </a:cubicBezTo>
                  <a:lnTo>
                    <a:pt x="15670" y="25605"/>
                  </a:lnTo>
                  <a:cubicBezTo>
                    <a:pt x="16159" y="24695"/>
                    <a:pt x="17092" y="24154"/>
                    <a:pt x="18092" y="24154"/>
                  </a:cubicBezTo>
                  <a:cubicBezTo>
                    <a:pt x="18296" y="24154"/>
                    <a:pt x="18502" y="24177"/>
                    <a:pt x="18708" y="24223"/>
                  </a:cubicBezTo>
                  <a:lnTo>
                    <a:pt x="25715" y="25906"/>
                  </a:lnTo>
                  <a:cubicBezTo>
                    <a:pt x="25755" y="25917"/>
                    <a:pt x="25795" y="25921"/>
                    <a:pt x="25834" y="25921"/>
                  </a:cubicBezTo>
                  <a:cubicBezTo>
                    <a:pt x="26153" y="25921"/>
                    <a:pt x="26410" y="25596"/>
                    <a:pt x="26276" y="25304"/>
                  </a:cubicBezTo>
                  <a:lnTo>
                    <a:pt x="147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1"/>
            <p:cNvSpPr/>
            <p:nvPr/>
          </p:nvSpPr>
          <p:spPr>
            <a:xfrm>
              <a:off x="4045467" y="3197113"/>
              <a:ext cx="989174" cy="985765"/>
            </a:xfrm>
            <a:custGeom>
              <a:avLst/>
              <a:gdLst/>
              <a:ahLst/>
              <a:cxnLst/>
              <a:rect l="l" t="t" r="r" b="b"/>
              <a:pathLst>
                <a:path w="51359" h="51182" extrusionOk="0">
                  <a:moveTo>
                    <a:pt x="22813" y="1"/>
                  </a:moveTo>
                  <a:cubicBezTo>
                    <a:pt x="8690" y="1"/>
                    <a:pt x="110" y="11290"/>
                    <a:pt x="110" y="25399"/>
                  </a:cubicBezTo>
                  <a:cubicBezTo>
                    <a:pt x="0" y="39604"/>
                    <a:pt x="11482" y="51181"/>
                    <a:pt x="25686" y="51181"/>
                  </a:cubicBezTo>
                  <a:cubicBezTo>
                    <a:pt x="39891" y="51181"/>
                    <a:pt x="51359" y="39604"/>
                    <a:pt x="51249" y="25399"/>
                  </a:cubicBezTo>
                  <a:cubicBezTo>
                    <a:pt x="51249" y="8855"/>
                    <a:pt x="36935" y="1"/>
                    <a:pt x="22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1"/>
            <p:cNvSpPr/>
            <p:nvPr/>
          </p:nvSpPr>
          <p:spPr>
            <a:xfrm>
              <a:off x="4096332" y="3247729"/>
              <a:ext cx="887443" cy="884265"/>
            </a:xfrm>
            <a:custGeom>
              <a:avLst/>
              <a:gdLst/>
              <a:ahLst/>
              <a:cxnLst/>
              <a:rect l="l" t="t" r="r" b="b"/>
              <a:pathLst>
                <a:path w="46077" h="45912" extrusionOk="0">
                  <a:moveTo>
                    <a:pt x="20473" y="0"/>
                  </a:moveTo>
                  <a:cubicBezTo>
                    <a:pt x="7814" y="0"/>
                    <a:pt x="110" y="10127"/>
                    <a:pt x="110" y="22785"/>
                  </a:cubicBezTo>
                  <a:cubicBezTo>
                    <a:pt x="0" y="35525"/>
                    <a:pt x="10305" y="45912"/>
                    <a:pt x="23045" y="45912"/>
                  </a:cubicBezTo>
                  <a:cubicBezTo>
                    <a:pt x="35786" y="45912"/>
                    <a:pt x="46077" y="35525"/>
                    <a:pt x="45967" y="22785"/>
                  </a:cubicBezTo>
                  <a:cubicBezTo>
                    <a:pt x="45967" y="7937"/>
                    <a:pt x="33131" y="0"/>
                    <a:pt x="20473" y="0"/>
                  </a:cubicBez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9" name="Google Shape;2239;p71"/>
            <p:cNvGrpSpPr/>
            <p:nvPr/>
          </p:nvGrpSpPr>
          <p:grpSpPr>
            <a:xfrm>
              <a:off x="4206104" y="3448017"/>
              <a:ext cx="619424" cy="483671"/>
              <a:chOff x="11082800" y="2923592"/>
              <a:chExt cx="619424" cy="483671"/>
            </a:xfrm>
          </p:grpSpPr>
          <p:sp>
            <p:nvSpPr>
              <p:cNvPr id="2240" name="Google Shape;2240;p71"/>
              <p:cNvSpPr/>
              <p:nvPr/>
            </p:nvSpPr>
            <p:spPr>
              <a:xfrm>
                <a:off x="11146269" y="2923592"/>
                <a:ext cx="555955" cy="483671"/>
              </a:xfrm>
              <a:custGeom>
                <a:avLst/>
                <a:gdLst/>
                <a:ahLst/>
                <a:cxnLst/>
                <a:rect l="l" t="t" r="r" b="b"/>
                <a:pathLst>
                  <a:path w="20733" h="18039" extrusionOk="0">
                    <a:moveTo>
                      <a:pt x="10938" y="1"/>
                    </a:moveTo>
                    <a:cubicBezTo>
                      <a:pt x="10345" y="1"/>
                      <a:pt x="9799" y="420"/>
                      <a:pt x="9676" y="1138"/>
                    </a:cubicBezTo>
                    <a:cubicBezTo>
                      <a:pt x="9388" y="2821"/>
                      <a:pt x="9676" y="9759"/>
                      <a:pt x="9676" y="9759"/>
                    </a:cubicBezTo>
                    <a:cubicBezTo>
                      <a:pt x="8478" y="6476"/>
                      <a:pt x="6732" y="5555"/>
                      <a:pt x="5221" y="5555"/>
                    </a:cubicBezTo>
                    <a:cubicBezTo>
                      <a:pt x="4194" y="5555"/>
                      <a:pt x="3275" y="5980"/>
                      <a:pt x="2710" y="6379"/>
                    </a:cubicBezTo>
                    <a:cubicBezTo>
                      <a:pt x="1547" y="7186"/>
                      <a:pt x="1" y="10238"/>
                      <a:pt x="2026" y="10457"/>
                    </a:cubicBezTo>
                    <a:cubicBezTo>
                      <a:pt x="2181" y="10474"/>
                      <a:pt x="2325" y="10482"/>
                      <a:pt x="2459" y="10482"/>
                    </a:cubicBezTo>
                    <a:cubicBezTo>
                      <a:pt x="4064" y="10482"/>
                      <a:pt x="4231" y="9357"/>
                      <a:pt x="4585" y="9130"/>
                    </a:cubicBezTo>
                    <a:cubicBezTo>
                      <a:pt x="4813" y="8990"/>
                      <a:pt x="5028" y="8930"/>
                      <a:pt x="5225" y="8930"/>
                    </a:cubicBezTo>
                    <a:cubicBezTo>
                      <a:pt x="6068" y="8930"/>
                      <a:pt x="6595" y="10023"/>
                      <a:pt x="6528" y="10621"/>
                    </a:cubicBezTo>
                    <a:cubicBezTo>
                      <a:pt x="6446" y="11374"/>
                      <a:pt x="6255" y="12455"/>
                      <a:pt x="4968" y="12455"/>
                    </a:cubicBezTo>
                    <a:cubicBezTo>
                      <a:pt x="3805" y="12455"/>
                      <a:pt x="3737" y="12168"/>
                      <a:pt x="3463" y="11374"/>
                    </a:cubicBezTo>
                    <a:cubicBezTo>
                      <a:pt x="3334" y="10995"/>
                      <a:pt x="2735" y="10643"/>
                      <a:pt x="2122" y="10643"/>
                    </a:cubicBezTo>
                    <a:cubicBezTo>
                      <a:pt x="1431" y="10643"/>
                      <a:pt x="723" y="11091"/>
                      <a:pt x="658" y="12455"/>
                    </a:cubicBezTo>
                    <a:cubicBezTo>
                      <a:pt x="548" y="15028"/>
                      <a:pt x="3846" y="15233"/>
                      <a:pt x="5748" y="15274"/>
                    </a:cubicBezTo>
                    <a:cubicBezTo>
                      <a:pt x="7650" y="15315"/>
                      <a:pt x="7801" y="18038"/>
                      <a:pt x="7801" y="18038"/>
                    </a:cubicBezTo>
                    <a:lnTo>
                      <a:pt x="16272" y="18038"/>
                    </a:lnTo>
                    <a:cubicBezTo>
                      <a:pt x="16272" y="14398"/>
                      <a:pt x="17531" y="12346"/>
                      <a:pt x="17531" y="12346"/>
                    </a:cubicBezTo>
                    <a:cubicBezTo>
                      <a:pt x="20733" y="5818"/>
                      <a:pt x="20062" y="5353"/>
                      <a:pt x="18954" y="5175"/>
                    </a:cubicBezTo>
                    <a:cubicBezTo>
                      <a:pt x="18936" y="5172"/>
                      <a:pt x="18917" y="5170"/>
                      <a:pt x="18898" y="5170"/>
                    </a:cubicBezTo>
                    <a:cubicBezTo>
                      <a:pt x="17780" y="5170"/>
                      <a:pt x="15478" y="10183"/>
                      <a:pt x="15478" y="10183"/>
                    </a:cubicBezTo>
                    <a:cubicBezTo>
                      <a:pt x="15478" y="10183"/>
                      <a:pt x="17038" y="5804"/>
                      <a:pt x="17284" y="3971"/>
                    </a:cubicBezTo>
                    <a:cubicBezTo>
                      <a:pt x="17444" y="2721"/>
                      <a:pt x="16804" y="2123"/>
                      <a:pt x="16020" y="2123"/>
                    </a:cubicBezTo>
                    <a:cubicBezTo>
                      <a:pt x="15662" y="2123"/>
                      <a:pt x="15273" y="2248"/>
                      <a:pt x="14917" y="2493"/>
                    </a:cubicBezTo>
                    <a:cubicBezTo>
                      <a:pt x="13767" y="3259"/>
                      <a:pt x="12659" y="9923"/>
                      <a:pt x="12659" y="9923"/>
                    </a:cubicBezTo>
                    <a:cubicBezTo>
                      <a:pt x="12659" y="9923"/>
                      <a:pt x="12782" y="5558"/>
                      <a:pt x="12659" y="2493"/>
                    </a:cubicBezTo>
                    <a:cubicBezTo>
                      <a:pt x="12589" y="738"/>
                      <a:pt x="11723" y="1"/>
                      <a:pt x="109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1"/>
              <p:cNvSpPr/>
              <p:nvPr/>
            </p:nvSpPr>
            <p:spPr>
              <a:xfrm>
                <a:off x="11082800" y="3103807"/>
                <a:ext cx="86988" cy="99099"/>
              </a:xfrm>
              <a:custGeom>
                <a:avLst/>
                <a:gdLst/>
                <a:ahLst/>
                <a:cxnLst/>
                <a:rect l="l" t="t" r="r" b="b"/>
                <a:pathLst>
                  <a:path w="3244" h="3696" extrusionOk="0">
                    <a:moveTo>
                      <a:pt x="1629" y="0"/>
                    </a:moveTo>
                    <a:lnTo>
                      <a:pt x="1259" y="1547"/>
                    </a:lnTo>
                    <a:lnTo>
                      <a:pt x="0" y="1916"/>
                    </a:lnTo>
                    <a:lnTo>
                      <a:pt x="1259" y="2286"/>
                    </a:lnTo>
                    <a:lnTo>
                      <a:pt x="1629" y="3695"/>
                    </a:lnTo>
                    <a:lnTo>
                      <a:pt x="2012" y="2286"/>
                    </a:lnTo>
                    <a:lnTo>
                      <a:pt x="3243" y="1916"/>
                    </a:lnTo>
                    <a:lnTo>
                      <a:pt x="2012" y="1547"/>
                    </a:lnTo>
                    <a:lnTo>
                      <a:pt x="1629"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1"/>
              <p:cNvSpPr/>
              <p:nvPr/>
            </p:nvSpPr>
            <p:spPr>
              <a:xfrm>
                <a:off x="11274707" y="2959603"/>
                <a:ext cx="86988" cy="99448"/>
              </a:xfrm>
              <a:custGeom>
                <a:avLst/>
                <a:gdLst/>
                <a:ahLst/>
                <a:cxnLst/>
                <a:rect l="l" t="t" r="r" b="b"/>
                <a:pathLst>
                  <a:path w="3244" h="3709" extrusionOk="0">
                    <a:moveTo>
                      <a:pt x="1642" y="0"/>
                    </a:moveTo>
                    <a:lnTo>
                      <a:pt x="1259" y="1546"/>
                    </a:lnTo>
                    <a:lnTo>
                      <a:pt x="0" y="1916"/>
                    </a:lnTo>
                    <a:lnTo>
                      <a:pt x="1259" y="2285"/>
                    </a:lnTo>
                    <a:lnTo>
                      <a:pt x="1642" y="3709"/>
                    </a:lnTo>
                    <a:lnTo>
                      <a:pt x="2012" y="2285"/>
                    </a:lnTo>
                    <a:lnTo>
                      <a:pt x="3244" y="1916"/>
                    </a:lnTo>
                    <a:lnTo>
                      <a:pt x="2012" y="1546"/>
                    </a:lnTo>
                    <a:lnTo>
                      <a:pt x="1642" y="0"/>
                    </a:ln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1"/>
              <p:cNvSpPr/>
              <p:nvPr/>
            </p:nvSpPr>
            <p:spPr>
              <a:xfrm>
                <a:off x="11147744" y="3104906"/>
                <a:ext cx="19843" cy="16892"/>
              </a:xfrm>
              <a:custGeom>
                <a:avLst/>
                <a:gdLst/>
                <a:ahLst/>
                <a:cxnLst/>
                <a:rect l="l" t="t" r="r" b="b"/>
                <a:pathLst>
                  <a:path w="740" h="630" extrusionOk="0">
                    <a:moveTo>
                      <a:pt x="425" y="0"/>
                    </a:moveTo>
                    <a:cubicBezTo>
                      <a:pt x="137" y="0"/>
                      <a:pt x="0" y="342"/>
                      <a:pt x="206" y="534"/>
                    </a:cubicBezTo>
                    <a:cubicBezTo>
                      <a:pt x="267" y="600"/>
                      <a:pt x="345" y="629"/>
                      <a:pt x="421" y="629"/>
                    </a:cubicBezTo>
                    <a:cubicBezTo>
                      <a:pt x="582" y="629"/>
                      <a:pt x="739" y="500"/>
                      <a:pt x="739" y="315"/>
                    </a:cubicBezTo>
                    <a:cubicBezTo>
                      <a:pt x="739" y="137"/>
                      <a:pt x="603" y="0"/>
                      <a:pt x="425"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1"/>
              <p:cNvSpPr/>
              <p:nvPr/>
            </p:nvSpPr>
            <p:spPr>
              <a:xfrm>
                <a:off x="11347721" y="3035915"/>
                <a:ext cx="16169" cy="16168"/>
              </a:xfrm>
              <a:custGeom>
                <a:avLst/>
                <a:gdLst/>
                <a:ahLst/>
                <a:cxnLst/>
                <a:rect l="l" t="t" r="r" b="b"/>
                <a:pathLst>
                  <a:path w="603" h="603" extrusionOk="0">
                    <a:moveTo>
                      <a:pt x="302" y="1"/>
                    </a:moveTo>
                    <a:cubicBezTo>
                      <a:pt x="137" y="1"/>
                      <a:pt x="1" y="137"/>
                      <a:pt x="1" y="302"/>
                    </a:cubicBezTo>
                    <a:cubicBezTo>
                      <a:pt x="1" y="466"/>
                      <a:pt x="137" y="603"/>
                      <a:pt x="302" y="603"/>
                    </a:cubicBezTo>
                    <a:cubicBezTo>
                      <a:pt x="466" y="603"/>
                      <a:pt x="603" y="466"/>
                      <a:pt x="603" y="302"/>
                    </a:cubicBezTo>
                    <a:cubicBezTo>
                      <a:pt x="603" y="137"/>
                      <a:pt x="466" y="1"/>
                      <a:pt x="302"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1"/>
              <p:cNvSpPr/>
              <p:nvPr/>
            </p:nvSpPr>
            <p:spPr>
              <a:xfrm>
                <a:off x="11283878" y="3026744"/>
                <a:ext cx="3700" cy="3325"/>
              </a:xfrm>
              <a:custGeom>
                <a:avLst/>
                <a:gdLst/>
                <a:ahLst/>
                <a:cxnLst/>
                <a:rect l="l" t="t" r="r" b="b"/>
                <a:pathLst>
                  <a:path w="138" h="124" extrusionOk="0">
                    <a:moveTo>
                      <a:pt x="83" y="0"/>
                    </a:moveTo>
                    <a:cubicBezTo>
                      <a:pt x="0" y="14"/>
                      <a:pt x="0" y="110"/>
                      <a:pt x="83" y="124"/>
                    </a:cubicBezTo>
                    <a:cubicBezTo>
                      <a:pt x="110" y="124"/>
                      <a:pt x="137" y="96"/>
                      <a:pt x="137" y="69"/>
                    </a:cubicBezTo>
                    <a:cubicBezTo>
                      <a:pt x="137" y="28"/>
                      <a:pt x="110" y="0"/>
                      <a:pt x="8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1"/>
              <p:cNvSpPr/>
              <p:nvPr/>
            </p:nvSpPr>
            <p:spPr>
              <a:xfrm>
                <a:off x="11345523" y="2966923"/>
                <a:ext cx="8474" cy="8848"/>
              </a:xfrm>
              <a:custGeom>
                <a:avLst/>
                <a:gdLst/>
                <a:ahLst/>
                <a:cxnLst/>
                <a:rect l="l" t="t" r="r" b="b"/>
                <a:pathLst>
                  <a:path w="316" h="330" extrusionOk="0">
                    <a:moveTo>
                      <a:pt x="151" y="1"/>
                    </a:moveTo>
                    <a:cubicBezTo>
                      <a:pt x="69" y="1"/>
                      <a:pt x="0" y="83"/>
                      <a:pt x="0" y="165"/>
                    </a:cubicBezTo>
                    <a:cubicBezTo>
                      <a:pt x="0" y="261"/>
                      <a:pt x="69" y="329"/>
                      <a:pt x="151" y="329"/>
                    </a:cubicBezTo>
                    <a:cubicBezTo>
                      <a:pt x="247" y="329"/>
                      <a:pt x="315" y="261"/>
                      <a:pt x="315" y="165"/>
                    </a:cubicBezTo>
                    <a:cubicBezTo>
                      <a:pt x="315" y="83"/>
                      <a:pt x="247" y="1"/>
                      <a:pt x="151" y="1"/>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1"/>
              <p:cNvSpPr/>
              <p:nvPr/>
            </p:nvSpPr>
            <p:spPr>
              <a:xfrm>
                <a:off x="11141871" y="3190040"/>
                <a:ext cx="10672" cy="9170"/>
              </a:xfrm>
              <a:custGeom>
                <a:avLst/>
                <a:gdLst/>
                <a:ahLst/>
                <a:cxnLst/>
                <a:rect l="l" t="t" r="r" b="b"/>
                <a:pathLst>
                  <a:path w="398" h="342" extrusionOk="0">
                    <a:moveTo>
                      <a:pt x="233" y="0"/>
                    </a:moveTo>
                    <a:cubicBezTo>
                      <a:pt x="83" y="0"/>
                      <a:pt x="0" y="178"/>
                      <a:pt x="110" y="287"/>
                    </a:cubicBezTo>
                    <a:cubicBezTo>
                      <a:pt x="147" y="325"/>
                      <a:pt x="192" y="341"/>
                      <a:pt x="235" y="341"/>
                    </a:cubicBezTo>
                    <a:cubicBezTo>
                      <a:pt x="319" y="341"/>
                      <a:pt x="397" y="278"/>
                      <a:pt x="397" y="178"/>
                    </a:cubicBezTo>
                    <a:cubicBezTo>
                      <a:pt x="397" y="82"/>
                      <a:pt x="329" y="0"/>
                      <a:pt x="233" y="0"/>
                    </a:cubicBezTo>
                    <a:close/>
                  </a:path>
                </a:pathLst>
              </a:custGeom>
              <a:solidFill>
                <a:srgbClr val="FFC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1"/>
              <p:cNvSpPr/>
              <p:nvPr/>
            </p:nvSpPr>
            <p:spPr>
              <a:xfrm>
                <a:off x="11416713" y="2937884"/>
                <a:ext cx="53228" cy="42283"/>
              </a:xfrm>
              <a:custGeom>
                <a:avLst/>
                <a:gdLst/>
                <a:ahLst/>
                <a:cxnLst/>
                <a:rect l="l" t="t" r="r" b="b"/>
                <a:pathLst>
                  <a:path w="1985" h="1577" extrusionOk="0">
                    <a:moveTo>
                      <a:pt x="1045" y="1"/>
                    </a:moveTo>
                    <a:cubicBezTo>
                      <a:pt x="1026" y="1"/>
                      <a:pt x="1006" y="1"/>
                      <a:pt x="986" y="3"/>
                    </a:cubicBezTo>
                    <a:cubicBezTo>
                      <a:pt x="0" y="57"/>
                      <a:pt x="178" y="1576"/>
                      <a:pt x="178" y="1576"/>
                    </a:cubicBezTo>
                    <a:lnTo>
                      <a:pt x="1985" y="1576"/>
                    </a:lnTo>
                    <a:cubicBezTo>
                      <a:pt x="1985" y="1576"/>
                      <a:pt x="19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1"/>
              <p:cNvSpPr/>
              <p:nvPr/>
            </p:nvSpPr>
            <p:spPr>
              <a:xfrm>
                <a:off x="11426983" y="3078468"/>
                <a:ext cx="40383" cy="2601"/>
              </a:xfrm>
              <a:custGeom>
                <a:avLst/>
                <a:gdLst/>
                <a:ahLst/>
                <a:cxnLst/>
                <a:rect l="l" t="t" r="r" b="b"/>
                <a:pathLst>
                  <a:path w="1506" h="97" fill="none" extrusionOk="0">
                    <a:moveTo>
                      <a:pt x="0" y="97"/>
                    </a:moveTo>
                    <a:lnTo>
                      <a:pt x="1506" y="1"/>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1"/>
              <p:cNvSpPr/>
              <p:nvPr/>
            </p:nvSpPr>
            <p:spPr>
              <a:xfrm>
                <a:off x="11434679" y="3086190"/>
                <a:ext cx="23517" cy="2601"/>
              </a:xfrm>
              <a:custGeom>
                <a:avLst/>
                <a:gdLst/>
                <a:ahLst/>
                <a:cxnLst/>
                <a:rect l="l" t="t" r="r" b="b"/>
                <a:pathLst>
                  <a:path w="877" h="97" fill="none" extrusionOk="0">
                    <a:moveTo>
                      <a:pt x="1" y="96"/>
                    </a:moveTo>
                    <a:lnTo>
                      <a:pt x="877" y="0"/>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1"/>
              <p:cNvSpPr/>
              <p:nvPr/>
            </p:nvSpPr>
            <p:spPr>
              <a:xfrm>
                <a:off x="11550997" y="2988830"/>
                <a:ext cx="57277" cy="42712"/>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1"/>
              <p:cNvSpPr/>
              <p:nvPr/>
            </p:nvSpPr>
            <p:spPr>
              <a:xfrm>
                <a:off x="11528983" y="3101233"/>
                <a:ext cx="39311" cy="9572"/>
              </a:xfrm>
              <a:custGeom>
                <a:avLst/>
                <a:gdLst/>
                <a:ahLst/>
                <a:cxnLst/>
                <a:rect l="l" t="t" r="r" b="b"/>
                <a:pathLst>
                  <a:path w="1466" h="357" fill="none" extrusionOk="0">
                    <a:moveTo>
                      <a:pt x="1" y="0"/>
                    </a:moveTo>
                    <a:lnTo>
                      <a:pt x="1465" y="35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1"/>
              <p:cNvSpPr/>
              <p:nvPr/>
            </p:nvSpPr>
            <p:spPr>
              <a:xfrm>
                <a:off x="11533756" y="3111127"/>
                <a:ext cx="23517" cy="4451"/>
              </a:xfrm>
              <a:custGeom>
                <a:avLst/>
                <a:gdLst/>
                <a:ahLst/>
                <a:cxnLst/>
                <a:rect l="l" t="t" r="r" b="b"/>
                <a:pathLst>
                  <a:path w="877" h="166" fill="none" extrusionOk="0">
                    <a:moveTo>
                      <a:pt x="1" y="1"/>
                    </a:moveTo>
                    <a:lnTo>
                      <a:pt x="877" y="165"/>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1"/>
              <p:cNvSpPr/>
              <p:nvPr/>
            </p:nvSpPr>
            <p:spPr>
              <a:xfrm>
                <a:off x="11609720" y="3135715"/>
                <a:ext cx="36710" cy="16543"/>
              </a:xfrm>
              <a:custGeom>
                <a:avLst/>
                <a:gdLst/>
                <a:ahLst/>
                <a:cxnLst/>
                <a:rect l="l" t="t" r="r" b="b"/>
                <a:pathLst>
                  <a:path w="1369" h="617" fill="none" extrusionOk="0">
                    <a:moveTo>
                      <a:pt x="0" y="1"/>
                    </a:moveTo>
                    <a:lnTo>
                      <a:pt x="1369" y="617"/>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1"/>
              <p:cNvSpPr/>
              <p:nvPr/>
            </p:nvSpPr>
            <p:spPr>
              <a:xfrm>
                <a:off x="11613018" y="3146360"/>
                <a:ext cx="22042" cy="8848"/>
              </a:xfrm>
              <a:custGeom>
                <a:avLst/>
                <a:gdLst/>
                <a:ahLst/>
                <a:cxnLst/>
                <a:rect l="l" t="t" r="r" b="b"/>
                <a:pathLst>
                  <a:path w="822" h="330" fill="none" extrusionOk="0">
                    <a:moveTo>
                      <a:pt x="1" y="1"/>
                    </a:moveTo>
                    <a:lnTo>
                      <a:pt x="822" y="329"/>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1"/>
              <p:cNvSpPr/>
              <p:nvPr/>
            </p:nvSpPr>
            <p:spPr>
              <a:xfrm>
                <a:off x="11168283" y="3140488"/>
                <a:ext cx="69746" cy="50542"/>
              </a:xfrm>
              <a:custGeom>
                <a:avLst/>
                <a:gdLst/>
                <a:ahLst/>
                <a:cxnLst/>
                <a:rect l="l" t="t" r="r" b="b"/>
                <a:pathLst>
                  <a:path w="2601" h="1885" extrusionOk="0">
                    <a:moveTo>
                      <a:pt x="726" y="1"/>
                    </a:moveTo>
                    <a:lnTo>
                      <a:pt x="726" y="1"/>
                    </a:lnTo>
                    <a:cubicBezTo>
                      <a:pt x="726" y="1"/>
                      <a:pt x="1" y="1615"/>
                      <a:pt x="767" y="1834"/>
                    </a:cubicBezTo>
                    <a:cubicBezTo>
                      <a:pt x="886" y="1869"/>
                      <a:pt x="999" y="1885"/>
                      <a:pt x="1107" y="1885"/>
                    </a:cubicBezTo>
                    <a:cubicBezTo>
                      <a:pt x="2100" y="1885"/>
                      <a:pt x="2601" y="548"/>
                      <a:pt x="2601" y="548"/>
                    </a:cubicBezTo>
                    <a:lnTo>
                      <a:pt x="7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1"/>
              <p:cNvSpPr/>
              <p:nvPr/>
            </p:nvSpPr>
            <p:spPr>
              <a:xfrm>
                <a:off x="11282403" y="3077744"/>
                <a:ext cx="8474" cy="30486"/>
              </a:xfrm>
              <a:custGeom>
                <a:avLst/>
                <a:gdLst/>
                <a:ahLst/>
                <a:cxnLst/>
                <a:rect l="l" t="t" r="r" b="b"/>
                <a:pathLst>
                  <a:path w="316" h="1137" fill="none" extrusionOk="0">
                    <a:moveTo>
                      <a:pt x="1" y="1"/>
                    </a:moveTo>
                    <a:lnTo>
                      <a:pt x="315" y="1136"/>
                    </a:ln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1"/>
              <p:cNvSpPr/>
              <p:nvPr/>
            </p:nvSpPr>
            <p:spPr>
              <a:xfrm>
                <a:off x="11293048" y="3078843"/>
                <a:ext cx="5175" cy="18367"/>
              </a:xfrm>
              <a:custGeom>
                <a:avLst/>
                <a:gdLst/>
                <a:ahLst/>
                <a:cxnLst/>
                <a:rect l="l" t="t" r="r" b="b"/>
                <a:pathLst>
                  <a:path w="193" h="685" fill="none" extrusionOk="0">
                    <a:moveTo>
                      <a:pt x="1" y="1"/>
                    </a:moveTo>
                    <a:cubicBezTo>
                      <a:pt x="69" y="233"/>
                      <a:pt x="137" y="466"/>
                      <a:pt x="192" y="685"/>
                    </a:cubicBezTo>
                  </a:path>
                </a:pathLst>
              </a:custGeom>
              <a:noFill/>
              <a:ln w="4450" cap="flat" cmpd="sng">
                <a:solidFill>
                  <a:schemeClr val="dk1"/>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1"/>
              <p:cNvSpPr/>
              <p:nvPr/>
            </p:nvSpPr>
            <p:spPr>
              <a:xfrm>
                <a:off x="11168283" y="3218275"/>
                <a:ext cx="66072" cy="42230"/>
              </a:xfrm>
              <a:custGeom>
                <a:avLst/>
                <a:gdLst/>
                <a:ahLst/>
                <a:cxnLst/>
                <a:rect l="l" t="t" r="r" b="b"/>
                <a:pathLst>
                  <a:path w="2464" h="1575" extrusionOk="0">
                    <a:moveTo>
                      <a:pt x="302" y="1"/>
                    </a:moveTo>
                    <a:cubicBezTo>
                      <a:pt x="151" y="398"/>
                      <a:pt x="1" y="1575"/>
                      <a:pt x="1150" y="1575"/>
                    </a:cubicBezTo>
                    <a:cubicBezTo>
                      <a:pt x="2464" y="1575"/>
                      <a:pt x="2163" y="1"/>
                      <a:pt x="2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1"/>
              <p:cNvSpPr/>
              <p:nvPr/>
            </p:nvSpPr>
            <p:spPr>
              <a:xfrm>
                <a:off x="11635063" y="3073592"/>
                <a:ext cx="37241" cy="27778"/>
              </a:xfrm>
              <a:custGeom>
                <a:avLst/>
                <a:gdLst/>
                <a:ahLst/>
                <a:cxnLst/>
                <a:rect l="l" t="t" r="r" b="b"/>
                <a:pathLst>
                  <a:path w="2136" h="1593" extrusionOk="0">
                    <a:moveTo>
                      <a:pt x="928" y="1"/>
                    </a:moveTo>
                    <a:cubicBezTo>
                      <a:pt x="172" y="1"/>
                      <a:pt x="1" y="1059"/>
                      <a:pt x="1" y="1059"/>
                    </a:cubicBezTo>
                    <a:lnTo>
                      <a:pt x="1725" y="1592"/>
                    </a:lnTo>
                    <a:cubicBezTo>
                      <a:pt x="1725" y="1592"/>
                      <a:pt x="2136" y="292"/>
                      <a:pt x="1164" y="32"/>
                    </a:cubicBezTo>
                    <a:cubicBezTo>
                      <a:pt x="1080" y="11"/>
                      <a:pt x="1001" y="1"/>
                      <a:pt x="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71"/>
            <p:cNvSpPr/>
            <p:nvPr/>
          </p:nvSpPr>
          <p:spPr>
            <a:xfrm>
              <a:off x="3987279" y="3113587"/>
              <a:ext cx="1143838" cy="1493407"/>
            </a:xfrm>
            <a:custGeom>
              <a:avLst/>
              <a:gdLst/>
              <a:ahLst/>
              <a:cxnLst/>
              <a:rect l="l" t="t" r="r" b="b"/>
              <a:pathLst>
                <a:path w="56451" h="73703" fill="none" extrusionOk="0">
                  <a:moveTo>
                    <a:pt x="35360" y="73689"/>
                  </a:moveTo>
                  <a:cubicBezTo>
                    <a:pt x="33894" y="73703"/>
                    <a:pt x="32562" y="72837"/>
                    <a:pt x="31949" y="71504"/>
                  </a:cubicBezTo>
                  <a:lnTo>
                    <a:pt x="29564" y="66269"/>
                  </a:lnTo>
                  <a:lnTo>
                    <a:pt x="27739" y="71145"/>
                  </a:lnTo>
                  <a:cubicBezTo>
                    <a:pt x="27193" y="72610"/>
                    <a:pt x="25781" y="73569"/>
                    <a:pt x="24222" y="73556"/>
                  </a:cubicBezTo>
                  <a:cubicBezTo>
                    <a:pt x="22890" y="73569"/>
                    <a:pt x="21664" y="72877"/>
                    <a:pt x="20971" y="71744"/>
                  </a:cubicBezTo>
                  <a:lnTo>
                    <a:pt x="17587" y="66202"/>
                  </a:lnTo>
                  <a:lnTo>
                    <a:pt x="11392" y="68147"/>
                  </a:lnTo>
                  <a:cubicBezTo>
                    <a:pt x="9793" y="68640"/>
                    <a:pt x="8075" y="68040"/>
                    <a:pt x="7115" y="66668"/>
                  </a:cubicBezTo>
                  <a:cubicBezTo>
                    <a:pt x="6423" y="65669"/>
                    <a:pt x="6263" y="64377"/>
                    <a:pt x="6689" y="63231"/>
                  </a:cubicBezTo>
                  <a:lnTo>
                    <a:pt x="11392" y="50707"/>
                  </a:lnTo>
                  <a:cubicBezTo>
                    <a:pt x="4224" y="45392"/>
                    <a:pt x="1" y="36985"/>
                    <a:pt x="1" y="28058"/>
                  </a:cubicBezTo>
                  <a:cubicBezTo>
                    <a:pt x="1" y="20424"/>
                    <a:pt x="2372" y="13443"/>
                    <a:pt x="6689" y="8380"/>
                  </a:cubicBezTo>
                  <a:cubicBezTo>
                    <a:pt x="11299" y="2971"/>
                    <a:pt x="17960" y="0"/>
                    <a:pt x="25434" y="0"/>
                  </a:cubicBezTo>
                  <a:cubicBezTo>
                    <a:pt x="33348" y="0"/>
                    <a:pt x="40836" y="2492"/>
                    <a:pt x="46511" y="7048"/>
                  </a:cubicBezTo>
                  <a:cubicBezTo>
                    <a:pt x="49535" y="9446"/>
                    <a:pt x="51987" y="12471"/>
                    <a:pt x="53706" y="15921"/>
                  </a:cubicBezTo>
                  <a:cubicBezTo>
                    <a:pt x="55517" y="19585"/>
                    <a:pt x="56450" y="23675"/>
                    <a:pt x="56450" y="28058"/>
                  </a:cubicBezTo>
                  <a:cubicBezTo>
                    <a:pt x="56437" y="36279"/>
                    <a:pt x="52853" y="44086"/>
                    <a:pt x="46631" y="49455"/>
                  </a:cubicBezTo>
                  <a:lnTo>
                    <a:pt x="52427" y="62218"/>
                  </a:lnTo>
                  <a:cubicBezTo>
                    <a:pt x="52946" y="63364"/>
                    <a:pt x="52853" y="64710"/>
                    <a:pt x="52160" y="65789"/>
                  </a:cubicBezTo>
                  <a:cubicBezTo>
                    <a:pt x="51454" y="66868"/>
                    <a:pt x="50255" y="67534"/>
                    <a:pt x="48949" y="67534"/>
                  </a:cubicBezTo>
                  <a:lnTo>
                    <a:pt x="48949" y="67534"/>
                  </a:lnTo>
                  <a:cubicBezTo>
                    <a:pt x="48656" y="67534"/>
                    <a:pt x="48350" y="67494"/>
                    <a:pt x="48057" y="67428"/>
                  </a:cubicBezTo>
                  <a:lnTo>
                    <a:pt x="41755" y="65909"/>
                  </a:lnTo>
                  <a:lnTo>
                    <a:pt x="38744" y="71651"/>
                  </a:lnTo>
                  <a:cubicBezTo>
                    <a:pt x="38091" y="72917"/>
                    <a:pt x="36785" y="73703"/>
                    <a:pt x="35360" y="73689"/>
                  </a:cubicBezTo>
                  <a:close/>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71"/>
          <p:cNvGrpSpPr/>
          <p:nvPr/>
        </p:nvGrpSpPr>
        <p:grpSpPr>
          <a:xfrm>
            <a:off x="5983461" y="3110191"/>
            <a:ext cx="1276108" cy="1195400"/>
            <a:chOff x="6645461" y="3262591"/>
            <a:chExt cx="1276108" cy="1195400"/>
          </a:xfrm>
        </p:grpSpPr>
        <p:grpSp>
          <p:nvGrpSpPr>
            <p:cNvPr id="2263" name="Google Shape;2263;p71"/>
            <p:cNvGrpSpPr/>
            <p:nvPr/>
          </p:nvGrpSpPr>
          <p:grpSpPr>
            <a:xfrm>
              <a:off x="6702783" y="3339284"/>
              <a:ext cx="1129657" cy="1035302"/>
              <a:chOff x="6702783" y="3339284"/>
              <a:chExt cx="1129657" cy="1035302"/>
            </a:xfrm>
          </p:grpSpPr>
          <p:sp>
            <p:nvSpPr>
              <p:cNvPr id="2264" name="Google Shape;2264;p71"/>
              <p:cNvSpPr/>
              <p:nvPr/>
            </p:nvSpPr>
            <p:spPr>
              <a:xfrm>
                <a:off x="7229910" y="3494192"/>
                <a:ext cx="602530" cy="383659"/>
              </a:xfrm>
              <a:custGeom>
                <a:avLst/>
                <a:gdLst/>
                <a:ahLst/>
                <a:cxnLst/>
                <a:rect l="l" t="t" r="r" b="b"/>
                <a:pathLst>
                  <a:path w="31284" h="19920" extrusionOk="0">
                    <a:moveTo>
                      <a:pt x="18667" y="3334"/>
                    </a:moveTo>
                    <a:cubicBezTo>
                      <a:pt x="22845" y="3334"/>
                      <a:pt x="26204" y="4826"/>
                      <a:pt x="26795" y="7284"/>
                    </a:cubicBezTo>
                    <a:cubicBezTo>
                      <a:pt x="27589" y="10582"/>
                      <a:pt x="23155" y="14606"/>
                      <a:pt x="17107" y="16056"/>
                    </a:cubicBezTo>
                    <a:cubicBezTo>
                      <a:pt x="15567" y="16426"/>
                      <a:pt x="14044" y="16600"/>
                      <a:pt x="12617" y="16600"/>
                    </a:cubicBezTo>
                    <a:cubicBezTo>
                      <a:pt x="8440" y="16600"/>
                      <a:pt x="5081" y="15107"/>
                      <a:pt x="4489" y="12649"/>
                    </a:cubicBezTo>
                    <a:cubicBezTo>
                      <a:pt x="3696" y="9351"/>
                      <a:pt x="8129" y="5341"/>
                      <a:pt x="14178" y="3877"/>
                    </a:cubicBezTo>
                    <a:cubicBezTo>
                      <a:pt x="15718" y="3508"/>
                      <a:pt x="17240" y="3334"/>
                      <a:pt x="18667" y="3334"/>
                    </a:cubicBezTo>
                    <a:close/>
                    <a:moveTo>
                      <a:pt x="18690" y="0"/>
                    </a:moveTo>
                    <a:cubicBezTo>
                      <a:pt x="17010" y="0"/>
                      <a:pt x="15231" y="209"/>
                      <a:pt x="13412" y="647"/>
                    </a:cubicBezTo>
                    <a:cubicBezTo>
                      <a:pt x="5338" y="2591"/>
                      <a:pt x="1" y="8201"/>
                      <a:pt x="1260" y="13429"/>
                    </a:cubicBezTo>
                    <a:cubicBezTo>
                      <a:pt x="2235" y="17466"/>
                      <a:pt x="6835" y="19919"/>
                      <a:pt x="12604" y="19919"/>
                    </a:cubicBezTo>
                    <a:cubicBezTo>
                      <a:pt x="14286" y="19919"/>
                      <a:pt x="16067" y="19711"/>
                      <a:pt x="17887" y="19272"/>
                    </a:cubicBezTo>
                    <a:cubicBezTo>
                      <a:pt x="25947" y="17343"/>
                      <a:pt x="31284" y="11732"/>
                      <a:pt x="30025" y="6504"/>
                    </a:cubicBezTo>
                    <a:cubicBezTo>
                      <a:pt x="29050" y="2456"/>
                      <a:pt x="24456" y="0"/>
                      <a:pt x="186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1"/>
              <p:cNvSpPr/>
              <p:nvPr/>
            </p:nvSpPr>
            <p:spPr>
              <a:xfrm>
                <a:off x="6702783" y="3485833"/>
                <a:ext cx="605958" cy="400550"/>
              </a:xfrm>
              <a:custGeom>
                <a:avLst/>
                <a:gdLst/>
                <a:ahLst/>
                <a:cxnLst/>
                <a:rect l="l" t="t" r="r" b="b"/>
                <a:pathLst>
                  <a:path w="31462" h="20797" extrusionOk="0">
                    <a:moveTo>
                      <a:pt x="11549" y="3325"/>
                    </a:moveTo>
                    <a:cubicBezTo>
                      <a:pt x="13513" y="3325"/>
                      <a:pt x="15721" y="3718"/>
                      <a:pt x="17914" y="4544"/>
                    </a:cubicBezTo>
                    <a:cubicBezTo>
                      <a:pt x="23743" y="6720"/>
                      <a:pt x="27657" y="11249"/>
                      <a:pt x="26467" y="14424"/>
                    </a:cubicBezTo>
                    <a:cubicBezTo>
                      <a:pt x="25724" y="16405"/>
                      <a:pt x="23143" y="17480"/>
                      <a:pt x="19891" y="17480"/>
                    </a:cubicBezTo>
                    <a:cubicBezTo>
                      <a:pt x="17931" y="17480"/>
                      <a:pt x="15727" y="17090"/>
                      <a:pt x="13535" y="16271"/>
                    </a:cubicBezTo>
                    <a:cubicBezTo>
                      <a:pt x="7705" y="14082"/>
                      <a:pt x="3791" y="9566"/>
                      <a:pt x="4982" y="6377"/>
                    </a:cubicBezTo>
                    <a:cubicBezTo>
                      <a:pt x="5723" y="4400"/>
                      <a:pt x="8303" y="3325"/>
                      <a:pt x="11549" y="3325"/>
                    </a:cubicBezTo>
                    <a:close/>
                    <a:moveTo>
                      <a:pt x="11619" y="1"/>
                    </a:moveTo>
                    <a:cubicBezTo>
                      <a:pt x="6926" y="1"/>
                      <a:pt x="3137" y="1860"/>
                      <a:pt x="1875" y="5214"/>
                    </a:cubicBezTo>
                    <a:cubicBezTo>
                      <a:pt x="0" y="10250"/>
                      <a:pt x="4598" y="16463"/>
                      <a:pt x="12371" y="19364"/>
                    </a:cubicBezTo>
                    <a:cubicBezTo>
                      <a:pt x="14954" y="20334"/>
                      <a:pt x="17514" y="20796"/>
                      <a:pt x="19851" y="20796"/>
                    </a:cubicBezTo>
                    <a:cubicBezTo>
                      <a:pt x="24537" y="20796"/>
                      <a:pt x="28322" y="18938"/>
                      <a:pt x="29573" y="15587"/>
                    </a:cubicBezTo>
                    <a:cubicBezTo>
                      <a:pt x="31461" y="10551"/>
                      <a:pt x="26850" y="4338"/>
                      <a:pt x="19091" y="1424"/>
                    </a:cubicBezTo>
                    <a:cubicBezTo>
                      <a:pt x="16509" y="460"/>
                      <a:pt x="13953" y="1"/>
                      <a:pt x="11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1"/>
              <p:cNvSpPr/>
              <p:nvPr/>
            </p:nvSpPr>
            <p:spPr>
              <a:xfrm>
                <a:off x="7189599" y="4089923"/>
                <a:ext cx="149188" cy="148148"/>
              </a:xfrm>
              <a:custGeom>
                <a:avLst/>
                <a:gdLst/>
                <a:ahLst/>
                <a:cxnLst/>
                <a:rect l="l" t="t" r="r" b="b"/>
                <a:pathLst>
                  <a:path w="7746" h="7692" extrusionOk="0">
                    <a:moveTo>
                      <a:pt x="1013" y="1"/>
                    </a:moveTo>
                    <a:cubicBezTo>
                      <a:pt x="452" y="1"/>
                      <a:pt x="0" y="466"/>
                      <a:pt x="0" y="1027"/>
                    </a:cubicBezTo>
                    <a:lnTo>
                      <a:pt x="0" y="6665"/>
                    </a:lnTo>
                    <a:cubicBezTo>
                      <a:pt x="0" y="7226"/>
                      <a:pt x="452" y="7691"/>
                      <a:pt x="1013" y="7691"/>
                    </a:cubicBezTo>
                    <a:lnTo>
                      <a:pt x="6719" y="7691"/>
                    </a:lnTo>
                    <a:cubicBezTo>
                      <a:pt x="7280" y="7691"/>
                      <a:pt x="7746" y="7226"/>
                      <a:pt x="7746" y="6665"/>
                    </a:cubicBezTo>
                    <a:lnTo>
                      <a:pt x="7746" y="1027"/>
                    </a:lnTo>
                    <a:cubicBezTo>
                      <a:pt x="7746" y="466"/>
                      <a:pt x="7280" y="1"/>
                      <a:pt x="6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1"/>
              <p:cNvSpPr/>
              <p:nvPr/>
            </p:nvSpPr>
            <p:spPr>
              <a:xfrm>
                <a:off x="6815320" y="3453669"/>
                <a:ext cx="903795" cy="683460"/>
              </a:xfrm>
              <a:custGeom>
                <a:avLst/>
                <a:gdLst/>
                <a:ahLst/>
                <a:cxnLst/>
                <a:rect l="l" t="t" r="r" b="b"/>
                <a:pathLst>
                  <a:path w="46926" h="35486" extrusionOk="0">
                    <a:moveTo>
                      <a:pt x="3983" y="1"/>
                    </a:moveTo>
                    <a:cubicBezTo>
                      <a:pt x="3983" y="1"/>
                      <a:pt x="1" y="35485"/>
                      <a:pt x="23470" y="35485"/>
                    </a:cubicBezTo>
                    <a:cubicBezTo>
                      <a:pt x="46926" y="35485"/>
                      <a:pt x="42957" y="1"/>
                      <a:pt x="4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1"/>
              <p:cNvSpPr/>
              <p:nvPr/>
            </p:nvSpPr>
            <p:spPr>
              <a:xfrm>
                <a:off x="6888854" y="3339284"/>
                <a:ext cx="750659" cy="230118"/>
              </a:xfrm>
              <a:custGeom>
                <a:avLst/>
                <a:gdLst/>
                <a:ahLst/>
                <a:cxnLst/>
                <a:rect l="l" t="t" r="r" b="b"/>
                <a:pathLst>
                  <a:path w="38975" h="11948" extrusionOk="0">
                    <a:moveTo>
                      <a:pt x="19064" y="1"/>
                    </a:moveTo>
                    <a:cubicBezTo>
                      <a:pt x="7144" y="1"/>
                      <a:pt x="1" y="2656"/>
                      <a:pt x="1" y="5940"/>
                    </a:cubicBezTo>
                    <a:cubicBezTo>
                      <a:pt x="1" y="9238"/>
                      <a:pt x="7144" y="11947"/>
                      <a:pt x="19064" y="11947"/>
                    </a:cubicBezTo>
                    <a:cubicBezTo>
                      <a:pt x="30983" y="11947"/>
                      <a:pt x="38975" y="9238"/>
                      <a:pt x="38975" y="5940"/>
                    </a:cubicBezTo>
                    <a:cubicBezTo>
                      <a:pt x="38975" y="2642"/>
                      <a:pt x="30983" y="1"/>
                      <a:pt x="19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1"/>
              <p:cNvSpPr/>
              <p:nvPr/>
            </p:nvSpPr>
            <p:spPr>
              <a:xfrm>
                <a:off x="6943938" y="3367750"/>
                <a:ext cx="640222" cy="173186"/>
              </a:xfrm>
              <a:custGeom>
                <a:avLst/>
                <a:gdLst/>
                <a:ahLst/>
                <a:cxnLst/>
                <a:rect l="l" t="t" r="r" b="b"/>
                <a:pathLst>
                  <a:path w="33241" h="8992" extrusionOk="0">
                    <a:moveTo>
                      <a:pt x="16272" y="1"/>
                    </a:moveTo>
                    <a:cubicBezTo>
                      <a:pt x="6091" y="1"/>
                      <a:pt x="1" y="1985"/>
                      <a:pt x="1" y="4476"/>
                    </a:cubicBezTo>
                    <a:cubicBezTo>
                      <a:pt x="1" y="6952"/>
                      <a:pt x="6091" y="8991"/>
                      <a:pt x="16258" y="8991"/>
                    </a:cubicBezTo>
                    <a:cubicBezTo>
                      <a:pt x="26426" y="8991"/>
                      <a:pt x="33241" y="6952"/>
                      <a:pt x="33241" y="4476"/>
                    </a:cubicBezTo>
                    <a:cubicBezTo>
                      <a:pt x="33241" y="1985"/>
                      <a:pt x="26453" y="1"/>
                      <a:pt x="16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1"/>
              <p:cNvSpPr/>
              <p:nvPr/>
            </p:nvSpPr>
            <p:spPr>
              <a:xfrm>
                <a:off x="7051216" y="3774194"/>
                <a:ext cx="192947" cy="169257"/>
              </a:xfrm>
              <a:custGeom>
                <a:avLst/>
                <a:gdLst/>
                <a:ahLst/>
                <a:cxnLst/>
                <a:rect l="l" t="t" r="r" b="b"/>
                <a:pathLst>
                  <a:path w="10018" h="8788" extrusionOk="0">
                    <a:moveTo>
                      <a:pt x="5011" y="1"/>
                    </a:moveTo>
                    <a:cubicBezTo>
                      <a:pt x="4194" y="1"/>
                      <a:pt x="3367" y="230"/>
                      <a:pt x="2628" y="711"/>
                    </a:cubicBezTo>
                    <a:cubicBezTo>
                      <a:pt x="589" y="2025"/>
                      <a:pt x="1" y="4734"/>
                      <a:pt x="1314" y="6773"/>
                    </a:cubicBezTo>
                    <a:cubicBezTo>
                      <a:pt x="2154" y="8077"/>
                      <a:pt x="3570" y="8787"/>
                      <a:pt x="5015" y="8787"/>
                    </a:cubicBezTo>
                    <a:cubicBezTo>
                      <a:pt x="5830" y="8787"/>
                      <a:pt x="6655" y="8561"/>
                      <a:pt x="7390" y="8087"/>
                    </a:cubicBezTo>
                    <a:cubicBezTo>
                      <a:pt x="9429" y="6773"/>
                      <a:pt x="10018" y="4050"/>
                      <a:pt x="8704" y="2011"/>
                    </a:cubicBezTo>
                    <a:cubicBezTo>
                      <a:pt x="7858" y="711"/>
                      <a:pt x="6449" y="1"/>
                      <a:pt x="5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1"/>
              <p:cNvSpPr/>
              <p:nvPr/>
            </p:nvSpPr>
            <p:spPr>
              <a:xfrm>
                <a:off x="7077082" y="3808978"/>
                <a:ext cx="115945" cy="98284"/>
              </a:xfrm>
              <a:custGeom>
                <a:avLst/>
                <a:gdLst/>
                <a:ahLst/>
                <a:cxnLst/>
                <a:rect l="l" t="t" r="r" b="b"/>
                <a:pathLst>
                  <a:path w="6020" h="5103" extrusionOk="0">
                    <a:moveTo>
                      <a:pt x="3334" y="1"/>
                    </a:moveTo>
                    <a:cubicBezTo>
                      <a:pt x="1234" y="1"/>
                      <a:pt x="1" y="2491"/>
                      <a:pt x="1381" y="4174"/>
                    </a:cubicBezTo>
                    <a:cubicBezTo>
                      <a:pt x="1910" y="4813"/>
                      <a:pt x="2623" y="5102"/>
                      <a:pt x="3327" y="5102"/>
                    </a:cubicBezTo>
                    <a:cubicBezTo>
                      <a:pt x="4552" y="5102"/>
                      <a:pt x="5749" y="4225"/>
                      <a:pt x="5897" y="2791"/>
                    </a:cubicBezTo>
                    <a:cubicBezTo>
                      <a:pt x="6020" y="1396"/>
                      <a:pt x="4994" y="150"/>
                      <a:pt x="3598" y="13"/>
                    </a:cubicBezTo>
                    <a:cubicBezTo>
                      <a:pt x="3509" y="5"/>
                      <a:pt x="3421" y="1"/>
                      <a:pt x="3334"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1"/>
              <p:cNvSpPr/>
              <p:nvPr/>
            </p:nvSpPr>
            <p:spPr>
              <a:xfrm>
                <a:off x="7272167" y="3774522"/>
                <a:ext cx="199977" cy="169180"/>
              </a:xfrm>
              <a:custGeom>
                <a:avLst/>
                <a:gdLst/>
                <a:ahLst/>
                <a:cxnLst/>
                <a:rect l="l" t="t" r="r" b="b"/>
                <a:pathLst>
                  <a:path w="10383" h="8784" extrusionOk="0">
                    <a:moveTo>
                      <a:pt x="5748" y="1"/>
                    </a:moveTo>
                    <a:cubicBezTo>
                      <a:pt x="2124" y="1"/>
                      <a:pt x="0" y="4290"/>
                      <a:pt x="2391" y="7180"/>
                    </a:cubicBezTo>
                    <a:cubicBezTo>
                      <a:pt x="3243" y="8217"/>
                      <a:pt x="4494" y="8784"/>
                      <a:pt x="5782" y="8784"/>
                    </a:cubicBezTo>
                    <a:cubicBezTo>
                      <a:pt x="6212" y="8784"/>
                      <a:pt x="6646" y="8720"/>
                      <a:pt x="7071" y="8590"/>
                    </a:cubicBezTo>
                    <a:cubicBezTo>
                      <a:pt x="8768" y="8070"/>
                      <a:pt x="9986" y="6578"/>
                      <a:pt x="10150" y="4813"/>
                    </a:cubicBezTo>
                    <a:cubicBezTo>
                      <a:pt x="10383" y="2391"/>
                      <a:pt x="8618" y="256"/>
                      <a:pt x="6209" y="23"/>
                    </a:cubicBezTo>
                    <a:cubicBezTo>
                      <a:pt x="6053" y="8"/>
                      <a:pt x="5899" y="1"/>
                      <a:pt x="5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1"/>
              <p:cNvSpPr/>
              <p:nvPr/>
            </p:nvSpPr>
            <p:spPr>
              <a:xfrm>
                <a:off x="7318795" y="3809767"/>
                <a:ext cx="116196" cy="98361"/>
              </a:xfrm>
              <a:custGeom>
                <a:avLst/>
                <a:gdLst/>
                <a:ahLst/>
                <a:cxnLst/>
                <a:rect l="l" t="t" r="r" b="b"/>
                <a:pathLst>
                  <a:path w="6033" h="5107" extrusionOk="0">
                    <a:moveTo>
                      <a:pt x="3345" y="1"/>
                    </a:moveTo>
                    <a:cubicBezTo>
                      <a:pt x="1233" y="1"/>
                      <a:pt x="0" y="2491"/>
                      <a:pt x="1393" y="4174"/>
                    </a:cubicBezTo>
                    <a:cubicBezTo>
                      <a:pt x="1925" y="4815"/>
                      <a:pt x="2642" y="5106"/>
                      <a:pt x="3348" y="5106"/>
                    </a:cubicBezTo>
                    <a:cubicBezTo>
                      <a:pt x="4569" y="5106"/>
                      <a:pt x="5757" y="4236"/>
                      <a:pt x="5896" y="2805"/>
                    </a:cubicBezTo>
                    <a:cubicBezTo>
                      <a:pt x="6032" y="1396"/>
                      <a:pt x="5006" y="150"/>
                      <a:pt x="3610" y="13"/>
                    </a:cubicBezTo>
                    <a:cubicBezTo>
                      <a:pt x="3521" y="5"/>
                      <a:pt x="3432" y="1"/>
                      <a:pt x="3345" y="1"/>
                    </a:cubicBezTo>
                    <a:close/>
                  </a:path>
                </a:pathLst>
              </a:custGeom>
              <a:solidFill>
                <a:srgbClr val="2C3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1"/>
              <p:cNvSpPr/>
              <p:nvPr/>
            </p:nvSpPr>
            <p:spPr>
              <a:xfrm>
                <a:off x="7230700" y="3916237"/>
                <a:ext cx="71975" cy="30585"/>
              </a:xfrm>
              <a:custGeom>
                <a:avLst/>
                <a:gdLst/>
                <a:ahLst/>
                <a:cxnLst/>
                <a:rect l="l" t="t" r="r" b="b"/>
                <a:pathLst>
                  <a:path w="3737" h="1588" fill="none" extrusionOk="0">
                    <a:moveTo>
                      <a:pt x="1" y="0"/>
                    </a:moveTo>
                    <a:cubicBezTo>
                      <a:pt x="1" y="0"/>
                      <a:pt x="1835" y="1588"/>
                      <a:pt x="3737" y="28"/>
                    </a:cubicBezTo>
                  </a:path>
                </a:pathLst>
              </a:custGeom>
              <a:noFill/>
              <a:ln w="7175" cap="rnd" cmpd="sng">
                <a:solidFill>
                  <a:srgbClr val="2C3C52"/>
                </a:solidFill>
                <a:prstDash val="solid"/>
                <a:miter lim="136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1"/>
              <p:cNvSpPr/>
              <p:nvPr/>
            </p:nvSpPr>
            <p:spPr>
              <a:xfrm>
                <a:off x="7090218" y="3918182"/>
                <a:ext cx="89116" cy="77887"/>
              </a:xfrm>
              <a:custGeom>
                <a:avLst/>
                <a:gdLst/>
                <a:ahLst/>
                <a:cxnLst/>
                <a:rect l="l" t="t" r="r" b="b"/>
                <a:pathLst>
                  <a:path w="4627" h="4044" extrusionOk="0">
                    <a:moveTo>
                      <a:pt x="2164" y="0"/>
                    </a:moveTo>
                    <a:cubicBezTo>
                      <a:pt x="1185" y="0"/>
                      <a:pt x="314" y="713"/>
                      <a:pt x="165" y="1719"/>
                    </a:cubicBezTo>
                    <a:cubicBezTo>
                      <a:pt x="1" y="2828"/>
                      <a:pt x="754" y="3854"/>
                      <a:pt x="1862" y="4018"/>
                    </a:cubicBezTo>
                    <a:cubicBezTo>
                      <a:pt x="1971" y="4035"/>
                      <a:pt x="2080" y="4043"/>
                      <a:pt x="2188" y="4043"/>
                    </a:cubicBezTo>
                    <a:cubicBezTo>
                      <a:pt x="3320" y="4043"/>
                      <a:pt x="4325" y="3163"/>
                      <a:pt x="4462" y="2226"/>
                    </a:cubicBezTo>
                    <a:cubicBezTo>
                      <a:pt x="4626" y="1199"/>
                      <a:pt x="3723" y="214"/>
                      <a:pt x="2464" y="23"/>
                    </a:cubicBezTo>
                    <a:cubicBezTo>
                      <a:pt x="2363" y="7"/>
                      <a:pt x="2263" y="0"/>
                      <a:pt x="2164"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1"/>
              <p:cNvSpPr/>
              <p:nvPr/>
            </p:nvSpPr>
            <p:spPr>
              <a:xfrm>
                <a:off x="7349842" y="3922015"/>
                <a:ext cx="89886" cy="78176"/>
              </a:xfrm>
              <a:custGeom>
                <a:avLst/>
                <a:gdLst/>
                <a:ahLst/>
                <a:cxnLst/>
                <a:rect l="l" t="t" r="r" b="b"/>
                <a:pathLst>
                  <a:path w="4667" h="4059" extrusionOk="0">
                    <a:moveTo>
                      <a:pt x="2436" y="1"/>
                    </a:moveTo>
                    <a:cubicBezTo>
                      <a:pt x="1322" y="1"/>
                      <a:pt x="326" y="876"/>
                      <a:pt x="165" y="1808"/>
                    </a:cubicBezTo>
                    <a:cubicBezTo>
                      <a:pt x="0" y="2834"/>
                      <a:pt x="890" y="3833"/>
                      <a:pt x="2135" y="4025"/>
                    </a:cubicBezTo>
                    <a:cubicBezTo>
                      <a:pt x="2260" y="4048"/>
                      <a:pt x="2383" y="4058"/>
                      <a:pt x="2505" y="4058"/>
                    </a:cubicBezTo>
                    <a:cubicBezTo>
                      <a:pt x="3480" y="4058"/>
                      <a:pt x="4331" y="3353"/>
                      <a:pt x="4489" y="2355"/>
                    </a:cubicBezTo>
                    <a:cubicBezTo>
                      <a:pt x="4667" y="1233"/>
                      <a:pt x="3900" y="193"/>
                      <a:pt x="2778" y="29"/>
                    </a:cubicBezTo>
                    <a:cubicBezTo>
                      <a:pt x="2663" y="10"/>
                      <a:pt x="2549" y="1"/>
                      <a:pt x="2436"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1"/>
              <p:cNvSpPr/>
              <p:nvPr/>
            </p:nvSpPr>
            <p:spPr>
              <a:xfrm>
                <a:off x="7132127" y="4233044"/>
                <a:ext cx="263592" cy="72495"/>
              </a:xfrm>
              <a:custGeom>
                <a:avLst/>
                <a:gdLst/>
                <a:ahLst/>
                <a:cxnLst/>
                <a:rect l="l" t="t" r="r" b="b"/>
                <a:pathLst>
                  <a:path w="13686" h="3764" extrusionOk="0">
                    <a:moveTo>
                      <a:pt x="1889" y="0"/>
                    </a:moveTo>
                    <a:cubicBezTo>
                      <a:pt x="849" y="0"/>
                      <a:pt x="1" y="835"/>
                      <a:pt x="1" y="1875"/>
                    </a:cubicBezTo>
                    <a:cubicBezTo>
                      <a:pt x="1" y="2929"/>
                      <a:pt x="849" y="3764"/>
                      <a:pt x="1889" y="3764"/>
                    </a:cubicBezTo>
                    <a:lnTo>
                      <a:pt x="11811" y="3764"/>
                    </a:lnTo>
                    <a:cubicBezTo>
                      <a:pt x="12851" y="3764"/>
                      <a:pt x="13685" y="2929"/>
                      <a:pt x="13685" y="1875"/>
                    </a:cubicBezTo>
                    <a:cubicBezTo>
                      <a:pt x="13685" y="835"/>
                      <a:pt x="12851" y="0"/>
                      <a:pt x="11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1"/>
              <p:cNvSpPr/>
              <p:nvPr/>
            </p:nvSpPr>
            <p:spPr>
              <a:xfrm>
                <a:off x="7077833" y="4302091"/>
                <a:ext cx="372450" cy="72495"/>
              </a:xfrm>
              <a:custGeom>
                <a:avLst/>
                <a:gdLst/>
                <a:ahLst/>
                <a:cxnLst/>
                <a:rect l="l" t="t" r="r" b="b"/>
                <a:pathLst>
                  <a:path w="19338" h="3764" extrusionOk="0">
                    <a:moveTo>
                      <a:pt x="1889" y="1"/>
                    </a:moveTo>
                    <a:cubicBezTo>
                      <a:pt x="849" y="1"/>
                      <a:pt x="1" y="849"/>
                      <a:pt x="1" y="1889"/>
                    </a:cubicBezTo>
                    <a:cubicBezTo>
                      <a:pt x="1" y="2929"/>
                      <a:pt x="849" y="3764"/>
                      <a:pt x="1889" y="3764"/>
                    </a:cubicBezTo>
                    <a:lnTo>
                      <a:pt x="17449" y="3764"/>
                    </a:lnTo>
                    <a:cubicBezTo>
                      <a:pt x="18489" y="3764"/>
                      <a:pt x="19337" y="2929"/>
                      <a:pt x="19337" y="1889"/>
                    </a:cubicBezTo>
                    <a:cubicBezTo>
                      <a:pt x="19337" y="849"/>
                      <a:pt x="18489" y="1"/>
                      <a:pt x="17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71"/>
            <p:cNvGrpSpPr/>
            <p:nvPr/>
          </p:nvGrpSpPr>
          <p:grpSpPr>
            <a:xfrm>
              <a:off x="6645461" y="3262591"/>
              <a:ext cx="1276108" cy="1195400"/>
              <a:chOff x="6645461" y="3262591"/>
              <a:chExt cx="1276108" cy="1195400"/>
            </a:xfrm>
          </p:grpSpPr>
          <p:sp>
            <p:nvSpPr>
              <p:cNvPr id="2280" name="Google Shape;2280;p71"/>
              <p:cNvSpPr/>
              <p:nvPr/>
            </p:nvSpPr>
            <p:spPr>
              <a:xfrm>
                <a:off x="7054709" y="4240391"/>
                <a:ext cx="23504" cy="29989"/>
              </a:xfrm>
              <a:custGeom>
                <a:avLst/>
                <a:gdLst/>
                <a:ahLst/>
                <a:cxnLst/>
                <a:rect l="l" t="t" r="r" b="b"/>
                <a:pathLst>
                  <a:path w="1160" h="1480" fill="none" extrusionOk="0">
                    <a:moveTo>
                      <a:pt x="1" y="1479"/>
                    </a:moveTo>
                    <a:cubicBezTo>
                      <a:pt x="267" y="1279"/>
                      <a:pt x="560" y="1106"/>
                      <a:pt x="853" y="960"/>
                    </a:cubicBezTo>
                    <a:cubicBezTo>
                      <a:pt x="920" y="627"/>
                      <a:pt x="1027" y="307"/>
                      <a:pt x="1160"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1"/>
              <p:cNvSpPr/>
              <p:nvPr/>
            </p:nvSpPr>
            <p:spPr>
              <a:xfrm>
                <a:off x="7106825" y="4182338"/>
                <a:ext cx="18905" cy="18662"/>
              </a:xfrm>
              <a:custGeom>
                <a:avLst/>
                <a:gdLst/>
                <a:ahLst/>
                <a:cxnLst/>
                <a:rect l="l" t="t" r="r" b="b"/>
                <a:pathLst>
                  <a:path w="933" h="921" fill="none" extrusionOk="0">
                    <a:moveTo>
                      <a:pt x="93" y="920"/>
                    </a:moveTo>
                    <a:cubicBezTo>
                      <a:pt x="360" y="707"/>
                      <a:pt x="640" y="520"/>
                      <a:pt x="933" y="374"/>
                    </a:cubicBezTo>
                    <a:cubicBezTo>
                      <a:pt x="613" y="254"/>
                      <a:pt x="307" y="134"/>
                      <a:pt x="0" y="1"/>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1"/>
              <p:cNvSpPr/>
              <p:nvPr/>
            </p:nvSpPr>
            <p:spPr>
              <a:xfrm>
                <a:off x="6645461" y="3441572"/>
                <a:ext cx="425472" cy="723229"/>
              </a:xfrm>
              <a:custGeom>
                <a:avLst/>
                <a:gdLst/>
                <a:ahLst/>
                <a:cxnLst/>
                <a:rect l="l" t="t" r="r" b="b"/>
                <a:pathLst>
                  <a:path w="20998" h="35693" fill="none" extrusionOk="0">
                    <a:moveTo>
                      <a:pt x="20997" y="35693"/>
                    </a:moveTo>
                    <a:cubicBezTo>
                      <a:pt x="16534" y="33202"/>
                      <a:pt x="13150" y="28872"/>
                      <a:pt x="11058" y="22863"/>
                    </a:cubicBezTo>
                    <a:cubicBezTo>
                      <a:pt x="7688" y="21211"/>
                      <a:pt x="4876" y="18919"/>
                      <a:pt x="3025" y="16281"/>
                    </a:cubicBezTo>
                    <a:cubicBezTo>
                      <a:pt x="626" y="12871"/>
                      <a:pt x="0" y="9154"/>
                      <a:pt x="1253" y="5810"/>
                    </a:cubicBezTo>
                    <a:cubicBezTo>
                      <a:pt x="2212" y="3238"/>
                      <a:pt x="4170" y="1240"/>
                      <a:pt x="6835" y="1"/>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1"/>
              <p:cNvSpPr/>
              <p:nvPr/>
            </p:nvSpPr>
            <p:spPr>
              <a:xfrm>
                <a:off x="6802579" y="3407571"/>
                <a:ext cx="24315" cy="26199"/>
              </a:xfrm>
              <a:custGeom>
                <a:avLst/>
                <a:gdLst/>
                <a:ahLst/>
                <a:cxnLst/>
                <a:rect l="l" t="t" r="r" b="b"/>
                <a:pathLst>
                  <a:path w="1200" h="1293" fill="none" extrusionOk="0">
                    <a:moveTo>
                      <a:pt x="0" y="1292"/>
                    </a:moveTo>
                    <a:cubicBezTo>
                      <a:pt x="307" y="1186"/>
                      <a:pt x="626" y="1079"/>
                      <a:pt x="946" y="973"/>
                    </a:cubicBezTo>
                    <a:cubicBezTo>
                      <a:pt x="999" y="640"/>
                      <a:pt x="1093" y="320"/>
                      <a:pt x="1199"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1"/>
              <p:cNvSpPr/>
              <p:nvPr/>
            </p:nvSpPr>
            <p:spPr>
              <a:xfrm>
                <a:off x="6846853" y="3262591"/>
                <a:ext cx="826082" cy="110167"/>
              </a:xfrm>
              <a:custGeom>
                <a:avLst/>
                <a:gdLst/>
                <a:ahLst/>
                <a:cxnLst/>
                <a:rect l="l" t="t" r="r" b="b"/>
                <a:pathLst>
                  <a:path w="40769" h="5437" fill="none" extrusionOk="0">
                    <a:moveTo>
                      <a:pt x="0" y="5436"/>
                    </a:moveTo>
                    <a:cubicBezTo>
                      <a:pt x="1053" y="4131"/>
                      <a:pt x="2865" y="2852"/>
                      <a:pt x="5902" y="1853"/>
                    </a:cubicBezTo>
                    <a:cubicBezTo>
                      <a:pt x="9606" y="640"/>
                      <a:pt x="14682" y="1"/>
                      <a:pt x="20571" y="1"/>
                    </a:cubicBezTo>
                    <a:cubicBezTo>
                      <a:pt x="26499" y="1"/>
                      <a:pt x="31695" y="640"/>
                      <a:pt x="35586" y="1839"/>
                    </a:cubicBezTo>
                    <a:cubicBezTo>
                      <a:pt x="37944" y="2559"/>
                      <a:pt x="39596" y="3425"/>
                      <a:pt x="40768" y="4357"/>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1"/>
              <p:cNvSpPr/>
              <p:nvPr/>
            </p:nvSpPr>
            <p:spPr>
              <a:xfrm>
                <a:off x="7687780" y="3364371"/>
                <a:ext cx="34568" cy="35662"/>
              </a:xfrm>
              <a:custGeom>
                <a:avLst/>
                <a:gdLst/>
                <a:ahLst/>
                <a:cxnLst/>
                <a:rect l="l" t="t" r="r" b="b"/>
                <a:pathLst>
                  <a:path w="1706" h="1760" fill="none" extrusionOk="0">
                    <a:moveTo>
                      <a:pt x="0" y="0"/>
                    </a:moveTo>
                    <a:cubicBezTo>
                      <a:pt x="240" y="240"/>
                      <a:pt x="453" y="493"/>
                      <a:pt x="653" y="760"/>
                    </a:cubicBezTo>
                    <a:lnTo>
                      <a:pt x="1585" y="760"/>
                    </a:lnTo>
                    <a:lnTo>
                      <a:pt x="1705" y="1759"/>
                    </a:ln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1"/>
              <p:cNvSpPr/>
              <p:nvPr/>
            </p:nvSpPr>
            <p:spPr>
              <a:xfrm>
                <a:off x="7724213" y="3418634"/>
                <a:ext cx="21620" cy="27010"/>
              </a:xfrm>
              <a:custGeom>
                <a:avLst/>
                <a:gdLst/>
                <a:ahLst/>
                <a:cxnLst/>
                <a:rect l="l" t="t" r="r" b="b"/>
                <a:pathLst>
                  <a:path w="1067" h="1333" fill="none" extrusionOk="0">
                    <a:moveTo>
                      <a:pt x="1" y="0"/>
                    </a:moveTo>
                    <a:lnTo>
                      <a:pt x="121" y="1000"/>
                    </a:lnTo>
                    <a:cubicBezTo>
                      <a:pt x="440" y="1106"/>
                      <a:pt x="747" y="1213"/>
                      <a:pt x="1066" y="1333"/>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1"/>
              <p:cNvSpPr/>
              <p:nvPr/>
            </p:nvSpPr>
            <p:spPr>
              <a:xfrm>
                <a:off x="7715844" y="3462645"/>
                <a:ext cx="205725" cy="431936"/>
              </a:xfrm>
              <a:custGeom>
                <a:avLst/>
                <a:gdLst/>
                <a:ahLst/>
                <a:cxnLst/>
                <a:rect l="l" t="t" r="r" b="b"/>
                <a:pathLst>
                  <a:path w="10153" h="21317" fill="none" extrusionOk="0">
                    <a:moveTo>
                      <a:pt x="3318" y="0"/>
                    </a:moveTo>
                    <a:cubicBezTo>
                      <a:pt x="6169" y="1559"/>
                      <a:pt x="8128" y="3930"/>
                      <a:pt x="8834" y="6835"/>
                    </a:cubicBezTo>
                    <a:cubicBezTo>
                      <a:pt x="10153" y="12337"/>
                      <a:pt x="6529" y="18039"/>
                      <a:pt x="1" y="21317"/>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1"/>
              <p:cNvSpPr/>
              <p:nvPr/>
            </p:nvSpPr>
            <p:spPr>
              <a:xfrm>
                <a:off x="7671306" y="3903482"/>
                <a:ext cx="25936" cy="26746"/>
              </a:xfrm>
              <a:custGeom>
                <a:avLst/>
                <a:gdLst/>
                <a:ahLst/>
                <a:cxnLst/>
                <a:rect l="l" t="t" r="r" b="b"/>
                <a:pathLst>
                  <a:path w="1280" h="1320" fill="none" extrusionOk="0">
                    <a:moveTo>
                      <a:pt x="1279" y="0"/>
                    </a:moveTo>
                    <a:cubicBezTo>
                      <a:pt x="973" y="134"/>
                      <a:pt x="666" y="267"/>
                      <a:pt x="360" y="387"/>
                    </a:cubicBezTo>
                    <a:cubicBezTo>
                      <a:pt x="253" y="706"/>
                      <a:pt x="134" y="1013"/>
                      <a:pt x="0" y="1319"/>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1"/>
              <p:cNvSpPr/>
              <p:nvPr/>
            </p:nvSpPr>
            <p:spPr>
              <a:xfrm>
                <a:off x="7457757" y="3966378"/>
                <a:ext cx="198167" cy="209778"/>
              </a:xfrm>
              <a:custGeom>
                <a:avLst/>
                <a:gdLst/>
                <a:ahLst/>
                <a:cxnLst/>
                <a:rect l="l" t="t" r="r" b="b"/>
                <a:pathLst>
                  <a:path w="9780" h="10353" fill="none" extrusionOk="0">
                    <a:moveTo>
                      <a:pt x="9780" y="1"/>
                    </a:moveTo>
                    <a:cubicBezTo>
                      <a:pt x="7488" y="4877"/>
                      <a:pt x="4171" y="8367"/>
                      <a:pt x="1" y="10352"/>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1"/>
              <p:cNvSpPr/>
              <p:nvPr/>
            </p:nvSpPr>
            <p:spPr>
              <a:xfrm>
                <a:off x="7420777" y="4183959"/>
                <a:ext cx="18925" cy="18925"/>
              </a:xfrm>
              <a:custGeom>
                <a:avLst/>
                <a:gdLst/>
                <a:ahLst/>
                <a:cxnLst/>
                <a:rect l="l" t="t" r="r" b="b"/>
                <a:pathLst>
                  <a:path w="934" h="934" fill="none" extrusionOk="0">
                    <a:moveTo>
                      <a:pt x="933" y="1"/>
                    </a:moveTo>
                    <a:cubicBezTo>
                      <a:pt x="627" y="134"/>
                      <a:pt x="307" y="254"/>
                      <a:pt x="1" y="361"/>
                    </a:cubicBezTo>
                    <a:cubicBezTo>
                      <a:pt x="294" y="520"/>
                      <a:pt x="560" y="707"/>
                      <a:pt x="813" y="933"/>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1"/>
              <p:cNvSpPr/>
              <p:nvPr/>
            </p:nvSpPr>
            <p:spPr>
              <a:xfrm>
                <a:off x="7465598" y="4240391"/>
                <a:ext cx="23504" cy="29989"/>
              </a:xfrm>
              <a:custGeom>
                <a:avLst/>
                <a:gdLst/>
                <a:ahLst/>
                <a:cxnLst/>
                <a:rect l="l" t="t" r="r" b="b"/>
                <a:pathLst>
                  <a:path w="1160" h="1480" fill="none" extrusionOk="0">
                    <a:moveTo>
                      <a:pt x="0" y="0"/>
                    </a:moveTo>
                    <a:cubicBezTo>
                      <a:pt x="133" y="307"/>
                      <a:pt x="240" y="627"/>
                      <a:pt x="307" y="960"/>
                    </a:cubicBezTo>
                    <a:cubicBezTo>
                      <a:pt x="613" y="1106"/>
                      <a:pt x="893" y="1279"/>
                      <a:pt x="1159" y="1479"/>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1"/>
              <p:cNvSpPr/>
              <p:nvPr/>
            </p:nvSpPr>
            <p:spPr>
              <a:xfrm>
                <a:off x="6980466" y="4283855"/>
                <a:ext cx="576387" cy="174136"/>
              </a:xfrm>
              <a:custGeom>
                <a:avLst/>
                <a:gdLst/>
                <a:ahLst/>
                <a:cxnLst/>
                <a:rect l="l" t="t" r="r" b="b"/>
                <a:pathLst>
                  <a:path w="28446" h="8594" fill="none" extrusionOk="0">
                    <a:moveTo>
                      <a:pt x="26394" y="786"/>
                    </a:moveTo>
                    <a:cubicBezTo>
                      <a:pt x="28445" y="4210"/>
                      <a:pt x="25981" y="8594"/>
                      <a:pt x="21970" y="8594"/>
                    </a:cubicBezTo>
                    <a:lnTo>
                      <a:pt x="6822" y="8594"/>
                    </a:lnTo>
                    <a:cubicBezTo>
                      <a:pt x="2359" y="8594"/>
                      <a:pt x="1" y="3318"/>
                      <a:pt x="2972" y="0"/>
                    </a:cubicBezTo>
                  </a:path>
                </a:pathLst>
              </a:custGeom>
              <a:noFill/>
              <a:ln w="16650" cap="flat" cmpd="sng">
                <a:solidFill>
                  <a:schemeClr val="lt1"/>
                </a:solidFill>
                <a:prstDash val="dash"/>
                <a:miter lim="1332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93" name="Google Shape;2293;p71"/>
          <p:cNvSpPr/>
          <p:nvPr/>
        </p:nvSpPr>
        <p:spPr>
          <a:xfrm>
            <a:off x="4963401" y="-2437"/>
            <a:ext cx="1234700" cy="230256"/>
          </a:xfrm>
          <a:custGeom>
            <a:avLst/>
            <a:gdLst/>
            <a:ahLst/>
            <a:cxnLst/>
            <a:rect l="l" t="t" r="r" b="b"/>
            <a:pathLst>
              <a:path w="7223" h="1347" extrusionOk="0">
                <a:moveTo>
                  <a:pt x="1" y="0"/>
                </a:moveTo>
                <a:cubicBezTo>
                  <a:pt x="1" y="0"/>
                  <a:pt x="675" y="1320"/>
                  <a:pt x="1206" y="1320"/>
                </a:cubicBezTo>
                <a:cubicBezTo>
                  <a:pt x="1255" y="1320"/>
                  <a:pt x="1303" y="1309"/>
                  <a:pt x="1348" y="1284"/>
                </a:cubicBezTo>
                <a:cubicBezTo>
                  <a:pt x="1889" y="993"/>
                  <a:pt x="1569" y="452"/>
                  <a:pt x="2442" y="415"/>
                </a:cubicBezTo>
                <a:cubicBezTo>
                  <a:pt x="2456" y="414"/>
                  <a:pt x="2469" y="414"/>
                  <a:pt x="2483" y="414"/>
                </a:cubicBezTo>
                <a:cubicBezTo>
                  <a:pt x="3243" y="414"/>
                  <a:pt x="4176" y="1347"/>
                  <a:pt x="5284" y="1347"/>
                </a:cubicBezTo>
                <a:cubicBezTo>
                  <a:pt x="5443" y="1347"/>
                  <a:pt x="5606" y="1328"/>
                  <a:pt x="5772" y="1284"/>
                </a:cubicBezTo>
                <a:cubicBezTo>
                  <a:pt x="7117" y="929"/>
                  <a:pt x="7223" y="0"/>
                  <a:pt x="7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71"/>
          <p:cNvGrpSpPr/>
          <p:nvPr/>
        </p:nvGrpSpPr>
        <p:grpSpPr>
          <a:xfrm>
            <a:off x="3249294" y="3879018"/>
            <a:ext cx="300145" cy="294841"/>
            <a:chOff x="1107275" y="248425"/>
            <a:chExt cx="5312300" cy="5218425"/>
          </a:xfrm>
        </p:grpSpPr>
        <p:sp>
          <p:nvSpPr>
            <p:cNvPr id="2295" name="Google Shape;2295;p71"/>
            <p:cNvSpPr/>
            <p:nvPr/>
          </p:nvSpPr>
          <p:spPr>
            <a:xfrm>
              <a:off x="5494975" y="409825"/>
              <a:ext cx="768375" cy="738050"/>
            </a:xfrm>
            <a:custGeom>
              <a:avLst/>
              <a:gdLst/>
              <a:ahLst/>
              <a:cxnLst/>
              <a:rect l="l" t="t" r="r" b="b"/>
              <a:pathLst>
                <a:path w="30735" h="29522" extrusionOk="0">
                  <a:moveTo>
                    <a:pt x="24022" y="1"/>
                  </a:moveTo>
                  <a:cubicBezTo>
                    <a:pt x="22456" y="1"/>
                    <a:pt x="20894" y="595"/>
                    <a:pt x="19705" y="1784"/>
                  </a:cubicBezTo>
                  <a:lnTo>
                    <a:pt x="2402" y="19087"/>
                  </a:lnTo>
                  <a:cubicBezTo>
                    <a:pt x="0" y="21489"/>
                    <a:pt x="0" y="25337"/>
                    <a:pt x="2402" y="27738"/>
                  </a:cubicBezTo>
                  <a:cubicBezTo>
                    <a:pt x="3603" y="28927"/>
                    <a:pt x="5165" y="29521"/>
                    <a:pt x="6728" y="29521"/>
                  </a:cubicBezTo>
                  <a:cubicBezTo>
                    <a:pt x="8290" y="29521"/>
                    <a:pt x="9853" y="28927"/>
                    <a:pt x="11054" y="27738"/>
                  </a:cubicBezTo>
                  <a:lnTo>
                    <a:pt x="28357" y="10435"/>
                  </a:lnTo>
                  <a:cubicBezTo>
                    <a:pt x="30734" y="8058"/>
                    <a:pt x="30734" y="4185"/>
                    <a:pt x="28357" y="1784"/>
                  </a:cubicBezTo>
                  <a:cubicBezTo>
                    <a:pt x="27156" y="595"/>
                    <a:pt x="25587" y="1"/>
                    <a:pt x="24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1"/>
            <p:cNvSpPr/>
            <p:nvPr/>
          </p:nvSpPr>
          <p:spPr>
            <a:xfrm>
              <a:off x="4630425" y="1274525"/>
              <a:ext cx="768375" cy="738350"/>
            </a:xfrm>
            <a:custGeom>
              <a:avLst/>
              <a:gdLst/>
              <a:ahLst/>
              <a:cxnLst/>
              <a:rect l="l" t="t" r="r" b="b"/>
              <a:pathLst>
                <a:path w="30735" h="29534" extrusionOk="0">
                  <a:moveTo>
                    <a:pt x="24016" y="1"/>
                  </a:moveTo>
                  <a:cubicBezTo>
                    <a:pt x="22450" y="1"/>
                    <a:pt x="20882" y="601"/>
                    <a:pt x="19681" y="1802"/>
                  </a:cubicBezTo>
                  <a:lnTo>
                    <a:pt x="2402" y="19081"/>
                  </a:lnTo>
                  <a:cubicBezTo>
                    <a:pt x="0" y="21483"/>
                    <a:pt x="0" y="25355"/>
                    <a:pt x="2402" y="27732"/>
                  </a:cubicBezTo>
                  <a:cubicBezTo>
                    <a:pt x="3591" y="28933"/>
                    <a:pt x="5153" y="29534"/>
                    <a:pt x="6716" y="29534"/>
                  </a:cubicBezTo>
                  <a:cubicBezTo>
                    <a:pt x="8278" y="29534"/>
                    <a:pt x="9841" y="28933"/>
                    <a:pt x="11029" y="27732"/>
                  </a:cubicBezTo>
                  <a:lnTo>
                    <a:pt x="28332" y="10454"/>
                  </a:lnTo>
                  <a:cubicBezTo>
                    <a:pt x="30734" y="8052"/>
                    <a:pt x="30734" y="4179"/>
                    <a:pt x="28332" y="1802"/>
                  </a:cubicBezTo>
                  <a:cubicBezTo>
                    <a:pt x="27144" y="601"/>
                    <a:pt x="25581" y="1"/>
                    <a:pt x="24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1"/>
            <p:cNvSpPr/>
            <p:nvPr/>
          </p:nvSpPr>
          <p:spPr>
            <a:xfrm>
              <a:off x="3499950" y="248425"/>
              <a:ext cx="1208300" cy="2216325"/>
            </a:xfrm>
            <a:custGeom>
              <a:avLst/>
              <a:gdLst/>
              <a:ahLst/>
              <a:cxnLst/>
              <a:rect l="l" t="t" r="r" b="b"/>
              <a:pathLst>
                <a:path w="48332" h="88653" extrusionOk="0">
                  <a:moveTo>
                    <a:pt x="41747" y="0"/>
                  </a:moveTo>
                  <a:cubicBezTo>
                    <a:pt x="40771" y="0"/>
                    <a:pt x="39792" y="228"/>
                    <a:pt x="38896" y="691"/>
                  </a:cubicBezTo>
                  <a:cubicBezTo>
                    <a:pt x="28014" y="6401"/>
                    <a:pt x="19877" y="16426"/>
                    <a:pt x="16765" y="28361"/>
                  </a:cubicBezTo>
                  <a:lnTo>
                    <a:pt x="1" y="81227"/>
                  </a:lnTo>
                  <a:cubicBezTo>
                    <a:pt x="1274" y="81054"/>
                    <a:pt x="2577" y="80967"/>
                    <a:pt x="3896" y="80967"/>
                  </a:cubicBezTo>
                  <a:cubicBezTo>
                    <a:pt x="6515" y="80967"/>
                    <a:pt x="9198" y="81310"/>
                    <a:pt x="11838" y="82011"/>
                  </a:cubicBezTo>
                  <a:cubicBezTo>
                    <a:pt x="16348" y="83212"/>
                    <a:pt x="20588" y="85540"/>
                    <a:pt x="24044" y="88653"/>
                  </a:cubicBezTo>
                  <a:lnTo>
                    <a:pt x="47646" y="7872"/>
                  </a:lnTo>
                  <a:cubicBezTo>
                    <a:pt x="48332" y="5446"/>
                    <a:pt x="47376" y="2946"/>
                    <a:pt x="45660" y="1377"/>
                  </a:cubicBezTo>
                  <a:cubicBezTo>
                    <a:pt x="44534" y="468"/>
                    <a:pt x="43144" y="0"/>
                    <a:pt x="41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1"/>
            <p:cNvSpPr/>
            <p:nvPr/>
          </p:nvSpPr>
          <p:spPr>
            <a:xfrm>
              <a:off x="2874975" y="2577525"/>
              <a:ext cx="1669075" cy="2889325"/>
            </a:xfrm>
            <a:custGeom>
              <a:avLst/>
              <a:gdLst/>
              <a:ahLst/>
              <a:cxnLst/>
              <a:rect l="l" t="t" r="r" b="b"/>
              <a:pathLst>
                <a:path w="66763" h="115573" extrusionOk="0">
                  <a:moveTo>
                    <a:pt x="32181" y="72955"/>
                  </a:moveTo>
                  <a:cubicBezTo>
                    <a:pt x="35312" y="72955"/>
                    <a:pt x="38443" y="74150"/>
                    <a:pt x="40832" y="76539"/>
                  </a:cubicBezTo>
                  <a:cubicBezTo>
                    <a:pt x="45587" y="81294"/>
                    <a:pt x="45587" y="89063"/>
                    <a:pt x="40832" y="93843"/>
                  </a:cubicBezTo>
                  <a:cubicBezTo>
                    <a:pt x="38443" y="96220"/>
                    <a:pt x="35312" y="97409"/>
                    <a:pt x="32181" y="97409"/>
                  </a:cubicBezTo>
                  <a:cubicBezTo>
                    <a:pt x="29050" y="97409"/>
                    <a:pt x="25919" y="96220"/>
                    <a:pt x="23529" y="93843"/>
                  </a:cubicBezTo>
                  <a:cubicBezTo>
                    <a:pt x="18750" y="89063"/>
                    <a:pt x="18750" y="81294"/>
                    <a:pt x="23529" y="76539"/>
                  </a:cubicBezTo>
                  <a:cubicBezTo>
                    <a:pt x="25919" y="74150"/>
                    <a:pt x="29050" y="72955"/>
                    <a:pt x="32181" y="72955"/>
                  </a:cubicBezTo>
                  <a:close/>
                  <a:moveTo>
                    <a:pt x="28856" y="0"/>
                  </a:moveTo>
                  <a:cubicBezTo>
                    <a:pt x="26325" y="0"/>
                    <a:pt x="23864" y="570"/>
                    <a:pt x="21617" y="1641"/>
                  </a:cubicBezTo>
                  <a:lnTo>
                    <a:pt x="2770" y="77054"/>
                  </a:lnTo>
                  <a:cubicBezTo>
                    <a:pt x="1" y="87593"/>
                    <a:pt x="2868" y="99112"/>
                    <a:pt x="10025" y="106293"/>
                  </a:cubicBezTo>
                  <a:cubicBezTo>
                    <a:pt x="16142" y="112410"/>
                    <a:pt x="24260" y="115572"/>
                    <a:pt x="32375" y="115572"/>
                  </a:cubicBezTo>
                  <a:cubicBezTo>
                    <a:pt x="40095" y="115572"/>
                    <a:pt x="47811" y="112710"/>
                    <a:pt x="53797" y="106808"/>
                  </a:cubicBezTo>
                  <a:cubicBezTo>
                    <a:pt x="65292" y="95485"/>
                    <a:pt x="66763" y="76025"/>
                    <a:pt x="54067" y="63305"/>
                  </a:cubicBezTo>
                  <a:cubicBezTo>
                    <a:pt x="48773" y="58035"/>
                    <a:pt x="41518" y="54923"/>
                    <a:pt x="34435" y="54383"/>
                  </a:cubicBezTo>
                  <a:lnTo>
                    <a:pt x="45415" y="10366"/>
                  </a:lnTo>
                  <a:cubicBezTo>
                    <a:pt x="42866" y="5292"/>
                    <a:pt x="38798" y="2082"/>
                    <a:pt x="33651" y="685"/>
                  </a:cubicBezTo>
                  <a:cubicBezTo>
                    <a:pt x="32048" y="223"/>
                    <a:pt x="30439" y="0"/>
                    <a:pt x="28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1"/>
            <p:cNvSpPr/>
            <p:nvPr/>
          </p:nvSpPr>
          <p:spPr>
            <a:xfrm>
              <a:off x="4235825" y="1960425"/>
              <a:ext cx="2183750" cy="1232250"/>
            </a:xfrm>
            <a:custGeom>
              <a:avLst/>
              <a:gdLst/>
              <a:ahLst/>
              <a:cxnLst/>
              <a:rect l="l" t="t" r="r" b="b"/>
              <a:pathLst>
                <a:path w="87350" h="49290" extrusionOk="0">
                  <a:moveTo>
                    <a:pt x="80757" y="0"/>
                  </a:moveTo>
                  <a:cubicBezTo>
                    <a:pt x="80218" y="0"/>
                    <a:pt x="79674" y="72"/>
                    <a:pt x="79139" y="223"/>
                  </a:cubicBezTo>
                  <a:lnTo>
                    <a:pt x="6839" y="21668"/>
                  </a:lnTo>
                  <a:lnTo>
                    <a:pt x="1" y="49289"/>
                  </a:lnTo>
                  <a:lnTo>
                    <a:pt x="1" y="49289"/>
                  </a:lnTo>
                  <a:lnTo>
                    <a:pt x="58601" y="31177"/>
                  </a:lnTo>
                  <a:cubicBezTo>
                    <a:pt x="70463" y="27991"/>
                    <a:pt x="80561" y="19879"/>
                    <a:pt x="86247" y="8923"/>
                  </a:cubicBezTo>
                  <a:cubicBezTo>
                    <a:pt x="87350" y="6742"/>
                    <a:pt x="87080" y="4120"/>
                    <a:pt x="85536" y="2232"/>
                  </a:cubicBezTo>
                  <a:cubicBezTo>
                    <a:pt x="84362" y="831"/>
                    <a:pt x="82588" y="0"/>
                    <a:pt x="80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1"/>
            <p:cNvSpPr/>
            <p:nvPr/>
          </p:nvSpPr>
          <p:spPr>
            <a:xfrm>
              <a:off x="1107275" y="2206375"/>
              <a:ext cx="1938075" cy="1531100"/>
            </a:xfrm>
            <a:custGeom>
              <a:avLst/>
              <a:gdLst/>
              <a:ahLst/>
              <a:cxnLst/>
              <a:rect l="l" t="t" r="r" b="b"/>
              <a:pathLst>
                <a:path w="77523" h="61244" extrusionOk="0">
                  <a:moveTo>
                    <a:pt x="33688" y="18613"/>
                  </a:moveTo>
                  <a:cubicBezTo>
                    <a:pt x="36819" y="18613"/>
                    <a:pt x="39950" y="19808"/>
                    <a:pt x="42327" y="22197"/>
                  </a:cubicBezTo>
                  <a:cubicBezTo>
                    <a:pt x="47107" y="26952"/>
                    <a:pt x="47107" y="34721"/>
                    <a:pt x="42327" y="39476"/>
                  </a:cubicBezTo>
                  <a:cubicBezTo>
                    <a:pt x="39950" y="41865"/>
                    <a:pt x="36819" y="43060"/>
                    <a:pt x="33688" y="43060"/>
                  </a:cubicBezTo>
                  <a:cubicBezTo>
                    <a:pt x="30557" y="43060"/>
                    <a:pt x="27426" y="41865"/>
                    <a:pt x="25049" y="39476"/>
                  </a:cubicBezTo>
                  <a:cubicBezTo>
                    <a:pt x="20270" y="34721"/>
                    <a:pt x="20270" y="26952"/>
                    <a:pt x="25049" y="22197"/>
                  </a:cubicBezTo>
                  <a:cubicBezTo>
                    <a:pt x="27426" y="19808"/>
                    <a:pt x="30557" y="18613"/>
                    <a:pt x="33688" y="18613"/>
                  </a:cubicBezTo>
                  <a:close/>
                  <a:moveTo>
                    <a:pt x="34160" y="1"/>
                  </a:moveTo>
                  <a:cubicBezTo>
                    <a:pt x="25982" y="1"/>
                    <a:pt x="17934" y="3280"/>
                    <a:pt x="12084" y="9232"/>
                  </a:cubicBezTo>
                  <a:cubicBezTo>
                    <a:pt x="1" y="21511"/>
                    <a:pt x="687" y="41069"/>
                    <a:pt x="12623" y="53005"/>
                  </a:cubicBezTo>
                  <a:cubicBezTo>
                    <a:pt x="17948" y="58330"/>
                    <a:pt x="25620" y="61243"/>
                    <a:pt x="33537" y="61243"/>
                  </a:cubicBezTo>
                  <a:cubicBezTo>
                    <a:pt x="36295" y="61243"/>
                    <a:pt x="39083" y="60889"/>
                    <a:pt x="41813" y="60161"/>
                  </a:cubicBezTo>
                  <a:lnTo>
                    <a:pt x="70635" y="53005"/>
                  </a:lnTo>
                  <a:lnTo>
                    <a:pt x="77522" y="25334"/>
                  </a:lnTo>
                  <a:lnTo>
                    <a:pt x="64410" y="28569"/>
                  </a:lnTo>
                  <a:cubicBezTo>
                    <a:pt x="63944" y="21462"/>
                    <a:pt x="60905" y="14207"/>
                    <a:pt x="55587" y="8938"/>
                  </a:cubicBezTo>
                  <a:cubicBezTo>
                    <a:pt x="49432" y="2819"/>
                    <a:pt x="41740" y="1"/>
                    <a:pt x="34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71"/>
          <p:cNvGrpSpPr/>
          <p:nvPr/>
        </p:nvGrpSpPr>
        <p:grpSpPr>
          <a:xfrm>
            <a:off x="1672382" y="2379330"/>
            <a:ext cx="300145" cy="294841"/>
            <a:chOff x="1107275" y="248425"/>
            <a:chExt cx="5312300" cy="5218425"/>
          </a:xfrm>
        </p:grpSpPr>
        <p:sp>
          <p:nvSpPr>
            <p:cNvPr id="2302" name="Google Shape;2302;p71"/>
            <p:cNvSpPr/>
            <p:nvPr/>
          </p:nvSpPr>
          <p:spPr>
            <a:xfrm>
              <a:off x="5494975" y="409825"/>
              <a:ext cx="768375" cy="738050"/>
            </a:xfrm>
            <a:custGeom>
              <a:avLst/>
              <a:gdLst/>
              <a:ahLst/>
              <a:cxnLst/>
              <a:rect l="l" t="t" r="r" b="b"/>
              <a:pathLst>
                <a:path w="30735" h="29522" extrusionOk="0">
                  <a:moveTo>
                    <a:pt x="24022" y="1"/>
                  </a:moveTo>
                  <a:cubicBezTo>
                    <a:pt x="22456" y="1"/>
                    <a:pt x="20894" y="595"/>
                    <a:pt x="19705" y="1784"/>
                  </a:cubicBezTo>
                  <a:lnTo>
                    <a:pt x="2402" y="19087"/>
                  </a:lnTo>
                  <a:cubicBezTo>
                    <a:pt x="0" y="21489"/>
                    <a:pt x="0" y="25337"/>
                    <a:pt x="2402" y="27738"/>
                  </a:cubicBezTo>
                  <a:cubicBezTo>
                    <a:pt x="3603" y="28927"/>
                    <a:pt x="5165" y="29521"/>
                    <a:pt x="6728" y="29521"/>
                  </a:cubicBezTo>
                  <a:cubicBezTo>
                    <a:pt x="8290" y="29521"/>
                    <a:pt x="9853" y="28927"/>
                    <a:pt x="11054" y="27738"/>
                  </a:cubicBezTo>
                  <a:lnTo>
                    <a:pt x="28357" y="10435"/>
                  </a:lnTo>
                  <a:cubicBezTo>
                    <a:pt x="30734" y="8058"/>
                    <a:pt x="30734" y="4185"/>
                    <a:pt x="28357" y="1784"/>
                  </a:cubicBezTo>
                  <a:cubicBezTo>
                    <a:pt x="27156" y="595"/>
                    <a:pt x="25587" y="1"/>
                    <a:pt x="24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1"/>
            <p:cNvSpPr/>
            <p:nvPr/>
          </p:nvSpPr>
          <p:spPr>
            <a:xfrm>
              <a:off x="4630425" y="1274525"/>
              <a:ext cx="768375" cy="738350"/>
            </a:xfrm>
            <a:custGeom>
              <a:avLst/>
              <a:gdLst/>
              <a:ahLst/>
              <a:cxnLst/>
              <a:rect l="l" t="t" r="r" b="b"/>
              <a:pathLst>
                <a:path w="30735" h="29534" extrusionOk="0">
                  <a:moveTo>
                    <a:pt x="24016" y="1"/>
                  </a:moveTo>
                  <a:cubicBezTo>
                    <a:pt x="22450" y="1"/>
                    <a:pt x="20882" y="601"/>
                    <a:pt x="19681" y="1802"/>
                  </a:cubicBezTo>
                  <a:lnTo>
                    <a:pt x="2402" y="19081"/>
                  </a:lnTo>
                  <a:cubicBezTo>
                    <a:pt x="0" y="21483"/>
                    <a:pt x="0" y="25355"/>
                    <a:pt x="2402" y="27732"/>
                  </a:cubicBezTo>
                  <a:cubicBezTo>
                    <a:pt x="3591" y="28933"/>
                    <a:pt x="5153" y="29534"/>
                    <a:pt x="6716" y="29534"/>
                  </a:cubicBezTo>
                  <a:cubicBezTo>
                    <a:pt x="8278" y="29534"/>
                    <a:pt x="9841" y="28933"/>
                    <a:pt x="11029" y="27732"/>
                  </a:cubicBezTo>
                  <a:lnTo>
                    <a:pt x="28332" y="10454"/>
                  </a:lnTo>
                  <a:cubicBezTo>
                    <a:pt x="30734" y="8052"/>
                    <a:pt x="30734" y="4179"/>
                    <a:pt x="28332" y="1802"/>
                  </a:cubicBezTo>
                  <a:cubicBezTo>
                    <a:pt x="27144" y="601"/>
                    <a:pt x="25581" y="1"/>
                    <a:pt x="24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1"/>
            <p:cNvSpPr/>
            <p:nvPr/>
          </p:nvSpPr>
          <p:spPr>
            <a:xfrm>
              <a:off x="3499950" y="248425"/>
              <a:ext cx="1208300" cy="2216325"/>
            </a:xfrm>
            <a:custGeom>
              <a:avLst/>
              <a:gdLst/>
              <a:ahLst/>
              <a:cxnLst/>
              <a:rect l="l" t="t" r="r" b="b"/>
              <a:pathLst>
                <a:path w="48332" h="88653" extrusionOk="0">
                  <a:moveTo>
                    <a:pt x="41747" y="0"/>
                  </a:moveTo>
                  <a:cubicBezTo>
                    <a:pt x="40771" y="0"/>
                    <a:pt x="39792" y="228"/>
                    <a:pt x="38896" y="691"/>
                  </a:cubicBezTo>
                  <a:cubicBezTo>
                    <a:pt x="28014" y="6401"/>
                    <a:pt x="19877" y="16426"/>
                    <a:pt x="16765" y="28361"/>
                  </a:cubicBezTo>
                  <a:lnTo>
                    <a:pt x="1" y="81227"/>
                  </a:lnTo>
                  <a:cubicBezTo>
                    <a:pt x="1274" y="81054"/>
                    <a:pt x="2577" y="80967"/>
                    <a:pt x="3896" y="80967"/>
                  </a:cubicBezTo>
                  <a:cubicBezTo>
                    <a:pt x="6515" y="80967"/>
                    <a:pt x="9198" y="81310"/>
                    <a:pt x="11838" y="82011"/>
                  </a:cubicBezTo>
                  <a:cubicBezTo>
                    <a:pt x="16348" y="83212"/>
                    <a:pt x="20588" y="85540"/>
                    <a:pt x="24044" y="88653"/>
                  </a:cubicBezTo>
                  <a:lnTo>
                    <a:pt x="47646" y="7872"/>
                  </a:lnTo>
                  <a:cubicBezTo>
                    <a:pt x="48332" y="5446"/>
                    <a:pt x="47376" y="2946"/>
                    <a:pt x="45660" y="1377"/>
                  </a:cubicBezTo>
                  <a:cubicBezTo>
                    <a:pt x="44534" y="468"/>
                    <a:pt x="43144" y="0"/>
                    <a:pt x="41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1"/>
            <p:cNvSpPr/>
            <p:nvPr/>
          </p:nvSpPr>
          <p:spPr>
            <a:xfrm>
              <a:off x="2874975" y="2577525"/>
              <a:ext cx="1669075" cy="2889325"/>
            </a:xfrm>
            <a:custGeom>
              <a:avLst/>
              <a:gdLst/>
              <a:ahLst/>
              <a:cxnLst/>
              <a:rect l="l" t="t" r="r" b="b"/>
              <a:pathLst>
                <a:path w="66763" h="115573" extrusionOk="0">
                  <a:moveTo>
                    <a:pt x="32181" y="72955"/>
                  </a:moveTo>
                  <a:cubicBezTo>
                    <a:pt x="35312" y="72955"/>
                    <a:pt x="38443" y="74150"/>
                    <a:pt x="40832" y="76539"/>
                  </a:cubicBezTo>
                  <a:cubicBezTo>
                    <a:pt x="45587" y="81294"/>
                    <a:pt x="45587" y="89063"/>
                    <a:pt x="40832" y="93843"/>
                  </a:cubicBezTo>
                  <a:cubicBezTo>
                    <a:pt x="38443" y="96220"/>
                    <a:pt x="35312" y="97409"/>
                    <a:pt x="32181" y="97409"/>
                  </a:cubicBezTo>
                  <a:cubicBezTo>
                    <a:pt x="29050" y="97409"/>
                    <a:pt x="25919" y="96220"/>
                    <a:pt x="23529" y="93843"/>
                  </a:cubicBezTo>
                  <a:cubicBezTo>
                    <a:pt x="18750" y="89063"/>
                    <a:pt x="18750" y="81294"/>
                    <a:pt x="23529" y="76539"/>
                  </a:cubicBezTo>
                  <a:cubicBezTo>
                    <a:pt x="25919" y="74150"/>
                    <a:pt x="29050" y="72955"/>
                    <a:pt x="32181" y="72955"/>
                  </a:cubicBezTo>
                  <a:close/>
                  <a:moveTo>
                    <a:pt x="28856" y="0"/>
                  </a:moveTo>
                  <a:cubicBezTo>
                    <a:pt x="26325" y="0"/>
                    <a:pt x="23864" y="570"/>
                    <a:pt x="21617" y="1641"/>
                  </a:cubicBezTo>
                  <a:lnTo>
                    <a:pt x="2770" y="77054"/>
                  </a:lnTo>
                  <a:cubicBezTo>
                    <a:pt x="1" y="87593"/>
                    <a:pt x="2868" y="99112"/>
                    <a:pt x="10025" y="106293"/>
                  </a:cubicBezTo>
                  <a:cubicBezTo>
                    <a:pt x="16142" y="112410"/>
                    <a:pt x="24260" y="115572"/>
                    <a:pt x="32375" y="115572"/>
                  </a:cubicBezTo>
                  <a:cubicBezTo>
                    <a:pt x="40095" y="115572"/>
                    <a:pt x="47811" y="112710"/>
                    <a:pt x="53797" y="106808"/>
                  </a:cubicBezTo>
                  <a:cubicBezTo>
                    <a:pt x="65292" y="95485"/>
                    <a:pt x="66763" y="76025"/>
                    <a:pt x="54067" y="63305"/>
                  </a:cubicBezTo>
                  <a:cubicBezTo>
                    <a:pt x="48773" y="58035"/>
                    <a:pt x="41518" y="54923"/>
                    <a:pt x="34435" y="54383"/>
                  </a:cubicBezTo>
                  <a:lnTo>
                    <a:pt x="45415" y="10366"/>
                  </a:lnTo>
                  <a:cubicBezTo>
                    <a:pt x="42866" y="5292"/>
                    <a:pt x="38798" y="2082"/>
                    <a:pt x="33651" y="685"/>
                  </a:cubicBezTo>
                  <a:cubicBezTo>
                    <a:pt x="32048" y="223"/>
                    <a:pt x="30439" y="0"/>
                    <a:pt x="28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1"/>
            <p:cNvSpPr/>
            <p:nvPr/>
          </p:nvSpPr>
          <p:spPr>
            <a:xfrm>
              <a:off x="4235825" y="1960425"/>
              <a:ext cx="2183750" cy="1232250"/>
            </a:xfrm>
            <a:custGeom>
              <a:avLst/>
              <a:gdLst/>
              <a:ahLst/>
              <a:cxnLst/>
              <a:rect l="l" t="t" r="r" b="b"/>
              <a:pathLst>
                <a:path w="87350" h="49290" extrusionOk="0">
                  <a:moveTo>
                    <a:pt x="80757" y="0"/>
                  </a:moveTo>
                  <a:cubicBezTo>
                    <a:pt x="80218" y="0"/>
                    <a:pt x="79674" y="72"/>
                    <a:pt x="79139" y="223"/>
                  </a:cubicBezTo>
                  <a:lnTo>
                    <a:pt x="6839" y="21668"/>
                  </a:lnTo>
                  <a:lnTo>
                    <a:pt x="1" y="49289"/>
                  </a:lnTo>
                  <a:lnTo>
                    <a:pt x="1" y="49289"/>
                  </a:lnTo>
                  <a:lnTo>
                    <a:pt x="58601" y="31177"/>
                  </a:lnTo>
                  <a:cubicBezTo>
                    <a:pt x="70463" y="27991"/>
                    <a:pt x="80561" y="19879"/>
                    <a:pt x="86247" y="8923"/>
                  </a:cubicBezTo>
                  <a:cubicBezTo>
                    <a:pt x="87350" y="6742"/>
                    <a:pt x="87080" y="4120"/>
                    <a:pt x="85536" y="2232"/>
                  </a:cubicBezTo>
                  <a:cubicBezTo>
                    <a:pt x="84362" y="831"/>
                    <a:pt x="82588" y="0"/>
                    <a:pt x="80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1"/>
            <p:cNvSpPr/>
            <p:nvPr/>
          </p:nvSpPr>
          <p:spPr>
            <a:xfrm>
              <a:off x="1107275" y="2206375"/>
              <a:ext cx="1938075" cy="1531100"/>
            </a:xfrm>
            <a:custGeom>
              <a:avLst/>
              <a:gdLst/>
              <a:ahLst/>
              <a:cxnLst/>
              <a:rect l="l" t="t" r="r" b="b"/>
              <a:pathLst>
                <a:path w="77523" h="61244" extrusionOk="0">
                  <a:moveTo>
                    <a:pt x="33688" y="18613"/>
                  </a:moveTo>
                  <a:cubicBezTo>
                    <a:pt x="36819" y="18613"/>
                    <a:pt x="39950" y="19808"/>
                    <a:pt x="42327" y="22197"/>
                  </a:cubicBezTo>
                  <a:cubicBezTo>
                    <a:pt x="47107" y="26952"/>
                    <a:pt x="47107" y="34721"/>
                    <a:pt x="42327" y="39476"/>
                  </a:cubicBezTo>
                  <a:cubicBezTo>
                    <a:pt x="39950" y="41865"/>
                    <a:pt x="36819" y="43060"/>
                    <a:pt x="33688" y="43060"/>
                  </a:cubicBezTo>
                  <a:cubicBezTo>
                    <a:pt x="30557" y="43060"/>
                    <a:pt x="27426" y="41865"/>
                    <a:pt x="25049" y="39476"/>
                  </a:cubicBezTo>
                  <a:cubicBezTo>
                    <a:pt x="20270" y="34721"/>
                    <a:pt x="20270" y="26952"/>
                    <a:pt x="25049" y="22197"/>
                  </a:cubicBezTo>
                  <a:cubicBezTo>
                    <a:pt x="27426" y="19808"/>
                    <a:pt x="30557" y="18613"/>
                    <a:pt x="33688" y="18613"/>
                  </a:cubicBezTo>
                  <a:close/>
                  <a:moveTo>
                    <a:pt x="34160" y="1"/>
                  </a:moveTo>
                  <a:cubicBezTo>
                    <a:pt x="25982" y="1"/>
                    <a:pt x="17934" y="3280"/>
                    <a:pt x="12084" y="9232"/>
                  </a:cubicBezTo>
                  <a:cubicBezTo>
                    <a:pt x="1" y="21511"/>
                    <a:pt x="687" y="41069"/>
                    <a:pt x="12623" y="53005"/>
                  </a:cubicBezTo>
                  <a:cubicBezTo>
                    <a:pt x="17948" y="58330"/>
                    <a:pt x="25620" y="61243"/>
                    <a:pt x="33537" y="61243"/>
                  </a:cubicBezTo>
                  <a:cubicBezTo>
                    <a:pt x="36295" y="61243"/>
                    <a:pt x="39083" y="60889"/>
                    <a:pt x="41813" y="60161"/>
                  </a:cubicBezTo>
                  <a:lnTo>
                    <a:pt x="70635" y="53005"/>
                  </a:lnTo>
                  <a:lnTo>
                    <a:pt x="77522" y="25334"/>
                  </a:lnTo>
                  <a:lnTo>
                    <a:pt x="64410" y="28569"/>
                  </a:lnTo>
                  <a:cubicBezTo>
                    <a:pt x="63944" y="21462"/>
                    <a:pt x="60905" y="14207"/>
                    <a:pt x="55587" y="8938"/>
                  </a:cubicBezTo>
                  <a:cubicBezTo>
                    <a:pt x="49432" y="2819"/>
                    <a:pt x="41740" y="1"/>
                    <a:pt x="34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71"/>
          <p:cNvGrpSpPr/>
          <p:nvPr/>
        </p:nvGrpSpPr>
        <p:grpSpPr>
          <a:xfrm rot="-1063753" flipH="1">
            <a:off x="8094020" y="2212332"/>
            <a:ext cx="300052" cy="294750"/>
            <a:chOff x="1107275" y="248425"/>
            <a:chExt cx="5312300" cy="5218425"/>
          </a:xfrm>
        </p:grpSpPr>
        <p:sp>
          <p:nvSpPr>
            <p:cNvPr id="2309" name="Google Shape;2309;p71"/>
            <p:cNvSpPr/>
            <p:nvPr/>
          </p:nvSpPr>
          <p:spPr>
            <a:xfrm>
              <a:off x="5494975" y="409825"/>
              <a:ext cx="768375" cy="738050"/>
            </a:xfrm>
            <a:custGeom>
              <a:avLst/>
              <a:gdLst/>
              <a:ahLst/>
              <a:cxnLst/>
              <a:rect l="l" t="t" r="r" b="b"/>
              <a:pathLst>
                <a:path w="30735" h="29522" extrusionOk="0">
                  <a:moveTo>
                    <a:pt x="24022" y="1"/>
                  </a:moveTo>
                  <a:cubicBezTo>
                    <a:pt x="22456" y="1"/>
                    <a:pt x="20894" y="595"/>
                    <a:pt x="19705" y="1784"/>
                  </a:cubicBezTo>
                  <a:lnTo>
                    <a:pt x="2402" y="19087"/>
                  </a:lnTo>
                  <a:cubicBezTo>
                    <a:pt x="0" y="21489"/>
                    <a:pt x="0" y="25337"/>
                    <a:pt x="2402" y="27738"/>
                  </a:cubicBezTo>
                  <a:cubicBezTo>
                    <a:pt x="3603" y="28927"/>
                    <a:pt x="5165" y="29521"/>
                    <a:pt x="6728" y="29521"/>
                  </a:cubicBezTo>
                  <a:cubicBezTo>
                    <a:pt x="8290" y="29521"/>
                    <a:pt x="9853" y="28927"/>
                    <a:pt x="11054" y="27738"/>
                  </a:cubicBezTo>
                  <a:lnTo>
                    <a:pt x="28357" y="10435"/>
                  </a:lnTo>
                  <a:cubicBezTo>
                    <a:pt x="30734" y="8058"/>
                    <a:pt x="30734" y="4185"/>
                    <a:pt x="28357" y="1784"/>
                  </a:cubicBezTo>
                  <a:cubicBezTo>
                    <a:pt x="27156" y="595"/>
                    <a:pt x="25587" y="1"/>
                    <a:pt x="24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1"/>
            <p:cNvSpPr/>
            <p:nvPr/>
          </p:nvSpPr>
          <p:spPr>
            <a:xfrm>
              <a:off x="4630425" y="1274525"/>
              <a:ext cx="768375" cy="738350"/>
            </a:xfrm>
            <a:custGeom>
              <a:avLst/>
              <a:gdLst/>
              <a:ahLst/>
              <a:cxnLst/>
              <a:rect l="l" t="t" r="r" b="b"/>
              <a:pathLst>
                <a:path w="30735" h="29534" extrusionOk="0">
                  <a:moveTo>
                    <a:pt x="24016" y="1"/>
                  </a:moveTo>
                  <a:cubicBezTo>
                    <a:pt x="22450" y="1"/>
                    <a:pt x="20882" y="601"/>
                    <a:pt x="19681" y="1802"/>
                  </a:cubicBezTo>
                  <a:lnTo>
                    <a:pt x="2402" y="19081"/>
                  </a:lnTo>
                  <a:cubicBezTo>
                    <a:pt x="0" y="21483"/>
                    <a:pt x="0" y="25355"/>
                    <a:pt x="2402" y="27732"/>
                  </a:cubicBezTo>
                  <a:cubicBezTo>
                    <a:pt x="3591" y="28933"/>
                    <a:pt x="5153" y="29534"/>
                    <a:pt x="6716" y="29534"/>
                  </a:cubicBezTo>
                  <a:cubicBezTo>
                    <a:pt x="8278" y="29534"/>
                    <a:pt x="9841" y="28933"/>
                    <a:pt x="11029" y="27732"/>
                  </a:cubicBezTo>
                  <a:lnTo>
                    <a:pt x="28332" y="10454"/>
                  </a:lnTo>
                  <a:cubicBezTo>
                    <a:pt x="30734" y="8052"/>
                    <a:pt x="30734" y="4179"/>
                    <a:pt x="28332" y="1802"/>
                  </a:cubicBezTo>
                  <a:cubicBezTo>
                    <a:pt x="27144" y="601"/>
                    <a:pt x="25581" y="1"/>
                    <a:pt x="24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1"/>
            <p:cNvSpPr/>
            <p:nvPr/>
          </p:nvSpPr>
          <p:spPr>
            <a:xfrm>
              <a:off x="3499950" y="248425"/>
              <a:ext cx="1208300" cy="2216325"/>
            </a:xfrm>
            <a:custGeom>
              <a:avLst/>
              <a:gdLst/>
              <a:ahLst/>
              <a:cxnLst/>
              <a:rect l="l" t="t" r="r" b="b"/>
              <a:pathLst>
                <a:path w="48332" h="88653" extrusionOk="0">
                  <a:moveTo>
                    <a:pt x="41747" y="0"/>
                  </a:moveTo>
                  <a:cubicBezTo>
                    <a:pt x="40771" y="0"/>
                    <a:pt x="39792" y="228"/>
                    <a:pt x="38896" y="691"/>
                  </a:cubicBezTo>
                  <a:cubicBezTo>
                    <a:pt x="28014" y="6401"/>
                    <a:pt x="19877" y="16426"/>
                    <a:pt x="16765" y="28361"/>
                  </a:cubicBezTo>
                  <a:lnTo>
                    <a:pt x="1" y="81227"/>
                  </a:lnTo>
                  <a:cubicBezTo>
                    <a:pt x="1274" y="81054"/>
                    <a:pt x="2577" y="80967"/>
                    <a:pt x="3896" y="80967"/>
                  </a:cubicBezTo>
                  <a:cubicBezTo>
                    <a:pt x="6515" y="80967"/>
                    <a:pt x="9198" y="81310"/>
                    <a:pt x="11838" y="82011"/>
                  </a:cubicBezTo>
                  <a:cubicBezTo>
                    <a:pt x="16348" y="83212"/>
                    <a:pt x="20588" y="85540"/>
                    <a:pt x="24044" y="88653"/>
                  </a:cubicBezTo>
                  <a:lnTo>
                    <a:pt x="47646" y="7872"/>
                  </a:lnTo>
                  <a:cubicBezTo>
                    <a:pt x="48332" y="5446"/>
                    <a:pt x="47376" y="2946"/>
                    <a:pt x="45660" y="1377"/>
                  </a:cubicBezTo>
                  <a:cubicBezTo>
                    <a:pt x="44534" y="468"/>
                    <a:pt x="43144" y="0"/>
                    <a:pt x="41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1"/>
            <p:cNvSpPr/>
            <p:nvPr/>
          </p:nvSpPr>
          <p:spPr>
            <a:xfrm>
              <a:off x="2874975" y="2577525"/>
              <a:ext cx="1669075" cy="2889325"/>
            </a:xfrm>
            <a:custGeom>
              <a:avLst/>
              <a:gdLst/>
              <a:ahLst/>
              <a:cxnLst/>
              <a:rect l="l" t="t" r="r" b="b"/>
              <a:pathLst>
                <a:path w="66763" h="115573" extrusionOk="0">
                  <a:moveTo>
                    <a:pt x="32181" y="72955"/>
                  </a:moveTo>
                  <a:cubicBezTo>
                    <a:pt x="35312" y="72955"/>
                    <a:pt x="38443" y="74150"/>
                    <a:pt x="40832" y="76539"/>
                  </a:cubicBezTo>
                  <a:cubicBezTo>
                    <a:pt x="45587" y="81294"/>
                    <a:pt x="45587" y="89063"/>
                    <a:pt x="40832" y="93843"/>
                  </a:cubicBezTo>
                  <a:cubicBezTo>
                    <a:pt x="38443" y="96220"/>
                    <a:pt x="35312" y="97409"/>
                    <a:pt x="32181" y="97409"/>
                  </a:cubicBezTo>
                  <a:cubicBezTo>
                    <a:pt x="29050" y="97409"/>
                    <a:pt x="25919" y="96220"/>
                    <a:pt x="23529" y="93843"/>
                  </a:cubicBezTo>
                  <a:cubicBezTo>
                    <a:pt x="18750" y="89063"/>
                    <a:pt x="18750" y="81294"/>
                    <a:pt x="23529" y="76539"/>
                  </a:cubicBezTo>
                  <a:cubicBezTo>
                    <a:pt x="25919" y="74150"/>
                    <a:pt x="29050" y="72955"/>
                    <a:pt x="32181" y="72955"/>
                  </a:cubicBezTo>
                  <a:close/>
                  <a:moveTo>
                    <a:pt x="28856" y="0"/>
                  </a:moveTo>
                  <a:cubicBezTo>
                    <a:pt x="26325" y="0"/>
                    <a:pt x="23864" y="570"/>
                    <a:pt x="21617" y="1641"/>
                  </a:cubicBezTo>
                  <a:lnTo>
                    <a:pt x="2770" y="77054"/>
                  </a:lnTo>
                  <a:cubicBezTo>
                    <a:pt x="1" y="87593"/>
                    <a:pt x="2868" y="99112"/>
                    <a:pt x="10025" y="106293"/>
                  </a:cubicBezTo>
                  <a:cubicBezTo>
                    <a:pt x="16142" y="112410"/>
                    <a:pt x="24260" y="115572"/>
                    <a:pt x="32375" y="115572"/>
                  </a:cubicBezTo>
                  <a:cubicBezTo>
                    <a:pt x="40095" y="115572"/>
                    <a:pt x="47811" y="112710"/>
                    <a:pt x="53797" y="106808"/>
                  </a:cubicBezTo>
                  <a:cubicBezTo>
                    <a:pt x="65292" y="95485"/>
                    <a:pt x="66763" y="76025"/>
                    <a:pt x="54067" y="63305"/>
                  </a:cubicBezTo>
                  <a:cubicBezTo>
                    <a:pt x="48773" y="58035"/>
                    <a:pt x="41518" y="54923"/>
                    <a:pt x="34435" y="54383"/>
                  </a:cubicBezTo>
                  <a:lnTo>
                    <a:pt x="45415" y="10366"/>
                  </a:lnTo>
                  <a:cubicBezTo>
                    <a:pt x="42866" y="5292"/>
                    <a:pt x="38798" y="2082"/>
                    <a:pt x="33651" y="685"/>
                  </a:cubicBezTo>
                  <a:cubicBezTo>
                    <a:pt x="32048" y="223"/>
                    <a:pt x="30439" y="0"/>
                    <a:pt x="28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1"/>
            <p:cNvSpPr/>
            <p:nvPr/>
          </p:nvSpPr>
          <p:spPr>
            <a:xfrm>
              <a:off x="4235825" y="1960425"/>
              <a:ext cx="2183750" cy="1232250"/>
            </a:xfrm>
            <a:custGeom>
              <a:avLst/>
              <a:gdLst/>
              <a:ahLst/>
              <a:cxnLst/>
              <a:rect l="l" t="t" r="r" b="b"/>
              <a:pathLst>
                <a:path w="87350" h="49290" extrusionOk="0">
                  <a:moveTo>
                    <a:pt x="80757" y="0"/>
                  </a:moveTo>
                  <a:cubicBezTo>
                    <a:pt x="80218" y="0"/>
                    <a:pt x="79674" y="72"/>
                    <a:pt x="79139" y="223"/>
                  </a:cubicBezTo>
                  <a:lnTo>
                    <a:pt x="6839" y="21668"/>
                  </a:lnTo>
                  <a:lnTo>
                    <a:pt x="1" y="49289"/>
                  </a:lnTo>
                  <a:lnTo>
                    <a:pt x="1" y="49289"/>
                  </a:lnTo>
                  <a:lnTo>
                    <a:pt x="58601" y="31177"/>
                  </a:lnTo>
                  <a:cubicBezTo>
                    <a:pt x="70463" y="27991"/>
                    <a:pt x="80561" y="19879"/>
                    <a:pt x="86247" y="8923"/>
                  </a:cubicBezTo>
                  <a:cubicBezTo>
                    <a:pt x="87350" y="6742"/>
                    <a:pt x="87080" y="4120"/>
                    <a:pt x="85536" y="2232"/>
                  </a:cubicBezTo>
                  <a:cubicBezTo>
                    <a:pt x="84362" y="831"/>
                    <a:pt x="82588" y="0"/>
                    <a:pt x="80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1"/>
            <p:cNvSpPr/>
            <p:nvPr/>
          </p:nvSpPr>
          <p:spPr>
            <a:xfrm>
              <a:off x="1107275" y="2206375"/>
              <a:ext cx="1938075" cy="1531100"/>
            </a:xfrm>
            <a:custGeom>
              <a:avLst/>
              <a:gdLst/>
              <a:ahLst/>
              <a:cxnLst/>
              <a:rect l="l" t="t" r="r" b="b"/>
              <a:pathLst>
                <a:path w="77523" h="61244" extrusionOk="0">
                  <a:moveTo>
                    <a:pt x="33688" y="18613"/>
                  </a:moveTo>
                  <a:cubicBezTo>
                    <a:pt x="36819" y="18613"/>
                    <a:pt x="39950" y="19808"/>
                    <a:pt x="42327" y="22197"/>
                  </a:cubicBezTo>
                  <a:cubicBezTo>
                    <a:pt x="47107" y="26952"/>
                    <a:pt x="47107" y="34721"/>
                    <a:pt x="42327" y="39476"/>
                  </a:cubicBezTo>
                  <a:cubicBezTo>
                    <a:pt x="39950" y="41865"/>
                    <a:pt x="36819" y="43060"/>
                    <a:pt x="33688" y="43060"/>
                  </a:cubicBezTo>
                  <a:cubicBezTo>
                    <a:pt x="30557" y="43060"/>
                    <a:pt x="27426" y="41865"/>
                    <a:pt x="25049" y="39476"/>
                  </a:cubicBezTo>
                  <a:cubicBezTo>
                    <a:pt x="20270" y="34721"/>
                    <a:pt x="20270" y="26952"/>
                    <a:pt x="25049" y="22197"/>
                  </a:cubicBezTo>
                  <a:cubicBezTo>
                    <a:pt x="27426" y="19808"/>
                    <a:pt x="30557" y="18613"/>
                    <a:pt x="33688" y="18613"/>
                  </a:cubicBezTo>
                  <a:close/>
                  <a:moveTo>
                    <a:pt x="34160" y="1"/>
                  </a:moveTo>
                  <a:cubicBezTo>
                    <a:pt x="25982" y="1"/>
                    <a:pt x="17934" y="3280"/>
                    <a:pt x="12084" y="9232"/>
                  </a:cubicBezTo>
                  <a:cubicBezTo>
                    <a:pt x="1" y="21511"/>
                    <a:pt x="687" y="41069"/>
                    <a:pt x="12623" y="53005"/>
                  </a:cubicBezTo>
                  <a:cubicBezTo>
                    <a:pt x="17948" y="58330"/>
                    <a:pt x="25620" y="61243"/>
                    <a:pt x="33537" y="61243"/>
                  </a:cubicBezTo>
                  <a:cubicBezTo>
                    <a:pt x="36295" y="61243"/>
                    <a:pt x="39083" y="60889"/>
                    <a:pt x="41813" y="60161"/>
                  </a:cubicBezTo>
                  <a:lnTo>
                    <a:pt x="70635" y="53005"/>
                  </a:lnTo>
                  <a:lnTo>
                    <a:pt x="77522" y="25334"/>
                  </a:lnTo>
                  <a:lnTo>
                    <a:pt x="64410" y="28569"/>
                  </a:lnTo>
                  <a:cubicBezTo>
                    <a:pt x="63944" y="21462"/>
                    <a:pt x="60905" y="14207"/>
                    <a:pt x="55587" y="8938"/>
                  </a:cubicBezTo>
                  <a:cubicBezTo>
                    <a:pt x="49432" y="2819"/>
                    <a:pt x="41740" y="1"/>
                    <a:pt x="34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71"/>
          <p:cNvSpPr/>
          <p:nvPr/>
        </p:nvSpPr>
        <p:spPr>
          <a:xfrm flipH="1">
            <a:off x="7274511" y="1299588"/>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1"/>
          <p:cNvSpPr/>
          <p:nvPr/>
        </p:nvSpPr>
        <p:spPr>
          <a:xfrm rot="477646" flipH="1">
            <a:off x="6790301" y="956978"/>
            <a:ext cx="62552" cy="61777"/>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1"/>
          <p:cNvSpPr/>
          <p:nvPr/>
        </p:nvSpPr>
        <p:spPr>
          <a:xfrm flipH="1">
            <a:off x="3152111" y="40062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1"/>
          <p:cNvSpPr/>
          <p:nvPr/>
        </p:nvSpPr>
        <p:spPr>
          <a:xfrm flipH="1">
            <a:off x="5717561" y="189581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1">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20" name="Google Shape;2320;p71">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1">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1"/>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23" name="Google Shape;2323;p71">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8"/>
        <p:cNvGrpSpPr/>
        <p:nvPr/>
      </p:nvGrpSpPr>
      <p:grpSpPr>
        <a:xfrm>
          <a:off x="0" y="0"/>
          <a:ext cx="0" cy="0"/>
          <a:chOff x="0" y="0"/>
          <a:chExt cx="0" cy="0"/>
        </a:xfrm>
      </p:grpSpPr>
      <p:grpSp>
        <p:nvGrpSpPr>
          <p:cNvPr id="2339" name="Google Shape;2339;p73"/>
          <p:cNvGrpSpPr/>
          <p:nvPr/>
        </p:nvGrpSpPr>
        <p:grpSpPr>
          <a:xfrm>
            <a:off x="5086343" y="2085156"/>
            <a:ext cx="2918504" cy="2537429"/>
            <a:chOff x="5086343" y="2085156"/>
            <a:chExt cx="2918504" cy="2537429"/>
          </a:xfrm>
        </p:grpSpPr>
        <p:sp>
          <p:nvSpPr>
            <p:cNvPr id="2340" name="Google Shape;2340;p73"/>
            <p:cNvSpPr/>
            <p:nvPr/>
          </p:nvSpPr>
          <p:spPr>
            <a:xfrm>
              <a:off x="5734057" y="3205275"/>
              <a:ext cx="1112186" cy="1417310"/>
            </a:xfrm>
            <a:custGeom>
              <a:avLst/>
              <a:gdLst/>
              <a:ahLst/>
              <a:cxnLst/>
              <a:rect l="l" t="t" r="r" b="b"/>
              <a:pathLst>
                <a:path w="25096" h="31981" extrusionOk="0">
                  <a:moveTo>
                    <a:pt x="9878" y="1"/>
                  </a:moveTo>
                  <a:lnTo>
                    <a:pt x="107" y="26002"/>
                  </a:lnTo>
                  <a:cubicBezTo>
                    <a:pt x="0" y="26300"/>
                    <a:pt x="256" y="26597"/>
                    <a:pt x="568" y="26597"/>
                  </a:cubicBezTo>
                  <a:cubicBezTo>
                    <a:pt x="614" y="26597"/>
                    <a:pt x="662" y="26591"/>
                    <a:pt x="710" y="26577"/>
                  </a:cubicBezTo>
                  <a:lnTo>
                    <a:pt x="7607" y="24414"/>
                  </a:lnTo>
                  <a:cubicBezTo>
                    <a:pt x="7869" y="24336"/>
                    <a:pt x="8136" y="24298"/>
                    <a:pt x="8399" y="24298"/>
                  </a:cubicBezTo>
                  <a:cubicBezTo>
                    <a:pt x="9329" y="24298"/>
                    <a:pt x="10215" y="24770"/>
                    <a:pt x="10727" y="25591"/>
                  </a:cubicBezTo>
                  <a:lnTo>
                    <a:pt x="14490" y="31749"/>
                  </a:lnTo>
                  <a:cubicBezTo>
                    <a:pt x="14587" y="31905"/>
                    <a:pt x="14753" y="31981"/>
                    <a:pt x="14913" y="31981"/>
                  </a:cubicBezTo>
                  <a:cubicBezTo>
                    <a:pt x="15090" y="31981"/>
                    <a:pt x="15260" y="31888"/>
                    <a:pt x="15325" y="31708"/>
                  </a:cubicBezTo>
                  <a:lnTo>
                    <a:pt x="25096" y="5707"/>
                  </a:lnTo>
                  <a:lnTo>
                    <a:pt x="9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3"/>
            <p:cNvSpPr/>
            <p:nvPr/>
          </p:nvSpPr>
          <p:spPr>
            <a:xfrm>
              <a:off x="6474421" y="3146466"/>
              <a:ext cx="1170419" cy="1429099"/>
            </a:xfrm>
            <a:custGeom>
              <a:avLst/>
              <a:gdLst/>
              <a:ahLst/>
              <a:cxnLst/>
              <a:rect l="l" t="t" r="r" b="b"/>
              <a:pathLst>
                <a:path w="26410" h="32247" extrusionOk="0">
                  <a:moveTo>
                    <a:pt x="14794" y="1"/>
                  </a:moveTo>
                  <a:lnTo>
                    <a:pt x="1" y="6706"/>
                  </a:lnTo>
                  <a:lnTo>
                    <a:pt x="11482" y="32009"/>
                  </a:lnTo>
                  <a:cubicBezTo>
                    <a:pt x="11555" y="32168"/>
                    <a:pt x="11715" y="32247"/>
                    <a:pt x="11879" y="32247"/>
                  </a:cubicBezTo>
                  <a:cubicBezTo>
                    <a:pt x="12053" y="32247"/>
                    <a:pt x="12233" y="32158"/>
                    <a:pt x="12317" y="31982"/>
                  </a:cubicBezTo>
                  <a:lnTo>
                    <a:pt x="15670" y="25591"/>
                  </a:lnTo>
                  <a:cubicBezTo>
                    <a:pt x="16157" y="24684"/>
                    <a:pt x="17096" y="24153"/>
                    <a:pt x="18088" y="24153"/>
                  </a:cubicBezTo>
                  <a:cubicBezTo>
                    <a:pt x="18293" y="24153"/>
                    <a:pt x="18501" y="24175"/>
                    <a:pt x="18708" y="24222"/>
                  </a:cubicBezTo>
                  <a:lnTo>
                    <a:pt x="25714" y="25906"/>
                  </a:lnTo>
                  <a:cubicBezTo>
                    <a:pt x="25755" y="25916"/>
                    <a:pt x="25795" y="25921"/>
                    <a:pt x="25834" y="25921"/>
                  </a:cubicBezTo>
                  <a:cubicBezTo>
                    <a:pt x="26153" y="25921"/>
                    <a:pt x="26410" y="25595"/>
                    <a:pt x="26276" y="25290"/>
                  </a:cubicBezTo>
                  <a:lnTo>
                    <a:pt x="147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3"/>
            <p:cNvSpPr/>
            <p:nvPr/>
          </p:nvSpPr>
          <p:spPr>
            <a:xfrm>
              <a:off x="6006200" y="3630080"/>
              <a:ext cx="427418" cy="910163"/>
            </a:xfrm>
            <a:custGeom>
              <a:avLst/>
              <a:gdLst/>
              <a:ahLst/>
              <a:cxnLst/>
              <a:rect l="l" t="t" r="r" b="b"/>
              <a:pathLst>
                <a:path w="4836" h="10298" extrusionOk="0">
                  <a:moveTo>
                    <a:pt x="4360" y="1"/>
                  </a:moveTo>
                  <a:cubicBezTo>
                    <a:pt x="4210" y="1"/>
                    <a:pt x="4069" y="83"/>
                    <a:pt x="4030" y="273"/>
                  </a:cubicBezTo>
                  <a:cubicBezTo>
                    <a:pt x="3278" y="3636"/>
                    <a:pt x="1726" y="6691"/>
                    <a:pt x="162" y="9721"/>
                  </a:cubicBezTo>
                  <a:cubicBezTo>
                    <a:pt x="0" y="10018"/>
                    <a:pt x="266" y="10298"/>
                    <a:pt x="524" y="10298"/>
                  </a:cubicBezTo>
                  <a:cubicBezTo>
                    <a:pt x="640" y="10298"/>
                    <a:pt x="754" y="10241"/>
                    <a:pt x="827" y="10103"/>
                  </a:cubicBezTo>
                  <a:cubicBezTo>
                    <a:pt x="2416" y="7023"/>
                    <a:pt x="4005" y="3894"/>
                    <a:pt x="4769" y="482"/>
                  </a:cubicBezTo>
                  <a:cubicBezTo>
                    <a:pt x="4836" y="192"/>
                    <a:pt x="4588" y="1"/>
                    <a:pt x="4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3"/>
            <p:cNvSpPr/>
            <p:nvPr/>
          </p:nvSpPr>
          <p:spPr>
            <a:xfrm>
              <a:off x="6575445" y="3557737"/>
              <a:ext cx="365550" cy="965756"/>
            </a:xfrm>
            <a:custGeom>
              <a:avLst/>
              <a:gdLst/>
              <a:ahLst/>
              <a:cxnLst/>
              <a:rect l="l" t="t" r="r" b="b"/>
              <a:pathLst>
                <a:path w="4136" h="10927" extrusionOk="0">
                  <a:moveTo>
                    <a:pt x="3742" y="0"/>
                  </a:moveTo>
                  <a:cubicBezTo>
                    <a:pt x="3551" y="0"/>
                    <a:pt x="3360" y="124"/>
                    <a:pt x="3360" y="370"/>
                  </a:cubicBezTo>
                  <a:cubicBezTo>
                    <a:pt x="3360" y="2169"/>
                    <a:pt x="2608" y="3881"/>
                    <a:pt x="2017" y="5544"/>
                  </a:cubicBezTo>
                  <a:cubicBezTo>
                    <a:pt x="1450" y="7170"/>
                    <a:pt x="871" y="8783"/>
                    <a:pt x="145" y="10336"/>
                  </a:cubicBezTo>
                  <a:cubicBezTo>
                    <a:pt x="1" y="10649"/>
                    <a:pt x="269" y="10927"/>
                    <a:pt x="520" y="10927"/>
                  </a:cubicBezTo>
                  <a:cubicBezTo>
                    <a:pt x="634" y="10927"/>
                    <a:pt x="744" y="10869"/>
                    <a:pt x="810" y="10730"/>
                  </a:cubicBezTo>
                  <a:cubicBezTo>
                    <a:pt x="1561" y="9116"/>
                    <a:pt x="2177" y="7428"/>
                    <a:pt x="2768" y="5753"/>
                  </a:cubicBezTo>
                  <a:cubicBezTo>
                    <a:pt x="3384" y="4016"/>
                    <a:pt x="4136" y="2255"/>
                    <a:pt x="4123" y="370"/>
                  </a:cubicBezTo>
                  <a:cubicBezTo>
                    <a:pt x="4123" y="124"/>
                    <a:pt x="3933" y="0"/>
                    <a:pt x="37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3"/>
            <p:cNvSpPr/>
            <p:nvPr/>
          </p:nvSpPr>
          <p:spPr>
            <a:xfrm>
              <a:off x="6495635" y="4414624"/>
              <a:ext cx="399489" cy="191702"/>
            </a:xfrm>
            <a:custGeom>
              <a:avLst/>
              <a:gdLst/>
              <a:ahLst/>
              <a:cxnLst/>
              <a:rect l="l" t="t" r="r" b="b"/>
              <a:pathLst>
                <a:path w="4520" h="2169" extrusionOk="0">
                  <a:moveTo>
                    <a:pt x="1048" y="0"/>
                  </a:moveTo>
                  <a:lnTo>
                    <a:pt x="1" y="2033"/>
                  </a:lnTo>
                  <a:lnTo>
                    <a:pt x="4361" y="2168"/>
                  </a:lnTo>
                  <a:cubicBezTo>
                    <a:pt x="4361" y="2168"/>
                    <a:pt x="4519" y="1060"/>
                    <a:pt x="3649" y="1060"/>
                  </a:cubicBezTo>
                  <a:cubicBezTo>
                    <a:pt x="3548" y="1060"/>
                    <a:pt x="3433" y="1075"/>
                    <a:pt x="3302" y="1109"/>
                  </a:cubicBezTo>
                  <a:cubicBezTo>
                    <a:pt x="2058" y="1417"/>
                    <a:pt x="1971" y="1540"/>
                    <a:pt x="1971" y="1540"/>
                  </a:cubicBezTo>
                  <a:lnTo>
                    <a:pt x="2760" y="320"/>
                  </a:lnTo>
                  <a:lnTo>
                    <a:pt x="10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3"/>
            <p:cNvSpPr/>
            <p:nvPr/>
          </p:nvSpPr>
          <p:spPr>
            <a:xfrm>
              <a:off x="5907211" y="4410868"/>
              <a:ext cx="393921" cy="199303"/>
            </a:xfrm>
            <a:custGeom>
              <a:avLst/>
              <a:gdLst/>
              <a:ahLst/>
              <a:cxnLst/>
              <a:rect l="l" t="t" r="r" b="b"/>
              <a:pathLst>
                <a:path w="4457" h="2255" extrusionOk="0">
                  <a:moveTo>
                    <a:pt x="1072" y="0"/>
                  </a:moveTo>
                  <a:lnTo>
                    <a:pt x="1" y="2008"/>
                  </a:lnTo>
                  <a:lnTo>
                    <a:pt x="4263" y="2254"/>
                  </a:lnTo>
                  <a:cubicBezTo>
                    <a:pt x="4263" y="2254"/>
                    <a:pt x="4456" y="1122"/>
                    <a:pt x="3564" y="1122"/>
                  </a:cubicBezTo>
                  <a:cubicBezTo>
                    <a:pt x="3475" y="1122"/>
                    <a:pt x="3376" y="1134"/>
                    <a:pt x="3265" y="1158"/>
                  </a:cubicBezTo>
                  <a:cubicBezTo>
                    <a:pt x="2033" y="1441"/>
                    <a:pt x="1947" y="1564"/>
                    <a:pt x="1947" y="1564"/>
                  </a:cubicBezTo>
                  <a:lnTo>
                    <a:pt x="2748" y="370"/>
                  </a:lnTo>
                  <a:lnTo>
                    <a:pt x="10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6" name="Google Shape;2346;p73"/>
            <p:cNvGrpSpPr/>
            <p:nvPr/>
          </p:nvGrpSpPr>
          <p:grpSpPr>
            <a:xfrm>
              <a:off x="7087405" y="2977019"/>
              <a:ext cx="917442" cy="564633"/>
              <a:chOff x="10247470" y="2591650"/>
              <a:chExt cx="991508" cy="610217"/>
            </a:xfrm>
          </p:grpSpPr>
          <p:sp>
            <p:nvSpPr>
              <p:cNvPr id="2347" name="Google Shape;2347;p73"/>
              <p:cNvSpPr/>
              <p:nvPr/>
            </p:nvSpPr>
            <p:spPr>
              <a:xfrm>
                <a:off x="10247470" y="2725705"/>
                <a:ext cx="617138" cy="476162"/>
              </a:xfrm>
              <a:custGeom>
                <a:avLst/>
                <a:gdLst/>
                <a:ahLst/>
                <a:cxnLst/>
                <a:rect l="l" t="t" r="r" b="b"/>
                <a:pathLst>
                  <a:path w="6063" h="4678" extrusionOk="0">
                    <a:moveTo>
                      <a:pt x="541" y="1"/>
                    </a:moveTo>
                    <a:cubicBezTo>
                      <a:pt x="258" y="1"/>
                      <a:pt x="1" y="384"/>
                      <a:pt x="255" y="666"/>
                    </a:cubicBezTo>
                    <a:lnTo>
                      <a:pt x="3877" y="4571"/>
                    </a:lnTo>
                    <a:cubicBezTo>
                      <a:pt x="3954" y="4644"/>
                      <a:pt x="4051" y="4678"/>
                      <a:pt x="4147" y="4678"/>
                    </a:cubicBezTo>
                    <a:cubicBezTo>
                      <a:pt x="4313" y="4678"/>
                      <a:pt x="4475" y="4578"/>
                      <a:pt x="4530" y="4399"/>
                    </a:cubicBezTo>
                    <a:cubicBezTo>
                      <a:pt x="4887" y="3154"/>
                      <a:pt x="5343" y="1947"/>
                      <a:pt x="5909" y="789"/>
                    </a:cubicBezTo>
                    <a:cubicBezTo>
                      <a:pt x="6062" y="483"/>
                      <a:pt x="5793" y="201"/>
                      <a:pt x="5538" y="201"/>
                    </a:cubicBezTo>
                    <a:cubicBezTo>
                      <a:pt x="5424" y="201"/>
                      <a:pt x="5313" y="258"/>
                      <a:pt x="5244" y="395"/>
                    </a:cubicBezTo>
                    <a:cubicBezTo>
                      <a:pt x="4751" y="1412"/>
                      <a:pt x="4326" y="2464"/>
                      <a:pt x="3977" y="3542"/>
                    </a:cubicBezTo>
                    <a:lnTo>
                      <a:pt x="3977" y="3542"/>
                    </a:lnTo>
                    <a:lnTo>
                      <a:pt x="797" y="124"/>
                    </a:lnTo>
                    <a:cubicBezTo>
                      <a:pt x="719" y="37"/>
                      <a:pt x="629" y="1"/>
                      <a:pt x="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3"/>
              <p:cNvSpPr/>
              <p:nvPr/>
            </p:nvSpPr>
            <p:spPr>
              <a:xfrm>
                <a:off x="10738591" y="2704431"/>
                <a:ext cx="183116" cy="180673"/>
              </a:xfrm>
              <a:custGeom>
                <a:avLst/>
                <a:gdLst/>
                <a:ahLst/>
                <a:cxnLst/>
                <a:rect l="l" t="t" r="r" b="b"/>
                <a:pathLst>
                  <a:path w="1799" h="1775" extrusionOk="0">
                    <a:moveTo>
                      <a:pt x="1134" y="1"/>
                    </a:moveTo>
                    <a:cubicBezTo>
                      <a:pt x="1134" y="1"/>
                      <a:pt x="567" y="111"/>
                      <a:pt x="333" y="346"/>
                    </a:cubicBezTo>
                    <a:cubicBezTo>
                      <a:pt x="173" y="567"/>
                      <a:pt x="49" y="814"/>
                      <a:pt x="0" y="1072"/>
                    </a:cubicBezTo>
                    <a:lnTo>
                      <a:pt x="986" y="1774"/>
                    </a:lnTo>
                    <a:lnTo>
                      <a:pt x="1799" y="863"/>
                    </a:lnTo>
                    <a:lnTo>
                      <a:pt x="1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3"/>
              <p:cNvSpPr/>
              <p:nvPr/>
            </p:nvSpPr>
            <p:spPr>
              <a:xfrm>
                <a:off x="10736046" y="2591650"/>
                <a:ext cx="80310" cy="221999"/>
              </a:xfrm>
              <a:custGeom>
                <a:avLst/>
                <a:gdLst/>
                <a:ahLst/>
                <a:cxnLst/>
                <a:rect l="l" t="t" r="r" b="b"/>
                <a:pathLst>
                  <a:path w="789" h="2181" extrusionOk="0">
                    <a:moveTo>
                      <a:pt x="457" y="1"/>
                    </a:moveTo>
                    <a:cubicBezTo>
                      <a:pt x="427" y="1"/>
                      <a:pt x="394" y="16"/>
                      <a:pt x="358" y="49"/>
                    </a:cubicBezTo>
                    <a:cubicBezTo>
                      <a:pt x="1" y="382"/>
                      <a:pt x="25" y="2180"/>
                      <a:pt x="25" y="2180"/>
                    </a:cubicBezTo>
                    <a:lnTo>
                      <a:pt x="789" y="1207"/>
                    </a:lnTo>
                    <a:cubicBezTo>
                      <a:pt x="789" y="1207"/>
                      <a:pt x="729" y="1"/>
                      <a:pt x="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3"/>
              <p:cNvSpPr/>
              <p:nvPr/>
            </p:nvSpPr>
            <p:spPr>
              <a:xfrm>
                <a:off x="10853915" y="2692725"/>
                <a:ext cx="385062" cy="120924"/>
              </a:xfrm>
              <a:custGeom>
                <a:avLst/>
                <a:gdLst/>
                <a:ahLst/>
                <a:cxnLst/>
                <a:rect l="l" t="t" r="r" b="b"/>
                <a:pathLst>
                  <a:path w="3783" h="1188" extrusionOk="0">
                    <a:moveTo>
                      <a:pt x="2910" y="0"/>
                    </a:moveTo>
                    <a:cubicBezTo>
                      <a:pt x="1966" y="0"/>
                      <a:pt x="40" y="612"/>
                      <a:pt x="1" y="682"/>
                    </a:cubicBezTo>
                    <a:lnTo>
                      <a:pt x="469" y="1187"/>
                    </a:lnTo>
                    <a:cubicBezTo>
                      <a:pt x="1282" y="633"/>
                      <a:pt x="3782" y="547"/>
                      <a:pt x="3376" y="116"/>
                    </a:cubicBezTo>
                    <a:cubicBezTo>
                      <a:pt x="3299" y="34"/>
                      <a:pt x="3131" y="0"/>
                      <a:pt x="2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3"/>
              <p:cNvSpPr/>
              <p:nvPr/>
            </p:nvSpPr>
            <p:spPr>
              <a:xfrm>
                <a:off x="10765462" y="2638167"/>
                <a:ext cx="458451" cy="143011"/>
              </a:xfrm>
              <a:custGeom>
                <a:avLst/>
                <a:gdLst/>
                <a:ahLst/>
                <a:cxnLst/>
                <a:rect l="l" t="t" r="r" b="b"/>
                <a:pathLst>
                  <a:path w="4504" h="1405" extrusionOk="0">
                    <a:moveTo>
                      <a:pt x="3556" y="1"/>
                    </a:moveTo>
                    <a:cubicBezTo>
                      <a:pt x="2881" y="1"/>
                      <a:pt x="635" y="713"/>
                      <a:pt x="635" y="713"/>
                    </a:cubicBezTo>
                    <a:cubicBezTo>
                      <a:pt x="635" y="713"/>
                      <a:pt x="0" y="1404"/>
                      <a:pt x="753" y="1404"/>
                    </a:cubicBezTo>
                    <a:cubicBezTo>
                      <a:pt x="1000" y="1404"/>
                      <a:pt x="1397" y="1330"/>
                      <a:pt x="2015" y="1132"/>
                    </a:cubicBezTo>
                    <a:cubicBezTo>
                      <a:pt x="4503" y="319"/>
                      <a:pt x="3998" y="245"/>
                      <a:pt x="3727" y="36"/>
                    </a:cubicBezTo>
                    <a:cubicBezTo>
                      <a:pt x="3699" y="11"/>
                      <a:pt x="3640" y="1"/>
                      <a:pt x="35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3"/>
              <p:cNvSpPr/>
              <p:nvPr/>
            </p:nvSpPr>
            <p:spPr>
              <a:xfrm>
                <a:off x="10788670" y="2735782"/>
                <a:ext cx="38985" cy="74101"/>
              </a:xfrm>
              <a:custGeom>
                <a:avLst/>
                <a:gdLst/>
                <a:ahLst/>
                <a:cxnLst/>
                <a:rect l="l" t="t" r="r" b="b"/>
                <a:pathLst>
                  <a:path w="383" h="728" fill="none" extrusionOk="0">
                    <a:moveTo>
                      <a:pt x="13" y="703"/>
                    </a:moveTo>
                    <a:cubicBezTo>
                      <a:pt x="1" y="727"/>
                      <a:pt x="38" y="727"/>
                      <a:pt x="50" y="715"/>
                    </a:cubicBezTo>
                    <a:cubicBezTo>
                      <a:pt x="260" y="530"/>
                      <a:pt x="383" y="272"/>
                      <a:pt x="383" y="1"/>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3"/>
              <p:cNvSpPr/>
              <p:nvPr/>
            </p:nvSpPr>
            <p:spPr>
              <a:xfrm>
                <a:off x="10919161" y="2706976"/>
                <a:ext cx="45194" cy="53947"/>
              </a:xfrm>
              <a:custGeom>
                <a:avLst/>
                <a:gdLst/>
                <a:ahLst/>
                <a:cxnLst/>
                <a:rect l="l" t="t" r="r" b="b"/>
                <a:pathLst>
                  <a:path w="444" h="530" extrusionOk="0">
                    <a:moveTo>
                      <a:pt x="0" y="0"/>
                    </a:moveTo>
                    <a:lnTo>
                      <a:pt x="444" y="530"/>
                    </a:lnTo>
                    <a:cubicBezTo>
                      <a:pt x="382" y="296"/>
                      <a:pt x="222" y="9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73"/>
              <p:cNvSpPr/>
              <p:nvPr/>
            </p:nvSpPr>
            <p:spPr>
              <a:xfrm>
                <a:off x="10919161" y="2706976"/>
                <a:ext cx="45194" cy="53947"/>
              </a:xfrm>
              <a:custGeom>
                <a:avLst/>
                <a:gdLst/>
                <a:ahLst/>
                <a:cxnLst/>
                <a:rect l="l" t="t" r="r" b="b"/>
                <a:pathLst>
                  <a:path w="444" h="530" fill="none" extrusionOk="0">
                    <a:moveTo>
                      <a:pt x="0" y="0"/>
                    </a:moveTo>
                    <a:cubicBezTo>
                      <a:pt x="222" y="99"/>
                      <a:pt x="382" y="296"/>
                      <a:pt x="444" y="530"/>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73"/>
              <p:cNvSpPr/>
              <p:nvPr/>
            </p:nvSpPr>
            <p:spPr>
              <a:xfrm>
                <a:off x="10952954" y="2694456"/>
                <a:ext cx="176907" cy="42649"/>
              </a:xfrm>
              <a:custGeom>
                <a:avLst/>
                <a:gdLst/>
                <a:ahLst/>
                <a:cxnLst/>
                <a:rect l="l" t="t" r="r" b="b"/>
                <a:pathLst>
                  <a:path w="1738" h="419" extrusionOk="0">
                    <a:moveTo>
                      <a:pt x="1738" y="0"/>
                    </a:moveTo>
                    <a:lnTo>
                      <a:pt x="1738" y="0"/>
                    </a:lnTo>
                    <a:cubicBezTo>
                      <a:pt x="1159" y="136"/>
                      <a:pt x="580" y="271"/>
                      <a:pt x="1" y="419"/>
                    </a:cubicBezTo>
                    <a:lnTo>
                      <a:pt x="1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73"/>
              <p:cNvSpPr/>
              <p:nvPr/>
            </p:nvSpPr>
            <p:spPr>
              <a:xfrm>
                <a:off x="10952954" y="2694456"/>
                <a:ext cx="176907" cy="42649"/>
              </a:xfrm>
              <a:custGeom>
                <a:avLst/>
                <a:gdLst/>
                <a:ahLst/>
                <a:cxnLst/>
                <a:rect l="l" t="t" r="r" b="b"/>
                <a:pathLst>
                  <a:path w="1738" h="419" fill="none" extrusionOk="0">
                    <a:moveTo>
                      <a:pt x="1" y="419"/>
                    </a:moveTo>
                    <a:cubicBezTo>
                      <a:pt x="580" y="271"/>
                      <a:pt x="1159" y="136"/>
                      <a:pt x="1738" y="0"/>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73"/>
            <p:cNvGrpSpPr/>
            <p:nvPr/>
          </p:nvGrpSpPr>
          <p:grpSpPr>
            <a:xfrm>
              <a:off x="5086343" y="3082377"/>
              <a:ext cx="891355" cy="542971"/>
              <a:chOff x="8742450" y="3040738"/>
              <a:chExt cx="963314" cy="586805"/>
            </a:xfrm>
          </p:grpSpPr>
          <p:sp>
            <p:nvSpPr>
              <p:cNvPr id="2358" name="Google Shape;2358;p73"/>
              <p:cNvSpPr/>
              <p:nvPr/>
            </p:nvSpPr>
            <p:spPr>
              <a:xfrm>
                <a:off x="9129342" y="3040738"/>
                <a:ext cx="576423" cy="586805"/>
              </a:xfrm>
              <a:custGeom>
                <a:avLst/>
                <a:gdLst/>
                <a:ahLst/>
                <a:cxnLst/>
                <a:rect l="l" t="t" r="r" b="b"/>
                <a:pathLst>
                  <a:path w="5663" h="5765" extrusionOk="0">
                    <a:moveTo>
                      <a:pt x="5192" y="0"/>
                    </a:moveTo>
                    <a:cubicBezTo>
                      <a:pt x="5044" y="0"/>
                      <a:pt x="4906" y="85"/>
                      <a:pt x="4871" y="281"/>
                    </a:cubicBezTo>
                    <a:cubicBezTo>
                      <a:pt x="4581" y="1820"/>
                      <a:pt x="4120" y="3309"/>
                      <a:pt x="3496" y="4738"/>
                    </a:cubicBezTo>
                    <a:lnTo>
                      <a:pt x="3496" y="4738"/>
                    </a:lnTo>
                    <a:lnTo>
                      <a:pt x="831" y="2277"/>
                    </a:lnTo>
                    <a:cubicBezTo>
                      <a:pt x="752" y="2204"/>
                      <a:pt x="664" y="2173"/>
                      <a:pt x="578" y="2173"/>
                    </a:cubicBezTo>
                    <a:cubicBezTo>
                      <a:pt x="274" y="2173"/>
                      <a:pt x="1" y="2559"/>
                      <a:pt x="289" y="2819"/>
                    </a:cubicBezTo>
                    <a:lnTo>
                      <a:pt x="3356" y="5652"/>
                    </a:lnTo>
                    <a:cubicBezTo>
                      <a:pt x="3429" y="5725"/>
                      <a:pt x="3537" y="5764"/>
                      <a:pt x="3643" y="5764"/>
                    </a:cubicBezTo>
                    <a:cubicBezTo>
                      <a:pt x="3772" y="5764"/>
                      <a:pt x="3899" y="5706"/>
                      <a:pt x="3960" y="5578"/>
                    </a:cubicBezTo>
                    <a:cubicBezTo>
                      <a:pt x="4724" y="3952"/>
                      <a:pt x="5278" y="2240"/>
                      <a:pt x="5611" y="491"/>
                    </a:cubicBezTo>
                    <a:cubicBezTo>
                      <a:pt x="5662" y="194"/>
                      <a:pt x="5415"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73"/>
              <p:cNvSpPr/>
              <p:nvPr/>
            </p:nvSpPr>
            <p:spPr>
              <a:xfrm>
                <a:off x="9060941" y="3180900"/>
                <a:ext cx="185660" cy="178128"/>
              </a:xfrm>
              <a:custGeom>
                <a:avLst/>
                <a:gdLst/>
                <a:ahLst/>
                <a:cxnLst/>
                <a:rect l="l" t="t" r="r" b="b"/>
                <a:pathLst>
                  <a:path w="1824" h="1750" extrusionOk="0">
                    <a:moveTo>
                      <a:pt x="579" y="1"/>
                    </a:moveTo>
                    <a:lnTo>
                      <a:pt x="0" y="924"/>
                    </a:lnTo>
                    <a:lnTo>
                      <a:pt x="899" y="1750"/>
                    </a:lnTo>
                    <a:lnTo>
                      <a:pt x="1823" y="961"/>
                    </a:lnTo>
                    <a:cubicBezTo>
                      <a:pt x="1737" y="703"/>
                      <a:pt x="1589" y="469"/>
                      <a:pt x="1404" y="272"/>
                    </a:cubicBezTo>
                    <a:cubicBezTo>
                      <a:pt x="1158" y="62"/>
                      <a:pt x="57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3"/>
              <p:cNvSpPr/>
              <p:nvPr/>
            </p:nvSpPr>
            <p:spPr>
              <a:xfrm>
                <a:off x="9153465" y="3061605"/>
                <a:ext cx="93136" cy="217215"/>
              </a:xfrm>
              <a:custGeom>
                <a:avLst/>
                <a:gdLst/>
                <a:ahLst/>
                <a:cxnLst/>
                <a:rect l="l" t="t" r="r" b="b"/>
                <a:pathLst>
                  <a:path w="915" h="2134" extrusionOk="0">
                    <a:moveTo>
                      <a:pt x="280" y="1"/>
                    </a:moveTo>
                    <a:cubicBezTo>
                      <a:pt x="1" y="1"/>
                      <a:pt x="52" y="1246"/>
                      <a:pt x="52" y="1246"/>
                    </a:cubicBezTo>
                    <a:lnTo>
                      <a:pt x="914" y="2133"/>
                    </a:lnTo>
                    <a:cubicBezTo>
                      <a:pt x="914" y="2133"/>
                      <a:pt x="754" y="347"/>
                      <a:pt x="372" y="39"/>
                    </a:cubicBezTo>
                    <a:cubicBezTo>
                      <a:pt x="338" y="13"/>
                      <a:pt x="307" y="1"/>
                      <a:pt x="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3"/>
              <p:cNvSpPr/>
              <p:nvPr/>
            </p:nvSpPr>
            <p:spPr>
              <a:xfrm>
                <a:off x="8742450" y="3197288"/>
                <a:ext cx="383739" cy="97818"/>
              </a:xfrm>
              <a:custGeom>
                <a:avLst/>
                <a:gdLst/>
                <a:ahLst/>
                <a:cxnLst/>
                <a:rect l="l" t="t" r="r" b="b"/>
                <a:pathLst>
                  <a:path w="3770" h="961" extrusionOk="0">
                    <a:moveTo>
                      <a:pt x="1104" y="0"/>
                    </a:moveTo>
                    <a:cubicBezTo>
                      <a:pt x="738" y="0"/>
                      <a:pt x="453" y="47"/>
                      <a:pt x="358" y="172"/>
                    </a:cubicBezTo>
                    <a:cubicBezTo>
                      <a:pt x="0" y="628"/>
                      <a:pt x="2476" y="480"/>
                      <a:pt x="3351" y="961"/>
                    </a:cubicBezTo>
                    <a:lnTo>
                      <a:pt x="3770" y="406"/>
                    </a:lnTo>
                    <a:cubicBezTo>
                      <a:pt x="3734" y="352"/>
                      <a:pt x="2110" y="0"/>
                      <a:pt x="1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3"/>
              <p:cNvSpPr/>
              <p:nvPr/>
            </p:nvSpPr>
            <p:spPr>
              <a:xfrm>
                <a:off x="8748659" y="3140389"/>
                <a:ext cx="475144" cy="115936"/>
              </a:xfrm>
              <a:custGeom>
                <a:avLst/>
                <a:gdLst/>
                <a:ahLst/>
                <a:cxnLst/>
                <a:rect l="l" t="t" r="r" b="b"/>
                <a:pathLst>
                  <a:path w="4668" h="1139" extrusionOk="0">
                    <a:moveTo>
                      <a:pt x="1039" y="1"/>
                    </a:moveTo>
                    <a:cubicBezTo>
                      <a:pt x="887" y="1"/>
                      <a:pt x="779" y="16"/>
                      <a:pt x="740" y="54"/>
                    </a:cubicBezTo>
                    <a:cubicBezTo>
                      <a:pt x="494" y="288"/>
                      <a:pt x="1" y="423"/>
                      <a:pt x="2563" y="978"/>
                    </a:cubicBezTo>
                    <a:cubicBezTo>
                      <a:pt x="3082" y="1093"/>
                      <a:pt x="3445" y="1139"/>
                      <a:pt x="3694" y="1139"/>
                    </a:cubicBezTo>
                    <a:cubicBezTo>
                      <a:pt x="4667" y="1139"/>
                      <a:pt x="3894" y="436"/>
                      <a:pt x="3894" y="436"/>
                    </a:cubicBezTo>
                    <a:cubicBezTo>
                      <a:pt x="3894" y="436"/>
                      <a:pt x="1841" y="1"/>
                      <a:pt x="10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3"/>
              <p:cNvSpPr/>
              <p:nvPr/>
            </p:nvSpPr>
            <p:spPr>
              <a:xfrm>
                <a:off x="9142370" y="3198510"/>
                <a:ext cx="47738" cy="80310"/>
              </a:xfrm>
              <a:custGeom>
                <a:avLst/>
                <a:gdLst/>
                <a:ahLst/>
                <a:cxnLst/>
                <a:rect l="l" t="t" r="r" b="b"/>
                <a:pathLst>
                  <a:path w="469" h="789" fill="none" extrusionOk="0">
                    <a:moveTo>
                      <a:pt x="87" y="0"/>
                    </a:moveTo>
                    <a:cubicBezTo>
                      <a:pt x="26" y="62"/>
                      <a:pt x="1" y="148"/>
                      <a:pt x="26" y="222"/>
                    </a:cubicBezTo>
                    <a:cubicBezTo>
                      <a:pt x="62" y="480"/>
                      <a:pt x="235" y="690"/>
                      <a:pt x="469" y="788"/>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3"/>
              <p:cNvSpPr/>
              <p:nvPr/>
            </p:nvSpPr>
            <p:spPr>
              <a:xfrm>
                <a:off x="9034578" y="3187211"/>
                <a:ext cx="31452" cy="70233"/>
              </a:xfrm>
              <a:custGeom>
                <a:avLst/>
                <a:gdLst/>
                <a:ahLst/>
                <a:cxnLst/>
                <a:rect l="l" t="t" r="r" b="b"/>
                <a:pathLst>
                  <a:path w="309" h="690" extrusionOk="0">
                    <a:moveTo>
                      <a:pt x="308" y="0"/>
                    </a:moveTo>
                    <a:lnTo>
                      <a:pt x="308" y="0"/>
                    </a:lnTo>
                    <a:cubicBezTo>
                      <a:pt x="228" y="135"/>
                      <a:pt x="153" y="335"/>
                      <a:pt x="81" y="510"/>
                    </a:cubicBezTo>
                    <a:lnTo>
                      <a:pt x="81" y="510"/>
                    </a:lnTo>
                    <a:lnTo>
                      <a:pt x="308" y="0"/>
                    </a:lnTo>
                    <a:close/>
                    <a:moveTo>
                      <a:pt x="81" y="510"/>
                    </a:moveTo>
                    <a:lnTo>
                      <a:pt x="1" y="690"/>
                    </a:lnTo>
                    <a:cubicBezTo>
                      <a:pt x="27" y="637"/>
                      <a:pt x="54" y="575"/>
                      <a:pt x="81" y="5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3"/>
              <p:cNvSpPr/>
              <p:nvPr/>
            </p:nvSpPr>
            <p:spPr>
              <a:xfrm>
                <a:off x="9034578" y="3187211"/>
                <a:ext cx="31452" cy="70233"/>
              </a:xfrm>
              <a:custGeom>
                <a:avLst/>
                <a:gdLst/>
                <a:ahLst/>
                <a:cxnLst/>
                <a:rect l="l" t="t" r="r" b="b"/>
                <a:pathLst>
                  <a:path w="309" h="690" fill="none" extrusionOk="0">
                    <a:moveTo>
                      <a:pt x="1" y="690"/>
                    </a:moveTo>
                    <a:cubicBezTo>
                      <a:pt x="99" y="493"/>
                      <a:pt x="198" y="185"/>
                      <a:pt x="308" y="0"/>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3"/>
              <p:cNvSpPr/>
              <p:nvPr/>
            </p:nvSpPr>
            <p:spPr>
              <a:xfrm>
                <a:off x="8847799" y="3198510"/>
                <a:ext cx="196959" cy="25142"/>
              </a:xfrm>
              <a:custGeom>
                <a:avLst/>
                <a:gdLst/>
                <a:ahLst/>
                <a:cxnLst/>
                <a:rect l="l" t="t" r="r" b="b"/>
                <a:pathLst>
                  <a:path w="1935" h="247" extrusionOk="0">
                    <a:moveTo>
                      <a:pt x="0" y="0"/>
                    </a:moveTo>
                    <a:cubicBezTo>
                      <a:pt x="641" y="123"/>
                      <a:pt x="1281" y="209"/>
                      <a:pt x="1934" y="246"/>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3"/>
              <p:cNvSpPr/>
              <p:nvPr/>
            </p:nvSpPr>
            <p:spPr>
              <a:xfrm>
                <a:off x="8847799" y="3198510"/>
                <a:ext cx="196959" cy="25142"/>
              </a:xfrm>
              <a:custGeom>
                <a:avLst/>
                <a:gdLst/>
                <a:ahLst/>
                <a:cxnLst/>
                <a:rect l="l" t="t" r="r" b="b"/>
                <a:pathLst>
                  <a:path w="1935" h="247" fill="none" extrusionOk="0">
                    <a:moveTo>
                      <a:pt x="0" y="0"/>
                    </a:moveTo>
                    <a:cubicBezTo>
                      <a:pt x="641" y="123"/>
                      <a:pt x="1281" y="209"/>
                      <a:pt x="1934" y="246"/>
                    </a:cubicBezTo>
                  </a:path>
                </a:pathLst>
              </a:custGeom>
              <a:solidFill>
                <a:schemeClr val="accent4"/>
              </a:solidFill>
              <a:ln w="9525"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8" name="Google Shape;2368;p73"/>
            <p:cNvSpPr/>
            <p:nvPr/>
          </p:nvSpPr>
          <p:spPr>
            <a:xfrm>
              <a:off x="5722547" y="2085156"/>
              <a:ext cx="1718145" cy="1747262"/>
            </a:xfrm>
            <a:custGeom>
              <a:avLst/>
              <a:gdLst/>
              <a:ahLst/>
              <a:cxnLst/>
              <a:rect l="l" t="t" r="r" b="b"/>
              <a:pathLst>
                <a:path w="38769" h="39426" extrusionOk="0">
                  <a:moveTo>
                    <a:pt x="19419" y="0"/>
                  </a:moveTo>
                  <a:cubicBezTo>
                    <a:pt x="17489" y="0"/>
                    <a:pt x="15751" y="1820"/>
                    <a:pt x="13808" y="2450"/>
                  </a:cubicBezTo>
                  <a:cubicBezTo>
                    <a:pt x="11865" y="3079"/>
                    <a:pt x="9388" y="2614"/>
                    <a:pt x="7828" y="3750"/>
                  </a:cubicBezTo>
                  <a:cubicBezTo>
                    <a:pt x="6199" y="4927"/>
                    <a:pt x="5871" y="7418"/>
                    <a:pt x="4721" y="9019"/>
                  </a:cubicBezTo>
                  <a:cubicBezTo>
                    <a:pt x="3558" y="10633"/>
                    <a:pt x="1259" y="11728"/>
                    <a:pt x="643" y="13589"/>
                  </a:cubicBezTo>
                  <a:cubicBezTo>
                    <a:pt x="27" y="15464"/>
                    <a:pt x="1232" y="17681"/>
                    <a:pt x="1232" y="19679"/>
                  </a:cubicBezTo>
                  <a:cubicBezTo>
                    <a:pt x="1232" y="21622"/>
                    <a:pt x="0" y="23825"/>
                    <a:pt x="630" y="25769"/>
                  </a:cubicBezTo>
                  <a:cubicBezTo>
                    <a:pt x="1259" y="27712"/>
                    <a:pt x="3544" y="28793"/>
                    <a:pt x="4680" y="30367"/>
                  </a:cubicBezTo>
                  <a:cubicBezTo>
                    <a:pt x="5857" y="31981"/>
                    <a:pt x="6158" y="34472"/>
                    <a:pt x="7773" y="35635"/>
                  </a:cubicBezTo>
                  <a:cubicBezTo>
                    <a:pt x="9374" y="36812"/>
                    <a:pt x="11878" y="36347"/>
                    <a:pt x="13739" y="36963"/>
                  </a:cubicBezTo>
                  <a:cubicBezTo>
                    <a:pt x="15614" y="37578"/>
                    <a:pt x="17339" y="39426"/>
                    <a:pt x="19350" y="39426"/>
                  </a:cubicBezTo>
                  <a:cubicBezTo>
                    <a:pt x="21280" y="39426"/>
                    <a:pt x="23004" y="37606"/>
                    <a:pt x="24961" y="36990"/>
                  </a:cubicBezTo>
                  <a:cubicBezTo>
                    <a:pt x="26904" y="36361"/>
                    <a:pt x="29381" y="36812"/>
                    <a:pt x="30941" y="35676"/>
                  </a:cubicBezTo>
                  <a:cubicBezTo>
                    <a:pt x="32570" y="34499"/>
                    <a:pt x="32898" y="32009"/>
                    <a:pt x="34048" y="30408"/>
                  </a:cubicBezTo>
                  <a:cubicBezTo>
                    <a:pt x="35211" y="28807"/>
                    <a:pt x="37496" y="27712"/>
                    <a:pt x="38126" y="25837"/>
                  </a:cubicBezTo>
                  <a:cubicBezTo>
                    <a:pt x="38741" y="23976"/>
                    <a:pt x="37537" y="21759"/>
                    <a:pt x="37537" y="19747"/>
                  </a:cubicBezTo>
                  <a:cubicBezTo>
                    <a:pt x="37537" y="17804"/>
                    <a:pt x="38769" y="15601"/>
                    <a:pt x="38139" y="13658"/>
                  </a:cubicBezTo>
                  <a:cubicBezTo>
                    <a:pt x="37510" y="11714"/>
                    <a:pt x="35224" y="10633"/>
                    <a:pt x="34089" y="9073"/>
                  </a:cubicBezTo>
                  <a:cubicBezTo>
                    <a:pt x="32912" y="7445"/>
                    <a:pt x="32597" y="4954"/>
                    <a:pt x="30996" y="3791"/>
                  </a:cubicBezTo>
                  <a:cubicBezTo>
                    <a:pt x="29395" y="2628"/>
                    <a:pt x="26890" y="3079"/>
                    <a:pt x="25029" y="2464"/>
                  </a:cubicBezTo>
                  <a:cubicBezTo>
                    <a:pt x="23155" y="1848"/>
                    <a:pt x="21430" y="0"/>
                    <a:pt x="19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73"/>
            <p:cNvSpPr/>
            <p:nvPr/>
          </p:nvSpPr>
          <p:spPr>
            <a:xfrm>
              <a:off x="5862275" y="2225423"/>
              <a:ext cx="1446900" cy="144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73"/>
            <p:cNvSpPr/>
            <p:nvPr/>
          </p:nvSpPr>
          <p:spPr>
            <a:xfrm>
              <a:off x="6495635" y="4568059"/>
              <a:ext cx="387646" cy="38270"/>
            </a:xfrm>
            <a:custGeom>
              <a:avLst/>
              <a:gdLst/>
              <a:ahLst/>
              <a:cxnLst/>
              <a:rect l="l" t="t" r="r" b="b"/>
              <a:pathLst>
                <a:path w="4386" h="433" extrusionOk="0">
                  <a:moveTo>
                    <a:pt x="148" y="1"/>
                  </a:moveTo>
                  <a:lnTo>
                    <a:pt x="1" y="297"/>
                  </a:lnTo>
                  <a:lnTo>
                    <a:pt x="4361" y="432"/>
                  </a:lnTo>
                  <a:cubicBezTo>
                    <a:pt x="4386" y="297"/>
                    <a:pt x="4374" y="149"/>
                    <a:pt x="4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3"/>
            <p:cNvSpPr/>
            <p:nvPr/>
          </p:nvSpPr>
          <p:spPr>
            <a:xfrm>
              <a:off x="5908271" y="4567573"/>
              <a:ext cx="388795" cy="38270"/>
            </a:xfrm>
            <a:custGeom>
              <a:avLst/>
              <a:gdLst/>
              <a:ahLst/>
              <a:cxnLst/>
              <a:rect l="l" t="t" r="r" b="b"/>
              <a:pathLst>
                <a:path w="4399" h="433" extrusionOk="0">
                  <a:moveTo>
                    <a:pt x="161" y="1"/>
                  </a:moveTo>
                  <a:lnTo>
                    <a:pt x="1" y="297"/>
                  </a:lnTo>
                  <a:lnTo>
                    <a:pt x="4374" y="432"/>
                  </a:lnTo>
                  <a:cubicBezTo>
                    <a:pt x="4399" y="297"/>
                    <a:pt x="4399" y="149"/>
                    <a:pt x="4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2" name="Google Shape;2372;p73"/>
            <p:cNvGrpSpPr/>
            <p:nvPr/>
          </p:nvGrpSpPr>
          <p:grpSpPr>
            <a:xfrm>
              <a:off x="6076565" y="2482188"/>
              <a:ext cx="1018313" cy="538491"/>
              <a:chOff x="1486603" y="3317776"/>
              <a:chExt cx="1018313" cy="538491"/>
            </a:xfrm>
          </p:grpSpPr>
          <p:sp>
            <p:nvSpPr>
              <p:cNvPr id="2373" name="Google Shape;2373;p73"/>
              <p:cNvSpPr/>
              <p:nvPr/>
            </p:nvSpPr>
            <p:spPr>
              <a:xfrm rot="664590">
                <a:off x="1515847" y="3362470"/>
                <a:ext cx="405829" cy="343770"/>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73"/>
              <p:cNvSpPr/>
              <p:nvPr/>
            </p:nvSpPr>
            <p:spPr>
              <a:xfrm rot="664590">
                <a:off x="1650395" y="3496807"/>
                <a:ext cx="227521" cy="199232"/>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73"/>
              <p:cNvSpPr/>
              <p:nvPr/>
            </p:nvSpPr>
            <p:spPr>
              <a:xfrm rot="664590">
                <a:off x="2090796" y="3351492"/>
                <a:ext cx="384506" cy="345547"/>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73"/>
              <p:cNvSpPr/>
              <p:nvPr/>
            </p:nvSpPr>
            <p:spPr>
              <a:xfrm rot="664590">
                <a:off x="2111196" y="3460899"/>
                <a:ext cx="221804" cy="199310"/>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73"/>
              <p:cNvSpPr/>
              <p:nvPr/>
            </p:nvSpPr>
            <p:spPr>
              <a:xfrm rot="-141656">
                <a:off x="1931197" y="3608320"/>
                <a:ext cx="145704"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73"/>
              <p:cNvSpPr/>
              <p:nvPr/>
            </p:nvSpPr>
            <p:spPr>
              <a:xfrm rot="664590">
                <a:off x="1632619" y="3682137"/>
                <a:ext cx="172282" cy="159061"/>
              </a:xfrm>
              <a:custGeom>
                <a:avLst/>
                <a:gdLst/>
                <a:ahLst/>
                <a:cxnLst/>
                <a:rect l="l" t="t" r="r" b="b"/>
                <a:pathLst>
                  <a:path w="2230" h="2059" extrusionOk="0">
                    <a:moveTo>
                      <a:pt x="1016" y="0"/>
                    </a:moveTo>
                    <a:cubicBezTo>
                      <a:pt x="457" y="0"/>
                      <a:pt x="0" y="459"/>
                      <a:pt x="0" y="1023"/>
                    </a:cubicBezTo>
                    <a:cubicBezTo>
                      <a:pt x="0" y="1607"/>
                      <a:pt x="468" y="2058"/>
                      <a:pt x="1037" y="2058"/>
                    </a:cubicBezTo>
                    <a:cubicBezTo>
                      <a:pt x="1044" y="2058"/>
                      <a:pt x="1052" y="2058"/>
                      <a:pt x="1060" y="2058"/>
                    </a:cubicBezTo>
                    <a:cubicBezTo>
                      <a:pt x="1713" y="2058"/>
                      <a:pt x="2230" y="1479"/>
                      <a:pt x="2230" y="962"/>
                    </a:cubicBezTo>
                    <a:cubicBezTo>
                      <a:pt x="2230" y="432"/>
                      <a:pt x="1713" y="1"/>
                      <a:pt x="1060" y="1"/>
                    </a:cubicBezTo>
                    <a:cubicBezTo>
                      <a:pt x="1045" y="0"/>
                      <a:pt x="1031" y="0"/>
                      <a:pt x="10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73"/>
              <p:cNvSpPr/>
              <p:nvPr/>
            </p:nvSpPr>
            <p:spPr>
              <a:xfrm rot="664590">
                <a:off x="2243165" y="3650770"/>
                <a:ext cx="173209" cy="158134"/>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80" name="Google Shape;2380;p73"/>
          <p:cNvSpPr txBox="1">
            <a:spLocks noGrp="1"/>
          </p:cNvSpPr>
          <p:nvPr>
            <p:ph type="ctrTitle"/>
          </p:nvPr>
        </p:nvSpPr>
        <p:spPr>
          <a:xfrm>
            <a:off x="720000" y="790575"/>
            <a:ext cx="7708500" cy="9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Thank</a:t>
            </a:r>
            <a:r>
              <a:rPr lang="en"/>
              <a:t> you!</a:t>
            </a:r>
            <a:endParaRPr/>
          </a:p>
        </p:txBody>
      </p:sp>
      <p:sp>
        <p:nvSpPr>
          <p:cNvPr id="2381" name="Google Shape;2381;p73"/>
          <p:cNvSpPr txBox="1">
            <a:spLocks noGrp="1"/>
          </p:cNvSpPr>
          <p:nvPr>
            <p:ph type="subTitle" idx="1"/>
          </p:nvPr>
        </p:nvSpPr>
        <p:spPr>
          <a:xfrm>
            <a:off x="720000" y="2462979"/>
            <a:ext cx="3852000" cy="104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Do you have any questions?</a:t>
            </a:r>
            <a:endParaRPr/>
          </a:p>
          <a:p>
            <a:pPr marL="0" lvl="0" indent="0" algn="ctr" rtl="0">
              <a:spcBef>
                <a:spcPts val="0"/>
              </a:spcBef>
              <a:spcAft>
                <a:spcPts val="0"/>
              </a:spcAft>
              <a:buClr>
                <a:schemeClr val="dk1"/>
              </a:buClr>
              <a:buSzPts val="1100"/>
              <a:buFont typeface="Arial"/>
              <a:buNone/>
            </a:pPr>
            <a:r>
              <a:rPr lang="en"/>
              <a:t>addyouremail@freepik.com</a:t>
            </a:r>
            <a:endParaRPr/>
          </a:p>
          <a:p>
            <a:pPr marL="0" lvl="0" indent="0" algn="ctr" rtl="0">
              <a:spcBef>
                <a:spcPts val="0"/>
              </a:spcBef>
              <a:spcAft>
                <a:spcPts val="0"/>
              </a:spcAft>
              <a:buClr>
                <a:schemeClr val="dk1"/>
              </a:buClr>
              <a:buSzPts val="1100"/>
              <a:buFont typeface="Arial"/>
              <a:buNone/>
            </a:pPr>
            <a:r>
              <a:rPr lang="en"/>
              <a:t>+91 620 421 838</a:t>
            </a:r>
            <a:endParaRPr/>
          </a:p>
          <a:p>
            <a:pPr marL="0" lvl="0" indent="0" algn="ctr" rtl="0">
              <a:spcBef>
                <a:spcPts val="0"/>
              </a:spcBef>
              <a:spcAft>
                <a:spcPts val="0"/>
              </a:spcAft>
              <a:buNone/>
            </a:pPr>
            <a:r>
              <a:rPr lang="en"/>
              <a:t>yourcompany.com</a:t>
            </a:r>
            <a:endParaRPr/>
          </a:p>
        </p:txBody>
      </p:sp>
      <p:grpSp>
        <p:nvGrpSpPr>
          <p:cNvPr id="2382" name="Google Shape;2382;p73"/>
          <p:cNvGrpSpPr/>
          <p:nvPr/>
        </p:nvGrpSpPr>
        <p:grpSpPr>
          <a:xfrm>
            <a:off x="1841367" y="1961108"/>
            <a:ext cx="1609267" cy="389593"/>
            <a:chOff x="3771072" y="3043102"/>
            <a:chExt cx="1609267" cy="389593"/>
          </a:xfrm>
        </p:grpSpPr>
        <p:sp>
          <p:nvSpPr>
            <p:cNvPr id="2383" name="Google Shape;2383;p73"/>
            <p:cNvSpPr/>
            <p:nvPr/>
          </p:nvSpPr>
          <p:spPr>
            <a:xfrm>
              <a:off x="4990793" y="3043102"/>
              <a:ext cx="389546" cy="389593"/>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2384" name="Google Shape;2384;p73"/>
            <p:cNvGrpSpPr/>
            <p:nvPr/>
          </p:nvGrpSpPr>
          <p:grpSpPr>
            <a:xfrm>
              <a:off x="3771072" y="3043102"/>
              <a:ext cx="389566" cy="389593"/>
              <a:chOff x="3859373" y="3043102"/>
              <a:chExt cx="389566" cy="389593"/>
            </a:xfrm>
          </p:grpSpPr>
          <p:sp>
            <p:nvSpPr>
              <p:cNvPr id="2385" name="Google Shape;2385;p73"/>
              <p:cNvSpPr/>
              <p:nvPr/>
            </p:nvSpPr>
            <p:spPr>
              <a:xfrm>
                <a:off x="4043511" y="3111313"/>
                <a:ext cx="133363" cy="321381"/>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86" name="Google Shape;2386;p73"/>
              <p:cNvSpPr/>
              <p:nvPr/>
            </p:nvSpPr>
            <p:spPr>
              <a:xfrm>
                <a:off x="3859373" y="3043102"/>
                <a:ext cx="389566" cy="389593"/>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387" name="Google Shape;2387;p73"/>
            <p:cNvGrpSpPr/>
            <p:nvPr/>
          </p:nvGrpSpPr>
          <p:grpSpPr>
            <a:xfrm>
              <a:off x="4380953" y="3043102"/>
              <a:ext cx="389525" cy="389593"/>
              <a:chOff x="4393055" y="3043102"/>
              <a:chExt cx="389525" cy="389593"/>
            </a:xfrm>
          </p:grpSpPr>
          <p:sp>
            <p:nvSpPr>
              <p:cNvPr id="2388" name="Google Shape;2388;p73"/>
              <p:cNvSpPr/>
              <p:nvPr/>
            </p:nvSpPr>
            <p:spPr>
              <a:xfrm>
                <a:off x="4462281" y="3112355"/>
                <a:ext cx="251075" cy="251085"/>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89" name="Google Shape;2389;p73"/>
              <p:cNvSpPr/>
              <p:nvPr/>
            </p:nvSpPr>
            <p:spPr>
              <a:xfrm>
                <a:off x="4530730" y="3180832"/>
                <a:ext cx="114177" cy="11412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0" name="Google Shape;2390;p73"/>
              <p:cNvSpPr/>
              <p:nvPr/>
            </p:nvSpPr>
            <p:spPr>
              <a:xfrm>
                <a:off x="4393055" y="3043102"/>
                <a:ext cx="389525" cy="389593"/>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sp>
        <p:nvSpPr>
          <p:cNvPr id="2391" name="Google Shape;2391;p73"/>
          <p:cNvSpPr txBox="1"/>
          <p:nvPr/>
        </p:nvSpPr>
        <p:spPr>
          <a:xfrm>
            <a:off x="720000" y="4407734"/>
            <a:ext cx="3852000" cy="27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 sz="1200">
                <a:solidFill>
                  <a:schemeClr val="dk1"/>
                </a:solidFill>
                <a:latin typeface="Lato"/>
                <a:ea typeface="Lato"/>
                <a:cs typeface="Lato"/>
                <a:sym typeface="Lato"/>
              </a:rPr>
              <a:t>Please keep this slide for attribution</a:t>
            </a:r>
            <a:endParaRPr sz="1200">
              <a:solidFill>
                <a:schemeClr val="dk1"/>
              </a:solidFill>
              <a:latin typeface="Lato"/>
              <a:ea typeface="Lato"/>
              <a:cs typeface="Lato"/>
              <a:sym typeface="Lato"/>
            </a:endParaRPr>
          </a:p>
        </p:txBody>
      </p:sp>
      <p:sp>
        <p:nvSpPr>
          <p:cNvPr id="2392" name="Google Shape;2392;p7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93" name="Google Shape;2393;p7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396" name="Google Shape;2396;p7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41">
            <a:hlinkClick r:id="rId3" action="ppaction://hlinksldjump"/>
          </p:cNvPr>
          <p:cNvSpPr/>
          <p:nvPr/>
        </p:nvSpPr>
        <p:spPr>
          <a:xfrm>
            <a:off x="4225025" y="3025813"/>
            <a:ext cx="695400" cy="484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a:hlinkClick r:id="rId4" action="ppaction://hlinksldjump"/>
          </p:cNvPr>
          <p:cNvSpPr/>
          <p:nvPr/>
        </p:nvSpPr>
        <p:spPr>
          <a:xfrm>
            <a:off x="6908825" y="3025813"/>
            <a:ext cx="695400" cy="484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a:hlinkClick r:id="rId5" action="ppaction://hlinksldjump"/>
          </p:cNvPr>
          <p:cNvSpPr/>
          <p:nvPr/>
        </p:nvSpPr>
        <p:spPr>
          <a:xfrm>
            <a:off x="1541225" y="3025813"/>
            <a:ext cx="695400" cy="484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a:hlinkClick r:id="rId6" action="ppaction://hlinksldjump"/>
          </p:cNvPr>
          <p:cNvSpPr/>
          <p:nvPr/>
        </p:nvSpPr>
        <p:spPr>
          <a:xfrm>
            <a:off x="4225025" y="1341062"/>
            <a:ext cx="695400" cy="484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a:hlinkClick r:id="rId7" action="ppaction://hlinksldjump"/>
          </p:cNvPr>
          <p:cNvSpPr/>
          <p:nvPr/>
        </p:nvSpPr>
        <p:spPr>
          <a:xfrm>
            <a:off x="6908825" y="1341062"/>
            <a:ext cx="695400" cy="484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a:hlinkClick r:id="rId8" action="ppaction://hlinksldjump"/>
          </p:cNvPr>
          <p:cNvSpPr/>
          <p:nvPr/>
        </p:nvSpPr>
        <p:spPr>
          <a:xfrm>
            <a:off x="1541225" y="1341062"/>
            <a:ext cx="695400" cy="484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a:hlinkClick r:id="rId8" action="ppaction://hlinksldjump"/>
          </p:cNvPr>
          <p:cNvSpPr txBox="1">
            <a:spLocks noGrp="1"/>
          </p:cNvSpPr>
          <p:nvPr>
            <p:ph type="title"/>
          </p:nvPr>
        </p:nvSpPr>
        <p:spPr>
          <a:xfrm>
            <a:off x="720722" y="2034449"/>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the Medication </a:t>
            </a:r>
            <a:endParaRPr dirty="0"/>
          </a:p>
        </p:txBody>
      </p:sp>
      <p:sp>
        <p:nvSpPr>
          <p:cNvPr id="1025" name="Google Shape;1025;p41">
            <a:hlinkClick r:id="rId8" action="ppaction://hlinksldjump"/>
          </p:cNvPr>
          <p:cNvSpPr txBox="1">
            <a:spLocks noGrp="1"/>
          </p:cNvSpPr>
          <p:nvPr>
            <p:ph type="title" idx="2"/>
          </p:nvPr>
        </p:nvSpPr>
        <p:spPr>
          <a:xfrm>
            <a:off x="1541225" y="1435751"/>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01</a:t>
            </a:r>
            <a:endParaRPr/>
          </a:p>
        </p:txBody>
      </p:sp>
      <p:sp>
        <p:nvSpPr>
          <p:cNvPr id="1027" name="Google Shape;1027;p41">
            <a:hlinkClick r:id="rId6" action="ppaction://hlinksldjump"/>
          </p:cNvPr>
          <p:cNvSpPr txBox="1">
            <a:spLocks noGrp="1"/>
          </p:cNvSpPr>
          <p:nvPr>
            <p:ph type="title" idx="3"/>
          </p:nvPr>
        </p:nvSpPr>
        <p:spPr>
          <a:xfrm>
            <a:off x="3404522" y="2034449"/>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Help Patients Commute </a:t>
            </a:r>
            <a:endParaRPr dirty="0"/>
          </a:p>
        </p:txBody>
      </p:sp>
      <p:sp>
        <p:nvSpPr>
          <p:cNvPr id="1028" name="Google Shape;1028;p41">
            <a:hlinkClick r:id="rId6" action="ppaction://hlinksldjump"/>
          </p:cNvPr>
          <p:cNvSpPr txBox="1">
            <a:spLocks noGrp="1"/>
          </p:cNvSpPr>
          <p:nvPr>
            <p:ph type="title" idx="4"/>
          </p:nvPr>
        </p:nvSpPr>
        <p:spPr>
          <a:xfrm>
            <a:off x="4225025" y="1435751"/>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02</a:t>
            </a:r>
            <a:endParaRPr/>
          </a:p>
        </p:txBody>
      </p:sp>
      <p:sp>
        <p:nvSpPr>
          <p:cNvPr id="1030" name="Google Shape;1030;p41">
            <a:hlinkClick r:id="rId7" action="ppaction://hlinksldjump"/>
          </p:cNvPr>
          <p:cNvSpPr txBox="1">
            <a:spLocks noGrp="1"/>
          </p:cNvSpPr>
          <p:nvPr>
            <p:ph type="title" idx="6"/>
          </p:nvPr>
        </p:nvSpPr>
        <p:spPr>
          <a:xfrm>
            <a:off x="6088322" y="2032815"/>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the Meals </a:t>
            </a:r>
            <a:endParaRPr dirty="0"/>
          </a:p>
        </p:txBody>
      </p:sp>
      <p:sp>
        <p:nvSpPr>
          <p:cNvPr id="1031" name="Google Shape;1031;p41">
            <a:hlinkClick r:id="rId7" action="ppaction://hlinksldjump"/>
          </p:cNvPr>
          <p:cNvSpPr txBox="1">
            <a:spLocks noGrp="1"/>
          </p:cNvSpPr>
          <p:nvPr>
            <p:ph type="title" idx="7"/>
          </p:nvPr>
        </p:nvSpPr>
        <p:spPr>
          <a:xfrm>
            <a:off x="6908825" y="1435751"/>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03</a:t>
            </a:r>
            <a:endParaRPr/>
          </a:p>
        </p:txBody>
      </p:sp>
      <p:sp>
        <p:nvSpPr>
          <p:cNvPr id="1033" name="Google Shape;1033;p41">
            <a:hlinkClick r:id="rId5" action="ppaction://hlinksldjump"/>
          </p:cNvPr>
          <p:cNvSpPr txBox="1">
            <a:spLocks noGrp="1"/>
          </p:cNvSpPr>
          <p:nvPr>
            <p:ph type="title" idx="9"/>
          </p:nvPr>
        </p:nvSpPr>
        <p:spPr>
          <a:xfrm>
            <a:off x="715800" y="3743242"/>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Emotional Needs</a:t>
            </a:r>
            <a:endParaRPr dirty="0"/>
          </a:p>
        </p:txBody>
      </p:sp>
      <p:sp>
        <p:nvSpPr>
          <p:cNvPr id="1034" name="Google Shape;1034;p41">
            <a:hlinkClick r:id="rId5" action="ppaction://hlinksldjump"/>
          </p:cNvPr>
          <p:cNvSpPr txBox="1">
            <a:spLocks noGrp="1"/>
          </p:cNvSpPr>
          <p:nvPr>
            <p:ph type="title" idx="13"/>
          </p:nvPr>
        </p:nvSpPr>
        <p:spPr>
          <a:xfrm>
            <a:off x="1541225" y="3120464"/>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04</a:t>
            </a:r>
            <a:endParaRPr/>
          </a:p>
        </p:txBody>
      </p:sp>
      <p:sp>
        <p:nvSpPr>
          <p:cNvPr id="1036" name="Google Shape;1036;p41">
            <a:hlinkClick r:id="rId3" action="ppaction://hlinksldjump"/>
          </p:cNvPr>
          <p:cNvSpPr txBox="1">
            <a:spLocks noGrp="1"/>
          </p:cNvSpPr>
          <p:nvPr>
            <p:ph type="title" idx="15"/>
          </p:nvPr>
        </p:nvSpPr>
        <p:spPr>
          <a:xfrm>
            <a:off x="3402061" y="3739262"/>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Assist with Feeding </a:t>
            </a:r>
            <a:endParaRPr dirty="0"/>
          </a:p>
        </p:txBody>
      </p:sp>
      <p:sp>
        <p:nvSpPr>
          <p:cNvPr id="1037" name="Google Shape;1037;p41">
            <a:hlinkClick r:id="rId3" action="ppaction://hlinksldjump"/>
          </p:cNvPr>
          <p:cNvSpPr txBox="1">
            <a:spLocks noGrp="1"/>
          </p:cNvSpPr>
          <p:nvPr>
            <p:ph type="title" idx="16"/>
          </p:nvPr>
        </p:nvSpPr>
        <p:spPr>
          <a:xfrm>
            <a:off x="4225025" y="3120464"/>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05</a:t>
            </a:r>
            <a:endParaRPr/>
          </a:p>
        </p:txBody>
      </p:sp>
      <p:sp>
        <p:nvSpPr>
          <p:cNvPr id="1039" name="Google Shape;1039;p41">
            <a:hlinkClick r:id="rId4" action="ppaction://hlinksldjump"/>
          </p:cNvPr>
          <p:cNvSpPr txBox="1">
            <a:spLocks noGrp="1"/>
          </p:cNvSpPr>
          <p:nvPr>
            <p:ph type="title" idx="18"/>
          </p:nvPr>
        </p:nvSpPr>
        <p:spPr>
          <a:xfrm>
            <a:off x="6089458" y="3739262"/>
            <a:ext cx="23364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First Aid Care and CPR </a:t>
            </a:r>
            <a:endParaRPr dirty="0"/>
          </a:p>
        </p:txBody>
      </p:sp>
      <p:sp>
        <p:nvSpPr>
          <p:cNvPr id="1040" name="Google Shape;1040;p41">
            <a:hlinkClick r:id="rId4" action="ppaction://hlinksldjump"/>
          </p:cNvPr>
          <p:cNvSpPr txBox="1">
            <a:spLocks noGrp="1"/>
          </p:cNvSpPr>
          <p:nvPr>
            <p:ph type="title" idx="19"/>
          </p:nvPr>
        </p:nvSpPr>
        <p:spPr>
          <a:xfrm>
            <a:off x="6908825" y="3120464"/>
            <a:ext cx="695400" cy="295500"/>
          </a:xfrm>
          <a:prstGeom prst="rect">
            <a:avLst/>
          </a:prstGeom>
        </p:spPr>
        <p:txBody>
          <a:bodyPr spcFirstLastPara="1" wrap="square" lIns="91425" tIns="91425" rIns="91425" bIns="45700" anchor="ctr" anchorCtr="0">
            <a:noAutofit/>
          </a:bodyPr>
          <a:lstStyle/>
          <a:p>
            <a:pPr marL="0" lvl="0" indent="0" algn="ctr" rtl="0">
              <a:spcBef>
                <a:spcPts val="0"/>
              </a:spcBef>
              <a:spcAft>
                <a:spcPts val="0"/>
              </a:spcAft>
              <a:buNone/>
            </a:pPr>
            <a:r>
              <a:rPr lang="en"/>
              <a:t>06</a:t>
            </a:r>
            <a:endParaRPr/>
          </a:p>
        </p:txBody>
      </p:sp>
      <p:sp>
        <p:nvSpPr>
          <p:cNvPr id="1042" name="Google Shape;1042;p41"/>
          <p:cNvSpPr txBox="1">
            <a:spLocks noGrp="1"/>
          </p:cNvSpPr>
          <p:nvPr>
            <p:ph type="title" idx="21"/>
          </p:nvPr>
        </p:nvSpPr>
        <p:spPr>
          <a:xfrm>
            <a:off x="715800" y="445025"/>
            <a:ext cx="771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Table </a:t>
            </a:r>
            <a:r>
              <a:rPr lang="en">
                <a:solidFill>
                  <a:schemeClr val="accent1"/>
                </a:solidFill>
              </a:rPr>
              <a:t>of</a:t>
            </a:r>
            <a:r>
              <a:rPr lang="en"/>
              <a:t> Contents</a:t>
            </a:r>
            <a:endParaRPr/>
          </a:p>
        </p:txBody>
      </p:sp>
      <p:sp>
        <p:nvSpPr>
          <p:cNvPr id="1043" name="Google Shape;1043;p41">
            <a:hlinkClick r:id="rId5"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044" name="Google Shape;1044;p41">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6" name="Google Shape;2746;p75"/>
          <p:cNvSpPr txBox="1">
            <a:spLocks noGrp="1"/>
          </p:cNvSpPr>
          <p:nvPr>
            <p:ph type="title"/>
          </p:nvPr>
        </p:nvSpPr>
        <p:spPr>
          <a:xfrm>
            <a:off x="1619250" y="445025"/>
            <a:ext cx="5905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a:t>
            </a:r>
            <a:endParaRPr/>
          </a:p>
        </p:txBody>
      </p:sp>
      <p:sp>
        <p:nvSpPr>
          <p:cNvPr id="2747" name="Google Shape;2747;p75"/>
          <p:cNvSpPr txBox="1">
            <a:spLocks noGrp="1"/>
          </p:cNvSpPr>
          <p:nvPr>
            <p:ph type="title" idx="2"/>
          </p:nvPr>
        </p:nvSpPr>
        <p:spPr>
          <a:xfrm>
            <a:off x="715800" y="1624075"/>
            <a:ext cx="38562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Photos</a:t>
            </a:r>
            <a:endParaRPr/>
          </a:p>
        </p:txBody>
      </p:sp>
      <p:sp>
        <p:nvSpPr>
          <p:cNvPr id="2748" name="Google Shape;2748;p75"/>
          <p:cNvSpPr txBox="1">
            <a:spLocks noGrp="1"/>
          </p:cNvSpPr>
          <p:nvPr>
            <p:ph type="subTitle" idx="1"/>
          </p:nvPr>
        </p:nvSpPr>
        <p:spPr>
          <a:xfrm>
            <a:off x="715800" y="2166192"/>
            <a:ext cx="3856200" cy="19818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solidFill>
                  <a:schemeClr val="hlink"/>
                </a:solidFill>
                <a:uFill>
                  <a:noFill/>
                </a:uFill>
                <a:hlinkClick r:id="rId3"/>
              </a:rPr>
              <a:t>Portrait of a girl looking through her painted hands standing against white brick wall</a:t>
            </a:r>
            <a:endParaRPr/>
          </a:p>
          <a:p>
            <a:pPr marL="457200" lvl="0" indent="-317500" algn="l" rtl="0">
              <a:spcBef>
                <a:spcPts val="0"/>
              </a:spcBef>
              <a:spcAft>
                <a:spcPts val="0"/>
              </a:spcAft>
              <a:buSzPts val="1400"/>
              <a:buChar char="●"/>
            </a:pPr>
            <a:r>
              <a:rPr lang="en">
                <a:solidFill>
                  <a:schemeClr val="hlink"/>
                </a:solidFill>
                <a:uFill>
                  <a:noFill/>
                </a:uFill>
                <a:hlinkClick r:id="rId4"/>
              </a:rPr>
              <a:t>Front view teacher and kids posing together</a:t>
            </a:r>
            <a:endParaRPr/>
          </a:p>
        </p:txBody>
      </p:sp>
      <p:sp>
        <p:nvSpPr>
          <p:cNvPr id="2749" name="Google Shape;2749;p75"/>
          <p:cNvSpPr txBox="1">
            <a:spLocks noGrp="1"/>
          </p:cNvSpPr>
          <p:nvPr>
            <p:ph type="title" idx="3"/>
          </p:nvPr>
        </p:nvSpPr>
        <p:spPr>
          <a:xfrm>
            <a:off x="4572002" y="1624075"/>
            <a:ext cx="38637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Vector</a:t>
            </a:r>
            <a:endParaRPr/>
          </a:p>
        </p:txBody>
      </p:sp>
      <p:sp>
        <p:nvSpPr>
          <p:cNvPr id="2750" name="Google Shape;2750;p75"/>
          <p:cNvSpPr txBox="1">
            <a:spLocks noGrp="1"/>
          </p:cNvSpPr>
          <p:nvPr>
            <p:ph type="subTitle" idx="4"/>
          </p:nvPr>
        </p:nvSpPr>
        <p:spPr>
          <a:xfrm>
            <a:off x="4572002" y="2166195"/>
            <a:ext cx="3863700" cy="19818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solidFill>
                  <a:schemeClr val="hlink"/>
                </a:solidFill>
                <a:uFill>
                  <a:noFill/>
                </a:uFill>
                <a:hlinkClick r:id="rId5"/>
              </a:rPr>
              <a:t>Hand drawn design funny sticker collection</a:t>
            </a:r>
            <a:endParaRPr/>
          </a:p>
          <a:p>
            <a:pPr marL="457200" lvl="0" indent="-317500" algn="l" rtl="0">
              <a:spcBef>
                <a:spcPts val="0"/>
              </a:spcBef>
              <a:spcAft>
                <a:spcPts val="0"/>
              </a:spcAft>
              <a:buSzPts val="1400"/>
              <a:buChar char="●"/>
            </a:pPr>
            <a:r>
              <a:rPr lang="en">
                <a:solidFill>
                  <a:schemeClr val="hlink"/>
                </a:solidFill>
                <a:uFill>
                  <a:noFill/>
                </a:uFill>
                <a:hlinkClick r:id="rId6"/>
              </a:rPr>
              <a:t>Positive energy in stickers collection </a:t>
            </a:r>
            <a:endParaRPr/>
          </a:p>
          <a:p>
            <a:pPr marL="457200" lvl="0" indent="-317500" algn="l" rtl="0">
              <a:spcBef>
                <a:spcPts val="0"/>
              </a:spcBef>
              <a:spcAft>
                <a:spcPts val="0"/>
              </a:spcAft>
              <a:buSzPts val="1400"/>
              <a:buChar char="●"/>
            </a:pPr>
            <a:r>
              <a:rPr lang="en">
                <a:solidFill>
                  <a:schemeClr val="hlink"/>
                </a:solidFill>
                <a:uFill>
                  <a:noFill/>
                </a:uFill>
                <a:hlinkClick r:id="rId7"/>
              </a:rPr>
              <a:t>Kawaii food collection</a:t>
            </a:r>
            <a:endParaRPr/>
          </a:p>
        </p:txBody>
      </p:sp>
      <p:sp>
        <p:nvSpPr>
          <p:cNvPr id="2751" name="Google Shape;2751;p75">
            <a:hlinkClick r:id="rId8"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752" name="Google Shape;2752;p75">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5">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5"/>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2755" name="Google Shape;2755;p75">
            <a:hlinkClick r:id="rId9"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43"/>
          <p:cNvSpPr/>
          <p:nvPr/>
        </p:nvSpPr>
        <p:spPr>
          <a:xfrm>
            <a:off x="1939950" y="1150825"/>
            <a:ext cx="5264041" cy="2086629"/>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txBox="1">
            <a:spLocks noGrp="1"/>
          </p:cNvSpPr>
          <p:nvPr>
            <p:ph type="title"/>
          </p:nvPr>
        </p:nvSpPr>
        <p:spPr>
          <a:xfrm>
            <a:off x="1990800" y="1311500"/>
            <a:ext cx="5162400" cy="176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00:60</a:t>
            </a:r>
            <a:endParaRPr dirty="0"/>
          </a:p>
        </p:txBody>
      </p:sp>
      <p:sp>
        <p:nvSpPr>
          <p:cNvPr id="1063" name="Google Shape;1063;p43"/>
          <p:cNvSpPr txBox="1">
            <a:spLocks noGrp="1"/>
          </p:cNvSpPr>
          <p:nvPr>
            <p:ph type="subTitle" idx="1"/>
          </p:nvPr>
        </p:nvSpPr>
        <p:spPr>
          <a:xfrm>
            <a:off x="2434825" y="3370175"/>
            <a:ext cx="4274400" cy="62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have only one minute to do each game, if you are a star and you find it easy, try taking seconds off to add difficulty.</a:t>
            </a:r>
            <a:endParaRPr/>
          </a:p>
        </p:txBody>
      </p:sp>
      <p:sp>
        <p:nvSpPr>
          <p:cNvPr id="1064" name="Google Shape;1064;p4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065" name="Google Shape;1065;p4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068" name="Google Shape;1068;p4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44"/>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074" name="Google Shape;1074;p44"/>
          <p:cNvSpPr txBox="1">
            <a:spLocks noGrp="1"/>
          </p:cNvSpPr>
          <p:nvPr>
            <p:ph type="subTitle" idx="1"/>
          </p:nvPr>
        </p:nvSpPr>
        <p:spPr>
          <a:xfrm>
            <a:off x="3016650" y="3219451"/>
            <a:ext cx="3110700" cy="61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p:txBody>
      </p:sp>
      <p:grpSp>
        <p:nvGrpSpPr>
          <p:cNvPr id="1075" name="Google Shape;1075;p44"/>
          <p:cNvGrpSpPr/>
          <p:nvPr/>
        </p:nvGrpSpPr>
        <p:grpSpPr>
          <a:xfrm rot="-875777">
            <a:off x="983469" y="783140"/>
            <a:ext cx="1586736" cy="1166107"/>
            <a:chOff x="1107328" y="537168"/>
            <a:chExt cx="1586778" cy="1166138"/>
          </a:xfrm>
        </p:grpSpPr>
        <p:sp>
          <p:nvSpPr>
            <p:cNvPr id="1076" name="Google Shape;1076;p44"/>
            <p:cNvSpPr/>
            <p:nvPr/>
          </p:nvSpPr>
          <p:spPr>
            <a:xfrm>
              <a:off x="1107328" y="537168"/>
              <a:ext cx="1586778" cy="1166138"/>
            </a:xfrm>
            <a:custGeom>
              <a:avLst/>
              <a:gdLst/>
              <a:ahLst/>
              <a:cxnLst/>
              <a:rect l="l" t="t" r="r" b="b"/>
              <a:pathLst>
                <a:path w="19243" h="14141" extrusionOk="0">
                  <a:moveTo>
                    <a:pt x="1912" y="0"/>
                  </a:moveTo>
                  <a:cubicBezTo>
                    <a:pt x="1473" y="0"/>
                    <a:pt x="1032" y="175"/>
                    <a:pt x="703" y="532"/>
                  </a:cubicBezTo>
                  <a:cubicBezTo>
                    <a:pt x="1" y="1308"/>
                    <a:pt x="186" y="2540"/>
                    <a:pt x="1097" y="3058"/>
                  </a:cubicBezTo>
                  <a:cubicBezTo>
                    <a:pt x="703" y="3612"/>
                    <a:pt x="900" y="4400"/>
                    <a:pt x="1528" y="4684"/>
                  </a:cubicBezTo>
                  <a:cubicBezTo>
                    <a:pt x="678" y="5065"/>
                    <a:pt x="678" y="6273"/>
                    <a:pt x="1528" y="6667"/>
                  </a:cubicBezTo>
                  <a:cubicBezTo>
                    <a:pt x="678" y="7049"/>
                    <a:pt x="678" y="8256"/>
                    <a:pt x="1528" y="8638"/>
                  </a:cubicBezTo>
                  <a:cubicBezTo>
                    <a:pt x="678" y="9032"/>
                    <a:pt x="678" y="10227"/>
                    <a:pt x="1528" y="10621"/>
                  </a:cubicBezTo>
                  <a:cubicBezTo>
                    <a:pt x="1294" y="10732"/>
                    <a:pt x="1109" y="10917"/>
                    <a:pt x="999" y="11138"/>
                  </a:cubicBezTo>
                  <a:cubicBezTo>
                    <a:pt x="173" y="11693"/>
                    <a:pt x="25" y="12838"/>
                    <a:pt x="678" y="13577"/>
                  </a:cubicBezTo>
                  <a:cubicBezTo>
                    <a:pt x="1005" y="13953"/>
                    <a:pt x="1457" y="14141"/>
                    <a:pt x="1910" y="14141"/>
                  </a:cubicBezTo>
                  <a:cubicBezTo>
                    <a:pt x="2363" y="14141"/>
                    <a:pt x="2816" y="13953"/>
                    <a:pt x="3142" y="13577"/>
                  </a:cubicBezTo>
                  <a:cubicBezTo>
                    <a:pt x="3315" y="13681"/>
                    <a:pt x="3504" y="13730"/>
                    <a:pt x="3690" y="13730"/>
                  </a:cubicBezTo>
                  <a:cubicBezTo>
                    <a:pt x="4100" y="13730"/>
                    <a:pt x="4495" y="13495"/>
                    <a:pt x="4682" y="13097"/>
                  </a:cubicBezTo>
                  <a:cubicBezTo>
                    <a:pt x="4879" y="13516"/>
                    <a:pt x="5276" y="13725"/>
                    <a:pt x="5673" y="13725"/>
                  </a:cubicBezTo>
                  <a:cubicBezTo>
                    <a:pt x="6071" y="13725"/>
                    <a:pt x="6468" y="13516"/>
                    <a:pt x="6665" y="13097"/>
                  </a:cubicBezTo>
                  <a:cubicBezTo>
                    <a:pt x="6856" y="13516"/>
                    <a:pt x="7253" y="13725"/>
                    <a:pt x="7652" y="13725"/>
                  </a:cubicBezTo>
                  <a:cubicBezTo>
                    <a:pt x="8051" y="13725"/>
                    <a:pt x="8451" y="13516"/>
                    <a:pt x="8648" y="13097"/>
                  </a:cubicBezTo>
                  <a:cubicBezTo>
                    <a:pt x="8839" y="13516"/>
                    <a:pt x="9237" y="13725"/>
                    <a:pt x="9634" y="13725"/>
                  </a:cubicBezTo>
                  <a:cubicBezTo>
                    <a:pt x="10031" y="13725"/>
                    <a:pt x="10428" y="13516"/>
                    <a:pt x="10619" y="13097"/>
                  </a:cubicBezTo>
                  <a:cubicBezTo>
                    <a:pt x="10816" y="13516"/>
                    <a:pt x="11217" y="13725"/>
                    <a:pt x="11615" y="13725"/>
                  </a:cubicBezTo>
                  <a:cubicBezTo>
                    <a:pt x="12014" y="13725"/>
                    <a:pt x="12412" y="13516"/>
                    <a:pt x="12603" y="13097"/>
                  </a:cubicBezTo>
                  <a:cubicBezTo>
                    <a:pt x="12800" y="13516"/>
                    <a:pt x="13197" y="13725"/>
                    <a:pt x="13594" y="13725"/>
                  </a:cubicBezTo>
                  <a:cubicBezTo>
                    <a:pt x="13991" y="13725"/>
                    <a:pt x="14389" y="13516"/>
                    <a:pt x="14586" y="13097"/>
                  </a:cubicBezTo>
                  <a:cubicBezTo>
                    <a:pt x="14771" y="13501"/>
                    <a:pt x="15163" y="13733"/>
                    <a:pt x="15570" y="13733"/>
                  </a:cubicBezTo>
                  <a:cubicBezTo>
                    <a:pt x="15758" y="13733"/>
                    <a:pt x="15950" y="13683"/>
                    <a:pt x="16126" y="13577"/>
                  </a:cubicBezTo>
                  <a:cubicBezTo>
                    <a:pt x="16447" y="13949"/>
                    <a:pt x="16896" y="14134"/>
                    <a:pt x="17348" y="14134"/>
                  </a:cubicBezTo>
                  <a:cubicBezTo>
                    <a:pt x="17780" y="14134"/>
                    <a:pt x="18215" y="13964"/>
                    <a:pt x="18540" y="13627"/>
                  </a:cubicBezTo>
                  <a:cubicBezTo>
                    <a:pt x="19193" y="12937"/>
                    <a:pt x="19119" y="11816"/>
                    <a:pt x="18368" y="11225"/>
                  </a:cubicBezTo>
                  <a:cubicBezTo>
                    <a:pt x="18257" y="10954"/>
                    <a:pt x="18060" y="10744"/>
                    <a:pt x="17801" y="10621"/>
                  </a:cubicBezTo>
                  <a:cubicBezTo>
                    <a:pt x="18651" y="10227"/>
                    <a:pt x="18651" y="9032"/>
                    <a:pt x="17801" y="8638"/>
                  </a:cubicBezTo>
                  <a:cubicBezTo>
                    <a:pt x="18651" y="8256"/>
                    <a:pt x="18651" y="7049"/>
                    <a:pt x="17801" y="6667"/>
                  </a:cubicBezTo>
                  <a:cubicBezTo>
                    <a:pt x="18651" y="6273"/>
                    <a:pt x="18651" y="5065"/>
                    <a:pt x="17801" y="4684"/>
                  </a:cubicBezTo>
                  <a:cubicBezTo>
                    <a:pt x="18195" y="4499"/>
                    <a:pt x="18441" y="4117"/>
                    <a:pt x="18441" y="3698"/>
                  </a:cubicBezTo>
                  <a:cubicBezTo>
                    <a:pt x="18441" y="3452"/>
                    <a:pt x="18355" y="3218"/>
                    <a:pt x="18207" y="3033"/>
                  </a:cubicBezTo>
                  <a:cubicBezTo>
                    <a:pt x="19082" y="2479"/>
                    <a:pt x="19242" y="1259"/>
                    <a:pt x="18528" y="520"/>
                  </a:cubicBezTo>
                  <a:cubicBezTo>
                    <a:pt x="18201" y="176"/>
                    <a:pt x="17768" y="8"/>
                    <a:pt x="17338" y="8"/>
                  </a:cubicBezTo>
                  <a:cubicBezTo>
                    <a:pt x="16828" y="8"/>
                    <a:pt x="16323" y="244"/>
                    <a:pt x="16002" y="705"/>
                  </a:cubicBezTo>
                  <a:cubicBezTo>
                    <a:pt x="15864" y="648"/>
                    <a:pt x="15721" y="621"/>
                    <a:pt x="15579" y="621"/>
                  </a:cubicBezTo>
                  <a:cubicBezTo>
                    <a:pt x="15164" y="621"/>
                    <a:pt x="14766" y="852"/>
                    <a:pt x="14573" y="1247"/>
                  </a:cubicBezTo>
                  <a:cubicBezTo>
                    <a:pt x="14383" y="828"/>
                    <a:pt x="13988" y="619"/>
                    <a:pt x="13593" y="619"/>
                  </a:cubicBezTo>
                  <a:cubicBezTo>
                    <a:pt x="13197" y="619"/>
                    <a:pt x="12800" y="828"/>
                    <a:pt x="12603" y="1247"/>
                  </a:cubicBezTo>
                  <a:cubicBezTo>
                    <a:pt x="12405" y="828"/>
                    <a:pt x="12008" y="619"/>
                    <a:pt x="11611" y="619"/>
                  </a:cubicBezTo>
                  <a:cubicBezTo>
                    <a:pt x="11214" y="619"/>
                    <a:pt x="10816" y="828"/>
                    <a:pt x="10619" y="1247"/>
                  </a:cubicBezTo>
                  <a:cubicBezTo>
                    <a:pt x="10422" y="828"/>
                    <a:pt x="10025" y="619"/>
                    <a:pt x="9628" y="619"/>
                  </a:cubicBezTo>
                  <a:cubicBezTo>
                    <a:pt x="9230" y="619"/>
                    <a:pt x="8833" y="828"/>
                    <a:pt x="8636" y="1247"/>
                  </a:cubicBezTo>
                  <a:cubicBezTo>
                    <a:pt x="8439" y="828"/>
                    <a:pt x="8042" y="619"/>
                    <a:pt x="7644" y="619"/>
                  </a:cubicBezTo>
                  <a:cubicBezTo>
                    <a:pt x="7247" y="619"/>
                    <a:pt x="6850" y="828"/>
                    <a:pt x="6653" y="1247"/>
                  </a:cubicBezTo>
                  <a:cubicBezTo>
                    <a:pt x="6462" y="828"/>
                    <a:pt x="6068" y="619"/>
                    <a:pt x="5672" y="619"/>
                  </a:cubicBezTo>
                  <a:cubicBezTo>
                    <a:pt x="5276" y="619"/>
                    <a:pt x="4879" y="828"/>
                    <a:pt x="4682" y="1247"/>
                  </a:cubicBezTo>
                  <a:cubicBezTo>
                    <a:pt x="4499" y="853"/>
                    <a:pt x="4105" y="616"/>
                    <a:pt x="3687" y="616"/>
                  </a:cubicBezTo>
                  <a:cubicBezTo>
                    <a:pt x="3543" y="616"/>
                    <a:pt x="3395" y="645"/>
                    <a:pt x="3253" y="705"/>
                  </a:cubicBezTo>
                  <a:cubicBezTo>
                    <a:pt x="2934" y="240"/>
                    <a:pt x="2425" y="0"/>
                    <a:pt x="1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4"/>
            <p:cNvSpPr/>
            <p:nvPr/>
          </p:nvSpPr>
          <p:spPr>
            <a:xfrm>
              <a:off x="2027688" y="845173"/>
              <a:ext cx="99612" cy="94010"/>
            </a:xfrm>
            <a:custGeom>
              <a:avLst/>
              <a:gdLst/>
              <a:ahLst/>
              <a:cxnLst/>
              <a:rect l="l" t="t" r="r" b="b"/>
              <a:pathLst>
                <a:path w="1208" h="1140" extrusionOk="0">
                  <a:moveTo>
                    <a:pt x="604" y="0"/>
                  </a:moveTo>
                  <a:cubicBezTo>
                    <a:pt x="444" y="0"/>
                    <a:pt x="296" y="62"/>
                    <a:pt x="197" y="173"/>
                  </a:cubicBezTo>
                  <a:cubicBezTo>
                    <a:pt x="111" y="259"/>
                    <a:pt x="62" y="370"/>
                    <a:pt x="37" y="493"/>
                  </a:cubicBezTo>
                  <a:cubicBezTo>
                    <a:pt x="0" y="776"/>
                    <a:pt x="173" y="1047"/>
                    <a:pt x="444" y="1121"/>
                  </a:cubicBezTo>
                  <a:lnTo>
                    <a:pt x="468" y="1121"/>
                  </a:lnTo>
                  <a:cubicBezTo>
                    <a:pt x="517" y="1134"/>
                    <a:pt x="566" y="1140"/>
                    <a:pt x="614" y="1140"/>
                  </a:cubicBezTo>
                  <a:cubicBezTo>
                    <a:pt x="893" y="1140"/>
                    <a:pt x="1141" y="937"/>
                    <a:pt x="1183" y="653"/>
                  </a:cubicBezTo>
                  <a:cubicBezTo>
                    <a:pt x="1207" y="505"/>
                    <a:pt x="1158" y="345"/>
                    <a:pt x="1072" y="234"/>
                  </a:cubicBezTo>
                  <a:cubicBezTo>
                    <a:pt x="961" y="86"/>
                    <a:pt x="789" y="12"/>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2027688" y="1346970"/>
              <a:ext cx="99612" cy="93021"/>
            </a:xfrm>
            <a:custGeom>
              <a:avLst/>
              <a:gdLst/>
              <a:ahLst/>
              <a:cxnLst/>
              <a:rect l="l" t="t" r="r" b="b"/>
              <a:pathLst>
                <a:path w="1208" h="1128" extrusionOk="0">
                  <a:moveTo>
                    <a:pt x="604" y="0"/>
                  </a:moveTo>
                  <a:cubicBezTo>
                    <a:pt x="444" y="0"/>
                    <a:pt x="296" y="62"/>
                    <a:pt x="197" y="173"/>
                  </a:cubicBezTo>
                  <a:cubicBezTo>
                    <a:pt x="111" y="259"/>
                    <a:pt x="50" y="370"/>
                    <a:pt x="37" y="493"/>
                  </a:cubicBezTo>
                  <a:cubicBezTo>
                    <a:pt x="0" y="776"/>
                    <a:pt x="173" y="1035"/>
                    <a:pt x="444" y="1109"/>
                  </a:cubicBezTo>
                  <a:lnTo>
                    <a:pt x="468" y="1109"/>
                  </a:lnTo>
                  <a:cubicBezTo>
                    <a:pt x="517" y="1122"/>
                    <a:pt x="566" y="1128"/>
                    <a:pt x="614" y="1128"/>
                  </a:cubicBezTo>
                  <a:cubicBezTo>
                    <a:pt x="893" y="1128"/>
                    <a:pt x="1141" y="925"/>
                    <a:pt x="1183" y="641"/>
                  </a:cubicBezTo>
                  <a:cubicBezTo>
                    <a:pt x="1207" y="493"/>
                    <a:pt x="1158" y="333"/>
                    <a:pt x="1072" y="222"/>
                  </a:cubicBezTo>
                  <a:cubicBezTo>
                    <a:pt x="961" y="87"/>
                    <a:pt x="789" y="0"/>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2337498" y="845173"/>
              <a:ext cx="98622" cy="94340"/>
            </a:xfrm>
            <a:custGeom>
              <a:avLst/>
              <a:gdLst/>
              <a:ahLst/>
              <a:cxnLst/>
              <a:rect l="l" t="t" r="r" b="b"/>
              <a:pathLst>
                <a:path w="1196" h="1144" extrusionOk="0">
                  <a:moveTo>
                    <a:pt x="604" y="0"/>
                  </a:moveTo>
                  <a:cubicBezTo>
                    <a:pt x="444" y="0"/>
                    <a:pt x="308" y="62"/>
                    <a:pt x="197" y="173"/>
                  </a:cubicBezTo>
                  <a:cubicBezTo>
                    <a:pt x="111" y="259"/>
                    <a:pt x="62" y="370"/>
                    <a:pt x="37" y="493"/>
                  </a:cubicBezTo>
                  <a:cubicBezTo>
                    <a:pt x="0" y="776"/>
                    <a:pt x="173" y="1047"/>
                    <a:pt x="444" y="1121"/>
                  </a:cubicBezTo>
                  <a:lnTo>
                    <a:pt x="468" y="1121"/>
                  </a:lnTo>
                  <a:cubicBezTo>
                    <a:pt x="521" y="1137"/>
                    <a:pt x="573" y="1144"/>
                    <a:pt x="624" y="1144"/>
                  </a:cubicBezTo>
                  <a:cubicBezTo>
                    <a:pt x="898" y="1144"/>
                    <a:pt x="1141" y="933"/>
                    <a:pt x="1183" y="653"/>
                  </a:cubicBezTo>
                  <a:cubicBezTo>
                    <a:pt x="1195" y="505"/>
                    <a:pt x="1158" y="345"/>
                    <a:pt x="1060" y="234"/>
                  </a:cubicBezTo>
                  <a:cubicBezTo>
                    <a:pt x="949" y="86"/>
                    <a:pt x="789" y="12"/>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2337498" y="1346970"/>
              <a:ext cx="99612" cy="93350"/>
            </a:xfrm>
            <a:custGeom>
              <a:avLst/>
              <a:gdLst/>
              <a:ahLst/>
              <a:cxnLst/>
              <a:rect l="l" t="t" r="r" b="b"/>
              <a:pathLst>
                <a:path w="1208" h="1132" extrusionOk="0">
                  <a:moveTo>
                    <a:pt x="592" y="0"/>
                  </a:moveTo>
                  <a:cubicBezTo>
                    <a:pt x="444" y="0"/>
                    <a:pt x="296" y="62"/>
                    <a:pt x="197" y="173"/>
                  </a:cubicBezTo>
                  <a:cubicBezTo>
                    <a:pt x="111" y="259"/>
                    <a:pt x="50" y="370"/>
                    <a:pt x="37" y="493"/>
                  </a:cubicBezTo>
                  <a:cubicBezTo>
                    <a:pt x="0" y="776"/>
                    <a:pt x="173" y="1035"/>
                    <a:pt x="444" y="1109"/>
                  </a:cubicBezTo>
                  <a:lnTo>
                    <a:pt x="468" y="1109"/>
                  </a:lnTo>
                  <a:cubicBezTo>
                    <a:pt x="521" y="1124"/>
                    <a:pt x="573" y="1132"/>
                    <a:pt x="624" y="1132"/>
                  </a:cubicBezTo>
                  <a:cubicBezTo>
                    <a:pt x="898" y="1132"/>
                    <a:pt x="1141" y="921"/>
                    <a:pt x="1183" y="641"/>
                  </a:cubicBezTo>
                  <a:cubicBezTo>
                    <a:pt x="1208" y="493"/>
                    <a:pt x="1158" y="333"/>
                    <a:pt x="1072" y="222"/>
                  </a:cubicBezTo>
                  <a:cubicBezTo>
                    <a:pt x="961" y="87"/>
                    <a:pt x="789" y="0"/>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4"/>
            <p:cNvSpPr/>
            <p:nvPr/>
          </p:nvSpPr>
          <p:spPr>
            <a:xfrm flipH="1">
              <a:off x="1909070" y="790641"/>
              <a:ext cx="405834" cy="343774"/>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4"/>
            <p:cNvSpPr/>
            <p:nvPr/>
          </p:nvSpPr>
          <p:spPr>
            <a:xfrm flipH="1">
              <a:off x="1941753" y="915098"/>
              <a:ext cx="227523" cy="199234"/>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4"/>
            <p:cNvSpPr/>
            <p:nvPr/>
          </p:nvSpPr>
          <p:spPr>
            <a:xfrm>
              <a:off x="2181306" y="1084053"/>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4"/>
            <p:cNvSpPr/>
            <p:nvPr/>
          </p:nvSpPr>
          <p:spPr>
            <a:xfrm>
              <a:off x="1130748" y="1511487"/>
              <a:ext cx="1542006" cy="191730"/>
            </a:xfrm>
            <a:custGeom>
              <a:avLst/>
              <a:gdLst/>
              <a:ahLst/>
              <a:cxnLst/>
              <a:rect l="l" t="t" r="r" b="b"/>
              <a:pathLst>
                <a:path w="18700" h="2325" extrusionOk="0">
                  <a:moveTo>
                    <a:pt x="4041" y="1"/>
                  </a:moveTo>
                  <a:cubicBezTo>
                    <a:pt x="3845" y="426"/>
                    <a:pt x="3420" y="675"/>
                    <a:pt x="2982" y="675"/>
                  </a:cubicBezTo>
                  <a:cubicBezTo>
                    <a:pt x="2785" y="675"/>
                    <a:pt x="2585" y="625"/>
                    <a:pt x="2402" y="518"/>
                  </a:cubicBezTo>
                  <a:cubicBezTo>
                    <a:pt x="2058" y="911"/>
                    <a:pt x="1575" y="1115"/>
                    <a:pt x="1088" y="1115"/>
                  </a:cubicBezTo>
                  <a:cubicBezTo>
                    <a:pt x="705" y="1115"/>
                    <a:pt x="320" y="988"/>
                    <a:pt x="0" y="728"/>
                  </a:cubicBezTo>
                  <a:lnTo>
                    <a:pt x="0" y="728"/>
                  </a:lnTo>
                  <a:cubicBezTo>
                    <a:pt x="24" y="1703"/>
                    <a:pt x="823" y="2324"/>
                    <a:pt x="1645" y="2324"/>
                  </a:cubicBezTo>
                  <a:cubicBezTo>
                    <a:pt x="2080" y="2324"/>
                    <a:pt x="2521" y="2150"/>
                    <a:pt x="2858" y="1762"/>
                  </a:cubicBezTo>
                  <a:cubicBezTo>
                    <a:pt x="3031" y="1866"/>
                    <a:pt x="3220" y="1915"/>
                    <a:pt x="3406" y="1915"/>
                  </a:cubicBezTo>
                  <a:cubicBezTo>
                    <a:pt x="3816" y="1915"/>
                    <a:pt x="4211" y="1680"/>
                    <a:pt x="4398" y="1282"/>
                  </a:cubicBezTo>
                  <a:cubicBezTo>
                    <a:pt x="4595" y="1701"/>
                    <a:pt x="4992" y="1910"/>
                    <a:pt x="5389" y="1910"/>
                  </a:cubicBezTo>
                  <a:cubicBezTo>
                    <a:pt x="5787" y="1910"/>
                    <a:pt x="6184" y="1701"/>
                    <a:pt x="6381" y="1282"/>
                  </a:cubicBezTo>
                  <a:cubicBezTo>
                    <a:pt x="6572" y="1701"/>
                    <a:pt x="6969" y="1910"/>
                    <a:pt x="7368" y="1910"/>
                  </a:cubicBezTo>
                  <a:cubicBezTo>
                    <a:pt x="7767" y="1910"/>
                    <a:pt x="8167" y="1701"/>
                    <a:pt x="8364" y="1282"/>
                  </a:cubicBezTo>
                  <a:cubicBezTo>
                    <a:pt x="8555" y="1701"/>
                    <a:pt x="8953" y="1910"/>
                    <a:pt x="9350" y="1910"/>
                  </a:cubicBezTo>
                  <a:cubicBezTo>
                    <a:pt x="9747" y="1910"/>
                    <a:pt x="10144" y="1701"/>
                    <a:pt x="10335" y="1282"/>
                  </a:cubicBezTo>
                  <a:cubicBezTo>
                    <a:pt x="10532" y="1701"/>
                    <a:pt x="10933" y="1910"/>
                    <a:pt x="11331" y="1910"/>
                  </a:cubicBezTo>
                  <a:cubicBezTo>
                    <a:pt x="11730" y="1910"/>
                    <a:pt x="12128" y="1701"/>
                    <a:pt x="12319" y="1282"/>
                  </a:cubicBezTo>
                  <a:cubicBezTo>
                    <a:pt x="12516" y="1701"/>
                    <a:pt x="12913" y="1910"/>
                    <a:pt x="13310" y="1910"/>
                  </a:cubicBezTo>
                  <a:cubicBezTo>
                    <a:pt x="13707" y="1910"/>
                    <a:pt x="14105" y="1701"/>
                    <a:pt x="14302" y="1282"/>
                  </a:cubicBezTo>
                  <a:cubicBezTo>
                    <a:pt x="14488" y="1680"/>
                    <a:pt x="14884" y="1915"/>
                    <a:pt x="15293" y="1915"/>
                  </a:cubicBezTo>
                  <a:cubicBezTo>
                    <a:pt x="15479" y="1915"/>
                    <a:pt x="15668" y="1866"/>
                    <a:pt x="15842" y="1762"/>
                  </a:cubicBezTo>
                  <a:cubicBezTo>
                    <a:pt x="16178" y="2150"/>
                    <a:pt x="16620" y="2324"/>
                    <a:pt x="17055" y="2324"/>
                  </a:cubicBezTo>
                  <a:cubicBezTo>
                    <a:pt x="17877" y="2324"/>
                    <a:pt x="18675" y="1703"/>
                    <a:pt x="18699" y="728"/>
                  </a:cubicBezTo>
                  <a:lnTo>
                    <a:pt x="18699" y="728"/>
                  </a:lnTo>
                  <a:cubicBezTo>
                    <a:pt x="18391" y="986"/>
                    <a:pt x="17997" y="1122"/>
                    <a:pt x="17603" y="1122"/>
                  </a:cubicBezTo>
                  <a:cubicBezTo>
                    <a:pt x="17098" y="1110"/>
                    <a:pt x="16618" y="900"/>
                    <a:pt x="16285" y="518"/>
                  </a:cubicBezTo>
                  <a:cubicBezTo>
                    <a:pt x="16113" y="617"/>
                    <a:pt x="15915" y="678"/>
                    <a:pt x="15706" y="678"/>
                  </a:cubicBezTo>
                  <a:cubicBezTo>
                    <a:pt x="15250" y="678"/>
                    <a:pt x="14844" y="407"/>
                    <a:pt x="14647" y="1"/>
                  </a:cubicBezTo>
                  <a:cubicBezTo>
                    <a:pt x="14437" y="451"/>
                    <a:pt x="14012" y="675"/>
                    <a:pt x="13587" y="675"/>
                  </a:cubicBezTo>
                  <a:cubicBezTo>
                    <a:pt x="13162" y="675"/>
                    <a:pt x="12737" y="451"/>
                    <a:pt x="12528" y="1"/>
                  </a:cubicBezTo>
                  <a:cubicBezTo>
                    <a:pt x="12319" y="451"/>
                    <a:pt x="11894" y="675"/>
                    <a:pt x="11469" y="675"/>
                  </a:cubicBezTo>
                  <a:cubicBezTo>
                    <a:pt x="11044" y="675"/>
                    <a:pt x="10619" y="451"/>
                    <a:pt x="10409" y="1"/>
                  </a:cubicBezTo>
                  <a:cubicBezTo>
                    <a:pt x="10200" y="451"/>
                    <a:pt x="9775" y="675"/>
                    <a:pt x="9350" y="675"/>
                  </a:cubicBezTo>
                  <a:cubicBezTo>
                    <a:pt x="8925" y="675"/>
                    <a:pt x="8500" y="451"/>
                    <a:pt x="8290" y="1"/>
                  </a:cubicBezTo>
                  <a:cubicBezTo>
                    <a:pt x="8081" y="451"/>
                    <a:pt x="7653" y="675"/>
                    <a:pt x="7226" y="675"/>
                  </a:cubicBezTo>
                  <a:cubicBezTo>
                    <a:pt x="6800" y="675"/>
                    <a:pt x="6375" y="451"/>
                    <a:pt x="6172" y="1"/>
                  </a:cubicBezTo>
                  <a:cubicBezTo>
                    <a:pt x="5962" y="451"/>
                    <a:pt x="5534" y="675"/>
                    <a:pt x="5106" y="675"/>
                  </a:cubicBezTo>
                  <a:cubicBezTo>
                    <a:pt x="4678" y="675"/>
                    <a:pt x="4250" y="451"/>
                    <a:pt x="4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4"/>
            <p:cNvSpPr/>
            <p:nvPr/>
          </p:nvSpPr>
          <p:spPr>
            <a:xfrm>
              <a:off x="1408068" y="845173"/>
              <a:ext cx="99612" cy="94010"/>
            </a:xfrm>
            <a:custGeom>
              <a:avLst/>
              <a:gdLst/>
              <a:ahLst/>
              <a:cxnLst/>
              <a:rect l="l" t="t" r="r" b="b"/>
              <a:pathLst>
                <a:path w="1208" h="1140" extrusionOk="0">
                  <a:moveTo>
                    <a:pt x="604" y="0"/>
                  </a:moveTo>
                  <a:cubicBezTo>
                    <a:pt x="456" y="0"/>
                    <a:pt x="308" y="62"/>
                    <a:pt x="197" y="173"/>
                  </a:cubicBezTo>
                  <a:cubicBezTo>
                    <a:pt x="111" y="259"/>
                    <a:pt x="62" y="370"/>
                    <a:pt x="49" y="493"/>
                  </a:cubicBezTo>
                  <a:cubicBezTo>
                    <a:pt x="0" y="776"/>
                    <a:pt x="172" y="1047"/>
                    <a:pt x="456" y="1121"/>
                  </a:cubicBezTo>
                  <a:lnTo>
                    <a:pt x="468" y="1121"/>
                  </a:lnTo>
                  <a:cubicBezTo>
                    <a:pt x="517" y="1134"/>
                    <a:pt x="566" y="1140"/>
                    <a:pt x="614" y="1140"/>
                  </a:cubicBezTo>
                  <a:cubicBezTo>
                    <a:pt x="892" y="1140"/>
                    <a:pt x="1141" y="937"/>
                    <a:pt x="1183" y="653"/>
                  </a:cubicBezTo>
                  <a:cubicBezTo>
                    <a:pt x="1207" y="505"/>
                    <a:pt x="1170" y="345"/>
                    <a:pt x="1072" y="234"/>
                  </a:cubicBezTo>
                  <a:cubicBezTo>
                    <a:pt x="961" y="86"/>
                    <a:pt x="801" y="12"/>
                    <a:pt x="628"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4"/>
            <p:cNvSpPr/>
            <p:nvPr/>
          </p:nvSpPr>
          <p:spPr>
            <a:xfrm>
              <a:off x="1409057" y="1346970"/>
              <a:ext cx="98622" cy="93021"/>
            </a:xfrm>
            <a:custGeom>
              <a:avLst/>
              <a:gdLst/>
              <a:ahLst/>
              <a:cxnLst/>
              <a:rect l="l" t="t" r="r" b="b"/>
              <a:pathLst>
                <a:path w="1196" h="1128" extrusionOk="0">
                  <a:moveTo>
                    <a:pt x="592" y="0"/>
                  </a:moveTo>
                  <a:cubicBezTo>
                    <a:pt x="444" y="0"/>
                    <a:pt x="296" y="62"/>
                    <a:pt x="197" y="173"/>
                  </a:cubicBezTo>
                  <a:cubicBezTo>
                    <a:pt x="111" y="259"/>
                    <a:pt x="50" y="370"/>
                    <a:pt x="37" y="493"/>
                  </a:cubicBezTo>
                  <a:cubicBezTo>
                    <a:pt x="0" y="776"/>
                    <a:pt x="173" y="1035"/>
                    <a:pt x="444" y="1109"/>
                  </a:cubicBezTo>
                  <a:lnTo>
                    <a:pt x="468" y="1109"/>
                  </a:lnTo>
                  <a:cubicBezTo>
                    <a:pt x="517" y="1122"/>
                    <a:pt x="566" y="1128"/>
                    <a:pt x="614" y="1128"/>
                  </a:cubicBezTo>
                  <a:cubicBezTo>
                    <a:pt x="893" y="1128"/>
                    <a:pt x="1141" y="925"/>
                    <a:pt x="1183" y="641"/>
                  </a:cubicBezTo>
                  <a:cubicBezTo>
                    <a:pt x="1195" y="493"/>
                    <a:pt x="1158" y="333"/>
                    <a:pt x="1060" y="222"/>
                  </a:cubicBezTo>
                  <a:cubicBezTo>
                    <a:pt x="961" y="87"/>
                    <a:pt x="789" y="0"/>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4"/>
            <p:cNvSpPr/>
            <p:nvPr/>
          </p:nvSpPr>
          <p:spPr>
            <a:xfrm>
              <a:off x="1717878" y="845173"/>
              <a:ext cx="99612" cy="94010"/>
            </a:xfrm>
            <a:custGeom>
              <a:avLst/>
              <a:gdLst/>
              <a:ahLst/>
              <a:cxnLst/>
              <a:rect l="l" t="t" r="r" b="b"/>
              <a:pathLst>
                <a:path w="1208" h="1140" extrusionOk="0">
                  <a:moveTo>
                    <a:pt x="604" y="0"/>
                  </a:moveTo>
                  <a:cubicBezTo>
                    <a:pt x="444" y="0"/>
                    <a:pt x="308" y="62"/>
                    <a:pt x="197" y="173"/>
                  </a:cubicBezTo>
                  <a:cubicBezTo>
                    <a:pt x="111" y="259"/>
                    <a:pt x="62" y="370"/>
                    <a:pt x="49" y="493"/>
                  </a:cubicBezTo>
                  <a:cubicBezTo>
                    <a:pt x="0" y="776"/>
                    <a:pt x="173" y="1047"/>
                    <a:pt x="444" y="1121"/>
                  </a:cubicBezTo>
                  <a:lnTo>
                    <a:pt x="468" y="1121"/>
                  </a:lnTo>
                  <a:cubicBezTo>
                    <a:pt x="517" y="1134"/>
                    <a:pt x="566" y="1140"/>
                    <a:pt x="614" y="1140"/>
                  </a:cubicBezTo>
                  <a:cubicBezTo>
                    <a:pt x="892" y="1140"/>
                    <a:pt x="1141" y="937"/>
                    <a:pt x="1183" y="653"/>
                  </a:cubicBezTo>
                  <a:cubicBezTo>
                    <a:pt x="1207" y="505"/>
                    <a:pt x="1158" y="345"/>
                    <a:pt x="1072" y="234"/>
                  </a:cubicBezTo>
                  <a:cubicBezTo>
                    <a:pt x="961" y="86"/>
                    <a:pt x="801" y="12"/>
                    <a:pt x="616"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4"/>
            <p:cNvSpPr/>
            <p:nvPr/>
          </p:nvSpPr>
          <p:spPr>
            <a:xfrm>
              <a:off x="1718867" y="1346970"/>
              <a:ext cx="98622" cy="93021"/>
            </a:xfrm>
            <a:custGeom>
              <a:avLst/>
              <a:gdLst/>
              <a:ahLst/>
              <a:cxnLst/>
              <a:rect l="l" t="t" r="r" b="b"/>
              <a:pathLst>
                <a:path w="1196" h="1128" extrusionOk="0">
                  <a:moveTo>
                    <a:pt x="592" y="0"/>
                  </a:moveTo>
                  <a:cubicBezTo>
                    <a:pt x="432" y="0"/>
                    <a:pt x="296" y="62"/>
                    <a:pt x="185" y="173"/>
                  </a:cubicBezTo>
                  <a:cubicBezTo>
                    <a:pt x="99" y="259"/>
                    <a:pt x="50" y="370"/>
                    <a:pt x="37" y="493"/>
                  </a:cubicBezTo>
                  <a:cubicBezTo>
                    <a:pt x="0" y="776"/>
                    <a:pt x="173" y="1035"/>
                    <a:pt x="444" y="1109"/>
                  </a:cubicBezTo>
                  <a:lnTo>
                    <a:pt x="456" y="1109"/>
                  </a:lnTo>
                  <a:cubicBezTo>
                    <a:pt x="505" y="1122"/>
                    <a:pt x="554" y="1128"/>
                    <a:pt x="602" y="1128"/>
                  </a:cubicBezTo>
                  <a:cubicBezTo>
                    <a:pt x="880" y="1128"/>
                    <a:pt x="1129" y="925"/>
                    <a:pt x="1171" y="641"/>
                  </a:cubicBezTo>
                  <a:cubicBezTo>
                    <a:pt x="1195" y="493"/>
                    <a:pt x="1158" y="333"/>
                    <a:pt x="1060" y="222"/>
                  </a:cubicBezTo>
                  <a:cubicBezTo>
                    <a:pt x="949" y="87"/>
                    <a:pt x="789" y="0"/>
                    <a:pt x="604" y="0"/>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4"/>
            <p:cNvSpPr/>
            <p:nvPr/>
          </p:nvSpPr>
          <p:spPr>
            <a:xfrm>
              <a:off x="1467495" y="821728"/>
              <a:ext cx="405834" cy="343774"/>
            </a:xfrm>
            <a:custGeom>
              <a:avLst/>
              <a:gdLst/>
              <a:ahLst/>
              <a:cxnLst/>
              <a:rect l="l" t="t" r="r" b="b"/>
              <a:pathLst>
                <a:path w="5253" h="4450" extrusionOk="0">
                  <a:moveTo>
                    <a:pt x="2949" y="0"/>
                  </a:moveTo>
                  <a:cubicBezTo>
                    <a:pt x="2911" y="0"/>
                    <a:pt x="2873" y="1"/>
                    <a:pt x="2834" y="3"/>
                  </a:cubicBezTo>
                  <a:cubicBezTo>
                    <a:pt x="863" y="114"/>
                    <a:pt x="1" y="2553"/>
                    <a:pt x="1467" y="3871"/>
                  </a:cubicBezTo>
                  <a:cubicBezTo>
                    <a:pt x="1912" y="4272"/>
                    <a:pt x="2435" y="4450"/>
                    <a:pt x="2945" y="4450"/>
                  </a:cubicBezTo>
                  <a:cubicBezTo>
                    <a:pt x="4132" y="4450"/>
                    <a:pt x="5252" y="3488"/>
                    <a:pt x="5175" y="2110"/>
                  </a:cubicBezTo>
                  <a:cubicBezTo>
                    <a:pt x="5115" y="916"/>
                    <a:pt x="4130" y="0"/>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4"/>
            <p:cNvSpPr/>
            <p:nvPr/>
          </p:nvSpPr>
          <p:spPr>
            <a:xfrm>
              <a:off x="1613121" y="946186"/>
              <a:ext cx="227523" cy="199234"/>
            </a:xfrm>
            <a:custGeom>
              <a:avLst/>
              <a:gdLst/>
              <a:ahLst/>
              <a:cxnLst/>
              <a:rect l="l" t="t" r="r" b="b"/>
              <a:pathLst>
                <a:path w="2945" h="2579" extrusionOk="0">
                  <a:moveTo>
                    <a:pt x="1463" y="1"/>
                  </a:moveTo>
                  <a:cubicBezTo>
                    <a:pt x="1015" y="1"/>
                    <a:pt x="579" y="234"/>
                    <a:pt x="346" y="659"/>
                  </a:cubicBezTo>
                  <a:cubicBezTo>
                    <a:pt x="1" y="1275"/>
                    <a:pt x="210" y="2063"/>
                    <a:pt x="838" y="2408"/>
                  </a:cubicBezTo>
                  <a:cubicBezTo>
                    <a:pt x="1038" y="2524"/>
                    <a:pt x="1256" y="2579"/>
                    <a:pt x="1471" y="2579"/>
                  </a:cubicBezTo>
                  <a:cubicBezTo>
                    <a:pt x="1919" y="2579"/>
                    <a:pt x="2354" y="2340"/>
                    <a:pt x="2588" y="1915"/>
                  </a:cubicBezTo>
                  <a:cubicBezTo>
                    <a:pt x="2945" y="1299"/>
                    <a:pt x="2723" y="511"/>
                    <a:pt x="2095" y="166"/>
                  </a:cubicBezTo>
                  <a:cubicBezTo>
                    <a:pt x="1895" y="54"/>
                    <a:pt x="1678"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4"/>
            <p:cNvSpPr/>
            <p:nvPr/>
          </p:nvSpPr>
          <p:spPr>
            <a:xfrm>
              <a:off x="1835751" y="1125316"/>
              <a:ext cx="145708"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4"/>
            <p:cNvSpPr/>
            <p:nvPr/>
          </p:nvSpPr>
          <p:spPr>
            <a:xfrm>
              <a:off x="1459332" y="1134230"/>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44"/>
          <p:cNvGrpSpPr/>
          <p:nvPr/>
        </p:nvGrpSpPr>
        <p:grpSpPr>
          <a:xfrm rot="715099">
            <a:off x="6778030" y="2924096"/>
            <a:ext cx="1447359" cy="1372310"/>
            <a:chOff x="7683300" y="2859375"/>
            <a:chExt cx="1564124" cy="1483021"/>
          </a:xfrm>
        </p:grpSpPr>
        <p:sp>
          <p:nvSpPr>
            <p:cNvPr id="1094" name="Google Shape;1094;p44"/>
            <p:cNvSpPr/>
            <p:nvPr/>
          </p:nvSpPr>
          <p:spPr>
            <a:xfrm>
              <a:off x="7683300" y="2918007"/>
              <a:ext cx="1564124" cy="1424389"/>
            </a:xfrm>
            <a:custGeom>
              <a:avLst/>
              <a:gdLst/>
              <a:ahLst/>
              <a:cxnLst/>
              <a:rect l="l" t="t" r="r" b="b"/>
              <a:pathLst>
                <a:path w="21928" h="19969" extrusionOk="0">
                  <a:moveTo>
                    <a:pt x="10959" y="1"/>
                  </a:moveTo>
                  <a:cubicBezTo>
                    <a:pt x="8405" y="1"/>
                    <a:pt x="5852" y="974"/>
                    <a:pt x="3906" y="2920"/>
                  </a:cubicBezTo>
                  <a:cubicBezTo>
                    <a:pt x="1" y="6825"/>
                    <a:pt x="1" y="13144"/>
                    <a:pt x="3906" y="17049"/>
                  </a:cubicBezTo>
                  <a:cubicBezTo>
                    <a:pt x="5852" y="18995"/>
                    <a:pt x="8405" y="19969"/>
                    <a:pt x="10959" y="19969"/>
                  </a:cubicBezTo>
                  <a:cubicBezTo>
                    <a:pt x="13514" y="19969"/>
                    <a:pt x="16070" y="18995"/>
                    <a:pt x="18022" y="17049"/>
                  </a:cubicBezTo>
                  <a:cubicBezTo>
                    <a:pt x="21927" y="13144"/>
                    <a:pt x="21927" y="6825"/>
                    <a:pt x="18022" y="2920"/>
                  </a:cubicBezTo>
                  <a:cubicBezTo>
                    <a:pt x="16070" y="974"/>
                    <a:pt x="13514" y="1"/>
                    <a:pt x="10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4"/>
            <p:cNvSpPr/>
            <p:nvPr/>
          </p:nvSpPr>
          <p:spPr>
            <a:xfrm>
              <a:off x="7683300" y="2859375"/>
              <a:ext cx="1564124" cy="1424817"/>
            </a:xfrm>
            <a:custGeom>
              <a:avLst/>
              <a:gdLst/>
              <a:ahLst/>
              <a:cxnLst/>
              <a:rect l="l" t="t" r="r" b="b"/>
              <a:pathLst>
                <a:path w="21928" h="19975" extrusionOk="0">
                  <a:moveTo>
                    <a:pt x="10964" y="0"/>
                  </a:moveTo>
                  <a:cubicBezTo>
                    <a:pt x="8408" y="0"/>
                    <a:pt x="5852" y="977"/>
                    <a:pt x="3906" y="2929"/>
                  </a:cubicBezTo>
                  <a:cubicBezTo>
                    <a:pt x="1" y="6822"/>
                    <a:pt x="1" y="13141"/>
                    <a:pt x="3906" y="17046"/>
                  </a:cubicBezTo>
                  <a:cubicBezTo>
                    <a:pt x="5852" y="18998"/>
                    <a:pt x="8408" y="19974"/>
                    <a:pt x="10964" y="19974"/>
                  </a:cubicBezTo>
                  <a:cubicBezTo>
                    <a:pt x="13520" y="19974"/>
                    <a:pt x="16076" y="18998"/>
                    <a:pt x="18022" y="17046"/>
                  </a:cubicBezTo>
                  <a:cubicBezTo>
                    <a:pt x="21927" y="13141"/>
                    <a:pt x="21927" y="6822"/>
                    <a:pt x="18022" y="2929"/>
                  </a:cubicBezTo>
                  <a:cubicBezTo>
                    <a:pt x="16076" y="977"/>
                    <a:pt x="1352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4"/>
            <p:cNvSpPr/>
            <p:nvPr/>
          </p:nvSpPr>
          <p:spPr>
            <a:xfrm>
              <a:off x="7825672" y="2958023"/>
              <a:ext cx="1278519" cy="1226591"/>
            </a:xfrm>
            <a:custGeom>
              <a:avLst/>
              <a:gdLst/>
              <a:ahLst/>
              <a:cxnLst/>
              <a:rect l="l" t="t" r="r" b="b"/>
              <a:pathLst>
                <a:path w="17924" h="17196" extrusionOk="0">
                  <a:moveTo>
                    <a:pt x="8946" y="1"/>
                  </a:moveTo>
                  <a:cubicBezTo>
                    <a:pt x="4512" y="1"/>
                    <a:pt x="756" y="3402"/>
                    <a:pt x="382" y="7890"/>
                  </a:cubicBezTo>
                  <a:cubicBezTo>
                    <a:pt x="0" y="12620"/>
                    <a:pt x="3511" y="16771"/>
                    <a:pt x="8253" y="17166"/>
                  </a:cubicBezTo>
                  <a:cubicBezTo>
                    <a:pt x="8496" y="17186"/>
                    <a:pt x="8737" y="17196"/>
                    <a:pt x="8975" y="17196"/>
                  </a:cubicBezTo>
                  <a:cubicBezTo>
                    <a:pt x="13399" y="17196"/>
                    <a:pt x="17155" y="13794"/>
                    <a:pt x="17529" y="9307"/>
                  </a:cubicBezTo>
                  <a:cubicBezTo>
                    <a:pt x="17923" y="4576"/>
                    <a:pt x="14400" y="413"/>
                    <a:pt x="9670" y="31"/>
                  </a:cubicBezTo>
                  <a:cubicBezTo>
                    <a:pt x="9427" y="11"/>
                    <a:pt x="9186" y="1"/>
                    <a:pt x="8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4"/>
            <p:cNvSpPr/>
            <p:nvPr/>
          </p:nvSpPr>
          <p:spPr>
            <a:xfrm>
              <a:off x="7851137" y="2957523"/>
              <a:ext cx="1227589" cy="1227589"/>
            </a:xfrm>
            <a:custGeom>
              <a:avLst/>
              <a:gdLst/>
              <a:ahLst/>
              <a:cxnLst/>
              <a:rect l="l" t="t" r="r" b="b"/>
              <a:pathLst>
                <a:path w="17210" h="17210" extrusionOk="0">
                  <a:moveTo>
                    <a:pt x="12836" y="4337"/>
                  </a:moveTo>
                  <a:lnTo>
                    <a:pt x="12861" y="8119"/>
                  </a:lnTo>
                  <a:lnTo>
                    <a:pt x="9067" y="8143"/>
                  </a:lnTo>
                  <a:lnTo>
                    <a:pt x="9042" y="4362"/>
                  </a:lnTo>
                  <a:lnTo>
                    <a:pt x="12836" y="4337"/>
                  </a:lnTo>
                  <a:close/>
                  <a:moveTo>
                    <a:pt x="8131" y="4362"/>
                  </a:moveTo>
                  <a:lnTo>
                    <a:pt x="8155" y="8156"/>
                  </a:lnTo>
                  <a:lnTo>
                    <a:pt x="4361" y="8180"/>
                  </a:lnTo>
                  <a:lnTo>
                    <a:pt x="4336" y="4386"/>
                  </a:lnTo>
                  <a:lnTo>
                    <a:pt x="8131" y="4362"/>
                  </a:lnTo>
                  <a:close/>
                  <a:moveTo>
                    <a:pt x="12873" y="9043"/>
                  </a:moveTo>
                  <a:lnTo>
                    <a:pt x="12898" y="12837"/>
                  </a:lnTo>
                  <a:lnTo>
                    <a:pt x="9104" y="12861"/>
                  </a:lnTo>
                  <a:lnTo>
                    <a:pt x="9079" y="9067"/>
                  </a:lnTo>
                  <a:lnTo>
                    <a:pt x="12873" y="9043"/>
                  </a:lnTo>
                  <a:close/>
                  <a:moveTo>
                    <a:pt x="8155" y="9079"/>
                  </a:moveTo>
                  <a:lnTo>
                    <a:pt x="8180" y="12861"/>
                  </a:lnTo>
                  <a:lnTo>
                    <a:pt x="4398" y="12886"/>
                  </a:lnTo>
                  <a:lnTo>
                    <a:pt x="4373" y="9092"/>
                  </a:lnTo>
                  <a:lnTo>
                    <a:pt x="8155" y="9079"/>
                  </a:lnTo>
                  <a:close/>
                  <a:moveTo>
                    <a:pt x="8549" y="1"/>
                  </a:moveTo>
                  <a:cubicBezTo>
                    <a:pt x="8402" y="1"/>
                    <a:pt x="8241" y="13"/>
                    <a:pt x="8094" y="26"/>
                  </a:cubicBezTo>
                  <a:lnTo>
                    <a:pt x="8118" y="3438"/>
                  </a:lnTo>
                  <a:lnTo>
                    <a:pt x="4324" y="3462"/>
                  </a:lnTo>
                  <a:lnTo>
                    <a:pt x="4312" y="1159"/>
                  </a:lnTo>
                  <a:cubicBezTo>
                    <a:pt x="3992" y="1344"/>
                    <a:pt x="3684" y="1553"/>
                    <a:pt x="3388" y="1775"/>
                  </a:cubicBezTo>
                  <a:lnTo>
                    <a:pt x="3400" y="3475"/>
                  </a:lnTo>
                  <a:lnTo>
                    <a:pt x="1700" y="3475"/>
                  </a:lnTo>
                  <a:cubicBezTo>
                    <a:pt x="1479" y="3770"/>
                    <a:pt x="1282" y="4078"/>
                    <a:pt x="1109" y="4399"/>
                  </a:cubicBezTo>
                  <a:lnTo>
                    <a:pt x="3400" y="4386"/>
                  </a:lnTo>
                  <a:lnTo>
                    <a:pt x="3425" y="8180"/>
                  </a:lnTo>
                  <a:lnTo>
                    <a:pt x="13" y="8205"/>
                  </a:lnTo>
                  <a:cubicBezTo>
                    <a:pt x="0" y="8353"/>
                    <a:pt x="0" y="8513"/>
                    <a:pt x="0" y="8661"/>
                  </a:cubicBezTo>
                  <a:cubicBezTo>
                    <a:pt x="0" y="8821"/>
                    <a:pt x="0" y="8969"/>
                    <a:pt x="25" y="9129"/>
                  </a:cubicBezTo>
                  <a:lnTo>
                    <a:pt x="3437" y="9104"/>
                  </a:lnTo>
                  <a:lnTo>
                    <a:pt x="3462" y="12898"/>
                  </a:lnTo>
                  <a:lnTo>
                    <a:pt x="1158" y="12910"/>
                  </a:lnTo>
                  <a:cubicBezTo>
                    <a:pt x="1343" y="13231"/>
                    <a:pt x="1553" y="13539"/>
                    <a:pt x="1774" y="13834"/>
                  </a:cubicBezTo>
                  <a:lnTo>
                    <a:pt x="3474" y="13822"/>
                  </a:lnTo>
                  <a:lnTo>
                    <a:pt x="3474" y="15510"/>
                  </a:lnTo>
                  <a:cubicBezTo>
                    <a:pt x="3770" y="15731"/>
                    <a:pt x="4078" y="15928"/>
                    <a:pt x="4398" y="16113"/>
                  </a:cubicBezTo>
                  <a:lnTo>
                    <a:pt x="4386" y="13810"/>
                  </a:lnTo>
                  <a:lnTo>
                    <a:pt x="8180" y="13785"/>
                  </a:lnTo>
                  <a:lnTo>
                    <a:pt x="8204" y="17210"/>
                  </a:lnTo>
                  <a:lnTo>
                    <a:pt x="8660" y="17210"/>
                  </a:lnTo>
                  <a:cubicBezTo>
                    <a:pt x="8820" y="17210"/>
                    <a:pt x="8968" y="17210"/>
                    <a:pt x="9128" y="17197"/>
                  </a:cubicBezTo>
                  <a:lnTo>
                    <a:pt x="9104" y="13785"/>
                  </a:lnTo>
                  <a:lnTo>
                    <a:pt x="12885" y="13760"/>
                  </a:lnTo>
                  <a:lnTo>
                    <a:pt x="12910" y="16064"/>
                  </a:lnTo>
                  <a:cubicBezTo>
                    <a:pt x="13230" y="15867"/>
                    <a:pt x="13538" y="15670"/>
                    <a:pt x="13834" y="15448"/>
                  </a:cubicBezTo>
                  <a:lnTo>
                    <a:pt x="13822" y="13748"/>
                  </a:lnTo>
                  <a:lnTo>
                    <a:pt x="15509" y="13736"/>
                  </a:lnTo>
                  <a:cubicBezTo>
                    <a:pt x="15731" y="13440"/>
                    <a:pt x="15928" y="13132"/>
                    <a:pt x="16113" y="12812"/>
                  </a:cubicBezTo>
                  <a:lnTo>
                    <a:pt x="16113" y="12812"/>
                  </a:lnTo>
                  <a:lnTo>
                    <a:pt x="13809" y="12824"/>
                  </a:lnTo>
                  <a:lnTo>
                    <a:pt x="13785" y="9043"/>
                  </a:lnTo>
                  <a:lnTo>
                    <a:pt x="17197" y="9018"/>
                  </a:lnTo>
                  <a:cubicBezTo>
                    <a:pt x="17209" y="8858"/>
                    <a:pt x="17209" y="8710"/>
                    <a:pt x="17209" y="8550"/>
                  </a:cubicBezTo>
                  <a:cubicBezTo>
                    <a:pt x="17209" y="8402"/>
                    <a:pt x="17209" y="8242"/>
                    <a:pt x="17197" y="8094"/>
                  </a:cubicBezTo>
                  <a:lnTo>
                    <a:pt x="13785" y="8119"/>
                  </a:lnTo>
                  <a:lnTo>
                    <a:pt x="13748" y="4325"/>
                  </a:lnTo>
                  <a:lnTo>
                    <a:pt x="16064" y="4312"/>
                  </a:lnTo>
                  <a:cubicBezTo>
                    <a:pt x="15866" y="3992"/>
                    <a:pt x="15669" y="3684"/>
                    <a:pt x="15448" y="3388"/>
                  </a:cubicBezTo>
                  <a:lnTo>
                    <a:pt x="13748" y="3401"/>
                  </a:lnTo>
                  <a:lnTo>
                    <a:pt x="13735" y="1701"/>
                  </a:lnTo>
                  <a:cubicBezTo>
                    <a:pt x="13440" y="1479"/>
                    <a:pt x="13132" y="1282"/>
                    <a:pt x="12812" y="1110"/>
                  </a:cubicBezTo>
                  <a:lnTo>
                    <a:pt x="12812" y="1110"/>
                  </a:lnTo>
                  <a:lnTo>
                    <a:pt x="12824" y="3401"/>
                  </a:lnTo>
                  <a:lnTo>
                    <a:pt x="9042" y="3425"/>
                  </a:lnTo>
                  <a:lnTo>
                    <a:pt x="9017" y="13"/>
                  </a:lnTo>
                  <a:cubicBezTo>
                    <a:pt x="8857" y="13"/>
                    <a:pt x="8709" y="1"/>
                    <a:pt x="854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44"/>
            <p:cNvGrpSpPr/>
            <p:nvPr/>
          </p:nvGrpSpPr>
          <p:grpSpPr>
            <a:xfrm rot="-512407">
              <a:off x="8462367" y="3237116"/>
              <a:ext cx="384502" cy="345552"/>
              <a:chOff x="1892255" y="1884961"/>
              <a:chExt cx="384506" cy="345556"/>
            </a:xfrm>
          </p:grpSpPr>
          <p:sp>
            <p:nvSpPr>
              <p:cNvPr id="1099" name="Google Shape;1099;p44"/>
              <p:cNvSpPr/>
              <p:nvPr/>
            </p:nvSpPr>
            <p:spPr>
              <a:xfrm>
                <a:off x="1892255" y="1884961"/>
                <a:ext cx="384506" cy="345556"/>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4"/>
              <p:cNvSpPr/>
              <p:nvPr/>
            </p:nvSpPr>
            <p:spPr>
              <a:xfrm>
                <a:off x="1920762" y="2005402"/>
                <a:ext cx="221804" cy="199315"/>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44"/>
            <p:cNvGrpSpPr/>
            <p:nvPr/>
          </p:nvGrpSpPr>
          <p:grpSpPr>
            <a:xfrm rot="1797272" flipH="1">
              <a:off x="8077954" y="3237083"/>
              <a:ext cx="384501" cy="345542"/>
              <a:chOff x="1892255" y="1884961"/>
              <a:chExt cx="384511" cy="345550"/>
            </a:xfrm>
          </p:grpSpPr>
          <p:sp>
            <p:nvSpPr>
              <p:cNvPr id="1102" name="Google Shape;1102;p44"/>
              <p:cNvSpPr/>
              <p:nvPr/>
            </p:nvSpPr>
            <p:spPr>
              <a:xfrm>
                <a:off x="1892255" y="1884961"/>
                <a:ext cx="384511" cy="345550"/>
              </a:xfrm>
              <a:custGeom>
                <a:avLst/>
                <a:gdLst/>
                <a:ahLst/>
                <a:cxnLst/>
                <a:rect l="l" t="t" r="r" b="b"/>
                <a:pathLst>
                  <a:path w="4977" h="4473" extrusionOk="0">
                    <a:moveTo>
                      <a:pt x="2481" y="0"/>
                    </a:moveTo>
                    <a:cubicBezTo>
                      <a:pt x="1869" y="0"/>
                      <a:pt x="1261" y="251"/>
                      <a:pt x="825" y="746"/>
                    </a:cubicBezTo>
                    <a:cubicBezTo>
                      <a:pt x="0" y="1670"/>
                      <a:pt x="74" y="3074"/>
                      <a:pt x="998" y="3899"/>
                    </a:cubicBezTo>
                    <a:cubicBezTo>
                      <a:pt x="1427" y="4283"/>
                      <a:pt x="1963" y="4472"/>
                      <a:pt x="2496" y="4472"/>
                    </a:cubicBezTo>
                    <a:cubicBezTo>
                      <a:pt x="3108" y="4472"/>
                      <a:pt x="3716" y="4221"/>
                      <a:pt x="4151" y="3727"/>
                    </a:cubicBezTo>
                    <a:cubicBezTo>
                      <a:pt x="4977" y="2803"/>
                      <a:pt x="4903" y="1386"/>
                      <a:pt x="3979" y="573"/>
                    </a:cubicBezTo>
                    <a:cubicBezTo>
                      <a:pt x="3550" y="190"/>
                      <a:pt x="3014" y="0"/>
                      <a:pt x="2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4"/>
              <p:cNvSpPr/>
              <p:nvPr/>
            </p:nvSpPr>
            <p:spPr>
              <a:xfrm>
                <a:off x="1920762" y="2005402"/>
                <a:ext cx="221806" cy="199311"/>
              </a:xfrm>
              <a:custGeom>
                <a:avLst/>
                <a:gdLst/>
                <a:ahLst/>
                <a:cxnLst/>
                <a:rect l="l" t="t" r="r" b="b"/>
                <a:pathLst>
                  <a:path w="2871" h="2580" extrusionOk="0">
                    <a:moveTo>
                      <a:pt x="1434" y="1"/>
                    </a:moveTo>
                    <a:cubicBezTo>
                      <a:pt x="1080" y="1"/>
                      <a:pt x="727" y="147"/>
                      <a:pt x="469" y="431"/>
                    </a:cubicBezTo>
                    <a:cubicBezTo>
                      <a:pt x="1" y="960"/>
                      <a:pt x="38" y="1773"/>
                      <a:pt x="580" y="2254"/>
                    </a:cubicBezTo>
                    <a:cubicBezTo>
                      <a:pt x="825" y="2471"/>
                      <a:pt x="1131" y="2579"/>
                      <a:pt x="1436" y="2579"/>
                    </a:cubicBezTo>
                    <a:cubicBezTo>
                      <a:pt x="1789" y="2579"/>
                      <a:pt x="2139" y="2434"/>
                      <a:pt x="2390" y="2143"/>
                    </a:cubicBezTo>
                    <a:cubicBezTo>
                      <a:pt x="2871" y="1613"/>
                      <a:pt x="2822" y="800"/>
                      <a:pt x="2292" y="332"/>
                    </a:cubicBezTo>
                    <a:cubicBezTo>
                      <a:pt x="2046" y="110"/>
                      <a:pt x="1740"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44"/>
            <p:cNvSpPr/>
            <p:nvPr/>
          </p:nvSpPr>
          <p:spPr>
            <a:xfrm>
              <a:off x="8392501" y="3597716"/>
              <a:ext cx="145708" cy="71459"/>
            </a:xfrm>
            <a:custGeom>
              <a:avLst/>
              <a:gdLst/>
              <a:ahLst/>
              <a:cxnLst/>
              <a:rect l="l" t="t" r="r" b="b"/>
              <a:pathLst>
                <a:path w="1886" h="925" fill="none" extrusionOk="0">
                  <a:moveTo>
                    <a:pt x="1" y="271"/>
                  </a:moveTo>
                  <a:cubicBezTo>
                    <a:pt x="1" y="271"/>
                    <a:pt x="1048" y="924"/>
                    <a:pt x="1886" y="0"/>
                  </a:cubicBezTo>
                </a:path>
              </a:pathLst>
            </a:custGeom>
            <a:solidFill>
              <a:schemeClr val="dk1"/>
            </a:solidFill>
            <a:ln w="28575"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4"/>
            <p:cNvSpPr/>
            <p:nvPr/>
          </p:nvSpPr>
          <p:spPr>
            <a:xfrm>
              <a:off x="8611319" y="3570554"/>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4"/>
            <p:cNvSpPr/>
            <p:nvPr/>
          </p:nvSpPr>
          <p:spPr>
            <a:xfrm>
              <a:off x="8164670" y="3570554"/>
              <a:ext cx="154715" cy="141248"/>
            </a:xfrm>
            <a:custGeom>
              <a:avLst/>
              <a:gdLst/>
              <a:ahLst/>
              <a:cxnLst/>
              <a:rect l="l" t="t" r="r" b="b"/>
              <a:pathLst>
                <a:path w="2242" h="2047" extrusionOk="0">
                  <a:moveTo>
                    <a:pt x="1226" y="0"/>
                  </a:moveTo>
                  <a:cubicBezTo>
                    <a:pt x="1212" y="0"/>
                    <a:pt x="1197" y="1"/>
                    <a:pt x="1183" y="1"/>
                  </a:cubicBezTo>
                  <a:cubicBezTo>
                    <a:pt x="1176" y="1"/>
                    <a:pt x="1168" y="1"/>
                    <a:pt x="1161" y="1"/>
                  </a:cubicBezTo>
                  <a:cubicBezTo>
                    <a:pt x="518" y="1"/>
                    <a:pt x="0" y="549"/>
                    <a:pt x="0" y="1073"/>
                  </a:cubicBezTo>
                  <a:cubicBezTo>
                    <a:pt x="0" y="1603"/>
                    <a:pt x="518" y="2034"/>
                    <a:pt x="1158" y="2046"/>
                  </a:cubicBezTo>
                  <a:cubicBezTo>
                    <a:pt x="1173" y="2047"/>
                    <a:pt x="1188" y="2047"/>
                    <a:pt x="1203" y="2047"/>
                  </a:cubicBezTo>
                  <a:cubicBezTo>
                    <a:pt x="1762" y="2047"/>
                    <a:pt x="2230" y="1600"/>
                    <a:pt x="2230" y="1024"/>
                  </a:cubicBezTo>
                  <a:cubicBezTo>
                    <a:pt x="2242" y="459"/>
                    <a:pt x="1786"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7" name="Google Shape;1107;p44"/>
          <p:cNvSpPr txBox="1">
            <a:spLocks noGrp="1"/>
          </p:cNvSpPr>
          <p:nvPr>
            <p:ph type="title"/>
          </p:nvPr>
        </p:nvSpPr>
        <p:spPr>
          <a:xfrm>
            <a:off x="2000194" y="2644314"/>
            <a:ext cx="5122145"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a:t>
            </a:r>
            <a:r>
              <a:rPr lang="en" dirty="0">
                <a:solidFill>
                  <a:schemeClr val="accent1"/>
                </a:solidFill>
              </a:rPr>
              <a:t>the </a:t>
            </a:r>
            <a:r>
              <a:rPr lang="en" dirty="0"/>
              <a:t>Medications</a:t>
            </a:r>
            <a:endParaRPr dirty="0"/>
          </a:p>
        </p:txBody>
      </p:sp>
      <p:sp>
        <p:nvSpPr>
          <p:cNvPr id="1108" name="Google Shape;1108;p44">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09" name="Google Shape;1109;p44">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4">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4"/>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12" name="Google Shape;1112;p44">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45"/>
          <p:cNvSpPr txBox="1">
            <a:spLocks noGrp="1"/>
          </p:cNvSpPr>
          <p:nvPr>
            <p:ph type="title"/>
          </p:nvPr>
        </p:nvSpPr>
        <p:spPr>
          <a:xfrm>
            <a:off x="4977449" y="1857625"/>
            <a:ext cx="403288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Prepare </a:t>
            </a:r>
            <a:r>
              <a:rPr lang="en" dirty="0">
                <a:solidFill>
                  <a:schemeClr val="accent1"/>
                </a:solidFill>
              </a:rPr>
              <a:t>the</a:t>
            </a:r>
            <a:r>
              <a:rPr lang="en" dirty="0"/>
              <a:t> Medications</a:t>
            </a:r>
            <a:endParaRPr dirty="0"/>
          </a:p>
        </p:txBody>
      </p:sp>
      <p:sp>
        <p:nvSpPr>
          <p:cNvPr id="1118" name="Google Shape;1118;p45"/>
          <p:cNvSpPr txBox="1">
            <a:spLocks noGrp="1"/>
          </p:cNvSpPr>
          <p:nvPr>
            <p:ph type="body" idx="1"/>
          </p:nvPr>
        </p:nvSpPr>
        <p:spPr>
          <a:xfrm>
            <a:off x="5161427" y="2381173"/>
            <a:ext cx="3636132" cy="975452"/>
          </a:xfrm>
          <a:prstGeom prst="rect">
            <a:avLst/>
          </a:prstGeom>
        </p:spPr>
        <p:txBody>
          <a:bodyPr spcFirstLastPara="1" wrap="square" lIns="91425" tIns="91425" rIns="91425" bIns="91425" anchor="t" anchorCtr="0">
            <a:noAutofit/>
          </a:bodyPr>
          <a:lstStyle/>
          <a:p>
            <a:pPr marL="0" marR="0" indent="0">
              <a:spcBef>
                <a:spcPts val="0"/>
              </a:spcBef>
              <a:spcAft>
                <a:spcPts val="800"/>
              </a:spcAft>
              <a:buNone/>
            </a:pPr>
            <a:r>
              <a:rPr lang="en-CA" dirty="0">
                <a:latin typeface="Lato" panose="020F0502020204030203" pitchFamily="34" charset="0"/>
                <a:ea typeface="Lato" panose="020F0502020204030203" pitchFamily="34" charset="0"/>
                <a:cs typeface="Lato" panose="020F0502020204030203" pitchFamily="34" charset="0"/>
              </a:rPr>
              <a:t>You</a:t>
            </a:r>
            <a:r>
              <a:rPr lang="en-CA" dirty="0">
                <a:effectLst/>
                <a:latin typeface="Lato" panose="020F0502020204030203" pitchFamily="34" charset="0"/>
                <a:ea typeface="Lato" panose="020F0502020204030203" pitchFamily="34" charset="0"/>
                <a:cs typeface="Lato" panose="020F0502020204030203" pitchFamily="34" charset="0"/>
              </a:rPr>
              <a:t> will be shown a pharmacist’s prescription and will have to prepare medication by placing the right amount of Smarties/color counters/color blocks into the paper plates as shown in the prescriptions for the patients. </a:t>
            </a:r>
          </a:p>
        </p:txBody>
      </p:sp>
      <p:sp>
        <p:nvSpPr>
          <p:cNvPr id="1129" name="Google Shape;1129;p45"/>
          <p:cNvSpPr/>
          <p:nvPr/>
        </p:nvSpPr>
        <p:spPr>
          <a:xfrm>
            <a:off x="6893025" y="200652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5">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57" name="Google Shape;1157;p45">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5">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5"/>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160" name="Google Shape;1160;p45">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9">
            <a:extLst>
              <a:ext uri="{FF2B5EF4-FFF2-40B4-BE49-F238E27FC236}">
                <a16:creationId xmlns:a16="http://schemas.microsoft.com/office/drawing/2014/main" id="{140D6401-BAE7-44F4-8A1B-D531541A233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8" name="Rectangle 63">
            <a:extLst>
              <a:ext uri="{FF2B5EF4-FFF2-40B4-BE49-F238E27FC236}">
                <a16:creationId xmlns:a16="http://schemas.microsoft.com/office/drawing/2014/main" id="{CECE8C53-CEF1-48CD-990E-69FE2374B520}"/>
              </a:ext>
            </a:extLst>
          </p:cNvPr>
          <p:cNvSpPr>
            <a:spLocks noChangeArrowheads="1"/>
          </p:cNvSpPr>
          <p:nvPr/>
        </p:nvSpPr>
        <p:spPr bwMode="auto">
          <a:xfrm>
            <a:off x="45720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9" name="Rectangle 64">
            <a:extLst>
              <a:ext uri="{FF2B5EF4-FFF2-40B4-BE49-F238E27FC236}">
                <a16:creationId xmlns:a16="http://schemas.microsoft.com/office/drawing/2014/main" id="{2505C9ED-1AA1-4336-97BF-79A42B899DF4}"/>
              </a:ext>
            </a:extLst>
          </p:cNvPr>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CA" altLang="en-US" sz="1800" b="0" i="0" u="none" strike="noStrike" cap="none" normalizeH="0" baseline="0">
                <a:ln>
                  <a:noFill/>
                </a:ln>
                <a:solidFill>
                  <a:schemeClr val="tx1"/>
                </a:solidFill>
                <a:effectLst/>
                <a:latin typeface="Arial" panose="020B0604020202020204" pitchFamily="34" charset="0"/>
              </a:rPr>
            </a:br>
            <a:endParaRPr kumimoji="0" lang="en-CA"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7">
            <a:extLst>
              <a:ext uri="{FF2B5EF4-FFF2-40B4-BE49-F238E27FC236}">
                <a16:creationId xmlns:a16="http://schemas.microsoft.com/office/drawing/2014/main" id="{D45B78FE-125F-46EC-A73E-A2A271F7625D}"/>
              </a:ext>
            </a:extLst>
          </p:cNvPr>
          <p:cNvSpPr>
            <a:spLocks noChangeArrowheads="1"/>
          </p:cNvSpPr>
          <p:nvPr/>
        </p:nvSpPr>
        <p:spPr bwMode="auto">
          <a:xfrm>
            <a:off x="0"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Chart, bubble chart&#10;&#10;Description automatically generated">
            <a:extLst>
              <a:ext uri="{FF2B5EF4-FFF2-40B4-BE49-F238E27FC236}">
                <a16:creationId xmlns:a16="http://schemas.microsoft.com/office/drawing/2014/main" id="{D0AD8532-1C81-46B2-B280-372E331C9B05}"/>
              </a:ext>
            </a:extLst>
          </p:cNvPr>
          <p:cNvPicPr>
            <a:picLocks noChangeAspect="1"/>
          </p:cNvPicPr>
          <p:nvPr/>
        </p:nvPicPr>
        <p:blipFill rotWithShape="1">
          <a:blip r:embed="rId5"/>
          <a:srcRect b="2468"/>
          <a:stretch/>
        </p:blipFill>
        <p:spPr>
          <a:xfrm>
            <a:off x="838332" y="79320"/>
            <a:ext cx="4069634" cy="49848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49"/>
          <p:cNvSpPr txBox="1">
            <a:spLocks noGrp="1"/>
          </p:cNvSpPr>
          <p:nvPr>
            <p:ph type="title"/>
          </p:nvPr>
        </p:nvSpPr>
        <p:spPr>
          <a:xfrm>
            <a:off x="2643900" y="2891230"/>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Help Patients</a:t>
            </a:r>
            <a:r>
              <a:rPr lang="en" dirty="0"/>
              <a:t> Commute</a:t>
            </a:r>
            <a:endParaRPr dirty="0"/>
          </a:p>
        </p:txBody>
      </p:sp>
      <p:sp>
        <p:nvSpPr>
          <p:cNvPr id="1243" name="Google Shape;1243;p49"/>
          <p:cNvSpPr txBox="1">
            <a:spLocks noGrp="1"/>
          </p:cNvSpPr>
          <p:nvPr>
            <p:ph type="title" idx="2"/>
          </p:nvPr>
        </p:nvSpPr>
        <p:spPr>
          <a:xfrm>
            <a:off x="2643900" y="1296997"/>
            <a:ext cx="3856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1244" name="Google Shape;1244;p49"/>
          <p:cNvGrpSpPr/>
          <p:nvPr/>
        </p:nvGrpSpPr>
        <p:grpSpPr>
          <a:xfrm flipH="1">
            <a:off x="6797835" y="577097"/>
            <a:ext cx="1487085" cy="1388063"/>
            <a:chOff x="1320960" y="624722"/>
            <a:chExt cx="1487085" cy="1388063"/>
          </a:xfrm>
        </p:grpSpPr>
        <p:sp>
          <p:nvSpPr>
            <p:cNvPr id="1245" name="Google Shape;1245;p49"/>
            <p:cNvSpPr/>
            <p:nvPr/>
          </p:nvSpPr>
          <p:spPr>
            <a:xfrm rot="-821455">
              <a:off x="1418237" y="896574"/>
              <a:ext cx="1292531" cy="977132"/>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rot="-821455">
              <a:off x="1412899" y="747070"/>
              <a:ext cx="1073296" cy="328539"/>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rot="-821455">
              <a:off x="1499502" y="786363"/>
              <a:ext cx="914590" cy="246423"/>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rot="-821455">
              <a:off x="1797761" y="1388910"/>
              <a:ext cx="275293" cy="241726"/>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rot="-821455">
              <a:off x="1834812" y="1442357"/>
              <a:ext cx="165676" cy="140445"/>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rot="-821455">
              <a:off x="2104219" y="1313135"/>
              <a:ext cx="286429" cy="241802"/>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rot="-821455">
              <a:off x="2171507" y="1362197"/>
              <a:ext cx="165676"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rot="-821455">
              <a:off x="2073138" y="1548368"/>
              <a:ext cx="102724" cy="43936"/>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821455">
              <a:off x="1867583" y="1596757"/>
              <a:ext cx="147116" cy="111886"/>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rot="-821455">
              <a:off x="2248720" y="1512400"/>
              <a:ext cx="127950"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49"/>
          <p:cNvSpPr/>
          <p:nvPr/>
        </p:nvSpPr>
        <p:spPr>
          <a:xfrm rot="821455" flipH="1">
            <a:off x="6877579" y="1648327"/>
            <a:ext cx="226810" cy="246499"/>
          </a:xfrm>
          <a:custGeom>
            <a:avLst/>
            <a:gdLst/>
            <a:ahLst/>
            <a:cxnLst/>
            <a:rect l="l" t="t" r="r" b="b"/>
            <a:pathLst>
              <a:path w="2994" h="3254" extrusionOk="0">
                <a:moveTo>
                  <a:pt x="1608" y="0"/>
                </a:moveTo>
                <a:cubicBezTo>
                  <a:pt x="1552" y="0"/>
                  <a:pt x="1496" y="32"/>
                  <a:pt x="1479" y="99"/>
                </a:cubicBezTo>
                <a:lnTo>
                  <a:pt x="1294" y="802"/>
                </a:lnTo>
                <a:cubicBezTo>
                  <a:pt x="1232" y="1036"/>
                  <a:pt x="1060" y="1208"/>
                  <a:pt x="826" y="1270"/>
                </a:cubicBezTo>
                <a:lnTo>
                  <a:pt x="148" y="1380"/>
                </a:lnTo>
                <a:cubicBezTo>
                  <a:pt x="13" y="1430"/>
                  <a:pt x="1" y="1615"/>
                  <a:pt x="124" y="1676"/>
                </a:cubicBezTo>
                <a:lnTo>
                  <a:pt x="777" y="1886"/>
                </a:lnTo>
                <a:cubicBezTo>
                  <a:pt x="998" y="1972"/>
                  <a:pt x="1146" y="2181"/>
                  <a:pt x="1171" y="2415"/>
                </a:cubicBezTo>
                <a:lnTo>
                  <a:pt x="1257" y="3130"/>
                </a:lnTo>
                <a:cubicBezTo>
                  <a:pt x="1264" y="3210"/>
                  <a:pt x="1328" y="3254"/>
                  <a:pt x="1392" y="3254"/>
                </a:cubicBezTo>
                <a:cubicBezTo>
                  <a:pt x="1446" y="3254"/>
                  <a:pt x="1499" y="3222"/>
                  <a:pt x="1516" y="3154"/>
                </a:cubicBezTo>
                <a:lnTo>
                  <a:pt x="1725" y="2391"/>
                </a:lnTo>
                <a:cubicBezTo>
                  <a:pt x="1774" y="2193"/>
                  <a:pt x="1922" y="2046"/>
                  <a:pt x="2119" y="1996"/>
                </a:cubicBezTo>
                <a:lnTo>
                  <a:pt x="2859" y="1873"/>
                </a:lnTo>
                <a:cubicBezTo>
                  <a:pt x="2982" y="1824"/>
                  <a:pt x="2994" y="1651"/>
                  <a:pt x="2871" y="1590"/>
                </a:cubicBezTo>
                <a:lnTo>
                  <a:pt x="2169" y="1356"/>
                </a:lnTo>
                <a:cubicBezTo>
                  <a:pt x="1984" y="1282"/>
                  <a:pt x="1848" y="1109"/>
                  <a:pt x="1836" y="912"/>
                </a:cubicBezTo>
                <a:lnTo>
                  <a:pt x="1750" y="124"/>
                </a:lnTo>
                <a:cubicBezTo>
                  <a:pt x="1743" y="44"/>
                  <a:pt x="1675" y="0"/>
                  <a:pt x="1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rot="821455" flipH="1">
            <a:off x="8031328" y="1699943"/>
            <a:ext cx="136359" cy="137945"/>
          </a:xfrm>
          <a:custGeom>
            <a:avLst/>
            <a:gdLst/>
            <a:ahLst/>
            <a:cxnLst/>
            <a:rect l="l" t="t" r="r" b="b"/>
            <a:pathLst>
              <a:path w="1800" h="1821" extrusionOk="0">
                <a:moveTo>
                  <a:pt x="906" y="1"/>
                </a:moveTo>
                <a:cubicBezTo>
                  <a:pt x="829" y="1"/>
                  <a:pt x="752" y="53"/>
                  <a:pt x="752" y="158"/>
                </a:cubicBezTo>
                <a:lnTo>
                  <a:pt x="715" y="343"/>
                </a:lnTo>
                <a:cubicBezTo>
                  <a:pt x="678" y="503"/>
                  <a:pt x="567" y="638"/>
                  <a:pt x="407" y="688"/>
                </a:cubicBezTo>
                <a:lnTo>
                  <a:pt x="173" y="749"/>
                </a:lnTo>
                <a:cubicBezTo>
                  <a:pt x="1" y="799"/>
                  <a:pt x="1" y="1033"/>
                  <a:pt x="173" y="1070"/>
                </a:cubicBezTo>
                <a:lnTo>
                  <a:pt x="407" y="1131"/>
                </a:lnTo>
                <a:cubicBezTo>
                  <a:pt x="567" y="1180"/>
                  <a:pt x="678" y="1316"/>
                  <a:pt x="715" y="1476"/>
                </a:cubicBezTo>
                <a:lnTo>
                  <a:pt x="752" y="1673"/>
                </a:lnTo>
                <a:cubicBezTo>
                  <a:pt x="752" y="1772"/>
                  <a:pt x="829" y="1821"/>
                  <a:pt x="906" y="1821"/>
                </a:cubicBezTo>
                <a:cubicBezTo>
                  <a:pt x="983" y="1821"/>
                  <a:pt x="1060" y="1772"/>
                  <a:pt x="1060" y="1673"/>
                </a:cubicBezTo>
                <a:lnTo>
                  <a:pt x="1097" y="1439"/>
                </a:lnTo>
                <a:cubicBezTo>
                  <a:pt x="1122" y="1291"/>
                  <a:pt x="1220" y="1180"/>
                  <a:pt x="1356" y="1143"/>
                </a:cubicBezTo>
                <a:lnTo>
                  <a:pt x="1639" y="1070"/>
                </a:lnTo>
                <a:cubicBezTo>
                  <a:pt x="1799" y="1033"/>
                  <a:pt x="1799" y="799"/>
                  <a:pt x="1639" y="749"/>
                </a:cubicBezTo>
                <a:lnTo>
                  <a:pt x="1356" y="688"/>
                </a:lnTo>
                <a:cubicBezTo>
                  <a:pt x="1220" y="638"/>
                  <a:pt x="1122" y="528"/>
                  <a:pt x="1097" y="392"/>
                </a:cubicBezTo>
                <a:lnTo>
                  <a:pt x="1060" y="158"/>
                </a:lnTo>
                <a:cubicBezTo>
                  <a:pt x="1060" y="53"/>
                  <a:pt x="983" y="1"/>
                  <a:pt x="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rot="821455" flipH="1">
            <a:off x="6873254" y="1462054"/>
            <a:ext cx="136359" cy="138627"/>
          </a:xfrm>
          <a:custGeom>
            <a:avLst/>
            <a:gdLst/>
            <a:ahLst/>
            <a:cxnLst/>
            <a:rect l="l" t="t" r="r" b="b"/>
            <a:pathLst>
              <a:path w="1800" h="1830" extrusionOk="0">
                <a:moveTo>
                  <a:pt x="894" y="1"/>
                </a:moveTo>
                <a:cubicBezTo>
                  <a:pt x="817" y="1"/>
                  <a:pt x="740" y="53"/>
                  <a:pt x="740" y="158"/>
                </a:cubicBezTo>
                <a:lnTo>
                  <a:pt x="703" y="342"/>
                </a:lnTo>
                <a:cubicBezTo>
                  <a:pt x="678" y="515"/>
                  <a:pt x="568" y="650"/>
                  <a:pt x="407" y="700"/>
                </a:cubicBezTo>
                <a:lnTo>
                  <a:pt x="161" y="761"/>
                </a:lnTo>
                <a:cubicBezTo>
                  <a:pt x="1" y="798"/>
                  <a:pt x="1" y="1032"/>
                  <a:pt x="161" y="1069"/>
                </a:cubicBezTo>
                <a:lnTo>
                  <a:pt x="407" y="1131"/>
                </a:lnTo>
                <a:cubicBezTo>
                  <a:pt x="568" y="1180"/>
                  <a:pt x="678" y="1316"/>
                  <a:pt x="703" y="1488"/>
                </a:cubicBezTo>
                <a:lnTo>
                  <a:pt x="740" y="1673"/>
                </a:lnTo>
                <a:cubicBezTo>
                  <a:pt x="740" y="1778"/>
                  <a:pt x="817" y="1830"/>
                  <a:pt x="894" y="1830"/>
                </a:cubicBezTo>
                <a:cubicBezTo>
                  <a:pt x="971" y="1830"/>
                  <a:pt x="1048" y="1778"/>
                  <a:pt x="1048" y="1673"/>
                </a:cubicBezTo>
                <a:lnTo>
                  <a:pt x="1097" y="1439"/>
                </a:lnTo>
                <a:cubicBezTo>
                  <a:pt x="1110" y="1303"/>
                  <a:pt x="1208" y="1180"/>
                  <a:pt x="1344" y="1143"/>
                </a:cubicBezTo>
                <a:lnTo>
                  <a:pt x="1627" y="1069"/>
                </a:lnTo>
                <a:cubicBezTo>
                  <a:pt x="1799" y="1032"/>
                  <a:pt x="1799" y="798"/>
                  <a:pt x="1627" y="761"/>
                </a:cubicBezTo>
                <a:lnTo>
                  <a:pt x="1344" y="687"/>
                </a:lnTo>
                <a:cubicBezTo>
                  <a:pt x="1208" y="638"/>
                  <a:pt x="1110" y="527"/>
                  <a:pt x="1097" y="392"/>
                </a:cubicBezTo>
                <a:lnTo>
                  <a:pt x="1048" y="158"/>
                </a:lnTo>
                <a:cubicBezTo>
                  <a:pt x="1048" y="53"/>
                  <a:pt x="971"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rot="821455" flipH="1">
            <a:off x="7789008" y="1810530"/>
            <a:ext cx="210978" cy="227788"/>
          </a:xfrm>
          <a:custGeom>
            <a:avLst/>
            <a:gdLst/>
            <a:ahLst/>
            <a:cxnLst/>
            <a:rect l="l" t="t" r="r" b="b"/>
            <a:pathLst>
              <a:path w="2785" h="3007" extrusionOk="0">
                <a:moveTo>
                  <a:pt x="1434" y="1"/>
                </a:moveTo>
                <a:cubicBezTo>
                  <a:pt x="1374" y="1"/>
                  <a:pt x="1312" y="38"/>
                  <a:pt x="1294" y="112"/>
                </a:cubicBezTo>
                <a:lnTo>
                  <a:pt x="1158" y="740"/>
                </a:lnTo>
                <a:cubicBezTo>
                  <a:pt x="1121" y="962"/>
                  <a:pt x="961" y="1134"/>
                  <a:pt x="740" y="1196"/>
                </a:cubicBezTo>
                <a:lnTo>
                  <a:pt x="136" y="1331"/>
                </a:lnTo>
                <a:cubicBezTo>
                  <a:pt x="13" y="1380"/>
                  <a:pt x="0" y="1565"/>
                  <a:pt x="136" y="1614"/>
                </a:cubicBezTo>
                <a:lnTo>
                  <a:pt x="727" y="1787"/>
                </a:lnTo>
                <a:cubicBezTo>
                  <a:pt x="937" y="1861"/>
                  <a:pt x="1097" y="2046"/>
                  <a:pt x="1121" y="2267"/>
                </a:cubicBezTo>
                <a:lnTo>
                  <a:pt x="1220" y="2896"/>
                </a:lnTo>
                <a:cubicBezTo>
                  <a:pt x="1238" y="2969"/>
                  <a:pt x="1300" y="3006"/>
                  <a:pt x="1360" y="3006"/>
                </a:cubicBezTo>
                <a:cubicBezTo>
                  <a:pt x="1420" y="3006"/>
                  <a:pt x="1479" y="2969"/>
                  <a:pt x="1491" y="2896"/>
                </a:cubicBezTo>
                <a:lnTo>
                  <a:pt x="1651" y="2218"/>
                </a:lnTo>
                <a:cubicBezTo>
                  <a:pt x="1676" y="2033"/>
                  <a:pt x="1824" y="1873"/>
                  <a:pt x="1996" y="1824"/>
                </a:cubicBezTo>
                <a:lnTo>
                  <a:pt x="2661" y="1676"/>
                </a:lnTo>
                <a:cubicBezTo>
                  <a:pt x="2784" y="1627"/>
                  <a:pt x="2784" y="1442"/>
                  <a:pt x="2661" y="1393"/>
                </a:cubicBezTo>
                <a:lnTo>
                  <a:pt x="2008" y="1208"/>
                </a:lnTo>
                <a:cubicBezTo>
                  <a:pt x="1836" y="1146"/>
                  <a:pt x="1700" y="986"/>
                  <a:pt x="1676" y="801"/>
                </a:cubicBezTo>
                <a:lnTo>
                  <a:pt x="1565" y="112"/>
                </a:lnTo>
                <a:cubicBezTo>
                  <a:pt x="1553" y="38"/>
                  <a:pt x="1494" y="1"/>
                  <a:pt x="1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49"/>
          <p:cNvGrpSpPr/>
          <p:nvPr/>
        </p:nvGrpSpPr>
        <p:grpSpPr>
          <a:xfrm rot="415604" flipH="1">
            <a:off x="799544" y="2954532"/>
            <a:ext cx="1553157" cy="1482779"/>
            <a:chOff x="6677795" y="2860607"/>
            <a:chExt cx="1553159" cy="1482781"/>
          </a:xfrm>
        </p:grpSpPr>
        <p:sp>
          <p:nvSpPr>
            <p:cNvPr id="1260" name="Google Shape;1260;p49"/>
            <p:cNvSpPr/>
            <p:nvPr/>
          </p:nvSpPr>
          <p:spPr>
            <a:xfrm rot="1232446">
              <a:off x="6808120" y="3170555"/>
              <a:ext cx="1292510" cy="977136"/>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rot="1232446">
              <a:off x="7089221" y="3038458"/>
              <a:ext cx="1073279" cy="328540"/>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rot="1232446">
              <a:off x="7175560" y="3082135"/>
              <a:ext cx="914575" cy="246424"/>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9"/>
            <p:cNvGrpSpPr/>
            <p:nvPr/>
          </p:nvGrpSpPr>
          <p:grpSpPr>
            <a:xfrm>
              <a:off x="7204388" y="3279528"/>
              <a:ext cx="648402" cy="496639"/>
              <a:chOff x="7161388" y="3339615"/>
              <a:chExt cx="648402" cy="496639"/>
            </a:xfrm>
          </p:grpSpPr>
          <p:sp>
            <p:nvSpPr>
              <p:cNvPr id="1264" name="Google Shape;1264;p49"/>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rot="1232446">
                <a:off x="7233589" y="3423200"/>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rot="1232446">
                <a:off x="7557286" y="3546401"/>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9"/>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9"/>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1" name="Google Shape;1271;p49"/>
          <p:cNvSpPr/>
          <p:nvPr/>
        </p:nvSpPr>
        <p:spPr>
          <a:xfrm rot="-816915" flipH="1">
            <a:off x="1165883" y="4267599"/>
            <a:ext cx="226807" cy="246501"/>
          </a:xfrm>
          <a:custGeom>
            <a:avLst/>
            <a:gdLst/>
            <a:ahLst/>
            <a:cxnLst/>
            <a:rect l="l" t="t" r="r" b="b"/>
            <a:pathLst>
              <a:path w="2994" h="3254" extrusionOk="0">
                <a:moveTo>
                  <a:pt x="1608" y="0"/>
                </a:moveTo>
                <a:cubicBezTo>
                  <a:pt x="1552" y="0"/>
                  <a:pt x="1496" y="32"/>
                  <a:pt x="1479" y="99"/>
                </a:cubicBezTo>
                <a:lnTo>
                  <a:pt x="1294" y="802"/>
                </a:lnTo>
                <a:cubicBezTo>
                  <a:pt x="1232" y="1036"/>
                  <a:pt x="1060" y="1208"/>
                  <a:pt x="826" y="1270"/>
                </a:cubicBezTo>
                <a:lnTo>
                  <a:pt x="148" y="1380"/>
                </a:lnTo>
                <a:cubicBezTo>
                  <a:pt x="13" y="1430"/>
                  <a:pt x="1" y="1615"/>
                  <a:pt x="124" y="1676"/>
                </a:cubicBezTo>
                <a:lnTo>
                  <a:pt x="777" y="1886"/>
                </a:lnTo>
                <a:cubicBezTo>
                  <a:pt x="998" y="1972"/>
                  <a:pt x="1146" y="2181"/>
                  <a:pt x="1171" y="2415"/>
                </a:cubicBezTo>
                <a:lnTo>
                  <a:pt x="1257" y="3130"/>
                </a:lnTo>
                <a:cubicBezTo>
                  <a:pt x="1264" y="3210"/>
                  <a:pt x="1328" y="3254"/>
                  <a:pt x="1392" y="3254"/>
                </a:cubicBezTo>
                <a:cubicBezTo>
                  <a:pt x="1446" y="3254"/>
                  <a:pt x="1499" y="3222"/>
                  <a:pt x="1516" y="3154"/>
                </a:cubicBezTo>
                <a:lnTo>
                  <a:pt x="1725" y="2391"/>
                </a:lnTo>
                <a:cubicBezTo>
                  <a:pt x="1774" y="2193"/>
                  <a:pt x="1922" y="2046"/>
                  <a:pt x="2119" y="1996"/>
                </a:cubicBezTo>
                <a:lnTo>
                  <a:pt x="2859" y="1873"/>
                </a:lnTo>
                <a:cubicBezTo>
                  <a:pt x="2982" y="1824"/>
                  <a:pt x="2994" y="1651"/>
                  <a:pt x="2871" y="1590"/>
                </a:cubicBezTo>
                <a:lnTo>
                  <a:pt x="2169" y="1356"/>
                </a:lnTo>
                <a:cubicBezTo>
                  <a:pt x="1984" y="1282"/>
                  <a:pt x="1848" y="1109"/>
                  <a:pt x="1836" y="912"/>
                </a:cubicBezTo>
                <a:lnTo>
                  <a:pt x="1750" y="124"/>
                </a:lnTo>
                <a:cubicBezTo>
                  <a:pt x="1743" y="44"/>
                  <a:pt x="1675" y="0"/>
                  <a:pt x="16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rot="-816915" flipH="1">
            <a:off x="2194896" y="3811002"/>
            <a:ext cx="136357" cy="137947"/>
          </a:xfrm>
          <a:custGeom>
            <a:avLst/>
            <a:gdLst/>
            <a:ahLst/>
            <a:cxnLst/>
            <a:rect l="l" t="t" r="r" b="b"/>
            <a:pathLst>
              <a:path w="1800" h="1821" extrusionOk="0">
                <a:moveTo>
                  <a:pt x="906" y="1"/>
                </a:moveTo>
                <a:cubicBezTo>
                  <a:pt x="829" y="1"/>
                  <a:pt x="752" y="53"/>
                  <a:pt x="752" y="158"/>
                </a:cubicBezTo>
                <a:lnTo>
                  <a:pt x="715" y="343"/>
                </a:lnTo>
                <a:cubicBezTo>
                  <a:pt x="678" y="503"/>
                  <a:pt x="567" y="638"/>
                  <a:pt x="407" y="688"/>
                </a:cubicBezTo>
                <a:lnTo>
                  <a:pt x="173" y="749"/>
                </a:lnTo>
                <a:cubicBezTo>
                  <a:pt x="1" y="799"/>
                  <a:pt x="1" y="1033"/>
                  <a:pt x="173" y="1070"/>
                </a:cubicBezTo>
                <a:lnTo>
                  <a:pt x="407" y="1131"/>
                </a:lnTo>
                <a:cubicBezTo>
                  <a:pt x="567" y="1180"/>
                  <a:pt x="678" y="1316"/>
                  <a:pt x="715" y="1476"/>
                </a:cubicBezTo>
                <a:lnTo>
                  <a:pt x="752" y="1673"/>
                </a:lnTo>
                <a:cubicBezTo>
                  <a:pt x="752" y="1772"/>
                  <a:pt x="829" y="1821"/>
                  <a:pt x="906" y="1821"/>
                </a:cubicBezTo>
                <a:cubicBezTo>
                  <a:pt x="983" y="1821"/>
                  <a:pt x="1060" y="1772"/>
                  <a:pt x="1060" y="1673"/>
                </a:cubicBezTo>
                <a:lnTo>
                  <a:pt x="1097" y="1439"/>
                </a:lnTo>
                <a:cubicBezTo>
                  <a:pt x="1122" y="1291"/>
                  <a:pt x="1220" y="1180"/>
                  <a:pt x="1356" y="1143"/>
                </a:cubicBezTo>
                <a:lnTo>
                  <a:pt x="1639" y="1070"/>
                </a:lnTo>
                <a:cubicBezTo>
                  <a:pt x="1799" y="1033"/>
                  <a:pt x="1799" y="799"/>
                  <a:pt x="1639" y="749"/>
                </a:cubicBezTo>
                <a:lnTo>
                  <a:pt x="1356" y="688"/>
                </a:lnTo>
                <a:cubicBezTo>
                  <a:pt x="1220" y="638"/>
                  <a:pt x="1122" y="528"/>
                  <a:pt x="1097" y="392"/>
                </a:cubicBezTo>
                <a:lnTo>
                  <a:pt x="1060" y="158"/>
                </a:lnTo>
                <a:cubicBezTo>
                  <a:pt x="1060" y="53"/>
                  <a:pt x="983" y="1"/>
                  <a:pt x="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9"/>
          <p:cNvSpPr/>
          <p:nvPr/>
        </p:nvSpPr>
        <p:spPr>
          <a:xfrm rot="-816915" flipH="1">
            <a:off x="1056888" y="4130821"/>
            <a:ext cx="136357" cy="138628"/>
          </a:xfrm>
          <a:custGeom>
            <a:avLst/>
            <a:gdLst/>
            <a:ahLst/>
            <a:cxnLst/>
            <a:rect l="l" t="t" r="r" b="b"/>
            <a:pathLst>
              <a:path w="1800" h="1830" extrusionOk="0">
                <a:moveTo>
                  <a:pt x="894" y="1"/>
                </a:moveTo>
                <a:cubicBezTo>
                  <a:pt x="817" y="1"/>
                  <a:pt x="740" y="53"/>
                  <a:pt x="740" y="158"/>
                </a:cubicBezTo>
                <a:lnTo>
                  <a:pt x="703" y="342"/>
                </a:lnTo>
                <a:cubicBezTo>
                  <a:pt x="678" y="515"/>
                  <a:pt x="568" y="650"/>
                  <a:pt x="407" y="700"/>
                </a:cubicBezTo>
                <a:lnTo>
                  <a:pt x="161" y="761"/>
                </a:lnTo>
                <a:cubicBezTo>
                  <a:pt x="1" y="798"/>
                  <a:pt x="1" y="1032"/>
                  <a:pt x="161" y="1069"/>
                </a:cubicBezTo>
                <a:lnTo>
                  <a:pt x="407" y="1131"/>
                </a:lnTo>
                <a:cubicBezTo>
                  <a:pt x="568" y="1180"/>
                  <a:pt x="678" y="1316"/>
                  <a:pt x="703" y="1488"/>
                </a:cubicBezTo>
                <a:lnTo>
                  <a:pt x="740" y="1673"/>
                </a:lnTo>
                <a:cubicBezTo>
                  <a:pt x="740" y="1778"/>
                  <a:pt x="817" y="1830"/>
                  <a:pt x="894" y="1830"/>
                </a:cubicBezTo>
                <a:cubicBezTo>
                  <a:pt x="971" y="1830"/>
                  <a:pt x="1048" y="1778"/>
                  <a:pt x="1048" y="1673"/>
                </a:cubicBezTo>
                <a:lnTo>
                  <a:pt x="1097" y="1439"/>
                </a:lnTo>
                <a:cubicBezTo>
                  <a:pt x="1110" y="1303"/>
                  <a:pt x="1208" y="1180"/>
                  <a:pt x="1344" y="1143"/>
                </a:cubicBezTo>
                <a:lnTo>
                  <a:pt x="1627" y="1069"/>
                </a:lnTo>
                <a:cubicBezTo>
                  <a:pt x="1799" y="1032"/>
                  <a:pt x="1799" y="798"/>
                  <a:pt x="1627" y="761"/>
                </a:cubicBezTo>
                <a:lnTo>
                  <a:pt x="1344" y="687"/>
                </a:lnTo>
                <a:cubicBezTo>
                  <a:pt x="1208" y="638"/>
                  <a:pt x="1110" y="527"/>
                  <a:pt x="1097" y="392"/>
                </a:cubicBezTo>
                <a:lnTo>
                  <a:pt x="1048" y="158"/>
                </a:lnTo>
                <a:cubicBezTo>
                  <a:pt x="1048" y="53"/>
                  <a:pt x="971"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9"/>
          <p:cNvSpPr/>
          <p:nvPr/>
        </p:nvSpPr>
        <p:spPr>
          <a:xfrm rot="-816915" flipH="1">
            <a:off x="2046755" y="3998306"/>
            <a:ext cx="210974" cy="227790"/>
          </a:xfrm>
          <a:custGeom>
            <a:avLst/>
            <a:gdLst/>
            <a:ahLst/>
            <a:cxnLst/>
            <a:rect l="l" t="t" r="r" b="b"/>
            <a:pathLst>
              <a:path w="2785" h="3007" extrusionOk="0">
                <a:moveTo>
                  <a:pt x="1434" y="1"/>
                </a:moveTo>
                <a:cubicBezTo>
                  <a:pt x="1374" y="1"/>
                  <a:pt x="1312" y="38"/>
                  <a:pt x="1294" y="112"/>
                </a:cubicBezTo>
                <a:lnTo>
                  <a:pt x="1158" y="740"/>
                </a:lnTo>
                <a:cubicBezTo>
                  <a:pt x="1121" y="962"/>
                  <a:pt x="961" y="1134"/>
                  <a:pt x="740" y="1196"/>
                </a:cubicBezTo>
                <a:lnTo>
                  <a:pt x="136" y="1331"/>
                </a:lnTo>
                <a:cubicBezTo>
                  <a:pt x="13" y="1380"/>
                  <a:pt x="0" y="1565"/>
                  <a:pt x="136" y="1614"/>
                </a:cubicBezTo>
                <a:lnTo>
                  <a:pt x="727" y="1787"/>
                </a:lnTo>
                <a:cubicBezTo>
                  <a:pt x="937" y="1861"/>
                  <a:pt x="1097" y="2046"/>
                  <a:pt x="1121" y="2267"/>
                </a:cubicBezTo>
                <a:lnTo>
                  <a:pt x="1220" y="2896"/>
                </a:lnTo>
                <a:cubicBezTo>
                  <a:pt x="1238" y="2969"/>
                  <a:pt x="1300" y="3006"/>
                  <a:pt x="1360" y="3006"/>
                </a:cubicBezTo>
                <a:cubicBezTo>
                  <a:pt x="1420" y="3006"/>
                  <a:pt x="1479" y="2969"/>
                  <a:pt x="1491" y="2896"/>
                </a:cubicBezTo>
                <a:lnTo>
                  <a:pt x="1651" y="2218"/>
                </a:lnTo>
                <a:cubicBezTo>
                  <a:pt x="1676" y="2033"/>
                  <a:pt x="1824" y="1873"/>
                  <a:pt x="1996" y="1824"/>
                </a:cubicBezTo>
                <a:lnTo>
                  <a:pt x="2661" y="1676"/>
                </a:lnTo>
                <a:cubicBezTo>
                  <a:pt x="2784" y="1627"/>
                  <a:pt x="2784" y="1442"/>
                  <a:pt x="2661" y="1393"/>
                </a:cubicBezTo>
                <a:lnTo>
                  <a:pt x="2008" y="1208"/>
                </a:lnTo>
                <a:cubicBezTo>
                  <a:pt x="1836" y="1146"/>
                  <a:pt x="1700" y="986"/>
                  <a:pt x="1676" y="801"/>
                </a:cubicBezTo>
                <a:lnTo>
                  <a:pt x="1565" y="112"/>
                </a:lnTo>
                <a:cubicBezTo>
                  <a:pt x="1553" y="38"/>
                  <a:pt x="1494" y="1"/>
                  <a:pt x="1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276" name="Google Shape;1276;p49">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279" name="Google Shape;1279;p49">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50"/>
          <p:cNvSpPr txBox="1">
            <a:spLocks noGrp="1"/>
          </p:cNvSpPr>
          <p:nvPr>
            <p:ph type="title"/>
          </p:nvPr>
        </p:nvSpPr>
        <p:spPr>
          <a:xfrm>
            <a:off x="715800" y="445025"/>
            <a:ext cx="7712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Help Patients</a:t>
            </a:r>
            <a:r>
              <a:rPr lang="en" dirty="0"/>
              <a:t> Commute</a:t>
            </a:r>
            <a:endParaRPr dirty="0"/>
          </a:p>
        </p:txBody>
      </p:sp>
      <p:sp>
        <p:nvSpPr>
          <p:cNvPr id="1289" name="Google Shape;1289;p50"/>
          <p:cNvSpPr txBox="1">
            <a:spLocks noGrp="1"/>
          </p:cNvSpPr>
          <p:nvPr>
            <p:ph type="subTitle" idx="1"/>
          </p:nvPr>
        </p:nvSpPr>
        <p:spPr>
          <a:xfrm>
            <a:off x="4235646" y="1444526"/>
            <a:ext cx="2762400" cy="121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CA" sz="1800" dirty="0">
                <a:effectLst/>
                <a:latin typeface="Lato" panose="020F0502020204030203" pitchFamily="34" charset="0"/>
                <a:ea typeface="Lato" panose="020F0502020204030203" pitchFamily="34" charset="0"/>
                <a:cs typeface="Lato" panose="020F0502020204030203" pitchFamily="34" charset="0"/>
              </a:rPr>
              <a:t>Students will have 1 minute to transport 3 balloons to the other side of the room. The balloon will be held together between two students, and they have to work together to bring the balloon to the other side without using their hands</a:t>
            </a:r>
            <a:endParaRPr dirty="0">
              <a:latin typeface="Lato" panose="020F0502020204030203" pitchFamily="34" charset="0"/>
              <a:ea typeface="Lato" panose="020F0502020204030203" pitchFamily="34" charset="0"/>
              <a:cs typeface="Lato" panose="020F0502020204030203" pitchFamily="34" charset="0"/>
            </a:endParaRPr>
          </a:p>
        </p:txBody>
      </p:sp>
      <p:sp>
        <p:nvSpPr>
          <p:cNvPr id="1324" name="Google Shape;1324;p50"/>
          <p:cNvSpPr/>
          <p:nvPr/>
        </p:nvSpPr>
        <p:spPr>
          <a:xfrm>
            <a:off x="9087034" y="3087480"/>
            <a:ext cx="34871" cy="1252"/>
          </a:xfrm>
          <a:custGeom>
            <a:avLst/>
            <a:gdLst/>
            <a:ahLst/>
            <a:cxnLst/>
            <a:rect l="l" t="t" r="r" b="b"/>
            <a:pathLst>
              <a:path w="195" h="7" fill="none" extrusionOk="0">
                <a:moveTo>
                  <a:pt x="1" y="7"/>
                </a:moveTo>
                <a:cubicBezTo>
                  <a:pt x="64" y="3"/>
                  <a:pt x="128" y="1"/>
                  <a:pt x="195" y="1"/>
                </a:cubicBezTo>
              </a:path>
            </a:pathLst>
          </a:custGeom>
          <a:noFill/>
          <a:ln w="4550" cap="rnd" cmpd="sng">
            <a:solidFill>
              <a:srgbClr val="70DBE0"/>
            </a:solidFill>
            <a:prstDash val="solid"/>
            <a:miter lim="20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CDB4976C-0E31-4B4E-9A23-71BEF633BE4C}"/>
              </a:ext>
            </a:extLst>
          </p:cNvPr>
          <p:cNvGrpSpPr/>
          <p:nvPr/>
        </p:nvGrpSpPr>
        <p:grpSpPr>
          <a:xfrm>
            <a:off x="2553582" y="1109372"/>
            <a:ext cx="1719988" cy="3279939"/>
            <a:chOff x="3729550" y="1318318"/>
            <a:chExt cx="1719988" cy="3279939"/>
          </a:xfrm>
        </p:grpSpPr>
        <p:sp>
          <p:nvSpPr>
            <p:cNvPr id="1292" name="Google Shape;1292;p50"/>
            <p:cNvSpPr/>
            <p:nvPr/>
          </p:nvSpPr>
          <p:spPr>
            <a:xfrm rot="10744312">
              <a:off x="4087155" y="3839825"/>
              <a:ext cx="1003292" cy="758432"/>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rot="-55688">
              <a:off x="4345124" y="3995223"/>
              <a:ext cx="213689" cy="187624"/>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rot="-55688">
              <a:off x="4361925" y="4001018"/>
              <a:ext cx="128602" cy="109011"/>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rot="-55688">
              <a:off x="4590003" y="3991361"/>
              <a:ext cx="222333" cy="187682"/>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rot="-55688">
              <a:off x="4657264" y="3989810"/>
              <a:ext cx="128602" cy="108364"/>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0"/>
            <p:cNvSpPr/>
            <p:nvPr/>
          </p:nvSpPr>
          <p:spPr>
            <a:xfrm rot="-55688">
              <a:off x="4544866" y="4150255"/>
              <a:ext cx="79736" cy="34103"/>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0"/>
            <p:cNvSpPr/>
            <p:nvPr/>
          </p:nvSpPr>
          <p:spPr>
            <a:xfrm rot="-55688">
              <a:off x="4374704" y="4154796"/>
              <a:ext cx="114195" cy="86844"/>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0"/>
            <p:cNvSpPr/>
            <p:nvPr/>
          </p:nvSpPr>
          <p:spPr>
            <a:xfrm rot="-55688">
              <a:off x="4677919" y="4154648"/>
              <a:ext cx="99318" cy="86550"/>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50"/>
            <p:cNvGrpSpPr/>
            <p:nvPr/>
          </p:nvGrpSpPr>
          <p:grpSpPr>
            <a:xfrm rot="10800000">
              <a:off x="4098397" y="2469242"/>
              <a:ext cx="1205562" cy="1150935"/>
              <a:chOff x="6677795" y="2860607"/>
              <a:chExt cx="1553159" cy="1482781"/>
            </a:xfrm>
          </p:grpSpPr>
          <p:sp>
            <p:nvSpPr>
              <p:cNvPr id="1301" name="Google Shape;1301;p50"/>
              <p:cNvSpPr/>
              <p:nvPr/>
            </p:nvSpPr>
            <p:spPr>
              <a:xfrm rot="1232446">
                <a:off x="6808120" y="3170555"/>
                <a:ext cx="1292510" cy="977136"/>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rot="1232446">
                <a:off x="7089221" y="3038458"/>
                <a:ext cx="1073279" cy="328540"/>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0"/>
              <p:cNvSpPr/>
              <p:nvPr/>
            </p:nvSpPr>
            <p:spPr>
              <a:xfrm rot="1232446">
                <a:off x="7175560" y="3082135"/>
                <a:ext cx="914575" cy="246424"/>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50"/>
              <p:cNvGrpSpPr/>
              <p:nvPr/>
            </p:nvGrpSpPr>
            <p:grpSpPr>
              <a:xfrm>
                <a:off x="7204388" y="3279528"/>
                <a:ext cx="648402" cy="496639"/>
                <a:chOff x="7161388" y="3339615"/>
                <a:chExt cx="648402" cy="496639"/>
              </a:xfrm>
            </p:grpSpPr>
            <p:sp>
              <p:nvSpPr>
                <p:cNvPr id="1305" name="Google Shape;1305;p50"/>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0"/>
                <p:cNvSpPr/>
                <p:nvPr/>
              </p:nvSpPr>
              <p:spPr>
                <a:xfrm rot="1232446">
                  <a:off x="7233589" y="3423200"/>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0"/>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0"/>
                <p:cNvSpPr/>
                <p:nvPr/>
              </p:nvSpPr>
              <p:spPr>
                <a:xfrm rot="1232446">
                  <a:off x="7557286" y="3546401"/>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0"/>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0"/>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0"/>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2" name="Google Shape;1312;p50"/>
            <p:cNvGrpSpPr/>
            <p:nvPr/>
          </p:nvGrpSpPr>
          <p:grpSpPr>
            <a:xfrm rot="10800000" flipH="1">
              <a:off x="3907503" y="1318318"/>
              <a:ext cx="1205562" cy="1150935"/>
              <a:chOff x="6677795" y="2860607"/>
              <a:chExt cx="1553159" cy="1482781"/>
            </a:xfrm>
          </p:grpSpPr>
          <p:sp>
            <p:nvSpPr>
              <p:cNvPr id="1313" name="Google Shape;1313;p50"/>
              <p:cNvSpPr/>
              <p:nvPr/>
            </p:nvSpPr>
            <p:spPr>
              <a:xfrm rot="1232446">
                <a:off x="6808120" y="3170555"/>
                <a:ext cx="1292510" cy="977136"/>
              </a:xfrm>
              <a:custGeom>
                <a:avLst/>
                <a:gdLst/>
                <a:ahLst/>
                <a:cxnLst/>
                <a:rect l="l" t="t" r="r" b="b"/>
                <a:pathLst>
                  <a:path w="17062" h="12899" extrusionOk="0">
                    <a:moveTo>
                      <a:pt x="1454" y="1"/>
                    </a:moveTo>
                    <a:cubicBezTo>
                      <a:pt x="1454" y="1"/>
                      <a:pt x="0" y="12898"/>
                      <a:pt x="8537" y="12898"/>
                    </a:cubicBezTo>
                    <a:cubicBezTo>
                      <a:pt x="17061" y="12898"/>
                      <a:pt x="15620" y="1"/>
                      <a:pt x="15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0"/>
              <p:cNvSpPr/>
              <p:nvPr/>
            </p:nvSpPr>
            <p:spPr>
              <a:xfrm rot="1232446">
                <a:off x="7089221" y="3038458"/>
                <a:ext cx="1073279" cy="328540"/>
              </a:xfrm>
              <a:custGeom>
                <a:avLst/>
                <a:gdLst/>
                <a:ahLst/>
                <a:cxnLst/>
                <a:rect l="l" t="t" r="r" b="b"/>
                <a:pathLst>
                  <a:path w="14168" h="4337" extrusionOk="0">
                    <a:moveTo>
                      <a:pt x="6924" y="0"/>
                    </a:moveTo>
                    <a:cubicBezTo>
                      <a:pt x="2588" y="0"/>
                      <a:pt x="1" y="961"/>
                      <a:pt x="1" y="2156"/>
                    </a:cubicBezTo>
                    <a:cubicBezTo>
                      <a:pt x="1" y="3351"/>
                      <a:pt x="2588" y="4336"/>
                      <a:pt x="6924" y="4336"/>
                    </a:cubicBezTo>
                    <a:cubicBezTo>
                      <a:pt x="11260" y="4336"/>
                      <a:pt x="14167" y="3351"/>
                      <a:pt x="14167" y="2156"/>
                    </a:cubicBezTo>
                    <a:cubicBezTo>
                      <a:pt x="14167" y="949"/>
                      <a:pt x="11260" y="0"/>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0"/>
              <p:cNvSpPr/>
              <p:nvPr/>
            </p:nvSpPr>
            <p:spPr>
              <a:xfrm rot="1232446">
                <a:off x="7175560" y="3082135"/>
                <a:ext cx="914575" cy="246424"/>
              </a:xfrm>
              <a:custGeom>
                <a:avLst/>
                <a:gdLst/>
                <a:ahLst/>
                <a:cxnLst/>
                <a:rect l="l" t="t" r="r" b="b"/>
                <a:pathLst>
                  <a:path w="12073" h="3253" extrusionOk="0">
                    <a:moveTo>
                      <a:pt x="5913" y="0"/>
                    </a:moveTo>
                    <a:cubicBezTo>
                      <a:pt x="2218" y="0"/>
                      <a:pt x="1" y="715"/>
                      <a:pt x="1" y="1614"/>
                    </a:cubicBezTo>
                    <a:cubicBezTo>
                      <a:pt x="1" y="2513"/>
                      <a:pt x="2206" y="3252"/>
                      <a:pt x="5901" y="3252"/>
                    </a:cubicBezTo>
                    <a:cubicBezTo>
                      <a:pt x="9597" y="3252"/>
                      <a:pt x="12073" y="2513"/>
                      <a:pt x="12073" y="1614"/>
                    </a:cubicBezTo>
                    <a:cubicBezTo>
                      <a:pt x="12073" y="715"/>
                      <a:pt x="9609" y="0"/>
                      <a:pt x="5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6" name="Google Shape;1316;p50"/>
              <p:cNvGrpSpPr/>
              <p:nvPr/>
            </p:nvGrpSpPr>
            <p:grpSpPr>
              <a:xfrm>
                <a:off x="7204388" y="3279528"/>
                <a:ext cx="648402" cy="496639"/>
                <a:chOff x="7161388" y="3339615"/>
                <a:chExt cx="648402" cy="496639"/>
              </a:xfrm>
            </p:grpSpPr>
            <p:sp>
              <p:nvSpPr>
                <p:cNvPr id="1317" name="Google Shape;1317;p50"/>
                <p:cNvSpPr/>
                <p:nvPr/>
              </p:nvSpPr>
              <p:spPr>
                <a:xfrm rot="1232446">
                  <a:off x="7195041" y="3380228"/>
                  <a:ext cx="275289" cy="241727"/>
                </a:xfrm>
                <a:custGeom>
                  <a:avLst/>
                  <a:gdLst/>
                  <a:ahLst/>
                  <a:cxnLst/>
                  <a:rect l="l" t="t" r="r" b="b"/>
                  <a:pathLst>
                    <a:path w="3634" h="3191" extrusionOk="0">
                      <a:moveTo>
                        <a:pt x="1820" y="1"/>
                      </a:moveTo>
                      <a:cubicBezTo>
                        <a:pt x="1520" y="1"/>
                        <a:pt x="1217" y="84"/>
                        <a:pt x="949" y="259"/>
                      </a:cubicBezTo>
                      <a:cubicBezTo>
                        <a:pt x="209" y="727"/>
                        <a:pt x="0" y="1725"/>
                        <a:pt x="480" y="2464"/>
                      </a:cubicBezTo>
                      <a:cubicBezTo>
                        <a:pt x="786" y="2934"/>
                        <a:pt x="1297" y="3190"/>
                        <a:pt x="1818" y="3190"/>
                      </a:cubicBezTo>
                      <a:cubicBezTo>
                        <a:pt x="2116" y="3190"/>
                        <a:pt x="2417" y="3107"/>
                        <a:pt x="2685" y="2932"/>
                      </a:cubicBezTo>
                      <a:cubicBezTo>
                        <a:pt x="3425" y="2464"/>
                        <a:pt x="3634" y="1466"/>
                        <a:pt x="3166" y="727"/>
                      </a:cubicBezTo>
                      <a:cubicBezTo>
                        <a:pt x="2860" y="257"/>
                        <a:pt x="2345" y="1"/>
                        <a:pt x="1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0"/>
                <p:cNvSpPr/>
                <p:nvPr/>
              </p:nvSpPr>
              <p:spPr>
                <a:xfrm rot="1232446">
                  <a:off x="7233589" y="3423200"/>
                  <a:ext cx="165673" cy="140446"/>
                </a:xfrm>
                <a:custGeom>
                  <a:avLst/>
                  <a:gdLst/>
                  <a:ahLst/>
                  <a:cxnLst/>
                  <a:rect l="l" t="t" r="r" b="b"/>
                  <a:pathLst>
                    <a:path w="2187" h="1854" extrusionOk="0">
                      <a:moveTo>
                        <a:pt x="1210" y="0"/>
                      </a:moveTo>
                      <a:cubicBezTo>
                        <a:pt x="450" y="0"/>
                        <a:pt x="1" y="902"/>
                        <a:pt x="511" y="1519"/>
                      </a:cubicBezTo>
                      <a:cubicBezTo>
                        <a:pt x="700" y="1749"/>
                        <a:pt x="958" y="1853"/>
                        <a:pt x="1213" y="1853"/>
                      </a:cubicBezTo>
                      <a:cubicBezTo>
                        <a:pt x="1656" y="1853"/>
                        <a:pt x="2090" y="1538"/>
                        <a:pt x="2137" y="1014"/>
                      </a:cubicBezTo>
                      <a:cubicBezTo>
                        <a:pt x="2186" y="509"/>
                        <a:pt x="1817" y="53"/>
                        <a:pt x="1299" y="4"/>
                      </a:cubicBezTo>
                      <a:cubicBezTo>
                        <a:pt x="1269" y="1"/>
                        <a:pt x="1239"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0"/>
                <p:cNvSpPr/>
                <p:nvPr/>
              </p:nvSpPr>
              <p:spPr>
                <a:xfrm rot="1232446">
                  <a:off x="7490052" y="3493099"/>
                  <a:ext cx="286425" cy="241803"/>
                </a:xfrm>
                <a:custGeom>
                  <a:avLst/>
                  <a:gdLst/>
                  <a:ahLst/>
                  <a:cxnLst/>
                  <a:rect l="l" t="t" r="r" b="b"/>
                  <a:pathLst>
                    <a:path w="3781" h="3192" extrusionOk="0">
                      <a:moveTo>
                        <a:pt x="2076" y="0"/>
                      </a:moveTo>
                      <a:cubicBezTo>
                        <a:pt x="766" y="0"/>
                        <a:pt x="0" y="1559"/>
                        <a:pt x="873" y="2609"/>
                      </a:cubicBezTo>
                      <a:cubicBezTo>
                        <a:pt x="1202" y="3010"/>
                        <a:pt x="1650" y="3192"/>
                        <a:pt x="2092" y="3192"/>
                      </a:cubicBezTo>
                      <a:cubicBezTo>
                        <a:pt x="2858" y="3192"/>
                        <a:pt x="3608" y="2645"/>
                        <a:pt x="3694" y="1746"/>
                      </a:cubicBezTo>
                      <a:cubicBezTo>
                        <a:pt x="3780" y="872"/>
                        <a:pt x="3128" y="83"/>
                        <a:pt x="2253" y="10"/>
                      </a:cubicBezTo>
                      <a:cubicBezTo>
                        <a:pt x="2193" y="3"/>
                        <a:pt x="2134" y="0"/>
                        <a:pt x="2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0"/>
                <p:cNvSpPr/>
                <p:nvPr/>
              </p:nvSpPr>
              <p:spPr>
                <a:xfrm rot="1232446">
                  <a:off x="7557286" y="3546401"/>
                  <a:ext cx="165673" cy="139612"/>
                </a:xfrm>
                <a:custGeom>
                  <a:avLst/>
                  <a:gdLst/>
                  <a:ahLst/>
                  <a:cxnLst/>
                  <a:rect l="l" t="t" r="r" b="b"/>
                  <a:pathLst>
                    <a:path w="2187" h="1843" extrusionOk="0">
                      <a:moveTo>
                        <a:pt x="1210" y="1"/>
                      </a:moveTo>
                      <a:cubicBezTo>
                        <a:pt x="450" y="1"/>
                        <a:pt x="0" y="903"/>
                        <a:pt x="499" y="1508"/>
                      </a:cubicBezTo>
                      <a:cubicBezTo>
                        <a:pt x="693" y="1738"/>
                        <a:pt x="953" y="1842"/>
                        <a:pt x="1209" y="1842"/>
                      </a:cubicBezTo>
                      <a:cubicBezTo>
                        <a:pt x="1652" y="1842"/>
                        <a:pt x="2082" y="1530"/>
                        <a:pt x="2137" y="1015"/>
                      </a:cubicBezTo>
                      <a:cubicBezTo>
                        <a:pt x="2186" y="497"/>
                        <a:pt x="1804" y="42"/>
                        <a:pt x="1299" y="5"/>
                      </a:cubicBezTo>
                      <a:cubicBezTo>
                        <a:pt x="1269" y="2"/>
                        <a:pt x="1240"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0"/>
                <p:cNvSpPr/>
                <p:nvPr/>
              </p:nvSpPr>
              <p:spPr>
                <a:xfrm rot="1232446">
                  <a:off x="7403592" y="3635566"/>
                  <a:ext cx="102722" cy="43937"/>
                </a:xfrm>
                <a:custGeom>
                  <a:avLst/>
                  <a:gdLst/>
                  <a:ahLst/>
                  <a:cxnLst/>
                  <a:rect l="l" t="t" r="r" b="b"/>
                  <a:pathLst>
                    <a:path w="1356" h="580" fill="none" extrusionOk="0">
                      <a:moveTo>
                        <a:pt x="0" y="0"/>
                      </a:moveTo>
                      <a:cubicBezTo>
                        <a:pt x="0" y="0"/>
                        <a:pt x="666" y="579"/>
                        <a:pt x="1355" y="13"/>
                      </a:cubicBezTo>
                    </a:path>
                  </a:pathLst>
                </a:custGeom>
                <a:noFill/>
                <a:ln w="19050" cap="rnd"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0"/>
                <p:cNvSpPr/>
                <p:nvPr/>
              </p:nvSpPr>
              <p:spPr>
                <a:xfrm rot="1232446">
                  <a:off x="7183467" y="3566541"/>
                  <a:ext cx="147114" cy="111887"/>
                </a:xfrm>
                <a:custGeom>
                  <a:avLst/>
                  <a:gdLst/>
                  <a:ahLst/>
                  <a:cxnLst/>
                  <a:rect l="l" t="t" r="r" b="b"/>
                  <a:pathLst>
                    <a:path w="1942" h="1477" extrusionOk="0">
                      <a:moveTo>
                        <a:pt x="999" y="1"/>
                      </a:moveTo>
                      <a:cubicBezTo>
                        <a:pt x="147" y="1"/>
                        <a:pt x="0" y="1340"/>
                        <a:pt x="944" y="1468"/>
                      </a:cubicBezTo>
                      <a:cubicBezTo>
                        <a:pt x="983" y="1474"/>
                        <a:pt x="1023" y="1477"/>
                        <a:pt x="1061" y="1477"/>
                      </a:cubicBezTo>
                      <a:cubicBezTo>
                        <a:pt x="1447" y="1477"/>
                        <a:pt x="1790" y="1207"/>
                        <a:pt x="1880" y="815"/>
                      </a:cubicBezTo>
                      <a:cubicBezTo>
                        <a:pt x="1941" y="446"/>
                        <a:pt x="1621" y="76"/>
                        <a:pt x="1153" y="15"/>
                      </a:cubicBezTo>
                      <a:cubicBezTo>
                        <a:pt x="1099" y="5"/>
                        <a:pt x="1048" y="1"/>
                        <a:pt x="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0"/>
                <p:cNvSpPr/>
                <p:nvPr/>
              </p:nvSpPr>
              <p:spPr>
                <a:xfrm rot="1232446">
                  <a:off x="7547801" y="3705843"/>
                  <a:ext cx="127948" cy="111508"/>
                </a:xfrm>
                <a:custGeom>
                  <a:avLst/>
                  <a:gdLst/>
                  <a:ahLst/>
                  <a:cxnLst/>
                  <a:rect l="l" t="t" r="r" b="b"/>
                  <a:pathLst>
                    <a:path w="1689" h="1472" extrusionOk="0">
                      <a:moveTo>
                        <a:pt x="889" y="1"/>
                      </a:moveTo>
                      <a:cubicBezTo>
                        <a:pt x="503" y="1"/>
                        <a:pt x="151" y="260"/>
                        <a:pt x="62" y="650"/>
                      </a:cubicBezTo>
                      <a:cubicBezTo>
                        <a:pt x="1" y="1032"/>
                        <a:pt x="321" y="1389"/>
                        <a:pt x="777" y="1463"/>
                      </a:cubicBezTo>
                      <a:cubicBezTo>
                        <a:pt x="815" y="1469"/>
                        <a:pt x="854" y="1472"/>
                        <a:pt x="892" y="1472"/>
                      </a:cubicBezTo>
                      <a:cubicBezTo>
                        <a:pt x="1253" y="1472"/>
                        <a:pt x="1571" y="1215"/>
                        <a:pt x="1627" y="847"/>
                      </a:cubicBezTo>
                      <a:cubicBezTo>
                        <a:pt x="1688" y="453"/>
                        <a:pt x="1417" y="71"/>
                        <a:pt x="1011" y="9"/>
                      </a:cubicBezTo>
                      <a:cubicBezTo>
                        <a:pt x="970" y="4"/>
                        <a:pt x="929"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5" name="Google Shape;1325;p50"/>
            <p:cNvSpPr/>
            <p:nvPr/>
          </p:nvSpPr>
          <p:spPr>
            <a:xfrm>
              <a:off x="3729550" y="4365663"/>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0"/>
            <p:cNvSpPr/>
            <p:nvPr/>
          </p:nvSpPr>
          <p:spPr>
            <a:xfrm>
              <a:off x="3772650" y="158032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0"/>
            <p:cNvSpPr/>
            <p:nvPr/>
          </p:nvSpPr>
          <p:spPr>
            <a:xfrm>
              <a:off x="5351563" y="2992375"/>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50">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329" name="Google Shape;1329;p50">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332" name="Google Shape;1332;p50">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53"/>
          <p:cNvSpPr/>
          <p:nvPr/>
        </p:nvSpPr>
        <p:spPr>
          <a:xfrm>
            <a:off x="1356393" y="3082752"/>
            <a:ext cx="328483" cy="329279"/>
          </a:xfrm>
          <a:custGeom>
            <a:avLst/>
            <a:gdLst/>
            <a:ahLst/>
            <a:cxnLst/>
            <a:rect l="l" t="t" r="r" b="b"/>
            <a:pathLst>
              <a:path w="4953" h="4965" extrusionOk="0">
                <a:moveTo>
                  <a:pt x="2476" y="0"/>
                </a:moveTo>
                <a:lnTo>
                  <a:pt x="1737" y="1737"/>
                </a:lnTo>
                <a:lnTo>
                  <a:pt x="0" y="2488"/>
                </a:lnTo>
                <a:lnTo>
                  <a:pt x="1737" y="3228"/>
                </a:lnTo>
                <a:lnTo>
                  <a:pt x="2476" y="4964"/>
                </a:lnTo>
                <a:lnTo>
                  <a:pt x="3228" y="3228"/>
                </a:lnTo>
                <a:lnTo>
                  <a:pt x="4952" y="2488"/>
                </a:lnTo>
                <a:lnTo>
                  <a:pt x="3228" y="1737"/>
                </a:lnTo>
                <a:lnTo>
                  <a:pt x="24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0" name="Google Shape;1390;p53"/>
          <p:cNvGrpSpPr/>
          <p:nvPr/>
        </p:nvGrpSpPr>
        <p:grpSpPr>
          <a:xfrm>
            <a:off x="3245373" y="1406308"/>
            <a:ext cx="952738" cy="952738"/>
            <a:chOff x="2938878" y="1115293"/>
            <a:chExt cx="1316119" cy="1316119"/>
          </a:xfrm>
        </p:grpSpPr>
        <p:sp>
          <p:nvSpPr>
            <p:cNvPr id="1391" name="Google Shape;1391;p53"/>
            <p:cNvSpPr/>
            <p:nvPr/>
          </p:nvSpPr>
          <p:spPr>
            <a:xfrm>
              <a:off x="3545884" y="1725935"/>
              <a:ext cx="102091" cy="94835"/>
            </a:xfrm>
            <a:custGeom>
              <a:avLst/>
              <a:gdLst/>
              <a:ahLst/>
              <a:cxnLst/>
              <a:rect l="l" t="t" r="r" b="b"/>
              <a:pathLst>
                <a:path w="1830" h="1700" extrusionOk="0">
                  <a:moveTo>
                    <a:pt x="816" y="0"/>
                  </a:moveTo>
                  <a:cubicBezTo>
                    <a:pt x="585" y="0"/>
                    <a:pt x="358" y="104"/>
                    <a:pt x="198" y="348"/>
                  </a:cubicBezTo>
                  <a:cubicBezTo>
                    <a:pt x="1" y="631"/>
                    <a:pt x="26" y="1013"/>
                    <a:pt x="247" y="1272"/>
                  </a:cubicBezTo>
                  <a:cubicBezTo>
                    <a:pt x="334" y="1444"/>
                    <a:pt x="494" y="1580"/>
                    <a:pt x="678" y="1641"/>
                  </a:cubicBezTo>
                  <a:cubicBezTo>
                    <a:pt x="777" y="1681"/>
                    <a:pt x="877" y="1700"/>
                    <a:pt x="973" y="1700"/>
                  </a:cubicBezTo>
                  <a:cubicBezTo>
                    <a:pt x="1439" y="1700"/>
                    <a:pt x="1830" y="1267"/>
                    <a:pt x="1738" y="767"/>
                  </a:cubicBezTo>
                  <a:cubicBezTo>
                    <a:pt x="1651" y="326"/>
                    <a:pt x="1227" y="0"/>
                    <a:pt x="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2938878" y="1115293"/>
              <a:ext cx="1316119" cy="1316119"/>
            </a:xfrm>
            <a:custGeom>
              <a:avLst/>
              <a:gdLst/>
              <a:ahLst/>
              <a:cxnLst/>
              <a:rect l="l" t="t" r="r" b="b"/>
              <a:pathLst>
                <a:path w="17098" h="17098" extrusionOk="0">
                  <a:moveTo>
                    <a:pt x="8549" y="0"/>
                  </a:moveTo>
                  <a:cubicBezTo>
                    <a:pt x="3831" y="0"/>
                    <a:pt x="0" y="3831"/>
                    <a:pt x="0" y="8549"/>
                  </a:cubicBezTo>
                  <a:cubicBezTo>
                    <a:pt x="0" y="13267"/>
                    <a:pt x="3831" y="17098"/>
                    <a:pt x="8549" y="17098"/>
                  </a:cubicBezTo>
                  <a:cubicBezTo>
                    <a:pt x="13267" y="17098"/>
                    <a:pt x="17098" y="13267"/>
                    <a:pt x="17098" y="8549"/>
                  </a:cubicBezTo>
                  <a:cubicBezTo>
                    <a:pt x="17098" y="3831"/>
                    <a:pt x="13267" y="0"/>
                    <a:pt x="8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2993838" y="1223943"/>
              <a:ext cx="1206198" cy="1098818"/>
            </a:xfrm>
            <a:custGeom>
              <a:avLst/>
              <a:gdLst/>
              <a:ahLst/>
              <a:cxnLst/>
              <a:rect l="l" t="t" r="r" b="b"/>
              <a:pathLst>
                <a:path w="15670" h="14275" extrusionOk="0">
                  <a:moveTo>
                    <a:pt x="7829" y="1"/>
                  </a:moveTo>
                  <a:cubicBezTo>
                    <a:pt x="6003" y="1"/>
                    <a:pt x="4176" y="697"/>
                    <a:pt x="2784" y="2089"/>
                  </a:cubicBezTo>
                  <a:cubicBezTo>
                    <a:pt x="0" y="4872"/>
                    <a:pt x="0" y="9393"/>
                    <a:pt x="2784" y="12177"/>
                  </a:cubicBezTo>
                  <a:cubicBezTo>
                    <a:pt x="4176" y="13575"/>
                    <a:pt x="6003" y="14274"/>
                    <a:pt x="7829" y="14274"/>
                  </a:cubicBezTo>
                  <a:cubicBezTo>
                    <a:pt x="9655" y="14274"/>
                    <a:pt x="11481" y="13575"/>
                    <a:pt x="12873" y="12177"/>
                  </a:cubicBezTo>
                  <a:cubicBezTo>
                    <a:pt x="15670" y="9393"/>
                    <a:pt x="15670" y="4872"/>
                    <a:pt x="12873" y="2089"/>
                  </a:cubicBezTo>
                  <a:cubicBezTo>
                    <a:pt x="11481" y="697"/>
                    <a:pt x="9655" y="1"/>
                    <a:pt x="7829"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3438216" y="1419138"/>
              <a:ext cx="317426" cy="708428"/>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53"/>
          <p:cNvSpPr/>
          <p:nvPr/>
        </p:nvSpPr>
        <p:spPr>
          <a:xfrm>
            <a:off x="2715218" y="632047"/>
            <a:ext cx="365224" cy="364428"/>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8245581" y="3747134"/>
            <a:ext cx="365224" cy="364428"/>
          </a:xfrm>
          <a:custGeom>
            <a:avLst/>
            <a:gdLst/>
            <a:ahLst/>
            <a:cxnLst/>
            <a:rect l="l" t="t" r="r" b="b"/>
            <a:pathLst>
              <a:path w="5507" h="5495" extrusionOk="0">
                <a:moveTo>
                  <a:pt x="2735" y="1"/>
                </a:moveTo>
                <a:lnTo>
                  <a:pt x="2131" y="2144"/>
                </a:lnTo>
                <a:lnTo>
                  <a:pt x="0" y="2748"/>
                </a:lnTo>
                <a:lnTo>
                  <a:pt x="2131" y="3351"/>
                </a:lnTo>
                <a:lnTo>
                  <a:pt x="2735" y="5495"/>
                </a:lnTo>
                <a:lnTo>
                  <a:pt x="3326" y="3351"/>
                </a:lnTo>
                <a:lnTo>
                  <a:pt x="5507" y="2748"/>
                </a:lnTo>
                <a:lnTo>
                  <a:pt x="3326" y="2144"/>
                </a:lnTo>
                <a:lnTo>
                  <a:pt x="2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53"/>
          <p:cNvGrpSpPr/>
          <p:nvPr/>
        </p:nvGrpSpPr>
        <p:grpSpPr>
          <a:xfrm>
            <a:off x="1169642" y="2628902"/>
            <a:ext cx="2413778" cy="1976008"/>
            <a:chOff x="1017242" y="2628902"/>
            <a:chExt cx="2413778" cy="1976008"/>
          </a:xfrm>
        </p:grpSpPr>
        <p:grpSp>
          <p:nvGrpSpPr>
            <p:cNvPr id="1398" name="Google Shape;1398;p53"/>
            <p:cNvGrpSpPr/>
            <p:nvPr/>
          </p:nvGrpSpPr>
          <p:grpSpPr>
            <a:xfrm>
              <a:off x="1020601" y="2628902"/>
              <a:ext cx="2410420" cy="1976008"/>
              <a:chOff x="715801" y="2628902"/>
              <a:chExt cx="2410420" cy="1976008"/>
            </a:xfrm>
          </p:grpSpPr>
          <p:sp>
            <p:nvSpPr>
              <p:cNvPr id="1399" name="Google Shape;1399;p53"/>
              <p:cNvSpPr/>
              <p:nvPr/>
            </p:nvSpPr>
            <p:spPr>
              <a:xfrm>
                <a:off x="721505" y="4555368"/>
                <a:ext cx="413505" cy="30308"/>
              </a:xfrm>
              <a:custGeom>
                <a:avLst/>
                <a:gdLst/>
                <a:ahLst/>
                <a:cxnLst/>
                <a:rect l="l" t="t" r="r" b="b"/>
                <a:pathLst>
                  <a:path w="6235" h="457" extrusionOk="0">
                    <a:moveTo>
                      <a:pt x="38" y="1"/>
                    </a:moveTo>
                    <a:cubicBezTo>
                      <a:pt x="13" y="149"/>
                      <a:pt x="1" y="309"/>
                      <a:pt x="13" y="457"/>
                    </a:cubicBezTo>
                    <a:lnTo>
                      <a:pt x="6111" y="457"/>
                    </a:lnTo>
                    <a:cubicBezTo>
                      <a:pt x="6185" y="309"/>
                      <a:pt x="6222" y="161"/>
                      <a:pt x="6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00443" y="4527579"/>
                <a:ext cx="52393" cy="13994"/>
              </a:xfrm>
              <a:custGeom>
                <a:avLst/>
                <a:gdLst/>
                <a:ahLst/>
                <a:cxnLst/>
                <a:rect l="l" t="t" r="r" b="b"/>
                <a:pathLst>
                  <a:path w="790" h="211" fill="none" extrusionOk="0">
                    <a:moveTo>
                      <a:pt x="789" y="210"/>
                    </a:moveTo>
                    <a:lnTo>
                      <a:pt x="1" y="1"/>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2303037" y="3960855"/>
                <a:ext cx="477570" cy="380610"/>
              </a:xfrm>
              <a:custGeom>
                <a:avLst/>
                <a:gdLst/>
                <a:ahLst/>
                <a:cxnLst/>
                <a:rect l="l" t="t" r="r" b="b"/>
                <a:pathLst>
                  <a:path w="7201" h="5739" extrusionOk="0">
                    <a:moveTo>
                      <a:pt x="5588" y="0"/>
                    </a:moveTo>
                    <a:cubicBezTo>
                      <a:pt x="4822" y="0"/>
                      <a:pt x="3972" y="258"/>
                      <a:pt x="3308" y="453"/>
                    </a:cubicBezTo>
                    <a:cubicBezTo>
                      <a:pt x="2261" y="761"/>
                      <a:pt x="1276" y="1204"/>
                      <a:pt x="352" y="1783"/>
                    </a:cubicBezTo>
                    <a:cubicBezTo>
                      <a:pt x="1" y="1990"/>
                      <a:pt x="212" y="2499"/>
                      <a:pt x="544" y="2499"/>
                    </a:cubicBezTo>
                    <a:cubicBezTo>
                      <a:pt x="608" y="2499"/>
                      <a:pt x="676" y="2480"/>
                      <a:pt x="746" y="2436"/>
                    </a:cubicBezTo>
                    <a:cubicBezTo>
                      <a:pt x="2113" y="1586"/>
                      <a:pt x="3653" y="1032"/>
                      <a:pt x="5255" y="835"/>
                    </a:cubicBezTo>
                    <a:cubicBezTo>
                      <a:pt x="5412" y="814"/>
                      <a:pt x="5586" y="786"/>
                      <a:pt x="5750" y="786"/>
                    </a:cubicBezTo>
                    <a:cubicBezTo>
                      <a:pt x="5984" y="786"/>
                      <a:pt x="6198" y="844"/>
                      <a:pt x="6314" y="1069"/>
                    </a:cubicBezTo>
                    <a:cubicBezTo>
                      <a:pt x="6511" y="1463"/>
                      <a:pt x="6326" y="1993"/>
                      <a:pt x="6277" y="2399"/>
                    </a:cubicBezTo>
                    <a:cubicBezTo>
                      <a:pt x="6154" y="3360"/>
                      <a:pt x="5981" y="4308"/>
                      <a:pt x="5784" y="5257"/>
                    </a:cubicBezTo>
                    <a:cubicBezTo>
                      <a:pt x="5725" y="5547"/>
                      <a:pt x="5971" y="5739"/>
                      <a:pt x="6197" y="5739"/>
                    </a:cubicBezTo>
                    <a:cubicBezTo>
                      <a:pt x="6345" y="5739"/>
                      <a:pt x="6484" y="5657"/>
                      <a:pt x="6523" y="5466"/>
                    </a:cubicBezTo>
                    <a:cubicBezTo>
                      <a:pt x="6782" y="4259"/>
                      <a:pt x="6979" y="3040"/>
                      <a:pt x="7115" y="1808"/>
                    </a:cubicBezTo>
                    <a:cubicBezTo>
                      <a:pt x="7201" y="983"/>
                      <a:pt x="7090" y="256"/>
                      <a:pt x="6166" y="59"/>
                    </a:cubicBezTo>
                    <a:cubicBezTo>
                      <a:pt x="5982" y="18"/>
                      <a:pt x="5788" y="0"/>
                      <a:pt x="5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2362130" y="2860699"/>
                <a:ext cx="583351" cy="672220"/>
              </a:xfrm>
              <a:custGeom>
                <a:avLst/>
                <a:gdLst/>
                <a:ahLst/>
                <a:cxnLst/>
                <a:rect l="l" t="t" r="r" b="b"/>
                <a:pathLst>
                  <a:path w="8796" h="10136" extrusionOk="0">
                    <a:moveTo>
                      <a:pt x="8271" y="0"/>
                    </a:moveTo>
                    <a:cubicBezTo>
                      <a:pt x="8154" y="0"/>
                      <a:pt x="8037" y="56"/>
                      <a:pt x="7961" y="189"/>
                    </a:cubicBezTo>
                    <a:cubicBezTo>
                      <a:pt x="5928" y="3688"/>
                      <a:pt x="3341" y="6829"/>
                      <a:pt x="298" y="9490"/>
                    </a:cubicBezTo>
                    <a:cubicBezTo>
                      <a:pt x="1" y="9749"/>
                      <a:pt x="272" y="10136"/>
                      <a:pt x="581" y="10136"/>
                    </a:cubicBezTo>
                    <a:cubicBezTo>
                      <a:pt x="669" y="10136"/>
                      <a:pt x="759" y="10105"/>
                      <a:pt x="840" y="10032"/>
                    </a:cubicBezTo>
                    <a:cubicBezTo>
                      <a:pt x="3932" y="7334"/>
                      <a:pt x="6556" y="4131"/>
                      <a:pt x="8626" y="571"/>
                    </a:cubicBezTo>
                    <a:cubicBezTo>
                      <a:pt x="8796" y="274"/>
                      <a:pt x="8532" y="0"/>
                      <a:pt x="8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202149" y="3007935"/>
                <a:ext cx="1414208" cy="1279644"/>
              </a:xfrm>
              <a:custGeom>
                <a:avLst/>
                <a:gdLst/>
                <a:ahLst/>
                <a:cxnLst/>
                <a:rect l="l" t="t" r="r" b="b"/>
                <a:pathLst>
                  <a:path w="21324" h="19295" extrusionOk="0">
                    <a:moveTo>
                      <a:pt x="10657" y="0"/>
                    </a:moveTo>
                    <a:cubicBezTo>
                      <a:pt x="6349" y="0"/>
                      <a:pt x="2422" y="2903"/>
                      <a:pt x="1306" y="7270"/>
                    </a:cubicBezTo>
                    <a:cubicBezTo>
                      <a:pt x="1" y="12431"/>
                      <a:pt x="3117" y="17679"/>
                      <a:pt x="8279" y="18997"/>
                    </a:cubicBezTo>
                    <a:cubicBezTo>
                      <a:pt x="9075" y="19198"/>
                      <a:pt x="9874" y="19294"/>
                      <a:pt x="10660" y="19294"/>
                    </a:cubicBezTo>
                    <a:cubicBezTo>
                      <a:pt x="14975" y="19294"/>
                      <a:pt x="18901" y="16391"/>
                      <a:pt x="20006" y="12025"/>
                    </a:cubicBezTo>
                    <a:cubicBezTo>
                      <a:pt x="21324" y="6863"/>
                      <a:pt x="18195" y="1616"/>
                      <a:pt x="13034" y="298"/>
                    </a:cubicBezTo>
                    <a:cubicBezTo>
                      <a:pt x="12239" y="96"/>
                      <a:pt x="11442" y="0"/>
                      <a:pt x="10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477520" y="3621549"/>
                <a:ext cx="388900" cy="354480"/>
              </a:xfrm>
              <a:custGeom>
                <a:avLst/>
                <a:gdLst/>
                <a:ahLst/>
                <a:cxnLst/>
                <a:rect l="l" t="t" r="r" b="b"/>
                <a:pathLst>
                  <a:path w="5864" h="5345" extrusionOk="0">
                    <a:moveTo>
                      <a:pt x="2926" y="1"/>
                    </a:moveTo>
                    <a:cubicBezTo>
                      <a:pt x="2242" y="1"/>
                      <a:pt x="1558" y="260"/>
                      <a:pt x="1035" y="777"/>
                    </a:cubicBezTo>
                    <a:cubicBezTo>
                      <a:pt x="0" y="1824"/>
                      <a:pt x="0" y="3512"/>
                      <a:pt x="1035" y="4559"/>
                    </a:cubicBezTo>
                    <a:cubicBezTo>
                      <a:pt x="1558" y="5082"/>
                      <a:pt x="2242" y="5344"/>
                      <a:pt x="2926" y="5344"/>
                    </a:cubicBezTo>
                    <a:cubicBezTo>
                      <a:pt x="3609" y="5344"/>
                      <a:pt x="4293" y="5082"/>
                      <a:pt x="4816" y="4559"/>
                    </a:cubicBezTo>
                    <a:cubicBezTo>
                      <a:pt x="5864" y="3512"/>
                      <a:pt x="5864" y="1824"/>
                      <a:pt x="4816" y="777"/>
                    </a:cubicBezTo>
                    <a:cubicBezTo>
                      <a:pt x="4293" y="260"/>
                      <a:pt x="3609" y="1"/>
                      <a:pt x="2926"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2154739" y="3510459"/>
                <a:ext cx="354679" cy="354613"/>
              </a:xfrm>
              <a:custGeom>
                <a:avLst/>
                <a:gdLst/>
                <a:ahLst/>
                <a:cxnLst/>
                <a:rect l="l" t="t" r="r" b="b"/>
                <a:pathLst>
                  <a:path w="5348" h="5347" extrusionOk="0">
                    <a:moveTo>
                      <a:pt x="2674" y="1"/>
                    </a:moveTo>
                    <a:cubicBezTo>
                      <a:pt x="1196" y="1"/>
                      <a:pt x="1" y="1196"/>
                      <a:pt x="1" y="2674"/>
                    </a:cubicBezTo>
                    <a:cubicBezTo>
                      <a:pt x="1" y="4140"/>
                      <a:pt x="1196" y="5347"/>
                      <a:pt x="2674" y="5347"/>
                    </a:cubicBezTo>
                    <a:cubicBezTo>
                      <a:pt x="4140" y="5347"/>
                      <a:pt x="5347" y="4140"/>
                      <a:pt x="5347" y="2674"/>
                    </a:cubicBezTo>
                    <a:cubicBezTo>
                      <a:pt x="5347" y="1196"/>
                      <a:pt x="4140" y="1"/>
                      <a:pt x="2674" y="1"/>
                    </a:cubicBezTo>
                    <a:close/>
                  </a:path>
                </a:pathLst>
              </a:custGeom>
              <a:solidFill>
                <a:srgbClr val="FFFFFF">
                  <a:alpha val="4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776502" y="3687673"/>
                <a:ext cx="478830" cy="317739"/>
              </a:xfrm>
              <a:custGeom>
                <a:avLst/>
                <a:gdLst/>
                <a:ahLst/>
                <a:cxnLst/>
                <a:rect l="l" t="t" r="r" b="b"/>
                <a:pathLst>
                  <a:path w="7220" h="4791" extrusionOk="0">
                    <a:moveTo>
                      <a:pt x="1614" y="0"/>
                    </a:moveTo>
                    <a:cubicBezTo>
                      <a:pt x="1395" y="0"/>
                      <a:pt x="1164" y="53"/>
                      <a:pt x="912" y="187"/>
                    </a:cubicBezTo>
                    <a:cubicBezTo>
                      <a:pt x="321" y="494"/>
                      <a:pt x="1" y="1209"/>
                      <a:pt x="50" y="1874"/>
                    </a:cubicBezTo>
                    <a:cubicBezTo>
                      <a:pt x="99" y="2552"/>
                      <a:pt x="469" y="3155"/>
                      <a:pt x="937" y="3636"/>
                    </a:cubicBezTo>
                    <a:cubicBezTo>
                      <a:pt x="1689" y="4377"/>
                      <a:pt x="2711" y="4790"/>
                      <a:pt x="3756" y="4790"/>
                    </a:cubicBezTo>
                    <a:cubicBezTo>
                      <a:pt x="3892" y="4790"/>
                      <a:pt x="4028" y="4783"/>
                      <a:pt x="4164" y="4769"/>
                    </a:cubicBezTo>
                    <a:cubicBezTo>
                      <a:pt x="5371" y="4609"/>
                      <a:pt x="6406" y="3857"/>
                      <a:pt x="6923" y="2761"/>
                    </a:cubicBezTo>
                    <a:cubicBezTo>
                      <a:pt x="7158" y="2293"/>
                      <a:pt x="7219" y="1776"/>
                      <a:pt x="7108" y="1271"/>
                    </a:cubicBezTo>
                    <a:cubicBezTo>
                      <a:pt x="6997" y="753"/>
                      <a:pt x="6603" y="347"/>
                      <a:pt x="6098" y="211"/>
                    </a:cubicBezTo>
                    <a:cubicBezTo>
                      <a:pt x="6007" y="191"/>
                      <a:pt x="5918" y="183"/>
                      <a:pt x="5830" y="183"/>
                    </a:cubicBezTo>
                    <a:cubicBezTo>
                      <a:pt x="5139" y="183"/>
                      <a:pt x="4547" y="727"/>
                      <a:pt x="3866" y="727"/>
                    </a:cubicBezTo>
                    <a:cubicBezTo>
                      <a:pt x="3770" y="727"/>
                      <a:pt x="3673" y="716"/>
                      <a:pt x="3573" y="692"/>
                    </a:cubicBezTo>
                    <a:cubicBezTo>
                      <a:pt x="2862" y="523"/>
                      <a:pt x="2301" y="0"/>
                      <a:pt x="1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1872073" y="3716324"/>
                <a:ext cx="98087" cy="240277"/>
              </a:xfrm>
              <a:custGeom>
                <a:avLst/>
                <a:gdLst/>
                <a:ahLst/>
                <a:cxnLst/>
                <a:rect l="l" t="t" r="r" b="b"/>
                <a:pathLst>
                  <a:path w="1479" h="3623" fill="none" extrusionOk="0">
                    <a:moveTo>
                      <a:pt x="1479" y="1"/>
                    </a:moveTo>
                    <a:lnTo>
                      <a:pt x="1" y="3622"/>
                    </a:lnTo>
                  </a:path>
                </a:pathLst>
              </a:custGeom>
              <a:noFill/>
              <a:ln w="4000" cap="flat"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2074688" y="3727002"/>
                <a:ext cx="66" cy="272111"/>
              </a:xfrm>
              <a:custGeom>
                <a:avLst/>
                <a:gdLst/>
                <a:ahLst/>
                <a:cxnLst/>
                <a:rect l="l" t="t" r="r" b="b"/>
                <a:pathLst>
                  <a:path w="1" h="4103" fill="none" extrusionOk="0">
                    <a:moveTo>
                      <a:pt x="1" y="0"/>
                    </a:moveTo>
                    <a:lnTo>
                      <a:pt x="1" y="4102"/>
                    </a:lnTo>
                  </a:path>
                </a:pathLst>
              </a:custGeom>
              <a:noFill/>
              <a:ln w="4000" cap="flat" cmpd="sng">
                <a:solidFill>
                  <a:schemeClr val="dk1"/>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3"/>
              <p:cNvSpPr/>
              <p:nvPr/>
            </p:nvSpPr>
            <p:spPr>
              <a:xfrm>
                <a:off x="1417830" y="3420592"/>
                <a:ext cx="555629" cy="339160"/>
              </a:xfrm>
              <a:custGeom>
                <a:avLst/>
                <a:gdLst/>
                <a:ahLst/>
                <a:cxnLst/>
                <a:rect l="l" t="t" r="r" b="b"/>
                <a:pathLst>
                  <a:path w="8378" h="5114" extrusionOk="0">
                    <a:moveTo>
                      <a:pt x="8069" y="1"/>
                    </a:moveTo>
                    <a:lnTo>
                      <a:pt x="1" y="1885"/>
                    </a:lnTo>
                    <a:cubicBezTo>
                      <a:pt x="1" y="1885"/>
                      <a:pt x="469" y="4866"/>
                      <a:pt x="3290" y="5088"/>
                    </a:cubicBezTo>
                    <a:cubicBezTo>
                      <a:pt x="3516" y="5105"/>
                      <a:pt x="3735" y="5113"/>
                      <a:pt x="3945" y="5113"/>
                    </a:cubicBezTo>
                    <a:cubicBezTo>
                      <a:pt x="6358" y="5113"/>
                      <a:pt x="7726" y="4052"/>
                      <a:pt x="8032" y="2908"/>
                    </a:cubicBezTo>
                    <a:cubicBezTo>
                      <a:pt x="8377" y="1676"/>
                      <a:pt x="8069" y="1"/>
                      <a:pt x="8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a:off x="2015860" y="3250675"/>
                <a:ext cx="555629" cy="362837"/>
              </a:xfrm>
              <a:custGeom>
                <a:avLst/>
                <a:gdLst/>
                <a:ahLst/>
                <a:cxnLst/>
                <a:rect l="l" t="t" r="r" b="b"/>
                <a:pathLst>
                  <a:path w="8378" h="5471" extrusionOk="0">
                    <a:moveTo>
                      <a:pt x="7219" y="0"/>
                    </a:moveTo>
                    <a:lnTo>
                      <a:pt x="1" y="2267"/>
                    </a:lnTo>
                    <a:cubicBezTo>
                      <a:pt x="198" y="3080"/>
                      <a:pt x="592" y="3844"/>
                      <a:pt x="1134" y="4484"/>
                    </a:cubicBezTo>
                    <a:cubicBezTo>
                      <a:pt x="1653" y="5047"/>
                      <a:pt x="2600" y="5471"/>
                      <a:pt x="3676" y="5471"/>
                    </a:cubicBezTo>
                    <a:cubicBezTo>
                      <a:pt x="4415" y="5471"/>
                      <a:pt x="5213" y="5271"/>
                      <a:pt x="5975" y="4780"/>
                    </a:cubicBezTo>
                    <a:cubicBezTo>
                      <a:pt x="8377" y="3240"/>
                      <a:pt x="7219" y="1"/>
                      <a:pt x="7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3"/>
              <p:cNvSpPr/>
              <p:nvPr/>
            </p:nvSpPr>
            <p:spPr>
              <a:xfrm>
                <a:off x="1208715" y="3566833"/>
                <a:ext cx="277814" cy="123422"/>
              </a:xfrm>
              <a:custGeom>
                <a:avLst/>
                <a:gdLst/>
                <a:ahLst/>
                <a:cxnLst/>
                <a:rect l="l" t="t" r="r" b="b"/>
                <a:pathLst>
                  <a:path w="4189" h="1861" extrusionOk="0">
                    <a:moveTo>
                      <a:pt x="3807" y="1"/>
                    </a:moveTo>
                    <a:lnTo>
                      <a:pt x="1429" y="173"/>
                    </a:lnTo>
                    <a:lnTo>
                      <a:pt x="863" y="222"/>
                    </a:lnTo>
                    <a:cubicBezTo>
                      <a:pt x="838" y="221"/>
                      <a:pt x="813" y="220"/>
                      <a:pt x="788" y="220"/>
                    </a:cubicBezTo>
                    <a:cubicBezTo>
                      <a:pt x="619" y="220"/>
                      <a:pt x="459" y="256"/>
                      <a:pt x="308" y="321"/>
                    </a:cubicBezTo>
                    <a:cubicBezTo>
                      <a:pt x="99" y="456"/>
                      <a:pt x="86" y="678"/>
                      <a:pt x="50" y="900"/>
                    </a:cubicBezTo>
                    <a:cubicBezTo>
                      <a:pt x="25" y="1097"/>
                      <a:pt x="13" y="1294"/>
                      <a:pt x="13" y="1491"/>
                    </a:cubicBezTo>
                    <a:cubicBezTo>
                      <a:pt x="0" y="1738"/>
                      <a:pt x="188" y="1861"/>
                      <a:pt x="381" y="1861"/>
                    </a:cubicBezTo>
                    <a:cubicBezTo>
                      <a:pt x="573" y="1861"/>
                      <a:pt x="770" y="1738"/>
                      <a:pt x="776" y="1491"/>
                    </a:cubicBezTo>
                    <a:cubicBezTo>
                      <a:pt x="776" y="1356"/>
                      <a:pt x="789" y="1220"/>
                      <a:pt x="801" y="1097"/>
                    </a:cubicBezTo>
                    <a:cubicBezTo>
                      <a:pt x="801" y="1061"/>
                      <a:pt x="804" y="1027"/>
                      <a:pt x="808" y="995"/>
                    </a:cubicBezTo>
                    <a:lnTo>
                      <a:pt x="808" y="995"/>
                    </a:lnTo>
                    <a:lnTo>
                      <a:pt x="961" y="986"/>
                    </a:lnTo>
                    <a:lnTo>
                      <a:pt x="1368" y="949"/>
                    </a:lnTo>
                    <a:lnTo>
                      <a:pt x="2181" y="888"/>
                    </a:lnTo>
                    <a:lnTo>
                      <a:pt x="3807" y="777"/>
                    </a:lnTo>
                    <a:cubicBezTo>
                      <a:pt x="4016" y="764"/>
                      <a:pt x="4189" y="604"/>
                      <a:pt x="4189" y="395"/>
                    </a:cubicBezTo>
                    <a:cubicBezTo>
                      <a:pt x="4189" y="173"/>
                      <a:pt x="4016" y="13"/>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3"/>
              <p:cNvSpPr/>
              <p:nvPr/>
            </p:nvSpPr>
            <p:spPr>
              <a:xfrm>
                <a:off x="1894490" y="3377019"/>
                <a:ext cx="225488" cy="99812"/>
              </a:xfrm>
              <a:custGeom>
                <a:avLst/>
                <a:gdLst/>
                <a:ahLst/>
                <a:cxnLst/>
                <a:rect l="l" t="t" r="r" b="b"/>
                <a:pathLst>
                  <a:path w="3400" h="1505" extrusionOk="0">
                    <a:moveTo>
                      <a:pt x="3038" y="1"/>
                    </a:moveTo>
                    <a:cubicBezTo>
                      <a:pt x="3008" y="1"/>
                      <a:pt x="2975" y="6"/>
                      <a:pt x="2939" y="17"/>
                    </a:cubicBezTo>
                    <a:cubicBezTo>
                      <a:pt x="2200" y="251"/>
                      <a:pt x="1215" y="596"/>
                      <a:pt x="451" y="756"/>
                    </a:cubicBezTo>
                    <a:cubicBezTo>
                      <a:pt x="1" y="849"/>
                      <a:pt x="146" y="1504"/>
                      <a:pt x="572" y="1504"/>
                    </a:cubicBezTo>
                    <a:cubicBezTo>
                      <a:pt x="600" y="1504"/>
                      <a:pt x="630" y="1501"/>
                      <a:pt x="661" y="1495"/>
                    </a:cubicBezTo>
                    <a:cubicBezTo>
                      <a:pt x="1412" y="1348"/>
                      <a:pt x="2163" y="1150"/>
                      <a:pt x="2903" y="916"/>
                    </a:cubicBezTo>
                    <a:cubicBezTo>
                      <a:pt x="3335" y="768"/>
                      <a:pt x="3399" y="1"/>
                      <a:pt x="3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3"/>
              <p:cNvSpPr/>
              <p:nvPr/>
            </p:nvSpPr>
            <p:spPr>
              <a:xfrm>
                <a:off x="1025665" y="3715992"/>
                <a:ext cx="367678" cy="288956"/>
              </a:xfrm>
              <a:custGeom>
                <a:avLst/>
                <a:gdLst/>
                <a:ahLst/>
                <a:cxnLst/>
                <a:rect l="l" t="t" r="r" b="b"/>
                <a:pathLst>
                  <a:path w="5544" h="4357" extrusionOk="0">
                    <a:moveTo>
                      <a:pt x="4121" y="1"/>
                    </a:moveTo>
                    <a:cubicBezTo>
                      <a:pt x="4099" y="1"/>
                      <a:pt x="4077" y="2"/>
                      <a:pt x="4054" y="6"/>
                    </a:cubicBezTo>
                    <a:cubicBezTo>
                      <a:pt x="2957" y="178"/>
                      <a:pt x="1" y="560"/>
                      <a:pt x="605" y="2346"/>
                    </a:cubicBezTo>
                    <a:cubicBezTo>
                      <a:pt x="1147" y="3948"/>
                      <a:pt x="3659" y="4231"/>
                      <a:pt x="5051" y="4354"/>
                    </a:cubicBezTo>
                    <a:cubicBezTo>
                      <a:pt x="5067" y="4356"/>
                      <a:pt x="5082" y="4357"/>
                      <a:pt x="5096" y="4357"/>
                    </a:cubicBezTo>
                    <a:cubicBezTo>
                      <a:pt x="5544" y="4357"/>
                      <a:pt x="5529" y="3638"/>
                      <a:pt x="5051" y="3591"/>
                    </a:cubicBezTo>
                    <a:cubicBezTo>
                      <a:pt x="4004" y="3492"/>
                      <a:pt x="2551" y="3320"/>
                      <a:pt x="1713" y="2605"/>
                    </a:cubicBezTo>
                    <a:cubicBezTo>
                      <a:pt x="235" y="1336"/>
                      <a:pt x="3524" y="868"/>
                      <a:pt x="4263" y="757"/>
                    </a:cubicBezTo>
                    <a:cubicBezTo>
                      <a:pt x="4721" y="687"/>
                      <a:pt x="4563" y="1"/>
                      <a:pt x="4121" y="1"/>
                    </a:cubicBezTo>
                    <a:close/>
                  </a:path>
                </a:pathLst>
              </a:custGeom>
              <a:solidFill>
                <a:srgbClr val="70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3"/>
              <p:cNvSpPr/>
              <p:nvPr/>
            </p:nvSpPr>
            <p:spPr>
              <a:xfrm>
                <a:off x="1306740" y="3923847"/>
                <a:ext cx="157709" cy="260505"/>
              </a:xfrm>
              <a:custGeom>
                <a:avLst/>
                <a:gdLst/>
                <a:ahLst/>
                <a:cxnLst/>
                <a:rect l="l" t="t" r="r" b="b"/>
                <a:pathLst>
                  <a:path w="2378" h="3928" extrusionOk="0">
                    <a:moveTo>
                      <a:pt x="210" y="1"/>
                    </a:moveTo>
                    <a:lnTo>
                      <a:pt x="0" y="1528"/>
                    </a:lnTo>
                    <a:lnTo>
                      <a:pt x="629" y="1824"/>
                    </a:lnTo>
                    <a:cubicBezTo>
                      <a:pt x="629" y="1824"/>
                      <a:pt x="321" y="2427"/>
                      <a:pt x="1380" y="2649"/>
                    </a:cubicBezTo>
                    <a:cubicBezTo>
                      <a:pt x="1380" y="2649"/>
                      <a:pt x="616" y="3499"/>
                      <a:pt x="1183" y="3906"/>
                    </a:cubicBezTo>
                    <a:cubicBezTo>
                      <a:pt x="1204" y="3920"/>
                      <a:pt x="1226" y="3927"/>
                      <a:pt x="1250" y="3927"/>
                    </a:cubicBezTo>
                    <a:cubicBezTo>
                      <a:pt x="1670" y="3927"/>
                      <a:pt x="2378" y="1614"/>
                      <a:pt x="2378" y="1614"/>
                    </a:cubicBezTo>
                    <a:cubicBezTo>
                      <a:pt x="2378" y="1614"/>
                      <a:pt x="1183" y="1"/>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878097" y="4146226"/>
                <a:ext cx="769445" cy="361311"/>
              </a:xfrm>
              <a:custGeom>
                <a:avLst/>
                <a:gdLst/>
                <a:ahLst/>
                <a:cxnLst/>
                <a:rect l="l" t="t" r="r" b="b"/>
                <a:pathLst>
                  <a:path w="11602" h="5448" extrusionOk="0">
                    <a:moveTo>
                      <a:pt x="11078" y="1"/>
                    </a:moveTo>
                    <a:cubicBezTo>
                      <a:pt x="10962" y="1"/>
                      <a:pt x="10848" y="58"/>
                      <a:pt x="10775" y="195"/>
                    </a:cubicBezTo>
                    <a:cubicBezTo>
                      <a:pt x="10344" y="1033"/>
                      <a:pt x="9445" y="1526"/>
                      <a:pt x="8668" y="2019"/>
                    </a:cubicBezTo>
                    <a:cubicBezTo>
                      <a:pt x="7880" y="2524"/>
                      <a:pt x="7067" y="2979"/>
                      <a:pt x="6229" y="3386"/>
                    </a:cubicBezTo>
                    <a:cubicBezTo>
                      <a:pt x="4584" y="4173"/>
                      <a:pt x="2603" y="4770"/>
                      <a:pt x="756" y="4770"/>
                    </a:cubicBezTo>
                    <a:cubicBezTo>
                      <a:pt x="667" y="4770"/>
                      <a:pt x="578" y="4768"/>
                      <a:pt x="489" y="4766"/>
                    </a:cubicBezTo>
                    <a:cubicBezTo>
                      <a:pt x="485" y="4765"/>
                      <a:pt x="480" y="4765"/>
                      <a:pt x="476" y="4765"/>
                    </a:cubicBezTo>
                    <a:cubicBezTo>
                      <a:pt x="1" y="4765"/>
                      <a:pt x="259" y="5431"/>
                      <a:pt x="748" y="5443"/>
                    </a:cubicBezTo>
                    <a:cubicBezTo>
                      <a:pt x="850" y="5446"/>
                      <a:pt x="952" y="5448"/>
                      <a:pt x="1053" y="5448"/>
                    </a:cubicBezTo>
                    <a:cubicBezTo>
                      <a:pt x="3000" y="5448"/>
                      <a:pt x="4868" y="4894"/>
                      <a:pt x="6624" y="4051"/>
                    </a:cubicBezTo>
                    <a:cubicBezTo>
                      <a:pt x="7572" y="3583"/>
                      <a:pt x="8508" y="3053"/>
                      <a:pt x="9395" y="2462"/>
                    </a:cubicBezTo>
                    <a:cubicBezTo>
                      <a:pt x="10184" y="1957"/>
                      <a:pt x="10997" y="1440"/>
                      <a:pt x="11440" y="577"/>
                    </a:cubicBezTo>
                    <a:cubicBezTo>
                      <a:pt x="11601" y="280"/>
                      <a:pt x="11336" y="1"/>
                      <a:pt x="11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2572240" y="4261295"/>
                <a:ext cx="454756" cy="192063"/>
              </a:xfrm>
              <a:custGeom>
                <a:avLst/>
                <a:gdLst/>
                <a:ahLst/>
                <a:cxnLst/>
                <a:rect l="l" t="t" r="r" b="b"/>
                <a:pathLst>
                  <a:path w="6857" h="2896" extrusionOk="0">
                    <a:moveTo>
                      <a:pt x="3080" y="0"/>
                    </a:moveTo>
                    <a:lnTo>
                      <a:pt x="961" y="173"/>
                    </a:lnTo>
                    <a:lnTo>
                      <a:pt x="961" y="1220"/>
                    </a:lnTo>
                    <a:cubicBezTo>
                      <a:pt x="961" y="1220"/>
                      <a:pt x="1" y="1676"/>
                      <a:pt x="518" y="2895"/>
                    </a:cubicBezTo>
                    <a:lnTo>
                      <a:pt x="6369" y="2895"/>
                    </a:lnTo>
                    <a:cubicBezTo>
                      <a:pt x="6369" y="2895"/>
                      <a:pt x="6857" y="795"/>
                      <a:pt x="5298" y="795"/>
                    </a:cubicBezTo>
                    <a:cubicBezTo>
                      <a:pt x="5250" y="795"/>
                      <a:pt x="5201" y="797"/>
                      <a:pt x="5150" y="801"/>
                    </a:cubicBezTo>
                    <a:cubicBezTo>
                      <a:pt x="3413" y="936"/>
                      <a:pt x="3413" y="1528"/>
                      <a:pt x="3413" y="1528"/>
                    </a:cubicBezTo>
                    <a:lnTo>
                      <a:pt x="3080" y="1528"/>
                    </a:lnTo>
                    <a:lnTo>
                      <a:pt x="30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715801" y="4445406"/>
                <a:ext cx="451042" cy="140267"/>
              </a:xfrm>
              <a:custGeom>
                <a:avLst/>
                <a:gdLst/>
                <a:ahLst/>
                <a:cxnLst/>
                <a:rect l="l" t="t" r="r" b="b"/>
                <a:pathLst>
                  <a:path w="6801" h="2115" extrusionOk="0">
                    <a:moveTo>
                      <a:pt x="2935" y="1"/>
                    </a:moveTo>
                    <a:cubicBezTo>
                      <a:pt x="2545" y="1"/>
                      <a:pt x="1726" y="53"/>
                      <a:pt x="999" y="439"/>
                    </a:cubicBezTo>
                    <a:cubicBezTo>
                      <a:pt x="1" y="969"/>
                      <a:pt x="99" y="2115"/>
                      <a:pt x="99" y="2115"/>
                    </a:cubicBezTo>
                    <a:lnTo>
                      <a:pt x="6209" y="2115"/>
                    </a:lnTo>
                    <a:cubicBezTo>
                      <a:pt x="6209" y="2115"/>
                      <a:pt x="6800" y="1031"/>
                      <a:pt x="5285" y="538"/>
                    </a:cubicBezTo>
                    <a:cubicBezTo>
                      <a:pt x="5207" y="512"/>
                      <a:pt x="5127" y="501"/>
                      <a:pt x="5047" y="501"/>
                    </a:cubicBezTo>
                    <a:cubicBezTo>
                      <a:pt x="4322" y="501"/>
                      <a:pt x="3573" y="1449"/>
                      <a:pt x="3573" y="1449"/>
                    </a:cubicBezTo>
                    <a:lnTo>
                      <a:pt x="3585" y="1215"/>
                    </a:lnTo>
                    <a:lnTo>
                      <a:pt x="3167" y="8"/>
                    </a:lnTo>
                    <a:cubicBezTo>
                      <a:pt x="3167" y="8"/>
                      <a:pt x="3080" y="1"/>
                      <a:pt x="2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3"/>
              <p:cNvSpPr/>
              <p:nvPr/>
            </p:nvSpPr>
            <p:spPr>
              <a:xfrm>
                <a:off x="2597422" y="4420533"/>
                <a:ext cx="402032" cy="32762"/>
              </a:xfrm>
              <a:custGeom>
                <a:avLst/>
                <a:gdLst/>
                <a:ahLst/>
                <a:cxnLst/>
                <a:rect l="l" t="t" r="r" b="b"/>
                <a:pathLst>
                  <a:path w="6062" h="494" extrusionOk="0">
                    <a:moveTo>
                      <a:pt x="1" y="0"/>
                    </a:moveTo>
                    <a:cubicBezTo>
                      <a:pt x="25" y="173"/>
                      <a:pt x="74" y="333"/>
                      <a:pt x="136" y="493"/>
                    </a:cubicBezTo>
                    <a:lnTo>
                      <a:pt x="5987" y="493"/>
                    </a:lnTo>
                    <a:cubicBezTo>
                      <a:pt x="6024" y="333"/>
                      <a:pt x="6049" y="160"/>
                      <a:pt x="6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3"/>
              <p:cNvSpPr/>
              <p:nvPr/>
            </p:nvSpPr>
            <p:spPr>
              <a:xfrm>
                <a:off x="2884353" y="4313225"/>
                <a:ext cx="142853" cy="140134"/>
              </a:xfrm>
              <a:custGeom>
                <a:avLst/>
                <a:gdLst/>
                <a:ahLst/>
                <a:cxnLst/>
                <a:rect l="l" t="t" r="r" b="b"/>
                <a:pathLst>
                  <a:path w="2154" h="2113" extrusionOk="0">
                    <a:moveTo>
                      <a:pt x="590" y="1"/>
                    </a:moveTo>
                    <a:cubicBezTo>
                      <a:pt x="547" y="1"/>
                      <a:pt x="502" y="2"/>
                      <a:pt x="456" y="6"/>
                    </a:cubicBezTo>
                    <a:cubicBezTo>
                      <a:pt x="13" y="634"/>
                      <a:pt x="0" y="1471"/>
                      <a:pt x="431" y="2112"/>
                    </a:cubicBezTo>
                    <a:lnTo>
                      <a:pt x="1676" y="2112"/>
                    </a:lnTo>
                    <a:cubicBezTo>
                      <a:pt x="1676" y="2112"/>
                      <a:pt x="2154" y="1"/>
                      <a:pt x="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2715231" y="4313557"/>
                <a:ext cx="61346" cy="66"/>
              </a:xfrm>
              <a:custGeom>
                <a:avLst/>
                <a:gdLst/>
                <a:ahLst/>
                <a:cxnLst/>
                <a:rect l="l" t="t" r="r" b="b"/>
                <a:pathLst>
                  <a:path w="925" h="1" fill="none" extrusionOk="0">
                    <a:moveTo>
                      <a:pt x="924" y="1"/>
                    </a:moveTo>
                    <a:lnTo>
                      <a:pt x="0" y="1"/>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2714040" y="4348708"/>
                <a:ext cx="61346" cy="66"/>
              </a:xfrm>
              <a:custGeom>
                <a:avLst/>
                <a:gdLst/>
                <a:ahLst/>
                <a:cxnLst/>
                <a:rect l="l" t="t" r="r" b="b"/>
                <a:pathLst>
                  <a:path w="925" h="1" fill="none" extrusionOk="0">
                    <a:moveTo>
                      <a:pt x="924" y="0"/>
                    </a:moveTo>
                    <a:lnTo>
                      <a:pt x="0" y="0"/>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2773197" y="4231848"/>
                <a:ext cx="76069" cy="60550"/>
              </a:xfrm>
              <a:custGeom>
                <a:avLst/>
                <a:gdLst/>
                <a:ahLst/>
                <a:cxnLst/>
                <a:rect l="l" t="t" r="r" b="b"/>
                <a:pathLst>
                  <a:path w="1147" h="913" fill="none" extrusionOk="0">
                    <a:moveTo>
                      <a:pt x="851" y="50"/>
                    </a:moveTo>
                    <a:cubicBezTo>
                      <a:pt x="937" y="13"/>
                      <a:pt x="1036" y="1"/>
                      <a:pt x="1097" y="62"/>
                    </a:cubicBezTo>
                    <a:cubicBezTo>
                      <a:pt x="1147" y="124"/>
                      <a:pt x="1147" y="198"/>
                      <a:pt x="1122" y="272"/>
                    </a:cubicBezTo>
                    <a:cubicBezTo>
                      <a:pt x="1036" y="481"/>
                      <a:pt x="876" y="654"/>
                      <a:pt x="654" y="740"/>
                    </a:cubicBezTo>
                    <a:cubicBezTo>
                      <a:pt x="543" y="801"/>
                      <a:pt x="297" y="912"/>
                      <a:pt x="161" y="888"/>
                    </a:cubicBezTo>
                    <a:cubicBezTo>
                      <a:pt x="1" y="863"/>
                      <a:pt x="112" y="703"/>
                      <a:pt x="173" y="617"/>
                    </a:cubicBezTo>
                    <a:cubicBezTo>
                      <a:pt x="346" y="370"/>
                      <a:pt x="580" y="173"/>
                      <a:pt x="851" y="50"/>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2750382" y="4196763"/>
                <a:ext cx="50668" cy="86614"/>
              </a:xfrm>
              <a:custGeom>
                <a:avLst/>
                <a:gdLst/>
                <a:ahLst/>
                <a:cxnLst/>
                <a:rect l="l" t="t" r="r" b="b"/>
                <a:pathLst>
                  <a:path w="764" h="1306" fill="none" extrusionOk="0">
                    <a:moveTo>
                      <a:pt x="468" y="148"/>
                    </a:moveTo>
                    <a:cubicBezTo>
                      <a:pt x="493" y="99"/>
                      <a:pt x="530" y="62"/>
                      <a:pt x="567" y="25"/>
                    </a:cubicBezTo>
                    <a:cubicBezTo>
                      <a:pt x="616" y="0"/>
                      <a:pt x="665" y="0"/>
                      <a:pt x="715" y="25"/>
                    </a:cubicBezTo>
                    <a:cubicBezTo>
                      <a:pt x="764" y="74"/>
                      <a:pt x="751" y="160"/>
                      <a:pt x="739" y="222"/>
                    </a:cubicBezTo>
                    <a:cubicBezTo>
                      <a:pt x="690" y="382"/>
                      <a:pt x="468" y="1306"/>
                      <a:pt x="234" y="1232"/>
                    </a:cubicBezTo>
                    <a:cubicBezTo>
                      <a:pt x="0" y="1146"/>
                      <a:pt x="394" y="283"/>
                      <a:pt x="468" y="148"/>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3"/>
              <p:cNvSpPr/>
              <p:nvPr/>
            </p:nvSpPr>
            <p:spPr>
              <a:xfrm>
                <a:off x="2836933" y="2628902"/>
                <a:ext cx="265612" cy="349772"/>
              </a:xfrm>
              <a:custGeom>
                <a:avLst/>
                <a:gdLst/>
                <a:ahLst/>
                <a:cxnLst/>
                <a:rect l="l" t="t" r="r" b="b"/>
                <a:pathLst>
                  <a:path w="4005" h="5274" extrusionOk="0">
                    <a:moveTo>
                      <a:pt x="3593" y="0"/>
                    </a:moveTo>
                    <a:cubicBezTo>
                      <a:pt x="2826" y="0"/>
                      <a:pt x="1" y="4424"/>
                      <a:pt x="1" y="4424"/>
                    </a:cubicBezTo>
                    <a:lnTo>
                      <a:pt x="1282" y="5273"/>
                    </a:lnTo>
                    <a:lnTo>
                      <a:pt x="2009" y="4608"/>
                    </a:lnTo>
                    <a:cubicBezTo>
                      <a:pt x="2065" y="4615"/>
                      <a:pt x="2120" y="4618"/>
                      <a:pt x="2176" y="4618"/>
                    </a:cubicBezTo>
                    <a:cubicBezTo>
                      <a:pt x="2618" y="4618"/>
                      <a:pt x="3028" y="4403"/>
                      <a:pt x="3302" y="4042"/>
                    </a:cubicBezTo>
                    <a:cubicBezTo>
                      <a:pt x="3807" y="3352"/>
                      <a:pt x="2415" y="2391"/>
                      <a:pt x="2415" y="2391"/>
                    </a:cubicBezTo>
                    <a:cubicBezTo>
                      <a:pt x="2415" y="2391"/>
                      <a:pt x="4004" y="174"/>
                      <a:pt x="3659" y="14"/>
                    </a:cubicBezTo>
                    <a:cubicBezTo>
                      <a:pt x="3640" y="5"/>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3"/>
              <p:cNvSpPr/>
              <p:nvPr/>
            </p:nvSpPr>
            <p:spPr>
              <a:xfrm>
                <a:off x="2836933" y="2796830"/>
                <a:ext cx="289288" cy="181849"/>
              </a:xfrm>
              <a:custGeom>
                <a:avLst/>
                <a:gdLst/>
                <a:ahLst/>
                <a:cxnLst/>
                <a:rect l="l" t="t" r="r" b="b"/>
                <a:pathLst>
                  <a:path w="4362" h="2742" extrusionOk="0">
                    <a:moveTo>
                      <a:pt x="3301" y="1"/>
                    </a:moveTo>
                    <a:cubicBezTo>
                      <a:pt x="2493" y="1"/>
                      <a:pt x="863" y="475"/>
                      <a:pt x="863" y="475"/>
                    </a:cubicBezTo>
                    <a:lnTo>
                      <a:pt x="1" y="1892"/>
                    </a:lnTo>
                    <a:lnTo>
                      <a:pt x="1282" y="2741"/>
                    </a:lnTo>
                    <a:cubicBezTo>
                      <a:pt x="3080" y="2273"/>
                      <a:pt x="2255" y="1042"/>
                      <a:pt x="2255" y="1042"/>
                    </a:cubicBezTo>
                    <a:cubicBezTo>
                      <a:pt x="2255" y="1042"/>
                      <a:pt x="4362" y="265"/>
                      <a:pt x="3585" y="31"/>
                    </a:cubicBezTo>
                    <a:cubicBezTo>
                      <a:pt x="3511" y="10"/>
                      <a:pt x="3414" y="1"/>
                      <a:pt x="3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3"/>
              <p:cNvSpPr/>
              <p:nvPr/>
            </p:nvSpPr>
            <p:spPr>
              <a:xfrm>
                <a:off x="2986490" y="2844649"/>
                <a:ext cx="49873" cy="79319"/>
              </a:xfrm>
              <a:custGeom>
                <a:avLst/>
                <a:gdLst/>
                <a:ahLst/>
                <a:cxnLst/>
                <a:rect l="l" t="t" r="r" b="b"/>
                <a:pathLst>
                  <a:path w="752" h="1196" extrusionOk="0">
                    <a:moveTo>
                      <a:pt x="752" y="0"/>
                    </a:moveTo>
                    <a:cubicBezTo>
                      <a:pt x="382" y="173"/>
                      <a:pt x="0" y="308"/>
                      <a:pt x="0" y="308"/>
                    </a:cubicBezTo>
                    <a:cubicBezTo>
                      <a:pt x="173" y="567"/>
                      <a:pt x="234" y="899"/>
                      <a:pt x="160" y="1195"/>
                    </a:cubicBezTo>
                    <a:lnTo>
                      <a:pt x="752" y="0"/>
                    </a:ln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3"/>
              <p:cNvSpPr/>
              <p:nvPr/>
            </p:nvSpPr>
            <p:spPr>
              <a:xfrm>
                <a:off x="2986490" y="2844649"/>
                <a:ext cx="49873" cy="79319"/>
              </a:xfrm>
              <a:custGeom>
                <a:avLst/>
                <a:gdLst/>
                <a:ahLst/>
                <a:cxnLst/>
                <a:rect l="l" t="t" r="r" b="b"/>
                <a:pathLst>
                  <a:path w="752" h="1196" fill="none" extrusionOk="0">
                    <a:moveTo>
                      <a:pt x="752" y="0"/>
                    </a:moveTo>
                    <a:cubicBezTo>
                      <a:pt x="382" y="173"/>
                      <a:pt x="0" y="308"/>
                      <a:pt x="0" y="308"/>
                    </a:cubicBezTo>
                    <a:cubicBezTo>
                      <a:pt x="173" y="567"/>
                      <a:pt x="234" y="899"/>
                      <a:pt x="160" y="1195"/>
                    </a:cubicBez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3"/>
              <p:cNvSpPr/>
              <p:nvPr/>
            </p:nvSpPr>
            <p:spPr>
              <a:xfrm>
                <a:off x="2917050" y="2802998"/>
                <a:ext cx="83364" cy="18835"/>
              </a:xfrm>
              <a:custGeom>
                <a:avLst/>
                <a:gdLst/>
                <a:ahLst/>
                <a:cxnLst/>
                <a:rect l="l" t="t" r="r" b="b"/>
                <a:pathLst>
                  <a:path w="1257" h="284" extrusionOk="0">
                    <a:moveTo>
                      <a:pt x="1257" y="0"/>
                    </a:moveTo>
                    <a:lnTo>
                      <a:pt x="1257" y="0"/>
                    </a:lnTo>
                    <a:cubicBezTo>
                      <a:pt x="788" y="74"/>
                      <a:pt x="308" y="197"/>
                      <a:pt x="0" y="283"/>
                    </a:cubicBezTo>
                    <a:lnTo>
                      <a:pt x="1257" y="0"/>
                    </a:lnTo>
                    <a:close/>
                  </a:path>
                </a:pathLst>
              </a:custGeom>
              <a:solidFill>
                <a:srgbClr val="ED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3"/>
              <p:cNvSpPr/>
              <p:nvPr/>
            </p:nvSpPr>
            <p:spPr>
              <a:xfrm>
                <a:off x="2917050" y="2802998"/>
                <a:ext cx="83364" cy="18835"/>
              </a:xfrm>
              <a:custGeom>
                <a:avLst/>
                <a:gdLst/>
                <a:ahLst/>
                <a:cxnLst/>
                <a:rect l="l" t="t" r="r" b="b"/>
                <a:pathLst>
                  <a:path w="1257" h="284" fill="none" extrusionOk="0">
                    <a:moveTo>
                      <a:pt x="0" y="283"/>
                    </a:moveTo>
                    <a:cubicBezTo>
                      <a:pt x="308" y="197"/>
                      <a:pt x="788" y="74"/>
                      <a:pt x="1257" y="0"/>
                    </a:cubicBez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3"/>
              <p:cNvSpPr/>
              <p:nvPr/>
            </p:nvSpPr>
            <p:spPr>
              <a:xfrm>
                <a:off x="1018769" y="4480331"/>
                <a:ext cx="147767" cy="124579"/>
              </a:xfrm>
              <a:custGeom>
                <a:avLst/>
                <a:gdLst/>
                <a:ahLst/>
                <a:cxnLst/>
                <a:rect l="l" t="t" r="r" b="b"/>
                <a:pathLst>
                  <a:path w="2154" h="2113" extrusionOk="0">
                    <a:moveTo>
                      <a:pt x="590" y="1"/>
                    </a:moveTo>
                    <a:cubicBezTo>
                      <a:pt x="547" y="1"/>
                      <a:pt x="502" y="2"/>
                      <a:pt x="456" y="6"/>
                    </a:cubicBezTo>
                    <a:cubicBezTo>
                      <a:pt x="13" y="634"/>
                      <a:pt x="0" y="1471"/>
                      <a:pt x="431" y="2112"/>
                    </a:cubicBezTo>
                    <a:lnTo>
                      <a:pt x="1676" y="2112"/>
                    </a:lnTo>
                    <a:cubicBezTo>
                      <a:pt x="1676" y="2112"/>
                      <a:pt x="2154" y="1"/>
                      <a:pt x="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3"/>
              <p:cNvSpPr/>
              <p:nvPr/>
            </p:nvSpPr>
            <p:spPr>
              <a:xfrm>
                <a:off x="882593" y="4500407"/>
                <a:ext cx="61346" cy="66"/>
              </a:xfrm>
              <a:custGeom>
                <a:avLst/>
                <a:gdLst/>
                <a:ahLst/>
                <a:cxnLst/>
                <a:rect l="l" t="t" r="r" b="b"/>
                <a:pathLst>
                  <a:path w="925" h="1" fill="none" extrusionOk="0">
                    <a:moveTo>
                      <a:pt x="924" y="1"/>
                    </a:moveTo>
                    <a:lnTo>
                      <a:pt x="0" y="1"/>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890928" y="4535558"/>
                <a:ext cx="61346" cy="66"/>
              </a:xfrm>
              <a:custGeom>
                <a:avLst/>
                <a:gdLst/>
                <a:ahLst/>
                <a:cxnLst/>
                <a:rect l="l" t="t" r="r" b="b"/>
                <a:pathLst>
                  <a:path w="925" h="1" fill="none" extrusionOk="0">
                    <a:moveTo>
                      <a:pt x="924" y="0"/>
                    </a:moveTo>
                    <a:lnTo>
                      <a:pt x="0" y="0"/>
                    </a:lnTo>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920319" y="4418698"/>
                <a:ext cx="76069" cy="60550"/>
              </a:xfrm>
              <a:custGeom>
                <a:avLst/>
                <a:gdLst/>
                <a:ahLst/>
                <a:cxnLst/>
                <a:rect l="l" t="t" r="r" b="b"/>
                <a:pathLst>
                  <a:path w="1147" h="913" fill="none" extrusionOk="0">
                    <a:moveTo>
                      <a:pt x="851" y="50"/>
                    </a:moveTo>
                    <a:cubicBezTo>
                      <a:pt x="937" y="13"/>
                      <a:pt x="1036" y="1"/>
                      <a:pt x="1097" y="62"/>
                    </a:cubicBezTo>
                    <a:cubicBezTo>
                      <a:pt x="1147" y="124"/>
                      <a:pt x="1147" y="198"/>
                      <a:pt x="1122" y="272"/>
                    </a:cubicBezTo>
                    <a:cubicBezTo>
                      <a:pt x="1036" y="481"/>
                      <a:pt x="876" y="654"/>
                      <a:pt x="654" y="740"/>
                    </a:cubicBezTo>
                    <a:cubicBezTo>
                      <a:pt x="543" y="801"/>
                      <a:pt x="297" y="912"/>
                      <a:pt x="161" y="888"/>
                    </a:cubicBezTo>
                    <a:cubicBezTo>
                      <a:pt x="1" y="863"/>
                      <a:pt x="112" y="703"/>
                      <a:pt x="173" y="617"/>
                    </a:cubicBezTo>
                    <a:cubicBezTo>
                      <a:pt x="346" y="370"/>
                      <a:pt x="580" y="173"/>
                      <a:pt x="851" y="50"/>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3"/>
              <p:cNvSpPr/>
              <p:nvPr/>
            </p:nvSpPr>
            <p:spPr>
              <a:xfrm>
                <a:off x="897504" y="4383613"/>
                <a:ext cx="50668" cy="86614"/>
              </a:xfrm>
              <a:custGeom>
                <a:avLst/>
                <a:gdLst/>
                <a:ahLst/>
                <a:cxnLst/>
                <a:rect l="l" t="t" r="r" b="b"/>
                <a:pathLst>
                  <a:path w="764" h="1306" fill="none" extrusionOk="0">
                    <a:moveTo>
                      <a:pt x="468" y="148"/>
                    </a:moveTo>
                    <a:cubicBezTo>
                      <a:pt x="493" y="99"/>
                      <a:pt x="530" y="62"/>
                      <a:pt x="567" y="25"/>
                    </a:cubicBezTo>
                    <a:cubicBezTo>
                      <a:pt x="616" y="0"/>
                      <a:pt x="665" y="0"/>
                      <a:pt x="715" y="25"/>
                    </a:cubicBezTo>
                    <a:cubicBezTo>
                      <a:pt x="764" y="74"/>
                      <a:pt x="751" y="160"/>
                      <a:pt x="739" y="222"/>
                    </a:cubicBezTo>
                    <a:cubicBezTo>
                      <a:pt x="690" y="382"/>
                      <a:pt x="468" y="1306"/>
                      <a:pt x="234" y="1232"/>
                    </a:cubicBezTo>
                    <a:cubicBezTo>
                      <a:pt x="0" y="1146"/>
                      <a:pt x="394" y="283"/>
                      <a:pt x="468" y="148"/>
                    </a:cubicBezTo>
                    <a:close/>
                  </a:path>
                </a:pathLst>
              </a:custGeom>
              <a:noFill/>
              <a:ln w="4000" cap="flat" cmpd="sng">
                <a:solidFill>
                  <a:srgbClr val="1C1C1B"/>
                </a:solidFill>
                <a:prstDash val="solid"/>
                <a:miter lim="1231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53"/>
            <p:cNvSpPr/>
            <p:nvPr/>
          </p:nvSpPr>
          <p:spPr>
            <a:xfrm>
              <a:off x="1017242" y="4575727"/>
              <a:ext cx="415868" cy="29125"/>
            </a:xfrm>
            <a:custGeom>
              <a:avLst/>
              <a:gdLst/>
              <a:ahLst/>
              <a:cxnLst/>
              <a:rect l="l" t="t" r="r" b="b"/>
              <a:pathLst>
                <a:path w="6062" h="494" extrusionOk="0">
                  <a:moveTo>
                    <a:pt x="1" y="0"/>
                  </a:moveTo>
                  <a:cubicBezTo>
                    <a:pt x="25" y="173"/>
                    <a:pt x="74" y="333"/>
                    <a:pt x="136" y="493"/>
                  </a:cubicBezTo>
                  <a:lnTo>
                    <a:pt x="5987" y="493"/>
                  </a:lnTo>
                  <a:cubicBezTo>
                    <a:pt x="6024" y="333"/>
                    <a:pt x="6049" y="160"/>
                    <a:pt x="6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53">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37" name="Google Shape;1437;p53">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3">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3"/>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40" name="Google Shape;1440;p53">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3"/>
          <p:cNvSpPr txBox="1">
            <a:spLocks noGrp="1"/>
          </p:cNvSpPr>
          <p:nvPr>
            <p:ph type="title"/>
          </p:nvPr>
        </p:nvSpPr>
        <p:spPr>
          <a:xfrm>
            <a:off x="4571988" y="2689193"/>
            <a:ext cx="3856200" cy="6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Prepare the Meals</a:t>
            </a:r>
            <a:endParaRPr dirty="0"/>
          </a:p>
        </p:txBody>
      </p:sp>
      <p:sp>
        <p:nvSpPr>
          <p:cNvPr id="1442" name="Google Shape;1442;p53"/>
          <p:cNvSpPr txBox="1">
            <a:spLocks noGrp="1"/>
          </p:cNvSpPr>
          <p:nvPr>
            <p:ph type="title" idx="2"/>
          </p:nvPr>
        </p:nvSpPr>
        <p:spPr>
          <a:xfrm>
            <a:off x="4630176" y="1297000"/>
            <a:ext cx="37398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54"/>
          <p:cNvSpPr txBox="1">
            <a:spLocks noGrp="1"/>
          </p:cNvSpPr>
          <p:nvPr>
            <p:ph type="title"/>
          </p:nvPr>
        </p:nvSpPr>
        <p:spPr>
          <a:xfrm>
            <a:off x="2880500" y="445025"/>
            <a:ext cx="3383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accent1"/>
                </a:solidFill>
              </a:rPr>
              <a:t>Prepare the</a:t>
            </a:r>
            <a:r>
              <a:rPr lang="en" dirty="0"/>
              <a:t> Meals</a:t>
            </a:r>
            <a:endParaRPr dirty="0"/>
          </a:p>
          <a:p>
            <a:pPr marL="0" lvl="0" indent="0" algn="ctr" rtl="0">
              <a:spcBef>
                <a:spcPts val="0"/>
              </a:spcBef>
              <a:spcAft>
                <a:spcPts val="0"/>
              </a:spcAft>
              <a:buNone/>
            </a:pPr>
            <a:endParaRPr dirty="0"/>
          </a:p>
        </p:txBody>
      </p:sp>
      <p:sp>
        <p:nvSpPr>
          <p:cNvPr id="1450" name="Google Shape;1450;p54"/>
          <p:cNvSpPr txBox="1">
            <a:spLocks noGrp="1"/>
          </p:cNvSpPr>
          <p:nvPr>
            <p:ph type="subTitle" idx="1"/>
          </p:nvPr>
        </p:nvSpPr>
        <p:spPr>
          <a:xfrm>
            <a:off x="803583" y="1929077"/>
            <a:ext cx="2137500" cy="15924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CA" sz="1800" dirty="0">
                <a:effectLst/>
                <a:latin typeface="Lato" panose="020F0502020204030203" pitchFamily="34" charset="0"/>
                <a:ea typeface="Lato" panose="020F0502020204030203" pitchFamily="34" charset="0"/>
                <a:cs typeface="Lato" panose="020F0502020204030203" pitchFamily="34" charset="0"/>
              </a:rPr>
              <a:t>Students will have 1 minute to prepare 3 different plates of food based on the patients’ request</a:t>
            </a:r>
            <a:endParaRPr dirty="0">
              <a:latin typeface="Lato" panose="020F0502020204030203" pitchFamily="34" charset="0"/>
              <a:ea typeface="Lato" panose="020F0502020204030203" pitchFamily="34" charset="0"/>
              <a:cs typeface="Lato" panose="020F0502020204030203" pitchFamily="34" charset="0"/>
            </a:endParaRPr>
          </a:p>
        </p:txBody>
      </p:sp>
      <p:sp>
        <p:nvSpPr>
          <p:cNvPr id="1452" name="Google Shape;1452;p54"/>
          <p:cNvSpPr txBox="1">
            <a:spLocks noGrp="1"/>
          </p:cNvSpPr>
          <p:nvPr>
            <p:ph type="subTitle" idx="4"/>
          </p:nvPr>
        </p:nvSpPr>
        <p:spPr>
          <a:xfrm>
            <a:off x="3528916" y="1938863"/>
            <a:ext cx="2276400" cy="159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CA" sz="1800" dirty="0">
                <a:effectLst/>
                <a:latin typeface="Lato" panose="020F0502020204030203" pitchFamily="34" charset="0"/>
                <a:ea typeface="Lato" panose="020F0502020204030203" pitchFamily="34" charset="0"/>
                <a:cs typeface="Lato" panose="020F0502020204030203" pitchFamily="34" charset="0"/>
              </a:rPr>
              <a:t>Put these pictures/toys figure on the table and have the student place them on a paper plate according to the patients’ request</a:t>
            </a:r>
            <a:endParaRPr dirty="0">
              <a:latin typeface="Lato" panose="020F0502020204030203" pitchFamily="34" charset="0"/>
              <a:ea typeface="Lato" panose="020F0502020204030203" pitchFamily="34" charset="0"/>
              <a:cs typeface="Lato" panose="020F0502020204030203" pitchFamily="34" charset="0"/>
            </a:endParaRPr>
          </a:p>
        </p:txBody>
      </p:sp>
      <p:sp>
        <p:nvSpPr>
          <p:cNvPr id="1453" name="Google Shape;1453;p54"/>
          <p:cNvSpPr/>
          <p:nvPr/>
        </p:nvSpPr>
        <p:spPr>
          <a:xfrm flipH="1">
            <a:off x="5484103" y="-997072"/>
            <a:ext cx="156639" cy="156639"/>
          </a:xfrm>
          <a:custGeom>
            <a:avLst/>
            <a:gdLst/>
            <a:ahLst/>
            <a:cxnLst/>
            <a:rect l="l" t="t" r="r" b="b"/>
            <a:pathLst>
              <a:path w="870" h="870" extrusionOk="0">
                <a:moveTo>
                  <a:pt x="434" y="0"/>
                </a:moveTo>
                <a:cubicBezTo>
                  <a:pt x="195" y="0"/>
                  <a:pt x="1" y="194"/>
                  <a:pt x="1" y="436"/>
                </a:cubicBezTo>
                <a:cubicBezTo>
                  <a:pt x="1" y="675"/>
                  <a:pt x="195" y="869"/>
                  <a:pt x="434" y="869"/>
                </a:cubicBezTo>
                <a:cubicBezTo>
                  <a:pt x="676" y="869"/>
                  <a:pt x="870" y="675"/>
                  <a:pt x="870" y="436"/>
                </a:cubicBezTo>
                <a:cubicBezTo>
                  <a:pt x="870" y="194"/>
                  <a:pt x="676"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a:off x="2591063" y="181425"/>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a:off x="1856150" y="294463"/>
            <a:ext cx="97975" cy="104675"/>
          </a:xfrm>
          <a:custGeom>
            <a:avLst/>
            <a:gdLst/>
            <a:ahLst/>
            <a:cxnLst/>
            <a:rect l="l" t="t" r="r" b="b"/>
            <a:pathLst>
              <a:path w="3919" h="4187" extrusionOk="0">
                <a:moveTo>
                  <a:pt x="2049" y="1"/>
                </a:moveTo>
                <a:cubicBezTo>
                  <a:pt x="1967" y="1"/>
                  <a:pt x="1885" y="50"/>
                  <a:pt x="1861" y="152"/>
                </a:cubicBezTo>
                <a:lnTo>
                  <a:pt x="1652" y="1026"/>
                </a:lnTo>
                <a:cubicBezTo>
                  <a:pt x="1590" y="1322"/>
                  <a:pt x="1368" y="1568"/>
                  <a:pt x="1060" y="1642"/>
                </a:cubicBezTo>
                <a:lnTo>
                  <a:pt x="223" y="1815"/>
                </a:lnTo>
                <a:cubicBezTo>
                  <a:pt x="13" y="1864"/>
                  <a:pt x="1" y="2147"/>
                  <a:pt x="198" y="2209"/>
                </a:cubicBezTo>
                <a:lnTo>
                  <a:pt x="1023" y="2468"/>
                </a:lnTo>
                <a:cubicBezTo>
                  <a:pt x="1319" y="2566"/>
                  <a:pt x="1528" y="2837"/>
                  <a:pt x="1565" y="3145"/>
                </a:cubicBezTo>
                <a:lnTo>
                  <a:pt x="1688" y="4032"/>
                </a:lnTo>
                <a:cubicBezTo>
                  <a:pt x="1708" y="4134"/>
                  <a:pt x="1795" y="4186"/>
                  <a:pt x="1883" y="4186"/>
                </a:cubicBezTo>
                <a:cubicBezTo>
                  <a:pt x="1965" y="4186"/>
                  <a:pt x="2046" y="4140"/>
                  <a:pt x="2070" y="4044"/>
                </a:cubicBezTo>
                <a:lnTo>
                  <a:pt x="2292" y="3096"/>
                </a:lnTo>
                <a:cubicBezTo>
                  <a:pt x="2341" y="2837"/>
                  <a:pt x="2538" y="2628"/>
                  <a:pt x="2797" y="2566"/>
                </a:cubicBezTo>
                <a:lnTo>
                  <a:pt x="3721" y="2369"/>
                </a:lnTo>
                <a:cubicBezTo>
                  <a:pt x="3906" y="2320"/>
                  <a:pt x="3918" y="2049"/>
                  <a:pt x="3733" y="1975"/>
                </a:cubicBezTo>
                <a:lnTo>
                  <a:pt x="2834" y="1704"/>
                </a:lnTo>
                <a:cubicBezTo>
                  <a:pt x="2588" y="1618"/>
                  <a:pt x="2403" y="1396"/>
                  <a:pt x="2378" y="1137"/>
                </a:cubicBezTo>
                <a:lnTo>
                  <a:pt x="2243" y="164"/>
                </a:lnTo>
                <a:cubicBezTo>
                  <a:pt x="2224" y="56"/>
                  <a:pt x="213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a:off x="6940197" y="4769637"/>
            <a:ext cx="105650" cy="113050"/>
          </a:xfrm>
          <a:custGeom>
            <a:avLst/>
            <a:gdLst/>
            <a:ahLst/>
            <a:cxnLst/>
            <a:rect l="l" t="t" r="r" b="b"/>
            <a:pathLst>
              <a:path w="4226" h="4522" extrusionOk="0">
                <a:moveTo>
                  <a:pt x="1906" y="0"/>
                </a:moveTo>
                <a:cubicBezTo>
                  <a:pt x="1813" y="0"/>
                  <a:pt x="1719" y="63"/>
                  <a:pt x="1713" y="177"/>
                </a:cubicBezTo>
                <a:lnTo>
                  <a:pt x="1626" y="1187"/>
                </a:lnTo>
                <a:cubicBezTo>
                  <a:pt x="1602" y="1507"/>
                  <a:pt x="1405" y="1803"/>
                  <a:pt x="1097" y="1926"/>
                </a:cubicBezTo>
                <a:lnTo>
                  <a:pt x="197" y="2259"/>
                </a:lnTo>
                <a:cubicBezTo>
                  <a:pt x="0" y="2333"/>
                  <a:pt x="37" y="2604"/>
                  <a:pt x="234" y="2653"/>
                </a:cubicBezTo>
                <a:lnTo>
                  <a:pt x="1183" y="2788"/>
                </a:lnTo>
                <a:cubicBezTo>
                  <a:pt x="1503" y="2862"/>
                  <a:pt x="1762" y="3096"/>
                  <a:pt x="1836" y="3417"/>
                </a:cubicBezTo>
                <a:lnTo>
                  <a:pt x="2131" y="4377"/>
                </a:lnTo>
                <a:cubicBezTo>
                  <a:pt x="2154" y="4475"/>
                  <a:pt x="2233" y="4521"/>
                  <a:pt x="2312" y="4521"/>
                </a:cubicBezTo>
                <a:cubicBezTo>
                  <a:pt x="2403" y="4521"/>
                  <a:pt x="2494" y="4459"/>
                  <a:pt x="2501" y="4340"/>
                </a:cubicBezTo>
                <a:lnTo>
                  <a:pt x="2600" y="3256"/>
                </a:lnTo>
                <a:cubicBezTo>
                  <a:pt x="2624" y="2973"/>
                  <a:pt x="2797" y="2727"/>
                  <a:pt x="3055" y="2628"/>
                </a:cubicBezTo>
                <a:lnTo>
                  <a:pt x="4029" y="2271"/>
                </a:lnTo>
                <a:cubicBezTo>
                  <a:pt x="4226" y="2197"/>
                  <a:pt x="4201" y="1901"/>
                  <a:pt x="3992" y="1877"/>
                </a:cubicBezTo>
                <a:lnTo>
                  <a:pt x="2969" y="1717"/>
                </a:lnTo>
                <a:cubicBezTo>
                  <a:pt x="2686" y="1667"/>
                  <a:pt x="2464" y="1458"/>
                  <a:pt x="2390" y="1187"/>
                </a:cubicBezTo>
                <a:lnTo>
                  <a:pt x="2082" y="140"/>
                </a:lnTo>
                <a:cubicBezTo>
                  <a:pt x="2060" y="44"/>
                  <a:pt x="1983" y="0"/>
                  <a:pt x="1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a:off x="6794463" y="4688725"/>
            <a:ext cx="62550" cy="61775"/>
          </a:xfrm>
          <a:custGeom>
            <a:avLst/>
            <a:gdLst/>
            <a:ahLst/>
            <a:cxnLst/>
            <a:rect l="l" t="t" r="r" b="b"/>
            <a:pathLst>
              <a:path w="2502" h="2471" extrusionOk="0">
                <a:moveTo>
                  <a:pt x="1255" y="0"/>
                </a:moveTo>
                <a:cubicBezTo>
                  <a:pt x="1158" y="0"/>
                  <a:pt x="1060" y="59"/>
                  <a:pt x="1035" y="176"/>
                </a:cubicBezTo>
                <a:lnTo>
                  <a:pt x="986" y="447"/>
                </a:lnTo>
                <a:cubicBezTo>
                  <a:pt x="949" y="669"/>
                  <a:pt x="789" y="853"/>
                  <a:pt x="567" y="927"/>
                </a:cubicBezTo>
                <a:lnTo>
                  <a:pt x="235" y="1014"/>
                </a:lnTo>
                <a:cubicBezTo>
                  <a:pt x="1" y="1075"/>
                  <a:pt x="1" y="1395"/>
                  <a:pt x="235" y="1457"/>
                </a:cubicBezTo>
                <a:lnTo>
                  <a:pt x="567" y="1543"/>
                </a:lnTo>
                <a:cubicBezTo>
                  <a:pt x="789" y="1605"/>
                  <a:pt x="949" y="1802"/>
                  <a:pt x="986" y="2024"/>
                </a:cubicBezTo>
                <a:lnTo>
                  <a:pt x="1035" y="2295"/>
                </a:lnTo>
                <a:cubicBezTo>
                  <a:pt x="1060" y="2412"/>
                  <a:pt x="1158" y="2470"/>
                  <a:pt x="1255" y="2470"/>
                </a:cubicBezTo>
                <a:cubicBezTo>
                  <a:pt x="1352" y="2470"/>
                  <a:pt x="1448" y="2412"/>
                  <a:pt x="1466" y="2295"/>
                </a:cubicBezTo>
                <a:lnTo>
                  <a:pt x="1528" y="1962"/>
                </a:lnTo>
                <a:cubicBezTo>
                  <a:pt x="1565" y="1777"/>
                  <a:pt x="1700" y="1617"/>
                  <a:pt x="1885" y="1556"/>
                </a:cubicBezTo>
                <a:lnTo>
                  <a:pt x="2279" y="1457"/>
                </a:lnTo>
                <a:cubicBezTo>
                  <a:pt x="2501" y="1395"/>
                  <a:pt x="2501" y="1075"/>
                  <a:pt x="2279" y="1014"/>
                </a:cubicBezTo>
                <a:lnTo>
                  <a:pt x="1885" y="915"/>
                </a:lnTo>
                <a:cubicBezTo>
                  <a:pt x="1700" y="853"/>
                  <a:pt x="1565" y="693"/>
                  <a:pt x="1528" y="508"/>
                </a:cubicBezTo>
                <a:lnTo>
                  <a:pt x="1466" y="176"/>
                </a:lnTo>
                <a:cubicBezTo>
                  <a:pt x="1448" y="59"/>
                  <a:pt x="1352" y="0"/>
                  <a:pt x="1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txBox="1">
            <a:spLocks noGrp="1"/>
          </p:cNvSpPr>
          <p:nvPr>
            <p:ph type="subTitle" idx="6"/>
          </p:nvPr>
        </p:nvSpPr>
        <p:spPr>
          <a:xfrm>
            <a:off x="6334987" y="2017074"/>
            <a:ext cx="2137500" cy="159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CA" sz="1800" dirty="0">
                <a:effectLst/>
                <a:latin typeface="Lato" panose="020F0502020204030203" pitchFamily="34" charset="0"/>
                <a:ea typeface="Lato" panose="020F0502020204030203" pitchFamily="34" charset="0"/>
                <a:cs typeface="Lato" panose="020F0502020204030203" pitchFamily="34" charset="0"/>
              </a:rPr>
              <a:t>Then the students will have to point out the ‘unhealthy food/drink’ in that plate and propose a healthy replacement</a:t>
            </a:r>
            <a:endParaRPr dirty="0">
              <a:latin typeface="Lato" panose="020F0502020204030203" pitchFamily="34" charset="0"/>
              <a:ea typeface="Lato" panose="020F0502020204030203" pitchFamily="34" charset="0"/>
              <a:cs typeface="Lato" panose="020F0502020204030203" pitchFamily="34" charset="0"/>
            </a:endParaRPr>
          </a:p>
        </p:txBody>
      </p:sp>
      <p:sp>
        <p:nvSpPr>
          <p:cNvPr id="1460" name="Google Shape;1460;p54">
            <a:hlinkClick r:id="rId3" action="ppaction://hlinksldjump"/>
          </p:cNvPr>
          <p:cNvSpPr/>
          <p:nvPr/>
        </p:nvSpPr>
        <p:spPr>
          <a:xfrm>
            <a:off x="299949" y="4427251"/>
            <a:ext cx="468900" cy="423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61" name="Google Shape;1461;p54">
            <a:hlinkClick r:id="" action="ppaction://hlinkshowjump?jump=nextslide"/>
          </p:cNvPr>
          <p:cNvSpPr/>
          <p:nvPr/>
        </p:nvSpPr>
        <p:spPr>
          <a:xfrm>
            <a:off x="407837" y="4649138"/>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a:hlinkClick r:id="" action="ppaction://hlinkshowjump?jump=previousslide"/>
          </p:cNvPr>
          <p:cNvSpPr/>
          <p:nvPr/>
        </p:nvSpPr>
        <p:spPr>
          <a:xfrm flipH="1">
            <a:off x="407762" y="4483450"/>
            <a:ext cx="253200" cy="145500"/>
          </a:xfrm>
          <a:prstGeom prst="rightArrow">
            <a:avLst>
              <a:gd name="adj1" fmla="val 50000"/>
              <a:gd name="adj2"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4"/>
          <p:cNvSpPr/>
          <p:nvPr/>
        </p:nvSpPr>
        <p:spPr>
          <a:xfrm>
            <a:off x="8375149" y="292651"/>
            <a:ext cx="468900" cy="423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00"/>
          </a:p>
        </p:txBody>
      </p:sp>
      <p:sp>
        <p:nvSpPr>
          <p:cNvPr id="1464" name="Google Shape;1464;p54">
            <a:hlinkClick r:id="rId4" action="ppaction://hlinksldjump"/>
          </p:cNvPr>
          <p:cNvSpPr/>
          <p:nvPr/>
        </p:nvSpPr>
        <p:spPr>
          <a:xfrm>
            <a:off x="8505290" y="401701"/>
            <a:ext cx="208627" cy="205474"/>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1;p59">
            <a:extLst>
              <a:ext uri="{FF2B5EF4-FFF2-40B4-BE49-F238E27FC236}">
                <a16:creationId xmlns:a16="http://schemas.microsoft.com/office/drawing/2014/main" id="{4964C0CF-34EA-45CB-8B62-96AA143BB1DB}"/>
              </a:ext>
            </a:extLst>
          </p:cNvPr>
          <p:cNvSpPr/>
          <p:nvPr/>
        </p:nvSpPr>
        <p:spPr>
          <a:xfrm>
            <a:off x="862053" y="1476806"/>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7;p59">
            <a:extLst>
              <a:ext uri="{FF2B5EF4-FFF2-40B4-BE49-F238E27FC236}">
                <a16:creationId xmlns:a16="http://schemas.microsoft.com/office/drawing/2014/main" id="{ECCF3670-0A41-4AC1-89B1-2F2B9FD503DF}"/>
              </a:ext>
            </a:extLst>
          </p:cNvPr>
          <p:cNvSpPr txBox="1">
            <a:spLocks/>
          </p:cNvSpPr>
          <p:nvPr/>
        </p:nvSpPr>
        <p:spPr>
          <a:xfrm>
            <a:off x="450181" y="1447609"/>
            <a:ext cx="28671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9pPr>
          </a:lstStyle>
          <a:p>
            <a:pPr algn="ctr"/>
            <a:r>
              <a:rPr lang="en-CA" dirty="0"/>
              <a:t>First</a:t>
            </a:r>
          </a:p>
        </p:txBody>
      </p:sp>
      <p:sp>
        <p:nvSpPr>
          <p:cNvPr id="28" name="Google Shape;1612;p59">
            <a:extLst>
              <a:ext uri="{FF2B5EF4-FFF2-40B4-BE49-F238E27FC236}">
                <a16:creationId xmlns:a16="http://schemas.microsoft.com/office/drawing/2014/main" id="{B2C699BC-515B-48C8-9A36-FF8CFB53230D}"/>
              </a:ext>
            </a:extLst>
          </p:cNvPr>
          <p:cNvSpPr/>
          <p:nvPr/>
        </p:nvSpPr>
        <p:spPr>
          <a:xfrm rot="10800000">
            <a:off x="3528916" y="1476805"/>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19;p59">
            <a:extLst>
              <a:ext uri="{FF2B5EF4-FFF2-40B4-BE49-F238E27FC236}">
                <a16:creationId xmlns:a16="http://schemas.microsoft.com/office/drawing/2014/main" id="{5F9E4C50-9815-4C76-92AC-0B9B49EDB652}"/>
              </a:ext>
            </a:extLst>
          </p:cNvPr>
          <p:cNvSpPr txBox="1">
            <a:spLocks noGrp="1"/>
          </p:cNvSpPr>
          <p:nvPr>
            <p:ph type="title" idx="3"/>
          </p:nvPr>
        </p:nvSpPr>
        <p:spPr>
          <a:xfrm>
            <a:off x="3105646" y="1446191"/>
            <a:ext cx="28671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r>
              <a:rPr lang="en" dirty="0"/>
              <a:t>Second</a:t>
            </a:r>
            <a:endParaRPr dirty="0"/>
          </a:p>
          <a:p>
            <a:pPr marL="0" lvl="0" indent="0" algn="ctr" rtl="0">
              <a:spcBef>
                <a:spcPts val="0"/>
              </a:spcBef>
              <a:spcAft>
                <a:spcPts val="0"/>
              </a:spcAft>
              <a:buNone/>
            </a:pPr>
            <a:endParaRPr dirty="0"/>
          </a:p>
        </p:txBody>
      </p:sp>
      <p:sp>
        <p:nvSpPr>
          <p:cNvPr id="32" name="Google Shape;1613;p59">
            <a:extLst>
              <a:ext uri="{FF2B5EF4-FFF2-40B4-BE49-F238E27FC236}">
                <a16:creationId xmlns:a16="http://schemas.microsoft.com/office/drawing/2014/main" id="{8D054B26-25BA-440B-B134-CFD8930522CB}"/>
              </a:ext>
            </a:extLst>
          </p:cNvPr>
          <p:cNvSpPr/>
          <p:nvPr/>
        </p:nvSpPr>
        <p:spPr>
          <a:xfrm>
            <a:off x="6237870" y="1487750"/>
            <a:ext cx="2020561" cy="423571"/>
          </a:xfrm>
          <a:custGeom>
            <a:avLst/>
            <a:gdLst/>
            <a:ahLst/>
            <a:cxnLst/>
            <a:rect l="l" t="t" r="r" b="b"/>
            <a:pathLst>
              <a:path w="115017" h="81105" extrusionOk="0">
                <a:moveTo>
                  <a:pt x="1" y="0"/>
                </a:moveTo>
                <a:lnTo>
                  <a:pt x="5689" y="79683"/>
                </a:lnTo>
                <a:lnTo>
                  <a:pt x="111935" y="81105"/>
                </a:lnTo>
                <a:lnTo>
                  <a:pt x="115017" y="7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16;p59">
            <a:extLst>
              <a:ext uri="{FF2B5EF4-FFF2-40B4-BE49-F238E27FC236}">
                <a16:creationId xmlns:a16="http://schemas.microsoft.com/office/drawing/2014/main" id="{D7909D3D-2423-44E5-84A5-AEC1F106D2B9}"/>
              </a:ext>
            </a:extLst>
          </p:cNvPr>
          <p:cNvSpPr txBox="1">
            <a:spLocks/>
          </p:cNvSpPr>
          <p:nvPr/>
        </p:nvSpPr>
        <p:spPr>
          <a:xfrm>
            <a:off x="5846817" y="1457135"/>
            <a:ext cx="28671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Oswald"/>
              <a:buNone/>
              <a:defRPr sz="24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9pPr>
          </a:lstStyle>
          <a:p>
            <a:pPr algn="ctr"/>
            <a:r>
              <a:rPr lang="en-CA" dirty="0"/>
              <a:t>Third</a:t>
            </a:r>
          </a:p>
        </p:txBody>
      </p:sp>
    </p:spTree>
  </p:cSld>
  <p:clrMapOvr>
    <a:masterClrMapping/>
  </p:clrMapOvr>
</p:sld>
</file>

<file path=ppt/theme/theme1.xml><?xml version="1.0" encoding="utf-8"?>
<a:theme xmlns:a="http://schemas.openxmlformats.org/drawingml/2006/main" name="Minute to win it games - middle school by Slidego">
  <a:themeElements>
    <a:clrScheme name="Simple Light">
      <a:dk1>
        <a:srgbClr val="141414"/>
      </a:dk1>
      <a:lt1>
        <a:srgbClr val="FFFFFF"/>
      </a:lt1>
      <a:dk2>
        <a:srgbClr val="ED5F73"/>
      </a:dk2>
      <a:lt2>
        <a:srgbClr val="EFEFEF"/>
      </a:lt2>
      <a:accent1>
        <a:srgbClr val="ED5F73"/>
      </a:accent1>
      <a:accent2>
        <a:srgbClr val="5181C2"/>
      </a:accent2>
      <a:accent3>
        <a:srgbClr val="FFCB3C"/>
      </a:accent3>
      <a:accent4>
        <a:srgbClr val="E4A35F"/>
      </a:accent4>
      <a:accent5>
        <a:srgbClr val="92612E"/>
      </a:accent5>
      <a:accent6>
        <a:srgbClr val="FFCB3C"/>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594</Words>
  <Application>Microsoft Office PowerPoint</Application>
  <PresentationFormat>On-screen Show (16:9)</PresentationFormat>
  <Paragraphs>107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Oswald</vt:lpstr>
      <vt:lpstr>Calibri</vt:lpstr>
      <vt:lpstr>Arial</vt:lpstr>
      <vt:lpstr>Lato</vt:lpstr>
      <vt:lpstr>Minute to win it games - middle school by Slidego</vt:lpstr>
      <vt:lpstr>Minute to Win it PSW edition</vt:lpstr>
      <vt:lpstr>Prepare the Medication </vt:lpstr>
      <vt:lpstr>00:60</vt:lpstr>
      <vt:lpstr>01</vt:lpstr>
      <vt:lpstr>Prepare the Medications</vt:lpstr>
      <vt:lpstr>Help Patients Commute</vt:lpstr>
      <vt:lpstr>Help Patients Commute</vt:lpstr>
      <vt:lpstr>Prepare the Meals</vt:lpstr>
      <vt:lpstr>Prepare the Meals </vt:lpstr>
      <vt:lpstr>Patient’s Orders</vt:lpstr>
      <vt:lpstr>Assist with Emotional Needs</vt:lpstr>
      <vt:lpstr>Assist with Emotional Needs </vt:lpstr>
      <vt:lpstr>Assist with Feeding </vt:lpstr>
      <vt:lpstr>01</vt:lpstr>
      <vt:lpstr>First Aid Care/CPR</vt:lpstr>
      <vt:lpstr>First Aid Care or CPR</vt:lpstr>
      <vt:lpstr>Mentions and medals</vt:lpstr>
      <vt:lpstr>Printed medals</vt:lpstr>
      <vt:lpstr>Thank you!</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Minute to Win it PSW edition</dc:title>
  <cp:lastModifiedBy>Cung, Vy (EECD/EDPE)</cp:lastModifiedBy>
  <cp:revision>9</cp:revision>
  <dcterms:modified xsi:type="dcterms:W3CDTF">2023-01-31T02:24:07Z</dcterms:modified>
</cp:coreProperties>
</file>