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315" r:id="rId35"/>
  </p:sldIdLst>
  <p:sldSz cx="18288000" cy="10287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nva Sans Bold" panose="020B0604020202020204" charset="0"/>
      <p:regular r:id="rId40"/>
    </p:embeddedFont>
    <p:embeddedFont>
      <p:font typeface="Glacial Indifference" panose="020B0604020202020204" charset="0"/>
      <p:regular r:id="rId41"/>
    </p:embeddedFont>
    <p:embeddedFont>
      <p:font typeface="Glacial Indifference Bold" panose="020B0604020202020204" charset="0"/>
      <p:regular r:id="rId42"/>
    </p:embeddedFont>
    <p:embeddedFont>
      <p:font typeface="Glacial Indifference Bold Italics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4.sv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1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15" Type="http://schemas.openxmlformats.org/officeDocument/2006/relationships/image" Target="../media/image59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4.svg"/><Relationship Id="rId1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5" Type="http://schemas.openxmlformats.org/officeDocument/2006/relationships/image" Target="../media/image23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4.sv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4.svg"/><Relationship Id="rId17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4.svg"/><Relationship Id="rId17" Type="http://schemas.openxmlformats.org/officeDocument/2006/relationships/image" Target="../media/image22.sv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5" Type="http://schemas.openxmlformats.org/officeDocument/2006/relationships/image" Target="../media/image29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70195" y="8107359"/>
            <a:ext cx="8347610" cy="3926855"/>
          </a:xfrm>
          <a:custGeom>
            <a:avLst/>
            <a:gdLst/>
            <a:ahLst/>
            <a:cxnLst/>
            <a:rect l="l" t="t" r="r" b="b"/>
            <a:pathLst>
              <a:path w="8347610" h="3926855">
                <a:moveTo>
                  <a:pt x="0" y="0"/>
                </a:moveTo>
                <a:lnTo>
                  <a:pt x="8347610" y="0"/>
                </a:lnTo>
                <a:lnTo>
                  <a:pt x="8347610" y="3926855"/>
                </a:lnTo>
                <a:lnTo>
                  <a:pt x="0" y="39268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551731" y="-842440"/>
            <a:ext cx="5303350" cy="9150280"/>
          </a:xfrm>
          <a:custGeom>
            <a:avLst/>
            <a:gdLst/>
            <a:ahLst/>
            <a:cxnLst/>
            <a:rect l="l" t="t" r="r" b="b"/>
            <a:pathLst>
              <a:path w="5303350" h="9150280">
                <a:moveTo>
                  <a:pt x="0" y="0"/>
                </a:moveTo>
                <a:lnTo>
                  <a:pt x="5303350" y="0"/>
                </a:lnTo>
                <a:lnTo>
                  <a:pt x="5303350" y="9150280"/>
                </a:lnTo>
                <a:lnTo>
                  <a:pt x="0" y="9150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100960">
            <a:off x="9876460" y="-198225"/>
            <a:ext cx="11091210" cy="5642653"/>
          </a:xfrm>
          <a:custGeom>
            <a:avLst/>
            <a:gdLst/>
            <a:ahLst/>
            <a:cxnLst/>
            <a:rect l="l" t="t" r="r" b="b"/>
            <a:pathLst>
              <a:path w="11091210" h="5642653">
                <a:moveTo>
                  <a:pt x="0" y="0"/>
                </a:moveTo>
                <a:lnTo>
                  <a:pt x="11091210" y="0"/>
                </a:lnTo>
                <a:lnTo>
                  <a:pt x="11091210" y="5642653"/>
                </a:lnTo>
                <a:lnTo>
                  <a:pt x="0" y="56426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5971774"/>
            <a:ext cx="16777820" cy="4325511"/>
            <a:chOff x="0" y="0"/>
            <a:chExt cx="3880578" cy="12687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80578" cy="1268739"/>
            </a:xfrm>
            <a:custGeom>
              <a:avLst/>
              <a:gdLst/>
              <a:ahLst/>
              <a:cxnLst/>
              <a:rect l="l" t="t" r="r" b="b"/>
              <a:pathLst>
                <a:path w="3880578" h="1268739">
                  <a:moveTo>
                    <a:pt x="1940289" y="0"/>
                  </a:moveTo>
                  <a:cubicBezTo>
                    <a:pt x="868697" y="0"/>
                    <a:pt x="0" y="284017"/>
                    <a:pt x="0" y="634370"/>
                  </a:cubicBezTo>
                  <a:cubicBezTo>
                    <a:pt x="0" y="984722"/>
                    <a:pt x="868697" y="1268739"/>
                    <a:pt x="1940289" y="1268739"/>
                  </a:cubicBezTo>
                  <a:cubicBezTo>
                    <a:pt x="3011881" y="1268739"/>
                    <a:pt x="3880578" y="984722"/>
                    <a:pt x="3880578" y="634370"/>
                  </a:cubicBezTo>
                  <a:cubicBezTo>
                    <a:pt x="3880578" y="284017"/>
                    <a:pt x="3011881" y="0"/>
                    <a:pt x="1940289" y="0"/>
                  </a:cubicBezTo>
                  <a:close/>
                </a:path>
              </a:pathLst>
            </a:custGeom>
            <a:solidFill>
              <a:srgbClr val="AA1F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363804" y="80844"/>
              <a:ext cx="3152970" cy="10689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275218" y="1"/>
            <a:ext cx="6403181" cy="10287000"/>
            <a:chOff x="0" y="0"/>
            <a:chExt cx="4240730" cy="6349289"/>
          </a:xfrm>
        </p:grpSpPr>
        <p:sp>
          <p:nvSpPr>
            <p:cNvPr id="9" name="Freeform 9"/>
            <p:cNvSpPr/>
            <p:nvPr/>
          </p:nvSpPr>
          <p:spPr>
            <a:xfrm>
              <a:off x="-95250" y="-95136"/>
              <a:ext cx="4431243" cy="6539573"/>
            </a:xfrm>
            <a:custGeom>
              <a:avLst/>
              <a:gdLst/>
              <a:ahLst/>
              <a:cxnLst/>
              <a:rect l="l" t="t" r="r" b="b"/>
              <a:pathLst>
                <a:path w="4431243" h="6539573">
                  <a:moveTo>
                    <a:pt x="3827950" y="1101865"/>
                  </a:moveTo>
                  <a:cubicBezTo>
                    <a:pt x="3745019" y="886829"/>
                    <a:pt x="3594634" y="766521"/>
                    <a:pt x="3439933" y="766356"/>
                  </a:cubicBezTo>
                  <a:lnTo>
                    <a:pt x="3439958" y="766318"/>
                  </a:lnTo>
                  <a:cubicBezTo>
                    <a:pt x="3285257" y="766115"/>
                    <a:pt x="3134847" y="645821"/>
                    <a:pt x="3051941" y="430810"/>
                  </a:cubicBezTo>
                  <a:cubicBezTo>
                    <a:pt x="2928230" y="109919"/>
                    <a:pt x="2654229" y="0"/>
                    <a:pt x="2439928" y="185281"/>
                  </a:cubicBezTo>
                  <a:lnTo>
                    <a:pt x="2439894" y="185319"/>
                  </a:lnTo>
                  <a:lnTo>
                    <a:pt x="2439894" y="185115"/>
                  </a:lnTo>
                  <a:cubicBezTo>
                    <a:pt x="2306795" y="299936"/>
                    <a:pt x="2137878" y="309029"/>
                    <a:pt x="1994907" y="187630"/>
                  </a:cubicBezTo>
                  <a:cubicBezTo>
                    <a:pt x="1926102" y="126902"/>
                    <a:pt x="1847667" y="94958"/>
                    <a:pt x="1767799" y="95136"/>
                  </a:cubicBezTo>
                  <a:cubicBezTo>
                    <a:pt x="1601979" y="95136"/>
                    <a:pt x="1457217" y="230048"/>
                    <a:pt x="1379731" y="430568"/>
                  </a:cubicBezTo>
                  <a:lnTo>
                    <a:pt x="1379731" y="430530"/>
                  </a:lnTo>
                  <a:cubicBezTo>
                    <a:pt x="1302270" y="631012"/>
                    <a:pt x="1157475" y="765925"/>
                    <a:pt x="991679" y="765925"/>
                  </a:cubicBezTo>
                  <a:cubicBezTo>
                    <a:pt x="744233" y="765925"/>
                    <a:pt x="543655" y="1066267"/>
                    <a:pt x="543655" y="1436789"/>
                  </a:cubicBezTo>
                  <a:lnTo>
                    <a:pt x="543655" y="1436866"/>
                  </a:lnTo>
                  <a:lnTo>
                    <a:pt x="543520" y="1436789"/>
                  </a:lnTo>
                  <a:cubicBezTo>
                    <a:pt x="543384" y="1666672"/>
                    <a:pt x="464261" y="1890154"/>
                    <a:pt x="322748" y="2014906"/>
                  </a:cubicBezTo>
                  <a:cubicBezTo>
                    <a:pt x="253122" y="2073744"/>
                    <a:pt x="195347" y="2159541"/>
                    <a:pt x="155477" y="2263305"/>
                  </a:cubicBezTo>
                  <a:cubicBezTo>
                    <a:pt x="61278" y="2478367"/>
                    <a:pt x="69723" y="2733523"/>
                    <a:pt x="155451" y="2934246"/>
                  </a:cubicBezTo>
                  <a:lnTo>
                    <a:pt x="155426" y="2934246"/>
                  </a:lnTo>
                  <a:cubicBezTo>
                    <a:pt x="232615" y="3134932"/>
                    <a:pt x="238256" y="3390113"/>
                    <a:pt x="155341" y="3605149"/>
                  </a:cubicBezTo>
                  <a:cubicBezTo>
                    <a:pt x="0" y="3926002"/>
                    <a:pt x="105038" y="4336288"/>
                    <a:pt x="319338" y="4521569"/>
                  </a:cubicBezTo>
                  <a:lnTo>
                    <a:pt x="319364" y="4521607"/>
                  </a:lnTo>
                  <a:lnTo>
                    <a:pt x="319279" y="4521696"/>
                  </a:lnTo>
                  <a:cubicBezTo>
                    <a:pt x="453192" y="4637634"/>
                    <a:pt x="543248" y="4854448"/>
                    <a:pt x="543248" y="5102746"/>
                  </a:cubicBezTo>
                  <a:cubicBezTo>
                    <a:pt x="543248" y="5473269"/>
                    <a:pt x="743826" y="5773611"/>
                    <a:pt x="991264" y="5773611"/>
                  </a:cubicBezTo>
                  <a:cubicBezTo>
                    <a:pt x="1157093" y="5773611"/>
                    <a:pt x="1301829" y="5908497"/>
                    <a:pt x="1379341" y="6109018"/>
                  </a:cubicBezTo>
                  <a:cubicBezTo>
                    <a:pt x="1456802" y="6309449"/>
                    <a:pt x="1601588" y="6444425"/>
                    <a:pt x="1767392" y="6444425"/>
                  </a:cubicBezTo>
                  <a:cubicBezTo>
                    <a:pt x="1847259" y="6444579"/>
                    <a:pt x="1925690" y="6412633"/>
                    <a:pt x="1994500" y="6351918"/>
                  </a:cubicBezTo>
                  <a:cubicBezTo>
                    <a:pt x="2137438" y="6230544"/>
                    <a:pt x="2306396" y="6239637"/>
                    <a:pt x="2439487" y="6354496"/>
                  </a:cubicBezTo>
                  <a:lnTo>
                    <a:pt x="2439487" y="6354255"/>
                  </a:lnTo>
                  <a:lnTo>
                    <a:pt x="2439513" y="6354331"/>
                  </a:lnTo>
                  <a:cubicBezTo>
                    <a:pt x="2653813" y="6539573"/>
                    <a:pt x="2927815" y="6429617"/>
                    <a:pt x="3051559" y="6108764"/>
                  </a:cubicBezTo>
                  <a:cubicBezTo>
                    <a:pt x="3134465" y="5893765"/>
                    <a:pt x="3284850" y="5773446"/>
                    <a:pt x="3439551" y="5773280"/>
                  </a:cubicBezTo>
                  <a:lnTo>
                    <a:pt x="3439518" y="5773192"/>
                  </a:lnTo>
                  <a:cubicBezTo>
                    <a:pt x="3594219" y="5773027"/>
                    <a:pt x="3744629" y="5652707"/>
                    <a:pt x="3827509" y="5437708"/>
                  </a:cubicBezTo>
                  <a:cubicBezTo>
                    <a:pt x="3868331" y="5331854"/>
                    <a:pt x="3887702" y="5216233"/>
                    <a:pt x="3887617" y="5102213"/>
                  </a:cubicBezTo>
                  <a:lnTo>
                    <a:pt x="3887677" y="5102289"/>
                  </a:lnTo>
                  <a:cubicBezTo>
                    <a:pt x="3887813" y="4878845"/>
                    <a:pt x="3962585" y="4661357"/>
                    <a:pt x="4096761" y="4534827"/>
                  </a:cubicBezTo>
                  <a:cubicBezTo>
                    <a:pt x="4169091" y="4477880"/>
                    <a:pt x="4231862" y="4390619"/>
                    <a:pt x="4275720" y="4276865"/>
                  </a:cubicBezTo>
                  <a:cubicBezTo>
                    <a:pt x="4369941" y="4061752"/>
                    <a:pt x="4361495" y="3806571"/>
                    <a:pt x="4275779" y="3605886"/>
                  </a:cubicBezTo>
                  <a:lnTo>
                    <a:pt x="4275805" y="3605886"/>
                  </a:lnTo>
                  <a:cubicBezTo>
                    <a:pt x="4198589" y="3405201"/>
                    <a:pt x="4192941" y="3150019"/>
                    <a:pt x="4275864" y="2934970"/>
                  </a:cubicBezTo>
                  <a:cubicBezTo>
                    <a:pt x="4431243" y="2614079"/>
                    <a:pt x="4326167" y="2203831"/>
                    <a:pt x="4111867" y="2018551"/>
                  </a:cubicBezTo>
                  <a:lnTo>
                    <a:pt x="4111833" y="2018500"/>
                  </a:lnTo>
                  <a:lnTo>
                    <a:pt x="4111918" y="2018462"/>
                  </a:lnTo>
                  <a:cubicBezTo>
                    <a:pt x="3979081" y="1903375"/>
                    <a:pt x="3889399" y="1689088"/>
                    <a:pt x="3887982" y="1443266"/>
                  </a:cubicBezTo>
                  <a:cubicBezTo>
                    <a:pt x="3888763" y="1327265"/>
                    <a:pt x="3869450" y="1209536"/>
                    <a:pt x="3827950" y="1101865"/>
                  </a:cubicBezTo>
                </a:path>
              </a:pathLst>
            </a:custGeom>
            <a:blipFill>
              <a:blip r:embed="rId8"/>
              <a:stretch>
                <a:fillRect l="-105483" r="-105483" b="-39557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467777" y="2595258"/>
            <a:ext cx="9221182" cy="2523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0"/>
              </a:lnSpc>
            </a:pPr>
            <a:r>
              <a:rPr lang="en-US" sz="7300" dirty="0">
                <a:solidFill>
                  <a:srgbClr val="1F2D36"/>
                </a:solidFill>
                <a:latin typeface="Glacial Indifference"/>
              </a:rPr>
              <a:t>3-5 Long Term Care Bilingual BINGO</a:t>
            </a:r>
          </a:p>
        </p:txBody>
      </p:sp>
      <p:sp>
        <p:nvSpPr>
          <p:cNvPr id="11" name="Freeform 11"/>
          <p:cNvSpPr/>
          <p:nvPr/>
        </p:nvSpPr>
        <p:spPr>
          <a:xfrm>
            <a:off x="8838340" y="1176285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753506">
            <a:off x="1808558" y="5233856"/>
            <a:ext cx="5626944" cy="1322332"/>
          </a:xfrm>
          <a:custGeom>
            <a:avLst/>
            <a:gdLst/>
            <a:ahLst/>
            <a:cxnLst/>
            <a:rect l="l" t="t" r="r" b="b"/>
            <a:pathLst>
              <a:path w="5626944" h="1322332">
                <a:moveTo>
                  <a:pt x="0" y="0"/>
                </a:moveTo>
                <a:lnTo>
                  <a:pt x="5626944" y="0"/>
                </a:lnTo>
                <a:lnTo>
                  <a:pt x="5626944" y="1322331"/>
                </a:lnTo>
                <a:lnTo>
                  <a:pt x="0" y="13223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39565" y="158558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1" y="0"/>
                </a:lnTo>
                <a:lnTo>
                  <a:pt x="2985091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92570" y="-1870805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515884" y="2491109"/>
            <a:ext cx="4432897" cy="5300877"/>
          </a:xfrm>
          <a:custGeom>
            <a:avLst/>
            <a:gdLst/>
            <a:ahLst/>
            <a:cxnLst/>
            <a:rect l="l" t="t" r="r" b="b"/>
            <a:pathLst>
              <a:path w="4432897" h="5300877">
                <a:moveTo>
                  <a:pt x="0" y="0"/>
                </a:moveTo>
                <a:lnTo>
                  <a:pt x="4432897" y="0"/>
                </a:lnTo>
                <a:lnTo>
                  <a:pt x="4432897" y="5300878"/>
                </a:lnTo>
                <a:lnTo>
                  <a:pt x="0" y="53008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1126" y="132021"/>
            <a:ext cx="747564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2162" y="-1849206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301615" y="2447289"/>
            <a:ext cx="4442712" cy="5392422"/>
          </a:xfrm>
          <a:custGeom>
            <a:avLst/>
            <a:gdLst/>
            <a:ahLst/>
            <a:cxnLst/>
            <a:rect l="l" t="t" r="r" b="b"/>
            <a:pathLst>
              <a:path w="4442712" h="5392422">
                <a:moveTo>
                  <a:pt x="0" y="0"/>
                </a:moveTo>
                <a:lnTo>
                  <a:pt x="4442713" y="0"/>
                </a:lnTo>
                <a:lnTo>
                  <a:pt x="4442713" y="5392422"/>
                </a:lnTo>
                <a:lnTo>
                  <a:pt x="0" y="5392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3894" y="132021"/>
            <a:ext cx="779264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78964" y="-1870805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196091" y="2335092"/>
            <a:ext cx="4426401" cy="4948962"/>
          </a:xfrm>
          <a:custGeom>
            <a:avLst/>
            <a:gdLst/>
            <a:ahLst/>
            <a:cxnLst/>
            <a:rect l="l" t="t" r="r" b="b"/>
            <a:pathLst>
              <a:path w="4426401" h="4948962">
                <a:moveTo>
                  <a:pt x="0" y="0"/>
                </a:moveTo>
                <a:lnTo>
                  <a:pt x="4426401" y="0"/>
                </a:lnTo>
                <a:lnTo>
                  <a:pt x="4426401" y="4948963"/>
                </a:lnTo>
                <a:lnTo>
                  <a:pt x="0" y="494896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864" y="132021"/>
            <a:ext cx="873323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08556" y="-1870805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371435" y="2341179"/>
            <a:ext cx="4250941" cy="5246791"/>
          </a:xfrm>
          <a:custGeom>
            <a:avLst/>
            <a:gdLst/>
            <a:ahLst/>
            <a:cxnLst/>
            <a:rect l="l" t="t" r="r" b="b"/>
            <a:pathLst>
              <a:path w="4250941" h="5246791">
                <a:moveTo>
                  <a:pt x="0" y="0"/>
                </a:moveTo>
                <a:lnTo>
                  <a:pt x="4250941" y="0"/>
                </a:lnTo>
                <a:lnTo>
                  <a:pt x="4250941" y="5246791"/>
                </a:lnTo>
                <a:lnTo>
                  <a:pt x="0" y="52467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9503" y="132021"/>
            <a:ext cx="788045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3228" y="-1923469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471097" y="2491109"/>
            <a:ext cx="4410123" cy="5405463"/>
          </a:xfrm>
          <a:custGeom>
            <a:avLst/>
            <a:gdLst/>
            <a:ahLst/>
            <a:cxnLst/>
            <a:rect l="l" t="t" r="r" b="b"/>
            <a:pathLst>
              <a:path w="4410123" h="5405463">
                <a:moveTo>
                  <a:pt x="0" y="0"/>
                </a:moveTo>
                <a:lnTo>
                  <a:pt x="4410123" y="0"/>
                </a:lnTo>
                <a:lnTo>
                  <a:pt x="4410123" y="5405464"/>
                </a:lnTo>
                <a:lnTo>
                  <a:pt x="0" y="54054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3653" y="132021"/>
            <a:ext cx="819745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8465" y="-1988265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6675" y="132021"/>
            <a:ext cx="793700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7</a:t>
            </a:r>
          </a:p>
        </p:txBody>
      </p:sp>
      <p:sp>
        <p:nvSpPr>
          <p:cNvPr id="11" name="Freeform 11"/>
          <p:cNvSpPr/>
          <p:nvPr/>
        </p:nvSpPr>
        <p:spPr>
          <a:xfrm>
            <a:off x="7194888" y="3139013"/>
            <a:ext cx="4416592" cy="5391289"/>
          </a:xfrm>
          <a:custGeom>
            <a:avLst/>
            <a:gdLst/>
            <a:ahLst/>
            <a:cxnLst/>
            <a:rect l="l" t="t" r="r" b="b"/>
            <a:pathLst>
              <a:path w="4416592" h="5391289">
                <a:moveTo>
                  <a:pt x="0" y="0"/>
                </a:moveTo>
                <a:lnTo>
                  <a:pt x="4416592" y="0"/>
                </a:lnTo>
                <a:lnTo>
                  <a:pt x="4416592" y="5391289"/>
                </a:lnTo>
                <a:lnTo>
                  <a:pt x="0" y="539128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3228" y="-1923469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60815" y="2475779"/>
            <a:ext cx="4566370" cy="5335443"/>
          </a:xfrm>
          <a:custGeom>
            <a:avLst/>
            <a:gdLst/>
            <a:ahLst/>
            <a:cxnLst/>
            <a:rect l="l" t="t" r="r" b="b"/>
            <a:pathLst>
              <a:path w="4566370" h="5335443">
                <a:moveTo>
                  <a:pt x="0" y="0"/>
                </a:moveTo>
                <a:lnTo>
                  <a:pt x="4566370" y="0"/>
                </a:lnTo>
                <a:lnTo>
                  <a:pt x="4566370" y="5335442"/>
                </a:lnTo>
                <a:lnTo>
                  <a:pt x="0" y="533544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1615" y="132021"/>
            <a:ext cx="803821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3228" y="-1923469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71154" y="2477122"/>
            <a:ext cx="4545692" cy="5332755"/>
          </a:xfrm>
          <a:custGeom>
            <a:avLst/>
            <a:gdLst/>
            <a:ahLst/>
            <a:cxnLst/>
            <a:rect l="l" t="t" r="r" b="b"/>
            <a:pathLst>
              <a:path w="4545692" h="5332755">
                <a:moveTo>
                  <a:pt x="0" y="0"/>
                </a:moveTo>
                <a:lnTo>
                  <a:pt x="4545692" y="0"/>
                </a:lnTo>
                <a:lnTo>
                  <a:pt x="4545692" y="5332756"/>
                </a:lnTo>
                <a:lnTo>
                  <a:pt x="0" y="533275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3653" y="132021"/>
            <a:ext cx="819745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3228" y="-1923469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779266" y="3335974"/>
            <a:ext cx="4729469" cy="5316575"/>
          </a:xfrm>
          <a:custGeom>
            <a:avLst/>
            <a:gdLst/>
            <a:ahLst/>
            <a:cxnLst/>
            <a:rect l="l" t="t" r="r" b="b"/>
            <a:pathLst>
              <a:path w="4729469" h="5316575">
                <a:moveTo>
                  <a:pt x="0" y="0"/>
                </a:moveTo>
                <a:lnTo>
                  <a:pt x="4729468" y="0"/>
                </a:lnTo>
                <a:lnTo>
                  <a:pt x="4729468" y="5316575"/>
                </a:lnTo>
                <a:lnTo>
                  <a:pt x="0" y="53165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2059" y="132021"/>
            <a:ext cx="1322933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10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3228" y="-1923469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779266" y="2485212"/>
            <a:ext cx="4729469" cy="5316575"/>
          </a:xfrm>
          <a:custGeom>
            <a:avLst/>
            <a:gdLst/>
            <a:ahLst/>
            <a:cxnLst/>
            <a:rect l="l" t="t" r="r" b="b"/>
            <a:pathLst>
              <a:path w="4729469" h="5316575">
                <a:moveTo>
                  <a:pt x="0" y="0"/>
                </a:moveTo>
                <a:lnTo>
                  <a:pt x="4729468" y="0"/>
                </a:lnTo>
                <a:lnTo>
                  <a:pt x="4729468" y="5316576"/>
                </a:lnTo>
                <a:lnTo>
                  <a:pt x="0" y="531657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1254" y="88824"/>
            <a:ext cx="864543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-1866900"/>
            <a:ext cx="21717000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flipV="1">
            <a:off x="9124950" y="4358728"/>
            <a:ext cx="0" cy="569085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9525000" y="162166"/>
            <a:ext cx="4075771" cy="1834097"/>
          </a:xfrm>
          <a:custGeom>
            <a:avLst/>
            <a:gdLst/>
            <a:ahLst/>
            <a:cxnLst/>
            <a:rect l="l" t="t" r="r" b="b"/>
            <a:pathLst>
              <a:path w="4075771" h="1834097">
                <a:moveTo>
                  <a:pt x="0" y="0"/>
                </a:moveTo>
                <a:lnTo>
                  <a:pt x="4075771" y="0"/>
                </a:lnTo>
                <a:lnTo>
                  <a:pt x="4075771" y="1834097"/>
                </a:lnTo>
                <a:lnTo>
                  <a:pt x="0" y="1834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2245049"/>
            <a:ext cx="16230600" cy="1825942"/>
          </a:xfrm>
          <a:custGeom>
            <a:avLst/>
            <a:gdLst/>
            <a:ahLst/>
            <a:cxnLst/>
            <a:rect l="l" t="t" r="r" b="b"/>
            <a:pathLst>
              <a:path w="16230600" h="1825942">
                <a:moveTo>
                  <a:pt x="0" y="0"/>
                </a:moveTo>
                <a:lnTo>
                  <a:pt x="16230600" y="0"/>
                </a:lnTo>
                <a:lnTo>
                  <a:pt x="16230600" y="1825942"/>
                </a:lnTo>
                <a:lnTo>
                  <a:pt x="0" y="18259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84248" y="5666657"/>
            <a:ext cx="2351975" cy="2917178"/>
          </a:xfrm>
          <a:custGeom>
            <a:avLst/>
            <a:gdLst/>
            <a:ahLst/>
            <a:cxnLst/>
            <a:rect l="l" t="t" r="r" b="b"/>
            <a:pathLst>
              <a:path w="2351975" h="2917178">
                <a:moveTo>
                  <a:pt x="0" y="0"/>
                </a:moveTo>
                <a:lnTo>
                  <a:pt x="2351975" y="0"/>
                </a:lnTo>
                <a:lnTo>
                  <a:pt x="2351975" y="2917178"/>
                </a:lnTo>
                <a:lnTo>
                  <a:pt x="0" y="29171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528237" y="5864050"/>
            <a:ext cx="2764511" cy="2657386"/>
          </a:xfrm>
          <a:custGeom>
            <a:avLst/>
            <a:gdLst/>
            <a:ahLst/>
            <a:cxnLst/>
            <a:rect l="l" t="t" r="r" b="b"/>
            <a:pathLst>
              <a:path w="2764511" h="2657386">
                <a:moveTo>
                  <a:pt x="0" y="0"/>
                </a:moveTo>
                <a:lnTo>
                  <a:pt x="2764510" y="0"/>
                </a:lnTo>
                <a:lnTo>
                  <a:pt x="2764510" y="2657386"/>
                </a:lnTo>
                <a:lnTo>
                  <a:pt x="0" y="265738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048000" y="159703"/>
            <a:ext cx="6214006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Glacial Indifference Bold"/>
              </a:rPr>
              <a:t>Interactive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30313" y="2600844"/>
            <a:ext cx="15427375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Glacial Indifference Bold"/>
              </a:rPr>
              <a:t>How many Long Term Care Homes are in New Brunswick?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85958" y="4206328"/>
            <a:ext cx="2450265" cy="1309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8"/>
              </a:lnSpc>
            </a:pPr>
            <a:r>
              <a:rPr lang="en-US" sz="7599">
                <a:solidFill>
                  <a:srgbClr val="000000"/>
                </a:solidFill>
                <a:latin typeface="Glacial Indifference"/>
              </a:rPr>
              <a:t>75-80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17005" y="8802910"/>
            <a:ext cx="418817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lacial Indifference"/>
              </a:rPr>
              <a:t>Stand On Your Tiptoes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359665" y="4206328"/>
            <a:ext cx="3101653" cy="1309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8"/>
              </a:lnSpc>
            </a:pPr>
            <a:r>
              <a:rPr lang="en-US" sz="7599">
                <a:solidFill>
                  <a:srgbClr val="000000"/>
                </a:solidFill>
                <a:latin typeface="Glacial Indifference"/>
              </a:rPr>
              <a:t>100-105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403384" y="8802910"/>
            <a:ext cx="301421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lacial Indifference"/>
              </a:rPr>
              <a:t>Touch Your Toes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3228" y="-1923469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83399" y="2457101"/>
            <a:ext cx="4521202" cy="5372798"/>
          </a:xfrm>
          <a:custGeom>
            <a:avLst/>
            <a:gdLst/>
            <a:ahLst/>
            <a:cxnLst/>
            <a:rect l="l" t="t" r="r" b="b"/>
            <a:pathLst>
              <a:path w="4521202" h="5372798">
                <a:moveTo>
                  <a:pt x="0" y="0"/>
                </a:moveTo>
                <a:lnTo>
                  <a:pt x="4521202" y="0"/>
                </a:lnTo>
                <a:lnTo>
                  <a:pt x="4521202" y="5372798"/>
                </a:lnTo>
                <a:lnTo>
                  <a:pt x="0" y="537279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3645" y="88824"/>
            <a:ext cx="1179761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12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3228" y="-1923469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79527" y="2463743"/>
            <a:ext cx="4528947" cy="5359515"/>
          </a:xfrm>
          <a:custGeom>
            <a:avLst/>
            <a:gdLst/>
            <a:ahLst/>
            <a:cxnLst/>
            <a:rect l="l" t="t" r="r" b="b"/>
            <a:pathLst>
              <a:path w="4528947" h="5359515">
                <a:moveTo>
                  <a:pt x="0" y="0"/>
                </a:moveTo>
                <a:lnTo>
                  <a:pt x="4528946" y="0"/>
                </a:lnTo>
                <a:lnTo>
                  <a:pt x="4528946" y="5359514"/>
                </a:lnTo>
                <a:lnTo>
                  <a:pt x="0" y="535951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7721" y="88824"/>
            <a:ext cx="1211610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13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3228" y="-1923469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24090" y="2462412"/>
            <a:ext cx="4439820" cy="5362176"/>
          </a:xfrm>
          <a:custGeom>
            <a:avLst/>
            <a:gdLst/>
            <a:ahLst/>
            <a:cxnLst/>
            <a:rect l="l" t="t" r="r" b="b"/>
            <a:pathLst>
              <a:path w="4439820" h="5362176">
                <a:moveTo>
                  <a:pt x="0" y="0"/>
                </a:moveTo>
                <a:lnTo>
                  <a:pt x="4439820" y="0"/>
                </a:lnTo>
                <a:lnTo>
                  <a:pt x="4439820" y="5362176"/>
                </a:lnTo>
                <a:lnTo>
                  <a:pt x="0" y="536217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0765" y="88824"/>
            <a:ext cx="1305520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14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3228" y="-1923469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50451" y="2465075"/>
            <a:ext cx="4587098" cy="5356850"/>
          </a:xfrm>
          <a:custGeom>
            <a:avLst/>
            <a:gdLst/>
            <a:ahLst/>
            <a:cxnLst/>
            <a:rect l="l" t="t" r="r" b="b"/>
            <a:pathLst>
              <a:path w="4587098" h="5356850">
                <a:moveTo>
                  <a:pt x="0" y="0"/>
                </a:moveTo>
                <a:lnTo>
                  <a:pt x="4587098" y="0"/>
                </a:lnTo>
                <a:lnTo>
                  <a:pt x="4587098" y="5356850"/>
                </a:lnTo>
                <a:lnTo>
                  <a:pt x="0" y="535685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3405" y="88824"/>
            <a:ext cx="1220242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15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0030" y="-2009864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738004" y="2496072"/>
            <a:ext cx="4993763" cy="5494868"/>
          </a:xfrm>
          <a:custGeom>
            <a:avLst/>
            <a:gdLst/>
            <a:ahLst/>
            <a:cxnLst/>
            <a:rect l="l" t="t" r="r" b="b"/>
            <a:pathLst>
              <a:path w="4993763" h="5494868">
                <a:moveTo>
                  <a:pt x="0" y="0"/>
                </a:moveTo>
                <a:lnTo>
                  <a:pt x="4993764" y="0"/>
                </a:lnTo>
                <a:lnTo>
                  <a:pt x="4993764" y="5494868"/>
                </a:lnTo>
                <a:lnTo>
                  <a:pt x="0" y="549486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7480" y="88824"/>
            <a:ext cx="1252091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16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3636" y="-2096258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40850" y="2446540"/>
            <a:ext cx="4848517" cy="5935254"/>
          </a:xfrm>
          <a:custGeom>
            <a:avLst/>
            <a:gdLst/>
            <a:ahLst/>
            <a:cxnLst/>
            <a:rect l="l" t="t" r="r" b="b"/>
            <a:pathLst>
              <a:path w="4848517" h="5935254">
                <a:moveTo>
                  <a:pt x="0" y="0"/>
                </a:moveTo>
                <a:lnTo>
                  <a:pt x="4848517" y="0"/>
                </a:lnTo>
                <a:lnTo>
                  <a:pt x="4848517" y="5935254"/>
                </a:lnTo>
                <a:lnTo>
                  <a:pt x="0" y="59352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0503" y="88824"/>
            <a:ext cx="1226046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17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8465" y="-2377041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04237" y="2447856"/>
            <a:ext cx="4659021" cy="5869372"/>
          </a:xfrm>
          <a:custGeom>
            <a:avLst/>
            <a:gdLst/>
            <a:ahLst/>
            <a:cxnLst/>
            <a:rect l="l" t="t" r="r" b="b"/>
            <a:pathLst>
              <a:path w="4659021" h="5869372">
                <a:moveTo>
                  <a:pt x="0" y="0"/>
                </a:moveTo>
                <a:lnTo>
                  <a:pt x="4659021" y="0"/>
                </a:lnTo>
                <a:lnTo>
                  <a:pt x="4659021" y="5869372"/>
                </a:lnTo>
                <a:lnTo>
                  <a:pt x="0" y="586937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5442" y="88824"/>
            <a:ext cx="1236166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18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8465" y="-2377041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45981" y="2471755"/>
            <a:ext cx="5007168" cy="5821482"/>
          </a:xfrm>
          <a:custGeom>
            <a:avLst/>
            <a:gdLst/>
            <a:ahLst/>
            <a:cxnLst/>
            <a:rect l="l" t="t" r="r" b="b"/>
            <a:pathLst>
              <a:path w="5007168" h="5821482">
                <a:moveTo>
                  <a:pt x="0" y="0"/>
                </a:moveTo>
                <a:lnTo>
                  <a:pt x="5007168" y="0"/>
                </a:lnTo>
                <a:lnTo>
                  <a:pt x="5007168" y="5821482"/>
                </a:lnTo>
                <a:lnTo>
                  <a:pt x="0" y="582148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7480" y="88824"/>
            <a:ext cx="1252091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19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8465" y="-2377041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36176" y="153094"/>
            <a:ext cx="2286357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30078" y="2471755"/>
            <a:ext cx="4967686" cy="5735885"/>
          </a:xfrm>
          <a:custGeom>
            <a:avLst/>
            <a:gdLst/>
            <a:ahLst/>
            <a:cxnLst/>
            <a:rect l="l" t="t" r="r" b="b"/>
            <a:pathLst>
              <a:path w="4967686" h="5735885">
                <a:moveTo>
                  <a:pt x="0" y="0"/>
                </a:moveTo>
                <a:lnTo>
                  <a:pt x="4967686" y="0"/>
                </a:lnTo>
                <a:lnTo>
                  <a:pt x="4967686" y="5735885"/>
                </a:lnTo>
                <a:lnTo>
                  <a:pt x="0" y="573588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3400" y="88824"/>
            <a:ext cx="1739126" cy="1949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 dirty="0">
                <a:solidFill>
                  <a:srgbClr val="FEFEFE"/>
                </a:solidFill>
                <a:latin typeface="Glacial Indifference Bold"/>
              </a:rPr>
              <a:t>20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5675" y="-2506633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28770" y="2475779"/>
            <a:ext cx="5014144" cy="5777543"/>
          </a:xfrm>
          <a:custGeom>
            <a:avLst/>
            <a:gdLst/>
            <a:ahLst/>
            <a:cxnLst/>
            <a:rect l="l" t="t" r="r" b="b"/>
            <a:pathLst>
              <a:path w="5014144" h="5777543">
                <a:moveTo>
                  <a:pt x="0" y="0"/>
                </a:moveTo>
                <a:lnTo>
                  <a:pt x="5014144" y="0"/>
                </a:lnTo>
                <a:lnTo>
                  <a:pt x="5014144" y="5777543"/>
                </a:lnTo>
                <a:lnTo>
                  <a:pt x="0" y="577754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3645" y="88824"/>
            <a:ext cx="1179761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08556" y="-1870805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525000" y="162166"/>
            <a:ext cx="4075771" cy="1834097"/>
          </a:xfrm>
          <a:custGeom>
            <a:avLst/>
            <a:gdLst/>
            <a:ahLst/>
            <a:cxnLst/>
            <a:rect l="l" t="t" r="r" b="b"/>
            <a:pathLst>
              <a:path w="4075771" h="1834097">
                <a:moveTo>
                  <a:pt x="0" y="0"/>
                </a:moveTo>
                <a:lnTo>
                  <a:pt x="4075771" y="0"/>
                </a:lnTo>
                <a:lnTo>
                  <a:pt x="4075771" y="1834097"/>
                </a:lnTo>
                <a:lnTo>
                  <a:pt x="0" y="1834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2245049"/>
            <a:ext cx="16230600" cy="1825942"/>
          </a:xfrm>
          <a:custGeom>
            <a:avLst/>
            <a:gdLst/>
            <a:ahLst/>
            <a:cxnLst/>
            <a:rect l="l" t="t" r="r" b="b"/>
            <a:pathLst>
              <a:path w="16230600" h="1825942">
                <a:moveTo>
                  <a:pt x="0" y="0"/>
                </a:moveTo>
                <a:lnTo>
                  <a:pt x="16230600" y="0"/>
                </a:lnTo>
                <a:lnTo>
                  <a:pt x="16230600" y="1825942"/>
                </a:lnTo>
                <a:lnTo>
                  <a:pt x="0" y="18259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536283" y="5969737"/>
            <a:ext cx="2351975" cy="2917178"/>
          </a:xfrm>
          <a:custGeom>
            <a:avLst/>
            <a:gdLst/>
            <a:ahLst/>
            <a:cxnLst/>
            <a:rect l="l" t="t" r="r" b="b"/>
            <a:pathLst>
              <a:path w="2351975" h="2917178">
                <a:moveTo>
                  <a:pt x="0" y="0"/>
                </a:moveTo>
                <a:lnTo>
                  <a:pt x="2351975" y="0"/>
                </a:lnTo>
                <a:lnTo>
                  <a:pt x="2351975" y="2917178"/>
                </a:lnTo>
                <a:lnTo>
                  <a:pt x="0" y="29171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09800" y="5377107"/>
            <a:ext cx="7315200" cy="1920240"/>
          </a:xfrm>
          <a:custGeom>
            <a:avLst/>
            <a:gdLst/>
            <a:ahLst/>
            <a:cxnLst/>
            <a:rect l="l" t="t" r="r" b="b"/>
            <a:pathLst>
              <a:path w="7315200" h="1920240">
                <a:moveTo>
                  <a:pt x="0" y="0"/>
                </a:moveTo>
                <a:lnTo>
                  <a:pt x="7315200" y="0"/>
                </a:lnTo>
                <a:lnTo>
                  <a:pt x="7315200" y="1920240"/>
                </a:lnTo>
                <a:lnTo>
                  <a:pt x="0" y="19202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200400" y="159703"/>
            <a:ext cx="6061606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Glacial Indifference Bold"/>
              </a:rPr>
              <a:t>Interactive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30313" y="2600844"/>
            <a:ext cx="15427375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Glacial Indifference Bold"/>
              </a:rPr>
              <a:t>How many Long Term Care Homes are in New Brunswick?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87138" y="4412513"/>
            <a:ext cx="2450265" cy="1309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8"/>
              </a:lnSpc>
            </a:pPr>
            <a:r>
              <a:rPr lang="en-US" sz="7599">
                <a:solidFill>
                  <a:srgbClr val="000000"/>
                </a:solidFill>
                <a:latin typeface="Glacial Indifference"/>
              </a:rPr>
              <a:t>75-80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765817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08392" y="2473095"/>
            <a:ext cx="5630315" cy="6437391"/>
          </a:xfrm>
          <a:custGeom>
            <a:avLst/>
            <a:gdLst/>
            <a:ahLst/>
            <a:cxnLst/>
            <a:rect l="l" t="t" r="r" b="b"/>
            <a:pathLst>
              <a:path w="5630315" h="6437391">
                <a:moveTo>
                  <a:pt x="0" y="0"/>
                </a:moveTo>
                <a:lnTo>
                  <a:pt x="5630315" y="0"/>
                </a:lnTo>
                <a:lnTo>
                  <a:pt x="5630315" y="6437391"/>
                </a:lnTo>
                <a:lnTo>
                  <a:pt x="0" y="64373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9600" y="88824"/>
            <a:ext cx="1591415" cy="1949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 dirty="0">
                <a:solidFill>
                  <a:srgbClr val="FEFEFE"/>
                </a:solidFill>
                <a:latin typeface="Glacial Indifference Bold"/>
              </a:rPr>
              <a:t>22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765817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736297" y="2489275"/>
            <a:ext cx="5681087" cy="6262768"/>
          </a:xfrm>
          <a:custGeom>
            <a:avLst/>
            <a:gdLst/>
            <a:ahLst/>
            <a:cxnLst/>
            <a:rect l="l" t="t" r="r" b="b"/>
            <a:pathLst>
              <a:path w="5681087" h="6262768">
                <a:moveTo>
                  <a:pt x="0" y="0"/>
                </a:moveTo>
                <a:lnTo>
                  <a:pt x="5681087" y="0"/>
                </a:lnTo>
                <a:lnTo>
                  <a:pt x="5681087" y="6262768"/>
                </a:lnTo>
                <a:lnTo>
                  <a:pt x="0" y="626276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9600" y="88824"/>
            <a:ext cx="1607265" cy="1949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 dirty="0">
                <a:solidFill>
                  <a:srgbClr val="FEFEFE"/>
                </a:solidFill>
                <a:latin typeface="Glacial Indifference Bold"/>
              </a:rPr>
              <a:t>23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765817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796281" y="2496072"/>
            <a:ext cx="5160928" cy="5819770"/>
          </a:xfrm>
          <a:custGeom>
            <a:avLst/>
            <a:gdLst/>
            <a:ahLst/>
            <a:cxnLst/>
            <a:rect l="l" t="t" r="r" b="b"/>
            <a:pathLst>
              <a:path w="5160928" h="5819770">
                <a:moveTo>
                  <a:pt x="0" y="0"/>
                </a:moveTo>
                <a:lnTo>
                  <a:pt x="5160928" y="0"/>
                </a:lnTo>
                <a:lnTo>
                  <a:pt x="5160928" y="5819771"/>
                </a:lnTo>
                <a:lnTo>
                  <a:pt x="0" y="581977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3400" y="88824"/>
            <a:ext cx="1730494" cy="1949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 dirty="0">
                <a:solidFill>
                  <a:srgbClr val="FEFEFE"/>
                </a:solidFill>
                <a:latin typeface="Glacial Indifference Bold"/>
              </a:rPr>
              <a:t>24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765817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796281" y="2496072"/>
            <a:ext cx="5160928" cy="5819770"/>
          </a:xfrm>
          <a:custGeom>
            <a:avLst/>
            <a:gdLst/>
            <a:ahLst/>
            <a:cxnLst/>
            <a:rect l="l" t="t" r="r" b="b"/>
            <a:pathLst>
              <a:path w="5160928" h="5819770">
                <a:moveTo>
                  <a:pt x="0" y="0"/>
                </a:moveTo>
                <a:lnTo>
                  <a:pt x="5160928" y="0"/>
                </a:lnTo>
                <a:lnTo>
                  <a:pt x="5160928" y="5819771"/>
                </a:lnTo>
                <a:lnTo>
                  <a:pt x="0" y="581977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3400" y="88824"/>
            <a:ext cx="1730494" cy="1949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 dirty="0">
                <a:solidFill>
                  <a:srgbClr val="FEFEFE"/>
                </a:solidFill>
                <a:latin typeface="Glacial Indifference Bold"/>
              </a:rPr>
              <a:t>24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6562" y="-2011243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6077536" y="3925805"/>
            <a:ext cx="6132927" cy="147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39"/>
              </a:lnSpc>
            </a:pPr>
            <a:r>
              <a:rPr lang="en-US" sz="8599" dirty="0">
                <a:solidFill>
                  <a:srgbClr val="1F2D36"/>
                </a:solidFill>
                <a:latin typeface="Glacial Indifference Bold Italics"/>
              </a:rPr>
              <a:t>Thank You!</a:t>
            </a:r>
          </a:p>
        </p:txBody>
      </p:sp>
      <p:sp>
        <p:nvSpPr>
          <p:cNvPr id="7" name="Freeform 7"/>
          <p:cNvSpPr/>
          <p:nvPr/>
        </p:nvSpPr>
        <p:spPr>
          <a:xfrm rot="753506">
            <a:off x="7321766" y="5168405"/>
            <a:ext cx="3950338" cy="928329"/>
          </a:xfrm>
          <a:custGeom>
            <a:avLst/>
            <a:gdLst/>
            <a:ahLst/>
            <a:cxnLst/>
            <a:rect l="l" t="t" r="r" b="b"/>
            <a:pathLst>
              <a:path w="3950338" h="928329">
                <a:moveTo>
                  <a:pt x="0" y="0"/>
                </a:moveTo>
                <a:lnTo>
                  <a:pt x="3950338" y="0"/>
                </a:lnTo>
                <a:lnTo>
                  <a:pt x="3950338" y="928329"/>
                </a:lnTo>
                <a:lnTo>
                  <a:pt x="0" y="9283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926555" y="3895454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1" y="0"/>
                </a:lnTo>
                <a:lnTo>
                  <a:pt x="1244811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845169" y="8855997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1" y="0"/>
                </a:lnTo>
                <a:lnTo>
                  <a:pt x="2985091" y="804606"/>
                </a:lnTo>
                <a:lnTo>
                  <a:pt x="0" y="8046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76121" y="9098084"/>
            <a:ext cx="1867555" cy="562519"/>
          </a:xfrm>
          <a:custGeom>
            <a:avLst/>
            <a:gdLst/>
            <a:ahLst/>
            <a:cxnLst/>
            <a:rect l="l" t="t" r="r" b="b"/>
            <a:pathLst>
              <a:path w="1867555" h="562519">
                <a:moveTo>
                  <a:pt x="0" y="0"/>
                </a:moveTo>
                <a:lnTo>
                  <a:pt x="1867555" y="0"/>
                </a:lnTo>
                <a:lnTo>
                  <a:pt x="1867555" y="562519"/>
                </a:lnTo>
                <a:lnTo>
                  <a:pt x="0" y="56251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807" r="-1807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2410" y="8388031"/>
            <a:ext cx="1692711" cy="1426016"/>
            <a:chOff x="0" y="0"/>
            <a:chExt cx="2256949" cy="1901355"/>
          </a:xfrm>
        </p:grpSpPr>
        <p:sp>
          <p:nvSpPr>
            <p:cNvPr id="13" name="Freeform 13"/>
            <p:cNvSpPr/>
            <p:nvPr/>
          </p:nvSpPr>
          <p:spPr>
            <a:xfrm>
              <a:off x="583673" y="1288454"/>
              <a:ext cx="1089602" cy="612901"/>
            </a:xfrm>
            <a:custGeom>
              <a:avLst/>
              <a:gdLst/>
              <a:ahLst/>
              <a:cxnLst/>
              <a:rect l="l" t="t" r="r" b="b"/>
              <a:pathLst>
                <a:path w="1089602" h="612901">
                  <a:moveTo>
                    <a:pt x="0" y="0"/>
                  </a:moveTo>
                  <a:lnTo>
                    <a:pt x="1089602" y="0"/>
                  </a:lnTo>
                  <a:lnTo>
                    <a:pt x="1089602" y="612901"/>
                  </a:lnTo>
                  <a:lnTo>
                    <a:pt x="0" y="612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45711" t="-9977" r="-35365" b="-91054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256949" cy="5348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34"/>
                </a:lnSpc>
              </a:pPr>
              <a:r>
                <a:rPr lang="en-US" sz="2453">
                  <a:solidFill>
                    <a:srgbClr val="000000"/>
                  </a:solidFill>
                  <a:latin typeface="Canva Sans Bold"/>
                </a:rPr>
                <a:t>N.B.A.N.H.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09462"/>
              <a:ext cx="2256949" cy="5348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34"/>
                </a:lnSpc>
              </a:pPr>
              <a:r>
                <a:rPr lang="en-US" sz="2453">
                  <a:solidFill>
                    <a:srgbClr val="000000"/>
                  </a:solidFill>
                  <a:latin typeface="Canva Sans Bold"/>
                </a:rPr>
                <a:t>A.F.S.N.B.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258130" y="8269668"/>
            <a:ext cx="1059514" cy="1662742"/>
          </a:xfrm>
          <a:custGeom>
            <a:avLst/>
            <a:gdLst/>
            <a:ahLst/>
            <a:cxnLst/>
            <a:rect l="l" t="t" r="r" b="b"/>
            <a:pathLst>
              <a:path w="1059514" h="1662742">
                <a:moveTo>
                  <a:pt x="0" y="0"/>
                </a:moveTo>
                <a:lnTo>
                  <a:pt x="1059515" y="0"/>
                </a:lnTo>
                <a:lnTo>
                  <a:pt x="1059515" y="1662741"/>
                </a:lnTo>
                <a:lnTo>
                  <a:pt x="0" y="166274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924927" y="3720625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1" y="0"/>
                </a:lnTo>
                <a:lnTo>
                  <a:pt x="1244811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08556" y="-1870805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flipV="1">
            <a:off x="9124950" y="4358728"/>
            <a:ext cx="0" cy="569085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9525000" y="162166"/>
            <a:ext cx="4075771" cy="1834097"/>
          </a:xfrm>
          <a:custGeom>
            <a:avLst/>
            <a:gdLst/>
            <a:ahLst/>
            <a:cxnLst/>
            <a:rect l="l" t="t" r="r" b="b"/>
            <a:pathLst>
              <a:path w="4075771" h="1834097">
                <a:moveTo>
                  <a:pt x="0" y="0"/>
                </a:moveTo>
                <a:lnTo>
                  <a:pt x="4075771" y="0"/>
                </a:lnTo>
                <a:lnTo>
                  <a:pt x="4075771" y="1834097"/>
                </a:lnTo>
                <a:lnTo>
                  <a:pt x="0" y="1834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2245049"/>
            <a:ext cx="16230600" cy="1825942"/>
          </a:xfrm>
          <a:custGeom>
            <a:avLst/>
            <a:gdLst/>
            <a:ahLst/>
            <a:cxnLst/>
            <a:rect l="l" t="t" r="r" b="b"/>
            <a:pathLst>
              <a:path w="16230600" h="1825942">
                <a:moveTo>
                  <a:pt x="0" y="0"/>
                </a:moveTo>
                <a:lnTo>
                  <a:pt x="16230600" y="0"/>
                </a:lnTo>
                <a:lnTo>
                  <a:pt x="16230600" y="1825942"/>
                </a:lnTo>
                <a:lnTo>
                  <a:pt x="0" y="18259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920585" y="5649693"/>
            <a:ext cx="2426994" cy="3219892"/>
          </a:xfrm>
          <a:custGeom>
            <a:avLst/>
            <a:gdLst/>
            <a:ahLst/>
            <a:cxnLst/>
            <a:rect l="l" t="t" r="r" b="b"/>
            <a:pathLst>
              <a:path w="2426994" h="3219892">
                <a:moveTo>
                  <a:pt x="0" y="0"/>
                </a:moveTo>
                <a:lnTo>
                  <a:pt x="2426994" y="0"/>
                </a:lnTo>
                <a:lnTo>
                  <a:pt x="2426994" y="3219892"/>
                </a:lnTo>
                <a:lnTo>
                  <a:pt x="0" y="321989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620730" y="5515901"/>
            <a:ext cx="2579524" cy="3456649"/>
          </a:xfrm>
          <a:custGeom>
            <a:avLst/>
            <a:gdLst/>
            <a:ahLst/>
            <a:cxnLst/>
            <a:rect l="l" t="t" r="r" b="b"/>
            <a:pathLst>
              <a:path w="2579524" h="3456649">
                <a:moveTo>
                  <a:pt x="0" y="0"/>
                </a:moveTo>
                <a:lnTo>
                  <a:pt x="2579524" y="0"/>
                </a:lnTo>
                <a:lnTo>
                  <a:pt x="2579524" y="3456649"/>
                </a:lnTo>
                <a:lnTo>
                  <a:pt x="0" y="34566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971800" y="159703"/>
            <a:ext cx="6290206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Glacial Indifference Bold"/>
              </a:rPr>
              <a:t>Interactive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8822" y="2338870"/>
            <a:ext cx="15950357" cy="155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</a:rPr>
              <a:t>How many residents are currently in Long Term Care Homes </a:t>
            </a:r>
          </a:p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</a:rPr>
              <a:t>in New Brunswick?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80618" y="4206328"/>
            <a:ext cx="4860946" cy="1309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8"/>
              </a:lnSpc>
            </a:pPr>
            <a:r>
              <a:rPr lang="en-US" sz="7599">
                <a:solidFill>
                  <a:srgbClr val="000000"/>
                </a:solidFill>
                <a:latin typeface="Glacial Indifference"/>
              </a:rPr>
              <a:t>About 9000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07391" y="9005162"/>
            <a:ext cx="325338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lacial Indifference"/>
              </a:rPr>
              <a:t>Small Arm Circles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61641" y="4206328"/>
            <a:ext cx="4897702" cy="1309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8"/>
              </a:lnSpc>
            </a:pPr>
            <a:r>
              <a:rPr lang="en-US" sz="7599">
                <a:solidFill>
                  <a:srgbClr val="000000"/>
                </a:solidFill>
                <a:latin typeface="Glacial Indifference"/>
              </a:rPr>
              <a:t>About 5000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57571" y="8934767"/>
            <a:ext cx="127337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lacial Indifference"/>
              </a:rPr>
              <a:t>Lunges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08556" y="-1870805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525000" y="162166"/>
            <a:ext cx="4075771" cy="1834097"/>
          </a:xfrm>
          <a:custGeom>
            <a:avLst/>
            <a:gdLst/>
            <a:ahLst/>
            <a:cxnLst/>
            <a:rect l="l" t="t" r="r" b="b"/>
            <a:pathLst>
              <a:path w="4075771" h="1834097">
                <a:moveTo>
                  <a:pt x="0" y="0"/>
                </a:moveTo>
                <a:lnTo>
                  <a:pt x="4075771" y="0"/>
                </a:lnTo>
                <a:lnTo>
                  <a:pt x="4075771" y="1834097"/>
                </a:lnTo>
                <a:lnTo>
                  <a:pt x="0" y="1834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2245049"/>
            <a:ext cx="16230600" cy="1825942"/>
          </a:xfrm>
          <a:custGeom>
            <a:avLst/>
            <a:gdLst/>
            <a:ahLst/>
            <a:cxnLst/>
            <a:rect l="l" t="t" r="r" b="b"/>
            <a:pathLst>
              <a:path w="16230600" h="1825942">
                <a:moveTo>
                  <a:pt x="0" y="0"/>
                </a:moveTo>
                <a:lnTo>
                  <a:pt x="16230600" y="0"/>
                </a:lnTo>
                <a:lnTo>
                  <a:pt x="16230600" y="1825942"/>
                </a:lnTo>
                <a:lnTo>
                  <a:pt x="0" y="18259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461641" y="5615189"/>
            <a:ext cx="2579524" cy="3456649"/>
          </a:xfrm>
          <a:custGeom>
            <a:avLst/>
            <a:gdLst/>
            <a:ahLst/>
            <a:cxnLst/>
            <a:rect l="l" t="t" r="r" b="b"/>
            <a:pathLst>
              <a:path w="2579524" h="3456649">
                <a:moveTo>
                  <a:pt x="0" y="0"/>
                </a:moveTo>
                <a:lnTo>
                  <a:pt x="2579524" y="0"/>
                </a:lnTo>
                <a:lnTo>
                  <a:pt x="2579524" y="3456648"/>
                </a:lnTo>
                <a:lnTo>
                  <a:pt x="0" y="345664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200400" y="159703"/>
            <a:ext cx="6061606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Glacial Indifference Bold"/>
              </a:rPr>
              <a:t>Interactive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68822" y="2338870"/>
            <a:ext cx="15950357" cy="155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</a:rPr>
              <a:t>How many residents are currently in Long Term Care Homes </a:t>
            </a:r>
          </a:p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</a:rPr>
              <a:t>in New Brunswick?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02552" y="4347216"/>
            <a:ext cx="4897702" cy="1309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8"/>
              </a:lnSpc>
            </a:pPr>
            <a:r>
              <a:rPr lang="en-US" sz="7599">
                <a:solidFill>
                  <a:srgbClr val="000000"/>
                </a:solidFill>
                <a:latin typeface="Glacial Indifference"/>
              </a:rPr>
              <a:t>About 5000</a:t>
            </a:r>
          </a:p>
        </p:txBody>
      </p:sp>
      <p:sp>
        <p:nvSpPr>
          <p:cNvPr id="14" name="Freeform 14"/>
          <p:cNvSpPr/>
          <p:nvPr/>
        </p:nvSpPr>
        <p:spPr>
          <a:xfrm>
            <a:off x="406294" y="5515901"/>
            <a:ext cx="7315200" cy="1920240"/>
          </a:xfrm>
          <a:custGeom>
            <a:avLst/>
            <a:gdLst/>
            <a:ahLst/>
            <a:cxnLst/>
            <a:rect l="l" t="t" r="r" b="b"/>
            <a:pathLst>
              <a:path w="7315200" h="1920240">
                <a:moveTo>
                  <a:pt x="0" y="0"/>
                </a:moveTo>
                <a:lnTo>
                  <a:pt x="7315200" y="0"/>
                </a:lnTo>
                <a:lnTo>
                  <a:pt x="7315200" y="1920240"/>
                </a:lnTo>
                <a:lnTo>
                  <a:pt x="0" y="19202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08556" y="-1870805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flipV="1">
            <a:off x="9124950" y="4358728"/>
            <a:ext cx="0" cy="569085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9525000" y="162166"/>
            <a:ext cx="4075771" cy="1834097"/>
          </a:xfrm>
          <a:custGeom>
            <a:avLst/>
            <a:gdLst/>
            <a:ahLst/>
            <a:cxnLst/>
            <a:rect l="l" t="t" r="r" b="b"/>
            <a:pathLst>
              <a:path w="4075771" h="1834097">
                <a:moveTo>
                  <a:pt x="0" y="0"/>
                </a:moveTo>
                <a:lnTo>
                  <a:pt x="4075771" y="0"/>
                </a:lnTo>
                <a:lnTo>
                  <a:pt x="4075771" y="1834097"/>
                </a:lnTo>
                <a:lnTo>
                  <a:pt x="0" y="1834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2245049"/>
            <a:ext cx="16230600" cy="1825942"/>
          </a:xfrm>
          <a:custGeom>
            <a:avLst/>
            <a:gdLst/>
            <a:ahLst/>
            <a:cxnLst/>
            <a:rect l="l" t="t" r="r" b="b"/>
            <a:pathLst>
              <a:path w="16230600" h="1825942">
                <a:moveTo>
                  <a:pt x="0" y="0"/>
                </a:moveTo>
                <a:lnTo>
                  <a:pt x="16230600" y="0"/>
                </a:lnTo>
                <a:lnTo>
                  <a:pt x="16230600" y="1825942"/>
                </a:lnTo>
                <a:lnTo>
                  <a:pt x="0" y="18259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69384" y="5515901"/>
            <a:ext cx="1702876" cy="3290581"/>
          </a:xfrm>
          <a:custGeom>
            <a:avLst/>
            <a:gdLst/>
            <a:ahLst/>
            <a:cxnLst/>
            <a:rect l="l" t="t" r="r" b="b"/>
            <a:pathLst>
              <a:path w="1702876" h="3290581">
                <a:moveTo>
                  <a:pt x="0" y="0"/>
                </a:moveTo>
                <a:lnTo>
                  <a:pt x="1702876" y="0"/>
                </a:lnTo>
                <a:lnTo>
                  <a:pt x="1702876" y="3290581"/>
                </a:lnTo>
                <a:lnTo>
                  <a:pt x="0" y="32905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172950" y="5654283"/>
            <a:ext cx="1796988" cy="3013817"/>
          </a:xfrm>
          <a:custGeom>
            <a:avLst/>
            <a:gdLst/>
            <a:ahLst/>
            <a:cxnLst/>
            <a:rect l="l" t="t" r="r" b="b"/>
            <a:pathLst>
              <a:path w="1796988" h="3013817">
                <a:moveTo>
                  <a:pt x="0" y="0"/>
                </a:moveTo>
                <a:lnTo>
                  <a:pt x="1796988" y="0"/>
                </a:lnTo>
                <a:lnTo>
                  <a:pt x="1796988" y="3013817"/>
                </a:lnTo>
                <a:lnTo>
                  <a:pt x="0" y="301381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200400" y="159703"/>
            <a:ext cx="6061606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Glacial Indifference Bold"/>
              </a:rPr>
              <a:t>Interactive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4962" y="2338870"/>
            <a:ext cx="16234087" cy="155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</a:rPr>
              <a:t>How many Long Term Care Professionals are currently working in Long Term Care Homes in New Brunswick?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30921" y="4206328"/>
            <a:ext cx="4960340" cy="1309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8"/>
              </a:lnSpc>
            </a:pPr>
            <a:r>
              <a:rPr lang="en-US" sz="7599">
                <a:solidFill>
                  <a:srgbClr val="000000"/>
                </a:solidFill>
                <a:latin typeface="Glacial Indifference"/>
              </a:rPr>
              <a:t>About 2000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823651" y="9005162"/>
            <a:ext cx="262086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lacial Indifference"/>
              </a:rPr>
              <a:t>Jumping Jacks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93938" y="4206328"/>
            <a:ext cx="4833107" cy="1309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8"/>
              </a:lnSpc>
            </a:pPr>
            <a:r>
              <a:rPr lang="en-US" sz="7599">
                <a:solidFill>
                  <a:srgbClr val="000000"/>
                </a:solidFill>
                <a:latin typeface="Glacial Indifference"/>
              </a:rPr>
              <a:t>About 7500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570717" y="8934767"/>
            <a:ext cx="284708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Glacial Indifference"/>
              </a:rPr>
              <a:t>Jog on the spot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08556" y="-1870805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525000" y="162166"/>
            <a:ext cx="4075771" cy="1834097"/>
          </a:xfrm>
          <a:custGeom>
            <a:avLst/>
            <a:gdLst/>
            <a:ahLst/>
            <a:cxnLst/>
            <a:rect l="l" t="t" r="r" b="b"/>
            <a:pathLst>
              <a:path w="4075771" h="1834097">
                <a:moveTo>
                  <a:pt x="0" y="0"/>
                </a:moveTo>
                <a:lnTo>
                  <a:pt x="4075771" y="0"/>
                </a:lnTo>
                <a:lnTo>
                  <a:pt x="4075771" y="1834097"/>
                </a:lnTo>
                <a:lnTo>
                  <a:pt x="0" y="1834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2245049"/>
            <a:ext cx="16230600" cy="1825942"/>
          </a:xfrm>
          <a:custGeom>
            <a:avLst/>
            <a:gdLst/>
            <a:ahLst/>
            <a:cxnLst/>
            <a:rect l="l" t="t" r="r" b="b"/>
            <a:pathLst>
              <a:path w="16230600" h="1825942">
                <a:moveTo>
                  <a:pt x="0" y="0"/>
                </a:moveTo>
                <a:lnTo>
                  <a:pt x="16230600" y="0"/>
                </a:lnTo>
                <a:lnTo>
                  <a:pt x="16230600" y="1825942"/>
                </a:lnTo>
                <a:lnTo>
                  <a:pt x="0" y="18259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400538" y="6546892"/>
            <a:ext cx="1796988" cy="3013817"/>
          </a:xfrm>
          <a:custGeom>
            <a:avLst/>
            <a:gdLst/>
            <a:ahLst/>
            <a:cxnLst/>
            <a:rect l="l" t="t" r="r" b="b"/>
            <a:pathLst>
              <a:path w="1796988" h="3013817">
                <a:moveTo>
                  <a:pt x="0" y="0"/>
                </a:moveTo>
                <a:lnTo>
                  <a:pt x="1796988" y="0"/>
                </a:lnTo>
                <a:lnTo>
                  <a:pt x="1796988" y="3013817"/>
                </a:lnTo>
                <a:lnTo>
                  <a:pt x="0" y="301381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276600" y="159703"/>
            <a:ext cx="5985406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Glacial Indifference Bold"/>
              </a:rPr>
              <a:t>Interactive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4962" y="2338870"/>
            <a:ext cx="16234087" cy="155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Glacial Indifference Bold"/>
              </a:rPr>
              <a:t>How many Long Term Care Professionals are currently working in Long Term Care Homes in New Brunswick?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19958" y="4785636"/>
            <a:ext cx="4833107" cy="1309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8"/>
              </a:lnSpc>
            </a:pPr>
            <a:r>
              <a:rPr lang="en-US" sz="7599">
                <a:solidFill>
                  <a:srgbClr val="000000"/>
                </a:solidFill>
                <a:latin typeface="Glacial Indifference"/>
              </a:rPr>
              <a:t>About 7500</a:t>
            </a:r>
          </a:p>
        </p:txBody>
      </p:sp>
      <p:sp>
        <p:nvSpPr>
          <p:cNvPr id="14" name="Freeform 14"/>
          <p:cNvSpPr/>
          <p:nvPr/>
        </p:nvSpPr>
        <p:spPr>
          <a:xfrm>
            <a:off x="1144962" y="5989881"/>
            <a:ext cx="7315200" cy="1920240"/>
          </a:xfrm>
          <a:custGeom>
            <a:avLst/>
            <a:gdLst/>
            <a:ahLst/>
            <a:cxnLst/>
            <a:rect l="l" t="t" r="r" b="b"/>
            <a:pathLst>
              <a:path w="7315200" h="1920240">
                <a:moveTo>
                  <a:pt x="0" y="0"/>
                </a:moveTo>
                <a:lnTo>
                  <a:pt x="7315200" y="0"/>
                </a:lnTo>
                <a:lnTo>
                  <a:pt x="7315200" y="1920240"/>
                </a:lnTo>
                <a:lnTo>
                  <a:pt x="0" y="19202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08556" y="-1870805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36903">
            <a:off x="1514277" y="2453790"/>
            <a:ext cx="4301614" cy="5962237"/>
          </a:xfrm>
          <a:custGeom>
            <a:avLst/>
            <a:gdLst/>
            <a:ahLst/>
            <a:cxnLst/>
            <a:rect l="l" t="t" r="r" b="b"/>
            <a:pathLst>
              <a:path w="4301614" h="5962237">
                <a:moveTo>
                  <a:pt x="0" y="0"/>
                </a:moveTo>
                <a:lnTo>
                  <a:pt x="4301614" y="0"/>
                </a:lnTo>
                <a:lnTo>
                  <a:pt x="4301614" y="5962238"/>
                </a:lnTo>
                <a:lnTo>
                  <a:pt x="0" y="59622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216090" y="625267"/>
            <a:ext cx="9455166" cy="2301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69"/>
              </a:lnSpc>
            </a:pPr>
            <a:r>
              <a:rPr lang="en-US" sz="13478">
                <a:solidFill>
                  <a:srgbClr val="000000"/>
                </a:solidFill>
                <a:latin typeface="Glacial Indifference Bold"/>
              </a:rPr>
              <a:t>BINGO TIME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81930" y="2761178"/>
            <a:ext cx="10398479" cy="5171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7901" lvl="1" indent="-528951">
              <a:lnSpc>
                <a:spcPts val="6859"/>
              </a:lnSpc>
              <a:buFont typeface="Arial"/>
              <a:buChar char="•"/>
            </a:pPr>
            <a:r>
              <a:rPr lang="en-US" sz="4899">
                <a:solidFill>
                  <a:srgbClr val="000000"/>
                </a:solidFill>
                <a:latin typeface="Glacial Indifference"/>
              </a:rPr>
              <a:t>Find a Partner or Play Solo</a:t>
            </a:r>
          </a:p>
          <a:p>
            <a:pPr marL="1057901" lvl="1" indent="-528951">
              <a:lnSpc>
                <a:spcPts val="6859"/>
              </a:lnSpc>
              <a:buFont typeface="Arial"/>
              <a:buChar char="•"/>
            </a:pPr>
            <a:r>
              <a:rPr lang="en-US" sz="4899">
                <a:solidFill>
                  <a:srgbClr val="000000"/>
                </a:solidFill>
                <a:latin typeface="Glacial Indifference"/>
              </a:rPr>
              <a:t>Card in front of you</a:t>
            </a:r>
          </a:p>
          <a:p>
            <a:pPr marL="1057901" lvl="1" indent="-528951">
              <a:lnSpc>
                <a:spcPts val="6859"/>
              </a:lnSpc>
              <a:buFont typeface="Arial"/>
              <a:buChar char="•"/>
            </a:pPr>
            <a:r>
              <a:rPr lang="en-US" sz="4899">
                <a:solidFill>
                  <a:srgbClr val="000000"/>
                </a:solidFill>
                <a:latin typeface="Glacial Indifference"/>
              </a:rPr>
              <a:t>Squares will be called in English &amp; French</a:t>
            </a:r>
          </a:p>
          <a:p>
            <a:pPr marL="1057901" lvl="1" indent="-528951">
              <a:lnSpc>
                <a:spcPts val="6859"/>
              </a:lnSpc>
              <a:buFont typeface="Arial"/>
              <a:buChar char="•"/>
            </a:pPr>
            <a:r>
              <a:rPr lang="en-US" sz="4899">
                <a:solidFill>
                  <a:srgbClr val="000000"/>
                </a:solidFill>
                <a:latin typeface="Glacial Indifference"/>
              </a:rPr>
              <a:t>Counters at your Fingertips</a:t>
            </a:r>
          </a:p>
          <a:p>
            <a:pPr marL="1057901" lvl="1" indent="-528951">
              <a:lnSpc>
                <a:spcPts val="6859"/>
              </a:lnSpc>
              <a:buFont typeface="Arial"/>
              <a:buChar char="•"/>
            </a:pPr>
            <a:r>
              <a:rPr lang="en-US" sz="4899">
                <a:solidFill>
                  <a:srgbClr val="000000"/>
                </a:solidFill>
                <a:latin typeface="Glacial Indifference"/>
              </a:rPr>
              <a:t>Cover Up FREE SPACE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08556" y="-1870805"/>
            <a:ext cx="23196858" cy="13360757"/>
            <a:chOff x="0" y="0"/>
            <a:chExt cx="30929145" cy="17814342"/>
          </a:xfrm>
        </p:grpSpPr>
        <p:sp>
          <p:nvSpPr>
            <p:cNvPr id="3" name="Freeform 3"/>
            <p:cNvSpPr/>
            <p:nvPr/>
          </p:nvSpPr>
          <p:spPr>
            <a:xfrm>
              <a:off x="8790893" y="12578536"/>
              <a:ext cx="11130146" cy="5235806"/>
            </a:xfrm>
            <a:custGeom>
              <a:avLst/>
              <a:gdLst/>
              <a:ahLst/>
              <a:cxnLst/>
              <a:rect l="l" t="t" r="r" b="b"/>
              <a:pathLst>
                <a:path w="11130146" h="5235806">
                  <a:moveTo>
                    <a:pt x="0" y="0"/>
                  </a:moveTo>
                  <a:lnTo>
                    <a:pt x="11130147" y="0"/>
                  </a:lnTo>
                  <a:lnTo>
                    <a:pt x="11130147" y="5235806"/>
                  </a:lnTo>
                  <a:lnTo>
                    <a:pt x="0" y="523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206564"/>
              <a:ext cx="7071133" cy="12200373"/>
            </a:xfrm>
            <a:custGeom>
              <a:avLst/>
              <a:gdLst/>
              <a:ahLst/>
              <a:cxnLst/>
              <a:rect l="l" t="t" r="r" b="b"/>
              <a:pathLst>
                <a:path w="7071133" h="12200373">
                  <a:moveTo>
                    <a:pt x="0" y="0"/>
                  </a:moveTo>
                  <a:lnTo>
                    <a:pt x="7071133" y="0"/>
                  </a:lnTo>
                  <a:lnTo>
                    <a:pt x="7071133" y="12200373"/>
                  </a:lnTo>
                  <a:lnTo>
                    <a:pt x="0" y="1220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100960">
              <a:off x="15332580" y="2136481"/>
              <a:ext cx="14788280" cy="7523537"/>
            </a:xfrm>
            <a:custGeom>
              <a:avLst/>
              <a:gdLst/>
              <a:ahLst/>
              <a:cxnLst/>
              <a:rect l="l" t="t" r="r" b="b"/>
              <a:pathLst>
                <a:path w="14788280" h="7523537">
                  <a:moveTo>
                    <a:pt x="0" y="0"/>
                  </a:moveTo>
                  <a:lnTo>
                    <a:pt x="14788279" y="0"/>
                  </a:lnTo>
                  <a:lnTo>
                    <a:pt x="14788279" y="7523537"/>
                  </a:lnTo>
                  <a:lnTo>
                    <a:pt x="0" y="752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06294" y="9071837"/>
            <a:ext cx="1244812" cy="977743"/>
          </a:xfrm>
          <a:custGeom>
            <a:avLst/>
            <a:gdLst/>
            <a:ahLst/>
            <a:cxnLst/>
            <a:rect l="l" t="t" r="r" b="b"/>
            <a:pathLst>
              <a:path w="1244812" h="977743">
                <a:moveTo>
                  <a:pt x="0" y="0"/>
                </a:moveTo>
                <a:lnTo>
                  <a:pt x="1244812" y="0"/>
                </a:lnTo>
                <a:lnTo>
                  <a:pt x="1244812" y="977743"/>
                </a:lnTo>
                <a:lnTo>
                  <a:pt x="0" y="977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78710" y="9258300"/>
            <a:ext cx="2985092" cy="804607"/>
          </a:xfrm>
          <a:custGeom>
            <a:avLst/>
            <a:gdLst/>
            <a:ahLst/>
            <a:cxnLst/>
            <a:rect l="l" t="t" r="r" b="b"/>
            <a:pathLst>
              <a:path w="2985092" h="804607">
                <a:moveTo>
                  <a:pt x="0" y="0"/>
                </a:moveTo>
                <a:lnTo>
                  <a:pt x="2985092" y="0"/>
                </a:lnTo>
                <a:lnTo>
                  <a:pt x="2985092" y="804607"/>
                </a:lnTo>
                <a:lnTo>
                  <a:pt x="0" y="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4518" y="153094"/>
            <a:ext cx="2338015" cy="2338015"/>
          </a:xfrm>
          <a:custGeom>
            <a:avLst/>
            <a:gdLst/>
            <a:ahLst/>
            <a:cxnLst/>
            <a:rect l="l" t="t" r="r" b="b"/>
            <a:pathLst>
              <a:path w="2338015" h="2338015">
                <a:moveTo>
                  <a:pt x="0" y="0"/>
                </a:moveTo>
                <a:lnTo>
                  <a:pt x="2338015" y="0"/>
                </a:lnTo>
                <a:lnTo>
                  <a:pt x="2338015" y="2338015"/>
                </a:lnTo>
                <a:lnTo>
                  <a:pt x="0" y="2338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548146" y="2730768"/>
            <a:ext cx="4249950" cy="4825464"/>
          </a:xfrm>
          <a:custGeom>
            <a:avLst/>
            <a:gdLst/>
            <a:ahLst/>
            <a:cxnLst/>
            <a:rect l="l" t="t" r="r" b="b"/>
            <a:pathLst>
              <a:path w="4249950" h="4825464">
                <a:moveTo>
                  <a:pt x="0" y="0"/>
                </a:moveTo>
                <a:lnTo>
                  <a:pt x="4249950" y="0"/>
                </a:lnTo>
                <a:lnTo>
                  <a:pt x="4249950" y="4825464"/>
                </a:lnTo>
                <a:lnTo>
                  <a:pt x="0" y="48254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16127" y="-46931"/>
            <a:ext cx="14247674" cy="16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0"/>
              </a:lnSpc>
            </a:pPr>
            <a:r>
              <a:rPr lang="en-US" sz="9579">
                <a:solidFill>
                  <a:srgbClr val="000000"/>
                </a:solidFill>
                <a:latin typeface="Glacial Indifference"/>
              </a:rPr>
              <a:t>Long Term Care BINGO</a:t>
            </a:r>
            <a:r>
              <a:rPr lang="en-US" sz="9579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8735" y="239903"/>
            <a:ext cx="432346" cy="19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37"/>
              </a:lnSpc>
            </a:pPr>
            <a:r>
              <a:rPr lang="en-US" sz="11383">
                <a:solidFill>
                  <a:srgbClr val="FEFEFE"/>
                </a:solidFill>
                <a:latin typeface="Glacial Indifference Bold"/>
              </a:rPr>
              <a:t>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307</Words>
  <Application>Microsoft Office PowerPoint</Application>
  <PresentationFormat>Custom</PresentationFormat>
  <Paragraphs>89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Glacial Indifference</vt:lpstr>
      <vt:lpstr>Arial</vt:lpstr>
      <vt:lpstr>Calibri</vt:lpstr>
      <vt:lpstr>Glacial Indifference Bold</vt:lpstr>
      <vt:lpstr>Canva Sans Bold</vt:lpstr>
      <vt:lpstr>Glacial Indifference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3-5 LTC PPT</dc:title>
  <dc:creator>Tompkins, Amy (EECD/EDPE)</dc:creator>
  <cp:lastModifiedBy>Tompkins, Amy (EECD/EDPE)</cp:lastModifiedBy>
  <cp:revision>3</cp:revision>
  <dcterms:created xsi:type="dcterms:W3CDTF">2006-08-16T00:00:00Z</dcterms:created>
  <dcterms:modified xsi:type="dcterms:W3CDTF">2024-02-20T17:53:43Z</dcterms:modified>
  <dc:identifier>DAF7k9Cliyk</dc:identifier>
</cp:coreProperties>
</file>