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9"/>
  </p:notesMasterIdLst>
  <p:sldIdLst>
    <p:sldId id="262" r:id="rId2"/>
    <p:sldId id="257" r:id="rId3"/>
    <p:sldId id="258" r:id="rId4"/>
    <p:sldId id="256" r:id="rId5"/>
    <p:sldId id="259" r:id="rId6"/>
    <p:sldId id="260" r:id="rId7"/>
    <p:sldId id="261" r:id="rId8"/>
  </p:sldIdLst>
  <p:sldSz cx="7772400" cy="10058400"/>
  <p:notesSz cx="6858000" cy="9144000"/>
  <p:embeddedFontLst>
    <p:embeddedFont>
      <p:font typeface="ADLaM Display" panose="02010000000000000000" pitchFamily="2" charset="0"/>
      <p:regular r:id="rId10"/>
    </p:embeddedFont>
    <p:embeddedFont>
      <p:font typeface="Aptos Narrow" panose="020B0004020202020204" pitchFamily="34" charset="0"/>
      <p:regular r:id="rId11"/>
      <p:bold r:id="rId12"/>
      <p:italic r:id="rId13"/>
      <p:boldItalic r:id="rId14"/>
    </p:embeddedFont>
    <p:embeddedFont>
      <p:font typeface="Metropolis" panose="020B0604020202020204" charset="0"/>
      <p:regular r:id="rId15"/>
      <p:bold r:id="rId16"/>
      <p:italic r:id="rId17"/>
      <p:boldItalic r:id="rId1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1F66"/>
    <a:srgbClr val="FF66FF"/>
    <a:srgbClr val="D347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68" autoAdjust="0"/>
    <p:restoredTop sz="94660"/>
  </p:normalViewPr>
  <p:slideViewPr>
    <p:cSldViewPr snapToGrid="0">
      <p:cViewPr>
        <p:scale>
          <a:sx n="66" d="100"/>
          <a:sy n="66" d="100"/>
        </p:scale>
        <p:origin x="15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92A2F7-A210-4923-8472-6A708C59A992}" type="datetimeFigureOut">
              <a:rPr lang="en-US" smtClean="0"/>
              <a:t>2/27/2025</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6AF468-2689-4B4B-95A9-7D3C38702E43}" type="slidenum">
              <a:rPr lang="en-US" smtClean="0"/>
              <a:t>‹#›</a:t>
            </a:fld>
            <a:endParaRPr lang="en-US"/>
          </a:p>
        </p:txBody>
      </p:sp>
    </p:spTree>
    <p:extLst>
      <p:ext uri="{BB962C8B-B14F-4D97-AF65-F5344CB8AC3E}">
        <p14:creationId xmlns:p14="http://schemas.microsoft.com/office/powerpoint/2010/main" val="756943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AF468-2689-4B4B-95A9-7D3C38702E43}" type="slidenum">
              <a:rPr lang="en-US" smtClean="0"/>
              <a:t>2</a:t>
            </a:fld>
            <a:endParaRPr lang="en-US"/>
          </a:p>
        </p:txBody>
      </p:sp>
    </p:spTree>
    <p:extLst>
      <p:ext uri="{BB962C8B-B14F-4D97-AF65-F5344CB8AC3E}">
        <p14:creationId xmlns:p14="http://schemas.microsoft.com/office/powerpoint/2010/main" val="3787512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AF468-2689-4B4B-95A9-7D3C38702E43}" type="slidenum">
              <a:rPr lang="en-US" smtClean="0"/>
              <a:t>3</a:t>
            </a:fld>
            <a:endParaRPr lang="en-US"/>
          </a:p>
        </p:txBody>
      </p:sp>
    </p:spTree>
    <p:extLst>
      <p:ext uri="{BB962C8B-B14F-4D97-AF65-F5344CB8AC3E}">
        <p14:creationId xmlns:p14="http://schemas.microsoft.com/office/powerpoint/2010/main" val="1760129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6AF468-2689-4B4B-95A9-7D3C38702E43}" type="slidenum">
              <a:rPr lang="en-US" smtClean="0"/>
              <a:t>7</a:t>
            </a:fld>
            <a:endParaRPr lang="en-US"/>
          </a:p>
        </p:txBody>
      </p:sp>
    </p:spTree>
    <p:extLst>
      <p:ext uri="{BB962C8B-B14F-4D97-AF65-F5344CB8AC3E}">
        <p14:creationId xmlns:p14="http://schemas.microsoft.com/office/powerpoint/2010/main" val="36187376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96D46063-A5D5-E776-E513-FE3127E8CB5F}"/>
              </a:ext>
            </a:extLst>
          </p:cNvPr>
          <p:cNvSpPr/>
          <p:nvPr userDrawn="1"/>
        </p:nvSpPr>
        <p:spPr>
          <a:xfrm rot="2494443">
            <a:off x="1130264" y="-1074712"/>
            <a:ext cx="9038038" cy="4802525"/>
          </a:xfrm>
          <a:custGeom>
            <a:avLst/>
            <a:gdLst>
              <a:gd name="connsiteX0" fmla="*/ 0 w 9038038"/>
              <a:gd name="connsiteY0" fmla="*/ 4636550 h 4802525"/>
              <a:gd name="connsiteX1" fmla="*/ 5227038 w 9038038"/>
              <a:gd name="connsiteY1" fmla="*/ 0 h 4802525"/>
              <a:gd name="connsiteX2" fmla="*/ 9038038 w 9038038"/>
              <a:gd name="connsiteY2" fmla="*/ 4296350 h 4802525"/>
              <a:gd name="connsiteX3" fmla="*/ 9017548 w 9038038"/>
              <a:gd name="connsiteY3" fmla="*/ 4330077 h 4802525"/>
              <a:gd name="connsiteX4" fmla="*/ 8128980 w 9038038"/>
              <a:gd name="connsiteY4" fmla="*/ 4802525 h 4802525"/>
              <a:gd name="connsiteX5" fmla="*/ 571091 w 9038038"/>
              <a:gd name="connsiteY5" fmla="*/ 4802525 h 4802525"/>
              <a:gd name="connsiteX6" fmla="*/ 60314 w 9038038"/>
              <a:gd name="connsiteY6" fmla="*/ 4673191 h 4802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38038" h="4802525">
                <a:moveTo>
                  <a:pt x="0" y="4636550"/>
                </a:moveTo>
                <a:lnTo>
                  <a:pt x="5227038" y="0"/>
                </a:lnTo>
                <a:lnTo>
                  <a:pt x="9038038" y="4296350"/>
                </a:lnTo>
                <a:lnTo>
                  <a:pt x="9017548" y="4330077"/>
                </a:lnTo>
                <a:cubicBezTo>
                  <a:pt x="8824979" y="4615118"/>
                  <a:pt x="8498865" y="4802525"/>
                  <a:pt x="8128980" y="4802525"/>
                </a:cubicBezTo>
                <a:lnTo>
                  <a:pt x="571091" y="4802525"/>
                </a:lnTo>
                <a:cubicBezTo>
                  <a:pt x="386149" y="4802525"/>
                  <a:pt x="212149" y="4755673"/>
                  <a:pt x="60314" y="4673191"/>
                </a:cubicBezTo>
                <a:close/>
              </a:path>
            </a:pathLst>
          </a:cu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Picture Placeholder 26">
            <a:extLst>
              <a:ext uri="{FF2B5EF4-FFF2-40B4-BE49-F238E27FC236}">
                <a16:creationId xmlns:a16="http://schemas.microsoft.com/office/drawing/2014/main" id="{C165AD84-A651-95DB-26B4-47FD235CEF16}"/>
              </a:ext>
            </a:extLst>
          </p:cNvPr>
          <p:cNvSpPr>
            <a:spLocks noGrp="1"/>
          </p:cNvSpPr>
          <p:nvPr>
            <p:ph type="pic" sz="quarter" idx="10"/>
          </p:nvPr>
        </p:nvSpPr>
        <p:spPr>
          <a:xfrm>
            <a:off x="2" y="0"/>
            <a:ext cx="7772399" cy="6289842"/>
          </a:xfrm>
          <a:custGeom>
            <a:avLst/>
            <a:gdLst>
              <a:gd name="connsiteX0" fmla="*/ 7772399 w 7772399"/>
              <a:gd name="connsiteY0" fmla="*/ 0 h 6289842"/>
              <a:gd name="connsiteX1" fmla="*/ 7772399 w 7772399"/>
              <a:gd name="connsiteY1" fmla="*/ 4407549 h 6289842"/>
              <a:gd name="connsiteX2" fmla="*/ 6422523 w 7772399"/>
              <a:gd name="connsiteY2" fmla="*/ 5929339 h 6289842"/>
              <a:gd name="connsiteX3" fmla="*/ 4909793 w 7772399"/>
              <a:gd name="connsiteY3" fmla="*/ 6019899 h 6289842"/>
              <a:gd name="connsiteX4" fmla="*/ 0 w 7772399"/>
              <a:gd name="connsiteY4" fmla="*/ 1664756 h 6289842"/>
              <a:gd name="connsiteX5" fmla="*/ 0 w 7772399"/>
              <a:gd name="connsiteY5" fmla="*/ 0 h 6289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72399" h="6289842">
                <a:moveTo>
                  <a:pt x="7772399" y="0"/>
                </a:moveTo>
                <a:lnTo>
                  <a:pt x="7772399" y="4407549"/>
                </a:lnTo>
                <a:lnTo>
                  <a:pt x="6422523" y="5929339"/>
                </a:lnTo>
                <a:cubicBezTo>
                  <a:pt x="6029801" y="6372075"/>
                  <a:pt x="5352529" y="6412621"/>
                  <a:pt x="4909793" y="6019899"/>
                </a:cubicBezTo>
                <a:lnTo>
                  <a:pt x="0" y="1664756"/>
                </a:lnTo>
                <a:lnTo>
                  <a:pt x="0" y="0"/>
                </a:lnTo>
                <a:close/>
              </a:path>
            </a:pathLst>
          </a:custGeom>
        </p:spPr>
        <p:txBody>
          <a:bodyPr wrap="square">
            <a:noAutofit/>
          </a:bodyPr>
          <a:lstStyle/>
          <a:p>
            <a:endParaRPr lang="en-US"/>
          </a:p>
        </p:txBody>
      </p:sp>
      <p:sp>
        <p:nvSpPr>
          <p:cNvPr id="33" name="Text Placeholder 32">
            <a:extLst>
              <a:ext uri="{FF2B5EF4-FFF2-40B4-BE49-F238E27FC236}">
                <a16:creationId xmlns:a16="http://schemas.microsoft.com/office/drawing/2014/main" id="{8DB114D0-58A8-E03D-3443-5426B3CC60AE}"/>
              </a:ext>
            </a:extLst>
          </p:cNvPr>
          <p:cNvSpPr>
            <a:spLocks noGrp="1"/>
          </p:cNvSpPr>
          <p:nvPr>
            <p:ph type="body" sz="quarter" idx="11"/>
          </p:nvPr>
        </p:nvSpPr>
        <p:spPr>
          <a:xfrm>
            <a:off x="341118" y="6553201"/>
            <a:ext cx="6902450" cy="1943100"/>
          </a:xfrm>
        </p:spPr>
        <p:txBody>
          <a:bodyPr>
            <a:normAutofit/>
          </a:bodyPr>
          <a:lstStyle>
            <a:lvl1pPr marL="0" indent="0">
              <a:lnSpc>
                <a:spcPct val="120000"/>
              </a:lnSpc>
              <a:buNone/>
              <a:defRPr sz="3200">
                <a:solidFill>
                  <a:srgbClr val="AF1F66"/>
                </a:solidFill>
                <a:latin typeface="+mj-lt"/>
              </a:defRPr>
            </a:lvl1pPr>
          </a:lstStyle>
          <a:p>
            <a:pPr lvl="0"/>
            <a:endParaRPr lang="en-US" dirty="0"/>
          </a:p>
        </p:txBody>
      </p:sp>
      <p:sp>
        <p:nvSpPr>
          <p:cNvPr id="34" name="Text Placeholder 32">
            <a:extLst>
              <a:ext uri="{FF2B5EF4-FFF2-40B4-BE49-F238E27FC236}">
                <a16:creationId xmlns:a16="http://schemas.microsoft.com/office/drawing/2014/main" id="{3ADC491C-10A2-B105-0200-C5A8B59FA382}"/>
              </a:ext>
            </a:extLst>
          </p:cNvPr>
          <p:cNvSpPr>
            <a:spLocks noGrp="1"/>
          </p:cNvSpPr>
          <p:nvPr>
            <p:ph type="body" sz="quarter" idx="12"/>
          </p:nvPr>
        </p:nvSpPr>
        <p:spPr>
          <a:xfrm>
            <a:off x="355632" y="8582315"/>
            <a:ext cx="6059682" cy="1047751"/>
          </a:xfrm>
        </p:spPr>
        <p:txBody>
          <a:bodyPr>
            <a:normAutofit/>
          </a:bodyPr>
          <a:lstStyle>
            <a:lvl1pPr marL="0" indent="0">
              <a:lnSpc>
                <a:spcPct val="120000"/>
              </a:lnSpc>
              <a:buNone/>
              <a:defRPr sz="1800">
                <a:solidFill>
                  <a:schemeClr val="tx1"/>
                </a:solidFill>
                <a:latin typeface="+mj-lt"/>
              </a:defRPr>
            </a:lvl1pPr>
          </a:lstStyle>
          <a:p>
            <a:pPr lvl="0"/>
            <a:endParaRPr lang="en-US" dirty="0"/>
          </a:p>
        </p:txBody>
      </p:sp>
      <p:sp>
        <p:nvSpPr>
          <p:cNvPr id="44" name="Rectangle 43">
            <a:extLst>
              <a:ext uri="{FF2B5EF4-FFF2-40B4-BE49-F238E27FC236}">
                <a16:creationId xmlns:a16="http://schemas.microsoft.com/office/drawing/2014/main" id="{7D68C662-C890-CC14-C66C-033C007A2A8B}"/>
              </a:ext>
            </a:extLst>
          </p:cNvPr>
          <p:cNvSpPr/>
          <p:nvPr userDrawn="1"/>
        </p:nvSpPr>
        <p:spPr>
          <a:xfrm>
            <a:off x="0" y="10003008"/>
            <a:ext cx="7772400" cy="55392"/>
          </a:xfrm>
          <a:prstGeom prst="rect">
            <a:avLst/>
          </a:pr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urple logo with people in a circle&#10;&#10;Description automatically generated">
            <a:extLst>
              <a:ext uri="{FF2B5EF4-FFF2-40B4-BE49-F238E27FC236}">
                <a16:creationId xmlns:a16="http://schemas.microsoft.com/office/drawing/2014/main" id="{C43C9768-4FAB-0C95-81F8-062AE4D27B6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0796" y="8904523"/>
            <a:ext cx="725543" cy="725543"/>
          </a:xfrm>
          <a:prstGeom prst="rect">
            <a:avLst/>
          </a:prstGeom>
        </p:spPr>
      </p:pic>
      <p:pic>
        <p:nvPicPr>
          <p:cNvPr id="5" name="Picture 4" descr="A black background with pink text&#10;&#10;Description automatically generated">
            <a:extLst>
              <a:ext uri="{FF2B5EF4-FFF2-40B4-BE49-F238E27FC236}">
                <a16:creationId xmlns:a16="http://schemas.microsoft.com/office/drawing/2014/main" id="{57083C7A-8C1E-A6C2-61F0-B91C3F0345D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4118" y="5374946"/>
            <a:ext cx="3363505" cy="770033"/>
          </a:xfrm>
          <a:prstGeom prst="rect">
            <a:avLst/>
          </a:prstGeom>
        </p:spPr>
      </p:pic>
    </p:spTree>
    <p:extLst>
      <p:ext uri="{BB962C8B-B14F-4D97-AF65-F5344CB8AC3E}">
        <p14:creationId xmlns:p14="http://schemas.microsoft.com/office/powerpoint/2010/main" val="3381344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2F8DC1-6388-7354-F70D-F50DBD612E2C}"/>
              </a:ext>
            </a:extLst>
          </p:cNvPr>
          <p:cNvSpPr/>
          <p:nvPr userDrawn="1"/>
        </p:nvSpPr>
        <p:spPr>
          <a:xfrm>
            <a:off x="0" y="0"/>
            <a:ext cx="7772400" cy="10058400"/>
          </a:xfrm>
          <a:prstGeom prst="rect">
            <a:avLst/>
          </a:pr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9D7DCF19-66F9-0B43-8C8F-D5F0EE8E6E7E}"/>
              </a:ext>
            </a:extLst>
          </p:cNvPr>
          <p:cNvSpPr/>
          <p:nvPr userDrawn="1"/>
        </p:nvSpPr>
        <p:spPr>
          <a:xfrm>
            <a:off x="312057" y="275771"/>
            <a:ext cx="7148286" cy="9506858"/>
          </a:xfrm>
          <a:prstGeom prst="roundRect">
            <a:avLst>
              <a:gd name="adj" fmla="val 175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EFC25A8-175B-232E-0A2A-2B005AF2EC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879173" y="9211766"/>
            <a:ext cx="396561" cy="396561"/>
          </a:xfrm>
          <a:prstGeom prst="rect">
            <a:avLst/>
          </a:prstGeom>
        </p:spPr>
      </p:pic>
      <p:sp>
        <p:nvSpPr>
          <p:cNvPr id="23" name="Text Placeholder 20">
            <a:extLst>
              <a:ext uri="{FF2B5EF4-FFF2-40B4-BE49-F238E27FC236}">
                <a16:creationId xmlns:a16="http://schemas.microsoft.com/office/drawing/2014/main" id="{BFADA952-9693-4ADF-F396-40E6F6E8A58E}"/>
              </a:ext>
            </a:extLst>
          </p:cNvPr>
          <p:cNvSpPr>
            <a:spLocks noGrp="1"/>
          </p:cNvSpPr>
          <p:nvPr>
            <p:ph type="body" sz="quarter" idx="10"/>
          </p:nvPr>
        </p:nvSpPr>
        <p:spPr>
          <a:xfrm>
            <a:off x="559692" y="349400"/>
            <a:ext cx="4936974" cy="1148295"/>
          </a:xfrm>
        </p:spPr>
        <p:txBody>
          <a:bodyPr>
            <a:normAutofit/>
          </a:bodyPr>
          <a:lstStyle>
            <a:lvl1pPr marL="0" indent="0" algn="l">
              <a:lnSpc>
                <a:spcPct val="130000"/>
              </a:lnSpc>
              <a:buNone/>
              <a:defRPr sz="2400" b="1">
                <a:solidFill>
                  <a:srgbClr val="AF1F66"/>
                </a:solidFill>
              </a:defRPr>
            </a:lvl1pPr>
            <a:lvl2pPr marL="388620" indent="0" algn="ctr">
              <a:buNone/>
              <a:defRPr/>
            </a:lvl2pPr>
            <a:lvl3pPr marL="777240" indent="0" algn="ctr">
              <a:buNone/>
              <a:defRPr/>
            </a:lvl3pPr>
            <a:lvl4pPr marL="1165860" indent="0" algn="ctr">
              <a:buNone/>
              <a:defRPr/>
            </a:lvl4pPr>
            <a:lvl5pPr marL="1554480" indent="0" algn="ctr">
              <a:buNone/>
              <a:defRPr/>
            </a:lvl5pPr>
          </a:lstStyle>
          <a:p>
            <a:pPr lvl="0"/>
            <a:endParaRPr lang="en-US" dirty="0"/>
          </a:p>
        </p:txBody>
      </p:sp>
      <p:pic>
        <p:nvPicPr>
          <p:cNvPr id="35" name="Picture 34">
            <a:extLst>
              <a:ext uri="{FF2B5EF4-FFF2-40B4-BE49-F238E27FC236}">
                <a16:creationId xmlns:a16="http://schemas.microsoft.com/office/drawing/2014/main" id="{50C5195C-330E-55CB-6366-845A3C2FC48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5808723" y="580459"/>
            <a:ext cx="1362076" cy="311830"/>
          </a:xfrm>
          <a:prstGeom prst="rect">
            <a:avLst/>
          </a:prstGeom>
        </p:spPr>
      </p:pic>
      <p:sp>
        <p:nvSpPr>
          <p:cNvPr id="38" name="Picture Placeholder 37">
            <a:extLst>
              <a:ext uri="{FF2B5EF4-FFF2-40B4-BE49-F238E27FC236}">
                <a16:creationId xmlns:a16="http://schemas.microsoft.com/office/drawing/2014/main" id="{8381E6FE-AF0D-EFFF-04AB-2231E81693AA}"/>
              </a:ext>
            </a:extLst>
          </p:cNvPr>
          <p:cNvSpPr>
            <a:spLocks noGrp="1"/>
          </p:cNvSpPr>
          <p:nvPr>
            <p:ph type="pic" sz="quarter" idx="11"/>
          </p:nvPr>
        </p:nvSpPr>
        <p:spPr>
          <a:xfrm>
            <a:off x="559692" y="1682978"/>
            <a:ext cx="6611046" cy="1684337"/>
          </a:xfrm>
        </p:spPr>
        <p:txBody>
          <a:bodyPr/>
          <a:lstStyle/>
          <a:p>
            <a:endParaRPr lang="en-US" dirty="0"/>
          </a:p>
        </p:txBody>
      </p:sp>
      <p:sp>
        <p:nvSpPr>
          <p:cNvPr id="39" name="Picture Placeholder 37">
            <a:extLst>
              <a:ext uri="{FF2B5EF4-FFF2-40B4-BE49-F238E27FC236}">
                <a16:creationId xmlns:a16="http://schemas.microsoft.com/office/drawing/2014/main" id="{3EB236B8-73A8-B41C-DB02-2D1103585A7B}"/>
              </a:ext>
            </a:extLst>
          </p:cNvPr>
          <p:cNvSpPr>
            <a:spLocks noGrp="1"/>
          </p:cNvSpPr>
          <p:nvPr>
            <p:ph type="pic" sz="quarter" idx="12"/>
          </p:nvPr>
        </p:nvSpPr>
        <p:spPr>
          <a:xfrm>
            <a:off x="3733800" y="3604686"/>
            <a:ext cx="3436938" cy="1684337"/>
          </a:xfrm>
        </p:spPr>
        <p:txBody>
          <a:bodyPr/>
          <a:lstStyle/>
          <a:p>
            <a:endParaRPr lang="en-US"/>
          </a:p>
        </p:txBody>
      </p:sp>
      <p:sp>
        <p:nvSpPr>
          <p:cNvPr id="40" name="Picture Placeholder 37">
            <a:extLst>
              <a:ext uri="{FF2B5EF4-FFF2-40B4-BE49-F238E27FC236}">
                <a16:creationId xmlns:a16="http://schemas.microsoft.com/office/drawing/2014/main" id="{B7EAA92E-F082-D8F6-A800-A3685E2DAA2A}"/>
              </a:ext>
            </a:extLst>
          </p:cNvPr>
          <p:cNvSpPr>
            <a:spLocks noGrp="1"/>
          </p:cNvSpPr>
          <p:nvPr>
            <p:ph type="pic" sz="quarter" idx="13"/>
          </p:nvPr>
        </p:nvSpPr>
        <p:spPr>
          <a:xfrm>
            <a:off x="3733800" y="5526394"/>
            <a:ext cx="3436938" cy="1684337"/>
          </a:xfrm>
        </p:spPr>
        <p:txBody>
          <a:bodyPr/>
          <a:lstStyle/>
          <a:p>
            <a:endParaRPr lang="en-US"/>
          </a:p>
        </p:txBody>
      </p:sp>
      <p:sp>
        <p:nvSpPr>
          <p:cNvPr id="41" name="Text Placeholder 32">
            <a:extLst>
              <a:ext uri="{FF2B5EF4-FFF2-40B4-BE49-F238E27FC236}">
                <a16:creationId xmlns:a16="http://schemas.microsoft.com/office/drawing/2014/main" id="{972F57C4-D772-8637-4233-0B8B73892F03}"/>
              </a:ext>
            </a:extLst>
          </p:cNvPr>
          <p:cNvSpPr>
            <a:spLocks noGrp="1"/>
          </p:cNvSpPr>
          <p:nvPr>
            <p:ph type="body" sz="quarter" idx="14"/>
          </p:nvPr>
        </p:nvSpPr>
        <p:spPr>
          <a:xfrm>
            <a:off x="567107" y="3569689"/>
            <a:ext cx="2980746" cy="3641040"/>
          </a:xfrm>
        </p:spPr>
        <p:txBody>
          <a:bodyPr>
            <a:normAutofit/>
          </a:bodyPr>
          <a:lstStyle>
            <a:lvl1pPr marL="0" indent="0">
              <a:lnSpc>
                <a:spcPct val="120000"/>
              </a:lnSpc>
              <a:spcBef>
                <a:spcPts val="1200"/>
              </a:spcBef>
              <a:buNone/>
              <a:defRPr sz="1400">
                <a:solidFill>
                  <a:schemeClr val="tx1"/>
                </a:solidFill>
                <a:latin typeface="+mn-lt"/>
              </a:defRPr>
            </a:lvl1pPr>
          </a:lstStyle>
          <a:p>
            <a:pPr lvl="0"/>
            <a:endParaRPr lang="en-US" dirty="0"/>
          </a:p>
        </p:txBody>
      </p:sp>
      <p:sp>
        <p:nvSpPr>
          <p:cNvPr id="42" name="Text Placeholder 32">
            <a:extLst>
              <a:ext uri="{FF2B5EF4-FFF2-40B4-BE49-F238E27FC236}">
                <a16:creationId xmlns:a16="http://schemas.microsoft.com/office/drawing/2014/main" id="{6E3BFC95-F682-D740-D674-8FA5E5E4A349}"/>
              </a:ext>
            </a:extLst>
          </p:cNvPr>
          <p:cNvSpPr>
            <a:spLocks noGrp="1"/>
          </p:cNvSpPr>
          <p:nvPr>
            <p:ph type="body" sz="quarter" idx="15"/>
          </p:nvPr>
        </p:nvSpPr>
        <p:spPr>
          <a:xfrm>
            <a:off x="567107" y="7380792"/>
            <a:ext cx="6631406" cy="855347"/>
          </a:xfrm>
        </p:spPr>
        <p:txBody>
          <a:bodyPr>
            <a:normAutofit/>
          </a:bodyPr>
          <a:lstStyle>
            <a:lvl1pPr marL="0" indent="0">
              <a:lnSpc>
                <a:spcPct val="120000"/>
              </a:lnSpc>
              <a:buNone/>
              <a:defRPr sz="1400" b="1">
                <a:solidFill>
                  <a:srgbClr val="AF1F66"/>
                </a:solidFill>
                <a:latin typeface="+mn-lt"/>
              </a:defRPr>
            </a:lvl1pPr>
          </a:lstStyle>
          <a:p>
            <a:pPr lvl="0"/>
            <a:endParaRPr lang="en-US" dirty="0"/>
          </a:p>
        </p:txBody>
      </p:sp>
      <p:sp>
        <p:nvSpPr>
          <p:cNvPr id="43" name="Text Placeholder 32">
            <a:extLst>
              <a:ext uri="{FF2B5EF4-FFF2-40B4-BE49-F238E27FC236}">
                <a16:creationId xmlns:a16="http://schemas.microsoft.com/office/drawing/2014/main" id="{D3398CD3-4AD1-823B-380F-0C4ED01B1020}"/>
              </a:ext>
            </a:extLst>
          </p:cNvPr>
          <p:cNvSpPr>
            <a:spLocks noGrp="1"/>
          </p:cNvSpPr>
          <p:nvPr>
            <p:ph type="body" sz="quarter" idx="16"/>
          </p:nvPr>
        </p:nvSpPr>
        <p:spPr>
          <a:xfrm>
            <a:off x="569928" y="8335297"/>
            <a:ext cx="6628585" cy="580103"/>
          </a:xfrm>
        </p:spPr>
        <p:txBody>
          <a:bodyPr>
            <a:normAutofit/>
          </a:bodyPr>
          <a:lstStyle>
            <a:lvl1pPr marL="0" indent="0">
              <a:lnSpc>
                <a:spcPct val="120000"/>
              </a:lnSpc>
              <a:buNone/>
              <a:defRPr sz="1200" b="0">
                <a:solidFill>
                  <a:schemeClr val="tx1"/>
                </a:solidFill>
                <a:latin typeface="+mn-lt"/>
              </a:defRPr>
            </a:lvl1pPr>
          </a:lstStyle>
          <a:p>
            <a:pPr lvl="0"/>
            <a:endParaRPr lang="en-US" dirty="0"/>
          </a:p>
        </p:txBody>
      </p:sp>
      <p:sp>
        <p:nvSpPr>
          <p:cNvPr id="45" name="Hexagon 44">
            <a:extLst>
              <a:ext uri="{FF2B5EF4-FFF2-40B4-BE49-F238E27FC236}">
                <a16:creationId xmlns:a16="http://schemas.microsoft.com/office/drawing/2014/main" id="{CFA1CBCE-6F43-E402-99B4-B8054D63FD4C}"/>
              </a:ext>
            </a:extLst>
          </p:cNvPr>
          <p:cNvSpPr>
            <a:spLocks noChangeAspect="1"/>
          </p:cNvSpPr>
          <p:nvPr userDrawn="1"/>
        </p:nvSpPr>
        <p:spPr>
          <a:xfrm>
            <a:off x="728055" y="9333189"/>
            <a:ext cx="190559" cy="169409"/>
          </a:xfrm>
          <a:prstGeom prst="hexagon">
            <a:avLst/>
          </a:prstGeom>
          <a:solidFill>
            <a:schemeClr val="bg1">
              <a:lumMod val="95000"/>
            </a:schemeClr>
          </a:solidFill>
          <a:ln w="158750" cap="rnd">
            <a:solidFill>
              <a:schemeClr val="bg1">
                <a:lumMod val="95000"/>
              </a:schemeClr>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Slide Number Placeholder 5">
            <a:extLst>
              <a:ext uri="{FF2B5EF4-FFF2-40B4-BE49-F238E27FC236}">
                <a16:creationId xmlns:a16="http://schemas.microsoft.com/office/drawing/2014/main" id="{A4794ABF-B97B-403E-76AC-0C2ADB057C72}"/>
              </a:ext>
            </a:extLst>
          </p:cNvPr>
          <p:cNvSpPr>
            <a:spLocks noGrp="1"/>
          </p:cNvSpPr>
          <p:nvPr>
            <p:ph type="sldNum" sz="quarter" idx="4"/>
          </p:nvPr>
        </p:nvSpPr>
        <p:spPr>
          <a:xfrm>
            <a:off x="559692" y="9325405"/>
            <a:ext cx="534188" cy="229704"/>
          </a:xfrm>
          <a:prstGeom prst="rect">
            <a:avLst/>
          </a:prstGeom>
        </p:spPr>
        <p:txBody>
          <a:bodyPr vert="horz" lIns="91440" tIns="45720" rIns="91440" bIns="45720" rtlCol="0" anchor="ctr"/>
          <a:lstStyle>
            <a:lvl1pPr algn="ctr">
              <a:defRPr sz="1100" b="1">
                <a:solidFill>
                  <a:srgbClr val="AF1F66"/>
                </a:solidFill>
                <a:latin typeface="+mn-lt"/>
              </a:defRPr>
            </a:lvl1pPr>
          </a:lstStyle>
          <a:p>
            <a:fld id="{B460C489-6A16-47BE-99C0-97B3C176101D}" type="slidenum">
              <a:rPr lang="en-US" smtClean="0"/>
              <a:pPr/>
              <a:t>‹#›</a:t>
            </a:fld>
            <a:endParaRPr lang="en-US" dirty="0"/>
          </a:p>
        </p:txBody>
      </p:sp>
      <p:sp>
        <p:nvSpPr>
          <p:cNvPr id="2" name="Hexagon 1">
            <a:extLst>
              <a:ext uri="{FF2B5EF4-FFF2-40B4-BE49-F238E27FC236}">
                <a16:creationId xmlns:a16="http://schemas.microsoft.com/office/drawing/2014/main" id="{008717A0-BCA6-39F3-A1F0-22D26B34F1F5}"/>
              </a:ext>
            </a:extLst>
          </p:cNvPr>
          <p:cNvSpPr>
            <a:spLocks noChangeAspect="1"/>
          </p:cNvSpPr>
          <p:nvPr userDrawn="1"/>
        </p:nvSpPr>
        <p:spPr>
          <a:xfrm>
            <a:off x="471683" y="9530084"/>
            <a:ext cx="88009" cy="78241"/>
          </a:xfrm>
          <a:prstGeom prst="hexagon">
            <a:avLst/>
          </a:prstGeom>
          <a:solidFill>
            <a:srgbClr val="AF1F66"/>
          </a:solidFill>
          <a:ln w="111125"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Hexagon 2">
            <a:extLst>
              <a:ext uri="{FF2B5EF4-FFF2-40B4-BE49-F238E27FC236}">
                <a16:creationId xmlns:a16="http://schemas.microsoft.com/office/drawing/2014/main" id="{3E63E4FF-B645-BA0F-5F62-3DC52A609FFD}"/>
              </a:ext>
            </a:extLst>
          </p:cNvPr>
          <p:cNvSpPr>
            <a:spLocks noChangeAspect="1"/>
          </p:cNvSpPr>
          <p:nvPr userDrawn="1"/>
        </p:nvSpPr>
        <p:spPr>
          <a:xfrm>
            <a:off x="469400" y="9080939"/>
            <a:ext cx="157842" cy="14032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0025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2F8DC1-6388-7354-F70D-F50DBD612E2C}"/>
              </a:ext>
            </a:extLst>
          </p:cNvPr>
          <p:cNvSpPr/>
          <p:nvPr userDrawn="1"/>
        </p:nvSpPr>
        <p:spPr>
          <a:xfrm>
            <a:off x="0" y="0"/>
            <a:ext cx="7772400" cy="10058400"/>
          </a:xfrm>
          <a:prstGeom prst="rect">
            <a:avLst/>
          </a:pr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9D7DCF19-66F9-0B43-8C8F-D5F0EE8E6E7E}"/>
              </a:ext>
            </a:extLst>
          </p:cNvPr>
          <p:cNvSpPr/>
          <p:nvPr userDrawn="1"/>
        </p:nvSpPr>
        <p:spPr>
          <a:xfrm>
            <a:off x="312057" y="275771"/>
            <a:ext cx="7148286" cy="9506858"/>
          </a:xfrm>
          <a:prstGeom prst="roundRect">
            <a:avLst>
              <a:gd name="adj" fmla="val 175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EFC25A8-175B-232E-0A2A-2B005AF2EC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879173" y="9211766"/>
            <a:ext cx="396561" cy="396561"/>
          </a:xfrm>
          <a:prstGeom prst="rect">
            <a:avLst/>
          </a:prstGeom>
        </p:spPr>
      </p:pic>
      <p:sp>
        <p:nvSpPr>
          <p:cNvPr id="20" name="Hexagon 19">
            <a:extLst>
              <a:ext uri="{FF2B5EF4-FFF2-40B4-BE49-F238E27FC236}">
                <a16:creationId xmlns:a16="http://schemas.microsoft.com/office/drawing/2014/main" id="{04F46B48-F956-C38F-3CCA-DD83A13EAF92}"/>
              </a:ext>
            </a:extLst>
          </p:cNvPr>
          <p:cNvSpPr>
            <a:spLocks noChangeAspect="1"/>
          </p:cNvSpPr>
          <p:nvPr userDrawn="1"/>
        </p:nvSpPr>
        <p:spPr>
          <a:xfrm>
            <a:off x="728055" y="9333189"/>
            <a:ext cx="190559" cy="169409"/>
          </a:xfrm>
          <a:prstGeom prst="hexagon">
            <a:avLst/>
          </a:prstGeom>
          <a:solidFill>
            <a:schemeClr val="bg1">
              <a:lumMod val="95000"/>
            </a:schemeClr>
          </a:solidFill>
          <a:ln w="158750" cap="rnd">
            <a:solidFill>
              <a:schemeClr val="bg1">
                <a:lumMod val="95000"/>
              </a:schemeClr>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20">
            <a:extLst>
              <a:ext uri="{FF2B5EF4-FFF2-40B4-BE49-F238E27FC236}">
                <a16:creationId xmlns:a16="http://schemas.microsoft.com/office/drawing/2014/main" id="{BFADA952-9693-4ADF-F396-40E6F6E8A58E}"/>
              </a:ext>
            </a:extLst>
          </p:cNvPr>
          <p:cNvSpPr>
            <a:spLocks noGrp="1"/>
          </p:cNvSpPr>
          <p:nvPr>
            <p:ph type="body" sz="quarter" idx="10"/>
          </p:nvPr>
        </p:nvSpPr>
        <p:spPr>
          <a:xfrm>
            <a:off x="559692" y="349400"/>
            <a:ext cx="4936974" cy="1148295"/>
          </a:xfrm>
        </p:spPr>
        <p:txBody>
          <a:bodyPr>
            <a:normAutofit/>
          </a:bodyPr>
          <a:lstStyle>
            <a:lvl1pPr marL="0" indent="0" algn="l">
              <a:lnSpc>
                <a:spcPct val="130000"/>
              </a:lnSpc>
              <a:buNone/>
              <a:defRPr sz="2400" b="1">
                <a:solidFill>
                  <a:srgbClr val="AF1F66"/>
                </a:solidFill>
              </a:defRPr>
            </a:lvl1pPr>
            <a:lvl2pPr marL="388620" indent="0" algn="ctr">
              <a:buNone/>
              <a:defRPr/>
            </a:lvl2pPr>
            <a:lvl3pPr marL="777240" indent="0" algn="ctr">
              <a:buNone/>
              <a:defRPr/>
            </a:lvl3pPr>
            <a:lvl4pPr marL="1165860" indent="0" algn="ctr">
              <a:buNone/>
              <a:defRPr/>
            </a:lvl4pPr>
            <a:lvl5pPr marL="1554480" indent="0" algn="ctr">
              <a:buNone/>
              <a:defRPr/>
            </a:lvl5pPr>
          </a:lstStyle>
          <a:p>
            <a:pPr lvl="0"/>
            <a:endParaRPr lang="en-US" dirty="0"/>
          </a:p>
        </p:txBody>
      </p:sp>
      <p:sp>
        <p:nvSpPr>
          <p:cNvPr id="24" name="Slide Number Placeholder 5">
            <a:extLst>
              <a:ext uri="{FF2B5EF4-FFF2-40B4-BE49-F238E27FC236}">
                <a16:creationId xmlns:a16="http://schemas.microsoft.com/office/drawing/2014/main" id="{49ADE998-D8C4-10BF-0C1B-B9E3EC586625}"/>
              </a:ext>
            </a:extLst>
          </p:cNvPr>
          <p:cNvSpPr>
            <a:spLocks noGrp="1"/>
          </p:cNvSpPr>
          <p:nvPr>
            <p:ph type="sldNum" sz="quarter" idx="4"/>
          </p:nvPr>
        </p:nvSpPr>
        <p:spPr>
          <a:xfrm>
            <a:off x="559692" y="9325405"/>
            <a:ext cx="534188" cy="229704"/>
          </a:xfrm>
          <a:prstGeom prst="rect">
            <a:avLst/>
          </a:prstGeom>
        </p:spPr>
        <p:txBody>
          <a:bodyPr vert="horz" lIns="91440" tIns="45720" rIns="91440" bIns="45720" rtlCol="0" anchor="ctr"/>
          <a:lstStyle>
            <a:lvl1pPr algn="ctr">
              <a:defRPr sz="1100" b="1">
                <a:solidFill>
                  <a:srgbClr val="AF1F66"/>
                </a:solidFill>
                <a:latin typeface="+mn-lt"/>
              </a:defRPr>
            </a:lvl1pPr>
          </a:lstStyle>
          <a:p>
            <a:fld id="{B460C489-6A16-47BE-99C0-97B3C176101D}" type="slidenum">
              <a:rPr lang="en-US" smtClean="0"/>
              <a:pPr/>
              <a:t>‹#›</a:t>
            </a:fld>
            <a:endParaRPr lang="en-US" dirty="0"/>
          </a:p>
        </p:txBody>
      </p:sp>
      <p:pic>
        <p:nvPicPr>
          <p:cNvPr id="35" name="Picture 34">
            <a:extLst>
              <a:ext uri="{FF2B5EF4-FFF2-40B4-BE49-F238E27FC236}">
                <a16:creationId xmlns:a16="http://schemas.microsoft.com/office/drawing/2014/main" id="{50C5195C-330E-55CB-6366-845A3C2FC48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5808723" y="580459"/>
            <a:ext cx="1362076" cy="311830"/>
          </a:xfrm>
          <a:prstGeom prst="rect">
            <a:avLst/>
          </a:prstGeom>
        </p:spPr>
      </p:pic>
      <p:sp>
        <p:nvSpPr>
          <p:cNvPr id="2" name="Picture Placeholder 37">
            <a:extLst>
              <a:ext uri="{FF2B5EF4-FFF2-40B4-BE49-F238E27FC236}">
                <a16:creationId xmlns:a16="http://schemas.microsoft.com/office/drawing/2014/main" id="{22438225-0BE4-9843-0748-1B56E468C963}"/>
              </a:ext>
            </a:extLst>
          </p:cNvPr>
          <p:cNvSpPr>
            <a:spLocks noGrp="1"/>
          </p:cNvSpPr>
          <p:nvPr>
            <p:ph type="pic" sz="quarter" idx="12"/>
          </p:nvPr>
        </p:nvSpPr>
        <p:spPr>
          <a:xfrm>
            <a:off x="4630118" y="3591950"/>
            <a:ext cx="2540681" cy="5339604"/>
          </a:xfrm>
        </p:spPr>
        <p:txBody>
          <a:bodyPr/>
          <a:lstStyle/>
          <a:p>
            <a:endParaRPr lang="en-US"/>
          </a:p>
        </p:txBody>
      </p:sp>
      <p:sp>
        <p:nvSpPr>
          <p:cNvPr id="3" name="Text Placeholder 32">
            <a:extLst>
              <a:ext uri="{FF2B5EF4-FFF2-40B4-BE49-F238E27FC236}">
                <a16:creationId xmlns:a16="http://schemas.microsoft.com/office/drawing/2014/main" id="{7CCFC04E-B96A-2302-8F08-889E3D8D7041}"/>
              </a:ext>
            </a:extLst>
          </p:cNvPr>
          <p:cNvSpPr>
            <a:spLocks noGrp="1"/>
          </p:cNvSpPr>
          <p:nvPr>
            <p:ph type="body" sz="quarter" idx="14"/>
          </p:nvPr>
        </p:nvSpPr>
        <p:spPr>
          <a:xfrm>
            <a:off x="1367565" y="3651989"/>
            <a:ext cx="2980746" cy="1121877"/>
          </a:xfrm>
        </p:spPr>
        <p:txBody>
          <a:bodyPr>
            <a:normAutofit/>
          </a:bodyPr>
          <a:lstStyle>
            <a:lvl1pPr marL="0" indent="0">
              <a:lnSpc>
                <a:spcPct val="120000"/>
              </a:lnSpc>
              <a:spcBef>
                <a:spcPts val="1200"/>
              </a:spcBef>
              <a:buNone/>
              <a:defRPr sz="1200">
                <a:solidFill>
                  <a:schemeClr val="tx1"/>
                </a:solidFill>
                <a:latin typeface="+mn-lt"/>
              </a:defRPr>
            </a:lvl1pPr>
          </a:lstStyle>
          <a:p>
            <a:pPr lvl="0"/>
            <a:endParaRPr lang="en-US" dirty="0"/>
          </a:p>
        </p:txBody>
      </p:sp>
      <p:sp>
        <p:nvSpPr>
          <p:cNvPr id="4" name="Text Placeholder 32">
            <a:extLst>
              <a:ext uri="{FF2B5EF4-FFF2-40B4-BE49-F238E27FC236}">
                <a16:creationId xmlns:a16="http://schemas.microsoft.com/office/drawing/2014/main" id="{FA338F14-3674-1BF7-52DC-1E568495BC59}"/>
              </a:ext>
            </a:extLst>
          </p:cNvPr>
          <p:cNvSpPr>
            <a:spLocks noGrp="1"/>
          </p:cNvSpPr>
          <p:nvPr>
            <p:ph type="body" sz="quarter" idx="15"/>
          </p:nvPr>
        </p:nvSpPr>
        <p:spPr>
          <a:xfrm>
            <a:off x="549559" y="1724232"/>
            <a:ext cx="6631406" cy="1510655"/>
          </a:xfrm>
        </p:spPr>
        <p:txBody>
          <a:bodyPr>
            <a:normAutofit/>
          </a:bodyPr>
          <a:lstStyle>
            <a:lvl1pPr marL="0" indent="0">
              <a:lnSpc>
                <a:spcPct val="120000"/>
              </a:lnSpc>
              <a:buNone/>
              <a:defRPr sz="1400" b="1">
                <a:solidFill>
                  <a:srgbClr val="AF1F66"/>
                </a:solidFill>
                <a:latin typeface="+mn-lt"/>
              </a:defRPr>
            </a:lvl1pPr>
          </a:lstStyle>
          <a:p>
            <a:pPr lvl="0"/>
            <a:endParaRPr lang="en-US" dirty="0"/>
          </a:p>
        </p:txBody>
      </p:sp>
      <p:sp>
        <p:nvSpPr>
          <p:cNvPr id="5" name="Hexagon 4">
            <a:extLst>
              <a:ext uri="{FF2B5EF4-FFF2-40B4-BE49-F238E27FC236}">
                <a16:creationId xmlns:a16="http://schemas.microsoft.com/office/drawing/2014/main" id="{EC1682A9-1476-8333-BF49-4993F5EF6B26}"/>
              </a:ext>
            </a:extLst>
          </p:cNvPr>
          <p:cNvSpPr>
            <a:spLocks noChangeAspect="1"/>
          </p:cNvSpPr>
          <p:nvPr userDrawn="1"/>
        </p:nvSpPr>
        <p:spPr>
          <a:xfrm>
            <a:off x="683687" y="3802840"/>
            <a:ext cx="467760" cy="41584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32">
            <a:extLst>
              <a:ext uri="{FF2B5EF4-FFF2-40B4-BE49-F238E27FC236}">
                <a16:creationId xmlns:a16="http://schemas.microsoft.com/office/drawing/2014/main" id="{06F3A5BA-7714-FF2D-AF57-2D69754FF689}"/>
              </a:ext>
            </a:extLst>
          </p:cNvPr>
          <p:cNvSpPr>
            <a:spLocks noGrp="1"/>
          </p:cNvSpPr>
          <p:nvPr>
            <p:ph type="body" sz="quarter" idx="16"/>
          </p:nvPr>
        </p:nvSpPr>
        <p:spPr>
          <a:xfrm>
            <a:off x="1367565" y="5037885"/>
            <a:ext cx="2980746" cy="1121877"/>
          </a:xfrm>
        </p:spPr>
        <p:txBody>
          <a:bodyPr>
            <a:normAutofit/>
          </a:bodyPr>
          <a:lstStyle>
            <a:lvl1pPr marL="0" indent="0">
              <a:lnSpc>
                <a:spcPct val="120000"/>
              </a:lnSpc>
              <a:spcBef>
                <a:spcPts val="1200"/>
              </a:spcBef>
              <a:buNone/>
              <a:defRPr sz="1200">
                <a:solidFill>
                  <a:schemeClr val="tx1"/>
                </a:solidFill>
                <a:latin typeface="+mn-lt"/>
              </a:defRPr>
            </a:lvl1pPr>
          </a:lstStyle>
          <a:p>
            <a:pPr lvl="0"/>
            <a:endParaRPr lang="en-US" dirty="0"/>
          </a:p>
        </p:txBody>
      </p:sp>
      <p:sp>
        <p:nvSpPr>
          <p:cNvPr id="9" name="Hexagon 8">
            <a:extLst>
              <a:ext uri="{FF2B5EF4-FFF2-40B4-BE49-F238E27FC236}">
                <a16:creationId xmlns:a16="http://schemas.microsoft.com/office/drawing/2014/main" id="{FDC281DB-5F60-2605-A723-59951322EF6C}"/>
              </a:ext>
            </a:extLst>
          </p:cNvPr>
          <p:cNvSpPr>
            <a:spLocks noChangeAspect="1"/>
          </p:cNvSpPr>
          <p:nvPr userDrawn="1"/>
        </p:nvSpPr>
        <p:spPr>
          <a:xfrm>
            <a:off x="683687" y="5188736"/>
            <a:ext cx="467760" cy="415843"/>
          </a:xfrm>
          <a:prstGeom prst="hexagon">
            <a:avLst/>
          </a:prstGeom>
          <a:solidFill>
            <a:schemeClr val="bg1">
              <a:lumMod val="75000"/>
            </a:schemeClr>
          </a:solidFill>
          <a:ln w="158750" cap="rnd">
            <a:solidFill>
              <a:schemeClr val="bg1">
                <a:lumMod val="75000"/>
              </a:schemeClr>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32">
            <a:extLst>
              <a:ext uri="{FF2B5EF4-FFF2-40B4-BE49-F238E27FC236}">
                <a16:creationId xmlns:a16="http://schemas.microsoft.com/office/drawing/2014/main" id="{6C4612B4-32E7-D7ED-6498-87D606332A71}"/>
              </a:ext>
            </a:extLst>
          </p:cNvPr>
          <p:cNvSpPr>
            <a:spLocks noGrp="1"/>
          </p:cNvSpPr>
          <p:nvPr>
            <p:ph type="body" sz="quarter" idx="17"/>
          </p:nvPr>
        </p:nvSpPr>
        <p:spPr>
          <a:xfrm>
            <a:off x="1367565" y="6423781"/>
            <a:ext cx="2980746" cy="1121877"/>
          </a:xfrm>
        </p:spPr>
        <p:txBody>
          <a:bodyPr>
            <a:normAutofit/>
          </a:bodyPr>
          <a:lstStyle>
            <a:lvl1pPr marL="0" indent="0">
              <a:lnSpc>
                <a:spcPct val="120000"/>
              </a:lnSpc>
              <a:spcBef>
                <a:spcPts val="1200"/>
              </a:spcBef>
              <a:buNone/>
              <a:defRPr sz="1200">
                <a:solidFill>
                  <a:schemeClr val="tx1"/>
                </a:solidFill>
                <a:latin typeface="+mn-lt"/>
              </a:defRPr>
            </a:lvl1pPr>
          </a:lstStyle>
          <a:p>
            <a:pPr lvl="0"/>
            <a:endParaRPr lang="en-US" dirty="0"/>
          </a:p>
        </p:txBody>
      </p:sp>
      <p:sp>
        <p:nvSpPr>
          <p:cNvPr id="11" name="Hexagon 10">
            <a:extLst>
              <a:ext uri="{FF2B5EF4-FFF2-40B4-BE49-F238E27FC236}">
                <a16:creationId xmlns:a16="http://schemas.microsoft.com/office/drawing/2014/main" id="{D6C28F98-A19F-B5FC-44AF-640269A47D48}"/>
              </a:ext>
            </a:extLst>
          </p:cNvPr>
          <p:cNvSpPr>
            <a:spLocks noChangeAspect="1"/>
          </p:cNvSpPr>
          <p:nvPr userDrawn="1"/>
        </p:nvSpPr>
        <p:spPr>
          <a:xfrm>
            <a:off x="683687" y="6574632"/>
            <a:ext cx="467760" cy="41584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32">
            <a:extLst>
              <a:ext uri="{FF2B5EF4-FFF2-40B4-BE49-F238E27FC236}">
                <a16:creationId xmlns:a16="http://schemas.microsoft.com/office/drawing/2014/main" id="{D27D7CA4-EB4E-853E-B8B6-5879DB607B77}"/>
              </a:ext>
            </a:extLst>
          </p:cNvPr>
          <p:cNvSpPr>
            <a:spLocks noGrp="1"/>
          </p:cNvSpPr>
          <p:nvPr>
            <p:ph type="body" sz="quarter" idx="18"/>
          </p:nvPr>
        </p:nvSpPr>
        <p:spPr>
          <a:xfrm>
            <a:off x="1367565" y="7809677"/>
            <a:ext cx="2980746" cy="1121877"/>
          </a:xfrm>
        </p:spPr>
        <p:txBody>
          <a:bodyPr>
            <a:normAutofit/>
          </a:bodyPr>
          <a:lstStyle>
            <a:lvl1pPr marL="0" indent="0">
              <a:lnSpc>
                <a:spcPct val="120000"/>
              </a:lnSpc>
              <a:spcBef>
                <a:spcPts val="1200"/>
              </a:spcBef>
              <a:buNone/>
              <a:defRPr sz="1200">
                <a:solidFill>
                  <a:schemeClr val="tx1"/>
                </a:solidFill>
                <a:latin typeface="+mn-lt"/>
              </a:defRPr>
            </a:lvl1pPr>
          </a:lstStyle>
          <a:p>
            <a:pPr lvl="0"/>
            <a:endParaRPr lang="en-US" dirty="0"/>
          </a:p>
        </p:txBody>
      </p:sp>
      <p:sp>
        <p:nvSpPr>
          <p:cNvPr id="13" name="Hexagon 12">
            <a:extLst>
              <a:ext uri="{FF2B5EF4-FFF2-40B4-BE49-F238E27FC236}">
                <a16:creationId xmlns:a16="http://schemas.microsoft.com/office/drawing/2014/main" id="{5AF7FF9C-7310-C645-7CE5-BC9202B2AC50}"/>
              </a:ext>
            </a:extLst>
          </p:cNvPr>
          <p:cNvSpPr>
            <a:spLocks noChangeAspect="1"/>
          </p:cNvSpPr>
          <p:nvPr userDrawn="1"/>
        </p:nvSpPr>
        <p:spPr>
          <a:xfrm>
            <a:off x="683687" y="7960528"/>
            <a:ext cx="467760" cy="415843"/>
          </a:xfrm>
          <a:prstGeom prst="hexagon">
            <a:avLst/>
          </a:prstGeom>
          <a:solidFill>
            <a:schemeClr val="bg1">
              <a:lumMod val="75000"/>
            </a:schemeClr>
          </a:solidFill>
          <a:ln w="158750" cap="rnd">
            <a:solidFill>
              <a:schemeClr val="bg1">
                <a:lumMod val="75000"/>
              </a:schemeClr>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Hexagon 13">
            <a:extLst>
              <a:ext uri="{FF2B5EF4-FFF2-40B4-BE49-F238E27FC236}">
                <a16:creationId xmlns:a16="http://schemas.microsoft.com/office/drawing/2014/main" id="{18D287A9-EC9A-9230-A6A9-BF2DF9FE5DE1}"/>
              </a:ext>
            </a:extLst>
          </p:cNvPr>
          <p:cNvSpPr>
            <a:spLocks noChangeAspect="1"/>
          </p:cNvSpPr>
          <p:nvPr userDrawn="1"/>
        </p:nvSpPr>
        <p:spPr>
          <a:xfrm>
            <a:off x="471683" y="9530084"/>
            <a:ext cx="88009" cy="78241"/>
          </a:xfrm>
          <a:prstGeom prst="hexagon">
            <a:avLst/>
          </a:prstGeom>
          <a:solidFill>
            <a:srgbClr val="AF1F66"/>
          </a:solidFill>
          <a:ln w="111125"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xagon 14">
            <a:extLst>
              <a:ext uri="{FF2B5EF4-FFF2-40B4-BE49-F238E27FC236}">
                <a16:creationId xmlns:a16="http://schemas.microsoft.com/office/drawing/2014/main" id="{E1CB21FB-3073-1265-6CC1-C1DC0A217C7F}"/>
              </a:ext>
            </a:extLst>
          </p:cNvPr>
          <p:cNvSpPr>
            <a:spLocks noChangeAspect="1"/>
          </p:cNvSpPr>
          <p:nvPr userDrawn="1"/>
        </p:nvSpPr>
        <p:spPr>
          <a:xfrm>
            <a:off x="469400" y="9080939"/>
            <a:ext cx="157842" cy="14032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9767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2F8DC1-6388-7354-F70D-F50DBD612E2C}"/>
              </a:ext>
            </a:extLst>
          </p:cNvPr>
          <p:cNvSpPr/>
          <p:nvPr userDrawn="1"/>
        </p:nvSpPr>
        <p:spPr>
          <a:xfrm>
            <a:off x="0" y="0"/>
            <a:ext cx="7772400" cy="10058400"/>
          </a:xfrm>
          <a:prstGeom prst="rect">
            <a:avLst/>
          </a:pr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9D7DCF19-66F9-0B43-8C8F-D5F0EE8E6E7E}"/>
              </a:ext>
            </a:extLst>
          </p:cNvPr>
          <p:cNvSpPr/>
          <p:nvPr userDrawn="1"/>
        </p:nvSpPr>
        <p:spPr>
          <a:xfrm>
            <a:off x="312057" y="275771"/>
            <a:ext cx="7148286" cy="9506858"/>
          </a:xfrm>
          <a:prstGeom prst="roundRect">
            <a:avLst>
              <a:gd name="adj" fmla="val 175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EFC25A8-175B-232E-0A2A-2B005AF2EC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879173" y="9211766"/>
            <a:ext cx="396561" cy="396561"/>
          </a:xfrm>
          <a:prstGeom prst="rect">
            <a:avLst/>
          </a:prstGeom>
        </p:spPr>
      </p:pic>
      <p:sp>
        <p:nvSpPr>
          <p:cNvPr id="19" name="Hexagon 18">
            <a:extLst>
              <a:ext uri="{FF2B5EF4-FFF2-40B4-BE49-F238E27FC236}">
                <a16:creationId xmlns:a16="http://schemas.microsoft.com/office/drawing/2014/main" id="{4CE9845A-E1C6-C5EE-2F4E-7D86C9C2D13B}"/>
              </a:ext>
            </a:extLst>
          </p:cNvPr>
          <p:cNvSpPr>
            <a:spLocks noChangeAspect="1"/>
          </p:cNvSpPr>
          <p:nvPr userDrawn="1"/>
        </p:nvSpPr>
        <p:spPr>
          <a:xfrm>
            <a:off x="471683" y="9530084"/>
            <a:ext cx="88009" cy="78241"/>
          </a:xfrm>
          <a:prstGeom prst="hexagon">
            <a:avLst/>
          </a:prstGeom>
          <a:solidFill>
            <a:srgbClr val="AF1F66"/>
          </a:solidFill>
          <a:ln w="111125"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a:extLst>
              <a:ext uri="{FF2B5EF4-FFF2-40B4-BE49-F238E27FC236}">
                <a16:creationId xmlns:a16="http://schemas.microsoft.com/office/drawing/2014/main" id="{04F46B48-F956-C38F-3CCA-DD83A13EAF92}"/>
              </a:ext>
            </a:extLst>
          </p:cNvPr>
          <p:cNvSpPr>
            <a:spLocks noChangeAspect="1"/>
          </p:cNvSpPr>
          <p:nvPr userDrawn="1"/>
        </p:nvSpPr>
        <p:spPr>
          <a:xfrm>
            <a:off x="728055" y="9333189"/>
            <a:ext cx="190559" cy="169409"/>
          </a:xfrm>
          <a:prstGeom prst="hexagon">
            <a:avLst/>
          </a:prstGeom>
          <a:solidFill>
            <a:schemeClr val="bg1">
              <a:lumMod val="95000"/>
            </a:schemeClr>
          </a:solidFill>
          <a:ln w="158750" cap="rnd">
            <a:solidFill>
              <a:schemeClr val="bg1">
                <a:lumMod val="95000"/>
              </a:schemeClr>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20">
            <a:extLst>
              <a:ext uri="{FF2B5EF4-FFF2-40B4-BE49-F238E27FC236}">
                <a16:creationId xmlns:a16="http://schemas.microsoft.com/office/drawing/2014/main" id="{BFADA952-9693-4ADF-F396-40E6F6E8A58E}"/>
              </a:ext>
            </a:extLst>
          </p:cNvPr>
          <p:cNvSpPr>
            <a:spLocks noGrp="1"/>
          </p:cNvSpPr>
          <p:nvPr>
            <p:ph type="body" sz="quarter" idx="10"/>
          </p:nvPr>
        </p:nvSpPr>
        <p:spPr>
          <a:xfrm>
            <a:off x="559692" y="349400"/>
            <a:ext cx="4936974" cy="1148295"/>
          </a:xfrm>
        </p:spPr>
        <p:txBody>
          <a:bodyPr>
            <a:normAutofit/>
          </a:bodyPr>
          <a:lstStyle>
            <a:lvl1pPr marL="0" indent="0" algn="l">
              <a:lnSpc>
                <a:spcPct val="130000"/>
              </a:lnSpc>
              <a:buNone/>
              <a:defRPr sz="2400" b="1">
                <a:solidFill>
                  <a:srgbClr val="AF1F66"/>
                </a:solidFill>
              </a:defRPr>
            </a:lvl1pPr>
            <a:lvl2pPr marL="388620" indent="0" algn="ctr">
              <a:buNone/>
              <a:defRPr/>
            </a:lvl2pPr>
            <a:lvl3pPr marL="777240" indent="0" algn="ctr">
              <a:buNone/>
              <a:defRPr/>
            </a:lvl3pPr>
            <a:lvl4pPr marL="1165860" indent="0" algn="ctr">
              <a:buNone/>
              <a:defRPr/>
            </a:lvl4pPr>
            <a:lvl5pPr marL="1554480" indent="0" algn="ctr">
              <a:buNone/>
              <a:defRPr/>
            </a:lvl5pPr>
          </a:lstStyle>
          <a:p>
            <a:pPr lvl="0"/>
            <a:endParaRPr lang="en-US" dirty="0"/>
          </a:p>
        </p:txBody>
      </p:sp>
      <p:sp>
        <p:nvSpPr>
          <p:cNvPr id="24" name="Slide Number Placeholder 5">
            <a:extLst>
              <a:ext uri="{FF2B5EF4-FFF2-40B4-BE49-F238E27FC236}">
                <a16:creationId xmlns:a16="http://schemas.microsoft.com/office/drawing/2014/main" id="{49ADE998-D8C4-10BF-0C1B-B9E3EC586625}"/>
              </a:ext>
            </a:extLst>
          </p:cNvPr>
          <p:cNvSpPr>
            <a:spLocks noGrp="1"/>
          </p:cNvSpPr>
          <p:nvPr>
            <p:ph type="sldNum" sz="quarter" idx="4"/>
          </p:nvPr>
        </p:nvSpPr>
        <p:spPr>
          <a:xfrm>
            <a:off x="559692" y="9325405"/>
            <a:ext cx="534188" cy="229704"/>
          </a:xfrm>
          <a:prstGeom prst="rect">
            <a:avLst/>
          </a:prstGeom>
        </p:spPr>
        <p:txBody>
          <a:bodyPr vert="horz" lIns="91440" tIns="45720" rIns="91440" bIns="45720" rtlCol="0" anchor="ctr"/>
          <a:lstStyle>
            <a:lvl1pPr algn="ctr">
              <a:defRPr sz="1100" b="1">
                <a:solidFill>
                  <a:srgbClr val="AF1F66"/>
                </a:solidFill>
                <a:latin typeface="+mn-lt"/>
              </a:defRPr>
            </a:lvl1pPr>
          </a:lstStyle>
          <a:p>
            <a:fld id="{B460C489-6A16-47BE-99C0-97B3C176101D}" type="slidenum">
              <a:rPr lang="en-US" smtClean="0"/>
              <a:pPr/>
              <a:t>‹#›</a:t>
            </a:fld>
            <a:endParaRPr lang="en-US" dirty="0"/>
          </a:p>
        </p:txBody>
      </p:sp>
      <p:pic>
        <p:nvPicPr>
          <p:cNvPr id="35" name="Picture 34">
            <a:extLst>
              <a:ext uri="{FF2B5EF4-FFF2-40B4-BE49-F238E27FC236}">
                <a16:creationId xmlns:a16="http://schemas.microsoft.com/office/drawing/2014/main" id="{50C5195C-330E-55CB-6366-845A3C2FC48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5808723" y="580459"/>
            <a:ext cx="1362076" cy="311830"/>
          </a:xfrm>
          <a:prstGeom prst="rect">
            <a:avLst/>
          </a:prstGeom>
        </p:spPr>
      </p:pic>
      <p:sp>
        <p:nvSpPr>
          <p:cNvPr id="15" name="Chart Placeholder 14">
            <a:extLst>
              <a:ext uri="{FF2B5EF4-FFF2-40B4-BE49-F238E27FC236}">
                <a16:creationId xmlns:a16="http://schemas.microsoft.com/office/drawing/2014/main" id="{7DDD23DA-ECE1-7057-8765-0C869629B401}"/>
              </a:ext>
            </a:extLst>
          </p:cNvPr>
          <p:cNvSpPr>
            <a:spLocks noGrp="1"/>
          </p:cNvSpPr>
          <p:nvPr>
            <p:ph type="chart" sz="quarter" idx="11"/>
          </p:nvPr>
        </p:nvSpPr>
        <p:spPr>
          <a:xfrm>
            <a:off x="534735" y="4744987"/>
            <a:ext cx="6631407" cy="4060181"/>
          </a:xfrm>
        </p:spPr>
        <p:txBody>
          <a:bodyPr/>
          <a:lstStyle/>
          <a:p>
            <a:endParaRPr lang="en-US" dirty="0"/>
          </a:p>
        </p:txBody>
      </p:sp>
      <p:sp>
        <p:nvSpPr>
          <p:cNvPr id="37" name="Hexagon 36">
            <a:extLst>
              <a:ext uri="{FF2B5EF4-FFF2-40B4-BE49-F238E27FC236}">
                <a16:creationId xmlns:a16="http://schemas.microsoft.com/office/drawing/2014/main" id="{9669FA2B-7A5A-7983-FF4D-00ECBA427936}"/>
              </a:ext>
            </a:extLst>
          </p:cNvPr>
          <p:cNvSpPr>
            <a:spLocks noChangeAspect="1"/>
          </p:cNvSpPr>
          <p:nvPr userDrawn="1"/>
        </p:nvSpPr>
        <p:spPr>
          <a:xfrm>
            <a:off x="469400" y="9080939"/>
            <a:ext cx="157842" cy="14032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Placeholder 32">
            <a:extLst>
              <a:ext uri="{FF2B5EF4-FFF2-40B4-BE49-F238E27FC236}">
                <a16:creationId xmlns:a16="http://schemas.microsoft.com/office/drawing/2014/main" id="{B8D17291-BB18-0DE8-609F-DF934F33C44B}"/>
              </a:ext>
            </a:extLst>
          </p:cNvPr>
          <p:cNvSpPr>
            <a:spLocks noGrp="1"/>
          </p:cNvSpPr>
          <p:nvPr>
            <p:ph type="body" sz="quarter" idx="15"/>
          </p:nvPr>
        </p:nvSpPr>
        <p:spPr>
          <a:xfrm>
            <a:off x="549559" y="1724232"/>
            <a:ext cx="6631406" cy="2760631"/>
          </a:xfrm>
        </p:spPr>
        <p:txBody>
          <a:bodyPr>
            <a:normAutofit/>
          </a:bodyPr>
          <a:lstStyle>
            <a:lvl1pPr marL="0" indent="0">
              <a:lnSpc>
                <a:spcPct val="130000"/>
              </a:lnSpc>
              <a:buNone/>
              <a:defRPr sz="1400" b="1">
                <a:solidFill>
                  <a:srgbClr val="AF1F66"/>
                </a:solidFill>
                <a:latin typeface="+mn-lt"/>
              </a:defRPr>
            </a:lvl1pPr>
          </a:lstStyle>
          <a:p>
            <a:pPr lvl="0"/>
            <a:endParaRPr lang="en-US" dirty="0"/>
          </a:p>
        </p:txBody>
      </p:sp>
    </p:spTree>
    <p:extLst>
      <p:ext uri="{BB962C8B-B14F-4D97-AF65-F5344CB8AC3E}">
        <p14:creationId xmlns:p14="http://schemas.microsoft.com/office/powerpoint/2010/main" val="4249316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2F8DC1-6388-7354-F70D-F50DBD612E2C}"/>
              </a:ext>
            </a:extLst>
          </p:cNvPr>
          <p:cNvSpPr/>
          <p:nvPr userDrawn="1"/>
        </p:nvSpPr>
        <p:spPr>
          <a:xfrm>
            <a:off x="0" y="0"/>
            <a:ext cx="7772400" cy="10058400"/>
          </a:xfrm>
          <a:prstGeom prst="rect">
            <a:avLst/>
          </a:pr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9D7DCF19-66F9-0B43-8C8F-D5F0EE8E6E7E}"/>
              </a:ext>
            </a:extLst>
          </p:cNvPr>
          <p:cNvSpPr/>
          <p:nvPr userDrawn="1"/>
        </p:nvSpPr>
        <p:spPr>
          <a:xfrm>
            <a:off x="312057" y="275771"/>
            <a:ext cx="7148286" cy="9506858"/>
          </a:xfrm>
          <a:prstGeom prst="roundRect">
            <a:avLst>
              <a:gd name="adj" fmla="val 175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EFC25A8-175B-232E-0A2A-2B005AF2EC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879173" y="9211766"/>
            <a:ext cx="396561" cy="396561"/>
          </a:xfrm>
          <a:prstGeom prst="rect">
            <a:avLst/>
          </a:prstGeom>
        </p:spPr>
      </p:pic>
      <p:sp>
        <p:nvSpPr>
          <p:cNvPr id="20" name="Hexagon 19">
            <a:extLst>
              <a:ext uri="{FF2B5EF4-FFF2-40B4-BE49-F238E27FC236}">
                <a16:creationId xmlns:a16="http://schemas.microsoft.com/office/drawing/2014/main" id="{04F46B48-F956-C38F-3CCA-DD83A13EAF92}"/>
              </a:ext>
            </a:extLst>
          </p:cNvPr>
          <p:cNvSpPr>
            <a:spLocks noChangeAspect="1"/>
          </p:cNvSpPr>
          <p:nvPr userDrawn="1"/>
        </p:nvSpPr>
        <p:spPr>
          <a:xfrm>
            <a:off x="728055" y="9333189"/>
            <a:ext cx="190559" cy="169409"/>
          </a:xfrm>
          <a:prstGeom prst="hexagon">
            <a:avLst/>
          </a:prstGeom>
          <a:solidFill>
            <a:schemeClr val="bg1">
              <a:lumMod val="95000"/>
            </a:schemeClr>
          </a:solidFill>
          <a:ln w="158750" cap="rnd">
            <a:solidFill>
              <a:schemeClr val="bg1">
                <a:lumMod val="95000"/>
              </a:schemeClr>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20">
            <a:extLst>
              <a:ext uri="{FF2B5EF4-FFF2-40B4-BE49-F238E27FC236}">
                <a16:creationId xmlns:a16="http://schemas.microsoft.com/office/drawing/2014/main" id="{BFADA952-9693-4ADF-F396-40E6F6E8A58E}"/>
              </a:ext>
            </a:extLst>
          </p:cNvPr>
          <p:cNvSpPr>
            <a:spLocks noGrp="1"/>
          </p:cNvSpPr>
          <p:nvPr>
            <p:ph type="body" sz="quarter" idx="10"/>
          </p:nvPr>
        </p:nvSpPr>
        <p:spPr>
          <a:xfrm>
            <a:off x="559692" y="349400"/>
            <a:ext cx="4936974" cy="1148295"/>
          </a:xfrm>
        </p:spPr>
        <p:txBody>
          <a:bodyPr>
            <a:normAutofit/>
          </a:bodyPr>
          <a:lstStyle>
            <a:lvl1pPr marL="0" indent="0" algn="l">
              <a:lnSpc>
                <a:spcPct val="130000"/>
              </a:lnSpc>
              <a:buNone/>
              <a:defRPr sz="2400" b="1">
                <a:solidFill>
                  <a:srgbClr val="AF1F66"/>
                </a:solidFill>
              </a:defRPr>
            </a:lvl1pPr>
            <a:lvl2pPr marL="388620" indent="0" algn="ctr">
              <a:buNone/>
              <a:defRPr/>
            </a:lvl2pPr>
            <a:lvl3pPr marL="777240" indent="0" algn="ctr">
              <a:buNone/>
              <a:defRPr/>
            </a:lvl3pPr>
            <a:lvl4pPr marL="1165860" indent="0" algn="ctr">
              <a:buNone/>
              <a:defRPr/>
            </a:lvl4pPr>
            <a:lvl5pPr marL="1554480" indent="0" algn="ctr">
              <a:buNone/>
              <a:defRPr/>
            </a:lvl5pPr>
          </a:lstStyle>
          <a:p>
            <a:pPr lvl="0"/>
            <a:endParaRPr lang="en-US" dirty="0"/>
          </a:p>
        </p:txBody>
      </p:sp>
      <p:sp>
        <p:nvSpPr>
          <p:cNvPr id="24" name="Slide Number Placeholder 5">
            <a:extLst>
              <a:ext uri="{FF2B5EF4-FFF2-40B4-BE49-F238E27FC236}">
                <a16:creationId xmlns:a16="http://schemas.microsoft.com/office/drawing/2014/main" id="{49ADE998-D8C4-10BF-0C1B-B9E3EC586625}"/>
              </a:ext>
            </a:extLst>
          </p:cNvPr>
          <p:cNvSpPr>
            <a:spLocks noGrp="1"/>
          </p:cNvSpPr>
          <p:nvPr>
            <p:ph type="sldNum" sz="quarter" idx="4"/>
          </p:nvPr>
        </p:nvSpPr>
        <p:spPr>
          <a:xfrm>
            <a:off x="559692" y="9325405"/>
            <a:ext cx="534188" cy="229704"/>
          </a:xfrm>
          <a:prstGeom prst="rect">
            <a:avLst/>
          </a:prstGeom>
        </p:spPr>
        <p:txBody>
          <a:bodyPr vert="horz" lIns="91440" tIns="45720" rIns="91440" bIns="45720" rtlCol="0" anchor="ctr"/>
          <a:lstStyle>
            <a:lvl1pPr algn="ctr">
              <a:defRPr sz="1100" b="1">
                <a:solidFill>
                  <a:srgbClr val="AF1F66"/>
                </a:solidFill>
                <a:latin typeface="+mn-lt"/>
              </a:defRPr>
            </a:lvl1pPr>
          </a:lstStyle>
          <a:p>
            <a:fld id="{B460C489-6A16-47BE-99C0-97B3C176101D}" type="slidenum">
              <a:rPr lang="en-US" smtClean="0"/>
              <a:pPr/>
              <a:t>‹#›</a:t>
            </a:fld>
            <a:endParaRPr lang="en-US" dirty="0"/>
          </a:p>
        </p:txBody>
      </p:sp>
      <p:pic>
        <p:nvPicPr>
          <p:cNvPr id="35" name="Picture 34">
            <a:extLst>
              <a:ext uri="{FF2B5EF4-FFF2-40B4-BE49-F238E27FC236}">
                <a16:creationId xmlns:a16="http://schemas.microsoft.com/office/drawing/2014/main" id="{50C5195C-330E-55CB-6366-845A3C2FC48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5808723" y="580459"/>
            <a:ext cx="1362076" cy="311830"/>
          </a:xfrm>
          <a:prstGeom prst="rect">
            <a:avLst/>
          </a:prstGeom>
        </p:spPr>
      </p:pic>
      <p:sp>
        <p:nvSpPr>
          <p:cNvPr id="38" name="Text Placeholder 32">
            <a:extLst>
              <a:ext uri="{FF2B5EF4-FFF2-40B4-BE49-F238E27FC236}">
                <a16:creationId xmlns:a16="http://schemas.microsoft.com/office/drawing/2014/main" id="{B8D17291-BB18-0DE8-609F-DF934F33C44B}"/>
              </a:ext>
            </a:extLst>
          </p:cNvPr>
          <p:cNvSpPr>
            <a:spLocks noGrp="1"/>
          </p:cNvSpPr>
          <p:nvPr>
            <p:ph type="body" sz="quarter" idx="15"/>
          </p:nvPr>
        </p:nvSpPr>
        <p:spPr>
          <a:xfrm>
            <a:off x="549559" y="1724232"/>
            <a:ext cx="6631406" cy="1226783"/>
          </a:xfrm>
        </p:spPr>
        <p:txBody>
          <a:bodyPr>
            <a:normAutofit/>
          </a:bodyPr>
          <a:lstStyle>
            <a:lvl1pPr marL="0" indent="0" algn="ctr">
              <a:lnSpc>
                <a:spcPct val="120000"/>
              </a:lnSpc>
              <a:buNone/>
              <a:defRPr sz="1400" b="0">
                <a:solidFill>
                  <a:schemeClr val="tx1"/>
                </a:solidFill>
                <a:latin typeface="+mn-lt"/>
              </a:defRPr>
            </a:lvl1pPr>
          </a:lstStyle>
          <a:p>
            <a:pPr lvl="0"/>
            <a:endParaRPr lang="en-US" dirty="0"/>
          </a:p>
        </p:txBody>
      </p:sp>
      <p:sp>
        <p:nvSpPr>
          <p:cNvPr id="2" name="Text Placeholder 32">
            <a:extLst>
              <a:ext uri="{FF2B5EF4-FFF2-40B4-BE49-F238E27FC236}">
                <a16:creationId xmlns:a16="http://schemas.microsoft.com/office/drawing/2014/main" id="{4DCA2BF4-4142-F702-96B4-2EA365DDBF68}"/>
              </a:ext>
            </a:extLst>
          </p:cNvPr>
          <p:cNvSpPr>
            <a:spLocks noGrp="1"/>
          </p:cNvSpPr>
          <p:nvPr>
            <p:ph type="body" sz="quarter" idx="16"/>
          </p:nvPr>
        </p:nvSpPr>
        <p:spPr>
          <a:xfrm>
            <a:off x="559692" y="3783465"/>
            <a:ext cx="2099287" cy="3038454"/>
          </a:xfrm>
        </p:spPr>
        <p:txBody>
          <a:bodyPr>
            <a:normAutofit/>
          </a:bodyPr>
          <a:lstStyle>
            <a:lvl1pPr marL="0" indent="0" algn="ctr">
              <a:lnSpc>
                <a:spcPct val="120000"/>
              </a:lnSpc>
              <a:buNone/>
              <a:defRPr sz="1400" b="0">
                <a:solidFill>
                  <a:schemeClr val="tx1"/>
                </a:solidFill>
                <a:latin typeface="+mn-lt"/>
              </a:defRPr>
            </a:lvl1pPr>
          </a:lstStyle>
          <a:p>
            <a:pPr lvl="0"/>
            <a:endParaRPr lang="en-US" dirty="0"/>
          </a:p>
        </p:txBody>
      </p:sp>
      <p:sp>
        <p:nvSpPr>
          <p:cNvPr id="3" name="Text Placeholder 32">
            <a:extLst>
              <a:ext uri="{FF2B5EF4-FFF2-40B4-BE49-F238E27FC236}">
                <a16:creationId xmlns:a16="http://schemas.microsoft.com/office/drawing/2014/main" id="{9B964F42-9260-9954-5D53-BD6B716EA10E}"/>
              </a:ext>
            </a:extLst>
          </p:cNvPr>
          <p:cNvSpPr>
            <a:spLocks noGrp="1"/>
          </p:cNvSpPr>
          <p:nvPr>
            <p:ph type="body" sz="quarter" idx="17"/>
          </p:nvPr>
        </p:nvSpPr>
        <p:spPr>
          <a:xfrm>
            <a:off x="2823180" y="3783465"/>
            <a:ext cx="2099287" cy="3038454"/>
          </a:xfrm>
        </p:spPr>
        <p:txBody>
          <a:bodyPr>
            <a:normAutofit/>
          </a:bodyPr>
          <a:lstStyle>
            <a:lvl1pPr marL="0" indent="0" algn="ctr">
              <a:lnSpc>
                <a:spcPct val="120000"/>
              </a:lnSpc>
              <a:buNone/>
              <a:defRPr sz="1400" b="0">
                <a:solidFill>
                  <a:schemeClr val="tx1"/>
                </a:solidFill>
                <a:latin typeface="+mn-lt"/>
              </a:defRPr>
            </a:lvl1pPr>
          </a:lstStyle>
          <a:p>
            <a:pPr lvl="0"/>
            <a:endParaRPr lang="en-US" dirty="0"/>
          </a:p>
        </p:txBody>
      </p:sp>
      <p:sp>
        <p:nvSpPr>
          <p:cNvPr id="4" name="Text Placeholder 32">
            <a:extLst>
              <a:ext uri="{FF2B5EF4-FFF2-40B4-BE49-F238E27FC236}">
                <a16:creationId xmlns:a16="http://schemas.microsoft.com/office/drawing/2014/main" id="{E5FD9C32-30E2-9C18-39AC-B3E63A4BE3AF}"/>
              </a:ext>
            </a:extLst>
          </p:cNvPr>
          <p:cNvSpPr>
            <a:spLocks noGrp="1"/>
          </p:cNvSpPr>
          <p:nvPr>
            <p:ph type="body" sz="quarter" idx="18"/>
          </p:nvPr>
        </p:nvSpPr>
        <p:spPr>
          <a:xfrm>
            <a:off x="5086669" y="3783465"/>
            <a:ext cx="2099287" cy="3038454"/>
          </a:xfrm>
        </p:spPr>
        <p:txBody>
          <a:bodyPr>
            <a:normAutofit/>
          </a:bodyPr>
          <a:lstStyle>
            <a:lvl1pPr marL="0" indent="0" algn="ctr">
              <a:lnSpc>
                <a:spcPct val="120000"/>
              </a:lnSpc>
              <a:buNone/>
              <a:defRPr sz="1400" b="0">
                <a:solidFill>
                  <a:schemeClr val="tx1"/>
                </a:solidFill>
                <a:latin typeface="+mn-lt"/>
              </a:defRPr>
            </a:lvl1pPr>
          </a:lstStyle>
          <a:p>
            <a:pPr lvl="0"/>
            <a:endParaRPr lang="en-US" dirty="0"/>
          </a:p>
        </p:txBody>
      </p:sp>
      <p:cxnSp>
        <p:nvCxnSpPr>
          <p:cNvPr id="6" name="Straight Connector 5">
            <a:extLst>
              <a:ext uri="{FF2B5EF4-FFF2-40B4-BE49-F238E27FC236}">
                <a16:creationId xmlns:a16="http://schemas.microsoft.com/office/drawing/2014/main" id="{1317FB3D-EC80-306A-63AE-9A4269E77A11}"/>
              </a:ext>
            </a:extLst>
          </p:cNvPr>
          <p:cNvCxnSpPr>
            <a:cxnSpLocks/>
          </p:cNvCxnSpPr>
          <p:nvPr userDrawn="1"/>
        </p:nvCxnSpPr>
        <p:spPr>
          <a:xfrm flipH="1">
            <a:off x="2739101" y="3783465"/>
            <a:ext cx="0" cy="303845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7757504-2B1C-0033-0E20-4F6D2A25EC1F}"/>
              </a:ext>
            </a:extLst>
          </p:cNvPr>
          <p:cNvCxnSpPr>
            <a:cxnSpLocks/>
          </p:cNvCxnSpPr>
          <p:nvPr userDrawn="1"/>
        </p:nvCxnSpPr>
        <p:spPr>
          <a:xfrm flipH="1">
            <a:off x="5006051" y="3783465"/>
            <a:ext cx="0" cy="303845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1" name="Picture Placeholder 20">
            <a:extLst>
              <a:ext uri="{FF2B5EF4-FFF2-40B4-BE49-F238E27FC236}">
                <a16:creationId xmlns:a16="http://schemas.microsoft.com/office/drawing/2014/main" id="{772B2E88-BC56-CF91-DE92-FE575C1F9B0E}"/>
              </a:ext>
            </a:extLst>
          </p:cNvPr>
          <p:cNvSpPr>
            <a:spLocks noGrp="1"/>
          </p:cNvSpPr>
          <p:nvPr>
            <p:ph type="pic" sz="quarter" idx="22"/>
          </p:nvPr>
        </p:nvSpPr>
        <p:spPr>
          <a:xfrm>
            <a:off x="549560" y="6987699"/>
            <a:ext cx="6648166" cy="1878490"/>
          </a:xfrm>
        </p:spPr>
        <p:txBody>
          <a:bodyPr/>
          <a:lstStyle/>
          <a:p>
            <a:endParaRPr lang="en-US"/>
          </a:p>
        </p:txBody>
      </p:sp>
      <p:sp>
        <p:nvSpPr>
          <p:cNvPr id="40" name="Hexagon 39">
            <a:extLst>
              <a:ext uri="{FF2B5EF4-FFF2-40B4-BE49-F238E27FC236}">
                <a16:creationId xmlns:a16="http://schemas.microsoft.com/office/drawing/2014/main" id="{33AAA186-559D-47E4-30A1-2E71D980CC58}"/>
              </a:ext>
            </a:extLst>
          </p:cNvPr>
          <p:cNvSpPr>
            <a:spLocks noChangeAspect="1"/>
          </p:cNvSpPr>
          <p:nvPr userDrawn="1"/>
        </p:nvSpPr>
        <p:spPr>
          <a:xfrm>
            <a:off x="1370175" y="3193864"/>
            <a:ext cx="467760" cy="41584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Hexagon 40">
            <a:extLst>
              <a:ext uri="{FF2B5EF4-FFF2-40B4-BE49-F238E27FC236}">
                <a16:creationId xmlns:a16="http://schemas.microsoft.com/office/drawing/2014/main" id="{789B50EC-2B4C-6160-2772-E25826124ED7}"/>
              </a:ext>
            </a:extLst>
          </p:cNvPr>
          <p:cNvSpPr>
            <a:spLocks noChangeAspect="1"/>
          </p:cNvSpPr>
          <p:nvPr userDrawn="1"/>
        </p:nvSpPr>
        <p:spPr>
          <a:xfrm>
            <a:off x="3630847" y="3193864"/>
            <a:ext cx="467760" cy="415843"/>
          </a:xfrm>
          <a:prstGeom prst="hexagon">
            <a:avLst/>
          </a:prstGeom>
          <a:solidFill>
            <a:schemeClr val="bg1">
              <a:lumMod val="75000"/>
            </a:schemeClr>
          </a:solidFill>
          <a:ln w="158750" cap="rnd">
            <a:solidFill>
              <a:schemeClr val="bg1">
                <a:lumMod val="75000"/>
              </a:schemeClr>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Hexagon 41">
            <a:extLst>
              <a:ext uri="{FF2B5EF4-FFF2-40B4-BE49-F238E27FC236}">
                <a16:creationId xmlns:a16="http://schemas.microsoft.com/office/drawing/2014/main" id="{DB16144F-F6C5-103F-A103-1E421C434D6B}"/>
              </a:ext>
            </a:extLst>
          </p:cNvPr>
          <p:cNvSpPr>
            <a:spLocks noChangeAspect="1"/>
          </p:cNvSpPr>
          <p:nvPr userDrawn="1"/>
        </p:nvSpPr>
        <p:spPr>
          <a:xfrm>
            <a:off x="5891519" y="3193864"/>
            <a:ext cx="467760" cy="41584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Hexagon 4">
            <a:extLst>
              <a:ext uri="{FF2B5EF4-FFF2-40B4-BE49-F238E27FC236}">
                <a16:creationId xmlns:a16="http://schemas.microsoft.com/office/drawing/2014/main" id="{61D75058-00D6-498A-C65D-A10CAC07C9D5}"/>
              </a:ext>
            </a:extLst>
          </p:cNvPr>
          <p:cNvSpPr>
            <a:spLocks noChangeAspect="1"/>
          </p:cNvSpPr>
          <p:nvPr userDrawn="1"/>
        </p:nvSpPr>
        <p:spPr>
          <a:xfrm>
            <a:off x="471683" y="9530084"/>
            <a:ext cx="88009" cy="78241"/>
          </a:xfrm>
          <a:prstGeom prst="hexagon">
            <a:avLst/>
          </a:prstGeom>
          <a:solidFill>
            <a:srgbClr val="AF1F66"/>
          </a:solidFill>
          <a:ln w="111125"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A9DEC01C-047D-2F97-D7B3-D93FAF0BDE19}"/>
              </a:ext>
            </a:extLst>
          </p:cNvPr>
          <p:cNvSpPr>
            <a:spLocks noChangeAspect="1"/>
          </p:cNvSpPr>
          <p:nvPr userDrawn="1"/>
        </p:nvSpPr>
        <p:spPr>
          <a:xfrm>
            <a:off x="469400" y="9080939"/>
            <a:ext cx="157842" cy="14032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6695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2F8DC1-6388-7354-F70D-F50DBD612E2C}"/>
              </a:ext>
            </a:extLst>
          </p:cNvPr>
          <p:cNvSpPr/>
          <p:nvPr userDrawn="1"/>
        </p:nvSpPr>
        <p:spPr>
          <a:xfrm>
            <a:off x="0" y="0"/>
            <a:ext cx="7772400" cy="10058400"/>
          </a:xfrm>
          <a:prstGeom prst="rect">
            <a:avLst/>
          </a:pr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9D7DCF19-66F9-0B43-8C8F-D5F0EE8E6E7E}"/>
              </a:ext>
            </a:extLst>
          </p:cNvPr>
          <p:cNvSpPr/>
          <p:nvPr userDrawn="1"/>
        </p:nvSpPr>
        <p:spPr>
          <a:xfrm>
            <a:off x="312057" y="275771"/>
            <a:ext cx="7148286" cy="9506858"/>
          </a:xfrm>
          <a:prstGeom prst="roundRect">
            <a:avLst>
              <a:gd name="adj" fmla="val 175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EFC25A8-175B-232E-0A2A-2B005AF2EC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879172" y="9201393"/>
            <a:ext cx="396561" cy="396561"/>
          </a:xfrm>
          <a:prstGeom prst="rect">
            <a:avLst/>
          </a:prstGeom>
        </p:spPr>
      </p:pic>
      <p:sp>
        <p:nvSpPr>
          <p:cNvPr id="20" name="Hexagon 19">
            <a:extLst>
              <a:ext uri="{FF2B5EF4-FFF2-40B4-BE49-F238E27FC236}">
                <a16:creationId xmlns:a16="http://schemas.microsoft.com/office/drawing/2014/main" id="{04F46B48-F956-C38F-3CCA-DD83A13EAF92}"/>
              </a:ext>
            </a:extLst>
          </p:cNvPr>
          <p:cNvSpPr>
            <a:spLocks noChangeAspect="1"/>
          </p:cNvSpPr>
          <p:nvPr userDrawn="1"/>
        </p:nvSpPr>
        <p:spPr>
          <a:xfrm>
            <a:off x="728055" y="9333189"/>
            <a:ext cx="190559" cy="169409"/>
          </a:xfrm>
          <a:prstGeom prst="hexagon">
            <a:avLst/>
          </a:prstGeom>
          <a:solidFill>
            <a:schemeClr val="bg1">
              <a:lumMod val="95000"/>
            </a:schemeClr>
          </a:solidFill>
          <a:ln w="158750" cap="rnd">
            <a:solidFill>
              <a:schemeClr val="bg1">
                <a:lumMod val="95000"/>
              </a:schemeClr>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20">
            <a:extLst>
              <a:ext uri="{FF2B5EF4-FFF2-40B4-BE49-F238E27FC236}">
                <a16:creationId xmlns:a16="http://schemas.microsoft.com/office/drawing/2014/main" id="{BFADA952-9693-4ADF-F396-40E6F6E8A58E}"/>
              </a:ext>
            </a:extLst>
          </p:cNvPr>
          <p:cNvSpPr>
            <a:spLocks noGrp="1"/>
          </p:cNvSpPr>
          <p:nvPr>
            <p:ph type="body" sz="quarter" idx="10"/>
          </p:nvPr>
        </p:nvSpPr>
        <p:spPr>
          <a:xfrm>
            <a:off x="559692" y="349400"/>
            <a:ext cx="4936974" cy="1148295"/>
          </a:xfrm>
        </p:spPr>
        <p:txBody>
          <a:bodyPr>
            <a:normAutofit/>
          </a:bodyPr>
          <a:lstStyle>
            <a:lvl1pPr marL="0" indent="0" algn="l">
              <a:lnSpc>
                <a:spcPct val="130000"/>
              </a:lnSpc>
              <a:buNone/>
              <a:defRPr sz="2400" b="1">
                <a:solidFill>
                  <a:srgbClr val="AF1F66"/>
                </a:solidFill>
              </a:defRPr>
            </a:lvl1pPr>
            <a:lvl2pPr marL="388620" indent="0" algn="ctr">
              <a:buNone/>
              <a:defRPr/>
            </a:lvl2pPr>
            <a:lvl3pPr marL="777240" indent="0" algn="ctr">
              <a:buNone/>
              <a:defRPr/>
            </a:lvl3pPr>
            <a:lvl4pPr marL="1165860" indent="0" algn="ctr">
              <a:buNone/>
              <a:defRPr/>
            </a:lvl4pPr>
            <a:lvl5pPr marL="1554480" indent="0" algn="ctr">
              <a:buNone/>
              <a:defRPr/>
            </a:lvl5pPr>
          </a:lstStyle>
          <a:p>
            <a:pPr lvl="0"/>
            <a:endParaRPr lang="en-US" dirty="0"/>
          </a:p>
        </p:txBody>
      </p:sp>
      <p:sp>
        <p:nvSpPr>
          <p:cNvPr id="24" name="Slide Number Placeholder 5">
            <a:extLst>
              <a:ext uri="{FF2B5EF4-FFF2-40B4-BE49-F238E27FC236}">
                <a16:creationId xmlns:a16="http://schemas.microsoft.com/office/drawing/2014/main" id="{49ADE998-D8C4-10BF-0C1B-B9E3EC586625}"/>
              </a:ext>
            </a:extLst>
          </p:cNvPr>
          <p:cNvSpPr>
            <a:spLocks noGrp="1"/>
          </p:cNvSpPr>
          <p:nvPr>
            <p:ph type="sldNum" sz="quarter" idx="4"/>
          </p:nvPr>
        </p:nvSpPr>
        <p:spPr>
          <a:xfrm>
            <a:off x="559692" y="9325405"/>
            <a:ext cx="534188" cy="229704"/>
          </a:xfrm>
          <a:prstGeom prst="rect">
            <a:avLst/>
          </a:prstGeom>
        </p:spPr>
        <p:txBody>
          <a:bodyPr vert="horz" lIns="91440" tIns="45720" rIns="91440" bIns="45720" rtlCol="0" anchor="ctr"/>
          <a:lstStyle>
            <a:lvl1pPr algn="ctr">
              <a:defRPr sz="1100" b="1">
                <a:solidFill>
                  <a:srgbClr val="AF1F66"/>
                </a:solidFill>
                <a:latin typeface="+mn-lt"/>
              </a:defRPr>
            </a:lvl1pPr>
          </a:lstStyle>
          <a:p>
            <a:fld id="{B460C489-6A16-47BE-99C0-97B3C176101D}" type="slidenum">
              <a:rPr lang="en-US" smtClean="0"/>
              <a:pPr/>
              <a:t>‹#›</a:t>
            </a:fld>
            <a:endParaRPr lang="en-US" dirty="0"/>
          </a:p>
        </p:txBody>
      </p:sp>
      <p:pic>
        <p:nvPicPr>
          <p:cNvPr id="35" name="Picture 34">
            <a:extLst>
              <a:ext uri="{FF2B5EF4-FFF2-40B4-BE49-F238E27FC236}">
                <a16:creationId xmlns:a16="http://schemas.microsoft.com/office/drawing/2014/main" id="{50C5195C-330E-55CB-6366-845A3C2FC48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5808723" y="580459"/>
            <a:ext cx="1362076" cy="311830"/>
          </a:xfrm>
          <a:prstGeom prst="rect">
            <a:avLst/>
          </a:prstGeom>
        </p:spPr>
      </p:pic>
      <p:sp>
        <p:nvSpPr>
          <p:cNvPr id="2" name="Hexagon 1">
            <a:extLst>
              <a:ext uri="{FF2B5EF4-FFF2-40B4-BE49-F238E27FC236}">
                <a16:creationId xmlns:a16="http://schemas.microsoft.com/office/drawing/2014/main" id="{CDBD6B90-EEBB-43D2-C923-B97A09891CAC}"/>
              </a:ext>
            </a:extLst>
          </p:cNvPr>
          <p:cNvSpPr>
            <a:spLocks noChangeAspect="1"/>
          </p:cNvSpPr>
          <p:nvPr userDrawn="1"/>
        </p:nvSpPr>
        <p:spPr>
          <a:xfrm>
            <a:off x="471683" y="9530084"/>
            <a:ext cx="88009" cy="78241"/>
          </a:xfrm>
          <a:prstGeom prst="hexagon">
            <a:avLst/>
          </a:prstGeom>
          <a:solidFill>
            <a:srgbClr val="AF1F66"/>
          </a:solidFill>
          <a:ln w="111125"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Hexagon 2">
            <a:extLst>
              <a:ext uri="{FF2B5EF4-FFF2-40B4-BE49-F238E27FC236}">
                <a16:creationId xmlns:a16="http://schemas.microsoft.com/office/drawing/2014/main" id="{D77C8531-98E5-9E9E-E824-F2AA20869B03}"/>
              </a:ext>
            </a:extLst>
          </p:cNvPr>
          <p:cNvSpPr>
            <a:spLocks noChangeAspect="1"/>
          </p:cNvSpPr>
          <p:nvPr userDrawn="1"/>
        </p:nvSpPr>
        <p:spPr>
          <a:xfrm>
            <a:off x="469400" y="9080939"/>
            <a:ext cx="157842" cy="14032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2293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2F8DC1-6388-7354-F70D-F50DBD612E2C}"/>
              </a:ext>
            </a:extLst>
          </p:cNvPr>
          <p:cNvSpPr/>
          <p:nvPr userDrawn="1"/>
        </p:nvSpPr>
        <p:spPr>
          <a:xfrm>
            <a:off x="0" y="0"/>
            <a:ext cx="7772400" cy="10058400"/>
          </a:xfrm>
          <a:prstGeom prst="rect">
            <a:avLst/>
          </a:pr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9D7DCF19-66F9-0B43-8C8F-D5F0EE8E6E7E}"/>
              </a:ext>
            </a:extLst>
          </p:cNvPr>
          <p:cNvSpPr/>
          <p:nvPr userDrawn="1"/>
        </p:nvSpPr>
        <p:spPr>
          <a:xfrm>
            <a:off x="312057" y="275771"/>
            <a:ext cx="7148286" cy="9506858"/>
          </a:xfrm>
          <a:prstGeom prst="roundRect">
            <a:avLst>
              <a:gd name="adj" fmla="val 1751"/>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EFC25A8-175B-232E-0A2A-2B005AF2EC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879173" y="9211766"/>
            <a:ext cx="396561" cy="396561"/>
          </a:xfrm>
          <a:prstGeom prst="rect">
            <a:avLst/>
          </a:prstGeom>
        </p:spPr>
      </p:pic>
      <p:pic>
        <p:nvPicPr>
          <p:cNvPr id="18" name="Picture 17">
            <a:extLst>
              <a:ext uri="{FF2B5EF4-FFF2-40B4-BE49-F238E27FC236}">
                <a16:creationId xmlns:a16="http://schemas.microsoft.com/office/drawing/2014/main" id="{BBD87FA9-2589-A7AD-9CA3-5092AAF3397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5808723" y="580459"/>
            <a:ext cx="1362076" cy="311830"/>
          </a:xfrm>
          <a:prstGeom prst="rect">
            <a:avLst/>
          </a:prstGeom>
        </p:spPr>
      </p:pic>
      <p:sp>
        <p:nvSpPr>
          <p:cNvPr id="25" name="Hexagon 24">
            <a:extLst>
              <a:ext uri="{FF2B5EF4-FFF2-40B4-BE49-F238E27FC236}">
                <a16:creationId xmlns:a16="http://schemas.microsoft.com/office/drawing/2014/main" id="{32FF5F33-D9F9-A981-0F86-04B3F47E0398}"/>
              </a:ext>
            </a:extLst>
          </p:cNvPr>
          <p:cNvSpPr>
            <a:spLocks noChangeAspect="1"/>
          </p:cNvSpPr>
          <p:nvPr userDrawn="1"/>
        </p:nvSpPr>
        <p:spPr>
          <a:xfrm>
            <a:off x="728055" y="9333189"/>
            <a:ext cx="190559" cy="169409"/>
          </a:xfrm>
          <a:prstGeom prst="hexagon">
            <a:avLst/>
          </a:prstGeom>
          <a:solidFill>
            <a:schemeClr val="bg1">
              <a:lumMod val="95000"/>
            </a:schemeClr>
          </a:solidFill>
          <a:ln w="158750" cap="rnd">
            <a:solidFill>
              <a:schemeClr val="bg1">
                <a:lumMod val="95000"/>
              </a:schemeClr>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Slide Number Placeholder 5">
            <a:extLst>
              <a:ext uri="{FF2B5EF4-FFF2-40B4-BE49-F238E27FC236}">
                <a16:creationId xmlns:a16="http://schemas.microsoft.com/office/drawing/2014/main" id="{22C64E44-7D9D-B5AB-0392-7651BF729E2F}"/>
              </a:ext>
            </a:extLst>
          </p:cNvPr>
          <p:cNvSpPr>
            <a:spLocks noGrp="1"/>
          </p:cNvSpPr>
          <p:nvPr>
            <p:ph type="sldNum" sz="quarter" idx="4"/>
          </p:nvPr>
        </p:nvSpPr>
        <p:spPr>
          <a:xfrm>
            <a:off x="559692" y="9325405"/>
            <a:ext cx="534188" cy="229704"/>
          </a:xfrm>
          <a:prstGeom prst="rect">
            <a:avLst/>
          </a:prstGeom>
        </p:spPr>
        <p:txBody>
          <a:bodyPr vert="horz" lIns="91440" tIns="45720" rIns="91440" bIns="45720" rtlCol="0" anchor="ctr"/>
          <a:lstStyle>
            <a:lvl1pPr algn="ctr">
              <a:defRPr sz="1100" b="1">
                <a:solidFill>
                  <a:srgbClr val="AF1F66"/>
                </a:solidFill>
                <a:latin typeface="+mn-lt"/>
              </a:defRPr>
            </a:lvl1pPr>
          </a:lstStyle>
          <a:p>
            <a:fld id="{B460C489-6A16-47BE-99C0-97B3C176101D}" type="slidenum">
              <a:rPr lang="en-US" smtClean="0"/>
              <a:pPr/>
              <a:t>‹#›</a:t>
            </a:fld>
            <a:endParaRPr lang="en-US" dirty="0"/>
          </a:p>
        </p:txBody>
      </p:sp>
      <p:sp>
        <p:nvSpPr>
          <p:cNvPr id="2" name="Hexagon 1">
            <a:extLst>
              <a:ext uri="{FF2B5EF4-FFF2-40B4-BE49-F238E27FC236}">
                <a16:creationId xmlns:a16="http://schemas.microsoft.com/office/drawing/2014/main" id="{0AC7DE98-3C52-162D-FD20-0A81B28696A5}"/>
              </a:ext>
            </a:extLst>
          </p:cNvPr>
          <p:cNvSpPr>
            <a:spLocks noChangeAspect="1"/>
          </p:cNvSpPr>
          <p:nvPr userDrawn="1"/>
        </p:nvSpPr>
        <p:spPr>
          <a:xfrm>
            <a:off x="471683" y="9530084"/>
            <a:ext cx="88009" cy="78241"/>
          </a:xfrm>
          <a:prstGeom prst="hexagon">
            <a:avLst/>
          </a:prstGeom>
          <a:solidFill>
            <a:srgbClr val="AF1F66"/>
          </a:solidFill>
          <a:ln w="111125"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Hexagon 2">
            <a:extLst>
              <a:ext uri="{FF2B5EF4-FFF2-40B4-BE49-F238E27FC236}">
                <a16:creationId xmlns:a16="http://schemas.microsoft.com/office/drawing/2014/main" id="{EBAC6746-C18F-9C65-A265-8D90A3F29657}"/>
              </a:ext>
            </a:extLst>
          </p:cNvPr>
          <p:cNvSpPr>
            <a:spLocks noChangeAspect="1"/>
          </p:cNvSpPr>
          <p:nvPr userDrawn="1"/>
        </p:nvSpPr>
        <p:spPr>
          <a:xfrm>
            <a:off x="469400" y="9080939"/>
            <a:ext cx="157842" cy="140323"/>
          </a:xfrm>
          <a:prstGeom prst="hexagon">
            <a:avLst/>
          </a:prstGeom>
          <a:solidFill>
            <a:srgbClr val="AF1F66"/>
          </a:solidFill>
          <a:ln w="158750" cap="rnd">
            <a:solidFill>
              <a:srgbClr val="AF1F66"/>
            </a:solid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0439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DD6BA18-2E09-2D5E-A544-918B9E1997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906537" y="9187184"/>
            <a:ext cx="528524" cy="528524"/>
          </a:xfrm>
          <a:prstGeom prst="rect">
            <a:avLst/>
          </a:prstGeom>
        </p:spPr>
      </p:pic>
      <p:pic>
        <p:nvPicPr>
          <p:cNvPr id="8" name="Picture 7">
            <a:extLst>
              <a:ext uri="{FF2B5EF4-FFF2-40B4-BE49-F238E27FC236}">
                <a16:creationId xmlns:a16="http://schemas.microsoft.com/office/drawing/2014/main" id="{F339F519-9EE3-0CF6-4C4A-2D8668539C8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205162" y="513331"/>
            <a:ext cx="1362076" cy="311830"/>
          </a:xfrm>
          <a:prstGeom prst="rect">
            <a:avLst/>
          </a:prstGeom>
        </p:spPr>
      </p:pic>
      <p:sp>
        <p:nvSpPr>
          <p:cNvPr id="19" name="Freeform: Shape 18">
            <a:extLst>
              <a:ext uri="{FF2B5EF4-FFF2-40B4-BE49-F238E27FC236}">
                <a16:creationId xmlns:a16="http://schemas.microsoft.com/office/drawing/2014/main" id="{ADCFB6DB-EFCB-3F10-2D8F-EB9AF0A64CF5}"/>
              </a:ext>
            </a:extLst>
          </p:cNvPr>
          <p:cNvSpPr/>
          <p:nvPr userDrawn="1"/>
        </p:nvSpPr>
        <p:spPr>
          <a:xfrm>
            <a:off x="0" y="0"/>
            <a:ext cx="7772400" cy="1079501"/>
          </a:xfrm>
          <a:custGeom>
            <a:avLst/>
            <a:gdLst>
              <a:gd name="connsiteX0" fmla="*/ 0 w 7772400"/>
              <a:gd name="connsiteY0" fmla="*/ 0 h 1079501"/>
              <a:gd name="connsiteX1" fmla="*/ 7772400 w 7772400"/>
              <a:gd name="connsiteY1" fmla="*/ 0 h 1079501"/>
              <a:gd name="connsiteX2" fmla="*/ 7772400 w 7772400"/>
              <a:gd name="connsiteY2" fmla="*/ 1079501 h 1079501"/>
              <a:gd name="connsiteX3" fmla="*/ 7768098 w 7772400"/>
              <a:gd name="connsiteY3" fmla="*/ 1072397 h 1079501"/>
              <a:gd name="connsiteX4" fmla="*/ 3886200 w 7772400"/>
              <a:gd name="connsiteY4" fmla="*/ 275094 h 1079501"/>
              <a:gd name="connsiteX5" fmla="*/ 4302 w 7772400"/>
              <a:gd name="connsiteY5" fmla="*/ 1072397 h 1079501"/>
              <a:gd name="connsiteX6" fmla="*/ 0 w 7772400"/>
              <a:gd name="connsiteY6" fmla="*/ 1079499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400" h="1079501">
                <a:moveTo>
                  <a:pt x="0" y="0"/>
                </a:moveTo>
                <a:lnTo>
                  <a:pt x="7772400" y="0"/>
                </a:lnTo>
                <a:lnTo>
                  <a:pt x="7772400" y="1079501"/>
                </a:lnTo>
                <a:lnTo>
                  <a:pt x="7768098" y="1072397"/>
                </a:lnTo>
                <a:cubicBezTo>
                  <a:pt x="7398619" y="617377"/>
                  <a:pt x="5801027" y="275094"/>
                  <a:pt x="3886200" y="275094"/>
                </a:cubicBezTo>
                <a:cubicBezTo>
                  <a:pt x="1971374" y="275094"/>
                  <a:pt x="373781" y="617377"/>
                  <a:pt x="4302" y="1072397"/>
                </a:cubicBezTo>
                <a:lnTo>
                  <a:pt x="0" y="1079499"/>
                </a:lnTo>
                <a:close/>
              </a:path>
            </a:pathLst>
          </a:cu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3791D417-5C7C-3D3D-A41C-8C259DE263FA}"/>
              </a:ext>
            </a:extLst>
          </p:cNvPr>
          <p:cNvSpPr>
            <a:spLocks noChangeAspect="1"/>
          </p:cNvSpPr>
          <p:nvPr userDrawn="1"/>
        </p:nvSpPr>
        <p:spPr>
          <a:xfrm>
            <a:off x="0" y="9055682"/>
            <a:ext cx="1066800" cy="1002717"/>
          </a:xfrm>
          <a:custGeom>
            <a:avLst/>
            <a:gdLst>
              <a:gd name="connsiteX0" fmla="*/ 0 w 1797050"/>
              <a:gd name="connsiteY0" fmla="*/ 0 h 1689100"/>
              <a:gd name="connsiteX1" fmla="*/ 5606 w 1797050"/>
              <a:gd name="connsiteY1" fmla="*/ 0 h 1689100"/>
              <a:gd name="connsiteX2" fmla="*/ 9294 w 1797050"/>
              <a:gd name="connsiteY2" fmla="*/ 73049 h 1689100"/>
              <a:gd name="connsiteX3" fmla="*/ 1616163 w 1797050"/>
              <a:gd name="connsiteY3" fmla="*/ 1679917 h 1689100"/>
              <a:gd name="connsiteX4" fmla="*/ 1797050 w 1797050"/>
              <a:gd name="connsiteY4" fmla="*/ 1689051 h 1689100"/>
              <a:gd name="connsiteX5" fmla="*/ 1797050 w 1797050"/>
              <a:gd name="connsiteY5" fmla="*/ 1689100 h 1689100"/>
              <a:gd name="connsiteX6" fmla="*/ 0 w 1797050"/>
              <a:gd name="connsiteY6" fmla="*/ 1689100 h 168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7050" h="1689100">
                <a:moveTo>
                  <a:pt x="0" y="0"/>
                </a:moveTo>
                <a:lnTo>
                  <a:pt x="5606" y="0"/>
                </a:lnTo>
                <a:lnTo>
                  <a:pt x="9294" y="73049"/>
                </a:lnTo>
                <a:cubicBezTo>
                  <a:pt x="95338" y="920305"/>
                  <a:pt x="768906" y="1593873"/>
                  <a:pt x="1616163" y="1679917"/>
                </a:cubicBezTo>
                <a:lnTo>
                  <a:pt x="1797050" y="1689051"/>
                </a:lnTo>
                <a:lnTo>
                  <a:pt x="1797050" y="1689100"/>
                </a:lnTo>
                <a:lnTo>
                  <a:pt x="0" y="1689100"/>
                </a:lnTo>
                <a:close/>
              </a:path>
            </a:pathLst>
          </a:cu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06B0A950-E872-0417-524A-AE7550361E8B}"/>
              </a:ext>
            </a:extLst>
          </p:cNvPr>
          <p:cNvSpPr>
            <a:spLocks noChangeAspect="1"/>
          </p:cNvSpPr>
          <p:nvPr userDrawn="1"/>
        </p:nvSpPr>
        <p:spPr>
          <a:xfrm flipH="1">
            <a:off x="6705600" y="9055681"/>
            <a:ext cx="1066800" cy="1002717"/>
          </a:xfrm>
          <a:custGeom>
            <a:avLst/>
            <a:gdLst>
              <a:gd name="connsiteX0" fmla="*/ 0 w 1797050"/>
              <a:gd name="connsiteY0" fmla="*/ 0 h 1689100"/>
              <a:gd name="connsiteX1" fmla="*/ 5606 w 1797050"/>
              <a:gd name="connsiteY1" fmla="*/ 0 h 1689100"/>
              <a:gd name="connsiteX2" fmla="*/ 9294 w 1797050"/>
              <a:gd name="connsiteY2" fmla="*/ 73049 h 1689100"/>
              <a:gd name="connsiteX3" fmla="*/ 1616163 w 1797050"/>
              <a:gd name="connsiteY3" fmla="*/ 1679917 h 1689100"/>
              <a:gd name="connsiteX4" fmla="*/ 1797050 w 1797050"/>
              <a:gd name="connsiteY4" fmla="*/ 1689051 h 1689100"/>
              <a:gd name="connsiteX5" fmla="*/ 1797050 w 1797050"/>
              <a:gd name="connsiteY5" fmla="*/ 1689100 h 1689100"/>
              <a:gd name="connsiteX6" fmla="*/ 0 w 1797050"/>
              <a:gd name="connsiteY6" fmla="*/ 1689100 h 168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7050" h="1689100">
                <a:moveTo>
                  <a:pt x="0" y="0"/>
                </a:moveTo>
                <a:lnTo>
                  <a:pt x="5606" y="0"/>
                </a:lnTo>
                <a:lnTo>
                  <a:pt x="9294" y="73049"/>
                </a:lnTo>
                <a:cubicBezTo>
                  <a:pt x="95338" y="920305"/>
                  <a:pt x="768906" y="1593873"/>
                  <a:pt x="1616163" y="1679917"/>
                </a:cubicBezTo>
                <a:lnTo>
                  <a:pt x="1797050" y="1689051"/>
                </a:lnTo>
                <a:lnTo>
                  <a:pt x="1797050" y="1689100"/>
                </a:lnTo>
                <a:lnTo>
                  <a:pt x="0" y="1689100"/>
                </a:lnTo>
                <a:close/>
              </a:path>
            </a:pathLst>
          </a:cu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Slide Number Placeholder 5">
            <a:extLst>
              <a:ext uri="{FF2B5EF4-FFF2-40B4-BE49-F238E27FC236}">
                <a16:creationId xmlns:a16="http://schemas.microsoft.com/office/drawing/2014/main" id="{95FDC6B6-C09F-7A35-C924-DC54B4C0CA7E}"/>
              </a:ext>
            </a:extLst>
          </p:cNvPr>
          <p:cNvSpPr>
            <a:spLocks noGrp="1"/>
          </p:cNvSpPr>
          <p:nvPr>
            <p:ph type="sldNum" sz="quarter" idx="4"/>
          </p:nvPr>
        </p:nvSpPr>
        <p:spPr>
          <a:xfrm>
            <a:off x="344426" y="9289280"/>
            <a:ext cx="1748790" cy="535517"/>
          </a:xfrm>
          <a:prstGeom prst="rect">
            <a:avLst/>
          </a:prstGeom>
        </p:spPr>
        <p:txBody>
          <a:bodyPr vert="horz" lIns="91440" tIns="45720" rIns="91440" bIns="45720" rtlCol="0" anchor="ctr"/>
          <a:lstStyle>
            <a:lvl1pPr algn="l">
              <a:defRPr sz="1400" b="0">
                <a:solidFill>
                  <a:srgbClr val="AF1F66"/>
                </a:solidFill>
                <a:latin typeface="+mj-lt"/>
              </a:defRPr>
            </a:lvl1pPr>
          </a:lstStyle>
          <a:p>
            <a:fld id="{B460C489-6A16-47BE-99C0-97B3C176101D}" type="slidenum">
              <a:rPr lang="en-US" smtClean="0"/>
              <a:pPr/>
              <a:t>‹#›</a:t>
            </a:fld>
            <a:endParaRPr lang="en-US" dirty="0"/>
          </a:p>
        </p:txBody>
      </p:sp>
      <p:sp>
        <p:nvSpPr>
          <p:cNvPr id="21" name="Text Placeholder 20">
            <a:extLst>
              <a:ext uri="{FF2B5EF4-FFF2-40B4-BE49-F238E27FC236}">
                <a16:creationId xmlns:a16="http://schemas.microsoft.com/office/drawing/2014/main" id="{B9D8272B-2658-1C1C-C4C4-63002F8C2DCE}"/>
              </a:ext>
            </a:extLst>
          </p:cNvPr>
          <p:cNvSpPr>
            <a:spLocks noGrp="1"/>
          </p:cNvSpPr>
          <p:nvPr>
            <p:ph type="body" sz="quarter" idx="10"/>
          </p:nvPr>
        </p:nvSpPr>
        <p:spPr>
          <a:xfrm>
            <a:off x="324644" y="992270"/>
            <a:ext cx="7123112" cy="783318"/>
          </a:xfrm>
        </p:spPr>
        <p:txBody>
          <a:bodyPr>
            <a:normAutofit/>
          </a:bodyPr>
          <a:lstStyle>
            <a:lvl1pPr marL="0" indent="0" algn="ctr">
              <a:lnSpc>
                <a:spcPct val="130000"/>
              </a:lnSpc>
              <a:buNone/>
              <a:defRPr sz="2000" b="1">
                <a:solidFill>
                  <a:srgbClr val="AF1F66"/>
                </a:solidFill>
              </a:defRPr>
            </a:lvl1pPr>
            <a:lvl2pPr marL="388620" indent="0" algn="ctr">
              <a:buNone/>
              <a:defRPr/>
            </a:lvl2pPr>
            <a:lvl3pPr marL="777240" indent="0" algn="ctr">
              <a:buNone/>
              <a:defRPr/>
            </a:lvl3pPr>
            <a:lvl4pPr marL="1165860" indent="0" algn="ctr">
              <a:buNone/>
              <a:defRPr/>
            </a:lvl4pPr>
            <a:lvl5pPr marL="1554480" indent="0" algn="ctr">
              <a:buNone/>
              <a:defRPr/>
            </a:lvl5pPr>
          </a:lstStyle>
          <a:p>
            <a:pPr lvl="0"/>
            <a:endParaRPr lang="en-US" dirty="0"/>
          </a:p>
        </p:txBody>
      </p:sp>
    </p:spTree>
    <p:extLst>
      <p:ext uri="{BB962C8B-B14F-4D97-AF65-F5344CB8AC3E}">
        <p14:creationId xmlns:p14="http://schemas.microsoft.com/office/powerpoint/2010/main" val="2363605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DD6BA18-2E09-2D5E-A544-918B9E1997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906537" y="9187184"/>
            <a:ext cx="528524" cy="528524"/>
          </a:xfrm>
          <a:prstGeom prst="rect">
            <a:avLst/>
          </a:prstGeom>
        </p:spPr>
      </p:pic>
      <p:pic>
        <p:nvPicPr>
          <p:cNvPr id="8" name="Picture 7">
            <a:extLst>
              <a:ext uri="{FF2B5EF4-FFF2-40B4-BE49-F238E27FC236}">
                <a16:creationId xmlns:a16="http://schemas.microsoft.com/office/drawing/2014/main" id="{F339F519-9EE3-0CF6-4C4A-2D8668539C8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205162" y="513331"/>
            <a:ext cx="1362076" cy="311830"/>
          </a:xfrm>
          <a:prstGeom prst="rect">
            <a:avLst/>
          </a:prstGeom>
        </p:spPr>
      </p:pic>
      <p:sp>
        <p:nvSpPr>
          <p:cNvPr id="19" name="Freeform: Shape 18">
            <a:extLst>
              <a:ext uri="{FF2B5EF4-FFF2-40B4-BE49-F238E27FC236}">
                <a16:creationId xmlns:a16="http://schemas.microsoft.com/office/drawing/2014/main" id="{ADCFB6DB-EFCB-3F10-2D8F-EB9AF0A64CF5}"/>
              </a:ext>
            </a:extLst>
          </p:cNvPr>
          <p:cNvSpPr/>
          <p:nvPr userDrawn="1"/>
        </p:nvSpPr>
        <p:spPr>
          <a:xfrm>
            <a:off x="0" y="0"/>
            <a:ext cx="7772400" cy="1079501"/>
          </a:xfrm>
          <a:custGeom>
            <a:avLst/>
            <a:gdLst>
              <a:gd name="connsiteX0" fmla="*/ 0 w 7772400"/>
              <a:gd name="connsiteY0" fmla="*/ 0 h 1079501"/>
              <a:gd name="connsiteX1" fmla="*/ 7772400 w 7772400"/>
              <a:gd name="connsiteY1" fmla="*/ 0 h 1079501"/>
              <a:gd name="connsiteX2" fmla="*/ 7772400 w 7772400"/>
              <a:gd name="connsiteY2" fmla="*/ 1079501 h 1079501"/>
              <a:gd name="connsiteX3" fmla="*/ 7768098 w 7772400"/>
              <a:gd name="connsiteY3" fmla="*/ 1072397 h 1079501"/>
              <a:gd name="connsiteX4" fmla="*/ 3886200 w 7772400"/>
              <a:gd name="connsiteY4" fmla="*/ 275094 h 1079501"/>
              <a:gd name="connsiteX5" fmla="*/ 4302 w 7772400"/>
              <a:gd name="connsiteY5" fmla="*/ 1072397 h 1079501"/>
              <a:gd name="connsiteX6" fmla="*/ 0 w 7772400"/>
              <a:gd name="connsiteY6" fmla="*/ 1079499 h 1079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400" h="1079501">
                <a:moveTo>
                  <a:pt x="0" y="0"/>
                </a:moveTo>
                <a:lnTo>
                  <a:pt x="7772400" y="0"/>
                </a:lnTo>
                <a:lnTo>
                  <a:pt x="7772400" y="1079501"/>
                </a:lnTo>
                <a:lnTo>
                  <a:pt x="7768098" y="1072397"/>
                </a:lnTo>
                <a:cubicBezTo>
                  <a:pt x="7398619" y="617377"/>
                  <a:pt x="5801027" y="275094"/>
                  <a:pt x="3886200" y="275094"/>
                </a:cubicBezTo>
                <a:cubicBezTo>
                  <a:pt x="1971374" y="275094"/>
                  <a:pt x="373781" y="617377"/>
                  <a:pt x="4302" y="1072397"/>
                </a:cubicBezTo>
                <a:lnTo>
                  <a:pt x="0" y="1079499"/>
                </a:lnTo>
                <a:close/>
              </a:path>
            </a:pathLst>
          </a:cu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3791D417-5C7C-3D3D-A41C-8C259DE263FA}"/>
              </a:ext>
            </a:extLst>
          </p:cNvPr>
          <p:cNvSpPr>
            <a:spLocks noChangeAspect="1"/>
          </p:cNvSpPr>
          <p:nvPr userDrawn="1"/>
        </p:nvSpPr>
        <p:spPr>
          <a:xfrm>
            <a:off x="0" y="9055682"/>
            <a:ext cx="1066800" cy="1002717"/>
          </a:xfrm>
          <a:custGeom>
            <a:avLst/>
            <a:gdLst>
              <a:gd name="connsiteX0" fmla="*/ 0 w 1797050"/>
              <a:gd name="connsiteY0" fmla="*/ 0 h 1689100"/>
              <a:gd name="connsiteX1" fmla="*/ 5606 w 1797050"/>
              <a:gd name="connsiteY1" fmla="*/ 0 h 1689100"/>
              <a:gd name="connsiteX2" fmla="*/ 9294 w 1797050"/>
              <a:gd name="connsiteY2" fmla="*/ 73049 h 1689100"/>
              <a:gd name="connsiteX3" fmla="*/ 1616163 w 1797050"/>
              <a:gd name="connsiteY3" fmla="*/ 1679917 h 1689100"/>
              <a:gd name="connsiteX4" fmla="*/ 1797050 w 1797050"/>
              <a:gd name="connsiteY4" fmla="*/ 1689051 h 1689100"/>
              <a:gd name="connsiteX5" fmla="*/ 1797050 w 1797050"/>
              <a:gd name="connsiteY5" fmla="*/ 1689100 h 1689100"/>
              <a:gd name="connsiteX6" fmla="*/ 0 w 1797050"/>
              <a:gd name="connsiteY6" fmla="*/ 1689100 h 168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7050" h="1689100">
                <a:moveTo>
                  <a:pt x="0" y="0"/>
                </a:moveTo>
                <a:lnTo>
                  <a:pt x="5606" y="0"/>
                </a:lnTo>
                <a:lnTo>
                  <a:pt x="9294" y="73049"/>
                </a:lnTo>
                <a:cubicBezTo>
                  <a:pt x="95338" y="920305"/>
                  <a:pt x="768906" y="1593873"/>
                  <a:pt x="1616163" y="1679917"/>
                </a:cubicBezTo>
                <a:lnTo>
                  <a:pt x="1797050" y="1689051"/>
                </a:lnTo>
                <a:lnTo>
                  <a:pt x="1797050" y="1689100"/>
                </a:lnTo>
                <a:lnTo>
                  <a:pt x="0" y="1689100"/>
                </a:lnTo>
                <a:close/>
              </a:path>
            </a:pathLst>
          </a:cu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06B0A950-E872-0417-524A-AE7550361E8B}"/>
              </a:ext>
            </a:extLst>
          </p:cNvPr>
          <p:cNvSpPr>
            <a:spLocks noChangeAspect="1"/>
          </p:cNvSpPr>
          <p:nvPr userDrawn="1"/>
        </p:nvSpPr>
        <p:spPr>
          <a:xfrm flipH="1">
            <a:off x="6705600" y="9055681"/>
            <a:ext cx="1066800" cy="1002717"/>
          </a:xfrm>
          <a:custGeom>
            <a:avLst/>
            <a:gdLst>
              <a:gd name="connsiteX0" fmla="*/ 0 w 1797050"/>
              <a:gd name="connsiteY0" fmla="*/ 0 h 1689100"/>
              <a:gd name="connsiteX1" fmla="*/ 5606 w 1797050"/>
              <a:gd name="connsiteY1" fmla="*/ 0 h 1689100"/>
              <a:gd name="connsiteX2" fmla="*/ 9294 w 1797050"/>
              <a:gd name="connsiteY2" fmla="*/ 73049 h 1689100"/>
              <a:gd name="connsiteX3" fmla="*/ 1616163 w 1797050"/>
              <a:gd name="connsiteY3" fmla="*/ 1679917 h 1689100"/>
              <a:gd name="connsiteX4" fmla="*/ 1797050 w 1797050"/>
              <a:gd name="connsiteY4" fmla="*/ 1689051 h 1689100"/>
              <a:gd name="connsiteX5" fmla="*/ 1797050 w 1797050"/>
              <a:gd name="connsiteY5" fmla="*/ 1689100 h 1689100"/>
              <a:gd name="connsiteX6" fmla="*/ 0 w 1797050"/>
              <a:gd name="connsiteY6" fmla="*/ 1689100 h 168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7050" h="1689100">
                <a:moveTo>
                  <a:pt x="0" y="0"/>
                </a:moveTo>
                <a:lnTo>
                  <a:pt x="5606" y="0"/>
                </a:lnTo>
                <a:lnTo>
                  <a:pt x="9294" y="73049"/>
                </a:lnTo>
                <a:cubicBezTo>
                  <a:pt x="95338" y="920305"/>
                  <a:pt x="768906" y="1593873"/>
                  <a:pt x="1616163" y="1679917"/>
                </a:cubicBezTo>
                <a:lnTo>
                  <a:pt x="1797050" y="1689051"/>
                </a:lnTo>
                <a:lnTo>
                  <a:pt x="1797050" y="1689100"/>
                </a:lnTo>
                <a:lnTo>
                  <a:pt x="0" y="1689100"/>
                </a:lnTo>
                <a:close/>
              </a:path>
            </a:pathLst>
          </a:custGeom>
          <a:solidFill>
            <a:srgbClr val="AF1F66"/>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Slide Number Placeholder 5">
            <a:extLst>
              <a:ext uri="{FF2B5EF4-FFF2-40B4-BE49-F238E27FC236}">
                <a16:creationId xmlns:a16="http://schemas.microsoft.com/office/drawing/2014/main" id="{95FDC6B6-C09F-7A35-C924-DC54B4C0CA7E}"/>
              </a:ext>
            </a:extLst>
          </p:cNvPr>
          <p:cNvSpPr>
            <a:spLocks noGrp="1"/>
          </p:cNvSpPr>
          <p:nvPr>
            <p:ph type="sldNum" sz="quarter" idx="4"/>
          </p:nvPr>
        </p:nvSpPr>
        <p:spPr>
          <a:xfrm>
            <a:off x="344426" y="9289280"/>
            <a:ext cx="1748790" cy="535517"/>
          </a:xfrm>
          <a:prstGeom prst="rect">
            <a:avLst/>
          </a:prstGeom>
        </p:spPr>
        <p:txBody>
          <a:bodyPr vert="horz" lIns="91440" tIns="45720" rIns="91440" bIns="45720" rtlCol="0" anchor="ctr"/>
          <a:lstStyle>
            <a:lvl1pPr algn="l">
              <a:defRPr sz="1400" b="0">
                <a:solidFill>
                  <a:srgbClr val="AF1F66"/>
                </a:solidFill>
                <a:latin typeface="+mj-lt"/>
              </a:defRPr>
            </a:lvl1pPr>
          </a:lstStyle>
          <a:p>
            <a:fld id="{B460C489-6A16-47BE-99C0-97B3C176101D}" type="slidenum">
              <a:rPr lang="en-US" smtClean="0"/>
              <a:pPr/>
              <a:t>‹#›</a:t>
            </a:fld>
            <a:endParaRPr lang="en-US" dirty="0"/>
          </a:p>
        </p:txBody>
      </p:sp>
    </p:spTree>
    <p:extLst>
      <p:ext uri="{BB962C8B-B14F-4D97-AF65-F5344CB8AC3E}">
        <p14:creationId xmlns:p14="http://schemas.microsoft.com/office/powerpoint/2010/main" val="2612650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rgbClr val="AF1F66"/>
                </a:solidFill>
              </a:defRPr>
            </a:lvl1pPr>
          </a:lstStyle>
          <a:p>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rgbClr val="AF1F66"/>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rgbClr val="AF1F66"/>
                </a:solidFill>
              </a:defRPr>
            </a:lvl1pPr>
          </a:lstStyle>
          <a:p>
            <a:fld id="{B460C489-6A16-47BE-99C0-97B3C176101D}" type="slidenum">
              <a:rPr lang="en-US" smtClean="0"/>
              <a:pPr/>
              <a:t>‹#›</a:t>
            </a:fld>
            <a:endParaRPr lang="en-US" dirty="0"/>
          </a:p>
        </p:txBody>
      </p:sp>
    </p:spTree>
    <p:extLst>
      <p:ext uri="{BB962C8B-B14F-4D97-AF65-F5344CB8AC3E}">
        <p14:creationId xmlns:p14="http://schemas.microsoft.com/office/powerpoint/2010/main" val="382998606"/>
      </p:ext>
    </p:extLst>
  </p:cSld>
  <p:clrMap bg1="lt1" tx1="dk1" bg2="lt2" tx2="dk2" accent1="accent1" accent2="accent2" accent3="accent3" accent4="accent4" accent5="accent5" accent6="accent6" hlink="hlink" folHlink="folHlink"/>
  <p:sldLayoutIdLst>
    <p:sldLayoutId id="2147483665" r:id="rId1"/>
    <p:sldLayoutId id="2147483662" r:id="rId2"/>
    <p:sldLayoutId id="2147483667" r:id="rId3"/>
    <p:sldLayoutId id="2147483668" r:id="rId4"/>
    <p:sldLayoutId id="2147483670" r:id="rId5"/>
    <p:sldLayoutId id="2147483669" r:id="rId6"/>
    <p:sldLayoutId id="2147483664" r:id="rId7"/>
    <p:sldLayoutId id="2147483661" r:id="rId8"/>
    <p:sldLayoutId id="2147483663" r:id="rId9"/>
  </p:sldLayoutIdLst>
  <p:hf hdr="0" ftr="0" dt="0"/>
  <p:txStyles>
    <p:titleStyle>
      <a:lvl1pPr algn="l" defTabSz="777240" rtl="0" eaLnBrk="1" latinLnBrk="0" hangingPunct="1">
        <a:lnSpc>
          <a:spcPct val="90000"/>
        </a:lnSpc>
        <a:spcBef>
          <a:spcPct val="0"/>
        </a:spcBef>
        <a:buNone/>
        <a:defRPr sz="3740" kern="1200">
          <a:solidFill>
            <a:srgbClr val="AF1F66"/>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rgbClr val="AF1F66"/>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rgbClr val="AF1F66"/>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rgbClr val="AF1F66"/>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rgbClr val="AF1F66"/>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rgbClr val="AF1F66"/>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nbed-my.sharepoint.com/:v:/g/personal/michelle_byrne_nbed_nb_ca/EdXhITm9Ru1Cn0PBd0osXE8Bmt-qdAYce0jnqkptay_vjA?e=rDa3zS"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8.xml"/><Relationship Id="rId6" Type="http://schemas.openxmlformats.org/officeDocument/2006/relationships/hyperlink" Target="https://wordwall.net/resource/86474285" TargetMode="External"/><Relationship Id="rId5" Type="http://schemas.openxmlformats.org/officeDocument/2006/relationships/image" Target="../media/image10.png"/><Relationship Id="rId4" Type="http://schemas.openxmlformats.org/officeDocument/2006/relationships/hyperlink" Target="https://nbed-my.sharepoint.com/:v:/g/personal/michelle_byrne_nbed_nb_ca/EaA8wwZrcBhKtl4Do1A7fxYBEu8_2xPppDRFwRPLWLY-pQ?e=6NmQy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962BA1E-D176-8717-7E79-8FF0E2557404}"/>
              </a:ext>
            </a:extLst>
          </p:cNvPr>
          <p:cNvSpPr txBox="1"/>
          <p:nvPr/>
        </p:nvSpPr>
        <p:spPr>
          <a:xfrm>
            <a:off x="260240" y="790161"/>
            <a:ext cx="7278176" cy="4416594"/>
          </a:xfrm>
          <a:prstGeom prst="rect">
            <a:avLst/>
          </a:prstGeom>
          <a:noFill/>
        </p:spPr>
        <p:txBody>
          <a:bodyPr wrap="square" rtlCol="0">
            <a:spAutoFit/>
          </a:bodyPr>
          <a:lstStyle/>
          <a:p>
            <a:endParaRPr lang="en-US" sz="1100" dirty="0">
              <a:latin typeface="Aptos" panose="020B0004020202020204" pitchFamily="34" charset="0"/>
            </a:endParaRPr>
          </a:p>
          <a:p>
            <a:r>
              <a:rPr lang="en-US" sz="1200" b="1" dirty="0">
                <a:latin typeface="Aptos" panose="020B0004020202020204" pitchFamily="34" charset="0"/>
              </a:rPr>
              <a:t>Aperçu: </a:t>
            </a:r>
          </a:p>
          <a:p>
            <a:r>
              <a:rPr lang="fr-FR" sz="1200" dirty="0">
                <a:latin typeface="Aptos" panose="020B0004020202020204" pitchFamily="34" charset="0"/>
              </a:rPr>
              <a:t>Cette activité engage les élèves dans l'exploration du monde de la magie tout en développant leurs compétences linguistiques en écoute, expression orale, lecture et écriture. En interagissant avec la performance d’un magicien, en analysant des textes procéduraux et en créant leurs propres tours de magie, les élèves enrichiront leur vocabulaire, amélioreront leur compréhension et développeront leurs compétences en présentation.</a:t>
            </a:r>
            <a:r>
              <a:rPr lang="en-US" sz="1200" b="1" dirty="0">
                <a:latin typeface="Aptos" panose="020B0004020202020204" pitchFamily="34" charset="0"/>
              </a:rPr>
              <a:t> </a:t>
            </a:r>
          </a:p>
          <a:p>
            <a:endParaRPr lang="en-US" sz="1200" b="1" dirty="0">
              <a:latin typeface="Aptos" panose="020B0004020202020204" pitchFamily="34" charset="0"/>
            </a:endParaRPr>
          </a:p>
          <a:p>
            <a:r>
              <a:rPr lang="en-US" sz="1200" b="1" dirty="0">
                <a:latin typeface="Aptos" panose="020B0004020202020204" pitchFamily="34" charset="0"/>
              </a:rPr>
              <a:t>Liens avec le curriculum du Nouveau Brunswick – </a:t>
            </a:r>
            <a:r>
              <a:rPr lang="en-US" sz="1200" dirty="0" err="1">
                <a:latin typeface="Aptos" panose="020B0004020202020204" pitchFamily="34" charset="0"/>
              </a:rPr>
              <a:t>exemple</a:t>
            </a:r>
            <a:r>
              <a:rPr lang="en-US" sz="1200" dirty="0">
                <a:latin typeface="Aptos" panose="020B0004020202020204" pitchFamily="34" charset="0"/>
              </a:rPr>
              <a:t>: 4e </a:t>
            </a:r>
            <a:r>
              <a:rPr lang="en-US" sz="1200" dirty="0" err="1">
                <a:latin typeface="Aptos" panose="020B0004020202020204" pitchFamily="34" charset="0"/>
              </a:rPr>
              <a:t>année</a:t>
            </a:r>
            <a:r>
              <a:rPr lang="en-US" sz="1200" dirty="0">
                <a:latin typeface="Aptos" panose="020B0004020202020204" pitchFamily="34" charset="0"/>
              </a:rPr>
              <a:t> </a:t>
            </a:r>
            <a:r>
              <a:rPr lang="en-US" sz="1200" dirty="0" err="1">
                <a:latin typeface="Aptos" panose="020B0004020202020204" pitchFamily="34" charset="0"/>
              </a:rPr>
              <a:t>l’art</a:t>
            </a:r>
            <a:r>
              <a:rPr lang="en-US" sz="1200" dirty="0">
                <a:latin typeface="Aptos" panose="020B0004020202020204" pitchFamily="34" charset="0"/>
              </a:rPr>
              <a:t> du language </a:t>
            </a:r>
            <a:r>
              <a:rPr lang="en-US" sz="1200" dirty="0" err="1">
                <a:latin typeface="Aptos" panose="020B0004020202020204" pitchFamily="34" charset="0"/>
              </a:rPr>
              <a:t>en</a:t>
            </a:r>
            <a:r>
              <a:rPr lang="en-US" sz="1200" dirty="0">
                <a:latin typeface="Aptos" panose="020B0004020202020204" pitchFamily="34" charset="0"/>
              </a:rPr>
              <a:t> immersion française (</a:t>
            </a:r>
            <a:r>
              <a:rPr lang="en-US" sz="1200" dirty="0" err="1">
                <a:latin typeface="Aptos" panose="020B0004020202020204" pitchFamily="34" charset="0"/>
              </a:rPr>
              <a:t>pourrait</a:t>
            </a:r>
            <a:r>
              <a:rPr lang="en-US" sz="1200" dirty="0">
                <a:latin typeface="Aptos" panose="020B0004020202020204" pitchFamily="34" charset="0"/>
              </a:rPr>
              <a:t> </a:t>
            </a:r>
            <a:r>
              <a:rPr lang="en-US" sz="1200" dirty="0" err="1">
                <a:latin typeface="Aptos" panose="020B0004020202020204" pitchFamily="34" charset="0"/>
              </a:rPr>
              <a:t>être</a:t>
            </a:r>
            <a:r>
              <a:rPr lang="en-US" sz="1200" dirty="0">
                <a:latin typeface="Aptos" panose="020B0004020202020204" pitchFamily="34" charset="0"/>
              </a:rPr>
              <a:t> </a:t>
            </a:r>
            <a:r>
              <a:rPr lang="en-US" sz="1200" dirty="0" err="1">
                <a:latin typeface="Aptos" panose="020B0004020202020204" pitchFamily="34" charset="0"/>
              </a:rPr>
              <a:t>adapté</a:t>
            </a:r>
            <a:r>
              <a:rPr lang="en-US" sz="1200" dirty="0">
                <a:latin typeface="Aptos" panose="020B0004020202020204" pitchFamily="34" charset="0"/>
              </a:rPr>
              <a:t> </a:t>
            </a:r>
            <a:r>
              <a:rPr lang="en-US" sz="1200" dirty="0" err="1">
                <a:latin typeface="Aptos" panose="020B0004020202020204" pitchFamily="34" charset="0"/>
              </a:rPr>
              <a:t>selon</a:t>
            </a:r>
            <a:r>
              <a:rPr lang="en-US" sz="1200" dirty="0">
                <a:latin typeface="Aptos" panose="020B0004020202020204" pitchFamily="34" charset="0"/>
              </a:rPr>
              <a:t> </a:t>
            </a:r>
            <a:r>
              <a:rPr lang="en-US" sz="1200" dirty="0" err="1">
                <a:latin typeface="Aptos" panose="020B0004020202020204" pitchFamily="34" charset="0"/>
              </a:rPr>
              <a:t>vos</a:t>
            </a:r>
            <a:r>
              <a:rPr lang="en-US" sz="1200" dirty="0">
                <a:latin typeface="Aptos" panose="020B0004020202020204" pitchFamily="34" charset="0"/>
              </a:rPr>
              <a:t> </a:t>
            </a:r>
            <a:r>
              <a:rPr lang="en-US" sz="1200" dirty="0" err="1">
                <a:latin typeface="Aptos" panose="020B0004020202020204" pitchFamily="34" charset="0"/>
              </a:rPr>
              <a:t>besoin</a:t>
            </a:r>
            <a:r>
              <a:rPr lang="en-US" sz="1200" dirty="0">
                <a:latin typeface="Aptos" panose="020B0004020202020204" pitchFamily="34" charset="0"/>
              </a:rPr>
              <a:t>) </a:t>
            </a:r>
            <a:r>
              <a:rPr lang="en-US" sz="1200" b="1" dirty="0">
                <a:latin typeface="Aptos" panose="020B0004020202020204" pitchFamily="34" charset="0"/>
              </a:rPr>
              <a:t>ZONE CECR:A1-A2</a:t>
            </a:r>
          </a:p>
          <a:p>
            <a:endParaRPr lang="en-US" sz="1200" dirty="0">
              <a:latin typeface="Aptos" panose="020B0004020202020204" pitchFamily="34" charset="0"/>
            </a:endParaRPr>
          </a:p>
          <a:p>
            <a:endParaRPr lang="en-US" sz="1200" b="1" dirty="0">
              <a:latin typeface="Aptos" panose="020B0004020202020204" pitchFamily="34" charset="0"/>
            </a:endParaRPr>
          </a:p>
          <a:p>
            <a:endParaRPr lang="en-US" sz="1200" b="1" dirty="0">
              <a:latin typeface="Aptos" panose="020B0004020202020204" pitchFamily="34" charset="0"/>
            </a:endParaRPr>
          </a:p>
          <a:p>
            <a:endParaRPr lang="en-US" sz="1200" b="1" dirty="0">
              <a:latin typeface="Aptos" panose="020B0004020202020204" pitchFamily="34" charset="0"/>
            </a:endParaRPr>
          </a:p>
          <a:p>
            <a:endParaRPr lang="en-US" sz="1200" dirty="0">
              <a:latin typeface="Aptos" panose="020B0004020202020204" pitchFamily="34" charset="0"/>
            </a:endParaRPr>
          </a:p>
          <a:p>
            <a:endParaRPr lang="en-US" sz="1200" dirty="0">
              <a:latin typeface="Aptos" panose="020B0004020202020204" pitchFamily="34" charset="0"/>
            </a:endParaRPr>
          </a:p>
          <a:p>
            <a:endParaRPr lang="en-US" sz="1200" b="1" dirty="0">
              <a:latin typeface="Aptos" panose="020B0004020202020204" pitchFamily="34" charset="0"/>
            </a:endParaRPr>
          </a:p>
          <a:p>
            <a:endParaRPr lang="en-US" sz="1200" b="1" dirty="0">
              <a:latin typeface="Aptos" panose="020B0004020202020204" pitchFamily="34" charset="0"/>
            </a:endParaRPr>
          </a:p>
          <a:p>
            <a:r>
              <a:rPr lang="en-US" sz="1200" b="1" dirty="0">
                <a:latin typeface="Aptos" panose="020B0004020202020204" pitchFamily="34" charset="0"/>
              </a:rPr>
              <a:t> </a:t>
            </a:r>
            <a:endParaRPr lang="en-US" dirty="0">
              <a:latin typeface="Aptos" panose="020B0004020202020204" pitchFamily="34" charset="0"/>
            </a:endParaRPr>
          </a:p>
          <a:p>
            <a:r>
              <a:rPr lang="en-US" dirty="0"/>
              <a:t> </a:t>
            </a:r>
          </a:p>
          <a:p>
            <a:endParaRPr lang="en-US" dirty="0"/>
          </a:p>
          <a:p>
            <a:endParaRPr lang="en-US" dirty="0"/>
          </a:p>
        </p:txBody>
      </p:sp>
      <p:graphicFrame>
        <p:nvGraphicFramePr>
          <p:cNvPr id="5" name="Table 4">
            <a:extLst>
              <a:ext uri="{FF2B5EF4-FFF2-40B4-BE49-F238E27FC236}">
                <a16:creationId xmlns:a16="http://schemas.microsoft.com/office/drawing/2014/main" id="{2913F0E2-E921-DE85-1BB6-FC7570E5983A}"/>
              </a:ext>
            </a:extLst>
          </p:cNvPr>
          <p:cNvGraphicFramePr>
            <a:graphicFrameLocks noGrp="1"/>
          </p:cNvGraphicFramePr>
          <p:nvPr>
            <p:extLst>
              <p:ext uri="{D42A27DB-BD31-4B8C-83A1-F6EECF244321}">
                <p14:modId xmlns:p14="http://schemas.microsoft.com/office/powerpoint/2010/main" val="1917217822"/>
              </p:ext>
            </p:extLst>
          </p:nvPr>
        </p:nvGraphicFramePr>
        <p:xfrm>
          <a:off x="286496" y="2681282"/>
          <a:ext cx="7278176" cy="2172208"/>
        </p:xfrm>
        <a:graphic>
          <a:graphicData uri="http://schemas.openxmlformats.org/drawingml/2006/table">
            <a:tbl>
              <a:tblPr firstRow="1" firstCol="1" bandRow="1">
                <a:tableStyleId>{5C22544A-7EE6-4342-B048-85BDC9FD1C3A}</a:tableStyleId>
              </a:tblPr>
              <a:tblGrid>
                <a:gridCol w="1460082">
                  <a:extLst>
                    <a:ext uri="{9D8B030D-6E8A-4147-A177-3AD203B41FA5}">
                      <a16:colId xmlns:a16="http://schemas.microsoft.com/office/drawing/2014/main" val="2238666189"/>
                    </a:ext>
                  </a:extLst>
                </a:gridCol>
                <a:gridCol w="1901085">
                  <a:extLst>
                    <a:ext uri="{9D8B030D-6E8A-4147-A177-3AD203B41FA5}">
                      <a16:colId xmlns:a16="http://schemas.microsoft.com/office/drawing/2014/main" val="3250294851"/>
                    </a:ext>
                  </a:extLst>
                </a:gridCol>
                <a:gridCol w="3917009">
                  <a:extLst>
                    <a:ext uri="{9D8B030D-6E8A-4147-A177-3AD203B41FA5}">
                      <a16:colId xmlns:a16="http://schemas.microsoft.com/office/drawing/2014/main" val="2218135798"/>
                    </a:ext>
                  </a:extLst>
                </a:gridCol>
              </a:tblGrid>
              <a:tr h="150634">
                <a:tc>
                  <a:txBody>
                    <a:bodyPr/>
                    <a:lstStyle/>
                    <a:p>
                      <a:pPr algn="ctr">
                        <a:lnSpc>
                          <a:spcPct val="107000"/>
                        </a:lnSpc>
                        <a:spcAft>
                          <a:spcPts val="800"/>
                        </a:spcAft>
                      </a:pPr>
                      <a:r>
                        <a:rPr lang="en-US" sz="1000" dirty="0">
                          <a:effectLst/>
                          <a:latin typeface="Aptos" panose="020B0004020202020204" pitchFamily="34" charset="0"/>
                        </a:rPr>
                        <a:t>Volet</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rgbClr val="AF1F66"/>
                    </a:solidFill>
                  </a:tcPr>
                </a:tc>
                <a:tc>
                  <a:txBody>
                    <a:bodyPr/>
                    <a:lstStyle/>
                    <a:p>
                      <a:pPr algn="ctr">
                        <a:lnSpc>
                          <a:spcPct val="107000"/>
                        </a:lnSpc>
                        <a:spcAft>
                          <a:spcPts val="800"/>
                        </a:spcAft>
                      </a:pPr>
                      <a:r>
                        <a:rPr lang="en-US" sz="1000" dirty="0">
                          <a:effectLst/>
                          <a:latin typeface="Aptos" panose="020B0004020202020204" pitchFamily="34" charset="0"/>
                        </a:rPr>
                        <a:t>Grande idée</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rgbClr val="AF1F66"/>
                    </a:solidFill>
                  </a:tcPr>
                </a:tc>
                <a:tc>
                  <a:txBody>
                    <a:bodyPr/>
                    <a:lstStyle/>
                    <a:p>
                      <a:pPr algn="ctr">
                        <a:lnSpc>
                          <a:spcPct val="107000"/>
                        </a:lnSpc>
                        <a:spcAft>
                          <a:spcPts val="800"/>
                        </a:spcAft>
                      </a:pPr>
                      <a:r>
                        <a:rPr lang="en-US" sz="1000" dirty="0" err="1">
                          <a:effectLst/>
                          <a:latin typeface="Aptos" panose="020B0004020202020204" pitchFamily="34" charset="0"/>
                        </a:rPr>
                        <a:t>Descripteur</a:t>
                      </a:r>
                      <a:r>
                        <a:rPr lang="en-US" sz="1000" dirty="0">
                          <a:effectLst/>
                          <a:latin typeface="Aptos" panose="020B0004020202020204" pitchFamily="34" charset="0"/>
                        </a:rPr>
                        <a:t> de </a:t>
                      </a:r>
                      <a:r>
                        <a:rPr lang="en-US" sz="1000" dirty="0" err="1">
                          <a:effectLst/>
                          <a:latin typeface="Aptos" panose="020B0004020202020204" pitchFamily="34" charset="0"/>
                        </a:rPr>
                        <a:t>compétences</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rgbClr val="AF1F66"/>
                    </a:solidFill>
                  </a:tcPr>
                </a:tc>
                <a:extLst>
                  <a:ext uri="{0D108BD9-81ED-4DB2-BD59-A6C34878D82A}">
                    <a16:rowId xmlns:a16="http://schemas.microsoft.com/office/drawing/2014/main" val="3294892319"/>
                  </a:ext>
                </a:extLst>
              </a:tr>
              <a:tr h="335945">
                <a:tc>
                  <a:txBody>
                    <a:bodyPr/>
                    <a:lstStyle/>
                    <a:p>
                      <a:pPr>
                        <a:lnSpc>
                          <a:spcPct val="107000"/>
                        </a:lnSpc>
                        <a:spcAft>
                          <a:spcPts val="800"/>
                        </a:spcAft>
                      </a:pPr>
                      <a:r>
                        <a:rPr lang="en-US" sz="1000" dirty="0">
                          <a:effectLst/>
                          <a:latin typeface="Aptos" panose="020B0004020202020204" pitchFamily="34" charset="0"/>
                        </a:rPr>
                        <a:t> Communication </a:t>
                      </a:r>
                      <a:r>
                        <a:rPr lang="en-US" sz="1000" dirty="0" err="1">
                          <a:effectLst/>
                          <a:latin typeface="Aptos" panose="020B0004020202020204" pitchFamily="34" charset="0"/>
                        </a:rPr>
                        <a:t>Orale</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tx1">
                        <a:lumMod val="65000"/>
                        <a:lumOff val="35000"/>
                      </a:schemeClr>
                    </a:solidFill>
                  </a:tcPr>
                </a:tc>
                <a:tc>
                  <a:txBody>
                    <a:bodyPr/>
                    <a:lstStyle/>
                    <a:p>
                      <a:pPr>
                        <a:lnSpc>
                          <a:spcPct val="107000"/>
                        </a:lnSpc>
                        <a:spcAft>
                          <a:spcPts val="800"/>
                        </a:spcAft>
                      </a:pPr>
                      <a:r>
                        <a:rPr lang="en-CA" sz="1000" dirty="0">
                          <a:effectLst/>
                          <a:latin typeface="Aptos" panose="020B0004020202020204" pitchFamily="34" charset="0"/>
                        </a:rPr>
                        <a:t> </a:t>
                      </a:r>
                      <a:r>
                        <a:rPr lang="en-CA" sz="1000" dirty="0" err="1">
                          <a:effectLst/>
                          <a:latin typeface="Aptos" panose="020B0004020202020204" pitchFamily="34" charset="0"/>
                        </a:rPr>
                        <a:t>Compréhension</a:t>
                      </a:r>
                      <a:r>
                        <a:rPr lang="en-CA" sz="1000" dirty="0">
                          <a:effectLst/>
                          <a:latin typeface="Aptos" panose="020B0004020202020204" pitchFamily="34" charset="0"/>
                        </a:rPr>
                        <a:t> </a:t>
                      </a:r>
                      <a:r>
                        <a:rPr lang="en-CA" sz="1000" dirty="0" err="1">
                          <a:effectLst/>
                          <a:latin typeface="Aptos" panose="020B0004020202020204" pitchFamily="34" charset="0"/>
                        </a:rPr>
                        <a:t>Orale</a:t>
                      </a:r>
                      <a:endParaRPr lang="en-CA" sz="1000" dirty="0">
                        <a:effectLst/>
                        <a:latin typeface="Aptos" panose="020B0004020202020204" pitchFamily="34" charset="0"/>
                      </a:endParaRPr>
                    </a:p>
                    <a:p>
                      <a:pPr>
                        <a:lnSpc>
                          <a:spcPct val="107000"/>
                        </a:lnSpc>
                        <a:spcAft>
                          <a:spcPts val="800"/>
                        </a:spcAft>
                      </a:pPr>
                      <a:endParaRPr lang="en-CA" sz="1000" dirty="0">
                        <a:effectLst/>
                        <a:latin typeface="Aptos" panose="020B0004020202020204" pitchFamily="34" charset="0"/>
                      </a:endParaRPr>
                    </a:p>
                  </a:txBody>
                  <a:tcPr marL="68580" marR="68580" marT="0" marB="0">
                    <a:solidFill>
                      <a:schemeClr val="bg1">
                        <a:lumMod val="95000"/>
                      </a:schemeClr>
                    </a:solidFill>
                  </a:tcPr>
                </a:tc>
                <a:tc>
                  <a:txBody>
                    <a:bodyPr/>
                    <a:lstStyle/>
                    <a:p>
                      <a:pPr>
                        <a:lnSpc>
                          <a:spcPct val="107000"/>
                        </a:lnSpc>
                        <a:spcAft>
                          <a:spcPts val="800"/>
                        </a:spcAft>
                      </a:pPr>
                      <a:r>
                        <a:rPr lang="fr-FR" sz="1000" dirty="0">
                          <a:effectLst/>
                          <a:latin typeface="Aptos" panose="020B0004020202020204" pitchFamily="34" charset="0"/>
                        </a:rPr>
                        <a:t> Comprendre différents textes oraux sur une variété de sujets familiers/connus, de sujets </a:t>
                      </a:r>
                      <a:r>
                        <a:rPr lang="fr-CA" sz="1000" dirty="0">
                          <a:effectLst/>
                          <a:latin typeface="Aptos" panose="020B0004020202020204" pitchFamily="34" charset="0"/>
                        </a:rPr>
                        <a:t>é</a:t>
                      </a:r>
                      <a:r>
                        <a:rPr lang="fr-FR" sz="1000" dirty="0" err="1">
                          <a:effectLst/>
                          <a:latin typeface="Aptos" panose="020B0004020202020204" pitchFamily="34" charset="0"/>
                        </a:rPr>
                        <a:t>tudiés</a:t>
                      </a:r>
                      <a:r>
                        <a:rPr lang="fr-FR" sz="1000" dirty="0">
                          <a:effectLst/>
                          <a:latin typeface="Aptos" panose="020B0004020202020204" pitchFamily="34" charset="0"/>
                        </a:rPr>
                        <a:t> et d’intérêts personnels.</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1035724614"/>
                  </a:ext>
                </a:extLst>
              </a:tr>
              <a:tr h="489452">
                <a:tc>
                  <a:txBody>
                    <a:bodyPr/>
                    <a:lstStyle/>
                    <a:p>
                      <a:pPr>
                        <a:lnSpc>
                          <a:spcPct val="107000"/>
                        </a:lnSpc>
                        <a:spcAft>
                          <a:spcPts val="800"/>
                        </a:spcAft>
                      </a:pPr>
                      <a:r>
                        <a:rPr lang="en-US" sz="1000" dirty="0">
                          <a:effectLst/>
                          <a:latin typeface="Aptos" panose="020B0004020202020204" pitchFamily="34" charset="0"/>
                        </a:rPr>
                        <a:t> Lecture</a:t>
                      </a:r>
                    </a:p>
                    <a:p>
                      <a:pPr>
                        <a:lnSpc>
                          <a:spcPct val="107000"/>
                        </a:lnSpc>
                        <a:spcAft>
                          <a:spcPts val="800"/>
                        </a:spcAft>
                      </a:pPr>
                      <a:r>
                        <a:rPr lang="fr-FR" sz="1000" dirty="0">
                          <a:effectLst/>
                          <a:latin typeface="Aptos" panose="020B0004020202020204" pitchFamily="34" charset="0"/>
                        </a:rPr>
                        <a:t> </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tx1">
                        <a:lumMod val="65000"/>
                        <a:lumOff val="35000"/>
                      </a:schemeClr>
                    </a:solidFill>
                  </a:tcPr>
                </a:tc>
                <a:tc>
                  <a:txBody>
                    <a:bodyPr/>
                    <a:lstStyle/>
                    <a:p>
                      <a:pPr>
                        <a:lnSpc>
                          <a:spcPct val="107000"/>
                        </a:lnSpc>
                        <a:spcAft>
                          <a:spcPts val="800"/>
                        </a:spcAft>
                      </a:pPr>
                      <a:r>
                        <a:rPr lang="en-US" sz="1000" dirty="0">
                          <a:effectLst/>
                          <a:latin typeface="Aptos" panose="020B0004020202020204" pitchFamily="34" charset="0"/>
                        </a:rPr>
                        <a:t> </a:t>
                      </a:r>
                      <a:r>
                        <a:rPr lang="en-US" sz="1000" dirty="0" err="1">
                          <a:effectLst/>
                          <a:latin typeface="Aptos" panose="020B0004020202020204" pitchFamily="34" charset="0"/>
                        </a:rPr>
                        <a:t>Vocabulaire</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800"/>
                        </a:spcAft>
                      </a:pPr>
                      <a:r>
                        <a:rPr lang="fr-FR" sz="1000" dirty="0">
                          <a:effectLst/>
                          <a:latin typeface="Aptos" panose="020B0004020202020204" pitchFamily="34" charset="0"/>
                        </a:rPr>
                        <a:t>  Se servir de ses connaissances du vocabulaire acquis afin de faciliter sa lecture.</a:t>
                      </a:r>
                    </a:p>
                    <a:p>
                      <a:pPr>
                        <a:lnSpc>
                          <a:spcPct val="107000"/>
                        </a:lnSpc>
                        <a:spcAft>
                          <a:spcPts val="800"/>
                        </a:spcAft>
                      </a:pP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134968814"/>
                  </a:ext>
                </a:extLst>
              </a:tr>
              <a:tr h="335945">
                <a:tc>
                  <a:txBody>
                    <a:bodyPr/>
                    <a:lstStyle/>
                    <a:p>
                      <a:pPr>
                        <a:lnSpc>
                          <a:spcPct val="107000"/>
                        </a:lnSpc>
                        <a:spcAft>
                          <a:spcPts val="800"/>
                        </a:spcAft>
                      </a:pPr>
                      <a:r>
                        <a:rPr lang="en-US" sz="1000" dirty="0">
                          <a:effectLst/>
                          <a:latin typeface="Aptos" panose="020B0004020202020204" pitchFamily="34" charset="0"/>
                        </a:rPr>
                        <a:t> Lecture</a:t>
                      </a:r>
                    </a:p>
                    <a:p>
                      <a:pPr>
                        <a:lnSpc>
                          <a:spcPct val="107000"/>
                        </a:lnSpc>
                        <a:spcAft>
                          <a:spcPts val="800"/>
                        </a:spcAft>
                      </a:pPr>
                      <a:r>
                        <a:rPr lang="fr-FR" sz="1000" dirty="0">
                          <a:effectLst/>
                          <a:latin typeface="Aptos" panose="020B0004020202020204" pitchFamily="34" charset="0"/>
                        </a:rPr>
                        <a:t> </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tx1">
                        <a:lumMod val="65000"/>
                        <a:lumOff val="35000"/>
                      </a:schemeClr>
                    </a:solidFill>
                  </a:tcPr>
                </a:tc>
                <a:tc>
                  <a:txBody>
                    <a:bodyPr/>
                    <a:lstStyle/>
                    <a:p>
                      <a:pPr>
                        <a:lnSpc>
                          <a:spcPct val="107000"/>
                        </a:lnSpc>
                        <a:spcAft>
                          <a:spcPts val="800"/>
                        </a:spcAft>
                      </a:pPr>
                      <a:r>
                        <a:rPr lang="fr-FR" sz="1000" dirty="0">
                          <a:effectLst/>
                          <a:latin typeface="Aptos" panose="020B0004020202020204" pitchFamily="34" charset="0"/>
                        </a:rPr>
                        <a:t> Compréhension</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800"/>
                        </a:spcAft>
                      </a:pPr>
                      <a:r>
                        <a:rPr lang="fr-FR" sz="1000" dirty="0">
                          <a:effectLst/>
                          <a:latin typeface="Aptos" panose="020B0004020202020204" pitchFamily="34" charset="0"/>
                        </a:rPr>
                        <a:t> Lire avec une compréhension une variété de textes de plus en plus complexes.</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2508346532"/>
                  </a:ext>
                </a:extLst>
              </a:tr>
              <a:tr h="489452">
                <a:tc>
                  <a:txBody>
                    <a:bodyPr/>
                    <a:lstStyle/>
                    <a:p>
                      <a:pPr>
                        <a:lnSpc>
                          <a:spcPct val="107000"/>
                        </a:lnSpc>
                        <a:spcAft>
                          <a:spcPts val="800"/>
                        </a:spcAft>
                      </a:pPr>
                      <a:r>
                        <a:rPr lang="en-US" sz="1000" dirty="0">
                          <a:effectLst/>
                          <a:latin typeface="Aptos" panose="020B0004020202020204" pitchFamily="34" charset="0"/>
                        </a:rPr>
                        <a:t> </a:t>
                      </a:r>
                      <a:r>
                        <a:rPr lang="en-US" sz="1000" dirty="0" err="1">
                          <a:effectLst/>
                          <a:latin typeface="Aptos" panose="020B0004020202020204" pitchFamily="34" charset="0"/>
                        </a:rPr>
                        <a:t>Écriture</a:t>
                      </a:r>
                      <a:endParaRPr lang="en-US" sz="1000" dirty="0">
                        <a:effectLst/>
                        <a:latin typeface="Aptos" panose="020B0004020202020204" pitchFamily="34" charset="0"/>
                      </a:endParaRPr>
                    </a:p>
                  </a:txBody>
                  <a:tcPr marL="68580" marR="68580" marT="0" marB="0">
                    <a:solidFill>
                      <a:schemeClr val="tx1">
                        <a:lumMod val="65000"/>
                        <a:lumOff val="35000"/>
                      </a:schemeClr>
                    </a:solidFill>
                  </a:tcPr>
                </a:tc>
                <a:tc>
                  <a:txBody>
                    <a:bodyPr/>
                    <a:lstStyle/>
                    <a:p>
                      <a:pPr>
                        <a:lnSpc>
                          <a:spcPct val="107000"/>
                        </a:lnSpc>
                        <a:spcAft>
                          <a:spcPts val="800"/>
                        </a:spcAft>
                      </a:pPr>
                      <a:r>
                        <a:rPr lang="en-US" sz="1000" dirty="0">
                          <a:effectLst/>
                          <a:latin typeface="Aptos" panose="020B0004020202020204" pitchFamily="34" charset="0"/>
                        </a:rPr>
                        <a:t> Production </a:t>
                      </a:r>
                      <a:r>
                        <a:rPr lang="en-US" sz="1000" dirty="0" err="1">
                          <a:effectLst/>
                          <a:latin typeface="Aptos" panose="020B0004020202020204" pitchFamily="34" charset="0"/>
                        </a:rPr>
                        <a:t>Écrite</a:t>
                      </a:r>
                      <a:r>
                        <a:rPr lang="en-US" sz="1000" dirty="0">
                          <a:effectLst/>
                          <a:latin typeface="Aptos" panose="020B0004020202020204" pitchFamily="34" charset="0"/>
                        </a:rPr>
                        <a:t> et le processus </a:t>
                      </a:r>
                      <a:r>
                        <a:rPr lang="en-US" sz="1000" dirty="0" err="1">
                          <a:effectLst/>
                          <a:latin typeface="Aptos" panose="020B0004020202020204" pitchFamily="34" charset="0"/>
                        </a:rPr>
                        <a:t>d’écriture</a:t>
                      </a:r>
                      <a:endParaRPr lang="en-US" sz="1000" dirty="0">
                        <a:effectLst/>
                        <a:latin typeface="Aptos" panose="020B0004020202020204" pitchFamily="34" charset="0"/>
                      </a:endParaRPr>
                    </a:p>
                    <a:p>
                      <a:pPr>
                        <a:lnSpc>
                          <a:spcPct val="107000"/>
                        </a:lnSpc>
                        <a:spcAft>
                          <a:spcPts val="800"/>
                        </a:spcAft>
                      </a:pP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800"/>
                        </a:spcAft>
                      </a:pPr>
                      <a:r>
                        <a:rPr lang="fr-FR" sz="1000" dirty="0">
                          <a:effectLst/>
                          <a:latin typeface="Aptos" panose="020B0004020202020204" pitchFamily="34" charset="0"/>
                        </a:rPr>
                        <a:t> Rédiger différents types de textes à propos de sujets familiers/connus, de sujets étudiés et d’intérêts personnels ensuivant le processus d’écriture.</a:t>
                      </a:r>
                      <a:endParaRPr lang="en-US" sz="1000" dirty="0">
                        <a:effectLst/>
                        <a:latin typeface="Aptos" panose="020B0004020202020204" pitchFamily="34" charset="0"/>
                        <a:ea typeface="MS Mincho" panose="02020609040205080304" pitchFamily="49" charset="-128"/>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5154216"/>
                  </a:ext>
                </a:extLst>
              </a:tr>
            </a:tbl>
          </a:graphicData>
        </a:graphic>
      </p:graphicFrame>
      <p:sp>
        <p:nvSpPr>
          <p:cNvPr id="3" name="TextBox 2">
            <a:extLst>
              <a:ext uri="{FF2B5EF4-FFF2-40B4-BE49-F238E27FC236}">
                <a16:creationId xmlns:a16="http://schemas.microsoft.com/office/drawing/2014/main" id="{16AA64BF-FCCB-5FC8-C65E-9170AECB79A6}"/>
              </a:ext>
            </a:extLst>
          </p:cNvPr>
          <p:cNvSpPr txBox="1"/>
          <p:nvPr/>
        </p:nvSpPr>
        <p:spPr>
          <a:xfrm>
            <a:off x="233984" y="4639464"/>
            <a:ext cx="7107463" cy="6001643"/>
          </a:xfrm>
          <a:prstGeom prst="rect">
            <a:avLst/>
          </a:prstGeom>
          <a:noFill/>
        </p:spPr>
        <p:txBody>
          <a:bodyPr wrap="square" rtlCol="0">
            <a:spAutoFit/>
          </a:bodyPr>
          <a:lstStyle/>
          <a:p>
            <a:endParaRPr lang="en-US" sz="1200" b="1" dirty="0">
              <a:latin typeface="Aptos" panose="020B0004020202020204" pitchFamily="34" charset="0"/>
            </a:endParaRPr>
          </a:p>
          <a:p>
            <a:r>
              <a:rPr lang="en-US" sz="1200" b="1" dirty="0" err="1">
                <a:latin typeface="Aptos" panose="020B0004020202020204" pitchFamily="34" charset="0"/>
              </a:rPr>
              <a:t>Compétences</a:t>
            </a:r>
            <a:r>
              <a:rPr lang="en-US" sz="1200" b="1" dirty="0">
                <a:latin typeface="Aptos" panose="020B0004020202020204" pitchFamily="34" charset="0"/>
              </a:rPr>
              <a:t> </a:t>
            </a:r>
            <a:r>
              <a:rPr lang="en-US" sz="1200" b="1" dirty="0" err="1">
                <a:latin typeface="Aptos" panose="020B0004020202020204" pitchFamily="34" charset="0"/>
              </a:rPr>
              <a:t>globales</a:t>
            </a:r>
            <a:r>
              <a:rPr lang="en-US" sz="1200" b="1" dirty="0">
                <a:latin typeface="Aptos" panose="020B0004020202020204" pitchFamily="34" charset="0"/>
              </a:rPr>
              <a:t>: </a:t>
            </a:r>
            <a:r>
              <a:rPr lang="en-US" sz="1200" dirty="0">
                <a:latin typeface="Aptos" panose="020B0004020202020204" pitchFamily="34" charset="0"/>
              </a:rPr>
              <a:t>Collaboration, Communication </a:t>
            </a:r>
          </a:p>
          <a:p>
            <a:endParaRPr lang="en-US" sz="1200" b="1" dirty="0">
              <a:latin typeface="Aptos" panose="020B0004020202020204" pitchFamily="34" charset="0"/>
            </a:endParaRPr>
          </a:p>
          <a:p>
            <a:r>
              <a:rPr lang="en-US" sz="1200" b="1" dirty="0">
                <a:latin typeface="Aptos" panose="020B0004020202020204" pitchFamily="34" charset="0"/>
              </a:rPr>
              <a:t>Ce </a:t>
            </a:r>
            <a:r>
              <a:rPr lang="en-US" sz="1200" b="1" dirty="0" err="1">
                <a:latin typeface="Aptos" panose="020B0004020202020204" pitchFamily="34" charset="0"/>
              </a:rPr>
              <a:t>dont</a:t>
            </a:r>
            <a:r>
              <a:rPr lang="en-US" sz="1200" b="1" dirty="0">
                <a:latin typeface="Aptos" panose="020B0004020202020204" pitchFamily="34" charset="0"/>
              </a:rPr>
              <a:t> </a:t>
            </a:r>
            <a:r>
              <a:rPr lang="en-US" sz="1200" b="1" dirty="0" err="1">
                <a:latin typeface="Aptos" panose="020B0004020202020204" pitchFamily="34" charset="0"/>
              </a:rPr>
              <a:t>vous</a:t>
            </a:r>
            <a:r>
              <a:rPr lang="en-US" sz="1200" b="1" dirty="0">
                <a:latin typeface="Aptos" panose="020B0004020202020204" pitchFamily="34" charset="0"/>
              </a:rPr>
              <a:t> </a:t>
            </a:r>
            <a:r>
              <a:rPr lang="en-US" sz="1200" b="1" dirty="0" err="1">
                <a:latin typeface="Aptos" panose="020B0004020202020204" pitchFamily="34" charset="0"/>
              </a:rPr>
              <a:t>aurez</a:t>
            </a:r>
            <a:r>
              <a:rPr lang="en-US" sz="1200" b="1" dirty="0">
                <a:latin typeface="Aptos" panose="020B0004020202020204" pitchFamily="34" charset="0"/>
              </a:rPr>
              <a:t> </a:t>
            </a:r>
            <a:r>
              <a:rPr lang="en-US" sz="1200" b="1" dirty="0" err="1">
                <a:latin typeface="Aptos" panose="020B0004020202020204" pitchFamily="34" charset="0"/>
              </a:rPr>
              <a:t>besoin</a:t>
            </a:r>
            <a:r>
              <a:rPr lang="en-US" sz="1200" b="1" dirty="0">
                <a:latin typeface="Aptos" panose="020B0004020202020204" pitchFamily="34" charset="0"/>
              </a:rPr>
              <a:t>: </a:t>
            </a:r>
          </a:p>
          <a:p>
            <a:endParaRPr lang="en-US" sz="1200" b="1" dirty="0">
              <a:latin typeface="Aptos" panose="020B0004020202020204" pitchFamily="34" charset="0"/>
            </a:endParaRPr>
          </a:p>
          <a:p>
            <a:pPr marL="171450" indent="-171450">
              <a:buFont typeface="Arial" panose="020B0604020202020204" pitchFamily="34" charset="0"/>
              <a:buChar char="•"/>
            </a:pPr>
            <a:r>
              <a:rPr lang="en-US" sz="1200" dirty="0">
                <a:latin typeface="Aptos" panose="020B0004020202020204" pitchFamily="34" charset="0"/>
              </a:rPr>
              <a:t>Fiches </a:t>
            </a:r>
            <a:r>
              <a:rPr lang="en-US" sz="1200" dirty="0" err="1">
                <a:latin typeface="Aptos" panose="020B0004020202020204" pitchFamily="34" charset="0"/>
              </a:rPr>
              <a:t>inclus</a:t>
            </a:r>
            <a:r>
              <a:rPr lang="en-US" sz="1200" dirty="0">
                <a:latin typeface="Aptos" panose="020B0004020202020204" pitchFamily="34" charset="0"/>
              </a:rPr>
              <a:t>: la </a:t>
            </a:r>
            <a:r>
              <a:rPr lang="en-US" sz="1200" dirty="0" err="1">
                <a:latin typeface="Aptos" panose="020B0004020202020204" pitchFamily="34" charset="0"/>
              </a:rPr>
              <a:t>biographie</a:t>
            </a:r>
            <a:r>
              <a:rPr lang="en-US" sz="1200" dirty="0">
                <a:latin typeface="Aptos" panose="020B0004020202020204" pitchFamily="34" charset="0"/>
              </a:rPr>
              <a:t>, le </a:t>
            </a:r>
            <a:r>
              <a:rPr lang="en-US" sz="1200" dirty="0" err="1">
                <a:latin typeface="Aptos" panose="020B0004020202020204" pitchFamily="34" charset="0"/>
              </a:rPr>
              <a:t>mur</a:t>
            </a:r>
            <a:r>
              <a:rPr lang="en-US" sz="1200" dirty="0">
                <a:latin typeface="Aptos" panose="020B0004020202020204" pitchFamily="34" charset="0"/>
              </a:rPr>
              <a:t> </a:t>
            </a:r>
            <a:r>
              <a:rPr lang="en-US" sz="1200" dirty="0" err="1">
                <a:latin typeface="Aptos" panose="020B0004020202020204" pitchFamily="34" charset="0"/>
              </a:rPr>
              <a:t>th</a:t>
            </a:r>
            <a:r>
              <a:rPr lang="fr-CA" sz="1200" dirty="0">
                <a:latin typeface="Aptos" panose="020B0004020202020204" pitchFamily="34" charset="0"/>
              </a:rPr>
              <a:t>é</a:t>
            </a:r>
            <a:r>
              <a:rPr lang="en-US" sz="1200" dirty="0" err="1">
                <a:latin typeface="Aptos" panose="020B0004020202020204" pitchFamily="34" charset="0"/>
              </a:rPr>
              <a:t>matique</a:t>
            </a:r>
            <a:r>
              <a:rPr lang="en-US" sz="1200" dirty="0">
                <a:latin typeface="Aptos" panose="020B0004020202020204" pitchFamily="34" charset="0"/>
              </a:rPr>
              <a:t> et les </a:t>
            </a:r>
            <a:r>
              <a:rPr lang="en-US" sz="1200" dirty="0" err="1">
                <a:latin typeface="Aptos" panose="020B0004020202020204" pitchFamily="34" charset="0"/>
              </a:rPr>
              <a:t>organisateurs</a:t>
            </a:r>
            <a:r>
              <a:rPr lang="en-US" sz="1200" dirty="0">
                <a:latin typeface="Aptos" panose="020B0004020202020204" pitchFamily="34" charset="0"/>
              </a:rPr>
              <a:t> </a:t>
            </a:r>
            <a:r>
              <a:rPr lang="en-US" sz="1200" dirty="0" err="1">
                <a:latin typeface="Aptos" panose="020B0004020202020204" pitchFamily="34" charset="0"/>
              </a:rPr>
              <a:t>graphique</a:t>
            </a:r>
            <a:r>
              <a:rPr lang="en-US" sz="1200" dirty="0">
                <a:latin typeface="Aptos" panose="020B0004020202020204" pitchFamily="34" charset="0"/>
              </a:rPr>
              <a:t> pour </a:t>
            </a:r>
            <a:r>
              <a:rPr lang="en-US" sz="1200" dirty="0" err="1">
                <a:latin typeface="Aptos" panose="020B0004020202020204" pitchFamily="34" charset="0"/>
              </a:rPr>
              <a:t>l’écriture</a:t>
            </a:r>
            <a:r>
              <a:rPr lang="en-US" sz="1200" dirty="0">
                <a:latin typeface="Aptos" panose="020B0004020202020204" pitchFamily="34" charset="0"/>
              </a:rPr>
              <a:t> procedural.</a:t>
            </a:r>
          </a:p>
          <a:p>
            <a:pPr marL="171450" indent="-171450">
              <a:buFont typeface="Arial" panose="020B0604020202020204" pitchFamily="34" charset="0"/>
              <a:buChar char="•"/>
            </a:pPr>
            <a:r>
              <a:rPr lang="en-US" sz="1200" dirty="0">
                <a:latin typeface="Aptos" panose="020B0004020202020204" pitchFamily="34" charset="0"/>
              </a:rPr>
              <a:t>Les deux </a:t>
            </a:r>
            <a:r>
              <a:rPr lang="en-US" sz="1200" dirty="0" err="1">
                <a:latin typeface="Aptos" panose="020B0004020202020204" pitchFamily="34" charset="0"/>
              </a:rPr>
              <a:t>vidéos</a:t>
            </a:r>
            <a:r>
              <a:rPr lang="en-US" sz="1200" dirty="0">
                <a:latin typeface="Aptos" panose="020B0004020202020204" pitchFamily="34" charset="0"/>
              </a:rPr>
              <a:t> de </a:t>
            </a:r>
            <a:r>
              <a:rPr lang="en-US" sz="1200" dirty="0" err="1">
                <a:latin typeface="Aptos" panose="020B0004020202020204" pitchFamily="34" charset="0"/>
              </a:rPr>
              <a:t>Rémi</a:t>
            </a:r>
            <a:r>
              <a:rPr lang="en-US" sz="1200" dirty="0">
                <a:latin typeface="Aptos" panose="020B0004020202020204" pitchFamily="34" charset="0"/>
              </a:rPr>
              <a:t> #1 Tour de </a:t>
            </a:r>
            <a:r>
              <a:rPr lang="en-US" sz="1200" dirty="0" err="1">
                <a:latin typeface="Aptos" panose="020B0004020202020204" pitchFamily="34" charset="0"/>
              </a:rPr>
              <a:t>magie</a:t>
            </a:r>
            <a:r>
              <a:rPr lang="en-US" sz="1200" dirty="0">
                <a:latin typeface="Aptos" panose="020B0004020202020204" pitchFamily="34" charset="0"/>
              </a:rPr>
              <a:t> – le fruit </a:t>
            </a:r>
            <a:r>
              <a:rPr lang="en-US" sz="1200" dirty="0" err="1">
                <a:latin typeface="Aptos" panose="020B0004020202020204" pitchFamily="34" charset="0"/>
              </a:rPr>
              <a:t>mystère</a:t>
            </a:r>
            <a:r>
              <a:rPr lang="en-US" sz="1200" dirty="0">
                <a:latin typeface="Aptos" panose="020B0004020202020204" pitchFamily="34" charset="0"/>
              </a:rPr>
              <a:t>. #2 Explication de comment </a:t>
            </a:r>
            <a:r>
              <a:rPr lang="en-US" sz="1200" dirty="0" err="1">
                <a:latin typeface="Aptos" panose="020B0004020202020204" pitchFamily="34" charset="0"/>
              </a:rPr>
              <a:t>réaliser</a:t>
            </a:r>
            <a:r>
              <a:rPr lang="en-US" sz="1200" dirty="0">
                <a:latin typeface="Aptos" panose="020B0004020202020204" pitchFamily="34" charset="0"/>
              </a:rPr>
              <a:t> le tour. </a:t>
            </a:r>
          </a:p>
          <a:p>
            <a:endParaRPr lang="en-US" sz="1200" b="1" dirty="0">
              <a:latin typeface="Aptos" panose="020B0004020202020204" pitchFamily="34" charset="0"/>
            </a:endParaRPr>
          </a:p>
          <a:p>
            <a:r>
              <a:rPr lang="en-US" sz="1200" b="1" dirty="0">
                <a:latin typeface="Aptos" panose="020B0004020202020204" pitchFamily="34" charset="0"/>
              </a:rPr>
              <a:t>Instruction: </a:t>
            </a:r>
          </a:p>
          <a:p>
            <a:pPr marL="171450" indent="-171450">
              <a:buFont typeface="Arial" panose="020B0604020202020204" pitchFamily="34" charset="0"/>
              <a:buChar char="•"/>
            </a:pPr>
            <a:r>
              <a:rPr lang="fr-FR" sz="1200" dirty="0">
                <a:latin typeface="Aptos" panose="020B0004020202020204" pitchFamily="34" charset="0"/>
              </a:rPr>
              <a:t>Accédez à des connaissances préalables de vos apprenants sur les spectacles de magie ou les magiciens. Questions à poser:</a:t>
            </a:r>
          </a:p>
          <a:p>
            <a:pPr marL="628650" lvl="1" indent="-171450">
              <a:buFont typeface="Wingdings" panose="05000000000000000000" pitchFamily="2" charset="2"/>
              <a:buChar char="ü"/>
            </a:pPr>
            <a:r>
              <a:rPr lang="fr-FR" sz="1200" i="1" dirty="0">
                <a:latin typeface="Aptos" panose="020B0004020202020204" pitchFamily="34" charset="0"/>
              </a:rPr>
              <a:t>Qu’est-ce qui vous vient à l’esprit lorsque vous entendez le mot "magie" ?</a:t>
            </a:r>
          </a:p>
          <a:p>
            <a:pPr marL="628650" lvl="1" indent="-171450">
              <a:buFont typeface="Wingdings" panose="05000000000000000000" pitchFamily="2" charset="2"/>
              <a:buChar char="ü"/>
            </a:pPr>
            <a:r>
              <a:rPr lang="fr-FR" sz="1200" i="1" dirty="0">
                <a:latin typeface="Aptos" panose="020B0004020202020204" pitchFamily="34" charset="0"/>
              </a:rPr>
              <a:t>Pouvez-vous nommer des magiciens ou des personnages magiques célèbres dans les livres, les films ou l’histoire ?</a:t>
            </a:r>
          </a:p>
          <a:p>
            <a:pPr marL="628650" lvl="1" indent="-171450">
              <a:buFont typeface="Wingdings" panose="05000000000000000000" pitchFamily="2" charset="2"/>
              <a:buChar char="ü"/>
            </a:pPr>
            <a:r>
              <a:rPr lang="fr-FR" sz="1200" i="1" dirty="0">
                <a:latin typeface="Aptos" panose="020B0004020202020204" pitchFamily="34" charset="0"/>
              </a:rPr>
              <a:t>Avez-vous déjà vu un tour de magie en vrai ? Que s’est-il passé ? Comment vous êtes-vous senti(e) ?</a:t>
            </a:r>
          </a:p>
          <a:p>
            <a:pPr marL="628650" lvl="1" indent="-171450">
              <a:buFont typeface="Wingdings" panose="05000000000000000000" pitchFamily="2" charset="2"/>
              <a:buChar char="ü"/>
            </a:pPr>
            <a:r>
              <a:rPr lang="fr-FR" sz="1200" i="1" dirty="0">
                <a:latin typeface="Aptos" panose="020B0004020202020204" pitchFamily="34" charset="0"/>
              </a:rPr>
              <a:t>Quels outils ou objets les magiciens utilisent-ils dans leurs tours ?</a:t>
            </a:r>
          </a:p>
          <a:p>
            <a:pPr marL="628650" lvl="1" indent="-171450">
              <a:buFont typeface="Wingdings" panose="05000000000000000000" pitchFamily="2" charset="2"/>
              <a:buChar char="ü"/>
            </a:pPr>
            <a:r>
              <a:rPr lang="fr-FR" sz="1200" i="1" dirty="0">
                <a:latin typeface="Aptos" panose="020B0004020202020204" pitchFamily="34" charset="0"/>
              </a:rPr>
              <a:t>En quoi la science et la magie sont-elles liées ? Pouvez-vous penser à des principes scientifiques qui semblent magiques ?</a:t>
            </a:r>
          </a:p>
          <a:p>
            <a:pPr marL="628650" lvl="1" indent="-171450">
              <a:buFont typeface="Arial" panose="020B0604020202020204" pitchFamily="34" charset="0"/>
              <a:buChar char="•"/>
            </a:pPr>
            <a:endParaRPr lang="fr-FR" sz="1200" dirty="0">
              <a:latin typeface="Aptos" panose="020B0004020202020204" pitchFamily="34" charset="0"/>
            </a:endParaRPr>
          </a:p>
          <a:p>
            <a:pPr marL="171450" indent="-171450">
              <a:buFont typeface="Arial" panose="020B0604020202020204" pitchFamily="34" charset="0"/>
              <a:buChar char="•"/>
            </a:pPr>
            <a:r>
              <a:rPr lang="fr-FR" sz="1200" dirty="0">
                <a:latin typeface="Aptos" panose="020B0004020202020204" pitchFamily="34" charset="0"/>
              </a:rPr>
              <a:t>Présentez Remi le magicien, en  effectuant une </a:t>
            </a:r>
            <a:r>
              <a:rPr lang="fr-FR" sz="1200" b="1" dirty="0">
                <a:latin typeface="Aptos" panose="020B0004020202020204" pitchFamily="34" charset="0"/>
              </a:rPr>
              <a:t>lecture partagée </a:t>
            </a:r>
            <a:r>
              <a:rPr lang="fr-FR" sz="1200" dirty="0">
                <a:latin typeface="Aptos" panose="020B0004020202020204" pitchFamily="34" charset="0"/>
              </a:rPr>
              <a:t>de sa biographie et des questions d’entrevue. Demandez aux élèves d'identifier les mots qu'ils connaissent, les mots qu'ils ne connaissent pas mais peuvent deviner le sens à l’aide de </a:t>
            </a:r>
            <a:r>
              <a:rPr lang="fr-FR" sz="1200" b="1" dirty="0">
                <a:latin typeface="Aptos" panose="020B0004020202020204" pitchFamily="34" charset="0"/>
              </a:rPr>
              <a:t>stratégies d’inférences</a:t>
            </a:r>
            <a:r>
              <a:rPr lang="fr-FR" sz="1200" dirty="0">
                <a:latin typeface="Aptos" panose="020B0004020202020204" pitchFamily="34" charset="0"/>
              </a:rPr>
              <a:t>. </a:t>
            </a:r>
          </a:p>
          <a:p>
            <a:pPr marL="171450" indent="-171450">
              <a:buFont typeface="Arial" panose="020B0604020202020204" pitchFamily="34" charset="0"/>
              <a:buChar char="•"/>
            </a:pPr>
            <a:r>
              <a:rPr lang="fr-FR" sz="1200" dirty="0">
                <a:latin typeface="Aptos" panose="020B0004020202020204" pitchFamily="34" charset="0"/>
              </a:rPr>
              <a:t>Visionnez ensemble la première vidéo du tour de magie le fruit mystère. Effectuez une discussion après (e.g. Avez-vous pu suivre facilement, avez-vous aimé le tour de magie ?) </a:t>
            </a:r>
          </a:p>
          <a:p>
            <a:pPr marL="171450" indent="-171450">
              <a:buFont typeface="Arial" panose="020B0604020202020204" pitchFamily="34" charset="0"/>
              <a:buChar char="•"/>
            </a:pPr>
            <a:endParaRPr lang="fr-FR" sz="1200" dirty="0">
              <a:latin typeface="Aptos" panose="020B0004020202020204" pitchFamily="34" charset="0"/>
            </a:endParaRPr>
          </a:p>
          <a:p>
            <a:pPr marL="171450" indent="-171450">
              <a:buFont typeface="Arial" panose="020B0604020202020204" pitchFamily="34" charset="0"/>
              <a:buChar char="•"/>
            </a:pPr>
            <a:endParaRPr lang="fr-FR" sz="1200" dirty="0">
              <a:latin typeface="Aptos" panose="020B0004020202020204" pitchFamily="34" charset="0"/>
            </a:endParaRPr>
          </a:p>
          <a:p>
            <a:endParaRPr lang="fr-FR" sz="1200" dirty="0">
              <a:latin typeface="Aptos" panose="020B0004020202020204" pitchFamily="34" charset="0"/>
            </a:endParaRPr>
          </a:p>
          <a:p>
            <a:endParaRPr lang="en-US" sz="1200" b="1" dirty="0"/>
          </a:p>
          <a:p>
            <a:endParaRPr lang="en-US" sz="1200" b="1" dirty="0"/>
          </a:p>
        </p:txBody>
      </p:sp>
    </p:spTree>
    <p:extLst>
      <p:ext uri="{BB962C8B-B14F-4D97-AF65-F5344CB8AC3E}">
        <p14:creationId xmlns:p14="http://schemas.microsoft.com/office/powerpoint/2010/main" val="1435650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045E988-517F-81B8-F7D8-F0E0CB981F0F}"/>
              </a:ext>
            </a:extLst>
          </p:cNvPr>
          <p:cNvSpPr>
            <a:spLocks noGrp="1"/>
          </p:cNvSpPr>
          <p:nvPr>
            <p:ph type="sldNum" sz="quarter" idx="4"/>
          </p:nvPr>
        </p:nvSpPr>
        <p:spPr/>
        <p:txBody>
          <a:bodyPr/>
          <a:lstStyle/>
          <a:p>
            <a:fld id="{B460C489-6A16-47BE-99C0-97B3C176101D}" type="slidenum">
              <a:rPr lang="en-US" smtClean="0"/>
              <a:pPr/>
              <a:t>2</a:t>
            </a:fld>
            <a:endParaRPr lang="en-US"/>
          </a:p>
        </p:txBody>
      </p:sp>
      <p:sp>
        <p:nvSpPr>
          <p:cNvPr id="4" name="TextBox 3">
            <a:extLst>
              <a:ext uri="{FF2B5EF4-FFF2-40B4-BE49-F238E27FC236}">
                <a16:creationId xmlns:a16="http://schemas.microsoft.com/office/drawing/2014/main" id="{1962BA1E-D176-8717-7E79-8FF0E2557404}"/>
              </a:ext>
            </a:extLst>
          </p:cNvPr>
          <p:cNvSpPr txBox="1"/>
          <p:nvPr/>
        </p:nvSpPr>
        <p:spPr>
          <a:xfrm>
            <a:off x="466725" y="1028700"/>
            <a:ext cx="6372225" cy="1369606"/>
          </a:xfrm>
          <a:prstGeom prst="rect">
            <a:avLst/>
          </a:prstGeom>
          <a:noFill/>
        </p:spPr>
        <p:txBody>
          <a:bodyPr wrap="square" rtlCol="0">
            <a:spAutoFit/>
          </a:bodyPr>
          <a:lstStyle/>
          <a:p>
            <a:r>
              <a:rPr lang="en-US" sz="1100" dirty="0"/>
              <a:t> </a:t>
            </a:r>
          </a:p>
          <a:p>
            <a:endParaRPr lang="en-US" dirty="0"/>
          </a:p>
          <a:p>
            <a:r>
              <a:rPr lang="en-US" dirty="0"/>
              <a:t> </a:t>
            </a:r>
          </a:p>
          <a:p>
            <a:endParaRPr lang="en-US" dirty="0"/>
          </a:p>
          <a:p>
            <a:endParaRPr lang="en-US" dirty="0"/>
          </a:p>
        </p:txBody>
      </p:sp>
      <p:sp>
        <p:nvSpPr>
          <p:cNvPr id="5" name="TextBox 4">
            <a:extLst>
              <a:ext uri="{FF2B5EF4-FFF2-40B4-BE49-F238E27FC236}">
                <a16:creationId xmlns:a16="http://schemas.microsoft.com/office/drawing/2014/main" id="{85AF274E-69B5-0161-B7E2-85CD0130F5E9}"/>
              </a:ext>
            </a:extLst>
          </p:cNvPr>
          <p:cNvSpPr txBox="1"/>
          <p:nvPr/>
        </p:nvSpPr>
        <p:spPr>
          <a:xfrm>
            <a:off x="700088" y="1292721"/>
            <a:ext cx="6372224" cy="6924973"/>
          </a:xfrm>
          <a:prstGeom prst="rect">
            <a:avLst/>
          </a:prstGeom>
          <a:noFill/>
        </p:spPr>
        <p:txBody>
          <a:bodyPr wrap="square">
            <a:spAutoFit/>
          </a:bodyPr>
          <a:lstStyle/>
          <a:p>
            <a:endParaRPr lang="en-US" sz="1200" b="1" dirty="0">
              <a:latin typeface="Aptos" panose="020B0004020202020204" pitchFamily="34" charset="0"/>
            </a:endParaRPr>
          </a:p>
          <a:p>
            <a:pPr marL="171450" indent="-171450">
              <a:buFont typeface="Arial" panose="020B0604020202020204" pitchFamily="34" charset="0"/>
              <a:buChar char="•"/>
            </a:pPr>
            <a:r>
              <a:rPr lang="fr-FR" sz="1200" dirty="0">
                <a:latin typeface="Aptos" panose="020B0004020202020204" pitchFamily="34" charset="0"/>
              </a:rPr>
              <a:t>Présentez </a:t>
            </a:r>
            <a:r>
              <a:rPr lang="fr-FR" sz="1200" b="1" dirty="0">
                <a:latin typeface="Aptos" panose="020B0004020202020204" pitchFamily="34" charset="0"/>
              </a:rPr>
              <a:t>le mur thématique </a:t>
            </a:r>
            <a:r>
              <a:rPr lang="fr-FR" sz="1200" dirty="0">
                <a:latin typeface="Aptos" panose="020B0004020202020204" pitchFamily="34" charset="0"/>
              </a:rPr>
              <a:t>sur la magie aux élèves. Expliquer le fonctionnement du mur thématique, les parties du discours et comment l'utiliser comme outil d'échafaudage linguistique. </a:t>
            </a:r>
          </a:p>
          <a:p>
            <a:pPr marL="171450" indent="-171450">
              <a:buFont typeface="Arial" panose="020B0604020202020204" pitchFamily="34" charset="0"/>
              <a:buChar char="•"/>
            </a:pPr>
            <a:r>
              <a:rPr lang="fr-FR" sz="1200" dirty="0">
                <a:latin typeface="Aptos" panose="020B0004020202020204" pitchFamily="34" charset="0"/>
              </a:rPr>
              <a:t>Expliquez aux élèves qu'ils vont regarder la deuxième vidéo pour révéler comment Remi a fait le tour. </a:t>
            </a:r>
          </a:p>
          <a:p>
            <a:pPr marL="171450" indent="-171450">
              <a:buFont typeface="Arial" panose="020B0604020202020204" pitchFamily="34" charset="0"/>
              <a:buChar char="•"/>
            </a:pPr>
            <a:r>
              <a:rPr lang="fr-FR" sz="1200" dirty="0">
                <a:latin typeface="Aptos" panose="020B0004020202020204" pitchFamily="34" charset="0"/>
              </a:rPr>
              <a:t>En visionnant le capsule cette fois, les élèves devront écouter attentivement pour les mots/</a:t>
            </a:r>
            <a:r>
              <a:rPr lang="fr-FR" sz="1200" dirty="0" err="1">
                <a:latin typeface="Aptos" panose="020B0004020202020204" pitchFamily="34" charset="0"/>
              </a:rPr>
              <a:t>phraes</a:t>
            </a:r>
            <a:r>
              <a:rPr lang="fr-FR" sz="1200" dirty="0">
                <a:latin typeface="Aptos" panose="020B0004020202020204" pitchFamily="34" charset="0"/>
              </a:rPr>
              <a:t> que Rémi utile dans son explication. Est-ce qu’ils peuvent identifier des mots retrouver dans le mur thématique?  </a:t>
            </a:r>
          </a:p>
          <a:p>
            <a:pPr marL="171450" indent="-171450">
              <a:buFont typeface="Arial" panose="020B0604020202020204" pitchFamily="34" charset="0"/>
              <a:buChar char="•"/>
            </a:pPr>
            <a:r>
              <a:rPr lang="fr-FR" sz="1200" dirty="0">
                <a:latin typeface="Aptos" panose="020B0004020202020204" pitchFamily="34" charset="0"/>
              </a:rPr>
              <a:t>Effectuez une activité </a:t>
            </a:r>
            <a:r>
              <a:rPr lang="fr-FR" sz="1200" b="1" dirty="0">
                <a:latin typeface="Aptos" panose="020B0004020202020204" pitchFamily="34" charset="0"/>
              </a:rPr>
              <a:t>d’écriture partagée </a:t>
            </a:r>
            <a:r>
              <a:rPr lang="fr-FR" sz="1200" dirty="0">
                <a:latin typeface="Aptos" panose="020B0004020202020204" pitchFamily="34" charset="0"/>
              </a:rPr>
              <a:t>pour rédiger </a:t>
            </a:r>
            <a:r>
              <a:rPr lang="fr-FR" sz="1200" b="1" dirty="0">
                <a:latin typeface="Aptos" panose="020B0004020202020204" pitchFamily="34" charset="0"/>
              </a:rPr>
              <a:t>un texte procédural </a:t>
            </a:r>
            <a:r>
              <a:rPr lang="fr-FR" sz="1200" dirty="0">
                <a:latin typeface="Aptos" panose="020B0004020202020204" pitchFamily="34" charset="0"/>
              </a:rPr>
              <a:t>en utilisant la situation de l’explication du tour de Remi. </a:t>
            </a:r>
          </a:p>
          <a:p>
            <a:pPr marL="171450" indent="-171450">
              <a:buFont typeface="Arial" panose="020B0604020202020204" pitchFamily="34" charset="0"/>
              <a:buChar char="•"/>
            </a:pPr>
            <a:r>
              <a:rPr lang="fr-FR" sz="1200" dirty="0">
                <a:latin typeface="Aptos" panose="020B0004020202020204" pitchFamily="34" charset="0"/>
              </a:rPr>
              <a:t>Ensuite, invitez les élèves à recréer le même tour de magie avec un partenaire ou à le </a:t>
            </a:r>
            <a:r>
              <a:rPr lang="fr-FR" sz="1200" b="1" dirty="0">
                <a:latin typeface="Aptos" panose="020B0004020202020204" pitchFamily="34" charset="0"/>
              </a:rPr>
              <a:t>présenter </a:t>
            </a:r>
            <a:r>
              <a:rPr lang="fr-FR" sz="1200" dirty="0">
                <a:latin typeface="Aptos" panose="020B0004020202020204" pitchFamily="34" charset="0"/>
              </a:rPr>
              <a:t>d'autres élèves. en utilisant </a:t>
            </a:r>
            <a:r>
              <a:rPr lang="fr-FR" sz="1200" b="1" dirty="0">
                <a:latin typeface="Aptos" panose="020B0004020202020204" pitchFamily="34" charset="0"/>
              </a:rPr>
              <a:t>le vocabulaire clé </a:t>
            </a:r>
            <a:r>
              <a:rPr lang="fr-FR" sz="1200" dirty="0">
                <a:latin typeface="Aptos" panose="020B0004020202020204" pitchFamily="34" charset="0"/>
              </a:rPr>
              <a:t>du mur et de l'écriture partage.</a:t>
            </a:r>
            <a:endParaRPr lang="en-US" sz="1200" b="1" dirty="0"/>
          </a:p>
          <a:p>
            <a:endParaRPr lang="en-US" sz="1200" b="1" dirty="0">
              <a:latin typeface="Aptos" panose="020B0004020202020204" pitchFamily="34" charset="0"/>
            </a:endParaRPr>
          </a:p>
          <a:p>
            <a:pPr marL="171450" indent="-171450">
              <a:buFont typeface="Arial" panose="020B0604020202020204" pitchFamily="34" charset="0"/>
              <a:buChar char="•"/>
            </a:pPr>
            <a:r>
              <a:rPr lang="fr-FR" sz="1200" b="1" dirty="0">
                <a:latin typeface="Aptos" panose="020B0004020202020204" pitchFamily="34" charset="0"/>
              </a:rPr>
              <a:t>Mini projet:</a:t>
            </a:r>
            <a:r>
              <a:rPr lang="fr-FR" sz="1200" dirty="0">
                <a:latin typeface="Aptos" panose="020B0004020202020204" pitchFamily="34" charset="0"/>
              </a:rPr>
              <a:t> « Recherchez un tour de magie simple que vous pourriez présenter à la classe».</a:t>
            </a:r>
          </a:p>
          <a:p>
            <a:pPr marL="171450" indent="-171450">
              <a:buFont typeface="Arial" panose="020B0604020202020204" pitchFamily="34" charset="0"/>
              <a:buChar char="•"/>
            </a:pPr>
            <a:r>
              <a:rPr lang="fr-FR" sz="1200" dirty="0">
                <a:latin typeface="Aptos" panose="020B0004020202020204" pitchFamily="34" charset="0"/>
              </a:rPr>
              <a:t>Encouragez les élèves  d'utiliser les mots/expressions du mur thématique pour leur aider. </a:t>
            </a:r>
          </a:p>
          <a:p>
            <a:pPr marL="171450" indent="-171450">
              <a:buFont typeface="Arial" panose="020B0604020202020204" pitchFamily="34" charset="0"/>
              <a:buChar char="•"/>
            </a:pPr>
            <a:r>
              <a:rPr lang="fr-FR" sz="1200" dirty="0">
                <a:latin typeface="Aptos" panose="020B0004020202020204" pitchFamily="34" charset="0"/>
              </a:rPr>
              <a:t>Les élèves rédigeront </a:t>
            </a:r>
            <a:r>
              <a:rPr lang="fr-FR" sz="1200" b="1" dirty="0">
                <a:latin typeface="Aptos" panose="020B0004020202020204" pitchFamily="34" charset="0"/>
              </a:rPr>
              <a:t>un texte de procédural </a:t>
            </a:r>
            <a:r>
              <a:rPr lang="fr-FR" sz="1200" dirty="0">
                <a:latin typeface="Aptos" panose="020B0004020202020204" pitchFamily="34" charset="0"/>
              </a:rPr>
              <a:t>pour expliquer comment réaliser le tour qu’ils ont choisi.</a:t>
            </a:r>
          </a:p>
          <a:p>
            <a:endParaRPr lang="fr-FR" sz="1200" dirty="0">
              <a:latin typeface="Aptos" panose="020B0004020202020204" pitchFamily="34" charset="0"/>
            </a:endParaRPr>
          </a:p>
          <a:p>
            <a:endParaRPr lang="fr-FR" sz="1200" dirty="0">
              <a:latin typeface="Aptos" panose="020B0004020202020204" pitchFamily="34" charset="0"/>
            </a:endParaRPr>
          </a:p>
          <a:p>
            <a:r>
              <a:rPr lang="fr-FR" sz="1200" b="1" dirty="0">
                <a:latin typeface="Aptos" panose="020B0004020202020204" pitchFamily="34" charset="0"/>
              </a:rPr>
              <a:t>Idées d’extension:</a:t>
            </a:r>
          </a:p>
          <a:p>
            <a:pPr marL="171450" indent="-171450">
              <a:buFont typeface="Arial" panose="020B0604020202020204" pitchFamily="34" charset="0"/>
              <a:buChar char="•"/>
            </a:pPr>
            <a:r>
              <a:rPr lang="fr-FR" sz="1200" dirty="0">
                <a:latin typeface="Aptos" panose="020B0004020202020204" pitchFamily="34" charset="0"/>
              </a:rPr>
              <a:t>Les élèves pourraient aussi voter pour leurs tours préférés ou présenter un spectacle de magie plus important à d'autres classes. </a:t>
            </a:r>
          </a:p>
          <a:p>
            <a:pPr marL="171450" indent="-171450">
              <a:buFont typeface="Arial" panose="020B0604020202020204" pitchFamily="34" charset="0"/>
              <a:buChar char="•"/>
            </a:pPr>
            <a:r>
              <a:rPr lang="fr-FR" sz="1200" dirty="0">
                <a:latin typeface="Aptos" panose="020B0004020202020204" pitchFamily="34" charset="0"/>
              </a:rPr>
              <a:t>Incitation d’écriture - </a:t>
            </a:r>
            <a:r>
              <a:rPr lang="fr-FR" sz="1200" i="1" dirty="0">
                <a:latin typeface="Aptos" panose="020B0004020202020204" pitchFamily="34" charset="0"/>
              </a:rPr>
              <a:t>Si vous pouviez avoir un pouvoir magique, lequel choisiriez-vous et pourquoi ?</a:t>
            </a:r>
          </a:p>
          <a:p>
            <a:pPr marL="171450" indent="-171450">
              <a:buFont typeface="Arial" panose="020B0604020202020204" pitchFamily="34" charset="0"/>
              <a:buChar char="•"/>
            </a:pPr>
            <a:endParaRPr lang="fr-FR" sz="1200" dirty="0">
              <a:latin typeface="Aptos" panose="020B0004020202020204" pitchFamily="34" charset="0"/>
            </a:endParaRPr>
          </a:p>
          <a:p>
            <a:endParaRPr lang="fr-FR" sz="1200" dirty="0">
              <a:latin typeface="Aptos" panose="020B0004020202020204" pitchFamily="34" charset="0"/>
            </a:endParaRPr>
          </a:p>
          <a:p>
            <a:r>
              <a:rPr lang="fr-FR" sz="1200" b="1" dirty="0">
                <a:latin typeface="Aptos" panose="020B0004020202020204" pitchFamily="34" charset="0"/>
              </a:rPr>
              <a:t>Réflexion: </a:t>
            </a:r>
          </a:p>
          <a:p>
            <a:pPr marL="171450" indent="-171450">
              <a:buFont typeface="Arial" panose="020B0604020202020204" pitchFamily="34" charset="0"/>
              <a:buChar char="•"/>
            </a:pPr>
            <a:r>
              <a:rPr lang="fr-FR" sz="1200" dirty="0">
                <a:latin typeface="Aptos" panose="020B0004020202020204" pitchFamily="34" charset="0"/>
              </a:rPr>
              <a:t>Voyez la pièce joint pour idées de réflexion, pour les années 3 à 5.</a:t>
            </a:r>
          </a:p>
          <a:p>
            <a:pPr marL="171450" indent="-171450">
              <a:buFont typeface="Arial" panose="020B0604020202020204" pitchFamily="34" charset="0"/>
              <a:buChar char="•"/>
            </a:pPr>
            <a:endParaRPr lang="fr-FR" sz="1200" dirty="0">
              <a:latin typeface="Aptos" panose="020B0004020202020204" pitchFamily="34" charset="0"/>
            </a:endParaRPr>
          </a:p>
          <a:p>
            <a:endParaRPr lang="fr-FR" sz="1200" dirty="0">
              <a:latin typeface="Aptos" panose="020B0004020202020204" pitchFamily="34" charset="0"/>
            </a:endParaRPr>
          </a:p>
          <a:p>
            <a:r>
              <a:rPr lang="fr-FR" sz="1200" b="1" dirty="0">
                <a:latin typeface="Aptos" panose="020B0004020202020204" pitchFamily="34" charset="0"/>
              </a:rPr>
              <a:t>Remerciement: </a:t>
            </a:r>
          </a:p>
          <a:p>
            <a:endParaRPr lang="fr-FR" sz="1200" dirty="0">
              <a:latin typeface="Aptos" panose="020B0004020202020204" pitchFamily="34" charset="0"/>
            </a:endParaRPr>
          </a:p>
          <a:p>
            <a:pPr marL="171450" indent="-171450">
              <a:buFont typeface="Arial" panose="020B0604020202020204" pitchFamily="34" charset="0"/>
              <a:buChar char="•"/>
            </a:pPr>
            <a:r>
              <a:rPr lang="fr-FR" sz="1200" dirty="0">
                <a:latin typeface="Aptos" panose="020B0004020202020204" pitchFamily="34" charset="0"/>
              </a:rPr>
              <a:t>Remi Boudreau</a:t>
            </a:r>
          </a:p>
          <a:p>
            <a:pPr marL="171450" indent="-171450">
              <a:buFont typeface="Arial" panose="020B0604020202020204" pitchFamily="34" charset="0"/>
              <a:buChar char="•"/>
            </a:pPr>
            <a:endParaRPr lang="fr-FR" sz="1200" dirty="0">
              <a:latin typeface="Aptos" panose="020B0004020202020204" pitchFamily="34" charset="0"/>
            </a:endParaRPr>
          </a:p>
          <a:p>
            <a:r>
              <a:rPr lang="fr-FR" sz="1200" u="sng" dirty="0">
                <a:latin typeface="Aptos" panose="020B0004020202020204" pitchFamily="34" charset="0"/>
              </a:rPr>
              <a:t>Testimonial</a:t>
            </a:r>
          </a:p>
          <a:p>
            <a:pPr marL="171450" indent="-171450">
              <a:buFont typeface="Arial" panose="020B0604020202020204" pitchFamily="34" charset="0"/>
              <a:buChar char="•"/>
            </a:pPr>
            <a:endParaRPr lang="en-US" sz="1200" dirty="0">
              <a:latin typeface="Aptos" panose="020B0004020202020204" pitchFamily="34" charset="0"/>
            </a:endParaRPr>
          </a:p>
        </p:txBody>
      </p:sp>
      <p:pic>
        <p:nvPicPr>
          <p:cNvPr id="1026" name="Picture 2">
            <a:extLst>
              <a:ext uri="{FF2B5EF4-FFF2-40B4-BE49-F238E27FC236}">
                <a16:creationId xmlns:a16="http://schemas.microsoft.com/office/drawing/2014/main" id="{2A837479-B2E7-F2AC-03AE-2DD4FC91C5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0877" y="7505909"/>
            <a:ext cx="3598938" cy="1951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0924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B7F386-8F8D-D2C1-6CD1-B5229E560AE4}"/>
              </a:ext>
            </a:extLst>
          </p:cNvPr>
          <p:cNvSpPr>
            <a:spLocks noGrp="1"/>
          </p:cNvSpPr>
          <p:nvPr>
            <p:ph type="body" sz="quarter" idx="10"/>
          </p:nvPr>
        </p:nvSpPr>
        <p:spPr/>
        <p:txBody>
          <a:bodyPr/>
          <a:lstStyle/>
          <a:p>
            <a:r>
              <a:rPr lang="en-US" dirty="0"/>
              <a:t> </a:t>
            </a:r>
          </a:p>
        </p:txBody>
      </p:sp>
      <p:sp>
        <p:nvSpPr>
          <p:cNvPr id="3" name="Slide Number Placeholder 2">
            <a:extLst>
              <a:ext uri="{FF2B5EF4-FFF2-40B4-BE49-F238E27FC236}">
                <a16:creationId xmlns:a16="http://schemas.microsoft.com/office/drawing/2014/main" id="{601D02FA-5DDA-FCDC-2C7E-E4E80444EF96}"/>
              </a:ext>
            </a:extLst>
          </p:cNvPr>
          <p:cNvSpPr>
            <a:spLocks noGrp="1"/>
          </p:cNvSpPr>
          <p:nvPr>
            <p:ph type="sldNum" sz="quarter" idx="4"/>
          </p:nvPr>
        </p:nvSpPr>
        <p:spPr/>
        <p:txBody>
          <a:bodyPr/>
          <a:lstStyle/>
          <a:p>
            <a:endParaRPr lang="en-CA" dirty="0"/>
          </a:p>
          <a:p>
            <a:endParaRPr lang="en-US" dirty="0"/>
          </a:p>
          <a:p>
            <a:endParaRPr lang="en-US" dirty="0"/>
          </a:p>
        </p:txBody>
      </p:sp>
      <p:pic>
        <p:nvPicPr>
          <p:cNvPr id="5" name="Picture 4">
            <a:extLst>
              <a:ext uri="{FF2B5EF4-FFF2-40B4-BE49-F238E27FC236}">
                <a16:creationId xmlns:a16="http://schemas.microsoft.com/office/drawing/2014/main" id="{621D6A52-D1A8-1F3E-4F86-FC7A3D9EFD6E}"/>
              </a:ext>
            </a:extLst>
          </p:cNvPr>
          <p:cNvPicPr>
            <a:picLocks noChangeAspect="1"/>
          </p:cNvPicPr>
          <p:nvPr/>
        </p:nvPicPr>
        <p:blipFill>
          <a:blip r:embed="rId3"/>
          <a:stretch>
            <a:fillRect/>
          </a:stretch>
        </p:blipFill>
        <p:spPr>
          <a:xfrm>
            <a:off x="758567" y="399857"/>
            <a:ext cx="6415727" cy="1187521"/>
          </a:xfrm>
          <a:prstGeom prst="rect">
            <a:avLst/>
          </a:prstGeom>
        </p:spPr>
      </p:pic>
      <p:sp>
        <p:nvSpPr>
          <p:cNvPr id="6" name="Rectangle 1">
            <a:extLst>
              <a:ext uri="{FF2B5EF4-FFF2-40B4-BE49-F238E27FC236}">
                <a16:creationId xmlns:a16="http://schemas.microsoft.com/office/drawing/2014/main" id="{E0E45820-1D42-2A74-45D3-EE155501BB44}"/>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b="1" dirty="0"/>
          </a:p>
        </p:txBody>
      </p:sp>
      <p:pic>
        <p:nvPicPr>
          <p:cNvPr id="10" name="Picture 9">
            <a:extLst>
              <a:ext uri="{FF2B5EF4-FFF2-40B4-BE49-F238E27FC236}">
                <a16:creationId xmlns:a16="http://schemas.microsoft.com/office/drawing/2014/main" id="{BBFD8697-42CA-574B-DFF7-C815A23424A0}"/>
              </a:ext>
            </a:extLst>
          </p:cNvPr>
          <p:cNvPicPr>
            <a:picLocks noChangeAspect="1"/>
          </p:cNvPicPr>
          <p:nvPr/>
        </p:nvPicPr>
        <p:blipFill>
          <a:blip r:embed="rId4"/>
          <a:stretch>
            <a:fillRect/>
          </a:stretch>
        </p:blipFill>
        <p:spPr>
          <a:xfrm>
            <a:off x="1293425" y="1717148"/>
            <a:ext cx="2551997" cy="386221"/>
          </a:xfrm>
          <a:prstGeom prst="rect">
            <a:avLst/>
          </a:prstGeom>
        </p:spPr>
      </p:pic>
      <p:sp>
        <p:nvSpPr>
          <p:cNvPr id="12" name="TextBox 11">
            <a:extLst>
              <a:ext uri="{FF2B5EF4-FFF2-40B4-BE49-F238E27FC236}">
                <a16:creationId xmlns:a16="http://schemas.microsoft.com/office/drawing/2014/main" id="{F2277561-148B-C9FA-ABCF-080470371293}"/>
              </a:ext>
            </a:extLst>
          </p:cNvPr>
          <p:cNvSpPr txBox="1"/>
          <p:nvPr/>
        </p:nvSpPr>
        <p:spPr>
          <a:xfrm>
            <a:off x="450703" y="2112602"/>
            <a:ext cx="4237439" cy="5986254"/>
          </a:xfrm>
          <a:prstGeom prst="rect">
            <a:avLst/>
          </a:prstGeom>
          <a:noFill/>
        </p:spPr>
        <p:txBody>
          <a:bodyPr wrap="square">
            <a:spAutoFit/>
          </a:bodyPr>
          <a:lstStyle/>
          <a:p>
            <a:r>
              <a:rPr lang="fr-FR" sz="1700" i="0" dirty="0">
                <a:solidFill>
                  <a:srgbClr val="000000"/>
                </a:solidFill>
                <a:effectLst/>
              </a:rPr>
              <a:t>  </a:t>
            </a:r>
            <a:r>
              <a:rPr lang="fr-FR" sz="1600" i="0" dirty="0">
                <a:solidFill>
                  <a:srgbClr val="000000"/>
                </a:solidFill>
                <a:effectLst/>
                <a:latin typeface="Aptos" panose="020B0004020202020204" pitchFamily="34" charset="0"/>
              </a:rPr>
              <a:t>Remi Boudreau est reconnue comme l’un des meilleurs magiciens au Canada. Il habite à Dieppe, au Nouveau-Brunswick. Depuis l’âge de 12 ans, il adore la magie et pratique beaucoup. Quand il étudiait à l’Université de Moncton, il faisait plus de 100 spectacles chaque année dans des écoles, des festivals et des événements. Son talent l’a aidé à recevoir plusieurs prix, comme « Jeune Entrepreneur de l’année » et à être un des finalistes pour « Jeunes Entrepreneurs au Canada ». De plus, Remi a présenté des tours de magie à la télévision dans des émissions comme « </a:t>
            </a:r>
            <a:r>
              <a:rPr lang="fr-FR" sz="1600" i="0" dirty="0" err="1">
                <a:solidFill>
                  <a:srgbClr val="000000"/>
                </a:solidFill>
                <a:effectLst/>
                <a:latin typeface="Aptos" panose="020B0004020202020204" pitchFamily="34" charset="0"/>
              </a:rPr>
              <a:t>Canada’s</a:t>
            </a:r>
            <a:r>
              <a:rPr lang="fr-FR" sz="1600" i="0" dirty="0">
                <a:solidFill>
                  <a:srgbClr val="000000"/>
                </a:solidFill>
                <a:effectLst/>
                <a:latin typeface="Aptos" panose="020B0004020202020204" pitchFamily="34" charset="0"/>
              </a:rPr>
              <a:t> Got Talent ! » et pour des occasions spéciales comme la visite du Roi Charles. Avec plus de 2000 spectacles, il est devenu un expert en magie. Il est drôle, énergique et très professionnel. Son but est d’émerveiller, inspirer et amuser les gens. </a:t>
            </a:r>
          </a:p>
          <a:p>
            <a:r>
              <a:rPr lang="fr-FR" sz="1600" dirty="0">
                <a:latin typeface="Aptos" panose="020B0004020202020204" pitchFamily="34" charset="0"/>
              </a:rPr>
              <a:t>En faisant ses spectacles bilingues, français et anglais, Rémi fournit une expérience partagée et unique.  Il espère que sa magie étonne les spectateurs, à la même fois créer des liens entre les différentes cultures.</a:t>
            </a:r>
            <a:endParaRPr lang="en-US" sz="1600" dirty="0">
              <a:latin typeface="Aptos Narrow" panose="020B0004020202020204" pitchFamily="34" charset="0"/>
            </a:endParaRPr>
          </a:p>
        </p:txBody>
      </p:sp>
      <p:pic>
        <p:nvPicPr>
          <p:cNvPr id="8" name="Picture 7">
            <a:extLst>
              <a:ext uri="{FF2B5EF4-FFF2-40B4-BE49-F238E27FC236}">
                <a16:creationId xmlns:a16="http://schemas.microsoft.com/office/drawing/2014/main" id="{819C77A8-D35D-E194-35AF-D413D86572C4}"/>
              </a:ext>
            </a:extLst>
          </p:cNvPr>
          <p:cNvPicPr>
            <a:picLocks noChangeAspect="1"/>
          </p:cNvPicPr>
          <p:nvPr/>
        </p:nvPicPr>
        <p:blipFill>
          <a:blip r:embed="rId5"/>
          <a:stretch>
            <a:fillRect/>
          </a:stretch>
        </p:blipFill>
        <p:spPr>
          <a:xfrm>
            <a:off x="4749948" y="1692823"/>
            <a:ext cx="2714228" cy="1425527"/>
          </a:xfrm>
          <a:prstGeom prst="rect">
            <a:avLst/>
          </a:prstGeom>
        </p:spPr>
      </p:pic>
      <p:sp>
        <p:nvSpPr>
          <p:cNvPr id="18" name="Rectangle 17">
            <a:extLst>
              <a:ext uri="{FF2B5EF4-FFF2-40B4-BE49-F238E27FC236}">
                <a16:creationId xmlns:a16="http://schemas.microsoft.com/office/drawing/2014/main" id="{534A373B-4162-8146-DD8E-2FB2DFFC45CC}"/>
              </a:ext>
            </a:extLst>
          </p:cNvPr>
          <p:cNvSpPr/>
          <p:nvPr/>
        </p:nvSpPr>
        <p:spPr>
          <a:xfrm>
            <a:off x="4749948" y="3153295"/>
            <a:ext cx="2714228" cy="5978982"/>
          </a:xfrm>
          <a:prstGeom prst="rect">
            <a:avLst/>
          </a:prstGeom>
          <a:solidFill>
            <a:schemeClr val="bg2">
              <a:lumMod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1" name="TextBox 20">
            <a:extLst>
              <a:ext uri="{FF2B5EF4-FFF2-40B4-BE49-F238E27FC236}">
                <a16:creationId xmlns:a16="http://schemas.microsoft.com/office/drawing/2014/main" id="{DF8EDDB2-816A-AF8F-3E84-F278CFF5C96F}"/>
              </a:ext>
            </a:extLst>
          </p:cNvPr>
          <p:cNvSpPr txBox="1"/>
          <p:nvPr/>
        </p:nvSpPr>
        <p:spPr>
          <a:xfrm>
            <a:off x="4791449" y="3145691"/>
            <a:ext cx="2590621" cy="523220"/>
          </a:xfrm>
          <a:prstGeom prst="rect">
            <a:avLst/>
          </a:prstGeom>
          <a:noFill/>
        </p:spPr>
        <p:txBody>
          <a:bodyPr wrap="square">
            <a:spAutoFit/>
          </a:bodyPr>
          <a:lstStyle/>
          <a:p>
            <a:r>
              <a:rPr lang="fr-FR" sz="1400" b="1" i="0" dirty="0">
                <a:solidFill>
                  <a:srgbClr val="FFFFFF"/>
                </a:solidFill>
                <a:effectLst/>
                <a:highlight>
                  <a:srgbClr val="AF1F66"/>
                </a:highlight>
                <a:latin typeface="Aptos" panose="020B0004020202020204" pitchFamily="34" charset="0"/>
              </a:rPr>
              <a:t>Pourquoi avez-vous choisi la magie comme carrière?</a:t>
            </a:r>
            <a:endParaRPr lang="en-US" sz="1400" dirty="0">
              <a:highlight>
                <a:srgbClr val="AF1F66"/>
              </a:highlight>
              <a:latin typeface="Aptos" panose="020B0004020202020204" pitchFamily="34" charset="0"/>
            </a:endParaRPr>
          </a:p>
        </p:txBody>
      </p:sp>
      <p:sp>
        <p:nvSpPr>
          <p:cNvPr id="23" name="TextBox 22">
            <a:extLst>
              <a:ext uri="{FF2B5EF4-FFF2-40B4-BE49-F238E27FC236}">
                <a16:creationId xmlns:a16="http://schemas.microsoft.com/office/drawing/2014/main" id="{CB388891-BF50-3FCD-2AF5-DF1666BC502F}"/>
              </a:ext>
            </a:extLst>
          </p:cNvPr>
          <p:cNvSpPr txBox="1"/>
          <p:nvPr/>
        </p:nvSpPr>
        <p:spPr>
          <a:xfrm>
            <a:off x="4790725" y="3668911"/>
            <a:ext cx="2590621" cy="2123658"/>
          </a:xfrm>
          <a:prstGeom prst="rect">
            <a:avLst/>
          </a:prstGeom>
          <a:noFill/>
        </p:spPr>
        <p:txBody>
          <a:bodyPr wrap="square">
            <a:spAutoFit/>
          </a:bodyPr>
          <a:lstStyle/>
          <a:p>
            <a:r>
              <a:rPr lang="fr-FR" sz="1200" b="0" i="0" dirty="0">
                <a:solidFill>
                  <a:srgbClr val="FFFFFF"/>
                </a:solidFill>
                <a:effectLst/>
                <a:latin typeface="Aptos" panose="020B0004020202020204" pitchFamily="34" charset="0"/>
              </a:rPr>
              <a:t>J’avais un grand oncle (Freddy) qui était aussi un magicien. En grandissant, j’ai rapidement développé une passion pour le monde de la magie. Après mon tout premier spectacle de magie à 12 ans, j’ai choisi de prendre la magie au sérieux et d’en faire une carrière. Après 23 ans dans ce domaine, je n’ai jamais regretter ma décision de poursuivre mon rêve.</a:t>
            </a:r>
            <a:endParaRPr lang="en-US" sz="1200" dirty="0">
              <a:latin typeface="Aptos" panose="020B0004020202020204" pitchFamily="34" charset="0"/>
            </a:endParaRPr>
          </a:p>
        </p:txBody>
      </p:sp>
      <p:sp>
        <p:nvSpPr>
          <p:cNvPr id="24" name="TextBox 23">
            <a:extLst>
              <a:ext uri="{FF2B5EF4-FFF2-40B4-BE49-F238E27FC236}">
                <a16:creationId xmlns:a16="http://schemas.microsoft.com/office/drawing/2014/main" id="{D569BFA2-940E-2CE8-DBF2-2A999A9D9654}"/>
              </a:ext>
            </a:extLst>
          </p:cNvPr>
          <p:cNvSpPr txBox="1"/>
          <p:nvPr/>
        </p:nvSpPr>
        <p:spPr>
          <a:xfrm>
            <a:off x="4790724" y="5977235"/>
            <a:ext cx="2754739" cy="738664"/>
          </a:xfrm>
          <a:prstGeom prst="rect">
            <a:avLst/>
          </a:prstGeom>
          <a:noFill/>
        </p:spPr>
        <p:txBody>
          <a:bodyPr wrap="square">
            <a:spAutoFit/>
          </a:bodyPr>
          <a:lstStyle/>
          <a:p>
            <a:r>
              <a:rPr lang="fr-FR" sz="1400" b="1" i="0" dirty="0">
                <a:solidFill>
                  <a:srgbClr val="FFFFFF"/>
                </a:solidFill>
                <a:effectLst/>
                <a:highlight>
                  <a:srgbClr val="AF1F66"/>
                </a:highlight>
                <a:latin typeface="Aptos" panose="020B0004020202020204" pitchFamily="34" charset="0"/>
              </a:rPr>
              <a:t>Pourquoi faites-vous vos spectacles en français et en anglais?</a:t>
            </a:r>
            <a:endParaRPr lang="en-US" sz="1400" dirty="0">
              <a:highlight>
                <a:srgbClr val="AF1F66"/>
              </a:highlight>
              <a:latin typeface="Aptos" panose="020B0004020202020204" pitchFamily="34" charset="0"/>
            </a:endParaRPr>
          </a:p>
        </p:txBody>
      </p:sp>
      <p:sp>
        <p:nvSpPr>
          <p:cNvPr id="25" name="TextBox 24">
            <a:extLst>
              <a:ext uri="{FF2B5EF4-FFF2-40B4-BE49-F238E27FC236}">
                <a16:creationId xmlns:a16="http://schemas.microsoft.com/office/drawing/2014/main" id="{103B6322-AC5F-7F66-3CEC-C22C1ECC2493}"/>
              </a:ext>
            </a:extLst>
          </p:cNvPr>
          <p:cNvSpPr txBox="1"/>
          <p:nvPr/>
        </p:nvSpPr>
        <p:spPr>
          <a:xfrm>
            <a:off x="4790724" y="6715899"/>
            <a:ext cx="2754739" cy="1754326"/>
          </a:xfrm>
          <a:prstGeom prst="rect">
            <a:avLst/>
          </a:prstGeom>
          <a:noFill/>
        </p:spPr>
        <p:txBody>
          <a:bodyPr wrap="square">
            <a:spAutoFit/>
          </a:bodyPr>
          <a:lstStyle/>
          <a:p>
            <a:r>
              <a:rPr lang="fr-FR" sz="1200" b="0" i="0" dirty="0">
                <a:solidFill>
                  <a:srgbClr val="FFFFFF"/>
                </a:solidFill>
                <a:effectLst/>
                <a:latin typeface="Aptos" panose="020B0004020202020204" pitchFamily="34" charset="0"/>
              </a:rPr>
              <a:t>Comme je suis complètement bilingue, j’ai toujours eu des demandes de spectacles en français et en anglais. Plusieurs écoles, festivals ou organisations nous demandent de présenter notre spectacle bilingue. </a:t>
            </a:r>
            <a:r>
              <a:rPr lang="fr-FR" sz="1200" dirty="0">
                <a:solidFill>
                  <a:srgbClr val="FFFFFF"/>
                </a:solidFill>
                <a:latin typeface="Aptos" panose="020B0004020202020204" pitchFamily="34" charset="0"/>
              </a:rPr>
              <a:t>C</a:t>
            </a:r>
            <a:r>
              <a:rPr lang="fr-FR" sz="1200" b="0" i="0" dirty="0">
                <a:solidFill>
                  <a:srgbClr val="FFFFFF"/>
                </a:solidFill>
                <a:effectLst/>
                <a:latin typeface="Aptos" panose="020B0004020202020204" pitchFamily="34" charset="0"/>
              </a:rPr>
              <a:t>’est un grand atout de parler les deux langues, surtout au Nouveau-Brunswick. </a:t>
            </a:r>
            <a:endParaRPr lang="en-US" sz="1200" dirty="0">
              <a:latin typeface="Aptos" panose="020B0004020202020204" pitchFamily="34" charset="0"/>
            </a:endParaRPr>
          </a:p>
        </p:txBody>
      </p:sp>
      <p:pic>
        <p:nvPicPr>
          <p:cNvPr id="7" name="Picture 6">
            <a:hlinkClick r:id="rId6"/>
            <a:extLst>
              <a:ext uri="{FF2B5EF4-FFF2-40B4-BE49-F238E27FC236}">
                <a16:creationId xmlns:a16="http://schemas.microsoft.com/office/drawing/2014/main" id="{C263E30E-AE06-23D1-EF89-816639582B9F}"/>
              </a:ext>
            </a:extLst>
          </p:cNvPr>
          <p:cNvPicPr>
            <a:picLocks noChangeAspect="1"/>
          </p:cNvPicPr>
          <p:nvPr/>
        </p:nvPicPr>
        <p:blipFill>
          <a:blip r:embed="rId7"/>
          <a:stretch>
            <a:fillRect/>
          </a:stretch>
        </p:blipFill>
        <p:spPr>
          <a:xfrm>
            <a:off x="1093880" y="8075978"/>
            <a:ext cx="3421853" cy="1249427"/>
          </a:xfrm>
          <a:prstGeom prst="rect">
            <a:avLst/>
          </a:prstGeom>
        </p:spPr>
      </p:pic>
    </p:spTree>
    <p:extLst>
      <p:ext uri="{BB962C8B-B14F-4D97-AF65-F5344CB8AC3E}">
        <p14:creationId xmlns:p14="http://schemas.microsoft.com/office/powerpoint/2010/main" val="2323047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15B5C574-4C7E-4F1B-FDE2-63C3A953C864}"/>
              </a:ext>
            </a:extLst>
          </p:cNvPr>
          <p:cNvSpPr>
            <a:spLocks noGrp="1"/>
          </p:cNvSpPr>
          <p:nvPr>
            <p:ph type="body" sz="quarter" idx="10"/>
          </p:nvPr>
        </p:nvSpPr>
        <p:spPr>
          <a:xfrm>
            <a:off x="324644" y="1003993"/>
            <a:ext cx="7123112" cy="783318"/>
          </a:xfrm>
        </p:spPr>
        <p:txBody>
          <a:bodyPr/>
          <a:lstStyle/>
          <a:p>
            <a:r>
              <a:rPr lang="en-US" dirty="0"/>
              <a:t> </a:t>
            </a:r>
          </a:p>
        </p:txBody>
      </p:sp>
      <p:graphicFrame>
        <p:nvGraphicFramePr>
          <p:cNvPr id="3" name="Table 2">
            <a:extLst>
              <a:ext uri="{FF2B5EF4-FFF2-40B4-BE49-F238E27FC236}">
                <a16:creationId xmlns:a16="http://schemas.microsoft.com/office/drawing/2014/main" id="{47BB5640-9CCB-41E8-040E-BAAA1BCD1451}"/>
              </a:ext>
            </a:extLst>
          </p:cNvPr>
          <p:cNvGraphicFramePr>
            <a:graphicFrameLocks noGrp="1"/>
          </p:cNvGraphicFramePr>
          <p:nvPr>
            <p:extLst>
              <p:ext uri="{D42A27DB-BD31-4B8C-83A1-F6EECF244321}">
                <p14:modId xmlns:p14="http://schemas.microsoft.com/office/powerpoint/2010/main" val="3839886874"/>
              </p:ext>
            </p:extLst>
          </p:nvPr>
        </p:nvGraphicFramePr>
        <p:xfrm>
          <a:off x="198339" y="1871079"/>
          <a:ext cx="7455584" cy="6928683"/>
        </p:xfrm>
        <a:graphic>
          <a:graphicData uri="http://schemas.openxmlformats.org/drawingml/2006/table">
            <a:tbl>
              <a:tblPr firstRow="1" firstCol="1" bandRow="1">
                <a:tableStyleId>{5C22544A-7EE6-4342-B048-85BDC9FD1C3A}</a:tableStyleId>
              </a:tblPr>
              <a:tblGrid>
                <a:gridCol w="1573311">
                  <a:extLst>
                    <a:ext uri="{9D8B030D-6E8A-4147-A177-3AD203B41FA5}">
                      <a16:colId xmlns:a16="http://schemas.microsoft.com/office/drawing/2014/main" val="3822897997"/>
                    </a:ext>
                  </a:extLst>
                </a:gridCol>
                <a:gridCol w="1340192">
                  <a:extLst>
                    <a:ext uri="{9D8B030D-6E8A-4147-A177-3AD203B41FA5}">
                      <a16:colId xmlns:a16="http://schemas.microsoft.com/office/drawing/2014/main" val="687520174"/>
                    </a:ext>
                  </a:extLst>
                </a:gridCol>
                <a:gridCol w="2072505">
                  <a:extLst>
                    <a:ext uri="{9D8B030D-6E8A-4147-A177-3AD203B41FA5}">
                      <a16:colId xmlns:a16="http://schemas.microsoft.com/office/drawing/2014/main" val="884729740"/>
                    </a:ext>
                  </a:extLst>
                </a:gridCol>
                <a:gridCol w="1310691">
                  <a:extLst>
                    <a:ext uri="{9D8B030D-6E8A-4147-A177-3AD203B41FA5}">
                      <a16:colId xmlns:a16="http://schemas.microsoft.com/office/drawing/2014/main" val="1488364440"/>
                    </a:ext>
                  </a:extLst>
                </a:gridCol>
                <a:gridCol w="1158885">
                  <a:extLst>
                    <a:ext uri="{9D8B030D-6E8A-4147-A177-3AD203B41FA5}">
                      <a16:colId xmlns:a16="http://schemas.microsoft.com/office/drawing/2014/main" val="669487064"/>
                    </a:ext>
                  </a:extLst>
                </a:gridCol>
              </a:tblGrid>
              <a:tr h="597860">
                <a:tc>
                  <a:txBody>
                    <a:bodyPr/>
                    <a:lstStyle/>
                    <a:p>
                      <a:pPr algn="ctr">
                        <a:lnSpc>
                          <a:spcPct val="107000"/>
                        </a:lnSpc>
                        <a:spcAft>
                          <a:spcPts val="800"/>
                        </a:spcAft>
                      </a:pPr>
                      <a:r>
                        <a:rPr lang="fr-CA" sz="1200" dirty="0">
                          <a:effectLst/>
                          <a:latin typeface="Aptos" panose="020B0004020202020204" pitchFamily="34" charset="0"/>
                        </a:rPr>
                        <a:t>noms communs</a:t>
                      </a:r>
                      <a:endParaRPr lang="en-US" sz="1200" dirty="0">
                        <a:effectLst/>
                        <a:latin typeface="Aptos" panose="020B0004020202020204" pitchFamily="34" charset="0"/>
                        <a:ea typeface="Calibri" panose="020F0502020204030204" pitchFamily="34" charset="0"/>
                        <a:cs typeface="Arial" panose="020B0604020202020204" pitchFamily="34" charset="0"/>
                      </a:endParaRPr>
                    </a:p>
                  </a:txBody>
                  <a:tcPr marL="47874" marR="47874" marT="0" marB="0">
                    <a:solidFill>
                      <a:srgbClr val="AF1F66"/>
                    </a:solidFill>
                  </a:tcPr>
                </a:tc>
                <a:tc>
                  <a:txBody>
                    <a:bodyPr/>
                    <a:lstStyle/>
                    <a:p>
                      <a:pPr algn="ctr">
                        <a:lnSpc>
                          <a:spcPct val="107000"/>
                        </a:lnSpc>
                        <a:spcAft>
                          <a:spcPts val="800"/>
                        </a:spcAft>
                      </a:pPr>
                      <a:r>
                        <a:rPr lang="fr-CA" sz="1200" dirty="0">
                          <a:effectLst/>
                          <a:latin typeface="Aptos" panose="020B0004020202020204" pitchFamily="34" charset="0"/>
                        </a:rPr>
                        <a:t>adverbes et adjectifs</a:t>
                      </a:r>
                      <a:endParaRPr lang="en-US" sz="1200" dirty="0">
                        <a:effectLst/>
                        <a:latin typeface="Aptos" panose="020B0004020202020204" pitchFamily="34" charset="0"/>
                        <a:ea typeface="Calibri" panose="020F0502020204030204" pitchFamily="34" charset="0"/>
                        <a:cs typeface="Arial" panose="020B0604020202020204" pitchFamily="34" charset="0"/>
                      </a:endParaRPr>
                    </a:p>
                  </a:txBody>
                  <a:tcPr marL="47874" marR="47874" marT="0" marB="0">
                    <a:solidFill>
                      <a:srgbClr val="AF1F66"/>
                    </a:solidFill>
                  </a:tcPr>
                </a:tc>
                <a:tc>
                  <a:txBody>
                    <a:bodyPr/>
                    <a:lstStyle/>
                    <a:p>
                      <a:pPr algn="ctr">
                        <a:lnSpc>
                          <a:spcPct val="107000"/>
                        </a:lnSpc>
                        <a:spcAft>
                          <a:spcPts val="800"/>
                        </a:spcAft>
                      </a:pPr>
                      <a:r>
                        <a:rPr lang="fr-CA" sz="1200" dirty="0">
                          <a:effectLst/>
                          <a:latin typeface="Aptos" panose="020B0004020202020204" pitchFamily="34" charset="0"/>
                        </a:rPr>
                        <a:t>structures langagières/Expressions</a:t>
                      </a:r>
                      <a:endParaRPr lang="en-US" sz="1200" dirty="0">
                        <a:effectLst/>
                        <a:latin typeface="Aptos" panose="020B0004020202020204" pitchFamily="34" charset="0"/>
                        <a:ea typeface="Calibri" panose="020F0502020204030204" pitchFamily="34" charset="0"/>
                        <a:cs typeface="Arial" panose="020B0604020202020204" pitchFamily="34" charset="0"/>
                      </a:endParaRPr>
                    </a:p>
                  </a:txBody>
                  <a:tcPr marL="47874" marR="47874" marT="0" marB="0">
                    <a:solidFill>
                      <a:srgbClr val="AF1F66"/>
                    </a:solidFill>
                  </a:tcPr>
                </a:tc>
                <a:tc>
                  <a:txBody>
                    <a:bodyPr/>
                    <a:lstStyle/>
                    <a:p>
                      <a:pPr algn="ctr">
                        <a:lnSpc>
                          <a:spcPct val="107000"/>
                        </a:lnSpc>
                        <a:spcAft>
                          <a:spcPts val="800"/>
                        </a:spcAft>
                      </a:pPr>
                      <a:r>
                        <a:rPr lang="fr-CA" sz="1200" dirty="0">
                          <a:effectLst/>
                          <a:latin typeface="Aptos" panose="020B0004020202020204" pitchFamily="34" charset="0"/>
                        </a:rPr>
                        <a:t>mots de transition</a:t>
                      </a:r>
                      <a:endParaRPr lang="en-US" sz="1200" dirty="0">
                        <a:effectLst/>
                        <a:latin typeface="Aptos" panose="020B0004020202020204" pitchFamily="34" charset="0"/>
                        <a:ea typeface="Calibri" panose="020F0502020204030204" pitchFamily="34" charset="0"/>
                        <a:cs typeface="Arial" panose="020B0604020202020204" pitchFamily="34" charset="0"/>
                      </a:endParaRPr>
                    </a:p>
                  </a:txBody>
                  <a:tcPr marL="47874" marR="47874" marT="0" marB="0">
                    <a:solidFill>
                      <a:srgbClr val="AF1F66"/>
                    </a:solidFill>
                  </a:tcPr>
                </a:tc>
                <a:tc>
                  <a:txBody>
                    <a:bodyPr/>
                    <a:lstStyle/>
                    <a:p>
                      <a:pPr algn="ctr">
                        <a:lnSpc>
                          <a:spcPct val="107000"/>
                        </a:lnSpc>
                        <a:spcAft>
                          <a:spcPts val="800"/>
                        </a:spcAft>
                      </a:pPr>
                      <a:r>
                        <a:rPr lang="fr-CA" sz="1200" dirty="0">
                          <a:effectLst/>
                          <a:latin typeface="Aptos" panose="020B0004020202020204" pitchFamily="34" charset="0"/>
                        </a:rPr>
                        <a:t>verbes et/ou temps de verbes</a:t>
                      </a:r>
                      <a:endParaRPr lang="en-US" sz="1200" dirty="0">
                        <a:effectLst/>
                        <a:latin typeface="Aptos" panose="020B0004020202020204" pitchFamily="34" charset="0"/>
                        <a:ea typeface="Calibri" panose="020F0502020204030204" pitchFamily="34" charset="0"/>
                        <a:cs typeface="Arial" panose="020B0604020202020204" pitchFamily="34" charset="0"/>
                      </a:endParaRPr>
                    </a:p>
                  </a:txBody>
                  <a:tcPr marL="47874" marR="47874" marT="0" marB="0">
                    <a:solidFill>
                      <a:srgbClr val="AF1F66"/>
                    </a:solidFill>
                  </a:tcPr>
                </a:tc>
                <a:extLst>
                  <a:ext uri="{0D108BD9-81ED-4DB2-BD59-A6C34878D82A}">
                    <a16:rowId xmlns:a16="http://schemas.microsoft.com/office/drawing/2014/main" val="3276078596"/>
                  </a:ext>
                </a:extLst>
              </a:tr>
              <a:tr h="5094758">
                <a:tc>
                  <a:txBody>
                    <a:bodyPr/>
                    <a:lstStyle/>
                    <a:p>
                      <a:pPr algn="ctr">
                        <a:lnSpc>
                          <a:spcPct val="107000"/>
                        </a:lnSpc>
                        <a:spcAft>
                          <a:spcPts val="800"/>
                        </a:spcAft>
                      </a:pPr>
                      <a:r>
                        <a:rPr lang="fr-CA" sz="1200" dirty="0">
                          <a:solidFill>
                            <a:schemeClr val="tx1"/>
                          </a:solidFill>
                          <a:effectLst/>
                          <a:latin typeface="Aptos" panose="020B0004020202020204" pitchFamily="34" charset="0"/>
                        </a:rPr>
                        <a:t> </a:t>
                      </a:r>
                      <a:endParaRPr lang="en-US" sz="1200" dirty="0">
                        <a:solidFill>
                          <a:schemeClr val="tx1"/>
                        </a:solidFill>
                        <a:effectLst/>
                        <a:latin typeface="Aptos" panose="020B0004020202020204" pitchFamily="34" charset="0"/>
                      </a:endParaRPr>
                    </a:p>
                    <a:p>
                      <a:pPr algn="l">
                        <a:lnSpc>
                          <a:spcPct val="107000"/>
                        </a:lnSpc>
                        <a:spcAft>
                          <a:spcPts val="800"/>
                        </a:spcAft>
                      </a:pPr>
                      <a:r>
                        <a:rPr lang="fr-CA" sz="1200" dirty="0">
                          <a:solidFill>
                            <a:schemeClr val="tx1"/>
                          </a:solidFill>
                          <a:effectLst/>
                          <a:latin typeface="Aptos" panose="020B0004020202020204" pitchFamily="34" charset="0"/>
                        </a:rPr>
                        <a:t> </a:t>
                      </a:r>
                      <a:r>
                        <a:rPr lang="fr-CA" sz="1200" b="0" dirty="0">
                          <a:solidFill>
                            <a:schemeClr val="tx1"/>
                          </a:solidFill>
                          <a:effectLst/>
                          <a:latin typeface="Aptos" panose="020B0004020202020204" pitchFamily="34" charset="0"/>
                        </a:rPr>
                        <a:t>un magicien(</a:t>
                      </a:r>
                      <a:r>
                        <a:rPr lang="fr-CA" sz="1200" b="0" dirty="0" err="1">
                          <a:solidFill>
                            <a:schemeClr val="tx1"/>
                          </a:solidFill>
                          <a:effectLst/>
                          <a:latin typeface="Aptos" panose="020B0004020202020204" pitchFamily="34" charset="0"/>
                        </a:rPr>
                        <a:t>ienne</a:t>
                      </a:r>
                      <a:r>
                        <a:rPr lang="fr-CA" sz="1200" b="0" dirty="0">
                          <a:solidFill>
                            <a:schemeClr val="tx1"/>
                          </a:solidFill>
                          <a:effectLst/>
                          <a:latin typeface="Aptos" panose="020B0004020202020204" pitchFamily="34" charset="0"/>
                        </a:rPr>
                        <a:t>)</a:t>
                      </a:r>
                    </a:p>
                    <a:p>
                      <a:pPr algn="l">
                        <a:lnSpc>
                          <a:spcPct val="107000"/>
                        </a:lnSpc>
                        <a:spcAft>
                          <a:spcPts val="800"/>
                        </a:spcAft>
                      </a:pPr>
                      <a:r>
                        <a:rPr lang="fr-CA" sz="1200" b="0" dirty="0">
                          <a:solidFill>
                            <a:schemeClr val="tx1"/>
                          </a:solidFill>
                          <a:effectLst/>
                          <a:latin typeface="Aptos" panose="020B0004020202020204" pitchFamily="34" charset="0"/>
                        </a:rPr>
                        <a:t>Une illusion </a:t>
                      </a:r>
                    </a:p>
                    <a:p>
                      <a:pPr algn="l">
                        <a:lnSpc>
                          <a:spcPct val="107000"/>
                        </a:lnSpc>
                        <a:spcAft>
                          <a:spcPts val="800"/>
                        </a:spcAft>
                      </a:pPr>
                      <a:r>
                        <a:rPr lang="fr-CA" sz="1200" b="0" dirty="0">
                          <a:solidFill>
                            <a:schemeClr val="tx1"/>
                          </a:solidFill>
                          <a:effectLst/>
                          <a:latin typeface="Aptos" panose="020B0004020202020204" pitchFamily="34" charset="0"/>
                        </a:rPr>
                        <a:t>Un chapeau</a:t>
                      </a:r>
                    </a:p>
                    <a:p>
                      <a:pPr algn="l">
                        <a:lnSpc>
                          <a:spcPct val="107000"/>
                        </a:lnSpc>
                        <a:spcAft>
                          <a:spcPts val="800"/>
                        </a:spcAft>
                      </a:pPr>
                      <a:r>
                        <a:rPr lang="fr-CA" sz="1200" b="0" dirty="0">
                          <a:solidFill>
                            <a:schemeClr val="tx1"/>
                          </a:solidFill>
                          <a:effectLst/>
                          <a:latin typeface="Aptos" panose="020B0004020202020204" pitchFamily="34" charset="0"/>
                        </a:rPr>
                        <a:t>Un lapin</a:t>
                      </a:r>
                    </a:p>
                    <a:p>
                      <a:pPr algn="l">
                        <a:lnSpc>
                          <a:spcPct val="107000"/>
                        </a:lnSpc>
                        <a:spcAft>
                          <a:spcPts val="800"/>
                        </a:spcAft>
                      </a:pPr>
                      <a:r>
                        <a:rPr lang="fr-CA" sz="1200" b="0" dirty="0">
                          <a:solidFill>
                            <a:schemeClr val="tx1"/>
                          </a:solidFill>
                          <a:effectLst/>
                          <a:latin typeface="Aptos" panose="020B0004020202020204" pitchFamily="34" charset="0"/>
                        </a:rPr>
                        <a:t>Un oiseau</a:t>
                      </a:r>
                    </a:p>
                    <a:p>
                      <a:pPr algn="l">
                        <a:lnSpc>
                          <a:spcPct val="107000"/>
                        </a:lnSpc>
                        <a:spcAft>
                          <a:spcPts val="800"/>
                        </a:spcAft>
                      </a:pPr>
                      <a:r>
                        <a:rPr lang="fr-CA" sz="1200" b="0" dirty="0">
                          <a:solidFill>
                            <a:schemeClr val="tx1"/>
                          </a:solidFill>
                          <a:effectLst/>
                          <a:latin typeface="Aptos" panose="020B0004020202020204" pitchFamily="34" charset="0"/>
                        </a:rPr>
                        <a:t>Une baguette de magie</a:t>
                      </a:r>
                    </a:p>
                    <a:p>
                      <a:pPr algn="l">
                        <a:lnSpc>
                          <a:spcPct val="107000"/>
                        </a:lnSpc>
                        <a:spcAft>
                          <a:spcPts val="800"/>
                        </a:spcAft>
                      </a:pPr>
                      <a:r>
                        <a:rPr lang="fr-CA" sz="1200" b="0" dirty="0">
                          <a:solidFill>
                            <a:schemeClr val="tx1"/>
                          </a:solidFill>
                          <a:effectLst/>
                          <a:latin typeface="Aptos" panose="020B0004020202020204" pitchFamily="34" charset="0"/>
                        </a:rPr>
                        <a:t>Des cartes à jouer</a:t>
                      </a:r>
                    </a:p>
                    <a:p>
                      <a:pPr algn="l">
                        <a:lnSpc>
                          <a:spcPct val="107000"/>
                        </a:lnSpc>
                        <a:spcAft>
                          <a:spcPts val="800"/>
                        </a:spcAft>
                      </a:pPr>
                      <a:r>
                        <a:rPr lang="fr-CA" sz="1200" b="0" dirty="0">
                          <a:solidFill>
                            <a:schemeClr val="tx1"/>
                          </a:solidFill>
                          <a:effectLst/>
                          <a:latin typeface="Aptos" panose="020B0004020202020204" pitchFamily="34" charset="0"/>
                        </a:rPr>
                        <a:t>Une pièce de monnaie</a:t>
                      </a:r>
                    </a:p>
                    <a:p>
                      <a:pPr algn="l">
                        <a:lnSpc>
                          <a:spcPct val="107000"/>
                        </a:lnSpc>
                        <a:spcAft>
                          <a:spcPts val="800"/>
                        </a:spcAft>
                      </a:pPr>
                      <a:r>
                        <a:rPr lang="fr-CA" sz="1200" b="0" dirty="0">
                          <a:solidFill>
                            <a:schemeClr val="tx1"/>
                          </a:solidFill>
                          <a:effectLst/>
                          <a:latin typeface="Aptos" panose="020B0004020202020204" pitchFamily="34" charset="0"/>
                        </a:rPr>
                        <a:t>Une boule</a:t>
                      </a:r>
                    </a:p>
                    <a:p>
                      <a:pPr algn="l">
                        <a:lnSpc>
                          <a:spcPct val="107000"/>
                        </a:lnSpc>
                        <a:spcAft>
                          <a:spcPts val="800"/>
                        </a:spcAft>
                      </a:pPr>
                      <a:r>
                        <a:rPr lang="fr-CA" sz="1200" b="0" dirty="0">
                          <a:solidFill>
                            <a:schemeClr val="tx1"/>
                          </a:solidFill>
                          <a:effectLst/>
                          <a:latin typeface="Aptos" panose="020B0004020202020204" pitchFamily="34" charset="0"/>
                        </a:rPr>
                        <a:t>Du papier</a:t>
                      </a:r>
                    </a:p>
                    <a:p>
                      <a:pPr algn="l">
                        <a:lnSpc>
                          <a:spcPct val="107000"/>
                        </a:lnSpc>
                        <a:spcAft>
                          <a:spcPts val="800"/>
                        </a:spcAft>
                      </a:pPr>
                      <a:r>
                        <a:rPr lang="fr-CA" sz="1200" b="0" dirty="0">
                          <a:solidFill>
                            <a:schemeClr val="tx1"/>
                          </a:solidFill>
                          <a:effectLst/>
                          <a:latin typeface="Aptos" panose="020B0004020202020204" pitchFamily="34" charset="0"/>
                        </a:rPr>
                        <a:t>Les spectateurs</a:t>
                      </a:r>
                    </a:p>
                    <a:p>
                      <a:pPr algn="l">
                        <a:lnSpc>
                          <a:spcPct val="107000"/>
                        </a:lnSpc>
                        <a:spcAft>
                          <a:spcPts val="800"/>
                        </a:spcAft>
                      </a:pPr>
                      <a:r>
                        <a:rPr lang="fr-CA" sz="1200" b="0" dirty="0">
                          <a:solidFill>
                            <a:schemeClr val="tx1"/>
                          </a:solidFill>
                          <a:effectLst/>
                          <a:latin typeface="Aptos" panose="020B0004020202020204" pitchFamily="34" charset="0"/>
                        </a:rPr>
                        <a:t>Une scène</a:t>
                      </a:r>
                    </a:p>
                    <a:p>
                      <a:pPr algn="l">
                        <a:lnSpc>
                          <a:spcPct val="107000"/>
                        </a:lnSpc>
                        <a:spcAft>
                          <a:spcPts val="800"/>
                        </a:spcAft>
                      </a:pPr>
                      <a:r>
                        <a:rPr lang="fr-CA" sz="1200" b="0" dirty="0">
                          <a:solidFill>
                            <a:schemeClr val="tx1"/>
                          </a:solidFill>
                          <a:effectLst/>
                          <a:latin typeface="Aptos" panose="020B0004020202020204" pitchFamily="34" charset="0"/>
                        </a:rPr>
                        <a:t>Un verre</a:t>
                      </a:r>
                    </a:p>
                    <a:p>
                      <a:pPr algn="l">
                        <a:lnSpc>
                          <a:spcPct val="107000"/>
                        </a:lnSpc>
                        <a:spcAft>
                          <a:spcPts val="800"/>
                        </a:spcAft>
                      </a:pPr>
                      <a:r>
                        <a:rPr lang="fr-CA" sz="1200" b="0" dirty="0">
                          <a:solidFill>
                            <a:schemeClr val="tx1"/>
                          </a:solidFill>
                          <a:effectLst/>
                          <a:latin typeface="Aptos" panose="020B0004020202020204" pitchFamily="34" charset="0"/>
                        </a:rPr>
                        <a:t>Un marqueur</a:t>
                      </a:r>
                    </a:p>
                    <a:p>
                      <a:pPr algn="l">
                        <a:lnSpc>
                          <a:spcPct val="107000"/>
                        </a:lnSpc>
                        <a:spcAft>
                          <a:spcPts val="800"/>
                        </a:spcAft>
                      </a:pPr>
                      <a:r>
                        <a:rPr lang="fr-CA" sz="1200" b="0" dirty="0">
                          <a:solidFill>
                            <a:schemeClr val="tx1"/>
                          </a:solidFill>
                          <a:effectLst/>
                          <a:latin typeface="Aptos" panose="020B0004020202020204" pitchFamily="34" charset="0"/>
                        </a:rPr>
                        <a:t>Un crayon</a:t>
                      </a:r>
                    </a:p>
                    <a:p>
                      <a:pPr algn="l">
                        <a:lnSpc>
                          <a:spcPct val="107000"/>
                        </a:lnSpc>
                        <a:spcAft>
                          <a:spcPts val="800"/>
                        </a:spcAft>
                      </a:pPr>
                      <a:r>
                        <a:rPr lang="fr-CA" sz="1200" b="0" dirty="0">
                          <a:solidFill>
                            <a:schemeClr val="tx1"/>
                          </a:solidFill>
                          <a:effectLst/>
                          <a:latin typeface="Aptos" panose="020B0004020202020204" pitchFamily="34" charset="0"/>
                        </a:rPr>
                        <a:t>Un foulard</a:t>
                      </a:r>
                    </a:p>
                    <a:p>
                      <a:pPr algn="l">
                        <a:lnSpc>
                          <a:spcPct val="107000"/>
                        </a:lnSpc>
                        <a:spcAft>
                          <a:spcPts val="800"/>
                        </a:spcAft>
                      </a:pPr>
                      <a:r>
                        <a:rPr lang="fr-CA" sz="1200" b="0" dirty="0">
                          <a:solidFill>
                            <a:schemeClr val="tx1"/>
                          </a:solidFill>
                          <a:effectLst/>
                          <a:latin typeface="Aptos" panose="020B0004020202020204" pitchFamily="34" charset="0"/>
                        </a:rPr>
                        <a:t>Une corde</a:t>
                      </a:r>
                    </a:p>
                    <a:p>
                      <a:pPr algn="l">
                        <a:lnSpc>
                          <a:spcPct val="107000"/>
                        </a:lnSpc>
                        <a:spcAft>
                          <a:spcPts val="800"/>
                        </a:spcAft>
                      </a:pPr>
                      <a:r>
                        <a:rPr lang="fr-CA" sz="1200" b="0" dirty="0">
                          <a:solidFill>
                            <a:schemeClr val="tx1"/>
                          </a:solidFill>
                          <a:effectLst/>
                          <a:latin typeface="Aptos" panose="020B0004020202020204" pitchFamily="34" charset="0"/>
                        </a:rPr>
                        <a:t>Un volontaire</a:t>
                      </a:r>
                    </a:p>
                    <a:p>
                      <a:pPr algn="l">
                        <a:lnSpc>
                          <a:spcPct val="107000"/>
                        </a:lnSpc>
                        <a:spcAft>
                          <a:spcPts val="800"/>
                        </a:spcAft>
                      </a:pPr>
                      <a:endParaRPr lang="fr-CA" sz="1200" b="0" dirty="0">
                        <a:solidFill>
                          <a:schemeClr val="tx1"/>
                        </a:solidFill>
                        <a:effectLst/>
                        <a:latin typeface="Aptos" panose="020B0004020202020204" pitchFamily="34" charset="0"/>
                      </a:endParaRPr>
                    </a:p>
                    <a:p>
                      <a:pPr algn="l">
                        <a:lnSpc>
                          <a:spcPct val="107000"/>
                        </a:lnSpc>
                        <a:spcAft>
                          <a:spcPts val="800"/>
                        </a:spcAft>
                      </a:pPr>
                      <a:endParaRPr lang="fr-CA" sz="1200" b="0" dirty="0">
                        <a:solidFill>
                          <a:schemeClr val="tx1"/>
                        </a:solidFill>
                        <a:effectLst/>
                        <a:latin typeface="Aptos" panose="020B0004020202020204" pitchFamily="34" charset="0"/>
                      </a:endParaRPr>
                    </a:p>
                  </a:txBody>
                  <a:tcPr marL="47874" marR="47874" marT="0" marB="0">
                    <a:solidFill>
                      <a:schemeClr val="bg2"/>
                    </a:solidFill>
                  </a:tcPr>
                </a:tc>
                <a:tc>
                  <a:txBody>
                    <a:bodyPr/>
                    <a:lstStyle/>
                    <a:p>
                      <a:pPr algn="l">
                        <a:lnSpc>
                          <a:spcPct val="107000"/>
                        </a:lnSpc>
                        <a:spcAft>
                          <a:spcPts val="800"/>
                        </a:spcAft>
                      </a:pPr>
                      <a:endParaRPr lang="fr-CA" sz="1200" dirty="0">
                        <a:solidFill>
                          <a:schemeClr val="tx1"/>
                        </a:solidFill>
                        <a:effectLst/>
                        <a:latin typeface="Aptos" panose="020B0004020202020204" pitchFamily="34" charset="0"/>
                      </a:endParaRPr>
                    </a:p>
                    <a:p>
                      <a:pPr algn="l">
                        <a:lnSpc>
                          <a:spcPct val="107000"/>
                        </a:lnSpc>
                        <a:spcAft>
                          <a:spcPts val="800"/>
                        </a:spcAft>
                      </a:pPr>
                      <a:r>
                        <a:rPr lang="fr-CA" sz="1200" dirty="0">
                          <a:solidFill>
                            <a:schemeClr val="tx1"/>
                          </a:solidFill>
                          <a:effectLst/>
                          <a:latin typeface="Aptos" panose="020B0004020202020204" pitchFamily="34" charset="0"/>
                        </a:rPr>
                        <a:t> Incroyable</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Extraordinaire</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Impossible</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Émerveillant</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Fascinant</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Étonnant</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Fabuleux</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Fantastique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Surprenant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Extravagant</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Invisible </a:t>
                      </a:r>
                    </a:p>
                    <a:p>
                      <a:pPr algn="l">
                        <a:lnSpc>
                          <a:spcPct val="107000"/>
                        </a:lnSpc>
                        <a:spcAft>
                          <a:spcPts val="800"/>
                        </a:spcAft>
                      </a:pPr>
                      <a:endPar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200" dirty="0">
                        <a:solidFill>
                          <a:schemeClr val="tx1"/>
                        </a:solidFill>
                        <a:effectLst/>
                        <a:latin typeface="Aptos" panose="020B0004020202020204" pitchFamily="34" charset="0"/>
                        <a:ea typeface="Calibri" panose="020F0502020204030204" pitchFamily="34" charset="0"/>
                        <a:cs typeface="Arial" panose="020B0604020202020204" pitchFamily="34" charset="0"/>
                      </a:endParaRPr>
                    </a:p>
                  </a:txBody>
                  <a:tcPr marL="47874" marR="47874" marT="0" marB="0">
                    <a:solidFill>
                      <a:schemeClr val="bg2"/>
                    </a:solidFill>
                  </a:tcPr>
                </a:tc>
                <a:tc>
                  <a:txBody>
                    <a:bodyPr/>
                    <a:lstStyle/>
                    <a:p>
                      <a:pPr algn="l">
                        <a:lnSpc>
                          <a:spcPct val="107000"/>
                        </a:lnSpc>
                        <a:spcAft>
                          <a:spcPts val="800"/>
                        </a:spcAft>
                      </a:pPr>
                      <a:endParaRPr lang="fr-CA" sz="1200" dirty="0">
                        <a:solidFill>
                          <a:schemeClr val="tx1"/>
                        </a:solidFill>
                        <a:effectLst/>
                        <a:latin typeface="Aptos" panose="020B0004020202020204" pitchFamily="34" charset="0"/>
                      </a:endParaRPr>
                    </a:p>
                    <a:p>
                      <a:pPr algn="l">
                        <a:lnSpc>
                          <a:spcPct val="107000"/>
                        </a:lnSpc>
                        <a:spcAft>
                          <a:spcPts val="800"/>
                        </a:spcAft>
                      </a:pPr>
                      <a:r>
                        <a:rPr lang="fr-CA" sz="1200" dirty="0">
                          <a:solidFill>
                            <a:schemeClr val="tx1"/>
                          </a:solidFill>
                          <a:effectLst/>
                          <a:latin typeface="Aptos" panose="020B0004020202020204" pitchFamily="34" charset="0"/>
                        </a:rPr>
                        <a:t>Allons-y</a:t>
                      </a:r>
                    </a:p>
                    <a:p>
                      <a:pPr algn="l">
                        <a:lnSpc>
                          <a:spcPct val="107000"/>
                        </a:lnSpc>
                        <a:spcAft>
                          <a:spcPts val="800"/>
                        </a:spcAft>
                      </a:pPr>
                      <a:r>
                        <a:rPr lang="fr-CA" sz="1200" dirty="0">
                          <a:solidFill>
                            <a:schemeClr val="tx1"/>
                          </a:solidFill>
                          <a:effectLst/>
                          <a:latin typeface="Aptos" panose="020B0004020202020204" pitchFamily="34" charset="0"/>
                        </a:rPr>
                        <a:t>On y va</a:t>
                      </a:r>
                    </a:p>
                    <a:p>
                      <a:pPr algn="l">
                        <a:lnSpc>
                          <a:spcPct val="107000"/>
                        </a:lnSpc>
                        <a:spcAft>
                          <a:spcPts val="800"/>
                        </a:spcAft>
                      </a:pPr>
                      <a:r>
                        <a:rPr lang="fr-CA" sz="1200" dirty="0">
                          <a:solidFill>
                            <a:schemeClr val="tx1"/>
                          </a:solidFill>
                          <a:effectLst/>
                          <a:latin typeface="Aptos" panose="020B0004020202020204" pitchFamily="34" charset="0"/>
                        </a:rPr>
                        <a:t>Voici un tour de magie</a:t>
                      </a:r>
                    </a:p>
                    <a:p>
                      <a:pPr algn="l">
                        <a:lnSpc>
                          <a:spcPct val="107000"/>
                        </a:lnSpc>
                        <a:spcAft>
                          <a:spcPts val="800"/>
                        </a:spcAft>
                      </a:pPr>
                      <a:r>
                        <a:rPr lang="fr-CA" sz="1200" dirty="0">
                          <a:solidFill>
                            <a:schemeClr val="tx1"/>
                          </a:solidFill>
                          <a:effectLst/>
                          <a:latin typeface="Aptos" panose="020B0004020202020204" pitchFamily="34" charset="0"/>
                        </a:rPr>
                        <a:t>Faites attention!</a:t>
                      </a:r>
                    </a:p>
                    <a:p>
                      <a:pPr algn="l">
                        <a:lnSpc>
                          <a:spcPct val="107000"/>
                        </a:lnSpc>
                        <a:spcAft>
                          <a:spcPts val="800"/>
                        </a:spcAft>
                      </a:pPr>
                      <a:r>
                        <a:rPr lang="fr-CA" sz="1200" dirty="0">
                          <a:solidFill>
                            <a:schemeClr val="tx1"/>
                          </a:solidFill>
                          <a:effectLst/>
                          <a:latin typeface="Aptos" panose="020B0004020202020204" pitchFamily="34" charset="0"/>
                        </a:rPr>
                        <a:t>Regardez ici</a:t>
                      </a:r>
                    </a:p>
                    <a:p>
                      <a:pPr algn="l">
                        <a:lnSpc>
                          <a:spcPct val="107000"/>
                        </a:lnSpc>
                        <a:spcAft>
                          <a:spcPts val="800"/>
                        </a:spcAft>
                      </a:pPr>
                      <a:r>
                        <a:rPr lang="fr-CA" sz="1200" dirty="0">
                          <a:solidFill>
                            <a:schemeClr val="tx1"/>
                          </a:solidFill>
                          <a:effectLst/>
                          <a:latin typeface="Aptos" panose="020B0004020202020204" pitchFamily="34" charset="0"/>
                        </a:rPr>
                        <a:t>Je vais placer</a:t>
                      </a:r>
                    </a:p>
                    <a:p>
                      <a:pPr algn="l">
                        <a:lnSpc>
                          <a:spcPct val="107000"/>
                        </a:lnSpc>
                        <a:spcAft>
                          <a:spcPts val="800"/>
                        </a:spcAft>
                      </a:pPr>
                      <a:r>
                        <a:rPr lang="fr-CA" sz="1200" dirty="0">
                          <a:solidFill>
                            <a:schemeClr val="tx1"/>
                          </a:solidFill>
                          <a:effectLst/>
                          <a:latin typeface="Aptos" panose="020B0004020202020204" pitchFamily="34" charset="0"/>
                        </a:rPr>
                        <a:t>J’ai besoin un volontaire</a:t>
                      </a:r>
                    </a:p>
                    <a:p>
                      <a:pPr algn="l">
                        <a:lnSpc>
                          <a:spcPct val="107000"/>
                        </a:lnSpc>
                        <a:spcAft>
                          <a:spcPts val="800"/>
                        </a:spcAft>
                      </a:pPr>
                      <a:r>
                        <a:rPr lang="fr-CA" sz="1200" dirty="0">
                          <a:solidFill>
                            <a:schemeClr val="tx1"/>
                          </a:solidFill>
                          <a:effectLst/>
                          <a:latin typeface="Aptos" panose="020B0004020202020204" pitchFamily="34" charset="0"/>
                        </a:rPr>
                        <a:t>Tenez cette carte</a:t>
                      </a:r>
                    </a:p>
                    <a:p>
                      <a:pPr algn="l">
                        <a:lnSpc>
                          <a:spcPct val="107000"/>
                        </a:lnSpc>
                        <a:spcAft>
                          <a:spcPts val="800"/>
                        </a:spcAft>
                      </a:pPr>
                      <a:r>
                        <a:rPr lang="fr-CA" sz="1200" dirty="0">
                          <a:solidFill>
                            <a:schemeClr val="tx1"/>
                          </a:solidFill>
                          <a:effectLst/>
                          <a:latin typeface="Aptos" panose="020B0004020202020204" pitchFamily="34" charset="0"/>
                        </a:rPr>
                        <a:t>Pensez à un chiffre (mots) </a:t>
                      </a:r>
                    </a:p>
                    <a:p>
                      <a:pPr algn="l">
                        <a:lnSpc>
                          <a:spcPct val="107000"/>
                        </a:lnSpc>
                        <a:spcAft>
                          <a:spcPts val="800"/>
                        </a:spcAft>
                      </a:pPr>
                      <a:r>
                        <a:rPr lang="fr-CA" sz="1200" dirty="0">
                          <a:solidFill>
                            <a:schemeClr val="tx1"/>
                          </a:solidFill>
                          <a:effectLst/>
                          <a:latin typeface="Aptos" panose="020B0004020202020204" pitchFamily="34" charset="0"/>
                        </a:rPr>
                        <a:t>N’oubliez pas votre carte</a:t>
                      </a:r>
                    </a:p>
                    <a:p>
                      <a:pPr algn="l">
                        <a:lnSpc>
                          <a:spcPct val="107000"/>
                        </a:lnSpc>
                        <a:spcAft>
                          <a:spcPts val="800"/>
                        </a:spcAft>
                      </a:pPr>
                      <a:r>
                        <a:rPr lang="fr-CA" sz="1200" dirty="0">
                          <a:solidFill>
                            <a:schemeClr val="tx1"/>
                          </a:solidFill>
                          <a:effectLst/>
                          <a:latin typeface="Aptos" panose="020B0004020202020204" pitchFamily="34" charset="0"/>
                        </a:rPr>
                        <a:t>Concentrez-vous sur… </a:t>
                      </a:r>
                    </a:p>
                    <a:p>
                      <a:pPr algn="l">
                        <a:lnSpc>
                          <a:spcPct val="107000"/>
                        </a:lnSpc>
                        <a:spcAft>
                          <a:spcPts val="800"/>
                        </a:spcAft>
                      </a:pPr>
                      <a:r>
                        <a:rPr lang="fr-CA" sz="1200" dirty="0">
                          <a:solidFill>
                            <a:schemeClr val="tx1"/>
                          </a:solidFill>
                          <a:effectLst/>
                          <a:latin typeface="Aptos" panose="020B0004020202020204" pitchFamily="34" charset="0"/>
                        </a:rPr>
                        <a:t>La téléportation des objets</a:t>
                      </a:r>
                    </a:p>
                    <a:p>
                      <a:pPr algn="l">
                        <a:lnSpc>
                          <a:spcPct val="107000"/>
                        </a:lnSpc>
                        <a:spcAft>
                          <a:spcPts val="800"/>
                        </a:spcAft>
                      </a:pPr>
                      <a:r>
                        <a:rPr lang="fr-CA" sz="1200" dirty="0">
                          <a:solidFill>
                            <a:schemeClr val="tx1"/>
                          </a:solidFill>
                          <a:effectLst/>
                          <a:latin typeface="Aptos" panose="020B0004020202020204" pitchFamily="34" charset="0"/>
                        </a:rPr>
                        <a:t>La boule a disparu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Merci de votre attention</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Pigez au hasard</a:t>
                      </a:r>
                    </a:p>
                  </a:txBody>
                  <a:tcPr marL="47874" marR="47874" marT="0" marB="0">
                    <a:solidFill>
                      <a:schemeClr val="bg2"/>
                    </a:solidFill>
                  </a:tcPr>
                </a:tc>
                <a:tc>
                  <a:txBody>
                    <a:bodyPr/>
                    <a:lstStyle/>
                    <a:p>
                      <a:pPr algn="ctr">
                        <a:lnSpc>
                          <a:spcPct val="107000"/>
                        </a:lnSpc>
                        <a:spcAft>
                          <a:spcPts val="800"/>
                        </a:spcAft>
                      </a:pPr>
                      <a:r>
                        <a:rPr lang="fr-CA" sz="1200" dirty="0">
                          <a:solidFill>
                            <a:schemeClr val="tx1"/>
                          </a:solidFill>
                          <a:effectLst/>
                          <a:latin typeface="Aptos" panose="020B0004020202020204" pitchFamily="34" charset="0"/>
                        </a:rPr>
                        <a:t>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D’abord</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Premièrement</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Ensuite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Après</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Maintenant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Finalement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Par la suite</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Ainsi que</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Aussi</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De même que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De plus</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Également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Puis</a:t>
                      </a:r>
                    </a:p>
                  </a:txBody>
                  <a:tcPr marL="47874" marR="47874" marT="0" marB="0">
                    <a:solidFill>
                      <a:schemeClr val="bg2"/>
                    </a:solidFill>
                  </a:tcPr>
                </a:tc>
                <a:tc>
                  <a:txBody>
                    <a:bodyPr/>
                    <a:lstStyle/>
                    <a:p>
                      <a:pPr algn="ctr">
                        <a:lnSpc>
                          <a:spcPct val="107000"/>
                        </a:lnSpc>
                        <a:spcAft>
                          <a:spcPts val="800"/>
                        </a:spcAft>
                      </a:pPr>
                      <a:r>
                        <a:rPr lang="fr-CA" sz="1200" dirty="0">
                          <a:solidFill>
                            <a:schemeClr val="tx1"/>
                          </a:solidFill>
                          <a:effectLst/>
                          <a:latin typeface="Aptos" panose="020B0004020202020204" pitchFamily="34" charset="0"/>
                        </a:rPr>
                        <a:t> </a:t>
                      </a:r>
                      <a:endPar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endParaRP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Montrer</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Regarder</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 Placer</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Cacher</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Tenir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Choisir</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Penser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Imaginer</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Ressentir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Toucher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Garder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Prêter</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Tourner</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Concentrer </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Apparaître</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Disparaître</a:t>
                      </a:r>
                    </a:p>
                    <a:p>
                      <a:pPr algn="l">
                        <a:lnSpc>
                          <a:spcPct val="107000"/>
                        </a:lnSpc>
                        <a:spcAft>
                          <a:spcPts val="800"/>
                        </a:spcAft>
                      </a:pPr>
                      <a:r>
                        <a:rPr lang="fr-CA" sz="1200" dirty="0">
                          <a:solidFill>
                            <a:schemeClr val="tx1"/>
                          </a:solidFill>
                          <a:effectLst/>
                          <a:latin typeface="Aptos" panose="020B0004020202020204" pitchFamily="34" charset="0"/>
                          <a:ea typeface="Calibri" panose="020F0502020204030204" pitchFamily="34" charset="0"/>
                          <a:cs typeface="Arial" panose="020B0604020202020204" pitchFamily="34" charset="0"/>
                        </a:rPr>
                        <a:t>Faire semblance </a:t>
                      </a:r>
                    </a:p>
                    <a:p>
                      <a:pPr algn="l">
                        <a:lnSpc>
                          <a:spcPct val="107000"/>
                        </a:lnSpc>
                        <a:spcAft>
                          <a:spcPts val="800"/>
                        </a:spcAft>
                      </a:pPr>
                      <a:endParaRPr lang="fr-CA" sz="1200" dirty="0">
                        <a:solidFill>
                          <a:schemeClr val="tx1"/>
                        </a:solidFill>
                        <a:effectLst/>
                        <a:latin typeface="Aptos" panose="020B0004020202020204" pitchFamily="34" charset="0"/>
                      </a:endParaRPr>
                    </a:p>
                  </a:txBody>
                  <a:tcPr marL="47874" marR="47874" marT="0" marB="0">
                    <a:solidFill>
                      <a:schemeClr val="bg2"/>
                    </a:solidFill>
                  </a:tcPr>
                </a:tc>
                <a:extLst>
                  <a:ext uri="{0D108BD9-81ED-4DB2-BD59-A6C34878D82A}">
                    <a16:rowId xmlns:a16="http://schemas.microsoft.com/office/drawing/2014/main" val="3102934763"/>
                  </a:ext>
                </a:extLst>
              </a:tr>
            </a:tbl>
          </a:graphicData>
        </a:graphic>
      </p:graphicFrame>
      <p:sp>
        <p:nvSpPr>
          <p:cNvPr id="5" name="Rectangle 4">
            <a:extLst>
              <a:ext uri="{FF2B5EF4-FFF2-40B4-BE49-F238E27FC236}">
                <a16:creationId xmlns:a16="http://schemas.microsoft.com/office/drawing/2014/main" id="{BE26F852-B163-F052-C4C6-FB5C4A4188D3}"/>
              </a:ext>
            </a:extLst>
          </p:cNvPr>
          <p:cNvSpPr/>
          <p:nvPr/>
        </p:nvSpPr>
        <p:spPr>
          <a:xfrm>
            <a:off x="92169" y="927404"/>
            <a:ext cx="7561756" cy="646331"/>
          </a:xfrm>
          <a:prstGeom prst="rect">
            <a:avLst/>
          </a:prstGeom>
          <a:noFill/>
        </p:spPr>
        <p:txBody>
          <a:bodyPr wrap="square" lIns="91440" tIns="45720" rIns="91440" bIns="45720">
            <a:spAutoFit/>
          </a:bodyPr>
          <a:lstStyle/>
          <a:p>
            <a:pPr algn="ctr"/>
            <a:r>
              <a:rPr lang="en-US"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Mur </a:t>
            </a:r>
            <a:r>
              <a:rPr lang="en-US" sz="3600" b="1" cap="none" spc="0"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thématique</a:t>
            </a:r>
            <a:r>
              <a:rPr lang="en-US"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 La </a:t>
            </a:r>
            <a:r>
              <a:rPr lang="en-US" sz="3600" b="1" cap="none" spc="0"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magie</a:t>
            </a:r>
            <a:endParaRPr lang="en-US"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endParaRPr>
          </a:p>
        </p:txBody>
      </p:sp>
      <p:pic>
        <p:nvPicPr>
          <p:cNvPr id="7" name="Graphic 6" descr="Magic Wand Auto outline">
            <a:extLst>
              <a:ext uri="{FF2B5EF4-FFF2-40B4-BE49-F238E27FC236}">
                <a16:creationId xmlns:a16="http://schemas.microsoft.com/office/drawing/2014/main" id="{E8399210-DF52-D211-05D3-621CB39AEF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59661" y="1030898"/>
            <a:ext cx="914400" cy="914400"/>
          </a:xfrm>
          <a:prstGeom prst="rect">
            <a:avLst/>
          </a:prstGeom>
        </p:spPr>
      </p:pic>
      <p:sp>
        <p:nvSpPr>
          <p:cNvPr id="11" name="TextBox 10">
            <a:extLst>
              <a:ext uri="{FF2B5EF4-FFF2-40B4-BE49-F238E27FC236}">
                <a16:creationId xmlns:a16="http://schemas.microsoft.com/office/drawing/2014/main" id="{D5822D60-0BBB-5760-3449-FEF3281CDB77}"/>
              </a:ext>
            </a:extLst>
          </p:cNvPr>
          <p:cNvSpPr txBox="1"/>
          <p:nvPr/>
        </p:nvSpPr>
        <p:spPr>
          <a:xfrm>
            <a:off x="3383222" y="8819973"/>
            <a:ext cx="3853218" cy="954107"/>
          </a:xfrm>
          <a:prstGeom prst="rect">
            <a:avLst/>
          </a:prstGeom>
          <a:noFill/>
        </p:spPr>
        <p:txBody>
          <a:bodyPr wrap="square" rtlCol="0">
            <a:spAutoFit/>
          </a:bodyPr>
          <a:lstStyle/>
          <a:p>
            <a:r>
              <a:rPr lang="en-US" sz="1400" b="1" i="1" dirty="0">
                <a:latin typeface="Aptos" panose="020B0004020202020204" pitchFamily="34" charset="0"/>
              </a:rPr>
              <a:t>En </a:t>
            </a:r>
            <a:r>
              <a:rPr lang="en-US" sz="1400" b="1" i="1" dirty="0" err="1">
                <a:latin typeface="Aptos" panose="020B0004020202020204" pitchFamily="34" charset="0"/>
              </a:rPr>
              <a:t>visionnant</a:t>
            </a:r>
            <a:r>
              <a:rPr lang="en-US" sz="1400" b="1" i="1" dirty="0">
                <a:latin typeface="Aptos" panose="020B0004020202020204" pitchFamily="34" charset="0"/>
              </a:rPr>
              <a:t> </a:t>
            </a:r>
            <a:r>
              <a:rPr lang="en-US" sz="1400" b="1" i="1" dirty="0" err="1">
                <a:latin typeface="Aptos" panose="020B0004020202020204" pitchFamily="34" charset="0"/>
              </a:rPr>
              <a:t>l’explication</a:t>
            </a:r>
            <a:r>
              <a:rPr lang="en-US" sz="1400" b="1" i="1" dirty="0">
                <a:latin typeface="Aptos" panose="020B0004020202020204" pitchFamily="34" charset="0"/>
              </a:rPr>
              <a:t> de </a:t>
            </a:r>
            <a:r>
              <a:rPr lang="en-US" sz="1400" b="1" i="1" dirty="0" err="1">
                <a:latin typeface="Aptos" panose="020B0004020202020204" pitchFamily="34" charset="0"/>
              </a:rPr>
              <a:t>Rémi</a:t>
            </a:r>
            <a:r>
              <a:rPr lang="en-US" sz="1400" b="1" i="1" dirty="0">
                <a:latin typeface="Aptos" panose="020B0004020202020204" pitchFamily="34" charset="0"/>
              </a:rPr>
              <a:t>, </a:t>
            </a:r>
            <a:r>
              <a:rPr lang="en-US" sz="1400" b="1" i="1" dirty="0" err="1">
                <a:latin typeface="Aptos" panose="020B0004020202020204" pitchFamily="34" charset="0"/>
              </a:rPr>
              <a:t>identifiez</a:t>
            </a:r>
            <a:r>
              <a:rPr lang="en-US" sz="1400" b="1" i="1" dirty="0">
                <a:latin typeface="Aptos" panose="020B0004020202020204" pitchFamily="34" charset="0"/>
              </a:rPr>
              <a:t> les mots </a:t>
            </a:r>
            <a:r>
              <a:rPr lang="en-US" sz="1400" b="1" i="1" dirty="0" err="1">
                <a:latin typeface="Aptos" panose="020B0004020202020204" pitchFamily="34" charset="0"/>
              </a:rPr>
              <a:t>qu’il</a:t>
            </a:r>
            <a:r>
              <a:rPr lang="en-US" sz="1400" b="1" i="1" dirty="0">
                <a:latin typeface="Aptos" panose="020B0004020202020204" pitchFamily="34" charset="0"/>
              </a:rPr>
              <a:t> </a:t>
            </a:r>
            <a:r>
              <a:rPr lang="en-US" sz="1400" b="1" i="1" dirty="0" err="1">
                <a:latin typeface="Aptos" panose="020B0004020202020204" pitchFamily="34" charset="0"/>
              </a:rPr>
              <a:t>utilise</a:t>
            </a:r>
            <a:r>
              <a:rPr lang="en-US" sz="1400" b="1" i="1" dirty="0">
                <a:latin typeface="Aptos" panose="020B0004020202020204" pitchFamily="34" charset="0"/>
              </a:rPr>
              <a:t> qui </a:t>
            </a:r>
            <a:r>
              <a:rPr lang="en-US" sz="1400" b="1" i="1" dirty="0" err="1">
                <a:latin typeface="Aptos" panose="020B0004020202020204" pitchFamily="34" charset="0"/>
              </a:rPr>
              <a:t>sont</a:t>
            </a:r>
            <a:r>
              <a:rPr lang="en-US" sz="1400" b="1" i="1" dirty="0">
                <a:latin typeface="Aptos" panose="020B0004020202020204" pitchFamily="34" charset="0"/>
              </a:rPr>
              <a:t> </a:t>
            </a:r>
            <a:r>
              <a:rPr lang="en-US" sz="1400" b="1" i="1" dirty="0" err="1">
                <a:latin typeface="Aptos" panose="020B0004020202020204" pitchFamily="34" charset="0"/>
              </a:rPr>
              <a:t>retrouver</a:t>
            </a:r>
            <a:r>
              <a:rPr lang="en-US" sz="1400" b="1" i="1" dirty="0">
                <a:latin typeface="Aptos" panose="020B0004020202020204" pitchFamily="34" charset="0"/>
              </a:rPr>
              <a:t> dans le </a:t>
            </a:r>
            <a:r>
              <a:rPr lang="en-US" sz="1400" b="1" i="1" dirty="0" err="1">
                <a:latin typeface="Aptos" panose="020B0004020202020204" pitchFamily="34" charset="0"/>
              </a:rPr>
              <a:t>mur</a:t>
            </a:r>
            <a:r>
              <a:rPr lang="en-US" sz="1400" b="1" i="1" dirty="0">
                <a:latin typeface="Aptos" panose="020B0004020202020204" pitchFamily="34" charset="0"/>
              </a:rPr>
              <a:t> </a:t>
            </a:r>
            <a:r>
              <a:rPr lang="en-US" sz="1400" b="1" i="1" dirty="0" err="1">
                <a:latin typeface="Aptos" panose="020B0004020202020204" pitchFamily="34" charset="0"/>
              </a:rPr>
              <a:t>thématique</a:t>
            </a:r>
            <a:r>
              <a:rPr lang="en-US" sz="1400" b="1" i="1" dirty="0">
                <a:latin typeface="Aptos" panose="020B0004020202020204" pitchFamily="34" charset="0"/>
              </a:rPr>
              <a:t>. </a:t>
            </a:r>
            <a:r>
              <a:rPr lang="en-US" sz="1400" b="1" i="1" dirty="0" err="1">
                <a:latin typeface="Aptos" panose="020B0004020202020204" pitchFamily="34" charset="0"/>
              </a:rPr>
              <a:t>Avez-vous</a:t>
            </a:r>
            <a:r>
              <a:rPr lang="en-US" sz="1400" b="1" i="1" dirty="0">
                <a:latin typeface="Aptos" panose="020B0004020202020204" pitchFamily="34" charset="0"/>
              </a:rPr>
              <a:t> </a:t>
            </a:r>
            <a:r>
              <a:rPr lang="en-US" sz="1400" b="1" i="1" dirty="0" err="1">
                <a:latin typeface="Aptos" panose="020B0004020202020204" pitchFamily="34" charset="0"/>
              </a:rPr>
              <a:t>identifié</a:t>
            </a:r>
            <a:r>
              <a:rPr lang="en-US" sz="1400" b="1" i="1" dirty="0">
                <a:latin typeface="Aptos" panose="020B0004020202020204" pitchFamily="34" charset="0"/>
              </a:rPr>
              <a:t> </a:t>
            </a:r>
            <a:r>
              <a:rPr lang="en-US" sz="1400" b="1" i="1" dirty="0" err="1">
                <a:latin typeface="Aptos" panose="020B0004020202020204" pitchFamily="34" charset="0"/>
              </a:rPr>
              <a:t>d’autres</a:t>
            </a:r>
            <a:r>
              <a:rPr lang="en-US" sz="1400" b="1" i="1" dirty="0">
                <a:latin typeface="Aptos" panose="020B0004020202020204" pitchFamily="34" charset="0"/>
              </a:rPr>
              <a:t> mots </a:t>
            </a:r>
            <a:r>
              <a:rPr lang="en-US" sz="1400" b="1" i="1" dirty="0" err="1">
                <a:latin typeface="Aptos" panose="020B0004020202020204" pitchFamily="34" charset="0"/>
              </a:rPr>
              <a:t>qu’on</a:t>
            </a:r>
            <a:r>
              <a:rPr lang="en-US" sz="1400" b="1" i="1" dirty="0">
                <a:latin typeface="Aptos" panose="020B0004020202020204" pitchFamily="34" charset="0"/>
              </a:rPr>
              <a:t> </a:t>
            </a:r>
            <a:r>
              <a:rPr lang="en-US" sz="1400" b="1" i="1" dirty="0" err="1">
                <a:latin typeface="Aptos" panose="020B0004020202020204" pitchFamily="34" charset="0"/>
              </a:rPr>
              <a:t>pourrait</a:t>
            </a:r>
            <a:r>
              <a:rPr lang="en-US" sz="1400" b="1" i="1" dirty="0">
                <a:latin typeface="Aptos" panose="020B0004020202020204" pitchFamily="34" charset="0"/>
              </a:rPr>
              <a:t> </a:t>
            </a:r>
            <a:r>
              <a:rPr lang="en-US" sz="1400" b="1" i="1" dirty="0" err="1">
                <a:latin typeface="Aptos" panose="020B0004020202020204" pitchFamily="34" charset="0"/>
              </a:rPr>
              <a:t>ajouter</a:t>
            </a:r>
            <a:r>
              <a:rPr lang="en-US" sz="1400" b="1" i="1" dirty="0">
                <a:latin typeface="Aptos" panose="020B0004020202020204" pitchFamily="34" charset="0"/>
              </a:rPr>
              <a:t>? </a:t>
            </a:r>
          </a:p>
        </p:txBody>
      </p:sp>
      <p:pic>
        <p:nvPicPr>
          <p:cNvPr id="4" name="Picture 3">
            <a:hlinkClick r:id="rId4"/>
            <a:extLst>
              <a:ext uri="{FF2B5EF4-FFF2-40B4-BE49-F238E27FC236}">
                <a16:creationId xmlns:a16="http://schemas.microsoft.com/office/drawing/2014/main" id="{72DD53F9-40A5-6834-FE4B-66A11E4842AD}"/>
              </a:ext>
            </a:extLst>
          </p:cNvPr>
          <p:cNvPicPr>
            <a:picLocks noChangeAspect="1"/>
          </p:cNvPicPr>
          <p:nvPr/>
        </p:nvPicPr>
        <p:blipFill>
          <a:blip r:embed="rId5"/>
          <a:stretch>
            <a:fillRect/>
          </a:stretch>
        </p:blipFill>
        <p:spPr>
          <a:xfrm>
            <a:off x="221179" y="8747403"/>
            <a:ext cx="3139203" cy="1099249"/>
          </a:xfrm>
          <a:prstGeom prst="rect">
            <a:avLst/>
          </a:prstGeom>
        </p:spPr>
      </p:pic>
      <p:pic>
        <p:nvPicPr>
          <p:cNvPr id="6" name="Picture 5">
            <a:hlinkClick r:id="rId6"/>
            <a:extLst>
              <a:ext uri="{FF2B5EF4-FFF2-40B4-BE49-F238E27FC236}">
                <a16:creationId xmlns:a16="http://schemas.microsoft.com/office/drawing/2014/main" id="{417FF107-26B9-6629-DC31-306B176072CC}"/>
              </a:ext>
            </a:extLst>
          </p:cNvPr>
          <p:cNvPicPr>
            <a:picLocks noChangeAspect="1"/>
          </p:cNvPicPr>
          <p:nvPr/>
        </p:nvPicPr>
        <p:blipFill>
          <a:blip r:embed="rId7"/>
          <a:stretch>
            <a:fillRect/>
          </a:stretch>
        </p:blipFill>
        <p:spPr>
          <a:xfrm>
            <a:off x="221179" y="8334838"/>
            <a:ext cx="1447287" cy="305638"/>
          </a:xfrm>
          <a:prstGeom prst="rect">
            <a:avLst/>
          </a:prstGeom>
        </p:spPr>
      </p:pic>
    </p:spTree>
    <p:extLst>
      <p:ext uri="{BB962C8B-B14F-4D97-AF65-F5344CB8AC3E}">
        <p14:creationId xmlns:p14="http://schemas.microsoft.com/office/powerpoint/2010/main" val="93233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E8797A4-FE95-EC15-2099-4FC97BC14AFC}"/>
              </a:ext>
            </a:extLst>
          </p:cNvPr>
          <p:cNvSpPr txBox="1"/>
          <p:nvPr/>
        </p:nvSpPr>
        <p:spPr>
          <a:xfrm>
            <a:off x="1943100" y="4567535"/>
            <a:ext cx="3886200" cy="923330"/>
          </a:xfrm>
          <a:prstGeom prst="rect">
            <a:avLst/>
          </a:prstGeom>
          <a:noFill/>
        </p:spPr>
        <p:txBody>
          <a:bodyPr wrap="square">
            <a:spAutoFit/>
          </a:bodyPr>
          <a:lstStyle/>
          <a:p>
            <a:r>
              <a:rPr lang="fr-FR" b="1" i="0" dirty="0">
                <a:solidFill>
                  <a:srgbClr val="FFFFFF"/>
                </a:solidFill>
                <a:effectLst/>
              </a:rPr>
              <a:t>Pourquoi faites-vous vos spectacles en français et en anglais?</a:t>
            </a:r>
            <a:endParaRPr lang="en-US" dirty="0"/>
          </a:p>
        </p:txBody>
      </p:sp>
      <p:graphicFrame>
        <p:nvGraphicFramePr>
          <p:cNvPr id="11" name="Table 10">
            <a:extLst>
              <a:ext uri="{FF2B5EF4-FFF2-40B4-BE49-F238E27FC236}">
                <a16:creationId xmlns:a16="http://schemas.microsoft.com/office/drawing/2014/main" id="{5EA800C7-BEA3-237B-F05D-F209D8DEEA1B}"/>
              </a:ext>
            </a:extLst>
          </p:cNvPr>
          <p:cNvGraphicFramePr>
            <a:graphicFrameLocks noGrp="1"/>
          </p:cNvGraphicFramePr>
          <p:nvPr>
            <p:extLst>
              <p:ext uri="{D42A27DB-BD31-4B8C-83A1-F6EECF244321}">
                <p14:modId xmlns:p14="http://schemas.microsoft.com/office/powerpoint/2010/main" val="415298026"/>
              </p:ext>
            </p:extLst>
          </p:nvPr>
        </p:nvGraphicFramePr>
        <p:xfrm>
          <a:off x="390526" y="1481778"/>
          <a:ext cx="6997254" cy="8227605"/>
        </p:xfrm>
        <a:graphic>
          <a:graphicData uri="http://schemas.openxmlformats.org/drawingml/2006/table">
            <a:tbl>
              <a:tblPr firstRow="1" bandRow="1">
                <a:tableStyleId>{5C22544A-7EE6-4342-B048-85BDC9FD1C3A}</a:tableStyleId>
              </a:tblPr>
              <a:tblGrid>
                <a:gridCol w="6997254">
                  <a:extLst>
                    <a:ext uri="{9D8B030D-6E8A-4147-A177-3AD203B41FA5}">
                      <a16:colId xmlns:a16="http://schemas.microsoft.com/office/drawing/2014/main" val="1784512214"/>
                    </a:ext>
                  </a:extLst>
                </a:gridCol>
              </a:tblGrid>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2068092"/>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8644782"/>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540758"/>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6155145"/>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1874224"/>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5225639"/>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2565154"/>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82858972"/>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093497"/>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5009092"/>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6365973"/>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8759949"/>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51923101"/>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5997783"/>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7362039"/>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8893572"/>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963484"/>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6293578"/>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9244250"/>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132744"/>
                  </a:ext>
                </a:extLst>
              </a:tr>
              <a:tr h="37633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7896071"/>
                  </a:ext>
                </a:extLst>
              </a:tr>
              <a:tr h="32120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4424124"/>
                  </a:ext>
                </a:extLst>
              </a:tr>
            </a:tbl>
          </a:graphicData>
        </a:graphic>
      </p:graphicFrame>
      <p:sp>
        <p:nvSpPr>
          <p:cNvPr id="12" name="Rectangle 11">
            <a:extLst>
              <a:ext uri="{FF2B5EF4-FFF2-40B4-BE49-F238E27FC236}">
                <a16:creationId xmlns:a16="http://schemas.microsoft.com/office/drawing/2014/main" id="{7AFD15AD-2986-62D8-FD08-FBEA02C8F131}"/>
              </a:ext>
            </a:extLst>
          </p:cNvPr>
          <p:cNvSpPr/>
          <p:nvPr/>
        </p:nvSpPr>
        <p:spPr>
          <a:xfrm>
            <a:off x="876300" y="872710"/>
            <a:ext cx="6019800" cy="523220"/>
          </a:xfrm>
          <a:prstGeom prst="rect">
            <a:avLst/>
          </a:prstGeom>
          <a:noFill/>
        </p:spPr>
        <p:txBody>
          <a:bodyPr wrap="squar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Commen</a:t>
            </a:r>
            <a:r>
              <a:rPr lang="en-US" sz="2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t faire un tour de </a:t>
            </a:r>
            <a:r>
              <a:rPr lang="en-US" sz="28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magie</a:t>
            </a:r>
            <a:r>
              <a:rPr lang="en-US" sz="2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a:t>
            </a:r>
            <a:endPar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endParaRPr>
          </a:p>
        </p:txBody>
      </p:sp>
      <p:sp>
        <p:nvSpPr>
          <p:cNvPr id="13" name="Rectangle 12">
            <a:extLst>
              <a:ext uri="{FF2B5EF4-FFF2-40B4-BE49-F238E27FC236}">
                <a16:creationId xmlns:a16="http://schemas.microsoft.com/office/drawing/2014/main" id="{EE74051F-8D17-E759-624F-F303FB19155E}"/>
              </a:ext>
            </a:extLst>
          </p:cNvPr>
          <p:cNvSpPr/>
          <p:nvPr/>
        </p:nvSpPr>
        <p:spPr>
          <a:xfrm>
            <a:off x="476250" y="484817"/>
            <a:ext cx="6838951" cy="419100"/>
          </a:xfrm>
          <a:prstGeom prst="rect">
            <a:avLst/>
          </a:prstGeom>
          <a:solidFill>
            <a:srgbClr val="AF1F6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B4D14B5-F59B-3C42-C990-D9E2A69D941A}"/>
              </a:ext>
            </a:extLst>
          </p:cNvPr>
          <p:cNvSpPr txBox="1"/>
          <p:nvPr/>
        </p:nvSpPr>
        <p:spPr>
          <a:xfrm>
            <a:off x="2533650" y="1913676"/>
            <a:ext cx="1066800" cy="378565"/>
          </a:xfrm>
          <a:prstGeom prst="rect">
            <a:avLst/>
          </a:prstGeom>
          <a:noFill/>
        </p:spPr>
        <p:txBody>
          <a:bodyPr wrap="square">
            <a:spAutoFit/>
          </a:bodyPr>
          <a:lstStyle/>
          <a:p>
            <a:pPr algn="l">
              <a:lnSpc>
                <a:spcPct val="107000"/>
              </a:lnSpc>
              <a:spcAft>
                <a:spcPts val="800"/>
              </a:spcAft>
            </a:pPr>
            <a:r>
              <a:rPr lang="fr-CA" sz="1800" dirty="0">
                <a:solidFill>
                  <a:schemeClr val="tx1"/>
                </a:solidFill>
                <a:effectLst/>
                <a:latin typeface="Aptos" panose="020B0004020202020204" pitchFamily="34" charset="0"/>
              </a:rPr>
              <a:t> </a:t>
            </a:r>
          </a:p>
        </p:txBody>
      </p:sp>
      <p:sp>
        <p:nvSpPr>
          <p:cNvPr id="16" name="TextBox 15">
            <a:extLst>
              <a:ext uri="{FF2B5EF4-FFF2-40B4-BE49-F238E27FC236}">
                <a16:creationId xmlns:a16="http://schemas.microsoft.com/office/drawing/2014/main" id="{DE9535B7-D09C-07D5-F2B5-4A07E16F8C40}"/>
              </a:ext>
            </a:extLst>
          </p:cNvPr>
          <p:cNvSpPr txBox="1"/>
          <p:nvPr/>
        </p:nvSpPr>
        <p:spPr>
          <a:xfrm>
            <a:off x="1685925" y="474090"/>
            <a:ext cx="4953000" cy="369332"/>
          </a:xfrm>
          <a:prstGeom prst="rect">
            <a:avLst/>
          </a:prstGeom>
          <a:noFill/>
        </p:spPr>
        <p:txBody>
          <a:bodyPr wrap="square" rtlCol="0">
            <a:spAutoFit/>
          </a:bodyPr>
          <a:lstStyle/>
          <a:p>
            <a:r>
              <a:rPr lang="fr-FR" b="1" i="0" dirty="0">
                <a:solidFill>
                  <a:schemeClr val="bg1"/>
                </a:solidFill>
                <a:effectLst/>
                <a:latin typeface="Aptos" panose="020B0004020202020204" pitchFamily="34" charset="0"/>
              </a:rPr>
              <a:t>Activité d'écriture procédurale en français</a:t>
            </a:r>
            <a:endParaRPr lang="en-US" b="1" dirty="0">
              <a:solidFill>
                <a:schemeClr val="bg1"/>
              </a:solidFill>
              <a:latin typeface="Aptos" panose="020B0004020202020204" pitchFamily="34" charset="0"/>
            </a:endParaRPr>
          </a:p>
        </p:txBody>
      </p:sp>
    </p:spTree>
    <p:extLst>
      <p:ext uri="{BB962C8B-B14F-4D97-AF65-F5344CB8AC3E}">
        <p14:creationId xmlns:p14="http://schemas.microsoft.com/office/powerpoint/2010/main" val="2607751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E8797A4-FE95-EC15-2099-4FC97BC14AFC}"/>
              </a:ext>
            </a:extLst>
          </p:cNvPr>
          <p:cNvSpPr txBox="1"/>
          <p:nvPr/>
        </p:nvSpPr>
        <p:spPr>
          <a:xfrm>
            <a:off x="1943100" y="4567535"/>
            <a:ext cx="3886200" cy="923330"/>
          </a:xfrm>
          <a:prstGeom prst="rect">
            <a:avLst/>
          </a:prstGeom>
          <a:noFill/>
        </p:spPr>
        <p:txBody>
          <a:bodyPr wrap="square">
            <a:spAutoFit/>
          </a:bodyPr>
          <a:lstStyle/>
          <a:p>
            <a:r>
              <a:rPr lang="fr-FR" b="1" i="0" dirty="0">
                <a:solidFill>
                  <a:srgbClr val="FFFFFF"/>
                </a:solidFill>
                <a:effectLst/>
              </a:rPr>
              <a:t>Pourquoi faites-vous vos spectacles en français et en anglais?</a:t>
            </a:r>
            <a:endParaRPr lang="en-US" dirty="0"/>
          </a:p>
        </p:txBody>
      </p:sp>
      <p:graphicFrame>
        <p:nvGraphicFramePr>
          <p:cNvPr id="11" name="Table 10">
            <a:extLst>
              <a:ext uri="{FF2B5EF4-FFF2-40B4-BE49-F238E27FC236}">
                <a16:creationId xmlns:a16="http://schemas.microsoft.com/office/drawing/2014/main" id="{5EA800C7-BEA3-237B-F05D-F209D8DEEA1B}"/>
              </a:ext>
            </a:extLst>
          </p:cNvPr>
          <p:cNvGraphicFramePr>
            <a:graphicFrameLocks noGrp="1"/>
          </p:cNvGraphicFramePr>
          <p:nvPr>
            <p:extLst>
              <p:ext uri="{D42A27DB-BD31-4B8C-83A1-F6EECF244321}">
                <p14:modId xmlns:p14="http://schemas.microsoft.com/office/powerpoint/2010/main" val="2413209679"/>
              </p:ext>
            </p:extLst>
          </p:nvPr>
        </p:nvGraphicFramePr>
        <p:xfrm>
          <a:off x="314325" y="5533553"/>
          <a:ext cx="7143750" cy="4168604"/>
        </p:xfrm>
        <a:graphic>
          <a:graphicData uri="http://schemas.openxmlformats.org/drawingml/2006/table">
            <a:tbl>
              <a:tblPr firstRow="1" bandRow="1">
                <a:tableStyleId>{5C22544A-7EE6-4342-B048-85BDC9FD1C3A}</a:tableStyleId>
              </a:tblPr>
              <a:tblGrid>
                <a:gridCol w="7143750">
                  <a:extLst>
                    <a:ext uri="{9D8B030D-6E8A-4147-A177-3AD203B41FA5}">
                      <a16:colId xmlns:a16="http://schemas.microsoft.com/office/drawing/2014/main" val="1784512214"/>
                    </a:ext>
                  </a:extLst>
                </a:gridCol>
              </a:tblGrid>
              <a:tr h="378964">
                <a:tc>
                  <a:txBody>
                    <a:bodyPr/>
                    <a:lstStyle/>
                    <a:p>
                      <a:r>
                        <a:rPr 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8893572"/>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963484"/>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6293578"/>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9244250"/>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9132744"/>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2590592"/>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1020703"/>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4835988"/>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7567154"/>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3754104"/>
                  </a:ext>
                </a:extLst>
              </a:tr>
              <a:tr h="37896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8270022"/>
                  </a:ext>
                </a:extLst>
              </a:tr>
            </a:tbl>
          </a:graphicData>
        </a:graphic>
      </p:graphicFrame>
      <p:sp>
        <p:nvSpPr>
          <p:cNvPr id="12" name="Rectangle 11">
            <a:extLst>
              <a:ext uri="{FF2B5EF4-FFF2-40B4-BE49-F238E27FC236}">
                <a16:creationId xmlns:a16="http://schemas.microsoft.com/office/drawing/2014/main" id="{7AFD15AD-2986-62D8-FD08-FBEA02C8F131}"/>
              </a:ext>
            </a:extLst>
          </p:cNvPr>
          <p:cNvSpPr/>
          <p:nvPr/>
        </p:nvSpPr>
        <p:spPr>
          <a:xfrm>
            <a:off x="876299" y="985686"/>
            <a:ext cx="6019800" cy="523220"/>
          </a:xfrm>
          <a:prstGeom prst="rect">
            <a:avLst/>
          </a:prstGeom>
          <a:noFill/>
        </p:spPr>
        <p:txBody>
          <a:bodyPr wrap="squar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Commen</a:t>
            </a:r>
            <a:r>
              <a:rPr lang="en-US" sz="2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t faire un tour de </a:t>
            </a:r>
            <a:r>
              <a:rPr lang="en-US" sz="28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magie</a:t>
            </a:r>
            <a:r>
              <a:rPr lang="en-US" sz="2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a:t>
            </a:r>
            <a:endPar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endParaRPr>
          </a:p>
        </p:txBody>
      </p:sp>
      <p:sp>
        <p:nvSpPr>
          <p:cNvPr id="13" name="Rectangle 12">
            <a:extLst>
              <a:ext uri="{FF2B5EF4-FFF2-40B4-BE49-F238E27FC236}">
                <a16:creationId xmlns:a16="http://schemas.microsoft.com/office/drawing/2014/main" id="{EE74051F-8D17-E759-624F-F303FB19155E}"/>
              </a:ext>
            </a:extLst>
          </p:cNvPr>
          <p:cNvSpPr/>
          <p:nvPr/>
        </p:nvSpPr>
        <p:spPr>
          <a:xfrm>
            <a:off x="476250" y="484817"/>
            <a:ext cx="6838951" cy="419100"/>
          </a:xfrm>
          <a:prstGeom prst="rect">
            <a:avLst/>
          </a:prstGeom>
          <a:solidFill>
            <a:srgbClr val="AF1F6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B4D14B5-F59B-3C42-C990-D9E2A69D941A}"/>
              </a:ext>
            </a:extLst>
          </p:cNvPr>
          <p:cNvSpPr txBox="1"/>
          <p:nvPr/>
        </p:nvSpPr>
        <p:spPr>
          <a:xfrm>
            <a:off x="2533650" y="1913676"/>
            <a:ext cx="1066800" cy="378565"/>
          </a:xfrm>
          <a:prstGeom prst="rect">
            <a:avLst/>
          </a:prstGeom>
          <a:noFill/>
        </p:spPr>
        <p:txBody>
          <a:bodyPr wrap="square">
            <a:spAutoFit/>
          </a:bodyPr>
          <a:lstStyle/>
          <a:p>
            <a:pPr algn="l">
              <a:lnSpc>
                <a:spcPct val="107000"/>
              </a:lnSpc>
              <a:spcAft>
                <a:spcPts val="800"/>
              </a:spcAft>
            </a:pPr>
            <a:r>
              <a:rPr lang="fr-CA" sz="1800" dirty="0">
                <a:solidFill>
                  <a:schemeClr val="tx1"/>
                </a:solidFill>
                <a:effectLst/>
                <a:latin typeface="Aptos" panose="020B0004020202020204" pitchFamily="34" charset="0"/>
              </a:rPr>
              <a:t> </a:t>
            </a:r>
          </a:p>
        </p:txBody>
      </p:sp>
      <p:sp>
        <p:nvSpPr>
          <p:cNvPr id="16" name="TextBox 15">
            <a:extLst>
              <a:ext uri="{FF2B5EF4-FFF2-40B4-BE49-F238E27FC236}">
                <a16:creationId xmlns:a16="http://schemas.microsoft.com/office/drawing/2014/main" id="{DE9535B7-D09C-07D5-F2B5-4A07E16F8C40}"/>
              </a:ext>
            </a:extLst>
          </p:cNvPr>
          <p:cNvSpPr txBox="1"/>
          <p:nvPr/>
        </p:nvSpPr>
        <p:spPr>
          <a:xfrm>
            <a:off x="1771650" y="484817"/>
            <a:ext cx="4953000" cy="369332"/>
          </a:xfrm>
          <a:prstGeom prst="rect">
            <a:avLst/>
          </a:prstGeom>
          <a:noFill/>
        </p:spPr>
        <p:txBody>
          <a:bodyPr wrap="square" rtlCol="0">
            <a:spAutoFit/>
          </a:bodyPr>
          <a:lstStyle/>
          <a:p>
            <a:r>
              <a:rPr lang="fr-FR" b="1" i="0" dirty="0">
                <a:solidFill>
                  <a:schemeClr val="bg1"/>
                </a:solidFill>
                <a:effectLst/>
                <a:latin typeface="Aptos" panose="020B0004020202020204" pitchFamily="34" charset="0"/>
              </a:rPr>
              <a:t>Activité d'écriture procédurale en français</a:t>
            </a:r>
            <a:endParaRPr lang="en-US" b="1" dirty="0">
              <a:solidFill>
                <a:schemeClr val="bg1"/>
              </a:solidFill>
              <a:latin typeface="Aptos" panose="020B0004020202020204" pitchFamily="34" charset="0"/>
            </a:endParaRPr>
          </a:p>
        </p:txBody>
      </p:sp>
      <p:sp>
        <p:nvSpPr>
          <p:cNvPr id="2" name="Rectangle: Rounded Corners 1">
            <a:extLst>
              <a:ext uri="{FF2B5EF4-FFF2-40B4-BE49-F238E27FC236}">
                <a16:creationId xmlns:a16="http://schemas.microsoft.com/office/drawing/2014/main" id="{726B1A5A-FB69-1515-5446-5754254BCBB4}"/>
              </a:ext>
            </a:extLst>
          </p:cNvPr>
          <p:cNvSpPr/>
          <p:nvPr/>
        </p:nvSpPr>
        <p:spPr>
          <a:xfrm>
            <a:off x="552450" y="1590675"/>
            <a:ext cx="6667499" cy="341067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241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E8797A4-FE95-EC15-2099-4FC97BC14AFC}"/>
              </a:ext>
            </a:extLst>
          </p:cNvPr>
          <p:cNvSpPr txBox="1"/>
          <p:nvPr/>
        </p:nvSpPr>
        <p:spPr>
          <a:xfrm>
            <a:off x="1943100" y="4545763"/>
            <a:ext cx="3886200" cy="1200329"/>
          </a:xfrm>
          <a:prstGeom prst="rect">
            <a:avLst/>
          </a:prstGeom>
          <a:noFill/>
        </p:spPr>
        <p:txBody>
          <a:bodyPr wrap="square">
            <a:spAutoFit/>
          </a:bodyPr>
          <a:lstStyle/>
          <a:p>
            <a:r>
              <a:rPr lang="fr-FR" b="1" i="0" dirty="0">
                <a:solidFill>
                  <a:srgbClr val="FFFFFF"/>
                </a:solidFill>
                <a:effectLst/>
              </a:rPr>
              <a:t>Pourquoi faites-vous vos spectacles en français et en anglais?</a:t>
            </a:r>
            <a:r>
              <a:rPr lang="en-US" sz="1800" b="1" i="0" u="none" strike="noStrike" kern="1200" dirty="0">
                <a:solidFill>
                  <a:srgbClr val="FFFFFF"/>
                </a:solidFill>
                <a:effectLst/>
                <a:latin typeface="Metropolis" panose="020B0604020202020204" charset="0"/>
              </a:rPr>
              <a:t> </a:t>
            </a:r>
            <a:endParaRPr lang="en-US" sz="1800" b="0" i="0" u="none" strike="noStrike" dirty="0">
              <a:effectLst/>
              <a:latin typeface="Arial" panose="020B0604020202020204" pitchFamily="34" charset="0"/>
            </a:endParaRPr>
          </a:p>
          <a:p>
            <a:endParaRPr lang="en-US" dirty="0"/>
          </a:p>
        </p:txBody>
      </p:sp>
      <p:sp>
        <p:nvSpPr>
          <p:cNvPr id="12" name="Rectangle 11">
            <a:extLst>
              <a:ext uri="{FF2B5EF4-FFF2-40B4-BE49-F238E27FC236}">
                <a16:creationId xmlns:a16="http://schemas.microsoft.com/office/drawing/2014/main" id="{7AFD15AD-2986-62D8-FD08-FBEA02C8F131}"/>
              </a:ext>
            </a:extLst>
          </p:cNvPr>
          <p:cNvSpPr/>
          <p:nvPr/>
        </p:nvSpPr>
        <p:spPr>
          <a:xfrm>
            <a:off x="476247" y="1176632"/>
            <a:ext cx="6534148" cy="523220"/>
          </a:xfrm>
          <a:prstGeom prst="rect">
            <a:avLst/>
          </a:prstGeom>
          <a:noFill/>
        </p:spPr>
        <p:txBody>
          <a:bodyPr wrap="squar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Commen</a:t>
            </a:r>
            <a:r>
              <a:rPr lang="en-US" sz="2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t faire un tour de </a:t>
            </a:r>
            <a:r>
              <a:rPr lang="en-US" sz="28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magie</a:t>
            </a:r>
            <a:r>
              <a:rPr lang="en-US" sz="2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rPr>
              <a:t>:</a:t>
            </a:r>
            <a:endPar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DLaM Display" panose="02010000000000000000" pitchFamily="2" charset="0"/>
              <a:ea typeface="ADLaM Display" panose="02010000000000000000" pitchFamily="2" charset="0"/>
              <a:cs typeface="ADLaM Display" panose="02010000000000000000" pitchFamily="2" charset="0"/>
            </a:endParaRPr>
          </a:p>
        </p:txBody>
      </p:sp>
      <p:sp>
        <p:nvSpPr>
          <p:cNvPr id="13" name="Rectangle 12">
            <a:extLst>
              <a:ext uri="{FF2B5EF4-FFF2-40B4-BE49-F238E27FC236}">
                <a16:creationId xmlns:a16="http://schemas.microsoft.com/office/drawing/2014/main" id="{EE74051F-8D17-E759-624F-F303FB19155E}"/>
              </a:ext>
            </a:extLst>
          </p:cNvPr>
          <p:cNvSpPr/>
          <p:nvPr/>
        </p:nvSpPr>
        <p:spPr>
          <a:xfrm>
            <a:off x="476250" y="484817"/>
            <a:ext cx="6838951" cy="419100"/>
          </a:xfrm>
          <a:prstGeom prst="rect">
            <a:avLst/>
          </a:prstGeom>
          <a:solidFill>
            <a:srgbClr val="AF1F6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DB4D14B5-F59B-3C42-C990-D9E2A69D941A}"/>
              </a:ext>
            </a:extLst>
          </p:cNvPr>
          <p:cNvSpPr txBox="1"/>
          <p:nvPr/>
        </p:nvSpPr>
        <p:spPr>
          <a:xfrm>
            <a:off x="2381250" y="2040186"/>
            <a:ext cx="1066800" cy="378565"/>
          </a:xfrm>
          <a:prstGeom prst="rect">
            <a:avLst/>
          </a:prstGeom>
          <a:noFill/>
        </p:spPr>
        <p:txBody>
          <a:bodyPr wrap="square">
            <a:spAutoFit/>
          </a:bodyPr>
          <a:lstStyle/>
          <a:p>
            <a:pPr algn="l">
              <a:lnSpc>
                <a:spcPct val="107000"/>
              </a:lnSpc>
              <a:spcAft>
                <a:spcPts val="800"/>
              </a:spcAft>
            </a:pPr>
            <a:r>
              <a:rPr lang="fr-CA" sz="1800" dirty="0">
                <a:solidFill>
                  <a:schemeClr val="tx1"/>
                </a:solidFill>
                <a:effectLst/>
                <a:latin typeface="Aptos" panose="020B0004020202020204" pitchFamily="34" charset="0"/>
              </a:rPr>
              <a:t> </a:t>
            </a:r>
          </a:p>
        </p:txBody>
      </p:sp>
      <p:sp>
        <p:nvSpPr>
          <p:cNvPr id="16" name="TextBox 15">
            <a:extLst>
              <a:ext uri="{FF2B5EF4-FFF2-40B4-BE49-F238E27FC236}">
                <a16:creationId xmlns:a16="http://schemas.microsoft.com/office/drawing/2014/main" id="{DE9535B7-D09C-07D5-F2B5-4A07E16F8C40}"/>
              </a:ext>
            </a:extLst>
          </p:cNvPr>
          <p:cNvSpPr txBox="1"/>
          <p:nvPr/>
        </p:nvSpPr>
        <p:spPr>
          <a:xfrm>
            <a:off x="1702197" y="505612"/>
            <a:ext cx="5276850" cy="369332"/>
          </a:xfrm>
          <a:prstGeom prst="rect">
            <a:avLst/>
          </a:prstGeom>
          <a:noFill/>
        </p:spPr>
        <p:txBody>
          <a:bodyPr wrap="square" rtlCol="0">
            <a:spAutoFit/>
          </a:bodyPr>
          <a:lstStyle/>
          <a:p>
            <a:r>
              <a:rPr lang="fr-FR" b="1" i="0" dirty="0">
                <a:solidFill>
                  <a:schemeClr val="bg1"/>
                </a:solidFill>
                <a:effectLst/>
                <a:latin typeface="Aptos" panose="020B0004020202020204" pitchFamily="34" charset="0"/>
              </a:rPr>
              <a:t>Activité d'écriture procédurale en français</a:t>
            </a:r>
            <a:endParaRPr lang="en-US" b="1" dirty="0">
              <a:solidFill>
                <a:schemeClr val="bg1"/>
              </a:solidFill>
              <a:latin typeface="Aptos" panose="020B0004020202020204" pitchFamily="34" charset="0"/>
            </a:endParaRPr>
          </a:p>
        </p:txBody>
      </p:sp>
      <p:sp>
        <p:nvSpPr>
          <p:cNvPr id="2" name="Rectangle: Rounded Corners 1">
            <a:extLst>
              <a:ext uri="{FF2B5EF4-FFF2-40B4-BE49-F238E27FC236}">
                <a16:creationId xmlns:a16="http://schemas.microsoft.com/office/drawing/2014/main" id="{726B1A5A-FB69-1515-5446-5754254BCBB4}"/>
              </a:ext>
            </a:extLst>
          </p:cNvPr>
          <p:cNvSpPr/>
          <p:nvPr/>
        </p:nvSpPr>
        <p:spPr>
          <a:xfrm>
            <a:off x="311727" y="2040186"/>
            <a:ext cx="2414407" cy="160341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E49EE2FE-52DC-8A22-3A5E-5F6CA7E25388}"/>
              </a:ext>
            </a:extLst>
          </p:cNvPr>
          <p:cNvSpPr/>
          <p:nvPr/>
        </p:nvSpPr>
        <p:spPr>
          <a:xfrm>
            <a:off x="283152" y="3765828"/>
            <a:ext cx="2442982" cy="160341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3127CCFF-87CC-7AFF-12D8-E67BD6CDAE4A}"/>
              </a:ext>
            </a:extLst>
          </p:cNvPr>
          <p:cNvSpPr/>
          <p:nvPr/>
        </p:nvSpPr>
        <p:spPr>
          <a:xfrm>
            <a:off x="311727" y="5512637"/>
            <a:ext cx="2442982" cy="1603413"/>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BD2A7698-7DD8-1FC9-9FB4-C1877A2373B8}"/>
              </a:ext>
            </a:extLst>
          </p:cNvPr>
          <p:cNvSpPr/>
          <p:nvPr/>
        </p:nvSpPr>
        <p:spPr>
          <a:xfrm>
            <a:off x="311727" y="7259446"/>
            <a:ext cx="2442982" cy="2498508"/>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B2AA45C6-00FD-456B-B301-94F68F3B377D}"/>
              </a:ext>
            </a:extLst>
          </p:cNvPr>
          <p:cNvGraphicFramePr>
            <a:graphicFrameLocks noGrp="1"/>
          </p:cNvGraphicFramePr>
          <p:nvPr>
            <p:extLst>
              <p:ext uri="{D42A27DB-BD31-4B8C-83A1-F6EECF244321}">
                <p14:modId xmlns:p14="http://schemas.microsoft.com/office/powerpoint/2010/main" val="4023269700"/>
              </p:ext>
            </p:extLst>
          </p:nvPr>
        </p:nvGraphicFramePr>
        <p:xfrm>
          <a:off x="2824957" y="2126768"/>
          <a:ext cx="4490241" cy="1623060"/>
        </p:xfrm>
        <a:graphic>
          <a:graphicData uri="http://schemas.openxmlformats.org/drawingml/2006/table">
            <a:tbl>
              <a:tblPr firstRow="1" bandRow="1">
                <a:tableStyleId>{5C22544A-7EE6-4342-B048-85BDC9FD1C3A}</a:tableStyleId>
              </a:tblPr>
              <a:tblGrid>
                <a:gridCol w="4490241">
                  <a:extLst>
                    <a:ext uri="{9D8B030D-6E8A-4147-A177-3AD203B41FA5}">
                      <a16:colId xmlns:a16="http://schemas.microsoft.com/office/drawing/2014/main" val="4096987308"/>
                    </a:ext>
                  </a:extLst>
                </a:gridCol>
              </a:tblGrid>
              <a:tr h="308263">
                <a:tc>
                  <a:txBody>
                    <a:bodyPr/>
                    <a:lstStyle/>
                    <a:p>
                      <a:r>
                        <a:rPr 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4168415"/>
                  </a:ext>
                </a:extLst>
              </a:tr>
              <a:tr h="32211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2042878"/>
                  </a:ext>
                </a:extLst>
              </a:tr>
              <a:tr h="30826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014473"/>
                  </a:ext>
                </a:extLst>
              </a:tr>
              <a:tr h="30252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237418"/>
                  </a:ext>
                </a:extLst>
              </a:tr>
              <a:tr h="30826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8675933"/>
                  </a:ext>
                </a:extLst>
              </a:tr>
            </a:tbl>
          </a:graphicData>
        </a:graphic>
      </p:graphicFrame>
      <p:graphicFrame>
        <p:nvGraphicFramePr>
          <p:cNvPr id="14" name="Table 13">
            <a:extLst>
              <a:ext uri="{FF2B5EF4-FFF2-40B4-BE49-F238E27FC236}">
                <a16:creationId xmlns:a16="http://schemas.microsoft.com/office/drawing/2014/main" id="{C199C8AB-05D9-CF26-EBF1-8F2CCEC6E7AA}"/>
              </a:ext>
            </a:extLst>
          </p:cNvPr>
          <p:cNvGraphicFramePr>
            <a:graphicFrameLocks noGrp="1"/>
          </p:cNvGraphicFramePr>
          <p:nvPr>
            <p:extLst>
              <p:ext uri="{D42A27DB-BD31-4B8C-83A1-F6EECF244321}">
                <p14:modId xmlns:p14="http://schemas.microsoft.com/office/powerpoint/2010/main" val="2863526393"/>
              </p:ext>
            </p:extLst>
          </p:nvPr>
        </p:nvGraphicFramePr>
        <p:xfrm>
          <a:off x="2824958" y="3765828"/>
          <a:ext cx="4490242" cy="1623060"/>
        </p:xfrm>
        <a:graphic>
          <a:graphicData uri="http://schemas.openxmlformats.org/drawingml/2006/table">
            <a:tbl>
              <a:tblPr firstRow="1" bandRow="1">
                <a:tableStyleId>{5C22544A-7EE6-4342-B048-85BDC9FD1C3A}</a:tableStyleId>
              </a:tblPr>
              <a:tblGrid>
                <a:gridCol w="4490242">
                  <a:extLst>
                    <a:ext uri="{9D8B030D-6E8A-4147-A177-3AD203B41FA5}">
                      <a16:colId xmlns:a16="http://schemas.microsoft.com/office/drawing/2014/main" val="4096987308"/>
                    </a:ext>
                  </a:extLst>
                </a:gridCol>
              </a:tblGrid>
              <a:tr h="0">
                <a:tc>
                  <a:txBody>
                    <a:bodyPr/>
                    <a:lstStyle/>
                    <a:p>
                      <a:r>
                        <a:rPr 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4168415"/>
                  </a:ext>
                </a:extLst>
              </a:tr>
              <a:tr h="32211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2042878"/>
                  </a:ext>
                </a:extLst>
              </a:tr>
              <a:tr h="30826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014473"/>
                  </a:ext>
                </a:extLst>
              </a:tr>
              <a:tr h="30826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237418"/>
                  </a:ext>
                </a:extLst>
              </a:tr>
              <a:tr h="30826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8675933"/>
                  </a:ext>
                </a:extLst>
              </a:tr>
            </a:tbl>
          </a:graphicData>
        </a:graphic>
      </p:graphicFrame>
      <p:graphicFrame>
        <p:nvGraphicFramePr>
          <p:cNvPr id="17" name="Table 16">
            <a:extLst>
              <a:ext uri="{FF2B5EF4-FFF2-40B4-BE49-F238E27FC236}">
                <a16:creationId xmlns:a16="http://schemas.microsoft.com/office/drawing/2014/main" id="{77E74515-101C-61F6-ABC2-0BF4638DE485}"/>
              </a:ext>
            </a:extLst>
          </p:cNvPr>
          <p:cNvGraphicFramePr>
            <a:graphicFrameLocks noGrp="1"/>
          </p:cNvGraphicFramePr>
          <p:nvPr>
            <p:extLst>
              <p:ext uri="{D42A27DB-BD31-4B8C-83A1-F6EECF244321}">
                <p14:modId xmlns:p14="http://schemas.microsoft.com/office/powerpoint/2010/main" val="1221559716"/>
              </p:ext>
            </p:extLst>
          </p:nvPr>
        </p:nvGraphicFramePr>
        <p:xfrm>
          <a:off x="2824958" y="5403437"/>
          <a:ext cx="4490242" cy="1623060"/>
        </p:xfrm>
        <a:graphic>
          <a:graphicData uri="http://schemas.openxmlformats.org/drawingml/2006/table">
            <a:tbl>
              <a:tblPr firstRow="1" bandRow="1">
                <a:tableStyleId>{5C22544A-7EE6-4342-B048-85BDC9FD1C3A}</a:tableStyleId>
              </a:tblPr>
              <a:tblGrid>
                <a:gridCol w="4490242">
                  <a:extLst>
                    <a:ext uri="{9D8B030D-6E8A-4147-A177-3AD203B41FA5}">
                      <a16:colId xmlns:a16="http://schemas.microsoft.com/office/drawing/2014/main" val="4096987308"/>
                    </a:ext>
                  </a:extLst>
                </a:gridCol>
              </a:tblGrid>
              <a:tr h="308263">
                <a:tc>
                  <a:txBody>
                    <a:bodyPr/>
                    <a:lstStyle/>
                    <a:p>
                      <a:r>
                        <a:rPr 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4168415"/>
                  </a:ext>
                </a:extLst>
              </a:tr>
              <a:tr h="32211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2042878"/>
                  </a:ext>
                </a:extLst>
              </a:tr>
              <a:tr h="30826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014473"/>
                  </a:ext>
                </a:extLst>
              </a:tr>
              <a:tr h="30826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237418"/>
                  </a:ext>
                </a:extLst>
              </a:tr>
              <a:tr h="308263">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8675933"/>
                  </a:ext>
                </a:extLst>
              </a:tr>
            </a:tbl>
          </a:graphicData>
        </a:graphic>
      </p:graphicFrame>
      <p:graphicFrame>
        <p:nvGraphicFramePr>
          <p:cNvPr id="18" name="Table 17">
            <a:extLst>
              <a:ext uri="{FF2B5EF4-FFF2-40B4-BE49-F238E27FC236}">
                <a16:creationId xmlns:a16="http://schemas.microsoft.com/office/drawing/2014/main" id="{631BAA2E-7343-E518-F699-BFFCC1025CE0}"/>
              </a:ext>
            </a:extLst>
          </p:cNvPr>
          <p:cNvGraphicFramePr>
            <a:graphicFrameLocks noGrp="1"/>
          </p:cNvGraphicFramePr>
          <p:nvPr>
            <p:extLst>
              <p:ext uri="{D42A27DB-BD31-4B8C-83A1-F6EECF244321}">
                <p14:modId xmlns:p14="http://schemas.microsoft.com/office/powerpoint/2010/main" val="4124979155"/>
              </p:ext>
            </p:extLst>
          </p:nvPr>
        </p:nvGraphicFramePr>
        <p:xfrm>
          <a:off x="2824957" y="7161058"/>
          <a:ext cx="4490243" cy="2596896"/>
        </p:xfrm>
        <a:graphic>
          <a:graphicData uri="http://schemas.openxmlformats.org/drawingml/2006/table">
            <a:tbl>
              <a:tblPr firstRow="1" bandRow="1">
                <a:tableStyleId>{5C22544A-7EE6-4342-B048-85BDC9FD1C3A}</a:tableStyleId>
              </a:tblPr>
              <a:tblGrid>
                <a:gridCol w="4490243">
                  <a:extLst>
                    <a:ext uri="{9D8B030D-6E8A-4147-A177-3AD203B41FA5}">
                      <a16:colId xmlns:a16="http://schemas.microsoft.com/office/drawing/2014/main" val="4096987308"/>
                    </a:ext>
                  </a:extLst>
                </a:gridCol>
              </a:tblGrid>
              <a:tr h="297312">
                <a:tc>
                  <a:txBody>
                    <a:bodyPr/>
                    <a:lstStyle/>
                    <a:p>
                      <a:r>
                        <a:rPr lang="en-US"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4168415"/>
                  </a:ext>
                </a:extLst>
              </a:tr>
              <a:tr h="29731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2042878"/>
                  </a:ext>
                </a:extLst>
              </a:tr>
              <a:tr h="29731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014473"/>
                  </a:ext>
                </a:extLst>
              </a:tr>
              <a:tr h="29731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7237418"/>
                  </a:ext>
                </a:extLst>
              </a:tr>
              <a:tr h="29731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8675933"/>
                  </a:ext>
                </a:extLst>
              </a:tr>
              <a:tr h="29731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7836402"/>
                  </a:ext>
                </a:extLst>
              </a:tr>
              <a:tr h="29731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49455132"/>
                  </a:ext>
                </a:extLst>
              </a:tr>
              <a:tr h="29731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5780214"/>
                  </a:ext>
                </a:extLst>
              </a:tr>
            </a:tbl>
          </a:graphicData>
        </a:graphic>
      </p:graphicFrame>
    </p:spTree>
    <p:extLst>
      <p:ext uri="{BB962C8B-B14F-4D97-AF65-F5344CB8AC3E}">
        <p14:creationId xmlns:p14="http://schemas.microsoft.com/office/powerpoint/2010/main" val="12707512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Metropolis Semi Bold"/>
        <a:ea typeface=""/>
        <a:cs typeface=""/>
      </a:majorFont>
      <a:minorFont>
        <a:latin typeface="Metropoli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7028</TotalTime>
  <Words>1320</Words>
  <Application>Microsoft Office PowerPoint</Application>
  <PresentationFormat>Custom</PresentationFormat>
  <Paragraphs>198</Paragraphs>
  <Slides>7</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Wingdings</vt:lpstr>
      <vt:lpstr>Arial</vt:lpstr>
      <vt:lpstr>Aptos Narrow</vt:lpstr>
      <vt:lpstr>ADLaM Display</vt:lpstr>
      <vt:lpstr>Metropolis Semi Bold</vt:lpstr>
      <vt:lpstr>Calibri</vt:lpstr>
      <vt:lpstr>Aptos</vt:lpstr>
      <vt:lpstr>Metropolis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Umair Abbasi</dc:creator>
  <cp:lastModifiedBy>Byrne, Michelle (EECD/EDPE)</cp:lastModifiedBy>
  <cp:revision>41</cp:revision>
  <dcterms:created xsi:type="dcterms:W3CDTF">2024-07-13T08:32:07Z</dcterms:created>
  <dcterms:modified xsi:type="dcterms:W3CDTF">2025-02-27T12:28:14Z</dcterms:modified>
</cp:coreProperties>
</file>