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30be0ff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30be0ff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30be100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30be100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825" y="682300"/>
            <a:ext cx="4220349" cy="413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6200" y="1989750"/>
            <a:ext cx="381333" cy="3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5000" y="943600"/>
            <a:ext cx="2443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Ton nom (your name)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0600" y="3664925"/>
            <a:ext cx="17883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Drapeau(x) (flags)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2750" y="2256188"/>
            <a:ext cx="17883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Le nom de l’artiste (artist’s name)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39450" y="94400"/>
            <a:ext cx="24933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Le titre de la chanson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(song title)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126600" y="269825"/>
            <a:ext cx="25461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Les paroles (important lyric: 4-5 lines)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908125" y="1805500"/>
            <a:ext cx="2147100" cy="1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4-5 images qui représentent la chanson/le clip (pictures to represent the song/video)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094125" y="4208000"/>
            <a:ext cx="28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2-3 phrases avec ton opinion (your opinion)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86825" y="4467025"/>
            <a:ext cx="3144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2-3 faits à propos de l’artiste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(facts about the artist)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 rot="1407630">
            <a:off x="1915272" y="1462770"/>
            <a:ext cx="810064" cy="23607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9308601">
            <a:off x="6393315" y="1207712"/>
            <a:ext cx="810040" cy="2358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1636006" y="2975767"/>
            <a:ext cx="810000" cy="23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1787062">
            <a:off x="2000747" y="3850510"/>
            <a:ext cx="809885" cy="23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rot="-1787236">
            <a:off x="3142717" y="4759299"/>
            <a:ext cx="654011" cy="23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rot="-8815685">
            <a:off x="5572621" y="4705464"/>
            <a:ext cx="809798" cy="2361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rot="10800000">
            <a:off x="6790331" y="2739667"/>
            <a:ext cx="810000" cy="23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7664808">
            <a:off x="4738797" y="350236"/>
            <a:ext cx="364603" cy="32847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7355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975" y="86500"/>
            <a:ext cx="5387299" cy="500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207" y="1666667"/>
            <a:ext cx="494416" cy="46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