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8288000" cy="10287000"/>
  <p:notesSz cx="6858000" cy="9144000"/>
  <p:embeddedFontLst>
    <p:embeddedFont>
      <p:font typeface="Barriecito" panose="020B0604020202020204" charset="0"/>
      <p:regular r:id="rId14"/>
    </p:embeddedFont>
    <p:embeddedFont>
      <p:font typeface="Canva Sans Bold" panose="020B0604020202020204" charset="0"/>
      <p:regular r:id="rId15"/>
    </p:embeddedFont>
    <p:embeddedFont>
      <p:font typeface="Glacial Indifference" panose="020B0604020202020204" charset="0"/>
      <p:regular r:id="rId16"/>
    </p:embeddedFont>
    <p:embeddedFont>
      <p:font typeface="Glacial Indifference Bold" panose="020B0604020202020204" charset="0"/>
      <p:regular r:id="rId1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7345AA1-05E6-4B4C-95A6-0E70D5475728}" v="2" dt="2025-11-28T13:41:59.32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2" d="100"/>
          <a:sy n="52" d="100"/>
        </p:scale>
        <p:origin x="850" y="7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ngille, Nathan (EECD/EDPE)" userId="652ef001-fe18-4fbd-ae03-c3d9e946a4dc" providerId="ADAL" clId="{27345AA1-05E6-4B4C-95A6-0E70D5475728}"/>
    <pc:docChg chg="custSel modSld">
      <pc:chgData name="Langille, Nathan (EECD/EDPE)" userId="652ef001-fe18-4fbd-ae03-c3d9e946a4dc" providerId="ADAL" clId="{27345AA1-05E6-4B4C-95A6-0E70D5475728}" dt="2025-11-28T13:45:40.149" v="42" actId="20577"/>
      <pc:docMkLst>
        <pc:docMk/>
      </pc:docMkLst>
      <pc:sldChg chg="modSp mod">
        <pc:chgData name="Langille, Nathan (EECD/EDPE)" userId="652ef001-fe18-4fbd-ae03-c3d9e946a4dc" providerId="ADAL" clId="{27345AA1-05E6-4B4C-95A6-0E70D5475728}" dt="2025-11-28T13:14:45.939" v="5" actId="1076"/>
        <pc:sldMkLst>
          <pc:docMk/>
          <pc:sldMk cId="0" sldId="256"/>
        </pc:sldMkLst>
        <pc:spChg chg="mod">
          <ac:chgData name="Langille, Nathan (EECD/EDPE)" userId="652ef001-fe18-4fbd-ae03-c3d9e946a4dc" providerId="ADAL" clId="{27345AA1-05E6-4B4C-95A6-0E70D5475728}" dt="2025-11-28T13:14:45.939" v="5" actId="1076"/>
          <ac:spMkLst>
            <pc:docMk/>
            <pc:sldMk cId="0" sldId="256"/>
            <ac:spMk id="3" creationId="{00000000-0000-0000-0000-000000000000}"/>
          </ac:spMkLst>
        </pc:spChg>
      </pc:sldChg>
      <pc:sldChg chg="modSp mod">
        <pc:chgData name="Langille, Nathan (EECD/EDPE)" userId="652ef001-fe18-4fbd-ae03-c3d9e946a4dc" providerId="ADAL" clId="{27345AA1-05E6-4B4C-95A6-0E70D5475728}" dt="2025-11-28T13:14:31.040" v="3" actId="1076"/>
        <pc:sldMkLst>
          <pc:docMk/>
          <pc:sldMk cId="0" sldId="258"/>
        </pc:sldMkLst>
        <pc:spChg chg="mod">
          <ac:chgData name="Langille, Nathan (EECD/EDPE)" userId="652ef001-fe18-4fbd-ae03-c3d9e946a4dc" providerId="ADAL" clId="{27345AA1-05E6-4B4C-95A6-0E70D5475728}" dt="2025-11-28T13:14:31.040" v="3" actId="1076"/>
          <ac:spMkLst>
            <pc:docMk/>
            <pc:sldMk cId="0" sldId="258"/>
            <ac:spMk id="7" creationId="{00000000-0000-0000-0000-000000000000}"/>
          </ac:spMkLst>
        </pc:spChg>
      </pc:sldChg>
      <pc:sldChg chg="modSp mod">
        <pc:chgData name="Langille, Nathan (EECD/EDPE)" userId="652ef001-fe18-4fbd-ae03-c3d9e946a4dc" providerId="ADAL" clId="{27345AA1-05E6-4B4C-95A6-0E70D5475728}" dt="2025-11-28T13:14:09.065" v="1" actId="1076"/>
        <pc:sldMkLst>
          <pc:docMk/>
          <pc:sldMk cId="0" sldId="259"/>
        </pc:sldMkLst>
        <pc:spChg chg="mod">
          <ac:chgData name="Langille, Nathan (EECD/EDPE)" userId="652ef001-fe18-4fbd-ae03-c3d9e946a4dc" providerId="ADAL" clId="{27345AA1-05E6-4B4C-95A6-0E70D5475728}" dt="2025-11-28T13:14:09.065" v="1" actId="1076"/>
          <ac:spMkLst>
            <pc:docMk/>
            <pc:sldMk cId="0" sldId="259"/>
            <ac:spMk id="12" creationId="{00000000-0000-0000-0000-000000000000}"/>
          </ac:spMkLst>
        </pc:spChg>
      </pc:sldChg>
      <pc:sldChg chg="addSp delSp modSp mod">
        <pc:chgData name="Langille, Nathan (EECD/EDPE)" userId="652ef001-fe18-4fbd-ae03-c3d9e946a4dc" providerId="ADAL" clId="{27345AA1-05E6-4B4C-95A6-0E70D5475728}" dt="2025-11-28T13:36:06.736" v="21" actId="1076"/>
        <pc:sldMkLst>
          <pc:docMk/>
          <pc:sldMk cId="0" sldId="263"/>
        </pc:sldMkLst>
        <pc:spChg chg="mod">
          <ac:chgData name="Langille, Nathan (EECD/EDPE)" userId="652ef001-fe18-4fbd-ae03-c3d9e946a4dc" providerId="ADAL" clId="{27345AA1-05E6-4B4C-95A6-0E70D5475728}" dt="2025-11-28T13:36:06.736" v="21" actId="1076"/>
          <ac:spMkLst>
            <pc:docMk/>
            <pc:sldMk cId="0" sldId="263"/>
            <ac:spMk id="2" creationId="{00000000-0000-0000-0000-000000000000}"/>
          </ac:spMkLst>
        </pc:spChg>
        <pc:spChg chg="del">
          <ac:chgData name="Langille, Nathan (EECD/EDPE)" userId="652ef001-fe18-4fbd-ae03-c3d9e946a4dc" providerId="ADAL" clId="{27345AA1-05E6-4B4C-95A6-0E70D5475728}" dt="2025-11-28T13:35:13.363" v="8" actId="21"/>
          <ac:spMkLst>
            <pc:docMk/>
            <pc:sldMk cId="0" sldId="263"/>
            <ac:spMk id="5" creationId="{00000000-0000-0000-0000-000000000000}"/>
          </ac:spMkLst>
        </pc:spChg>
        <pc:spChg chg="mod">
          <ac:chgData name="Langille, Nathan (EECD/EDPE)" userId="652ef001-fe18-4fbd-ae03-c3d9e946a4dc" providerId="ADAL" clId="{27345AA1-05E6-4B4C-95A6-0E70D5475728}" dt="2025-11-28T13:35:40.186" v="15" actId="14100"/>
          <ac:spMkLst>
            <pc:docMk/>
            <pc:sldMk cId="0" sldId="263"/>
            <ac:spMk id="6" creationId="{00000000-0000-0000-0000-000000000000}"/>
          </ac:spMkLst>
        </pc:spChg>
        <pc:spChg chg="mod">
          <ac:chgData name="Langille, Nathan (EECD/EDPE)" userId="652ef001-fe18-4fbd-ae03-c3d9e946a4dc" providerId="ADAL" clId="{27345AA1-05E6-4B4C-95A6-0E70D5475728}" dt="2025-11-28T13:36:00.422" v="20" actId="1076"/>
          <ac:spMkLst>
            <pc:docMk/>
            <pc:sldMk cId="0" sldId="263"/>
            <ac:spMk id="7" creationId="{00000000-0000-0000-0000-000000000000}"/>
          </ac:spMkLst>
        </pc:spChg>
        <pc:spChg chg="mod">
          <ac:chgData name="Langille, Nathan (EECD/EDPE)" userId="652ef001-fe18-4fbd-ae03-c3d9e946a4dc" providerId="ADAL" clId="{27345AA1-05E6-4B4C-95A6-0E70D5475728}" dt="2025-11-28T13:35:35.475" v="14" actId="1076"/>
          <ac:spMkLst>
            <pc:docMk/>
            <pc:sldMk cId="0" sldId="263"/>
            <ac:spMk id="8" creationId="{00000000-0000-0000-0000-000000000000}"/>
          </ac:spMkLst>
        </pc:spChg>
        <pc:picChg chg="add mod">
          <ac:chgData name="Langille, Nathan (EECD/EDPE)" userId="652ef001-fe18-4fbd-ae03-c3d9e946a4dc" providerId="ADAL" clId="{27345AA1-05E6-4B4C-95A6-0E70D5475728}" dt="2025-11-28T13:35:56.402" v="19" actId="1076"/>
          <ac:picMkLst>
            <pc:docMk/>
            <pc:sldMk cId="0" sldId="263"/>
            <ac:picMk id="9" creationId="{9544C110-A3AE-68EC-2457-C17EB76BFDCB}"/>
          </ac:picMkLst>
        </pc:picChg>
      </pc:sldChg>
      <pc:sldChg chg="modSp mod">
        <pc:chgData name="Langille, Nathan (EECD/EDPE)" userId="652ef001-fe18-4fbd-ae03-c3d9e946a4dc" providerId="ADAL" clId="{27345AA1-05E6-4B4C-95A6-0E70D5475728}" dt="2025-11-28T13:45:40.149" v="42" actId="20577"/>
        <pc:sldMkLst>
          <pc:docMk/>
          <pc:sldMk cId="0" sldId="264"/>
        </pc:sldMkLst>
        <pc:spChg chg="mod">
          <ac:chgData name="Langille, Nathan (EECD/EDPE)" userId="652ef001-fe18-4fbd-ae03-c3d9e946a4dc" providerId="ADAL" clId="{27345AA1-05E6-4B4C-95A6-0E70D5475728}" dt="2025-11-28T13:45:40.149" v="42" actId="20577"/>
          <ac:spMkLst>
            <pc:docMk/>
            <pc:sldMk cId="0" sldId="264"/>
            <ac:spMk id="3" creationId="{00000000-0000-0000-0000-000000000000}"/>
          </ac:spMkLst>
        </pc:spChg>
      </pc:sldChg>
      <pc:sldChg chg="addSp delSp modSp mod">
        <pc:chgData name="Langille, Nathan (EECD/EDPE)" userId="652ef001-fe18-4fbd-ae03-c3d9e946a4dc" providerId="ADAL" clId="{27345AA1-05E6-4B4C-95A6-0E70D5475728}" dt="2025-11-28T13:43:12.263" v="35" actId="1076"/>
        <pc:sldMkLst>
          <pc:docMk/>
          <pc:sldMk cId="0" sldId="265"/>
        </pc:sldMkLst>
        <pc:spChg chg="mod">
          <ac:chgData name="Langille, Nathan (EECD/EDPE)" userId="652ef001-fe18-4fbd-ae03-c3d9e946a4dc" providerId="ADAL" clId="{27345AA1-05E6-4B4C-95A6-0E70D5475728}" dt="2025-11-28T13:42:48.240" v="34" actId="1076"/>
          <ac:spMkLst>
            <pc:docMk/>
            <pc:sldMk cId="0" sldId="265"/>
            <ac:spMk id="2" creationId="{00000000-0000-0000-0000-000000000000}"/>
          </ac:spMkLst>
        </pc:spChg>
        <pc:spChg chg="mod">
          <ac:chgData name="Langille, Nathan (EECD/EDPE)" userId="652ef001-fe18-4fbd-ae03-c3d9e946a4dc" providerId="ADAL" clId="{27345AA1-05E6-4B4C-95A6-0E70D5475728}" dt="2025-11-28T13:42:25.449" v="29" actId="1076"/>
          <ac:spMkLst>
            <pc:docMk/>
            <pc:sldMk cId="0" sldId="265"/>
            <ac:spMk id="5" creationId="{00000000-0000-0000-0000-000000000000}"/>
          </ac:spMkLst>
        </pc:spChg>
        <pc:spChg chg="del">
          <ac:chgData name="Langille, Nathan (EECD/EDPE)" userId="652ef001-fe18-4fbd-ae03-c3d9e946a4dc" providerId="ADAL" clId="{27345AA1-05E6-4B4C-95A6-0E70D5475728}" dt="2025-11-28T13:41:45.220" v="22" actId="21"/>
          <ac:spMkLst>
            <pc:docMk/>
            <pc:sldMk cId="0" sldId="265"/>
            <ac:spMk id="6" creationId="{00000000-0000-0000-0000-000000000000}"/>
          </ac:spMkLst>
        </pc:spChg>
        <pc:spChg chg="mod">
          <ac:chgData name="Langille, Nathan (EECD/EDPE)" userId="652ef001-fe18-4fbd-ae03-c3d9e946a4dc" providerId="ADAL" clId="{27345AA1-05E6-4B4C-95A6-0E70D5475728}" dt="2025-11-28T13:42:10.565" v="26" actId="1076"/>
          <ac:spMkLst>
            <pc:docMk/>
            <pc:sldMk cId="0" sldId="265"/>
            <ac:spMk id="7" creationId="{00000000-0000-0000-0000-000000000000}"/>
          </ac:spMkLst>
        </pc:spChg>
        <pc:spChg chg="mod">
          <ac:chgData name="Langille, Nathan (EECD/EDPE)" userId="652ef001-fe18-4fbd-ae03-c3d9e946a4dc" providerId="ADAL" clId="{27345AA1-05E6-4B4C-95A6-0E70D5475728}" dt="2025-11-28T13:43:12.263" v="35" actId="1076"/>
          <ac:spMkLst>
            <pc:docMk/>
            <pc:sldMk cId="0" sldId="265"/>
            <ac:spMk id="8" creationId="{00000000-0000-0000-0000-000000000000}"/>
          </ac:spMkLst>
        </pc:spChg>
        <pc:picChg chg="add mod">
          <ac:chgData name="Langille, Nathan (EECD/EDPE)" userId="652ef001-fe18-4fbd-ae03-c3d9e946a4dc" providerId="ADAL" clId="{27345AA1-05E6-4B4C-95A6-0E70D5475728}" dt="2025-11-28T13:42:43.778" v="33" actId="1076"/>
          <ac:picMkLst>
            <pc:docMk/>
            <pc:sldMk cId="0" sldId="265"/>
            <ac:picMk id="9" creationId="{1C210859-BEBA-23AE-1F79-7420B996EB3C}"/>
          </ac:picMkLst>
        </pc:picChg>
      </pc:sldChg>
      <pc:sldChg chg="modSp mod">
        <pc:chgData name="Langille, Nathan (EECD/EDPE)" userId="652ef001-fe18-4fbd-ae03-c3d9e946a4dc" providerId="ADAL" clId="{27345AA1-05E6-4B4C-95A6-0E70D5475728}" dt="2025-11-28T13:43:44.187" v="40" actId="1076"/>
        <pc:sldMkLst>
          <pc:docMk/>
          <pc:sldMk cId="0" sldId="266"/>
        </pc:sldMkLst>
        <pc:spChg chg="mod">
          <ac:chgData name="Langille, Nathan (EECD/EDPE)" userId="652ef001-fe18-4fbd-ae03-c3d9e946a4dc" providerId="ADAL" clId="{27345AA1-05E6-4B4C-95A6-0E70D5475728}" dt="2025-11-28T13:43:44.187" v="40" actId="1076"/>
          <ac:spMkLst>
            <pc:docMk/>
            <pc:sldMk cId="0" sldId="266"/>
            <ac:spMk id="2" creationId="{00000000-0000-0000-0000-000000000000}"/>
          </ac:spMkLst>
        </pc:spChg>
        <pc:spChg chg="mod">
          <ac:chgData name="Langille, Nathan (EECD/EDPE)" userId="652ef001-fe18-4fbd-ae03-c3d9e946a4dc" providerId="ADAL" clId="{27345AA1-05E6-4B4C-95A6-0E70D5475728}" dt="2025-11-28T13:43:27.838" v="37" actId="1076"/>
          <ac:spMkLst>
            <pc:docMk/>
            <pc:sldMk cId="0" sldId="266"/>
            <ac:spMk id="4" creationId="{00000000-0000-0000-0000-000000000000}"/>
          </ac:spMkLst>
        </pc:spChg>
      </pc:sldChg>
      <pc:sldChg chg="modSp mod">
        <pc:chgData name="Langille, Nathan (EECD/EDPE)" userId="652ef001-fe18-4fbd-ae03-c3d9e946a4dc" providerId="ADAL" clId="{27345AA1-05E6-4B4C-95A6-0E70D5475728}" dt="2025-11-28T13:43:37.837" v="39" actId="1076"/>
        <pc:sldMkLst>
          <pc:docMk/>
          <pc:sldMk cId="0" sldId="267"/>
        </pc:sldMkLst>
        <pc:spChg chg="mod">
          <ac:chgData name="Langille, Nathan (EECD/EDPE)" userId="652ef001-fe18-4fbd-ae03-c3d9e946a4dc" providerId="ADAL" clId="{27345AA1-05E6-4B4C-95A6-0E70D5475728}" dt="2025-11-28T13:43:37.837" v="39" actId="1076"/>
          <ac:spMkLst>
            <pc:docMk/>
            <pc:sldMk cId="0" sldId="267"/>
            <ac:spMk id="4" creationId="{00000000-0000-0000-0000-000000000000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3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svg"/><Relationship Id="rId9" Type="http://schemas.openxmlformats.org/officeDocument/2006/relationships/image" Target="../media/image12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6.png"/><Relationship Id="rId7" Type="http://schemas.openxmlformats.org/officeDocument/2006/relationships/image" Target="../media/image14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8.png"/><Relationship Id="rId4" Type="http://schemas.openxmlformats.org/officeDocument/2006/relationships/image" Target="../media/image7.svg"/><Relationship Id="rId9" Type="http://schemas.openxmlformats.org/officeDocument/2006/relationships/image" Target="../media/image16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6.png"/><Relationship Id="rId7" Type="http://schemas.openxmlformats.org/officeDocument/2006/relationships/image" Target="../media/image18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8.png"/><Relationship Id="rId4" Type="http://schemas.openxmlformats.org/officeDocument/2006/relationships/image" Target="../media/image7.svg"/><Relationship Id="rId9" Type="http://schemas.openxmlformats.org/officeDocument/2006/relationships/image" Target="../media/image20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18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CD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2987001"/>
            <a:ext cx="6451238" cy="4389198"/>
          </a:xfrm>
          <a:custGeom>
            <a:avLst/>
            <a:gdLst/>
            <a:ahLst/>
            <a:cxnLst/>
            <a:rect l="l" t="t" r="r" b="b"/>
            <a:pathLst>
              <a:path w="6451238" h="4389198">
                <a:moveTo>
                  <a:pt x="0" y="0"/>
                </a:moveTo>
                <a:lnTo>
                  <a:pt x="6451238" y="0"/>
                </a:lnTo>
                <a:lnTo>
                  <a:pt x="6451238" y="4389198"/>
                </a:lnTo>
                <a:lnTo>
                  <a:pt x="0" y="438919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1981200" y="145346"/>
            <a:ext cx="13669640" cy="46533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618"/>
              </a:lnSpc>
            </a:pPr>
            <a:r>
              <a:rPr lang="en-US" sz="13299" dirty="0">
                <a:solidFill>
                  <a:srgbClr val="000000"/>
                </a:solidFill>
                <a:latin typeface="Barriecito"/>
                <a:ea typeface="Barriecito"/>
                <a:cs typeface="Barriecito"/>
                <a:sym typeface="Barriecito"/>
              </a:rPr>
              <a:t>From Farm to Fry:</a:t>
            </a:r>
          </a:p>
          <a:p>
            <a:pPr algn="ctr">
              <a:lnSpc>
                <a:spcPts val="18618"/>
              </a:lnSpc>
            </a:pPr>
            <a:endParaRPr lang="en-US" sz="13299" dirty="0">
              <a:solidFill>
                <a:srgbClr val="000000"/>
              </a:solidFill>
              <a:latin typeface="Barriecito"/>
              <a:ea typeface="Barriecito"/>
              <a:cs typeface="Barriecito"/>
              <a:sym typeface="Barriecito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8014668" y="3782701"/>
            <a:ext cx="2797797" cy="2797797"/>
          </a:xfrm>
          <a:custGeom>
            <a:avLst/>
            <a:gdLst/>
            <a:ahLst/>
            <a:cxnLst/>
            <a:rect l="l" t="t" r="r" b="b"/>
            <a:pathLst>
              <a:path w="2797797" h="2797797">
                <a:moveTo>
                  <a:pt x="0" y="0"/>
                </a:moveTo>
                <a:lnTo>
                  <a:pt x="2797798" y="0"/>
                </a:lnTo>
                <a:lnTo>
                  <a:pt x="2797798" y="2797798"/>
                </a:lnTo>
                <a:lnTo>
                  <a:pt x="0" y="279779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0812466" y="2764375"/>
            <a:ext cx="7132305" cy="4834449"/>
          </a:xfrm>
          <a:custGeom>
            <a:avLst/>
            <a:gdLst/>
            <a:ahLst/>
            <a:cxnLst/>
            <a:rect l="l" t="t" r="r" b="b"/>
            <a:pathLst>
              <a:path w="7132305" h="4834449">
                <a:moveTo>
                  <a:pt x="0" y="0"/>
                </a:moveTo>
                <a:lnTo>
                  <a:pt x="7132305" y="0"/>
                </a:lnTo>
                <a:lnTo>
                  <a:pt x="7132305" y="4834450"/>
                </a:lnTo>
                <a:lnTo>
                  <a:pt x="0" y="483445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4254319" y="7853045"/>
            <a:ext cx="9542209" cy="2433955"/>
          </a:xfrm>
          <a:custGeom>
            <a:avLst/>
            <a:gdLst/>
            <a:ahLst/>
            <a:cxnLst/>
            <a:rect l="l" t="t" r="r" b="b"/>
            <a:pathLst>
              <a:path w="9542209" h="2433955">
                <a:moveTo>
                  <a:pt x="0" y="0"/>
                </a:moveTo>
                <a:lnTo>
                  <a:pt x="9542209" y="0"/>
                </a:lnTo>
                <a:lnTo>
                  <a:pt x="9542209" y="2433955"/>
                </a:lnTo>
                <a:lnTo>
                  <a:pt x="0" y="243395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CD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163800" y="9274131"/>
            <a:ext cx="2797019" cy="713443"/>
          </a:xfrm>
          <a:custGeom>
            <a:avLst/>
            <a:gdLst/>
            <a:ahLst/>
            <a:cxnLst/>
            <a:rect l="l" t="t" r="r" b="b"/>
            <a:pathLst>
              <a:path w="2797019" h="713443">
                <a:moveTo>
                  <a:pt x="0" y="0"/>
                </a:moveTo>
                <a:lnTo>
                  <a:pt x="2797019" y="0"/>
                </a:lnTo>
                <a:lnTo>
                  <a:pt x="2797019" y="713443"/>
                </a:lnTo>
                <a:lnTo>
                  <a:pt x="0" y="71344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364839" y="305571"/>
            <a:ext cx="4252284" cy="1886951"/>
          </a:xfrm>
          <a:custGeom>
            <a:avLst/>
            <a:gdLst/>
            <a:ahLst/>
            <a:cxnLst/>
            <a:rect l="l" t="t" r="r" b="b"/>
            <a:pathLst>
              <a:path w="4252284" h="1886951">
                <a:moveTo>
                  <a:pt x="0" y="0"/>
                </a:moveTo>
                <a:lnTo>
                  <a:pt x="4252284" y="0"/>
                </a:lnTo>
                <a:lnTo>
                  <a:pt x="4252284" y="1886951"/>
                </a:lnTo>
                <a:lnTo>
                  <a:pt x="0" y="188695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2028634" y="305571"/>
            <a:ext cx="2230576" cy="1469392"/>
          </a:xfrm>
          <a:custGeom>
            <a:avLst/>
            <a:gdLst/>
            <a:ahLst/>
            <a:cxnLst/>
            <a:rect l="l" t="t" r="r" b="b"/>
            <a:pathLst>
              <a:path w="2230576" h="1469392">
                <a:moveTo>
                  <a:pt x="0" y="0"/>
                </a:moveTo>
                <a:lnTo>
                  <a:pt x="2230576" y="0"/>
                </a:lnTo>
                <a:lnTo>
                  <a:pt x="2230576" y="1469392"/>
                </a:lnTo>
                <a:lnTo>
                  <a:pt x="0" y="146939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2483489">
            <a:off x="936026" y="4895830"/>
            <a:ext cx="2739623" cy="2755528"/>
          </a:xfrm>
          <a:custGeom>
            <a:avLst/>
            <a:gdLst/>
            <a:ahLst/>
            <a:cxnLst/>
            <a:rect l="l" t="t" r="r" b="b"/>
            <a:pathLst>
              <a:path w="3479144" h="3335629">
                <a:moveTo>
                  <a:pt x="0" y="0"/>
                </a:moveTo>
                <a:lnTo>
                  <a:pt x="3479144" y="0"/>
                </a:lnTo>
                <a:lnTo>
                  <a:pt x="3479144" y="3335629"/>
                </a:lnTo>
                <a:lnTo>
                  <a:pt x="0" y="333562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5150011" y="408746"/>
            <a:ext cx="7987977" cy="27324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910"/>
              </a:lnSpc>
            </a:pPr>
            <a:r>
              <a:rPr lang="en-US" sz="7793" dirty="0">
                <a:solidFill>
                  <a:srgbClr val="000000"/>
                </a:solidFill>
                <a:latin typeface="Barriecito"/>
                <a:ea typeface="Barriecito"/>
                <a:cs typeface="Barriecito"/>
                <a:sym typeface="Barriecito"/>
              </a:rPr>
              <a:t>From Farm to Fry</a:t>
            </a:r>
          </a:p>
          <a:p>
            <a:pPr algn="ctr">
              <a:lnSpc>
                <a:spcPts val="10910"/>
              </a:lnSpc>
            </a:pPr>
            <a:endParaRPr lang="en-US" sz="7793" dirty="0">
              <a:solidFill>
                <a:srgbClr val="000000"/>
              </a:solidFill>
              <a:latin typeface="Barriecito"/>
              <a:ea typeface="Barriecito"/>
              <a:cs typeface="Barriecito"/>
              <a:sym typeface="Barriecito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528457" y="3940244"/>
            <a:ext cx="3554760" cy="7880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39"/>
              </a:lnSpc>
            </a:pPr>
            <a:r>
              <a:rPr lang="en-US" sz="4599" b="1" dirty="0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Challenge #2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C210859-BEBA-23AE-1F79-7420B996EB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52995" y="2325452"/>
            <a:ext cx="9382007" cy="711517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CD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316200" y="9267986"/>
            <a:ext cx="2797019" cy="713443"/>
          </a:xfrm>
          <a:custGeom>
            <a:avLst/>
            <a:gdLst/>
            <a:ahLst/>
            <a:cxnLst/>
            <a:rect l="l" t="t" r="r" b="b"/>
            <a:pathLst>
              <a:path w="2797019" h="713443">
                <a:moveTo>
                  <a:pt x="0" y="0"/>
                </a:moveTo>
                <a:lnTo>
                  <a:pt x="2797019" y="0"/>
                </a:lnTo>
                <a:lnTo>
                  <a:pt x="2797019" y="713443"/>
                </a:lnTo>
                <a:lnTo>
                  <a:pt x="0" y="71344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364839" y="305571"/>
            <a:ext cx="4252284" cy="1886951"/>
          </a:xfrm>
          <a:custGeom>
            <a:avLst/>
            <a:gdLst/>
            <a:ahLst/>
            <a:cxnLst/>
            <a:rect l="l" t="t" r="r" b="b"/>
            <a:pathLst>
              <a:path w="4252284" h="1886951">
                <a:moveTo>
                  <a:pt x="0" y="0"/>
                </a:moveTo>
                <a:lnTo>
                  <a:pt x="4252284" y="0"/>
                </a:lnTo>
                <a:lnTo>
                  <a:pt x="4252284" y="1886951"/>
                </a:lnTo>
                <a:lnTo>
                  <a:pt x="0" y="188695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4923162" y="656653"/>
            <a:ext cx="7910248" cy="27324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910"/>
              </a:lnSpc>
            </a:pPr>
            <a:r>
              <a:rPr lang="en-US" sz="7793" dirty="0">
                <a:solidFill>
                  <a:srgbClr val="000000"/>
                </a:solidFill>
                <a:latin typeface="Barriecito"/>
                <a:ea typeface="Barriecito"/>
                <a:cs typeface="Barriecito"/>
                <a:sym typeface="Barriecito"/>
              </a:rPr>
              <a:t>From Farm to Fry</a:t>
            </a:r>
          </a:p>
          <a:p>
            <a:pPr algn="ctr">
              <a:lnSpc>
                <a:spcPts val="10910"/>
              </a:lnSpc>
            </a:pPr>
            <a:endParaRPr lang="en-US" sz="7793" dirty="0">
              <a:solidFill>
                <a:srgbClr val="000000"/>
              </a:solidFill>
              <a:latin typeface="Barriecito"/>
              <a:ea typeface="Barriecito"/>
              <a:cs typeface="Barriecito"/>
              <a:sym typeface="Barriecito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014487" y="4585652"/>
            <a:ext cx="16259026" cy="14109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479"/>
              </a:lnSpc>
            </a:pPr>
            <a:r>
              <a:rPr lang="en-US" sz="8199" b="1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Why does Quality Control matter?</a:t>
            </a:r>
          </a:p>
        </p:txBody>
      </p:sp>
      <p:sp>
        <p:nvSpPr>
          <p:cNvPr id="6" name="Freeform 6"/>
          <p:cNvSpPr/>
          <p:nvPr/>
        </p:nvSpPr>
        <p:spPr>
          <a:xfrm>
            <a:off x="2028634" y="305571"/>
            <a:ext cx="2230576" cy="1469392"/>
          </a:xfrm>
          <a:custGeom>
            <a:avLst/>
            <a:gdLst/>
            <a:ahLst/>
            <a:cxnLst/>
            <a:rect l="l" t="t" r="r" b="b"/>
            <a:pathLst>
              <a:path w="2230576" h="1469392">
                <a:moveTo>
                  <a:pt x="0" y="0"/>
                </a:moveTo>
                <a:lnTo>
                  <a:pt x="2230576" y="0"/>
                </a:lnTo>
                <a:lnTo>
                  <a:pt x="2230576" y="1469392"/>
                </a:lnTo>
                <a:lnTo>
                  <a:pt x="0" y="146939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CD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760990" y="6295274"/>
            <a:ext cx="9418996" cy="2402526"/>
          </a:xfrm>
          <a:custGeom>
            <a:avLst/>
            <a:gdLst/>
            <a:ahLst/>
            <a:cxnLst/>
            <a:rect l="l" t="t" r="r" b="b"/>
            <a:pathLst>
              <a:path w="9418996" h="2402526">
                <a:moveTo>
                  <a:pt x="0" y="0"/>
                </a:moveTo>
                <a:lnTo>
                  <a:pt x="9418996" y="0"/>
                </a:lnTo>
                <a:lnTo>
                  <a:pt x="9418996" y="2402526"/>
                </a:lnTo>
                <a:lnTo>
                  <a:pt x="0" y="240252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364839" y="305571"/>
            <a:ext cx="4252284" cy="1886951"/>
          </a:xfrm>
          <a:custGeom>
            <a:avLst/>
            <a:gdLst/>
            <a:ahLst/>
            <a:cxnLst/>
            <a:rect l="l" t="t" r="r" b="b"/>
            <a:pathLst>
              <a:path w="4252284" h="1886951">
                <a:moveTo>
                  <a:pt x="0" y="0"/>
                </a:moveTo>
                <a:lnTo>
                  <a:pt x="4252284" y="0"/>
                </a:lnTo>
                <a:lnTo>
                  <a:pt x="4252284" y="1886951"/>
                </a:lnTo>
                <a:lnTo>
                  <a:pt x="0" y="188695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5188876" y="553906"/>
            <a:ext cx="7910248" cy="27324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910"/>
              </a:lnSpc>
            </a:pPr>
            <a:r>
              <a:rPr lang="en-US" sz="7793" dirty="0">
                <a:solidFill>
                  <a:srgbClr val="000000"/>
                </a:solidFill>
                <a:latin typeface="Barriecito"/>
                <a:ea typeface="Barriecito"/>
                <a:cs typeface="Barriecito"/>
                <a:sym typeface="Barriecito"/>
              </a:rPr>
              <a:t>From Farm to Fry</a:t>
            </a:r>
          </a:p>
          <a:p>
            <a:pPr algn="ctr">
              <a:lnSpc>
                <a:spcPts val="10910"/>
              </a:lnSpc>
            </a:pPr>
            <a:endParaRPr lang="en-US" sz="7793" dirty="0">
              <a:solidFill>
                <a:srgbClr val="000000"/>
              </a:solidFill>
              <a:latin typeface="Barriecito"/>
              <a:ea typeface="Barriecito"/>
              <a:cs typeface="Barriecito"/>
              <a:sym typeface="Barriecito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5272352" y="3567312"/>
            <a:ext cx="8214568" cy="2166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638"/>
              </a:lnSpc>
            </a:pPr>
            <a:r>
              <a:rPr lang="en-US" sz="12598" b="1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Thank You!</a:t>
            </a:r>
          </a:p>
        </p:txBody>
      </p:sp>
      <p:sp>
        <p:nvSpPr>
          <p:cNvPr id="6" name="Freeform 6"/>
          <p:cNvSpPr/>
          <p:nvPr/>
        </p:nvSpPr>
        <p:spPr>
          <a:xfrm>
            <a:off x="2056895" y="294004"/>
            <a:ext cx="2230576" cy="1469392"/>
          </a:xfrm>
          <a:custGeom>
            <a:avLst/>
            <a:gdLst/>
            <a:ahLst/>
            <a:cxnLst/>
            <a:rect l="l" t="t" r="r" b="b"/>
            <a:pathLst>
              <a:path w="2230576" h="1469392">
                <a:moveTo>
                  <a:pt x="0" y="0"/>
                </a:moveTo>
                <a:lnTo>
                  <a:pt x="2230576" y="0"/>
                </a:lnTo>
                <a:lnTo>
                  <a:pt x="2230576" y="1469392"/>
                </a:lnTo>
                <a:lnTo>
                  <a:pt x="0" y="146939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CD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490981" y="9573557"/>
            <a:ext cx="2797019" cy="713443"/>
          </a:xfrm>
          <a:custGeom>
            <a:avLst/>
            <a:gdLst/>
            <a:ahLst/>
            <a:cxnLst/>
            <a:rect l="l" t="t" r="r" b="b"/>
            <a:pathLst>
              <a:path w="2797019" h="713443">
                <a:moveTo>
                  <a:pt x="0" y="0"/>
                </a:moveTo>
                <a:lnTo>
                  <a:pt x="2797019" y="0"/>
                </a:lnTo>
                <a:lnTo>
                  <a:pt x="2797019" y="713443"/>
                </a:lnTo>
                <a:lnTo>
                  <a:pt x="0" y="71344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5400000">
            <a:off x="6066479" y="6666759"/>
            <a:ext cx="6057576" cy="469462"/>
          </a:xfrm>
          <a:custGeom>
            <a:avLst/>
            <a:gdLst/>
            <a:ahLst/>
            <a:cxnLst/>
            <a:rect l="l" t="t" r="r" b="b"/>
            <a:pathLst>
              <a:path w="6057576" h="469462">
                <a:moveTo>
                  <a:pt x="0" y="0"/>
                </a:moveTo>
                <a:lnTo>
                  <a:pt x="6057576" y="0"/>
                </a:lnTo>
                <a:lnTo>
                  <a:pt x="6057576" y="469463"/>
                </a:lnTo>
                <a:lnTo>
                  <a:pt x="0" y="46946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5028724" y="514350"/>
            <a:ext cx="2230576" cy="1469392"/>
          </a:xfrm>
          <a:custGeom>
            <a:avLst/>
            <a:gdLst/>
            <a:ahLst/>
            <a:cxnLst/>
            <a:rect l="l" t="t" r="r" b="b"/>
            <a:pathLst>
              <a:path w="2230576" h="1469392">
                <a:moveTo>
                  <a:pt x="0" y="0"/>
                </a:moveTo>
                <a:lnTo>
                  <a:pt x="2230576" y="0"/>
                </a:lnTo>
                <a:lnTo>
                  <a:pt x="2230576" y="1469392"/>
                </a:lnTo>
                <a:lnTo>
                  <a:pt x="0" y="14693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2925100" y="5285454"/>
            <a:ext cx="2187029" cy="2746662"/>
          </a:xfrm>
          <a:custGeom>
            <a:avLst/>
            <a:gdLst/>
            <a:ahLst/>
            <a:cxnLst/>
            <a:rect l="l" t="t" r="r" b="b"/>
            <a:pathLst>
              <a:path w="2187029" h="2746662">
                <a:moveTo>
                  <a:pt x="0" y="0"/>
                </a:moveTo>
                <a:lnTo>
                  <a:pt x="2187029" y="0"/>
                </a:lnTo>
                <a:lnTo>
                  <a:pt x="2187029" y="2746661"/>
                </a:lnTo>
                <a:lnTo>
                  <a:pt x="0" y="274666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3350148" y="4996807"/>
            <a:ext cx="1678575" cy="2734949"/>
          </a:xfrm>
          <a:custGeom>
            <a:avLst/>
            <a:gdLst/>
            <a:ahLst/>
            <a:cxnLst/>
            <a:rect l="l" t="t" r="r" b="b"/>
            <a:pathLst>
              <a:path w="1678575" h="2734949">
                <a:moveTo>
                  <a:pt x="0" y="0"/>
                </a:moveTo>
                <a:lnTo>
                  <a:pt x="1678576" y="0"/>
                </a:lnTo>
                <a:lnTo>
                  <a:pt x="1678576" y="2734949"/>
                </a:lnTo>
                <a:lnTo>
                  <a:pt x="0" y="273494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4018615" y="-152400"/>
            <a:ext cx="9683842" cy="26504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602"/>
              </a:lnSpc>
            </a:pPr>
            <a:r>
              <a:rPr lang="en-US" sz="7573">
                <a:solidFill>
                  <a:srgbClr val="000000"/>
                </a:solidFill>
                <a:latin typeface="Barriecito"/>
                <a:ea typeface="Barriecito"/>
                <a:cs typeface="Barriecito"/>
                <a:sym typeface="Barriecito"/>
              </a:rPr>
              <a:t>From Farm to Fry Trivia</a:t>
            </a:r>
          </a:p>
          <a:p>
            <a:pPr algn="ctr">
              <a:lnSpc>
                <a:spcPts val="10602"/>
              </a:lnSpc>
            </a:pPr>
            <a:endParaRPr lang="en-US" sz="7573">
              <a:solidFill>
                <a:srgbClr val="000000"/>
              </a:solidFill>
              <a:latin typeface="Barriecito"/>
              <a:ea typeface="Barriecito"/>
              <a:cs typeface="Barriecito"/>
              <a:sym typeface="Barriecito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-173506" y="1644486"/>
            <a:ext cx="18537546" cy="22282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59"/>
              </a:lnSpc>
            </a:pPr>
            <a:r>
              <a:rPr lang="en-US" sz="6399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Potatoes are the world’s third most important food crop.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925100" y="3470258"/>
            <a:ext cx="2187029" cy="15265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459"/>
              </a:lnSpc>
            </a:pPr>
            <a:r>
              <a:rPr lang="en-US" sz="8899">
                <a:solidFill>
                  <a:srgbClr val="000000"/>
                </a:solidFill>
                <a:latin typeface="Barriecito"/>
                <a:ea typeface="Barriecito"/>
                <a:cs typeface="Barriecito"/>
                <a:sym typeface="Barriecito"/>
              </a:rPr>
              <a:t>True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2930225" y="3470258"/>
            <a:ext cx="2492276" cy="15265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459"/>
              </a:lnSpc>
            </a:pPr>
            <a:r>
              <a:rPr lang="en-US" sz="8899">
                <a:solidFill>
                  <a:srgbClr val="000000"/>
                </a:solidFill>
                <a:latin typeface="Barriecito"/>
                <a:ea typeface="Barriecito"/>
                <a:cs typeface="Barriecito"/>
                <a:sym typeface="Barriecito"/>
              </a:rPr>
              <a:t>False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964191" y="8194040"/>
            <a:ext cx="4108847" cy="1045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40"/>
              </a:lnSpc>
            </a:pPr>
            <a:r>
              <a:rPr lang="en-US" sz="6100">
                <a:solidFill>
                  <a:srgbClr val="000000"/>
                </a:solidFill>
                <a:latin typeface="Barriecito"/>
                <a:ea typeface="Barriecito"/>
                <a:cs typeface="Barriecito"/>
                <a:sym typeface="Barriecito"/>
              </a:rPr>
              <a:t>Toe Touches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1729546" y="8060826"/>
            <a:ext cx="4720084" cy="1045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40"/>
              </a:lnSpc>
            </a:pPr>
            <a:r>
              <a:rPr lang="en-US" sz="6100">
                <a:solidFill>
                  <a:srgbClr val="000000"/>
                </a:solidFill>
                <a:latin typeface="Barriecito"/>
                <a:ea typeface="Barriecito"/>
                <a:cs typeface="Barriecito"/>
                <a:sym typeface="Barriecito"/>
              </a:rPr>
              <a:t>Side Stretches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CD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490981" y="9573557"/>
            <a:ext cx="2797019" cy="713443"/>
          </a:xfrm>
          <a:custGeom>
            <a:avLst/>
            <a:gdLst/>
            <a:ahLst/>
            <a:cxnLst/>
            <a:rect l="l" t="t" r="r" b="b"/>
            <a:pathLst>
              <a:path w="2797019" h="713443">
                <a:moveTo>
                  <a:pt x="0" y="0"/>
                </a:moveTo>
                <a:lnTo>
                  <a:pt x="2797019" y="0"/>
                </a:lnTo>
                <a:lnTo>
                  <a:pt x="2797019" y="713443"/>
                </a:lnTo>
                <a:lnTo>
                  <a:pt x="0" y="71344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5028724" y="514350"/>
            <a:ext cx="2230576" cy="1469392"/>
          </a:xfrm>
          <a:custGeom>
            <a:avLst/>
            <a:gdLst/>
            <a:ahLst/>
            <a:cxnLst/>
            <a:rect l="l" t="t" r="r" b="b"/>
            <a:pathLst>
              <a:path w="2230576" h="1469392">
                <a:moveTo>
                  <a:pt x="0" y="0"/>
                </a:moveTo>
                <a:lnTo>
                  <a:pt x="2230576" y="0"/>
                </a:lnTo>
                <a:lnTo>
                  <a:pt x="2230576" y="1469392"/>
                </a:lnTo>
                <a:lnTo>
                  <a:pt x="0" y="146939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3277150" y="5601193"/>
            <a:ext cx="2187029" cy="2746662"/>
          </a:xfrm>
          <a:custGeom>
            <a:avLst/>
            <a:gdLst/>
            <a:ahLst/>
            <a:cxnLst/>
            <a:rect l="l" t="t" r="r" b="b"/>
            <a:pathLst>
              <a:path w="2187029" h="2746662">
                <a:moveTo>
                  <a:pt x="0" y="0"/>
                </a:moveTo>
                <a:lnTo>
                  <a:pt x="2187030" y="0"/>
                </a:lnTo>
                <a:lnTo>
                  <a:pt x="2187030" y="2746661"/>
                </a:lnTo>
                <a:lnTo>
                  <a:pt x="0" y="274666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4018615" y="-152400"/>
            <a:ext cx="9683842" cy="26504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602"/>
              </a:lnSpc>
            </a:pPr>
            <a:r>
              <a:rPr lang="en-US" sz="7573">
                <a:solidFill>
                  <a:srgbClr val="000000"/>
                </a:solidFill>
                <a:latin typeface="Barriecito"/>
                <a:ea typeface="Barriecito"/>
                <a:cs typeface="Barriecito"/>
                <a:sym typeface="Barriecito"/>
              </a:rPr>
              <a:t>From Farm to Fry Trivia</a:t>
            </a:r>
          </a:p>
          <a:p>
            <a:pPr algn="ctr">
              <a:lnSpc>
                <a:spcPts val="10602"/>
              </a:lnSpc>
            </a:pPr>
            <a:endParaRPr lang="en-US" sz="7573">
              <a:solidFill>
                <a:srgbClr val="000000"/>
              </a:solidFill>
              <a:latin typeface="Barriecito"/>
              <a:ea typeface="Barriecito"/>
              <a:cs typeface="Barriecito"/>
              <a:sym typeface="Barriecito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-173506" y="1634961"/>
            <a:ext cx="18537546" cy="22377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59"/>
              </a:lnSpc>
            </a:pPr>
            <a:r>
              <a:rPr lang="en-US" sz="6399" b="1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Potatoes are the world’s third most important food crop.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362935" y="3667396"/>
            <a:ext cx="3108618" cy="18332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978"/>
              </a:lnSpc>
            </a:pPr>
            <a:r>
              <a:rPr lang="en-US" sz="10699" dirty="0">
                <a:solidFill>
                  <a:srgbClr val="000000"/>
                </a:solidFill>
                <a:latin typeface="Barriecito"/>
                <a:ea typeface="Barriecito"/>
                <a:cs typeface="Barriecito"/>
                <a:sym typeface="Barriecito"/>
              </a:rPr>
              <a:t>True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316241" y="8425035"/>
            <a:ext cx="4108847" cy="1045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40"/>
              </a:lnSpc>
            </a:pPr>
            <a:r>
              <a:rPr lang="en-US" sz="6100">
                <a:solidFill>
                  <a:srgbClr val="000000"/>
                </a:solidFill>
                <a:latin typeface="Barriecito"/>
                <a:ea typeface="Barriecito"/>
                <a:cs typeface="Barriecito"/>
                <a:sym typeface="Barriecito"/>
              </a:rPr>
              <a:t>Toe Touches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9135667" y="5029200"/>
            <a:ext cx="7635180" cy="19893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50"/>
              </a:lnSpc>
            </a:pPr>
            <a:r>
              <a:rPr lang="en-US" sz="5679" dirty="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Potatoes are third, after </a:t>
            </a:r>
          </a:p>
          <a:p>
            <a:pPr algn="ctr">
              <a:lnSpc>
                <a:spcPts val="7950"/>
              </a:lnSpc>
            </a:pPr>
            <a:r>
              <a:rPr lang="en-US" sz="5679" dirty="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rice and wheat.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CD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490981" y="9573557"/>
            <a:ext cx="2797019" cy="713443"/>
          </a:xfrm>
          <a:custGeom>
            <a:avLst/>
            <a:gdLst/>
            <a:ahLst/>
            <a:cxnLst/>
            <a:rect l="l" t="t" r="r" b="b"/>
            <a:pathLst>
              <a:path w="2797019" h="713443">
                <a:moveTo>
                  <a:pt x="0" y="0"/>
                </a:moveTo>
                <a:lnTo>
                  <a:pt x="2797019" y="0"/>
                </a:lnTo>
                <a:lnTo>
                  <a:pt x="2797019" y="713443"/>
                </a:lnTo>
                <a:lnTo>
                  <a:pt x="0" y="71344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5400000">
            <a:off x="6066479" y="6666759"/>
            <a:ext cx="6057576" cy="469462"/>
          </a:xfrm>
          <a:custGeom>
            <a:avLst/>
            <a:gdLst/>
            <a:ahLst/>
            <a:cxnLst/>
            <a:rect l="l" t="t" r="r" b="b"/>
            <a:pathLst>
              <a:path w="6057576" h="469462">
                <a:moveTo>
                  <a:pt x="0" y="0"/>
                </a:moveTo>
                <a:lnTo>
                  <a:pt x="6057576" y="0"/>
                </a:lnTo>
                <a:lnTo>
                  <a:pt x="6057576" y="469463"/>
                </a:lnTo>
                <a:lnTo>
                  <a:pt x="0" y="46946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5028724" y="514350"/>
            <a:ext cx="2230576" cy="1469392"/>
          </a:xfrm>
          <a:custGeom>
            <a:avLst/>
            <a:gdLst/>
            <a:ahLst/>
            <a:cxnLst/>
            <a:rect l="l" t="t" r="r" b="b"/>
            <a:pathLst>
              <a:path w="2230576" h="1469392">
                <a:moveTo>
                  <a:pt x="0" y="0"/>
                </a:moveTo>
                <a:lnTo>
                  <a:pt x="2230576" y="0"/>
                </a:lnTo>
                <a:lnTo>
                  <a:pt x="2230576" y="1469392"/>
                </a:lnTo>
                <a:lnTo>
                  <a:pt x="0" y="14693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2400099" y="5080833"/>
            <a:ext cx="3237033" cy="3237033"/>
          </a:xfrm>
          <a:custGeom>
            <a:avLst/>
            <a:gdLst/>
            <a:ahLst/>
            <a:cxnLst/>
            <a:rect l="l" t="t" r="r" b="b"/>
            <a:pathLst>
              <a:path w="3237033" h="3237033">
                <a:moveTo>
                  <a:pt x="0" y="0"/>
                </a:moveTo>
                <a:lnTo>
                  <a:pt x="3237032" y="0"/>
                </a:lnTo>
                <a:lnTo>
                  <a:pt x="3237032" y="3237032"/>
                </a:lnTo>
                <a:lnTo>
                  <a:pt x="0" y="323703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3127113" y="4996807"/>
            <a:ext cx="2098499" cy="3120444"/>
          </a:xfrm>
          <a:custGeom>
            <a:avLst/>
            <a:gdLst/>
            <a:ahLst/>
            <a:cxnLst/>
            <a:rect l="l" t="t" r="r" b="b"/>
            <a:pathLst>
              <a:path w="2098499" h="3120444">
                <a:moveTo>
                  <a:pt x="0" y="0"/>
                </a:moveTo>
                <a:lnTo>
                  <a:pt x="2098499" y="0"/>
                </a:lnTo>
                <a:lnTo>
                  <a:pt x="2098499" y="3120444"/>
                </a:lnTo>
                <a:lnTo>
                  <a:pt x="0" y="312044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4018615" y="-152400"/>
            <a:ext cx="9683842" cy="26504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602"/>
              </a:lnSpc>
            </a:pPr>
            <a:r>
              <a:rPr lang="en-US" sz="7573">
                <a:solidFill>
                  <a:srgbClr val="000000"/>
                </a:solidFill>
                <a:latin typeface="Barriecito"/>
                <a:ea typeface="Barriecito"/>
                <a:cs typeface="Barriecito"/>
                <a:sym typeface="Barriecito"/>
              </a:rPr>
              <a:t>From Farm to Fry Trivia</a:t>
            </a:r>
          </a:p>
          <a:p>
            <a:pPr algn="ctr">
              <a:lnSpc>
                <a:spcPts val="10602"/>
              </a:lnSpc>
            </a:pPr>
            <a:endParaRPr lang="en-US" sz="7573">
              <a:solidFill>
                <a:srgbClr val="000000"/>
              </a:solidFill>
              <a:latin typeface="Barriecito"/>
              <a:ea typeface="Barriecito"/>
              <a:cs typeface="Barriecito"/>
              <a:sym typeface="Barriecito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-173506" y="1644486"/>
            <a:ext cx="18537546" cy="22282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59"/>
              </a:lnSpc>
            </a:pPr>
            <a:r>
              <a:rPr lang="en-US" sz="6399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Potatoes are graded - just like us on a report card!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925100" y="3470258"/>
            <a:ext cx="2187029" cy="15265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459"/>
              </a:lnSpc>
            </a:pPr>
            <a:r>
              <a:rPr lang="en-US" sz="8899">
                <a:solidFill>
                  <a:srgbClr val="000000"/>
                </a:solidFill>
                <a:latin typeface="Barriecito"/>
                <a:ea typeface="Barriecito"/>
                <a:cs typeface="Barriecito"/>
                <a:sym typeface="Barriecito"/>
              </a:rPr>
              <a:t>True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2930225" y="3470258"/>
            <a:ext cx="2492276" cy="15265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459"/>
              </a:lnSpc>
            </a:pPr>
            <a:r>
              <a:rPr lang="en-US" sz="8899">
                <a:solidFill>
                  <a:srgbClr val="000000"/>
                </a:solidFill>
                <a:latin typeface="Barriecito"/>
                <a:ea typeface="Barriecito"/>
                <a:cs typeface="Barriecito"/>
                <a:sym typeface="Barriecito"/>
              </a:rPr>
              <a:t>False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515996" y="8194040"/>
            <a:ext cx="5005239" cy="1045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40"/>
              </a:lnSpc>
            </a:pPr>
            <a:r>
              <a:rPr lang="en-US" sz="6100">
                <a:solidFill>
                  <a:srgbClr val="000000"/>
                </a:solidFill>
                <a:latin typeface="Barriecito"/>
                <a:ea typeface="Barriecito"/>
                <a:cs typeface="Barriecito"/>
                <a:sym typeface="Barriecito"/>
              </a:rPr>
              <a:t>Jumping Jacks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2625482" y="8353001"/>
            <a:ext cx="2797019" cy="10037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540"/>
              </a:lnSpc>
            </a:pPr>
            <a:r>
              <a:rPr lang="en-US" sz="6100" dirty="0">
                <a:solidFill>
                  <a:srgbClr val="000000"/>
                </a:solidFill>
                <a:latin typeface="Barriecito"/>
                <a:ea typeface="Barriecito"/>
                <a:cs typeface="Barriecito"/>
                <a:sym typeface="Barriecito"/>
              </a:rPr>
              <a:t>Lunges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CD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490981" y="9573557"/>
            <a:ext cx="2797019" cy="713443"/>
          </a:xfrm>
          <a:custGeom>
            <a:avLst/>
            <a:gdLst/>
            <a:ahLst/>
            <a:cxnLst/>
            <a:rect l="l" t="t" r="r" b="b"/>
            <a:pathLst>
              <a:path w="2797019" h="713443">
                <a:moveTo>
                  <a:pt x="0" y="0"/>
                </a:moveTo>
                <a:lnTo>
                  <a:pt x="2797019" y="0"/>
                </a:lnTo>
                <a:lnTo>
                  <a:pt x="2797019" y="713443"/>
                </a:lnTo>
                <a:lnTo>
                  <a:pt x="0" y="71344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5028724" y="514350"/>
            <a:ext cx="2230576" cy="1469392"/>
          </a:xfrm>
          <a:custGeom>
            <a:avLst/>
            <a:gdLst/>
            <a:ahLst/>
            <a:cxnLst/>
            <a:rect l="l" t="t" r="r" b="b"/>
            <a:pathLst>
              <a:path w="2230576" h="1469392">
                <a:moveTo>
                  <a:pt x="0" y="0"/>
                </a:moveTo>
                <a:lnTo>
                  <a:pt x="2230576" y="0"/>
                </a:lnTo>
                <a:lnTo>
                  <a:pt x="2230576" y="1469392"/>
                </a:lnTo>
                <a:lnTo>
                  <a:pt x="0" y="146939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4018615" y="-152400"/>
            <a:ext cx="9683842" cy="26504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602"/>
              </a:lnSpc>
            </a:pPr>
            <a:r>
              <a:rPr lang="en-US" sz="7573">
                <a:solidFill>
                  <a:srgbClr val="000000"/>
                </a:solidFill>
                <a:latin typeface="Barriecito"/>
                <a:ea typeface="Barriecito"/>
                <a:cs typeface="Barriecito"/>
                <a:sym typeface="Barriecito"/>
              </a:rPr>
              <a:t>From Farm to Fry Trivia</a:t>
            </a:r>
          </a:p>
          <a:p>
            <a:pPr algn="ctr">
              <a:lnSpc>
                <a:spcPts val="10602"/>
              </a:lnSpc>
            </a:pPr>
            <a:endParaRPr lang="en-US" sz="7573">
              <a:solidFill>
                <a:srgbClr val="000000"/>
              </a:solidFill>
              <a:latin typeface="Barriecito"/>
              <a:ea typeface="Barriecito"/>
              <a:cs typeface="Barriecito"/>
              <a:sym typeface="Barriecito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-173506" y="1634961"/>
            <a:ext cx="18537546" cy="22377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59"/>
              </a:lnSpc>
            </a:pPr>
            <a:r>
              <a:rPr lang="en-US" sz="6399" b="1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Potatoes are graded - just like us on a report card!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6996772" y="4322673"/>
            <a:ext cx="11291228" cy="40086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50"/>
              </a:lnSpc>
            </a:pPr>
            <a:r>
              <a:rPr lang="en-US" sz="5679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Potatoes are graded on size, shape, firmness, and without having blemishes or rotten spots. Grade 1 are the best!</a:t>
            </a:r>
          </a:p>
        </p:txBody>
      </p:sp>
      <p:sp>
        <p:nvSpPr>
          <p:cNvPr id="7" name="Freeform 7"/>
          <p:cNvSpPr/>
          <p:nvPr/>
        </p:nvSpPr>
        <p:spPr>
          <a:xfrm>
            <a:off x="2078290" y="4993487"/>
            <a:ext cx="3842942" cy="3842942"/>
          </a:xfrm>
          <a:custGeom>
            <a:avLst/>
            <a:gdLst/>
            <a:ahLst/>
            <a:cxnLst/>
            <a:rect l="l" t="t" r="r" b="b"/>
            <a:pathLst>
              <a:path w="3842942" h="3842942">
                <a:moveTo>
                  <a:pt x="0" y="0"/>
                </a:moveTo>
                <a:lnTo>
                  <a:pt x="3842941" y="0"/>
                </a:lnTo>
                <a:lnTo>
                  <a:pt x="3842941" y="3842942"/>
                </a:lnTo>
                <a:lnTo>
                  <a:pt x="0" y="384294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2701561" y="3084961"/>
            <a:ext cx="2596398" cy="18087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791"/>
              </a:lnSpc>
            </a:pPr>
            <a:r>
              <a:rPr lang="en-US" sz="10565">
                <a:solidFill>
                  <a:srgbClr val="000000"/>
                </a:solidFill>
                <a:latin typeface="Barriecito"/>
                <a:ea typeface="Barriecito"/>
                <a:cs typeface="Barriecito"/>
                <a:sym typeface="Barriecito"/>
              </a:rPr>
              <a:t>True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28700" y="8693554"/>
            <a:ext cx="5942121" cy="1236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138"/>
              </a:lnSpc>
            </a:pPr>
            <a:r>
              <a:rPr lang="en-US" sz="7241">
                <a:solidFill>
                  <a:srgbClr val="000000"/>
                </a:solidFill>
                <a:latin typeface="Barriecito"/>
                <a:ea typeface="Barriecito"/>
                <a:cs typeface="Barriecito"/>
                <a:sym typeface="Barriecito"/>
              </a:rPr>
              <a:t>Jumping Jacks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CD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490981" y="9573557"/>
            <a:ext cx="2797019" cy="713443"/>
          </a:xfrm>
          <a:custGeom>
            <a:avLst/>
            <a:gdLst/>
            <a:ahLst/>
            <a:cxnLst/>
            <a:rect l="l" t="t" r="r" b="b"/>
            <a:pathLst>
              <a:path w="2797019" h="713443">
                <a:moveTo>
                  <a:pt x="0" y="0"/>
                </a:moveTo>
                <a:lnTo>
                  <a:pt x="2797019" y="0"/>
                </a:lnTo>
                <a:lnTo>
                  <a:pt x="2797019" y="713443"/>
                </a:lnTo>
                <a:lnTo>
                  <a:pt x="0" y="71344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5400000">
            <a:off x="6066479" y="6666759"/>
            <a:ext cx="6057576" cy="469462"/>
          </a:xfrm>
          <a:custGeom>
            <a:avLst/>
            <a:gdLst/>
            <a:ahLst/>
            <a:cxnLst/>
            <a:rect l="l" t="t" r="r" b="b"/>
            <a:pathLst>
              <a:path w="6057576" h="469462">
                <a:moveTo>
                  <a:pt x="0" y="0"/>
                </a:moveTo>
                <a:lnTo>
                  <a:pt x="6057576" y="0"/>
                </a:lnTo>
                <a:lnTo>
                  <a:pt x="6057576" y="469463"/>
                </a:lnTo>
                <a:lnTo>
                  <a:pt x="0" y="46946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5028724" y="514350"/>
            <a:ext cx="2230576" cy="1469392"/>
          </a:xfrm>
          <a:custGeom>
            <a:avLst/>
            <a:gdLst/>
            <a:ahLst/>
            <a:cxnLst/>
            <a:rect l="l" t="t" r="r" b="b"/>
            <a:pathLst>
              <a:path w="2230576" h="1469392">
                <a:moveTo>
                  <a:pt x="0" y="0"/>
                </a:moveTo>
                <a:lnTo>
                  <a:pt x="2230576" y="0"/>
                </a:lnTo>
                <a:lnTo>
                  <a:pt x="2230576" y="1469392"/>
                </a:lnTo>
                <a:lnTo>
                  <a:pt x="0" y="14693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2010501" y="5116207"/>
            <a:ext cx="4016227" cy="2881643"/>
          </a:xfrm>
          <a:custGeom>
            <a:avLst/>
            <a:gdLst/>
            <a:ahLst/>
            <a:cxnLst/>
            <a:rect l="l" t="t" r="r" b="b"/>
            <a:pathLst>
              <a:path w="4016227" h="2881643">
                <a:moveTo>
                  <a:pt x="0" y="0"/>
                </a:moveTo>
                <a:lnTo>
                  <a:pt x="4016227" y="0"/>
                </a:lnTo>
                <a:lnTo>
                  <a:pt x="4016227" y="2881643"/>
                </a:lnTo>
                <a:lnTo>
                  <a:pt x="0" y="28816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1856817" y="5501307"/>
            <a:ext cx="4287195" cy="2111444"/>
          </a:xfrm>
          <a:custGeom>
            <a:avLst/>
            <a:gdLst/>
            <a:ahLst/>
            <a:cxnLst/>
            <a:rect l="l" t="t" r="r" b="b"/>
            <a:pathLst>
              <a:path w="4287195" h="2111444">
                <a:moveTo>
                  <a:pt x="0" y="0"/>
                </a:moveTo>
                <a:lnTo>
                  <a:pt x="4287195" y="0"/>
                </a:lnTo>
                <a:lnTo>
                  <a:pt x="4287195" y="2111444"/>
                </a:lnTo>
                <a:lnTo>
                  <a:pt x="0" y="211144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4018615" y="-152400"/>
            <a:ext cx="9683842" cy="26504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602"/>
              </a:lnSpc>
            </a:pPr>
            <a:r>
              <a:rPr lang="en-US" sz="7573">
                <a:solidFill>
                  <a:srgbClr val="000000"/>
                </a:solidFill>
                <a:latin typeface="Barriecito"/>
                <a:ea typeface="Barriecito"/>
                <a:cs typeface="Barriecito"/>
                <a:sym typeface="Barriecito"/>
              </a:rPr>
              <a:t>From Farm to Fry Trivia</a:t>
            </a:r>
          </a:p>
          <a:p>
            <a:pPr algn="ctr">
              <a:lnSpc>
                <a:spcPts val="10602"/>
              </a:lnSpc>
            </a:pPr>
            <a:endParaRPr lang="en-US" sz="7573">
              <a:solidFill>
                <a:srgbClr val="000000"/>
              </a:solidFill>
              <a:latin typeface="Barriecito"/>
              <a:ea typeface="Barriecito"/>
              <a:cs typeface="Barriecito"/>
              <a:sym typeface="Barriecito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-173506" y="1644486"/>
            <a:ext cx="18537546" cy="10947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59"/>
              </a:lnSpc>
            </a:pPr>
            <a:r>
              <a:rPr lang="en-US" sz="6399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Potatoes have eyebrows.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925100" y="3470258"/>
            <a:ext cx="2187029" cy="15265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459"/>
              </a:lnSpc>
            </a:pPr>
            <a:r>
              <a:rPr lang="en-US" sz="8899">
                <a:solidFill>
                  <a:srgbClr val="000000"/>
                </a:solidFill>
                <a:latin typeface="Barriecito"/>
                <a:ea typeface="Barriecito"/>
                <a:cs typeface="Barriecito"/>
                <a:sym typeface="Barriecito"/>
              </a:rPr>
              <a:t>True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2930225" y="3470258"/>
            <a:ext cx="2492276" cy="15265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459"/>
              </a:lnSpc>
            </a:pPr>
            <a:r>
              <a:rPr lang="en-US" sz="8899">
                <a:solidFill>
                  <a:srgbClr val="000000"/>
                </a:solidFill>
                <a:latin typeface="Barriecito"/>
                <a:ea typeface="Barriecito"/>
                <a:cs typeface="Barriecito"/>
                <a:sym typeface="Barriecito"/>
              </a:rPr>
              <a:t>False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462194" y="8194040"/>
            <a:ext cx="5112841" cy="1045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40"/>
              </a:lnSpc>
            </a:pPr>
            <a:r>
              <a:rPr lang="en-US" sz="6100">
                <a:solidFill>
                  <a:srgbClr val="000000"/>
                </a:solidFill>
                <a:latin typeface="Barriecito"/>
                <a:ea typeface="Barriecito"/>
                <a:cs typeface="Barriecito"/>
                <a:sym typeface="Barriecito"/>
              </a:rPr>
              <a:t>Jog on the Spot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2591336" y="8060826"/>
            <a:ext cx="2996505" cy="1045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40"/>
              </a:lnSpc>
            </a:pPr>
            <a:r>
              <a:rPr lang="en-US" sz="6100">
                <a:solidFill>
                  <a:srgbClr val="000000"/>
                </a:solidFill>
                <a:latin typeface="Barriecito"/>
                <a:ea typeface="Barriecito"/>
                <a:cs typeface="Barriecito"/>
                <a:sym typeface="Barriecito"/>
              </a:rPr>
              <a:t>Push Ups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CD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490981" y="9573557"/>
            <a:ext cx="2797019" cy="713443"/>
          </a:xfrm>
          <a:custGeom>
            <a:avLst/>
            <a:gdLst/>
            <a:ahLst/>
            <a:cxnLst/>
            <a:rect l="l" t="t" r="r" b="b"/>
            <a:pathLst>
              <a:path w="2797019" h="713443">
                <a:moveTo>
                  <a:pt x="0" y="0"/>
                </a:moveTo>
                <a:lnTo>
                  <a:pt x="2797019" y="0"/>
                </a:lnTo>
                <a:lnTo>
                  <a:pt x="2797019" y="713443"/>
                </a:lnTo>
                <a:lnTo>
                  <a:pt x="0" y="71344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512003" y="4783723"/>
            <a:ext cx="5013224" cy="3596988"/>
          </a:xfrm>
          <a:custGeom>
            <a:avLst/>
            <a:gdLst/>
            <a:ahLst/>
            <a:cxnLst/>
            <a:rect l="l" t="t" r="r" b="b"/>
            <a:pathLst>
              <a:path w="5013224" h="3596988">
                <a:moveTo>
                  <a:pt x="0" y="0"/>
                </a:moveTo>
                <a:lnTo>
                  <a:pt x="5013224" y="0"/>
                </a:lnTo>
                <a:lnTo>
                  <a:pt x="5013224" y="3596988"/>
                </a:lnTo>
                <a:lnTo>
                  <a:pt x="0" y="359698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3702457" y="228277"/>
            <a:ext cx="4501014" cy="4208696"/>
          </a:xfrm>
          <a:custGeom>
            <a:avLst/>
            <a:gdLst/>
            <a:ahLst/>
            <a:cxnLst/>
            <a:rect l="l" t="t" r="r" b="b"/>
            <a:pathLst>
              <a:path w="4501014" h="4208696">
                <a:moveTo>
                  <a:pt x="0" y="0"/>
                </a:moveTo>
                <a:lnTo>
                  <a:pt x="4501014" y="0"/>
                </a:lnTo>
                <a:lnTo>
                  <a:pt x="4501014" y="4208696"/>
                </a:lnTo>
                <a:lnTo>
                  <a:pt x="0" y="420869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67644" t="-10072" r="-31070" b="-8546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4018615" y="-152400"/>
            <a:ext cx="9683842" cy="26504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602"/>
              </a:lnSpc>
            </a:pPr>
            <a:r>
              <a:rPr lang="en-US" sz="7573">
                <a:solidFill>
                  <a:srgbClr val="000000"/>
                </a:solidFill>
                <a:latin typeface="Barriecito"/>
                <a:ea typeface="Barriecito"/>
                <a:cs typeface="Barriecito"/>
                <a:sym typeface="Barriecito"/>
              </a:rPr>
              <a:t>From Farm to Fry Trivia</a:t>
            </a:r>
          </a:p>
          <a:p>
            <a:pPr algn="ctr">
              <a:lnSpc>
                <a:spcPts val="10602"/>
              </a:lnSpc>
            </a:pPr>
            <a:endParaRPr lang="en-US" sz="7573">
              <a:solidFill>
                <a:srgbClr val="000000"/>
              </a:solidFill>
              <a:latin typeface="Barriecito"/>
              <a:ea typeface="Barriecito"/>
              <a:cs typeface="Barriecito"/>
              <a:sym typeface="Barriecito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-1278246" y="1438875"/>
            <a:ext cx="18537546" cy="11042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59"/>
              </a:lnSpc>
            </a:pPr>
            <a:r>
              <a:rPr lang="en-US" sz="6399" b="1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Potatoes have eyebrows.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996772" y="4322673"/>
            <a:ext cx="11291228" cy="50182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50"/>
              </a:lnSpc>
            </a:pPr>
            <a:r>
              <a:rPr lang="en-US" sz="5679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Potatoes have eyes - these are the beginnings of a new potato. Each of these eyes has an eyebrow. These tell us which way the potato is upside down or right-side up.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653644" y="2724115"/>
            <a:ext cx="2729942" cy="19105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552"/>
              </a:lnSpc>
            </a:pPr>
            <a:r>
              <a:rPr lang="en-US" sz="11108">
                <a:solidFill>
                  <a:srgbClr val="000000"/>
                </a:solidFill>
                <a:latin typeface="Barriecito"/>
                <a:ea typeface="Barriecito"/>
                <a:cs typeface="Barriecito"/>
                <a:sym typeface="Barriecito"/>
              </a:rPr>
              <a:t>True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27583" y="8637293"/>
            <a:ext cx="6382064" cy="12929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660"/>
              </a:lnSpc>
            </a:pPr>
            <a:r>
              <a:rPr lang="en-US" sz="7614">
                <a:solidFill>
                  <a:srgbClr val="000000"/>
                </a:solidFill>
                <a:latin typeface="Barriecito"/>
                <a:ea typeface="Barriecito"/>
                <a:cs typeface="Barriecito"/>
                <a:sym typeface="Barriecito"/>
              </a:rPr>
              <a:t>Jog on the Spot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CD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011400" y="9050291"/>
            <a:ext cx="2797019" cy="713443"/>
          </a:xfrm>
          <a:custGeom>
            <a:avLst/>
            <a:gdLst/>
            <a:ahLst/>
            <a:cxnLst/>
            <a:rect l="l" t="t" r="r" b="b"/>
            <a:pathLst>
              <a:path w="2797019" h="713443">
                <a:moveTo>
                  <a:pt x="0" y="0"/>
                </a:moveTo>
                <a:lnTo>
                  <a:pt x="2797019" y="0"/>
                </a:lnTo>
                <a:lnTo>
                  <a:pt x="2797019" y="713443"/>
                </a:lnTo>
                <a:lnTo>
                  <a:pt x="0" y="71344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364839" y="305571"/>
            <a:ext cx="4252284" cy="1886951"/>
          </a:xfrm>
          <a:custGeom>
            <a:avLst/>
            <a:gdLst/>
            <a:ahLst/>
            <a:cxnLst/>
            <a:rect l="l" t="t" r="r" b="b"/>
            <a:pathLst>
              <a:path w="4252284" h="1886951">
                <a:moveTo>
                  <a:pt x="0" y="0"/>
                </a:moveTo>
                <a:lnTo>
                  <a:pt x="4252284" y="0"/>
                </a:lnTo>
                <a:lnTo>
                  <a:pt x="4252284" y="1886951"/>
                </a:lnTo>
                <a:lnTo>
                  <a:pt x="0" y="188695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2028634" y="305571"/>
            <a:ext cx="2230576" cy="1469392"/>
          </a:xfrm>
          <a:custGeom>
            <a:avLst/>
            <a:gdLst/>
            <a:ahLst/>
            <a:cxnLst/>
            <a:rect l="l" t="t" r="r" b="b"/>
            <a:pathLst>
              <a:path w="2230576" h="1469392">
                <a:moveTo>
                  <a:pt x="0" y="0"/>
                </a:moveTo>
                <a:lnTo>
                  <a:pt x="2230576" y="0"/>
                </a:lnTo>
                <a:lnTo>
                  <a:pt x="2230576" y="1469392"/>
                </a:lnTo>
                <a:lnTo>
                  <a:pt x="0" y="146939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2483489">
            <a:off x="1078277" y="4750471"/>
            <a:ext cx="2487365" cy="2469998"/>
          </a:xfrm>
          <a:custGeom>
            <a:avLst/>
            <a:gdLst/>
            <a:ahLst/>
            <a:cxnLst/>
            <a:rect l="l" t="t" r="r" b="b"/>
            <a:pathLst>
              <a:path w="3479144" h="3335629">
                <a:moveTo>
                  <a:pt x="0" y="0"/>
                </a:moveTo>
                <a:lnTo>
                  <a:pt x="3479144" y="0"/>
                </a:lnTo>
                <a:lnTo>
                  <a:pt x="3479144" y="3335629"/>
                </a:lnTo>
                <a:lnTo>
                  <a:pt x="0" y="333562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5064889" y="408746"/>
            <a:ext cx="8092486" cy="27324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910"/>
              </a:lnSpc>
            </a:pPr>
            <a:r>
              <a:rPr lang="en-US" sz="7793" dirty="0">
                <a:solidFill>
                  <a:srgbClr val="000000"/>
                </a:solidFill>
                <a:latin typeface="Barriecito"/>
                <a:ea typeface="Barriecito"/>
                <a:cs typeface="Barriecito"/>
                <a:sym typeface="Barriecito"/>
              </a:rPr>
              <a:t>From Farm to Fry</a:t>
            </a:r>
          </a:p>
          <a:p>
            <a:pPr algn="ctr">
              <a:lnSpc>
                <a:spcPts val="10910"/>
              </a:lnSpc>
            </a:pPr>
            <a:endParaRPr lang="en-US" sz="7793" dirty="0">
              <a:solidFill>
                <a:srgbClr val="000000"/>
              </a:solidFill>
              <a:latin typeface="Barriecito"/>
              <a:ea typeface="Barriecito"/>
              <a:cs typeface="Barriecito"/>
              <a:sym typeface="Barriecito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633220" y="3614290"/>
            <a:ext cx="3427363" cy="7880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39"/>
              </a:lnSpc>
            </a:pPr>
            <a:r>
              <a:rPr lang="en-US" sz="4599" b="1" dirty="0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Challenge #1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544C110-A3AE-68EC-2457-C17EB76BFD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76506" y="2188835"/>
            <a:ext cx="9334987" cy="7218178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CD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1534952" y="872256"/>
            <a:ext cx="15218096" cy="8560179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6556291" y="0"/>
            <a:ext cx="5175418" cy="18588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04"/>
              </a:lnSpc>
            </a:pPr>
            <a:r>
              <a:rPr lang="en-US" sz="5288" dirty="0">
                <a:solidFill>
                  <a:srgbClr val="000000"/>
                </a:solidFill>
                <a:latin typeface="Barriecito"/>
                <a:ea typeface="Barriecito"/>
                <a:cs typeface="Barriecito"/>
                <a:sym typeface="Barriecito"/>
              </a:rPr>
              <a:t>From Farm to Fry</a:t>
            </a:r>
          </a:p>
          <a:p>
            <a:pPr algn="ctr">
              <a:lnSpc>
                <a:spcPts val="7404"/>
              </a:lnSpc>
            </a:pPr>
            <a:endParaRPr lang="en-US" sz="5288" dirty="0">
              <a:solidFill>
                <a:srgbClr val="000000"/>
              </a:solidFill>
              <a:latin typeface="Barriecito"/>
              <a:ea typeface="Barriecito"/>
              <a:cs typeface="Barriecito"/>
              <a:sym typeface="Barriecito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15490981" y="9573557"/>
            <a:ext cx="2797019" cy="713443"/>
          </a:xfrm>
          <a:custGeom>
            <a:avLst/>
            <a:gdLst/>
            <a:ahLst/>
            <a:cxnLst/>
            <a:rect l="l" t="t" r="r" b="b"/>
            <a:pathLst>
              <a:path w="2797019" h="713443">
                <a:moveTo>
                  <a:pt x="0" y="0"/>
                </a:moveTo>
                <a:lnTo>
                  <a:pt x="2797019" y="0"/>
                </a:lnTo>
                <a:lnTo>
                  <a:pt x="2797019" y="713443"/>
                </a:lnTo>
                <a:lnTo>
                  <a:pt x="0" y="71344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</TotalTime>
  <Words>220</Words>
  <Application>Microsoft Office PowerPoint</Application>
  <PresentationFormat>Custom</PresentationFormat>
  <Paragraphs>44</Paragraphs>
  <Slides>12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Glacial Indifference</vt:lpstr>
      <vt:lpstr>Calibri</vt:lpstr>
      <vt:lpstr>Barriecito</vt:lpstr>
      <vt:lpstr>Canva Sans Bold</vt:lpstr>
      <vt:lpstr>Glacial Indifference Bold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3-5: From Farm to Fry PPT</dc:title>
  <cp:lastModifiedBy>Langille, Nathan (EECD/EDPE)</cp:lastModifiedBy>
  <cp:revision>2</cp:revision>
  <dcterms:created xsi:type="dcterms:W3CDTF">2006-08-16T00:00:00Z</dcterms:created>
  <dcterms:modified xsi:type="dcterms:W3CDTF">2025-11-28T13:45:47Z</dcterms:modified>
  <dc:identifier>DAGWxz4r1Ko</dc:identifier>
</cp:coreProperties>
</file>