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Barriecito" panose="020B0604020202020204" charset="0"/>
      <p:regular r:id="rId14"/>
    </p:embeddedFont>
    <p:embeddedFont>
      <p:font typeface="Canva Sans Bold" panose="020B0604020202020204" charset="0"/>
      <p:regular r:id="rId15"/>
    </p:embeddedFont>
    <p:embeddedFont>
      <p:font typeface="Glacial Indifference" panose="020B0604020202020204" charset="0"/>
      <p:regular r:id="rId16"/>
    </p:embeddedFont>
    <p:embeddedFont>
      <p:font typeface="Glacial Indifference 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8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987001"/>
            <a:ext cx="6451238" cy="4389198"/>
          </a:xfrm>
          <a:custGeom>
            <a:avLst/>
            <a:gdLst/>
            <a:ahLst/>
            <a:cxnLst/>
            <a:rect l="l" t="t" r="r" b="b"/>
            <a:pathLst>
              <a:path w="6451238" h="4389198">
                <a:moveTo>
                  <a:pt x="0" y="0"/>
                </a:moveTo>
                <a:lnTo>
                  <a:pt x="6451238" y="0"/>
                </a:lnTo>
                <a:lnTo>
                  <a:pt x="6451238" y="4389198"/>
                </a:lnTo>
                <a:lnTo>
                  <a:pt x="0" y="43891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637160" y="-535317"/>
            <a:ext cx="13013680" cy="465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618"/>
              </a:lnSpc>
            </a:pPr>
            <a:r>
              <a:rPr lang="en-US" sz="132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Fry:</a:t>
            </a:r>
          </a:p>
          <a:p>
            <a:pPr algn="ctr">
              <a:lnSpc>
                <a:spcPts val="18618"/>
              </a:lnSpc>
            </a:pPr>
            <a:endParaRPr lang="en-US" sz="13299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8014668" y="3782701"/>
            <a:ext cx="2797797" cy="2797797"/>
          </a:xfrm>
          <a:custGeom>
            <a:avLst/>
            <a:gdLst/>
            <a:ahLst/>
            <a:cxnLst/>
            <a:rect l="l" t="t" r="r" b="b"/>
            <a:pathLst>
              <a:path w="2797797" h="2797797">
                <a:moveTo>
                  <a:pt x="0" y="0"/>
                </a:moveTo>
                <a:lnTo>
                  <a:pt x="2797798" y="0"/>
                </a:lnTo>
                <a:lnTo>
                  <a:pt x="2797798" y="2797798"/>
                </a:lnTo>
                <a:lnTo>
                  <a:pt x="0" y="27977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812466" y="2764375"/>
            <a:ext cx="7132305" cy="4834449"/>
          </a:xfrm>
          <a:custGeom>
            <a:avLst/>
            <a:gdLst/>
            <a:ahLst/>
            <a:cxnLst/>
            <a:rect l="l" t="t" r="r" b="b"/>
            <a:pathLst>
              <a:path w="7132305" h="4834449">
                <a:moveTo>
                  <a:pt x="0" y="0"/>
                </a:moveTo>
                <a:lnTo>
                  <a:pt x="7132305" y="0"/>
                </a:lnTo>
                <a:lnTo>
                  <a:pt x="7132305" y="4834450"/>
                </a:lnTo>
                <a:lnTo>
                  <a:pt x="0" y="4834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54319" y="7853045"/>
            <a:ext cx="9542209" cy="2433955"/>
          </a:xfrm>
          <a:custGeom>
            <a:avLst/>
            <a:gdLst/>
            <a:ahLst/>
            <a:cxnLst/>
            <a:rect l="l" t="t" r="r" b="b"/>
            <a:pathLst>
              <a:path w="9542209" h="2433955">
                <a:moveTo>
                  <a:pt x="0" y="0"/>
                </a:moveTo>
                <a:lnTo>
                  <a:pt x="9542209" y="0"/>
                </a:lnTo>
                <a:lnTo>
                  <a:pt x="9542209" y="2433955"/>
                </a:lnTo>
                <a:lnTo>
                  <a:pt x="0" y="243395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8634" y="305571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2483489">
            <a:off x="1124977" y="4970239"/>
            <a:ext cx="3479144" cy="3335629"/>
          </a:xfrm>
          <a:custGeom>
            <a:avLst/>
            <a:gdLst/>
            <a:ahLst/>
            <a:cxnLst/>
            <a:rect l="l" t="t" r="r" b="b"/>
            <a:pathLst>
              <a:path w="3479144" h="3335629">
                <a:moveTo>
                  <a:pt x="0" y="0"/>
                </a:moveTo>
                <a:lnTo>
                  <a:pt x="3479144" y="0"/>
                </a:lnTo>
                <a:lnTo>
                  <a:pt x="3479144" y="3335629"/>
                </a:lnTo>
                <a:lnTo>
                  <a:pt x="0" y="33356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272352" y="1285255"/>
            <a:ext cx="7751319" cy="8645024"/>
          </a:xfrm>
          <a:custGeom>
            <a:avLst/>
            <a:gdLst/>
            <a:ahLst/>
            <a:cxnLst/>
            <a:rect l="l" t="t" r="r" b="b"/>
            <a:pathLst>
              <a:path w="7751319" h="8645024">
                <a:moveTo>
                  <a:pt x="0" y="0"/>
                </a:moveTo>
                <a:lnTo>
                  <a:pt x="7751319" y="0"/>
                </a:lnTo>
                <a:lnTo>
                  <a:pt x="7751319" y="8645024"/>
                </a:lnTo>
                <a:lnTo>
                  <a:pt x="0" y="86450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8735" b="-873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72352" y="-161925"/>
            <a:ext cx="7384404" cy="273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5002" y="4141388"/>
            <a:ext cx="3554760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Challenge #2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72352" y="-161925"/>
            <a:ext cx="7384404" cy="273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14487" y="4585652"/>
            <a:ext cx="16259026" cy="1410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79"/>
              </a:lnSpc>
            </a:pPr>
            <a:r>
              <a:rPr lang="en-US" sz="81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Why does Quality Control matter?</a:t>
            </a:r>
          </a:p>
        </p:txBody>
      </p:sp>
      <p:sp>
        <p:nvSpPr>
          <p:cNvPr id="6" name="Freeform 6"/>
          <p:cNvSpPr/>
          <p:nvPr/>
        </p:nvSpPr>
        <p:spPr>
          <a:xfrm>
            <a:off x="2028634" y="305571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60990" y="6295274"/>
            <a:ext cx="9418996" cy="2402526"/>
          </a:xfrm>
          <a:custGeom>
            <a:avLst/>
            <a:gdLst/>
            <a:ahLst/>
            <a:cxnLst/>
            <a:rect l="l" t="t" r="r" b="b"/>
            <a:pathLst>
              <a:path w="9418996" h="2402526">
                <a:moveTo>
                  <a:pt x="0" y="0"/>
                </a:moveTo>
                <a:lnTo>
                  <a:pt x="9418996" y="0"/>
                </a:lnTo>
                <a:lnTo>
                  <a:pt x="9418996" y="2402526"/>
                </a:lnTo>
                <a:lnTo>
                  <a:pt x="0" y="2402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272352" y="-161925"/>
            <a:ext cx="7384404" cy="273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272352" y="3567312"/>
            <a:ext cx="8214568" cy="216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638"/>
              </a:lnSpc>
            </a:pPr>
            <a:r>
              <a:rPr lang="en-US" sz="12598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Thank You!</a:t>
            </a:r>
          </a:p>
        </p:txBody>
      </p:sp>
      <p:sp>
        <p:nvSpPr>
          <p:cNvPr id="6" name="Freeform 6"/>
          <p:cNvSpPr/>
          <p:nvPr/>
        </p:nvSpPr>
        <p:spPr>
          <a:xfrm>
            <a:off x="2056895" y="294004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066479" y="6666759"/>
            <a:ext cx="6057576" cy="469462"/>
          </a:xfrm>
          <a:custGeom>
            <a:avLst/>
            <a:gdLst/>
            <a:ahLst/>
            <a:cxnLst/>
            <a:rect l="l" t="t" r="r" b="b"/>
            <a:pathLst>
              <a:path w="6057576" h="469462">
                <a:moveTo>
                  <a:pt x="0" y="0"/>
                </a:moveTo>
                <a:lnTo>
                  <a:pt x="6057576" y="0"/>
                </a:lnTo>
                <a:lnTo>
                  <a:pt x="6057576" y="469463"/>
                </a:lnTo>
                <a:lnTo>
                  <a:pt x="0" y="46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925100" y="5285454"/>
            <a:ext cx="2187029" cy="2746662"/>
          </a:xfrm>
          <a:custGeom>
            <a:avLst/>
            <a:gdLst/>
            <a:ahLst/>
            <a:cxnLst/>
            <a:rect l="l" t="t" r="r" b="b"/>
            <a:pathLst>
              <a:path w="2187029" h="2746662">
                <a:moveTo>
                  <a:pt x="0" y="0"/>
                </a:moveTo>
                <a:lnTo>
                  <a:pt x="2187029" y="0"/>
                </a:lnTo>
                <a:lnTo>
                  <a:pt x="2187029" y="2746661"/>
                </a:lnTo>
                <a:lnTo>
                  <a:pt x="0" y="27466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50148" y="4996807"/>
            <a:ext cx="1678575" cy="2734949"/>
          </a:xfrm>
          <a:custGeom>
            <a:avLst/>
            <a:gdLst/>
            <a:ahLst/>
            <a:cxnLst/>
            <a:rect l="l" t="t" r="r" b="b"/>
            <a:pathLst>
              <a:path w="1678575" h="2734949">
                <a:moveTo>
                  <a:pt x="0" y="0"/>
                </a:moveTo>
                <a:lnTo>
                  <a:pt x="1678576" y="0"/>
                </a:lnTo>
                <a:lnTo>
                  <a:pt x="1678576" y="2734949"/>
                </a:lnTo>
                <a:lnTo>
                  <a:pt x="0" y="2734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73506" y="1644486"/>
            <a:ext cx="18537546" cy="222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Potatoes are the world’s third most important food crop.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5100" y="3470258"/>
            <a:ext cx="2187029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0225" y="3470258"/>
            <a:ext cx="2492276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False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964191" y="8194040"/>
            <a:ext cx="4108847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Toe Touches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729546" y="8060826"/>
            <a:ext cx="4720084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Side Stretches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277150" y="5601193"/>
            <a:ext cx="2187029" cy="2746662"/>
          </a:xfrm>
          <a:custGeom>
            <a:avLst/>
            <a:gdLst/>
            <a:ahLst/>
            <a:cxnLst/>
            <a:rect l="l" t="t" r="r" b="b"/>
            <a:pathLst>
              <a:path w="2187029" h="2746662">
                <a:moveTo>
                  <a:pt x="0" y="0"/>
                </a:moveTo>
                <a:lnTo>
                  <a:pt x="2187030" y="0"/>
                </a:lnTo>
                <a:lnTo>
                  <a:pt x="2187030" y="2746661"/>
                </a:lnTo>
                <a:lnTo>
                  <a:pt x="0" y="27466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173506" y="1634961"/>
            <a:ext cx="18537546" cy="223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Potatoes are the world’s third most important food crop.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34982" y="3663152"/>
            <a:ext cx="2629198" cy="183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978"/>
              </a:lnSpc>
            </a:pPr>
            <a:r>
              <a:rPr lang="en-US" sz="106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16241" y="8425035"/>
            <a:ext cx="4108847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Toe Touches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135667" y="5029200"/>
            <a:ext cx="7635180" cy="1989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sz="567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Potatoes are third, after </a:t>
            </a:r>
          </a:p>
          <a:p>
            <a:pPr algn="ctr">
              <a:lnSpc>
                <a:spcPts val="7950"/>
              </a:lnSpc>
            </a:pPr>
            <a:r>
              <a:rPr lang="en-US" sz="567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rice and wheat.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066479" y="6666759"/>
            <a:ext cx="6057576" cy="469462"/>
          </a:xfrm>
          <a:custGeom>
            <a:avLst/>
            <a:gdLst/>
            <a:ahLst/>
            <a:cxnLst/>
            <a:rect l="l" t="t" r="r" b="b"/>
            <a:pathLst>
              <a:path w="6057576" h="469462">
                <a:moveTo>
                  <a:pt x="0" y="0"/>
                </a:moveTo>
                <a:lnTo>
                  <a:pt x="6057576" y="0"/>
                </a:lnTo>
                <a:lnTo>
                  <a:pt x="6057576" y="469463"/>
                </a:lnTo>
                <a:lnTo>
                  <a:pt x="0" y="46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00099" y="5080833"/>
            <a:ext cx="3237033" cy="3237033"/>
          </a:xfrm>
          <a:custGeom>
            <a:avLst/>
            <a:gdLst/>
            <a:ahLst/>
            <a:cxnLst/>
            <a:rect l="l" t="t" r="r" b="b"/>
            <a:pathLst>
              <a:path w="3237033" h="3237033">
                <a:moveTo>
                  <a:pt x="0" y="0"/>
                </a:moveTo>
                <a:lnTo>
                  <a:pt x="3237032" y="0"/>
                </a:lnTo>
                <a:lnTo>
                  <a:pt x="3237032" y="3237032"/>
                </a:lnTo>
                <a:lnTo>
                  <a:pt x="0" y="32370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127113" y="4996807"/>
            <a:ext cx="2098499" cy="3120444"/>
          </a:xfrm>
          <a:custGeom>
            <a:avLst/>
            <a:gdLst/>
            <a:ahLst/>
            <a:cxnLst/>
            <a:rect l="l" t="t" r="r" b="b"/>
            <a:pathLst>
              <a:path w="2098499" h="3120444">
                <a:moveTo>
                  <a:pt x="0" y="0"/>
                </a:moveTo>
                <a:lnTo>
                  <a:pt x="2098499" y="0"/>
                </a:lnTo>
                <a:lnTo>
                  <a:pt x="2098499" y="3120444"/>
                </a:lnTo>
                <a:lnTo>
                  <a:pt x="0" y="3120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73506" y="1644486"/>
            <a:ext cx="18537546" cy="2228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Potatoes are graded - just like us on a report card!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5100" y="3470258"/>
            <a:ext cx="2187029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0225" y="3470258"/>
            <a:ext cx="2492276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False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15996" y="8194040"/>
            <a:ext cx="5005239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Jumping Jacks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88843" y="8060826"/>
            <a:ext cx="2401491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Lunges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-173506" y="1634961"/>
            <a:ext cx="18537546" cy="2237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Potatoes are graded - just like us on a report card!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996772" y="4322673"/>
            <a:ext cx="11291228" cy="40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sz="567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Potatoes are graded on size, shape, firmness, and without having blemishes or rotten spots. Grade 1 are the best!</a:t>
            </a:r>
          </a:p>
        </p:txBody>
      </p:sp>
      <p:sp>
        <p:nvSpPr>
          <p:cNvPr id="7" name="Freeform 7"/>
          <p:cNvSpPr/>
          <p:nvPr/>
        </p:nvSpPr>
        <p:spPr>
          <a:xfrm>
            <a:off x="2078290" y="4993487"/>
            <a:ext cx="3842942" cy="3842942"/>
          </a:xfrm>
          <a:custGeom>
            <a:avLst/>
            <a:gdLst/>
            <a:ahLst/>
            <a:cxnLst/>
            <a:rect l="l" t="t" r="r" b="b"/>
            <a:pathLst>
              <a:path w="3842942" h="3842942">
                <a:moveTo>
                  <a:pt x="0" y="0"/>
                </a:moveTo>
                <a:lnTo>
                  <a:pt x="3842941" y="0"/>
                </a:lnTo>
                <a:lnTo>
                  <a:pt x="3842941" y="3842942"/>
                </a:lnTo>
                <a:lnTo>
                  <a:pt x="0" y="38429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701561" y="3084961"/>
            <a:ext cx="2596398" cy="1808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91"/>
              </a:lnSpc>
            </a:pPr>
            <a:r>
              <a:rPr lang="en-US" sz="10565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8693554"/>
            <a:ext cx="5942121" cy="123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38"/>
              </a:lnSpc>
            </a:pPr>
            <a:r>
              <a:rPr lang="en-US" sz="7241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Jumping Jacks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6066479" y="6666759"/>
            <a:ext cx="6057576" cy="469462"/>
          </a:xfrm>
          <a:custGeom>
            <a:avLst/>
            <a:gdLst/>
            <a:ahLst/>
            <a:cxnLst/>
            <a:rect l="l" t="t" r="r" b="b"/>
            <a:pathLst>
              <a:path w="6057576" h="469462">
                <a:moveTo>
                  <a:pt x="0" y="0"/>
                </a:moveTo>
                <a:lnTo>
                  <a:pt x="6057576" y="0"/>
                </a:lnTo>
                <a:lnTo>
                  <a:pt x="6057576" y="469463"/>
                </a:lnTo>
                <a:lnTo>
                  <a:pt x="0" y="4694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28724" y="514350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10501" y="5116207"/>
            <a:ext cx="4016227" cy="2881643"/>
          </a:xfrm>
          <a:custGeom>
            <a:avLst/>
            <a:gdLst/>
            <a:ahLst/>
            <a:cxnLst/>
            <a:rect l="l" t="t" r="r" b="b"/>
            <a:pathLst>
              <a:path w="4016227" h="2881643">
                <a:moveTo>
                  <a:pt x="0" y="0"/>
                </a:moveTo>
                <a:lnTo>
                  <a:pt x="4016227" y="0"/>
                </a:lnTo>
                <a:lnTo>
                  <a:pt x="4016227" y="2881643"/>
                </a:lnTo>
                <a:lnTo>
                  <a:pt x="0" y="2881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56817" y="5501307"/>
            <a:ext cx="4287195" cy="2111444"/>
          </a:xfrm>
          <a:custGeom>
            <a:avLst/>
            <a:gdLst/>
            <a:ahLst/>
            <a:cxnLst/>
            <a:rect l="l" t="t" r="r" b="b"/>
            <a:pathLst>
              <a:path w="4287195" h="2111444">
                <a:moveTo>
                  <a:pt x="0" y="0"/>
                </a:moveTo>
                <a:lnTo>
                  <a:pt x="4287195" y="0"/>
                </a:lnTo>
                <a:lnTo>
                  <a:pt x="4287195" y="2111444"/>
                </a:lnTo>
                <a:lnTo>
                  <a:pt x="0" y="21114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-173506" y="1644486"/>
            <a:ext cx="18537546" cy="109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Potatoes have eyebrows.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25100" y="3470258"/>
            <a:ext cx="2187029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0225" y="3470258"/>
            <a:ext cx="2492276" cy="1526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59"/>
              </a:lnSpc>
            </a:pPr>
            <a:r>
              <a:rPr lang="en-US" sz="8899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False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2194" y="8194040"/>
            <a:ext cx="5112841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Jog on the Spot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91336" y="8060826"/>
            <a:ext cx="2996505" cy="1045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sz="6100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Push Ups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2003" y="4783723"/>
            <a:ext cx="5013224" cy="3596988"/>
          </a:xfrm>
          <a:custGeom>
            <a:avLst/>
            <a:gdLst/>
            <a:ahLst/>
            <a:cxnLst/>
            <a:rect l="l" t="t" r="r" b="b"/>
            <a:pathLst>
              <a:path w="5013224" h="3596988">
                <a:moveTo>
                  <a:pt x="0" y="0"/>
                </a:moveTo>
                <a:lnTo>
                  <a:pt x="5013224" y="0"/>
                </a:lnTo>
                <a:lnTo>
                  <a:pt x="5013224" y="3596988"/>
                </a:lnTo>
                <a:lnTo>
                  <a:pt x="0" y="35969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702457" y="228277"/>
            <a:ext cx="4501014" cy="4208696"/>
          </a:xfrm>
          <a:custGeom>
            <a:avLst/>
            <a:gdLst/>
            <a:ahLst/>
            <a:cxnLst/>
            <a:rect l="l" t="t" r="r" b="b"/>
            <a:pathLst>
              <a:path w="4501014" h="4208696">
                <a:moveTo>
                  <a:pt x="0" y="0"/>
                </a:moveTo>
                <a:lnTo>
                  <a:pt x="4501014" y="0"/>
                </a:lnTo>
                <a:lnTo>
                  <a:pt x="4501014" y="4208696"/>
                </a:lnTo>
                <a:lnTo>
                  <a:pt x="0" y="42086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7644" t="-10072" r="-31070" b="-8546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018615" y="-152400"/>
            <a:ext cx="9683842" cy="2650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02"/>
              </a:lnSpc>
            </a:pPr>
            <a:r>
              <a:rPr lang="en-US" sz="757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 Trivia</a:t>
            </a:r>
          </a:p>
          <a:p>
            <a:pPr algn="ctr">
              <a:lnSpc>
                <a:spcPts val="10602"/>
              </a:lnSpc>
            </a:pPr>
            <a:endParaRPr lang="en-US" sz="757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-1278246" y="1438875"/>
            <a:ext cx="18537546" cy="1104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</a:pPr>
            <a:r>
              <a:rPr lang="en-US" sz="63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Potatoes have eyebrows.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996772" y="4322673"/>
            <a:ext cx="11291228" cy="50182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50"/>
              </a:lnSpc>
            </a:pPr>
            <a:r>
              <a:rPr lang="en-US" sz="5679">
                <a:solidFill>
                  <a:srgbClr val="000000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Potatoes have eyes - these are the beginnings of a new potato. Each of these eyes has an eyebrow. These tell us which way the potato is upside down or right-side up.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653644" y="2724115"/>
            <a:ext cx="2729942" cy="191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552"/>
              </a:lnSpc>
            </a:pPr>
            <a:r>
              <a:rPr lang="en-US" sz="11108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True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7583" y="8637293"/>
            <a:ext cx="6382064" cy="129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60"/>
              </a:lnSpc>
            </a:pPr>
            <a:r>
              <a:rPr lang="en-US" sz="7614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Jog on the Spot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364839" y="305571"/>
            <a:ext cx="4252284" cy="1886951"/>
          </a:xfrm>
          <a:custGeom>
            <a:avLst/>
            <a:gdLst/>
            <a:ahLst/>
            <a:cxnLst/>
            <a:rect l="l" t="t" r="r" b="b"/>
            <a:pathLst>
              <a:path w="4252284" h="1886951">
                <a:moveTo>
                  <a:pt x="0" y="0"/>
                </a:moveTo>
                <a:lnTo>
                  <a:pt x="4252284" y="0"/>
                </a:lnTo>
                <a:lnTo>
                  <a:pt x="4252284" y="1886951"/>
                </a:lnTo>
                <a:lnTo>
                  <a:pt x="0" y="18869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028634" y="305571"/>
            <a:ext cx="2230576" cy="1469392"/>
          </a:xfrm>
          <a:custGeom>
            <a:avLst/>
            <a:gdLst/>
            <a:ahLst/>
            <a:cxnLst/>
            <a:rect l="l" t="t" r="r" b="b"/>
            <a:pathLst>
              <a:path w="2230576" h="1469392">
                <a:moveTo>
                  <a:pt x="0" y="0"/>
                </a:moveTo>
                <a:lnTo>
                  <a:pt x="2230576" y="0"/>
                </a:lnTo>
                <a:lnTo>
                  <a:pt x="2230576" y="1469392"/>
                </a:lnTo>
                <a:lnTo>
                  <a:pt x="0" y="14693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72352" y="1249046"/>
            <a:ext cx="8092487" cy="8912110"/>
          </a:xfrm>
          <a:custGeom>
            <a:avLst/>
            <a:gdLst/>
            <a:ahLst/>
            <a:cxnLst/>
            <a:rect l="l" t="t" r="r" b="b"/>
            <a:pathLst>
              <a:path w="8092487" h="8912110">
                <a:moveTo>
                  <a:pt x="0" y="0"/>
                </a:moveTo>
                <a:lnTo>
                  <a:pt x="8092487" y="0"/>
                </a:lnTo>
                <a:lnTo>
                  <a:pt x="8092487" y="8912110"/>
                </a:lnTo>
                <a:lnTo>
                  <a:pt x="0" y="89121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840" b="-8840"/>
            </a:stretch>
          </a:blipFill>
        </p:spPr>
      </p:sp>
      <p:sp>
        <p:nvSpPr>
          <p:cNvPr id="6" name="Freeform 6"/>
          <p:cNvSpPr/>
          <p:nvPr/>
        </p:nvSpPr>
        <p:spPr>
          <a:xfrm rot="2483489">
            <a:off x="668231" y="4970239"/>
            <a:ext cx="3479144" cy="3335629"/>
          </a:xfrm>
          <a:custGeom>
            <a:avLst/>
            <a:gdLst/>
            <a:ahLst/>
            <a:cxnLst/>
            <a:rect l="l" t="t" r="r" b="b"/>
            <a:pathLst>
              <a:path w="3479144" h="3335629">
                <a:moveTo>
                  <a:pt x="0" y="0"/>
                </a:moveTo>
                <a:lnTo>
                  <a:pt x="3479144" y="0"/>
                </a:lnTo>
                <a:lnTo>
                  <a:pt x="3479144" y="3335629"/>
                </a:lnTo>
                <a:lnTo>
                  <a:pt x="0" y="33356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72352" y="-161925"/>
            <a:ext cx="7384404" cy="2732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0"/>
              </a:lnSpc>
            </a:pPr>
            <a:r>
              <a:rPr lang="en-US" sz="7793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</a:t>
            </a:r>
          </a:p>
          <a:p>
            <a:pPr algn="ctr">
              <a:lnSpc>
                <a:spcPts val="10910"/>
              </a:lnSpc>
            </a:pPr>
            <a:endParaRPr lang="en-US" sz="7793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4141388"/>
            <a:ext cx="3427363" cy="7880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b="1">
                <a:solidFill>
                  <a:srgbClr val="00000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Challenge #1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CD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1534952" y="872256"/>
            <a:ext cx="15218096" cy="856017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0" y="-114300"/>
            <a:ext cx="5175418" cy="185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04"/>
              </a:lnSpc>
            </a:pPr>
            <a:r>
              <a:rPr lang="en-US" sz="5288">
                <a:solidFill>
                  <a:srgbClr val="000000"/>
                </a:solidFill>
                <a:latin typeface="Barriecito"/>
                <a:ea typeface="Barriecito"/>
                <a:cs typeface="Barriecito"/>
                <a:sym typeface="Barriecito"/>
              </a:rPr>
              <a:t>From Farm to Fry:</a:t>
            </a:r>
          </a:p>
          <a:p>
            <a:pPr algn="ctr">
              <a:lnSpc>
                <a:spcPts val="7404"/>
              </a:lnSpc>
            </a:pPr>
            <a:endParaRPr lang="en-US" sz="5288">
              <a:solidFill>
                <a:srgbClr val="000000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90981" y="9573557"/>
            <a:ext cx="2797019" cy="713443"/>
          </a:xfrm>
          <a:custGeom>
            <a:avLst/>
            <a:gdLst/>
            <a:ahLst/>
            <a:cxnLst/>
            <a:rect l="l" t="t" r="r" b="b"/>
            <a:pathLst>
              <a:path w="2797019" h="713443">
                <a:moveTo>
                  <a:pt x="0" y="0"/>
                </a:moveTo>
                <a:lnTo>
                  <a:pt x="2797019" y="0"/>
                </a:lnTo>
                <a:lnTo>
                  <a:pt x="2797019" y="713443"/>
                </a:lnTo>
                <a:lnTo>
                  <a:pt x="0" y="7134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3-5: From Farm to Fry PPT</dc:title>
  <cp:revision>2</cp:revision>
  <dcterms:created xsi:type="dcterms:W3CDTF">2006-08-16T00:00:00Z</dcterms:created>
  <dcterms:modified xsi:type="dcterms:W3CDTF">2025-01-16T13:09:55Z</dcterms:modified>
  <dc:identifier>DAGWxz4r1Ko</dc:identifier>
</cp:coreProperties>
</file>