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Glacial Indifference" panose="020B0604020202020204" charset="0"/>
      <p:regular r:id="rId11"/>
    </p:embeddedFont>
    <p:embeddedFont>
      <p:font typeface="Glacial Indifference Bold" panose="020B0604020202020204" charset="0"/>
      <p:regular r:id="rId12"/>
    </p:embeddedFont>
    <p:embeddedFont>
      <p:font typeface="Rubik Dirt" panose="020B0604020202020204" charset="-79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37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24.jpeg"/><Relationship Id="rId10" Type="http://schemas.openxmlformats.org/officeDocument/2006/relationships/image" Target="../media/image12.png"/><Relationship Id="rId4" Type="http://schemas.openxmlformats.org/officeDocument/2006/relationships/image" Target="../media/image23.jpeg"/><Relationship Id="rId9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47391" y="1763174"/>
            <a:ext cx="7416229" cy="512643"/>
          </a:xfrm>
          <a:custGeom>
            <a:avLst/>
            <a:gdLst/>
            <a:ahLst/>
            <a:cxnLst/>
            <a:rect l="l" t="t" r="r" b="b"/>
            <a:pathLst>
              <a:path w="7416229" h="512643">
                <a:moveTo>
                  <a:pt x="0" y="0"/>
                </a:moveTo>
                <a:lnTo>
                  <a:pt x="7416229" y="0"/>
                </a:lnTo>
                <a:lnTo>
                  <a:pt x="7416229" y="512643"/>
                </a:lnTo>
                <a:lnTo>
                  <a:pt x="0" y="5126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623825" y="377304"/>
            <a:ext cx="18285670" cy="116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567"/>
              </a:lnSpc>
            </a:pPr>
            <a:r>
              <a:rPr lang="en-US" sz="6833">
                <a:solidFill>
                  <a:srgbClr val="000000"/>
                </a:solidFill>
                <a:latin typeface="Rubik Dirt"/>
                <a:ea typeface="Rubik Dirt"/>
                <a:cs typeface="Rubik Dirt"/>
                <a:sym typeface="Rubik Dirt"/>
              </a:rPr>
              <a:t>The Great Potato Adventure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14509" y="2652491"/>
            <a:ext cx="12711990" cy="1358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 Potato Supply Chain Learning Experience for K-2 Learners</a:t>
            </a:r>
          </a:p>
          <a:p>
            <a:pPr algn="ctr">
              <a:lnSpc>
                <a:spcPts val="5879"/>
              </a:lnSpc>
            </a:pPr>
            <a:endParaRPr lang="en-US" sz="3599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515907" y="3725587"/>
            <a:ext cx="11743393" cy="5532713"/>
            <a:chOff x="0" y="0"/>
            <a:chExt cx="15657857" cy="73769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33724" cy="7376950"/>
            </a:xfrm>
            <a:custGeom>
              <a:avLst/>
              <a:gdLst/>
              <a:ahLst/>
              <a:cxnLst/>
              <a:rect l="l" t="t" r="r" b="b"/>
              <a:pathLst>
                <a:path w="3233724" h="7376950">
                  <a:moveTo>
                    <a:pt x="0" y="0"/>
                  </a:moveTo>
                  <a:lnTo>
                    <a:pt x="3233724" y="0"/>
                  </a:lnTo>
                  <a:lnTo>
                    <a:pt x="3233724" y="7376950"/>
                  </a:lnTo>
                  <a:lnTo>
                    <a:pt x="0" y="73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354" r="-363432" b="-3099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233724" y="0"/>
              <a:ext cx="2707090" cy="7376950"/>
            </a:xfrm>
            <a:custGeom>
              <a:avLst/>
              <a:gdLst/>
              <a:ahLst/>
              <a:cxnLst/>
              <a:rect l="l" t="t" r="r" b="b"/>
              <a:pathLst>
                <a:path w="2707090" h="7376950">
                  <a:moveTo>
                    <a:pt x="0" y="0"/>
                  </a:moveTo>
                  <a:lnTo>
                    <a:pt x="2707090" y="0"/>
                  </a:lnTo>
                  <a:lnTo>
                    <a:pt x="2707090" y="7376950"/>
                  </a:lnTo>
                  <a:lnTo>
                    <a:pt x="0" y="73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648" r="-2972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980763" y="0"/>
              <a:ext cx="3024606" cy="7376950"/>
            </a:xfrm>
            <a:custGeom>
              <a:avLst/>
              <a:gdLst/>
              <a:ahLst/>
              <a:cxnLst/>
              <a:rect l="l" t="t" r="r" b="b"/>
              <a:pathLst>
                <a:path w="3024606" h="7376950">
                  <a:moveTo>
                    <a:pt x="0" y="0"/>
                  </a:moveTo>
                  <a:lnTo>
                    <a:pt x="3024607" y="0"/>
                  </a:lnTo>
                  <a:lnTo>
                    <a:pt x="3024607" y="7376950"/>
                  </a:lnTo>
                  <a:lnTo>
                    <a:pt x="0" y="73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65195" r="-10088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005370" y="0"/>
              <a:ext cx="2913861" cy="7376950"/>
            </a:xfrm>
            <a:custGeom>
              <a:avLst/>
              <a:gdLst/>
              <a:ahLst/>
              <a:cxnLst/>
              <a:rect l="l" t="t" r="r" b="b"/>
              <a:pathLst>
                <a:path w="2913861" h="7376950">
                  <a:moveTo>
                    <a:pt x="0" y="0"/>
                  </a:moveTo>
                  <a:lnTo>
                    <a:pt x="2913861" y="0"/>
                  </a:lnTo>
                  <a:lnTo>
                    <a:pt x="2913861" y="7376950"/>
                  </a:lnTo>
                  <a:lnTo>
                    <a:pt x="0" y="73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9883" r="-303218" b="-861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955961" y="0"/>
              <a:ext cx="3701896" cy="7376950"/>
            </a:xfrm>
            <a:custGeom>
              <a:avLst/>
              <a:gdLst/>
              <a:ahLst/>
              <a:cxnLst/>
              <a:rect l="l" t="t" r="r" b="b"/>
              <a:pathLst>
                <a:path w="3701896" h="7376950">
                  <a:moveTo>
                    <a:pt x="0" y="0"/>
                  </a:moveTo>
                  <a:lnTo>
                    <a:pt x="3701896" y="0"/>
                  </a:lnTo>
                  <a:lnTo>
                    <a:pt x="3701896" y="7376950"/>
                  </a:lnTo>
                  <a:lnTo>
                    <a:pt x="0" y="73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9959" r="-16496" b="-220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973328">
            <a:off x="-714" y="-266046"/>
            <a:ext cx="5173147" cy="5083725"/>
            <a:chOff x="0" y="0"/>
            <a:chExt cx="6897530" cy="6778300"/>
          </a:xfrm>
        </p:grpSpPr>
        <p:sp>
          <p:nvSpPr>
            <p:cNvPr id="12" name="Freeform 12"/>
            <p:cNvSpPr/>
            <p:nvPr/>
          </p:nvSpPr>
          <p:spPr>
            <a:xfrm rot="-973328">
              <a:off x="646754" y="674702"/>
              <a:ext cx="5604022" cy="5428896"/>
            </a:xfrm>
            <a:custGeom>
              <a:avLst/>
              <a:gdLst/>
              <a:ahLst/>
              <a:cxnLst/>
              <a:rect l="l" t="t" r="r" b="b"/>
              <a:pathLst>
                <a:path w="5604022" h="5428896">
                  <a:moveTo>
                    <a:pt x="0" y="0"/>
                  </a:moveTo>
                  <a:lnTo>
                    <a:pt x="5604022" y="0"/>
                  </a:lnTo>
                  <a:lnTo>
                    <a:pt x="5604022" y="5428896"/>
                  </a:lnTo>
                  <a:lnTo>
                    <a:pt x="0" y="5428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784488" y="2292912"/>
              <a:ext cx="3055783" cy="2860977"/>
            </a:xfrm>
            <a:custGeom>
              <a:avLst/>
              <a:gdLst/>
              <a:ahLst/>
              <a:cxnLst/>
              <a:rect l="l" t="t" r="r" b="b"/>
              <a:pathLst>
                <a:path w="3055783" h="2860977">
                  <a:moveTo>
                    <a:pt x="0" y="0"/>
                  </a:moveTo>
                  <a:lnTo>
                    <a:pt x="3055783" y="0"/>
                  </a:lnTo>
                  <a:lnTo>
                    <a:pt x="3055783" y="2860977"/>
                  </a:lnTo>
                  <a:lnTo>
                    <a:pt x="0" y="2860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399342">
              <a:off x="3104726" y="1722213"/>
              <a:ext cx="1851376" cy="2815781"/>
            </a:xfrm>
            <a:custGeom>
              <a:avLst/>
              <a:gdLst/>
              <a:ahLst/>
              <a:cxnLst/>
              <a:rect l="l" t="t" r="r" b="b"/>
              <a:pathLst>
                <a:path w="1851376" h="2815781">
                  <a:moveTo>
                    <a:pt x="0" y="0"/>
                  </a:moveTo>
                  <a:lnTo>
                    <a:pt x="1851376" y="0"/>
                  </a:lnTo>
                  <a:lnTo>
                    <a:pt x="1851376" y="2815781"/>
                  </a:lnTo>
                  <a:lnTo>
                    <a:pt x="0" y="2815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4812435"/>
            <a:ext cx="3542814" cy="2148005"/>
          </a:xfrm>
          <a:custGeom>
            <a:avLst/>
            <a:gdLst/>
            <a:ahLst/>
            <a:cxnLst/>
            <a:rect l="l" t="t" r="r" b="b"/>
            <a:pathLst>
              <a:path w="3542814" h="2148005">
                <a:moveTo>
                  <a:pt x="0" y="0"/>
                </a:moveTo>
                <a:lnTo>
                  <a:pt x="3542814" y="0"/>
                </a:lnTo>
                <a:lnTo>
                  <a:pt x="3542814" y="2148006"/>
                </a:lnTo>
                <a:lnTo>
                  <a:pt x="0" y="21480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14452" y="7648481"/>
            <a:ext cx="4000057" cy="1348993"/>
          </a:xfrm>
          <a:custGeom>
            <a:avLst/>
            <a:gdLst/>
            <a:ahLst/>
            <a:cxnLst/>
            <a:rect l="l" t="t" r="r" b="b"/>
            <a:pathLst>
              <a:path w="4000057" h="1348993">
                <a:moveTo>
                  <a:pt x="0" y="0"/>
                </a:moveTo>
                <a:lnTo>
                  <a:pt x="4000057" y="0"/>
                </a:lnTo>
                <a:lnTo>
                  <a:pt x="4000057" y="1348993"/>
                </a:lnTo>
                <a:lnTo>
                  <a:pt x="0" y="13489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5414" y="1117084"/>
            <a:ext cx="6022354" cy="416292"/>
          </a:xfrm>
          <a:custGeom>
            <a:avLst/>
            <a:gdLst/>
            <a:ahLst/>
            <a:cxnLst/>
            <a:rect l="l" t="t" r="r" b="b"/>
            <a:pathLst>
              <a:path w="6022354" h="416292">
                <a:moveTo>
                  <a:pt x="0" y="0"/>
                </a:moveTo>
                <a:lnTo>
                  <a:pt x="6022354" y="0"/>
                </a:lnTo>
                <a:lnTo>
                  <a:pt x="6022354" y="416292"/>
                </a:lnTo>
                <a:lnTo>
                  <a:pt x="0" y="416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43740" y="-23851"/>
            <a:ext cx="14848892" cy="96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69"/>
              </a:lnSpc>
            </a:pPr>
            <a:r>
              <a:rPr lang="en-US" sz="5549">
                <a:solidFill>
                  <a:srgbClr val="000000"/>
                </a:solidFill>
                <a:latin typeface="Rubik Dirt"/>
                <a:ea typeface="Rubik Dirt"/>
                <a:cs typeface="Rubik Dirt"/>
                <a:sym typeface="Rubik Dirt"/>
              </a:rPr>
              <a:t>The Great Potato Adventure</a:t>
            </a:r>
          </a:p>
        </p:txBody>
      </p:sp>
      <p:grpSp>
        <p:nvGrpSpPr>
          <p:cNvPr id="4" name="Group 4"/>
          <p:cNvGrpSpPr/>
          <p:nvPr/>
        </p:nvGrpSpPr>
        <p:grpSpPr>
          <a:xfrm rot="973328">
            <a:off x="311532" y="-187227"/>
            <a:ext cx="2654508" cy="2608622"/>
            <a:chOff x="0" y="0"/>
            <a:chExt cx="3539344" cy="3478163"/>
          </a:xfrm>
        </p:grpSpPr>
        <p:sp>
          <p:nvSpPr>
            <p:cNvPr id="5" name="Freeform 5"/>
            <p:cNvSpPr/>
            <p:nvPr/>
          </p:nvSpPr>
          <p:spPr>
            <a:xfrm rot="-973328">
              <a:off x="331870" y="346211"/>
              <a:ext cx="2875603" cy="2785740"/>
            </a:xfrm>
            <a:custGeom>
              <a:avLst/>
              <a:gdLst/>
              <a:ahLst/>
              <a:cxnLst/>
              <a:rect l="l" t="t" r="r" b="b"/>
              <a:pathLst>
                <a:path w="2875603" h="2785740">
                  <a:moveTo>
                    <a:pt x="0" y="0"/>
                  </a:moveTo>
                  <a:lnTo>
                    <a:pt x="2875603" y="0"/>
                  </a:lnTo>
                  <a:lnTo>
                    <a:pt x="2875603" y="2785741"/>
                  </a:lnTo>
                  <a:lnTo>
                    <a:pt x="0" y="2785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915678" y="1176567"/>
              <a:ext cx="1568020" cy="1468059"/>
            </a:xfrm>
            <a:custGeom>
              <a:avLst/>
              <a:gdLst/>
              <a:ahLst/>
              <a:cxnLst/>
              <a:rect l="l" t="t" r="r" b="b"/>
              <a:pathLst>
                <a:path w="1568020" h="1468059">
                  <a:moveTo>
                    <a:pt x="0" y="0"/>
                  </a:moveTo>
                  <a:lnTo>
                    <a:pt x="1568020" y="0"/>
                  </a:lnTo>
                  <a:lnTo>
                    <a:pt x="1568020" y="1468058"/>
                  </a:lnTo>
                  <a:lnTo>
                    <a:pt x="0" y="146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99342">
              <a:off x="1593134" y="883723"/>
              <a:ext cx="950000" cy="1444868"/>
            </a:xfrm>
            <a:custGeom>
              <a:avLst/>
              <a:gdLst/>
              <a:ahLst/>
              <a:cxnLst/>
              <a:rect l="l" t="t" r="r" b="b"/>
              <a:pathLst>
                <a:path w="950000" h="1444868">
                  <a:moveTo>
                    <a:pt x="0" y="0"/>
                  </a:moveTo>
                  <a:lnTo>
                    <a:pt x="950001" y="0"/>
                  </a:lnTo>
                  <a:lnTo>
                    <a:pt x="950001" y="1444867"/>
                  </a:lnTo>
                  <a:lnTo>
                    <a:pt x="0" y="1444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829246" y="8831828"/>
            <a:ext cx="1220170" cy="739788"/>
          </a:xfrm>
          <a:custGeom>
            <a:avLst/>
            <a:gdLst/>
            <a:ahLst/>
            <a:cxnLst/>
            <a:rect l="l" t="t" r="r" b="b"/>
            <a:pathLst>
              <a:path w="1220170" h="739788">
                <a:moveTo>
                  <a:pt x="0" y="0"/>
                </a:moveTo>
                <a:lnTo>
                  <a:pt x="1220170" y="0"/>
                </a:lnTo>
                <a:lnTo>
                  <a:pt x="1220170" y="739788"/>
                </a:lnTo>
                <a:lnTo>
                  <a:pt x="0" y="73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373596" y="9689605"/>
            <a:ext cx="1771407" cy="597395"/>
          </a:xfrm>
          <a:custGeom>
            <a:avLst/>
            <a:gdLst/>
            <a:ahLst/>
            <a:cxnLst/>
            <a:rect l="l" t="t" r="r" b="b"/>
            <a:pathLst>
              <a:path w="1771407" h="597395">
                <a:moveTo>
                  <a:pt x="0" y="0"/>
                </a:moveTo>
                <a:lnTo>
                  <a:pt x="1771408" y="0"/>
                </a:lnTo>
                <a:lnTo>
                  <a:pt x="1771408" y="597395"/>
                </a:lnTo>
                <a:lnTo>
                  <a:pt x="0" y="5973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458947" y="1721217"/>
            <a:ext cx="13914649" cy="7968388"/>
          </a:xfrm>
          <a:custGeom>
            <a:avLst/>
            <a:gdLst/>
            <a:ahLst/>
            <a:cxnLst/>
            <a:rect l="l" t="t" r="r" b="b"/>
            <a:pathLst>
              <a:path w="13914649" h="7968388">
                <a:moveTo>
                  <a:pt x="0" y="0"/>
                </a:moveTo>
                <a:lnTo>
                  <a:pt x="13914649" y="0"/>
                </a:lnTo>
                <a:lnTo>
                  <a:pt x="13914649" y="7968388"/>
                </a:lnTo>
                <a:lnTo>
                  <a:pt x="0" y="7968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8280" b="-82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837950" y="1727097"/>
            <a:ext cx="3156645" cy="181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38"/>
              </a:lnSpc>
            </a:pPr>
            <a:r>
              <a:rPr lang="en-US" sz="105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Farm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5414" y="1117084"/>
            <a:ext cx="6022354" cy="416292"/>
          </a:xfrm>
          <a:custGeom>
            <a:avLst/>
            <a:gdLst/>
            <a:ahLst/>
            <a:cxnLst/>
            <a:rect l="l" t="t" r="r" b="b"/>
            <a:pathLst>
              <a:path w="6022354" h="416292">
                <a:moveTo>
                  <a:pt x="0" y="0"/>
                </a:moveTo>
                <a:lnTo>
                  <a:pt x="6022354" y="0"/>
                </a:lnTo>
                <a:lnTo>
                  <a:pt x="6022354" y="416292"/>
                </a:lnTo>
                <a:lnTo>
                  <a:pt x="0" y="416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43740" y="-23851"/>
            <a:ext cx="14848892" cy="96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69"/>
              </a:lnSpc>
            </a:pPr>
            <a:r>
              <a:rPr lang="en-US" sz="5549">
                <a:solidFill>
                  <a:srgbClr val="000000"/>
                </a:solidFill>
                <a:latin typeface="Rubik Dirt"/>
                <a:ea typeface="Rubik Dirt"/>
                <a:cs typeface="Rubik Dirt"/>
                <a:sym typeface="Rubik Dirt"/>
              </a:rPr>
              <a:t>The Great Potato Adventure</a:t>
            </a:r>
          </a:p>
        </p:txBody>
      </p:sp>
      <p:grpSp>
        <p:nvGrpSpPr>
          <p:cNvPr id="4" name="Group 4"/>
          <p:cNvGrpSpPr/>
          <p:nvPr/>
        </p:nvGrpSpPr>
        <p:grpSpPr>
          <a:xfrm rot="973328">
            <a:off x="12200" y="-88864"/>
            <a:ext cx="2877936" cy="2828188"/>
            <a:chOff x="0" y="0"/>
            <a:chExt cx="3837247" cy="3770917"/>
          </a:xfrm>
        </p:grpSpPr>
        <p:sp>
          <p:nvSpPr>
            <p:cNvPr id="5" name="Freeform 5"/>
            <p:cNvSpPr/>
            <p:nvPr/>
          </p:nvSpPr>
          <p:spPr>
            <a:xfrm rot="-973328">
              <a:off x="359804" y="375352"/>
              <a:ext cx="3117640" cy="3020214"/>
            </a:xfrm>
            <a:custGeom>
              <a:avLst/>
              <a:gdLst/>
              <a:ahLst/>
              <a:cxnLst/>
              <a:rect l="l" t="t" r="r" b="b"/>
              <a:pathLst>
                <a:path w="3117640" h="3020214">
                  <a:moveTo>
                    <a:pt x="0" y="0"/>
                  </a:moveTo>
                  <a:lnTo>
                    <a:pt x="3117640" y="0"/>
                  </a:lnTo>
                  <a:lnTo>
                    <a:pt x="3117640" y="3020214"/>
                  </a:lnTo>
                  <a:lnTo>
                    <a:pt x="0" y="3020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992750" y="1275597"/>
              <a:ext cx="1699999" cy="1591624"/>
            </a:xfrm>
            <a:custGeom>
              <a:avLst/>
              <a:gdLst/>
              <a:ahLst/>
              <a:cxnLst/>
              <a:rect l="l" t="t" r="r" b="b"/>
              <a:pathLst>
                <a:path w="1699999" h="1591624">
                  <a:moveTo>
                    <a:pt x="0" y="0"/>
                  </a:moveTo>
                  <a:lnTo>
                    <a:pt x="1699999" y="0"/>
                  </a:lnTo>
                  <a:lnTo>
                    <a:pt x="1699999" y="1591625"/>
                  </a:lnTo>
                  <a:lnTo>
                    <a:pt x="0" y="1591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99342">
              <a:off x="1727227" y="958105"/>
              <a:ext cx="1029961" cy="1566481"/>
            </a:xfrm>
            <a:custGeom>
              <a:avLst/>
              <a:gdLst/>
              <a:ahLst/>
              <a:cxnLst/>
              <a:rect l="l" t="t" r="r" b="b"/>
              <a:pathLst>
                <a:path w="1029961" h="1566481">
                  <a:moveTo>
                    <a:pt x="0" y="0"/>
                  </a:moveTo>
                  <a:lnTo>
                    <a:pt x="1029962" y="0"/>
                  </a:lnTo>
                  <a:lnTo>
                    <a:pt x="1029962" y="1566481"/>
                  </a:lnTo>
                  <a:lnTo>
                    <a:pt x="0" y="156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829246" y="8831828"/>
            <a:ext cx="1220170" cy="739788"/>
          </a:xfrm>
          <a:custGeom>
            <a:avLst/>
            <a:gdLst/>
            <a:ahLst/>
            <a:cxnLst/>
            <a:rect l="l" t="t" r="r" b="b"/>
            <a:pathLst>
              <a:path w="1220170" h="739788">
                <a:moveTo>
                  <a:pt x="0" y="0"/>
                </a:moveTo>
                <a:lnTo>
                  <a:pt x="1220170" y="0"/>
                </a:lnTo>
                <a:lnTo>
                  <a:pt x="1220170" y="739788"/>
                </a:lnTo>
                <a:lnTo>
                  <a:pt x="0" y="73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373596" y="9689605"/>
            <a:ext cx="1771407" cy="597395"/>
          </a:xfrm>
          <a:custGeom>
            <a:avLst/>
            <a:gdLst/>
            <a:ahLst/>
            <a:cxnLst/>
            <a:rect l="l" t="t" r="r" b="b"/>
            <a:pathLst>
              <a:path w="1771407" h="597395">
                <a:moveTo>
                  <a:pt x="0" y="0"/>
                </a:moveTo>
                <a:lnTo>
                  <a:pt x="1771408" y="0"/>
                </a:lnTo>
                <a:lnTo>
                  <a:pt x="1771408" y="597395"/>
                </a:lnTo>
                <a:lnTo>
                  <a:pt x="0" y="5973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85036" y="1656608"/>
            <a:ext cx="14144210" cy="8331694"/>
          </a:xfrm>
          <a:custGeom>
            <a:avLst/>
            <a:gdLst/>
            <a:ahLst/>
            <a:cxnLst/>
            <a:rect l="l" t="t" r="r" b="b"/>
            <a:pathLst>
              <a:path w="14144210" h="8331694">
                <a:moveTo>
                  <a:pt x="0" y="0"/>
                </a:moveTo>
                <a:lnTo>
                  <a:pt x="14144210" y="0"/>
                </a:lnTo>
                <a:lnTo>
                  <a:pt x="14144210" y="8331694"/>
                </a:lnTo>
                <a:lnTo>
                  <a:pt x="0" y="8331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6552" b="-65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27889" y="7872850"/>
            <a:ext cx="8558361" cy="181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38"/>
              </a:lnSpc>
            </a:pPr>
            <a:r>
              <a:rPr lang="en-US" sz="105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Storage Shed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5414" y="1117084"/>
            <a:ext cx="6022354" cy="416292"/>
          </a:xfrm>
          <a:custGeom>
            <a:avLst/>
            <a:gdLst/>
            <a:ahLst/>
            <a:cxnLst/>
            <a:rect l="l" t="t" r="r" b="b"/>
            <a:pathLst>
              <a:path w="6022354" h="416292">
                <a:moveTo>
                  <a:pt x="0" y="0"/>
                </a:moveTo>
                <a:lnTo>
                  <a:pt x="6022354" y="0"/>
                </a:lnTo>
                <a:lnTo>
                  <a:pt x="6022354" y="416292"/>
                </a:lnTo>
                <a:lnTo>
                  <a:pt x="0" y="416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973328">
            <a:off x="12200" y="-88864"/>
            <a:ext cx="2877936" cy="2828188"/>
            <a:chOff x="0" y="0"/>
            <a:chExt cx="3837247" cy="3770917"/>
          </a:xfrm>
        </p:grpSpPr>
        <p:sp>
          <p:nvSpPr>
            <p:cNvPr id="4" name="Freeform 4"/>
            <p:cNvSpPr/>
            <p:nvPr/>
          </p:nvSpPr>
          <p:spPr>
            <a:xfrm rot="-973328">
              <a:off x="359804" y="375352"/>
              <a:ext cx="3117640" cy="3020214"/>
            </a:xfrm>
            <a:custGeom>
              <a:avLst/>
              <a:gdLst/>
              <a:ahLst/>
              <a:cxnLst/>
              <a:rect l="l" t="t" r="r" b="b"/>
              <a:pathLst>
                <a:path w="3117640" h="3020214">
                  <a:moveTo>
                    <a:pt x="0" y="0"/>
                  </a:moveTo>
                  <a:lnTo>
                    <a:pt x="3117640" y="0"/>
                  </a:lnTo>
                  <a:lnTo>
                    <a:pt x="3117640" y="3020214"/>
                  </a:lnTo>
                  <a:lnTo>
                    <a:pt x="0" y="3020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992750" y="1275597"/>
              <a:ext cx="1699999" cy="1591624"/>
            </a:xfrm>
            <a:custGeom>
              <a:avLst/>
              <a:gdLst/>
              <a:ahLst/>
              <a:cxnLst/>
              <a:rect l="l" t="t" r="r" b="b"/>
              <a:pathLst>
                <a:path w="1699999" h="1591624">
                  <a:moveTo>
                    <a:pt x="0" y="0"/>
                  </a:moveTo>
                  <a:lnTo>
                    <a:pt x="1699999" y="0"/>
                  </a:lnTo>
                  <a:lnTo>
                    <a:pt x="1699999" y="1591625"/>
                  </a:lnTo>
                  <a:lnTo>
                    <a:pt x="0" y="1591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399342">
              <a:off x="1727227" y="958105"/>
              <a:ext cx="1029961" cy="1566481"/>
            </a:xfrm>
            <a:custGeom>
              <a:avLst/>
              <a:gdLst/>
              <a:ahLst/>
              <a:cxnLst/>
              <a:rect l="l" t="t" r="r" b="b"/>
              <a:pathLst>
                <a:path w="1029961" h="1566481">
                  <a:moveTo>
                    <a:pt x="0" y="0"/>
                  </a:moveTo>
                  <a:lnTo>
                    <a:pt x="1029962" y="0"/>
                  </a:lnTo>
                  <a:lnTo>
                    <a:pt x="1029962" y="1566481"/>
                  </a:lnTo>
                  <a:lnTo>
                    <a:pt x="0" y="156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6829246" y="8831828"/>
            <a:ext cx="1220170" cy="739788"/>
          </a:xfrm>
          <a:custGeom>
            <a:avLst/>
            <a:gdLst/>
            <a:ahLst/>
            <a:cxnLst/>
            <a:rect l="l" t="t" r="r" b="b"/>
            <a:pathLst>
              <a:path w="1220170" h="739788">
                <a:moveTo>
                  <a:pt x="0" y="0"/>
                </a:moveTo>
                <a:lnTo>
                  <a:pt x="1220170" y="0"/>
                </a:lnTo>
                <a:lnTo>
                  <a:pt x="1220170" y="739788"/>
                </a:lnTo>
                <a:lnTo>
                  <a:pt x="0" y="73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73596" y="9689605"/>
            <a:ext cx="1771407" cy="597395"/>
          </a:xfrm>
          <a:custGeom>
            <a:avLst/>
            <a:gdLst/>
            <a:ahLst/>
            <a:cxnLst/>
            <a:rect l="l" t="t" r="r" b="b"/>
            <a:pathLst>
              <a:path w="1771407" h="597395">
                <a:moveTo>
                  <a:pt x="0" y="0"/>
                </a:moveTo>
                <a:lnTo>
                  <a:pt x="1771408" y="0"/>
                </a:lnTo>
                <a:lnTo>
                  <a:pt x="1771408" y="597395"/>
                </a:lnTo>
                <a:lnTo>
                  <a:pt x="0" y="5973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539591" y="1744867"/>
            <a:ext cx="13834005" cy="8215352"/>
          </a:xfrm>
          <a:custGeom>
            <a:avLst/>
            <a:gdLst/>
            <a:ahLst/>
            <a:cxnLst/>
            <a:rect l="l" t="t" r="r" b="b"/>
            <a:pathLst>
              <a:path w="13834005" h="8215352">
                <a:moveTo>
                  <a:pt x="0" y="0"/>
                </a:moveTo>
                <a:lnTo>
                  <a:pt x="13834005" y="0"/>
                </a:lnTo>
                <a:lnTo>
                  <a:pt x="13834005" y="8215352"/>
                </a:lnTo>
                <a:lnTo>
                  <a:pt x="0" y="8215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38" t="-10718" r="-6402" b="-10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843740" y="-23851"/>
            <a:ext cx="14848892" cy="96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69"/>
              </a:lnSpc>
            </a:pPr>
            <a:r>
              <a:rPr lang="en-US" sz="5549">
                <a:solidFill>
                  <a:srgbClr val="000000"/>
                </a:solidFill>
                <a:latin typeface="Rubik Dirt"/>
                <a:ea typeface="Rubik Dirt"/>
                <a:cs typeface="Rubik Dirt"/>
                <a:sym typeface="Rubik Dirt"/>
              </a:rPr>
              <a:t>The Great Potato Adventure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23118" y="1323826"/>
            <a:ext cx="4666952" cy="181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38"/>
              </a:lnSpc>
            </a:pPr>
            <a:r>
              <a:rPr lang="en-US" sz="105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Factory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5414" y="1117084"/>
            <a:ext cx="6022354" cy="416292"/>
          </a:xfrm>
          <a:custGeom>
            <a:avLst/>
            <a:gdLst/>
            <a:ahLst/>
            <a:cxnLst/>
            <a:rect l="l" t="t" r="r" b="b"/>
            <a:pathLst>
              <a:path w="6022354" h="416292">
                <a:moveTo>
                  <a:pt x="0" y="0"/>
                </a:moveTo>
                <a:lnTo>
                  <a:pt x="6022354" y="0"/>
                </a:lnTo>
                <a:lnTo>
                  <a:pt x="6022354" y="416292"/>
                </a:lnTo>
                <a:lnTo>
                  <a:pt x="0" y="416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973328">
            <a:off x="12200" y="-88864"/>
            <a:ext cx="2877936" cy="2828188"/>
            <a:chOff x="0" y="0"/>
            <a:chExt cx="3837247" cy="3770917"/>
          </a:xfrm>
        </p:grpSpPr>
        <p:sp>
          <p:nvSpPr>
            <p:cNvPr id="4" name="Freeform 4"/>
            <p:cNvSpPr/>
            <p:nvPr/>
          </p:nvSpPr>
          <p:spPr>
            <a:xfrm rot="-973328">
              <a:off x="359804" y="375352"/>
              <a:ext cx="3117640" cy="3020214"/>
            </a:xfrm>
            <a:custGeom>
              <a:avLst/>
              <a:gdLst/>
              <a:ahLst/>
              <a:cxnLst/>
              <a:rect l="l" t="t" r="r" b="b"/>
              <a:pathLst>
                <a:path w="3117640" h="3020214">
                  <a:moveTo>
                    <a:pt x="0" y="0"/>
                  </a:moveTo>
                  <a:lnTo>
                    <a:pt x="3117640" y="0"/>
                  </a:lnTo>
                  <a:lnTo>
                    <a:pt x="3117640" y="3020214"/>
                  </a:lnTo>
                  <a:lnTo>
                    <a:pt x="0" y="3020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992750" y="1275597"/>
              <a:ext cx="1699999" cy="1591624"/>
            </a:xfrm>
            <a:custGeom>
              <a:avLst/>
              <a:gdLst/>
              <a:ahLst/>
              <a:cxnLst/>
              <a:rect l="l" t="t" r="r" b="b"/>
              <a:pathLst>
                <a:path w="1699999" h="1591624">
                  <a:moveTo>
                    <a:pt x="0" y="0"/>
                  </a:moveTo>
                  <a:lnTo>
                    <a:pt x="1699999" y="0"/>
                  </a:lnTo>
                  <a:lnTo>
                    <a:pt x="1699999" y="1591625"/>
                  </a:lnTo>
                  <a:lnTo>
                    <a:pt x="0" y="1591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399342">
              <a:off x="1727227" y="958105"/>
              <a:ext cx="1029961" cy="1566481"/>
            </a:xfrm>
            <a:custGeom>
              <a:avLst/>
              <a:gdLst/>
              <a:ahLst/>
              <a:cxnLst/>
              <a:rect l="l" t="t" r="r" b="b"/>
              <a:pathLst>
                <a:path w="1029961" h="1566481">
                  <a:moveTo>
                    <a:pt x="0" y="0"/>
                  </a:moveTo>
                  <a:lnTo>
                    <a:pt x="1029962" y="0"/>
                  </a:lnTo>
                  <a:lnTo>
                    <a:pt x="1029962" y="1566481"/>
                  </a:lnTo>
                  <a:lnTo>
                    <a:pt x="0" y="156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6829246" y="8831828"/>
            <a:ext cx="1220170" cy="739788"/>
          </a:xfrm>
          <a:custGeom>
            <a:avLst/>
            <a:gdLst/>
            <a:ahLst/>
            <a:cxnLst/>
            <a:rect l="l" t="t" r="r" b="b"/>
            <a:pathLst>
              <a:path w="1220170" h="739788">
                <a:moveTo>
                  <a:pt x="0" y="0"/>
                </a:moveTo>
                <a:lnTo>
                  <a:pt x="1220170" y="0"/>
                </a:lnTo>
                <a:lnTo>
                  <a:pt x="1220170" y="739788"/>
                </a:lnTo>
                <a:lnTo>
                  <a:pt x="0" y="73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73596" y="9689605"/>
            <a:ext cx="1771407" cy="597395"/>
          </a:xfrm>
          <a:custGeom>
            <a:avLst/>
            <a:gdLst/>
            <a:ahLst/>
            <a:cxnLst/>
            <a:rect l="l" t="t" r="r" b="b"/>
            <a:pathLst>
              <a:path w="1771407" h="597395">
                <a:moveTo>
                  <a:pt x="0" y="0"/>
                </a:moveTo>
                <a:lnTo>
                  <a:pt x="1771408" y="0"/>
                </a:lnTo>
                <a:lnTo>
                  <a:pt x="1771408" y="597395"/>
                </a:lnTo>
                <a:lnTo>
                  <a:pt x="0" y="5973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813321" y="1533376"/>
            <a:ext cx="5109036" cy="8454927"/>
          </a:xfrm>
          <a:custGeom>
            <a:avLst/>
            <a:gdLst/>
            <a:ahLst/>
            <a:cxnLst/>
            <a:rect l="l" t="t" r="r" b="b"/>
            <a:pathLst>
              <a:path w="5109036" h="8454927">
                <a:moveTo>
                  <a:pt x="0" y="0"/>
                </a:moveTo>
                <a:lnTo>
                  <a:pt x="5109036" y="0"/>
                </a:lnTo>
                <a:lnTo>
                  <a:pt x="5109036" y="8454926"/>
                </a:lnTo>
                <a:lnTo>
                  <a:pt x="0" y="84549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128" r="-5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51168" y="2656123"/>
            <a:ext cx="9362153" cy="7332179"/>
          </a:xfrm>
          <a:custGeom>
            <a:avLst/>
            <a:gdLst/>
            <a:ahLst/>
            <a:cxnLst/>
            <a:rect l="l" t="t" r="r" b="b"/>
            <a:pathLst>
              <a:path w="9362153" h="7332179">
                <a:moveTo>
                  <a:pt x="0" y="0"/>
                </a:moveTo>
                <a:lnTo>
                  <a:pt x="9362153" y="0"/>
                </a:lnTo>
                <a:lnTo>
                  <a:pt x="9362153" y="7332179"/>
                </a:lnTo>
                <a:lnTo>
                  <a:pt x="0" y="73321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8774" r="-87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843740" y="-23851"/>
            <a:ext cx="14848892" cy="96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69"/>
              </a:lnSpc>
            </a:pPr>
            <a:r>
              <a:rPr lang="en-US" sz="5549">
                <a:solidFill>
                  <a:srgbClr val="000000"/>
                </a:solidFill>
                <a:latin typeface="Rubik Dirt"/>
                <a:ea typeface="Rubik Dirt"/>
                <a:cs typeface="Rubik Dirt"/>
                <a:sym typeface="Rubik Dirt"/>
              </a:rPr>
              <a:t>The Great Potato Adventure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75597" y="1110255"/>
            <a:ext cx="3990993" cy="1545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89"/>
              </a:lnSpc>
            </a:pPr>
            <a:r>
              <a:rPr lang="en-US" sz="9064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Factory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5414" y="1117084"/>
            <a:ext cx="6022354" cy="416292"/>
          </a:xfrm>
          <a:custGeom>
            <a:avLst/>
            <a:gdLst/>
            <a:ahLst/>
            <a:cxnLst/>
            <a:rect l="l" t="t" r="r" b="b"/>
            <a:pathLst>
              <a:path w="6022354" h="416292">
                <a:moveTo>
                  <a:pt x="0" y="0"/>
                </a:moveTo>
                <a:lnTo>
                  <a:pt x="6022354" y="0"/>
                </a:lnTo>
                <a:lnTo>
                  <a:pt x="6022354" y="416292"/>
                </a:lnTo>
                <a:lnTo>
                  <a:pt x="0" y="416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973328">
            <a:off x="12200" y="-88864"/>
            <a:ext cx="2877936" cy="2828188"/>
            <a:chOff x="0" y="0"/>
            <a:chExt cx="3837247" cy="3770917"/>
          </a:xfrm>
        </p:grpSpPr>
        <p:sp>
          <p:nvSpPr>
            <p:cNvPr id="4" name="Freeform 4"/>
            <p:cNvSpPr/>
            <p:nvPr/>
          </p:nvSpPr>
          <p:spPr>
            <a:xfrm rot="-973328">
              <a:off x="359804" y="375352"/>
              <a:ext cx="3117640" cy="3020214"/>
            </a:xfrm>
            <a:custGeom>
              <a:avLst/>
              <a:gdLst/>
              <a:ahLst/>
              <a:cxnLst/>
              <a:rect l="l" t="t" r="r" b="b"/>
              <a:pathLst>
                <a:path w="3117640" h="3020214">
                  <a:moveTo>
                    <a:pt x="0" y="0"/>
                  </a:moveTo>
                  <a:lnTo>
                    <a:pt x="3117640" y="0"/>
                  </a:lnTo>
                  <a:lnTo>
                    <a:pt x="3117640" y="3020214"/>
                  </a:lnTo>
                  <a:lnTo>
                    <a:pt x="0" y="3020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992750" y="1275597"/>
              <a:ext cx="1699999" cy="1591624"/>
            </a:xfrm>
            <a:custGeom>
              <a:avLst/>
              <a:gdLst/>
              <a:ahLst/>
              <a:cxnLst/>
              <a:rect l="l" t="t" r="r" b="b"/>
              <a:pathLst>
                <a:path w="1699999" h="1591624">
                  <a:moveTo>
                    <a:pt x="0" y="0"/>
                  </a:moveTo>
                  <a:lnTo>
                    <a:pt x="1699999" y="0"/>
                  </a:lnTo>
                  <a:lnTo>
                    <a:pt x="1699999" y="1591625"/>
                  </a:lnTo>
                  <a:lnTo>
                    <a:pt x="0" y="1591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399342">
              <a:off x="1727227" y="958105"/>
              <a:ext cx="1029961" cy="1566481"/>
            </a:xfrm>
            <a:custGeom>
              <a:avLst/>
              <a:gdLst/>
              <a:ahLst/>
              <a:cxnLst/>
              <a:rect l="l" t="t" r="r" b="b"/>
              <a:pathLst>
                <a:path w="1029961" h="1566481">
                  <a:moveTo>
                    <a:pt x="0" y="0"/>
                  </a:moveTo>
                  <a:lnTo>
                    <a:pt x="1029962" y="0"/>
                  </a:lnTo>
                  <a:lnTo>
                    <a:pt x="1029962" y="1566481"/>
                  </a:lnTo>
                  <a:lnTo>
                    <a:pt x="0" y="156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6829246" y="8831828"/>
            <a:ext cx="1220170" cy="739788"/>
          </a:xfrm>
          <a:custGeom>
            <a:avLst/>
            <a:gdLst/>
            <a:ahLst/>
            <a:cxnLst/>
            <a:rect l="l" t="t" r="r" b="b"/>
            <a:pathLst>
              <a:path w="1220170" h="739788">
                <a:moveTo>
                  <a:pt x="0" y="0"/>
                </a:moveTo>
                <a:lnTo>
                  <a:pt x="1220170" y="0"/>
                </a:lnTo>
                <a:lnTo>
                  <a:pt x="1220170" y="739788"/>
                </a:lnTo>
                <a:lnTo>
                  <a:pt x="0" y="73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73596" y="9689605"/>
            <a:ext cx="1771407" cy="597395"/>
          </a:xfrm>
          <a:custGeom>
            <a:avLst/>
            <a:gdLst/>
            <a:ahLst/>
            <a:cxnLst/>
            <a:rect l="l" t="t" r="r" b="b"/>
            <a:pathLst>
              <a:path w="1771407" h="597395">
                <a:moveTo>
                  <a:pt x="0" y="0"/>
                </a:moveTo>
                <a:lnTo>
                  <a:pt x="1771408" y="0"/>
                </a:lnTo>
                <a:lnTo>
                  <a:pt x="1771408" y="597395"/>
                </a:lnTo>
                <a:lnTo>
                  <a:pt x="0" y="5973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843740" y="-23851"/>
            <a:ext cx="14848892" cy="96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69"/>
              </a:lnSpc>
            </a:pPr>
            <a:r>
              <a:rPr lang="en-US" sz="5549">
                <a:solidFill>
                  <a:srgbClr val="000000"/>
                </a:solidFill>
                <a:latin typeface="Rubik Dirt"/>
                <a:ea typeface="Rubik Dirt"/>
                <a:cs typeface="Rubik Dirt"/>
                <a:sym typeface="Rubik Dirt"/>
              </a:rPr>
              <a:t>The Great Potato Adventure</a:t>
            </a:r>
          </a:p>
        </p:txBody>
      </p:sp>
      <p:sp>
        <p:nvSpPr>
          <p:cNvPr id="10" name="Freeform 10"/>
          <p:cNvSpPr/>
          <p:nvPr/>
        </p:nvSpPr>
        <p:spPr>
          <a:xfrm>
            <a:off x="2945278" y="1533376"/>
            <a:ext cx="11433638" cy="8359961"/>
          </a:xfrm>
          <a:custGeom>
            <a:avLst/>
            <a:gdLst/>
            <a:ahLst/>
            <a:cxnLst/>
            <a:rect l="l" t="t" r="r" b="b"/>
            <a:pathLst>
              <a:path w="11433638" h="8359961">
                <a:moveTo>
                  <a:pt x="0" y="0"/>
                </a:moveTo>
                <a:lnTo>
                  <a:pt x="11433638" y="0"/>
                </a:lnTo>
                <a:lnTo>
                  <a:pt x="11433638" y="8359961"/>
                </a:lnTo>
                <a:lnTo>
                  <a:pt x="0" y="83599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87" b="-12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937325" y="1747742"/>
            <a:ext cx="9449544" cy="181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38"/>
              </a:lnSpc>
            </a:pPr>
            <a:r>
              <a:rPr lang="en-US" sz="105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Delivery Trucks</a:t>
            </a:r>
          </a:p>
        </p:txBody>
      </p:sp>
      <p:sp>
        <p:nvSpPr>
          <p:cNvPr id="12" name="Freeform 12"/>
          <p:cNvSpPr/>
          <p:nvPr/>
        </p:nvSpPr>
        <p:spPr>
          <a:xfrm rot="638962">
            <a:off x="12242079" y="8135744"/>
            <a:ext cx="3794802" cy="2131957"/>
          </a:xfrm>
          <a:custGeom>
            <a:avLst/>
            <a:gdLst/>
            <a:ahLst/>
            <a:cxnLst/>
            <a:rect l="l" t="t" r="r" b="b"/>
            <a:pathLst>
              <a:path w="3794802" h="2131957">
                <a:moveTo>
                  <a:pt x="0" y="0"/>
                </a:moveTo>
                <a:lnTo>
                  <a:pt x="3794802" y="0"/>
                </a:lnTo>
                <a:lnTo>
                  <a:pt x="3794802" y="2131957"/>
                </a:lnTo>
                <a:lnTo>
                  <a:pt x="0" y="21319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491" b="-3950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5414" y="1117084"/>
            <a:ext cx="6022354" cy="416292"/>
          </a:xfrm>
          <a:custGeom>
            <a:avLst/>
            <a:gdLst/>
            <a:ahLst/>
            <a:cxnLst/>
            <a:rect l="l" t="t" r="r" b="b"/>
            <a:pathLst>
              <a:path w="6022354" h="416292">
                <a:moveTo>
                  <a:pt x="0" y="0"/>
                </a:moveTo>
                <a:lnTo>
                  <a:pt x="6022354" y="0"/>
                </a:lnTo>
                <a:lnTo>
                  <a:pt x="6022354" y="416292"/>
                </a:lnTo>
                <a:lnTo>
                  <a:pt x="0" y="416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33747" y="3225459"/>
            <a:ext cx="7964299" cy="6464146"/>
          </a:xfrm>
          <a:custGeom>
            <a:avLst/>
            <a:gdLst/>
            <a:ahLst/>
            <a:cxnLst/>
            <a:rect l="l" t="t" r="r" b="b"/>
            <a:pathLst>
              <a:path w="7964299" h="6464146">
                <a:moveTo>
                  <a:pt x="0" y="0"/>
                </a:moveTo>
                <a:lnTo>
                  <a:pt x="7964300" y="0"/>
                </a:lnTo>
                <a:lnTo>
                  <a:pt x="7964300" y="6464146"/>
                </a:lnTo>
                <a:lnTo>
                  <a:pt x="0" y="646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2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612713" y="3225459"/>
            <a:ext cx="6886722" cy="6464146"/>
          </a:xfrm>
          <a:custGeom>
            <a:avLst/>
            <a:gdLst/>
            <a:ahLst/>
            <a:cxnLst/>
            <a:rect l="l" t="t" r="r" b="b"/>
            <a:pathLst>
              <a:path w="6886722" h="6464146">
                <a:moveTo>
                  <a:pt x="0" y="0"/>
                </a:moveTo>
                <a:lnTo>
                  <a:pt x="6886721" y="0"/>
                </a:lnTo>
                <a:lnTo>
                  <a:pt x="6886721" y="6464146"/>
                </a:lnTo>
                <a:lnTo>
                  <a:pt x="0" y="64641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903" b="-223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973328">
            <a:off x="12200" y="-88864"/>
            <a:ext cx="2877936" cy="2828188"/>
            <a:chOff x="0" y="0"/>
            <a:chExt cx="3837247" cy="3770917"/>
          </a:xfrm>
        </p:grpSpPr>
        <p:sp>
          <p:nvSpPr>
            <p:cNvPr id="6" name="Freeform 6"/>
            <p:cNvSpPr/>
            <p:nvPr/>
          </p:nvSpPr>
          <p:spPr>
            <a:xfrm rot="-973328">
              <a:off x="359804" y="375352"/>
              <a:ext cx="3117640" cy="3020214"/>
            </a:xfrm>
            <a:custGeom>
              <a:avLst/>
              <a:gdLst/>
              <a:ahLst/>
              <a:cxnLst/>
              <a:rect l="l" t="t" r="r" b="b"/>
              <a:pathLst>
                <a:path w="3117640" h="3020214">
                  <a:moveTo>
                    <a:pt x="0" y="0"/>
                  </a:moveTo>
                  <a:lnTo>
                    <a:pt x="3117640" y="0"/>
                  </a:lnTo>
                  <a:lnTo>
                    <a:pt x="3117640" y="3020214"/>
                  </a:lnTo>
                  <a:lnTo>
                    <a:pt x="0" y="3020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92750" y="1275597"/>
              <a:ext cx="1699999" cy="1591624"/>
            </a:xfrm>
            <a:custGeom>
              <a:avLst/>
              <a:gdLst/>
              <a:ahLst/>
              <a:cxnLst/>
              <a:rect l="l" t="t" r="r" b="b"/>
              <a:pathLst>
                <a:path w="1699999" h="1591624">
                  <a:moveTo>
                    <a:pt x="0" y="0"/>
                  </a:moveTo>
                  <a:lnTo>
                    <a:pt x="1699999" y="0"/>
                  </a:lnTo>
                  <a:lnTo>
                    <a:pt x="1699999" y="1591625"/>
                  </a:lnTo>
                  <a:lnTo>
                    <a:pt x="0" y="1591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99342">
              <a:off x="1727227" y="958105"/>
              <a:ext cx="1029961" cy="1566481"/>
            </a:xfrm>
            <a:custGeom>
              <a:avLst/>
              <a:gdLst/>
              <a:ahLst/>
              <a:cxnLst/>
              <a:rect l="l" t="t" r="r" b="b"/>
              <a:pathLst>
                <a:path w="1029961" h="1566481">
                  <a:moveTo>
                    <a:pt x="0" y="0"/>
                  </a:moveTo>
                  <a:lnTo>
                    <a:pt x="1029962" y="0"/>
                  </a:lnTo>
                  <a:lnTo>
                    <a:pt x="1029962" y="1566481"/>
                  </a:lnTo>
                  <a:lnTo>
                    <a:pt x="0" y="156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6829246" y="8831828"/>
            <a:ext cx="1220170" cy="739788"/>
          </a:xfrm>
          <a:custGeom>
            <a:avLst/>
            <a:gdLst/>
            <a:ahLst/>
            <a:cxnLst/>
            <a:rect l="l" t="t" r="r" b="b"/>
            <a:pathLst>
              <a:path w="1220170" h="739788">
                <a:moveTo>
                  <a:pt x="0" y="0"/>
                </a:moveTo>
                <a:lnTo>
                  <a:pt x="1220170" y="0"/>
                </a:lnTo>
                <a:lnTo>
                  <a:pt x="1220170" y="739788"/>
                </a:lnTo>
                <a:lnTo>
                  <a:pt x="0" y="739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373596" y="9689605"/>
            <a:ext cx="1771407" cy="597395"/>
          </a:xfrm>
          <a:custGeom>
            <a:avLst/>
            <a:gdLst/>
            <a:ahLst/>
            <a:cxnLst/>
            <a:rect l="l" t="t" r="r" b="b"/>
            <a:pathLst>
              <a:path w="1771407" h="597395">
                <a:moveTo>
                  <a:pt x="0" y="0"/>
                </a:moveTo>
                <a:lnTo>
                  <a:pt x="1771408" y="0"/>
                </a:lnTo>
                <a:lnTo>
                  <a:pt x="1771408" y="597395"/>
                </a:lnTo>
                <a:lnTo>
                  <a:pt x="0" y="5973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843740" y="-23851"/>
            <a:ext cx="14848892" cy="96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69"/>
              </a:lnSpc>
            </a:pPr>
            <a:r>
              <a:rPr lang="en-US" sz="5549">
                <a:solidFill>
                  <a:srgbClr val="000000"/>
                </a:solidFill>
                <a:latin typeface="Rubik Dirt"/>
                <a:ea typeface="Rubik Dirt"/>
                <a:cs typeface="Rubik Dirt"/>
                <a:sym typeface="Rubik Dirt"/>
              </a:rPr>
              <a:t>The Great Potato Adventure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43400" y="1366265"/>
            <a:ext cx="9091892" cy="1816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838"/>
              </a:lnSpc>
            </a:pPr>
            <a:r>
              <a:rPr lang="en-US" sz="10599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Grocery Store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50741" y="1480698"/>
            <a:ext cx="7433644" cy="513846"/>
          </a:xfrm>
          <a:custGeom>
            <a:avLst/>
            <a:gdLst/>
            <a:ahLst/>
            <a:cxnLst/>
            <a:rect l="l" t="t" r="r" b="b"/>
            <a:pathLst>
              <a:path w="7433644" h="513846">
                <a:moveTo>
                  <a:pt x="0" y="0"/>
                </a:moveTo>
                <a:lnTo>
                  <a:pt x="7433645" y="0"/>
                </a:lnTo>
                <a:lnTo>
                  <a:pt x="7433645" y="513847"/>
                </a:lnTo>
                <a:lnTo>
                  <a:pt x="0" y="5138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973328">
            <a:off x="91350" y="-7854"/>
            <a:ext cx="3552356" cy="3490951"/>
            <a:chOff x="0" y="0"/>
            <a:chExt cx="4736475" cy="4654601"/>
          </a:xfrm>
        </p:grpSpPr>
        <p:sp>
          <p:nvSpPr>
            <p:cNvPr id="4" name="Freeform 4"/>
            <p:cNvSpPr/>
            <p:nvPr/>
          </p:nvSpPr>
          <p:spPr>
            <a:xfrm rot="-973328">
              <a:off x="444121" y="463312"/>
              <a:ext cx="3848234" cy="3727977"/>
            </a:xfrm>
            <a:custGeom>
              <a:avLst/>
              <a:gdLst/>
              <a:ahLst/>
              <a:cxnLst/>
              <a:rect l="l" t="t" r="r" b="b"/>
              <a:pathLst>
                <a:path w="3848234" h="3727977">
                  <a:moveTo>
                    <a:pt x="0" y="0"/>
                  </a:moveTo>
                  <a:lnTo>
                    <a:pt x="3848234" y="0"/>
                  </a:lnTo>
                  <a:lnTo>
                    <a:pt x="3848234" y="3727977"/>
                  </a:lnTo>
                  <a:lnTo>
                    <a:pt x="0" y="3727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25392" y="1574523"/>
              <a:ext cx="2098380" cy="1964609"/>
            </a:xfrm>
            <a:custGeom>
              <a:avLst/>
              <a:gdLst/>
              <a:ahLst/>
              <a:cxnLst/>
              <a:rect l="l" t="t" r="r" b="b"/>
              <a:pathLst>
                <a:path w="2098380" h="1964609">
                  <a:moveTo>
                    <a:pt x="0" y="0"/>
                  </a:moveTo>
                  <a:lnTo>
                    <a:pt x="2098381" y="0"/>
                  </a:lnTo>
                  <a:lnTo>
                    <a:pt x="2098381" y="1964609"/>
                  </a:lnTo>
                  <a:lnTo>
                    <a:pt x="0" y="1964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399342">
              <a:off x="2131989" y="1182629"/>
              <a:ext cx="1271324" cy="1933573"/>
            </a:xfrm>
            <a:custGeom>
              <a:avLst/>
              <a:gdLst/>
              <a:ahLst/>
              <a:cxnLst/>
              <a:rect l="l" t="t" r="r" b="b"/>
              <a:pathLst>
                <a:path w="1271324" h="1933573">
                  <a:moveTo>
                    <a:pt x="0" y="0"/>
                  </a:moveTo>
                  <a:lnTo>
                    <a:pt x="1271324" y="0"/>
                  </a:lnTo>
                  <a:lnTo>
                    <a:pt x="1271324" y="1933573"/>
                  </a:lnTo>
                  <a:lnTo>
                    <a:pt x="0" y="1933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6829246" y="8831828"/>
            <a:ext cx="1220170" cy="739788"/>
          </a:xfrm>
          <a:custGeom>
            <a:avLst/>
            <a:gdLst/>
            <a:ahLst/>
            <a:cxnLst/>
            <a:rect l="l" t="t" r="r" b="b"/>
            <a:pathLst>
              <a:path w="1220170" h="739788">
                <a:moveTo>
                  <a:pt x="0" y="0"/>
                </a:moveTo>
                <a:lnTo>
                  <a:pt x="1220170" y="0"/>
                </a:lnTo>
                <a:lnTo>
                  <a:pt x="1220170" y="739788"/>
                </a:lnTo>
                <a:lnTo>
                  <a:pt x="0" y="73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73596" y="9689605"/>
            <a:ext cx="1771407" cy="597395"/>
          </a:xfrm>
          <a:custGeom>
            <a:avLst/>
            <a:gdLst/>
            <a:ahLst/>
            <a:cxnLst/>
            <a:rect l="l" t="t" r="r" b="b"/>
            <a:pathLst>
              <a:path w="1771407" h="597395">
                <a:moveTo>
                  <a:pt x="0" y="0"/>
                </a:moveTo>
                <a:lnTo>
                  <a:pt x="1771408" y="0"/>
                </a:lnTo>
                <a:lnTo>
                  <a:pt x="1771408" y="597395"/>
                </a:lnTo>
                <a:lnTo>
                  <a:pt x="0" y="5973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550741" y="5476529"/>
            <a:ext cx="4299097" cy="4511773"/>
          </a:xfrm>
          <a:custGeom>
            <a:avLst/>
            <a:gdLst/>
            <a:ahLst/>
            <a:cxnLst/>
            <a:rect l="l" t="t" r="r" b="b"/>
            <a:pathLst>
              <a:path w="4299097" h="4511773">
                <a:moveTo>
                  <a:pt x="0" y="0"/>
                </a:moveTo>
                <a:lnTo>
                  <a:pt x="4299097" y="0"/>
                </a:lnTo>
                <a:lnTo>
                  <a:pt x="4299097" y="4511773"/>
                </a:lnTo>
                <a:lnTo>
                  <a:pt x="0" y="45117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820779" y="101412"/>
            <a:ext cx="18328610" cy="116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590"/>
              </a:lnSpc>
            </a:pPr>
            <a:r>
              <a:rPr lang="en-US" sz="6850">
                <a:solidFill>
                  <a:srgbClr val="000000"/>
                </a:solidFill>
                <a:latin typeface="Rubik Dirt"/>
                <a:ea typeface="Rubik Dirt"/>
                <a:cs typeface="Rubik Dirt"/>
                <a:sym typeface="Rubik Dirt"/>
              </a:rPr>
              <a:t>The Great Potato Adventure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0148" y="3868702"/>
            <a:ext cx="17347704" cy="1493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79"/>
              </a:lnSpc>
            </a:pPr>
            <a:r>
              <a:rPr lang="en-US" sz="86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Why are supply chains important?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50741" y="1480698"/>
            <a:ext cx="7433644" cy="513846"/>
          </a:xfrm>
          <a:custGeom>
            <a:avLst/>
            <a:gdLst/>
            <a:ahLst/>
            <a:cxnLst/>
            <a:rect l="l" t="t" r="r" b="b"/>
            <a:pathLst>
              <a:path w="7433644" h="513846">
                <a:moveTo>
                  <a:pt x="0" y="0"/>
                </a:moveTo>
                <a:lnTo>
                  <a:pt x="7433645" y="0"/>
                </a:lnTo>
                <a:lnTo>
                  <a:pt x="7433645" y="513847"/>
                </a:lnTo>
                <a:lnTo>
                  <a:pt x="0" y="5138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973328">
            <a:off x="91350" y="-7854"/>
            <a:ext cx="3552356" cy="3490951"/>
            <a:chOff x="0" y="0"/>
            <a:chExt cx="4736475" cy="4654601"/>
          </a:xfrm>
        </p:grpSpPr>
        <p:sp>
          <p:nvSpPr>
            <p:cNvPr id="4" name="Freeform 4"/>
            <p:cNvSpPr/>
            <p:nvPr/>
          </p:nvSpPr>
          <p:spPr>
            <a:xfrm rot="-973328">
              <a:off x="444121" y="463312"/>
              <a:ext cx="3848234" cy="3727977"/>
            </a:xfrm>
            <a:custGeom>
              <a:avLst/>
              <a:gdLst/>
              <a:ahLst/>
              <a:cxnLst/>
              <a:rect l="l" t="t" r="r" b="b"/>
              <a:pathLst>
                <a:path w="3848234" h="3727977">
                  <a:moveTo>
                    <a:pt x="0" y="0"/>
                  </a:moveTo>
                  <a:lnTo>
                    <a:pt x="3848234" y="0"/>
                  </a:lnTo>
                  <a:lnTo>
                    <a:pt x="3848234" y="3727977"/>
                  </a:lnTo>
                  <a:lnTo>
                    <a:pt x="0" y="3727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25392" y="1574523"/>
              <a:ext cx="2098380" cy="1964609"/>
            </a:xfrm>
            <a:custGeom>
              <a:avLst/>
              <a:gdLst/>
              <a:ahLst/>
              <a:cxnLst/>
              <a:rect l="l" t="t" r="r" b="b"/>
              <a:pathLst>
                <a:path w="2098380" h="1964609">
                  <a:moveTo>
                    <a:pt x="0" y="0"/>
                  </a:moveTo>
                  <a:lnTo>
                    <a:pt x="2098381" y="0"/>
                  </a:lnTo>
                  <a:lnTo>
                    <a:pt x="2098381" y="1964609"/>
                  </a:lnTo>
                  <a:lnTo>
                    <a:pt x="0" y="1964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399342">
              <a:off x="2131989" y="1182629"/>
              <a:ext cx="1271324" cy="1933573"/>
            </a:xfrm>
            <a:custGeom>
              <a:avLst/>
              <a:gdLst/>
              <a:ahLst/>
              <a:cxnLst/>
              <a:rect l="l" t="t" r="r" b="b"/>
              <a:pathLst>
                <a:path w="1271324" h="1933573">
                  <a:moveTo>
                    <a:pt x="0" y="0"/>
                  </a:moveTo>
                  <a:lnTo>
                    <a:pt x="1271324" y="0"/>
                  </a:lnTo>
                  <a:lnTo>
                    <a:pt x="1271324" y="1933573"/>
                  </a:lnTo>
                  <a:lnTo>
                    <a:pt x="0" y="1933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4820779" y="6288730"/>
            <a:ext cx="3969646" cy="2406793"/>
          </a:xfrm>
          <a:custGeom>
            <a:avLst/>
            <a:gdLst/>
            <a:ahLst/>
            <a:cxnLst/>
            <a:rect l="l" t="t" r="r" b="b"/>
            <a:pathLst>
              <a:path w="3969646" h="2406793">
                <a:moveTo>
                  <a:pt x="0" y="0"/>
                </a:moveTo>
                <a:lnTo>
                  <a:pt x="3969646" y="0"/>
                </a:lnTo>
                <a:lnTo>
                  <a:pt x="3969646" y="2406793"/>
                </a:lnTo>
                <a:lnTo>
                  <a:pt x="0" y="2406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418307" y="6680363"/>
            <a:ext cx="4814110" cy="1623527"/>
          </a:xfrm>
          <a:custGeom>
            <a:avLst/>
            <a:gdLst/>
            <a:ahLst/>
            <a:cxnLst/>
            <a:rect l="l" t="t" r="r" b="b"/>
            <a:pathLst>
              <a:path w="4814110" h="1623527">
                <a:moveTo>
                  <a:pt x="0" y="0"/>
                </a:moveTo>
                <a:lnTo>
                  <a:pt x="4814110" y="0"/>
                </a:lnTo>
                <a:lnTo>
                  <a:pt x="4814110" y="1623527"/>
                </a:lnTo>
                <a:lnTo>
                  <a:pt x="0" y="1623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820779" y="101412"/>
            <a:ext cx="18328610" cy="116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590"/>
              </a:lnSpc>
            </a:pPr>
            <a:r>
              <a:rPr lang="en-US" sz="6850">
                <a:solidFill>
                  <a:srgbClr val="000000"/>
                </a:solidFill>
                <a:latin typeface="Rubik Dirt"/>
                <a:ea typeface="Rubik Dirt"/>
                <a:cs typeface="Rubik Dirt"/>
                <a:sym typeface="Rubik Dirt"/>
              </a:rPr>
              <a:t>The Great Potato Adventure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07384" y="3681199"/>
            <a:ext cx="8208615" cy="1965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18"/>
              </a:lnSpc>
            </a:pPr>
            <a:r>
              <a:rPr lang="en-US" sz="11798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Thank You!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</Words>
  <Application>Microsoft Office PowerPoint</Application>
  <PresentationFormat>Custom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Glacial Indifference Bold</vt:lpstr>
      <vt:lpstr>Arial</vt:lpstr>
      <vt:lpstr>Calibri</vt:lpstr>
      <vt:lpstr>Rubik Dirt</vt:lpstr>
      <vt:lpstr>Glacial Indifference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K-2: The Great Potato Adventure PPT</dc:title>
  <cp:lastModifiedBy>Tompkins, Amy (ASD-W)</cp:lastModifiedBy>
  <cp:revision>3</cp:revision>
  <dcterms:created xsi:type="dcterms:W3CDTF">2006-08-16T00:00:00Z</dcterms:created>
  <dcterms:modified xsi:type="dcterms:W3CDTF">2025-01-16T10:32:29Z</dcterms:modified>
  <dc:identifier>DAGVnIGTWX4</dc:identifier>
</cp:coreProperties>
</file>