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1" r:id="rId1"/>
  </p:sldMasterIdLst>
  <p:notesMasterIdLst>
    <p:notesMasterId r:id="rId24"/>
  </p:notesMasterIdLst>
  <p:sldIdLst>
    <p:sldId id="256" r:id="rId2"/>
    <p:sldId id="290" r:id="rId3"/>
    <p:sldId id="258" r:id="rId4"/>
    <p:sldId id="292" r:id="rId5"/>
    <p:sldId id="294" r:id="rId6"/>
    <p:sldId id="293" r:id="rId7"/>
    <p:sldId id="295" r:id="rId8"/>
    <p:sldId id="274" r:id="rId9"/>
    <p:sldId id="275" r:id="rId10"/>
    <p:sldId id="262" r:id="rId11"/>
    <p:sldId id="267" r:id="rId12"/>
    <p:sldId id="296" r:id="rId13"/>
    <p:sldId id="265" r:id="rId14"/>
    <p:sldId id="301" r:id="rId15"/>
    <p:sldId id="285" r:id="rId16"/>
    <p:sldId id="302" r:id="rId17"/>
    <p:sldId id="286" r:id="rId18"/>
    <p:sldId id="270" r:id="rId19"/>
    <p:sldId id="297" r:id="rId20"/>
    <p:sldId id="298" r:id="rId21"/>
    <p:sldId id="299" r:id="rId22"/>
    <p:sldId id="300" r:id="rId23"/>
  </p:sldIdLst>
  <p:sldSz cx="9144000" cy="5143500" type="screen16x9"/>
  <p:notesSz cx="51435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F1081B8-D9ED-4A30-9810-8C8D7FE40F9F}" v="10" dt="2026-06-15T18:51:33.90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13" autoAdjust="0"/>
    <p:restoredTop sz="94610"/>
  </p:normalViewPr>
  <p:slideViewPr>
    <p:cSldViewPr snapToGrid="0" snapToObjects="1">
      <p:cViewPr varScale="1">
        <p:scale>
          <a:sx n="109" d="100"/>
          <a:sy n="109" d="100"/>
        </p:scale>
        <p:origin x="715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ngille, Nathan (EECD/EDPE)" userId="652ef001-fe18-4fbd-ae03-c3d9e946a4dc" providerId="ADAL" clId="{4E0307A4-747B-4205-AA99-9B00F60D05E1}"/>
    <pc:docChg chg="undo redo custSel addSld delSld modSld sldOrd delMainMaster">
      <pc:chgData name="Langille, Nathan (EECD/EDPE)" userId="652ef001-fe18-4fbd-ae03-c3d9e946a4dc" providerId="ADAL" clId="{4E0307A4-747B-4205-AA99-9B00F60D05E1}" dt="2026-06-15T18:54:24.733" v="4209" actId="1076"/>
      <pc:docMkLst>
        <pc:docMk/>
      </pc:docMkLst>
      <pc:sldChg chg="addSp delSp modSp mod">
        <pc:chgData name="Langille, Nathan (EECD/EDPE)" userId="652ef001-fe18-4fbd-ae03-c3d9e946a4dc" providerId="ADAL" clId="{4E0307A4-747B-4205-AA99-9B00F60D05E1}" dt="2026-06-12T13:25:37.659" v="1638" actId="207"/>
        <pc:sldMkLst>
          <pc:docMk/>
          <pc:sldMk cId="0" sldId="256"/>
        </pc:sldMkLst>
        <pc:spChg chg="mod">
          <ac:chgData name="Langille, Nathan (EECD/EDPE)" userId="652ef001-fe18-4fbd-ae03-c3d9e946a4dc" providerId="ADAL" clId="{4E0307A4-747B-4205-AA99-9B00F60D05E1}" dt="2026-06-04T17:41:17.200" v="65" actId="122"/>
          <ac:spMkLst>
            <pc:docMk/>
            <pc:sldMk cId="0" sldId="256"/>
            <ac:spMk id="7" creationId="{00000000-0000-0000-0000-000000000000}"/>
          </ac:spMkLst>
        </pc:spChg>
        <pc:spChg chg="mod">
          <ac:chgData name="Langille, Nathan (EECD/EDPE)" userId="652ef001-fe18-4fbd-ae03-c3d9e946a4dc" providerId="ADAL" clId="{4E0307A4-747B-4205-AA99-9B00F60D05E1}" dt="2026-06-12T13:25:37.659" v="1638" actId="207"/>
          <ac:spMkLst>
            <pc:docMk/>
            <pc:sldMk cId="0" sldId="256"/>
            <ac:spMk id="8" creationId="{00000000-0000-0000-0000-000000000000}"/>
          </ac:spMkLst>
        </pc:spChg>
        <pc:picChg chg="mod">
          <ac:chgData name="Langille, Nathan (EECD/EDPE)" userId="652ef001-fe18-4fbd-ae03-c3d9e946a4dc" providerId="ADAL" clId="{4E0307A4-747B-4205-AA99-9B00F60D05E1}" dt="2026-06-04T17:38:40.635" v="18" actId="1076"/>
          <ac:picMkLst>
            <pc:docMk/>
            <pc:sldMk cId="0" sldId="256"/>
            <ac:picMk id="2" creationId="{00000000-0000-0000-0000-000000000000}"/>
          </ac:picMkLst>
        </pc:picChg>
      </pc:sldChg>
      <pc:sldChg chg="addSp delSp modSp mod">
        <pc:chgData name="Langille, Nathan (EECD/EDPE)" userId="652ef001-fe18-4fbd-ae03-c3d9e946a4dc" providerId="ADAL" clId="{4E0307A4-747B-4205-AA99-9B00F60D05E1}" dt="2026-06-04T18:35:43.457" v="569" actId="14100"/>
        <pc:sldMkLst>
          <pc:docMk/>
          <pc:sldMk cId="0" sldId="258"/>
        </pc:sldMkLst>
        <pc:spChg chg="add mod">
          <ac:chgData name="Langille, Nathan (EECD/EDPE)" userId="652ef001-fe18-4fbd-ae03-c3d9e946a4dc" providerId="ADAL" clId="{4E0307A4-747B-4205-AA99-9B00F60D05E1}" dt="2026-06-04T18:35:21.001" v="565" actId="1076"/>
          <ac:spMkLst>
            <pc:docMk/>
            <pc:sldMk cId="0" sldId="258"/>
            <ac:spMk id="3" creationId="{03C41C61-4B96-A59C-E455-4E1E934FAEFA}"/>
          </ac:spMkLst>
        </pc:spChg>
        <pc:spChg chg="add mod">
          <ac:chgData name="Langille, Nathan (EECD/EDPE)" userId="652ef001-fe18-4fbd-ae03-c3d9e946a4dc" providerId="ADAL" clId="{4E0307A4-747B-4205-AA99-9B00F60D05E1}" dt="2026-06-04T18:35:26.580" v="566" actId="1076"/>
          <ac:spMkLst>
            <pc:docMk/>
            <pc:sldMk cId="0" sldId="258"/>
            <ac:spMk id="6" creationId="{AA0091E3-57E1-D2BE-EA5C-5964E2FD6D86}"/>
          </ac:spMkLst>
        </pc:spChg>
        <pc:picChg chg="add mod">
          <ac:chgData name="Langille, Nathan (EECD/EDPE)" userId="652ef001-fe18-4fbd-ae03-c3d9e946a4dc" providerId="ADAL" clId="{4E0307A4-747B-4205-AA99-9B00F60D05E1}" dt="2026-06-04T18:34:45.623" v="561" actId="1076"/>
          <ac:picMkLst>
            <pc:docMk/>
            <pc:sldMk cId="0" sldId="258"/>
            <ac:picMk id="2" creationId="{CA4A0557-7ED0-6DC1-88DF-6F8D0261C4DB}"/>
          </ac:picMkLst>
        </pc:picChg>
        <pc:picChg chg="mod">
          <ac:chgData name="Langille, Nathan (EECD/EDPE)" userId="652ef001-fe18-4fbd-ae03-c3d9e946a4dc" providerId="ADAL" clId="{4E0307A4-747B-4205-AA99-9B00F60D05E1}" dt="2026-06-04T18:35:37.021" v="568" actId="1076"/>
          <ac:picMkLst>
            <pc:docMk/>
            <pc:sldMk cId="0" sldId="258"/>
            <ac:picMk id="16" creationId="{26699DBE-73F2-01BA-E4CA-86919527327C}"/>
          </ac:picMkLst>
        </pc:picChg>
        <pc:picChg chg="add mod">
          <ac:chgData name="Langille, Nathan (EECD/EDPE)" userId="652ef001-fe18-4fbd-ae03-c3d9e946a4dc" providerId="ADAL" clId="{4E0307A4-747B-4205-AA99-9B00F60D05E1}" dt="2026-06-04T18:34:59.200" v="564" actId="14100"/>
          <ac:picMkLst>
            <pc:docMk/>
            <pc:sldMk cId="0" sldId="258"/>
            <ac:picMk id="3074" creationId="{33CE24A9-D3A0-D2B4-2A1C-8CBFDF059DE6}"/>
          </ac:picMkLst>
        </pc:picChg>
        <pc:picChg chg="add mod">
          <ac:chgData name="Langille, Nathan (EECD/EDPE)" userId="652ef001-fe18-4fbd-ae03-c3d9e946a4dc" providerId="ADAL" clId="{4E0307A4-747B-4205-AA99-9B00F60D05E1}" dt="2026-06-04T18:34:42.145" v="560" actId="1076"/>
          <ac:picMkLst>
            <pc:docMk/>
            <pc:sldMk cId="0" sldId="258"/>
            <ac:picMk id="3078" creationId="{CD10EB9F-A001-6F6A-99CB-57EB6364B09C}"/>
          </ac:picMkLst>
        </pc:picChg>
        <pc:picChg chg="add mod">
          <ac:chgData name="Langille, Nathan (EECD/EDPE)" userId="652ef001-fe18-4fbd-ae03-c3d9e946a4dc" providerId="ADAL" clId="{4E0307A4-747B-4205-AA99-9B00F60D05E1}" dt="2026-06-04T18:35:43.457" v="569" actId="14100"/>
          <ac:picMkLst>
            <pc:docMk/>
            <pc:sldMk cId="0" sldId="258"/>
            <ac:picMk id="3080" creationId="{80298C8D-60C5-2DD1-8537-032C280D2041}"/>
          </ac:picMkLst>
        </pc:picChg>
        <pc:picChg chg="add mod">
          <ac:chgData name="Langille, Nathan (EECD/EDPE)" userId="652ef001-fe18-4fbd-ae03-c3d9e946a4dc" providerId="ADAL" clId="{4E0307A4-747B-4205-AA99-9B00F60D05E1}" dt="2026-06-04T18:34:02.063" v="552" actId="1076"/>
          <ac:picMkLst>
            <pc:docMk/>
            <pc:sldMk cId="0" sldId="258"/>
            <ac:picMk id="3082" creationId="{B9EF4BC4-1CAF-1E1C-6132-CD9CDD479D3A}"/>
          </ac:picMkLst>
        </pc:picChg>
      </pc:sldChg>
      <pc:sldChg chg="addSp delSp modSp mod">
        <pc:chgData name="Langille, Nathan (EECD/EDPE)" userId="652ef001-fe18-4fbd-ae03-c3d9e946a4dc" providerId="ADAL" clId="{4E0307A4-747B-4205-AA99-9B00F60D05E1}" dt="2026-06-12T16:31:24.542" v="2201" actId="1076"/>
        <pc:sldMkLst>
          <pc:docMk/>
          <pc:sldMk cId="0" sldId="262"/>
        </pc:sldMkLst>
        <pc:spChg chg="add mod">
          <ac:chgData name="Langille, Nathan (EECD/EDPE)" userId="652ef001-fe18-4fbd-ae03-c3d9e946a4dc" providerId="ADAL" clId="{4E0307A4-747B-4205-AA99-9B00F60D05E1}" dt="2026-06-12T16:31:24.542" v="2201" actId="1076"/>
          <ac:spMkLst>
            <pc:docMk/>
            <pc:sldMk cId="0" sldId="262"/>
            <ac:spMk id="3" creationId="{09CFCA78-48AB-A16A-557C-5469AA7B6BF9}"/>
          </ac:spMkLst>
        </pc:spChg>
        <pc:spChg chg="mod">
          <ac:chgData name="Langille, Nathan (EECD/EDPE)" userId="652ef001-fe18-4fbd-ae03-c3d9e946a4dc" providerId="ADAL" clId="{4E0307A4-747B-4205-AA99-9B00F60D05E1}" dt="2026-06-12T13:51:45.446" v="1887" actId="1076"/>
          <ac:spMkLst>
            <pc:docMk/>
            <pc:sldMk cId="0" sldId="262"/>
            <ac:spMk id="9" creationId="{00000000-0000-0000-0000-000000000000}"/>
          </ac:spMkLst>
        </pc:spChg>
        <pc:spChg chg="mod">
          <ac:chgData name="Langille, Nathan (EECD/EDPE)" userId="652ef001-fe18-4fbd-ae03-c3d9e946a4dc" providerId="ADAL" clId="{4E0307A4-747B-4205-AA99-9B00F60D05E1}" dt="2026-06-12T13:55:41.482" v="2094" actId="113"/>
          <ac:spMkLst>
            <pc:docMk/>
            <pc:sldMk cId="0" sldId="262"/>
            <ac:spMk id="10" creationId="{00000000-0000-0000-0000-000000000000}"/>
          </ac:spMkLst>
        </pc:spChg>
        <pc:spChg chg="mod">
          <ac:chgData name="Langille, Nathan (EECD/EDPE)" userId="652ef001-fe18-4fbd-ae03-c3d9e946a4dc" providerId="ADAL" clId="{4E0307A4-747B-4205-AA99-9B00F60D05E1}" dt="2026-06-12T13:33:56.651" v="1798" actId="207"/>
          <ac:spMkLst>
            <pc:docMk/>
            <pc:sldMk cId="0" sldId="262"/>
            <ac:spMk id="13" creationId="{00000000-0000-0000-0000-000000000000}"/>
          </ac:spMkLst>
        </pc:spChg>
        <pc:spChg chg="mod">
          <ac:chgData name="Langille, Nathan (EECD/EDPE)" userId="652ef001-fe18-4fbd-ae03-c3d9e946a4dc" providerId="ADAL" clId="{4E0307A4-747B-4205-AA99-9B00F60D05E1}" dt="2026-06-12T13:57:03.748" v="2148" actId="1076"/>
          <ac:spMkLst>
            <pc:docMk/>
            <pc:sldMk cId="0" sldId="262"/>
            <ac:spMk id="14" creationId="{00000000-0000-0000-0000-000000000000}"/>
          </ac:spMkLst>
        </pc:spChg>
        <pc:spChg chg="mod">
          <ac:chgData name="Langille, Nathan (EECD/EDPE)" userId="652ef001-fe18-4fbd-ae03-c3d9e946a4dc" providerId="ADAL" clId="{4E0307A4-747B-4205-AA99-9B00F60D05E1}" dt="2026-06-12T13:48:09.761" v="1848" actId="207"/>
          <ac:spMkLst>
            <pc:docMk/>
            <pc:sldMk cId="0" sldId="262"/>
            <ac:spMk id="17" creationId="{00000000-0000-0000-0000-000000000000}"/>
          </ac:spMkLst>
        </pc:spChg>
        <pc:spChg chg="mod">
          <ac:chgData name="Langille, Nathan (EECD/EDPE)" userId="652ef001-fe18-4fbd-ae03-c3d9e946a4dc" providerId="ADAL" clId="{4E0307A4-747B-4205-AA99-9B00F60D05E1}" dt="2026-06-12T13:56:42.033" v="2146" actId="20577"/>
          <ac:spMkLst>
            <pc:docMk/>
            <pc:sldMk cId="0" sldId="262"/>
            <ac:spMk id="18" creationId="{00000000-0000-0000-0000-000000000000}"/>
          </ac:spMkLst>
        </pc:spChg>
        <pc:picChg chg="add del mod">
          <ac:chgData name="Langille, Nathan (EECD/EDPE)" userId="652ef001-fe18-4fbd-ae03-c3d9e946a4dc" providerId="ADAL" clId="{4E0307A4-747B-4205-AA99-9B00F60D05E1}" dt="2026-06-12T13:56:55.249" v="2147" actId="1076"/>
          <ac:picMkLst>
            <pc:docMk/>
            <pc:sldMk cId="0" sldId="262"/>
            <ac:picMk id="2" creationId="{00000000-0000-0000-0000-000000000000}"/>
          </ac:picMkLst>
        </pc:picChg>
      </pc:sldChg>
      <pc:sldChg chg="delSp modSp add del mod">
        <pc:chgData name="Langille, Nathan (EECD/EDPE)" userId="652ef001-fe18-4fbd-ae03-c3d9e946a4dc" providerId="ADAL" clId="{4E0307A4-747B-4205-AA99-9B00F60D05E1}" dt="2026-06-15T16:18:37.278" v="4153" actId="14100"/>
        <pc:sldMkLst>
          <pc:docMk/>
          <pc:sldMk cId="0" sldId="265"/>
        </pc:sldMkLst>
        <pc:spChg chg="del mod">
          <ac:chgData name="Langille, Nathan (EECD/EDPE)" userId="652ef001-fe18-4fbd-ae03-c3d9e946a4dc" providerId="ADAL" clId="{4E0307A4-747B-4205-AA99-9B00F60D05E1}" dt="2026-06-15T14:19:46.913" v="4062" actId="21"/>
          <ac:spMkLst>
            <pc:docMk/>
            <pc:sldMk cId="0" sldId="265"/>
            <ac:spMk id="4" creationId="{00000000-0000-0000-0000-000000000000}"/>
          </ac:spMkLst>
        </pc:spChg>
        <pc:spChg chg="mod">
          <ac:chgData name="Langille, Nathan (EECD/EDPE)" userId="652ef001-fe18-4fbd-ae03-c3d9e946a4dc" providerId="ADAL" clId="{4E0307A4-747B-4205-AA99-9B00F60D05E1}" dt="2026-06-15T14:20:03.231" v="4066" actId="1076"/>
          <ac:spMkLst>
            <pc:docMk/>
            <pc:sldMk cId="0" sldId="265"/>
            <ac:spMk id="5" creationId="{00000000-0000-0000-0000-000000000000}"/>
          </ac:spMkLst>
        </pc:spChg>
        <pc:spChg chg="mod">
          <ac:chgData name="Langille, Nathan (EECD/EDPE)" userId="652ef001-fe18-4fbd-ae03-c3d9e946a4dc" providerId="ADAL" clId="{4E0307A4-747B-4205-AA99-9B00F60D05E1}" dt="2026-06-15T16:18:25.176" v="4150" actId="14100"/>
          <ac:spMkLst>
            <pc:docMk/>
            <pc:sldMk cId="0" sldId="265"/>
            <ac:spMk id="6" creationId="{00000000-0000-0000-0000-000000000000}"/>
          </ac:spMkLst>
        </pc:spChg>
        <pc:spChg chg="mod">
          <ac:chgData name="Langille, Nathan (EECD/EDPE)" userId="652ef001-fe18-4fbd-ae03-c3d9e946a4dc" providerId="ADAL" clId="{4E0307A4-747B-4205-AA99-9B00F60D05E1}" dt="2026-06-15T16:17:40.439" v="4142" actId="255"/>
          <ac:spMkLst>
            <pc:docMk/>
            <pc:sldMk cId="0" sldId="265"/>
            <ac:spMk id="9" creationId="{00000000-0000-0000-0000-000000000000}"/>
          </ac:spMkLst>
        </pc:spChg>
        <pc:spChg chg="mod">
          <ac:chgData name="Langille, Nathan (EECD/EDPE)" userId="652ef001-fe18-4fbd-ae03-c3d9e946a4dc" providerId="ADAL" clId="{4E0307A4-747B-4205-AA99-9B00F60D05E1}" dt="2026-06-15T16:17:21.763" v="4139" actId="14100"/>
          <ac:spMkLst>
            <pc:docMk/>
            <pc:sldMk cId="0" sldId="265"/>
            <ac:spMk id="10" creationId="{00000000-0000-0000-0000-000000000000}"/>
          </ac:spMkLst>
        </pc:spChg>
        <pc:spChg chg="mod">
          <ac:chgData name="Langille, Nathan (EECD/EDPE)" userId="652ef001-fe18-4fbd-ae03-c3d9e946a4dc" providerId="ADAL" clId="{4E0307A4-747B-4205-AA99-9B00F60D05E1}" dt="2026-06-15T16:18:29.342" v="4151" actId="14100"/>
          <ac:spMkLst>
            <pc:docMk/>
            <pc:sldMk cId="0" sldId="265"/>
            <ac:spMk id="11" creationId="{00000000-0000-0000-0000-000000000000}"/>
          </ac:spMkLst>
        </pc:spChg>
        <pc:spChg chg="mod">
          <ac:chgData name="Langille, Nathan (EECD/EDPE)" userId="652ef001-fe18-4fbd-ae03-c3d9e946a4dc" providerId="ADAL" clId="{4E0307A4-747B-4205-AA99-9B00F60D05E1}" dt="2026-06-15T16:17:46.098" v="4143" actId="255"/>
          <ac:spMkLst>
            <pc:docMk/>
            <pc:sldMk cId="0" sldId="265"/>
            <ac:spMk id="14" creationId="{00000000-0000-0000-0000-000000000000}"/>
          </ac:spMkLst>
        </pc:spChg>
        <pc:spChg chg="mod">
          <ac:chgData name="Langille, Nathan (EECD/EDPE)" userId="652ef001-fe18-4fbd-ae03-c3d9e946a4dc" providerId="ADAL" clId="{4E0307A4-747B-4205-AA99-9B00F60D05E1}" dt="2026-06-15T16:17:33.730" v="4141" actId="14100"/>
          <ac:spMkLst>
            <pc:docMk/>
            <pc:sldMk cId="0" sldId="265"/>
            <ac:spMk id="15" creationId="{00000000-0000-0000-0000-000000000000}"/>
          </ac:spMkLst>
        </pc:spChg>
        <pc:spChg chg="mod">
          <ac:chgData name="Langille, Nathan (EECD/EDPE)" userId="652ef001-fe18-4fbd-ae03-c3d9e946a4dc" providerId="ADAL" clId="{4E0307A4-747B-4205-AA99-9B00F60D05E1}" dt="2026-06-15T16:18:33.163" v="4152" actId="14100"/>
          <ac:spMkLst>
            <pc:docMk/>
            <pc:sldMk cId="0" sldId="265"/>
            <ac:spMk id="16" creationId="{00000000-0000-0000-0000-000000000000}"/>
          </ac:spMkLst>
        </pc:spChg>
        <pc:spChg chg="mod">
          <ac:chgData name="Langille, Nathan (EECD/EDPE)" userId="652ef001-fe18-4fbd-ae03-c3d9e946a4dc" providerId="ADAL" clId="{4E0307A4-747B-4205-AA99-9B00F60D05E1}" dt="2026-06-15T16:17:54.116" v="4144" actId="255"/>
          <ac:spMkLst>
            <pc:docMk/>
            <pc:sldMk cId="0" sldId="265"/>
            <ac:spMk id="19" creationId="{00000000-0000-0000-0000-000000000000}"/>
          </ac:spMkLst>
        </pc:spChg>
        <pc:spChg chg="mod">
          <ac:chgData name="Langille, Nathan (EECD/EDPE)" userId="652ef001-fe18-4fbd-ae03-c3d9e946a4dc" providerId="ADAL" clId="{4E0307A4-747B-4205-AA99-9B00F60D05E1}" dt="2026-06-15T16:18:09.182" v="4147" actId="14100"/>
          <ac:spMkLst>
            <pc:docMk/>
            <pc:sldMk cId="0" sldId="265"/>
            <ac:spMk id="20" creationId="{00000000-0000-0000-0000-000000000000}"/>
          </ac:spMkLst>
        </pc:spChg>
        <pc:spChg chg="mod">
          <ac:chgData name="Langille, Nathan (EECD/EDPE)" userId="652ef001-fe18-4fbd-ae03-c3d9e946a4dc" providerId="ADAL" clId="{4E0307A4-747B-4205-AA99-9B00F60D05E1}" dt="2026-06-15T16:18:37.278" v="4153" actId="14100"/>
          <ac:spMkLst>
            <pc:docMk/>
            <pc:sldMk cId="0" sldId="265"/>
            <ac:spMk id="21" creationId="{00000000-0000-0000-0000-000000000000}"/>
          </ac:spMkLst>
        </pc:spChg>
        <pc:spChg chg="mod">
          <ac:chgData name="Langille, Nathan (EECD/EDPE)" userId="652ef001-fe18-4fbd-ae03-c3d9e946a4dc" providerId="ADAL" clId="{4E0307A4-747B-4205-AA99-9B00F60D05E1}" dt="2026-06-15T16:18:00.195" v="4145" actId="255"/>
          <ac:spMkLst>
            <pc:docMk/>
            <pc:sldMk cId="0" sldId="265"/>
            <ac:spMk id="24" creationId="{00000000-0000-0000-0000-000000000000}"/>
          </ac:spMkLst>
        </pc:spChg>
        <pc:spChg chg="mod">
          <ac:chgData name="Langille, Nathan (EECD/EDPE)" userId="652ef001-fe18-4fbd-ae03-c3d9e946a4dc" providerId="ADAL" clId="{4E0307A4-747B-4205-AA99-9B00F60D05E1}" dt="2026-06-15T16:18:18.766" v="4149" actId="14100"/>
          <ac:spMkLst>
            <pc:docMk/>
            <pc:sldMk cId="0" sldId="265"/>
            <ac:spMk id="25" creationId="{00000000-0000-0000-0000-000000000000}"/>
          </ac:spMkLst>
        </pc:spChg>
        <pc:spChg chg="del">
          <ac:chgData name="Langille, Nathan (EECD/EDPE)" userId="652ef001-fe18-4fbd-ae03-c3d9e946a4dc" providerId="ADAL" clId="{4E0307A4-747B-4205-AA99-9B00F60D05E1}" dt="2026-06-15T14:20:16.424" v="4067" actId="21"/>
          <ac:spMkLst>
            <pc:docMk/>
            <pc:sldMk cId="0" sldId="265"/>
            <ac:spMk id="26" creationId="{00000000-0000-0000-0000-000000000000}"/>
          </ac:spMkLst>
        </pc:spChg>
        <pc:picChg chg="del">
          <ac:chgData name="Langille, Nathan (EECD/EDPE)" userId="652ef001-fe18-4fbd-ae03-c3d9e946a4dc" providerId="ADAL" clId="{4E0307A4-747B-4205-AA99-9B00F60D05E1}" dt="2026-06-15T14:19:49.443" v="4063" actId="21"/>
          <ac:picMkLst>
            <pc:docMk/>
            <pc:sldMk cId="0" sldId="265"/>
            <ac:picMk id="3" creationId="{00000000-0000-0000-0000-000000000000}"/>
          </ac:picMkLst>
        </pc:picChg>
      </pc:sldChg>
      <pc:sldChg chg="addSp delSp modSp mod">
        <pc:chgData name="Langille, Nathan (EECD/EDPE)" userId="652ef001-fe18-4fbd-ae03-c3d9e946a4dc" providerId="ADAL" clId="{4E0307A4-747B-4205-AA99-9B00F60D05E1}" dt="2026-06-15T12:29:42.507" v="3441" actId="14100"/>
        <pc:sldMkLst>
          <pc:docMk/>
          <pc:sldMk cId="0" sldId="267"/>
        </pc:sldMkLst>
        <pc:spChg chg="mod">
          <ac:chgData name="Langille, Nathan (EECD/EDPE)" userId="652ef001-fe18-4fbd-ae03-c3d9e946a4dc" providerId="ADAL" clId="{4E0307A4-747B-4205-AA99-9B00F60D05E1}" dt="2026-06-12T17:30:35.551" v="3400" actId="1076"/>
          <ac:spMkLst>
            <pc:docMk/>
            <pc:sldMk cId="0" sldId="267"/>
            <ac:spMk id="3" creationId="{00000000-0000-0000-0000-000000000000}"/>
          </ac:spMkLst>
        </pc:spChg>
        <pc:spChg chg="mod">
          <ac:chgData name="Langille, Nathan (EECD/EDPE)" userId="652ef001-fe18-4fbd-ae03-c3d9e946a4dc" providerId="ADAL" clId="{4E0307A4-747B-4205-AA99-9B00F60D05E1}" dt="2026-06-12T17:17:29.944" v="3122" actId="255"/>
          <ac:spMkLst>
            <pc:docMk/>
            <pc:sldMk cId="0" sldId="267"/>
            <ac:spMk id="6" creationId="{00000000-0000-0000-0000-000000000000}"/>
          </ac:spMkLst>
        </pc:spChg>
        <pc:spChg chg="mod">
          <ac:chgData name="Langille, Nathan (EECD/EDPE)" userId="652ef001-fe18-4fbd-ae03-c3d9e946a4dc" providerId="ADAL" clId="{4E0307A4-747B-4205-AA99-9B00F60D05E1}" dt="2026-06-12T17:19:00.076" v="3134" actId="2711"/>
          <ac:spMkLst>
            <pc:docMk/>
            <pc:sldMk cId="0" sldId="267"/>
            <ac:spMk id="7" creationId="{00000000-0000-0000-0000-000000000000}"/>
          </ac:spMkLst>
        </pc:spChg>
        <pc:spChg chg="mod">
          <ac:chgData name="Langille, Nathan (EECD/EDPE)" userId="652ef001-fe18-4fbd-ae03-c3d9e946a4dc" providerId="ADAL" clId="{4E0307A4-747B-4205-AA99-9B00F60D05E1}" dt="2026-06-12T17:25:34.691" v="3337" actId="14100"/>
          <ac:spMkLst>
            <pc:docMk/>
            <pc:sldMk cId="0" sldId="267"/>
            <ac:spMk id="12" creationId="{00000000-0000-0000-0000-000000000000}"/>
          </ac:spMkLst>
        </pc:spChg>
        <pc:spChg chg="mod">
          <ac:chgData name="Langille, Nathan (EECD/EDPE)" userId="652ef001-fe18-4fbd-ae03-c3d9e946a4dc" providerId="ADAL" clId="{4E0307A4-747B-4205-AA99-9B00F60D05E1}" dt="2026-06-12T16:50:35.121" v="2364" actId="255"/>
          <ac:spMkLst>
            <pc:docMk/>
            <pc:sldMk cId="0" sldId="267"/>
            <ac:spMk id="14" creationId="{00000000-0000-0000-0000-000000000000}"/>
          </ac:spMkLst>
        </pc:spChg>
        <pc:spChg chg="mod">
          <ac:chgData name="Langille, Nathan (EECD/EDPE)" userId="652ef001-fe18-4fbd-ae03-c3d9e946a4dc" providerId="ADAL" clId="{4E0307A4-747B-4205-AA99-9B00F60D05E1}" dt="2026-06-12T17:25:16.695" v="3336" actId="14100"/>
          <ac:spMkLst>
            <pc:docMk/>
            <pc:sldMk cId="0" sldId="267"/>
            <ac:spMk id="15" creationId="{00000000-0000-0000-0000-000000000000}"/>
          </ac:spMkLst>
        </pc:spChg>
        <pc:picChg chg="add mod">
          <ac:chgData name="Langille, Nathan (EECD/EDPE)" userId="652ef001-fe18-4fbd-ae03-c3d9e946a4dc" providerId="ADAL" clId="{4E0307A4-747B-4205-AA99-9B00F60D05E1}" dt="2026-06-15T12:29:42.507" v="3441" actId="14100"/>
          <ac:picMkLst>
            <pc:docMk/>
            <pc:sldMk cId="0" sldId="267"/>
            <ac:picMk id="8" creationId="{9E5BA036-40AA-8F57-863E-0DD3862A209A}"/>
          </ac:picMkLst>
        </pc:picChg>
        <pc:picChg chg="add del mod">
          <ac:chgData name="Langille, Nathan (EECD/EDPE)" userId="652ef001-fe18-4fbd-ae03-c3d9e946a4dc" providerId="ADAL" clId="{4E0307A4-747B-4205-AA99-9B00F60D05E1}" dt="2026-06-15T12:29:12.027" v="3436" actId="21"/>
          <ac:picMkLst>
            <pc:docMk/>
            <pc:sldMk cId="0" sldId="267"/>
            <ac:picMk id="24" creationId="{14D34C47-34D6-8547-6E2A-2B2486EA1E88}"/>
          </ac:picMkLst>
        </pc:picChg>
      </pc:sldChg>
      <pc:sldChg chg="delSp modSp mod">
        <pc:chgData name="Langille, Nathan (EECD/EDPE)" userId="652ef001-fe18-4fbd-ae03-c3d9e946a4dc" providerId="ADAL" clId="{4E0307A4-747B-4205-AA99-9B00F60D05E1}" dt="2026-06-15T16:15:50.844" v="4137" actId="20577"/>
        <pc:sldMkLst>
          <pc:docMk/>
          <pc:sldMk cId="0" sldId="270"/>
        </pc:sldMkLst>
        <pc:spChg chg="del">
          <ac:chgData name="Langille, Nathan (EECD/EDPE)" userId="652ef001-fe18-4fbd-ae03-c3d9e946a4dc" providerId="ADAL" clId="{4E0307A4-747B-4205-AA99-9B00F60D05E1}" dt="2026-06-15T12:51:34.594" v="3453" actId="21"/>
          <ac:spMkLst>
            <pc:docMk/>
            <pc:sldMk cId="0" sldId="270"/>
            <ac:spMk id="2" creationId="{00000000-0000-0000-0000-000000000000}"/>
          </ac:spMkLst>
        </pc:spChg>
        <pc:spChg chg="mod">
          <ac:chgData name="Langille, Nathan (EECD/EDPE)" userId="652ef001-fe18-4fbd-ae03-c3d9e946a4dc" providerId="ADAL" clId="{4E0307A4-747B-4205-AA99-9B00F60D05E1}" dt="2026-06-15T12:52:14.782" v="3474" actId="14100"/>
          <ac:spMkLst>
            <pc:docMk/>
            <pc:sldMk cId="0" sldId="270"/>
            <ac:spMk id="3" creationId="{00000000-0000-0000-0000-000000000000}"/>
          </ac:spMkLst>
        </pc:spChg>
        <pc:spChg chg="mod">
          <ac:chgData name="Langille, Nathan (EECD/EDPE)" userId="652ef001-fe18-4fbd-ae03-c3d9e946a4dc" providerId="ADAL" clId="{4E0307A4-747B-4205-AA99-9B00F60D05E1}" dt="2026-06-15T12:52:20.520" v="3475" actId="1076"/>
          <ac:spMkLst>
            <pc:docMk/>
            <pc:sldMk cId="0" sldId="270"/>
            <ac:spMk id="4" creationId="{00000000-0000-0000-0000-000000000000}"/>
          </ac:spMkLst>
        </pc:spChg>
        <pc:spChg chg="mod">
          <ac:chgData name="Langille, Nathan (EECD/EDPE)" userId="652ef001-fe18-4fbd-ae03-c3d9e946a4dc" providerId="ADAL" clId="{4E0307A4-747B-4205-AA99-9B00F60D05E1}" dt="2026-06-15T16:13:20.732" v="4073" actId="255"/>
          <ac:spMkLst>
            <pc:docMk/>
            <pc:sldMk cId="0" sldId="270"/>
            <ac:spMk id="7" creationId="{00000000-0000-0000-0000-000000000000}"/>
          </ac:spMkLst>
        </pc:spChg>
        <pc:spChg chg="mod">
          <ac:chgData name="Langille, Nathan (EECD/EDPE)" userId="652ef001-fe18-4fbd-ae03-c3d9e946a4dc" providerId="ADAL" clId="{4E0307A4-747B-4205-AA99-9B00F60D05E1}" dt="2026-06-15T16:13:38.812" v="4078" actId="1076"/>
          <ac:spMkLst>
            <pc:docMk/>
            <pc:sldMk cId="0" sldId="270"/>
            <ac:spMk id="9" creationId="{00000000-0000-0000-0000-000000000000}"/>
          </ac:spMkLst>
        </pc:spChg>
        <pc:spChg chg="mod">
          <ac:chgData name="Langille, Nathan (EECD/EDPE)" userId="652ef001-fe18-4fbd-ae03-c3d9e946a4dc" providerId="ADAL" clId="{4E0307A4-747B-4205-AA99-9B00F60D05E1}" dt="2026-06-15T16:13:26.552" v="4074" actId="255"/>
          <ac:spMkLst>
            <pc:docMk/>
            <pc:sldMk cId="0" sldId="270"/>
            <ac:spMk id="10" creationId="{00000000-0000-0000-0000-000000000000}"/>
          </ac:spMkLst>
        </pc:spChg>
        <pc:spChg chg="mod">
          <ac:chgData name="Langille, Nathan (EECD/EDPE)" userId="652ef001-fe18-4fbd-ae03-c3d9e946a4dc" providerId="ADAL" clId="{4E0307A4-747B-4205-AA99-9B00F60D05E1}" dt="2026-06-15T16:13:32.576" v="4075" actId="255"/>
          <ac:spMkLst>
            <pc:docMk/>
            <pc:sldMk cId="0" sldId="270"/>
            <ac:spMk id="13" creationId="{00000000-0000-0000-0000-000000000000}"/>
          </ac:spMkLst>
        </pc:spChg>
        <pc:spChg chg="mod">
          <ac:chgData name="Langille, Nathan (EECD/EDPE)" userId="652ef001-fe18-4fbd-ae03-c3d9e946a4dc" providerId="ADAL" clId="{4E0307A4-747B-4205-AA99-9B00F60D05E1}" dt="2026-06-15T16:14:10.059" v="4083" actId="1076"/>
          <ac:spMkLst>
            <pc:docMk/>
            <pc:sldMk cId="0" sldId="270"/>
            <ac:spMk id="14" creationId="{00000000-0000-0000-0000-000000000000}"/>
          </ac:spMkLst>
        </pc:spChg>
        <pc:spChg chg="mod">
          <ac:chgData name="Langille, Nathan (EECD/EDPE)" userId="652ef001-fe18-4fbd-ae03-c3d9e946a4dc" providerId="ADAL" clId="{4E0307A4-747B-4205-AA99-9B00F60D05E1}" dt="2026-06-15T16:14:52.833" v="4089" actId="1076"/>
          <ac:spMkLst>
            <pc:docMk/>
            <pc:sldMk cId="0" sldId="270"/>
            <ac:spMk id="16" creationId="{00000000-0000-0000-0000-000000000000}"/>
          </ac:spMkLst>
        </pc:spChg>
        <pc:spChg chg="mod">
          <ac:chgData name="Langille, Nathan (EECD/EDPE)" userId="652ef001-fe18-4fbd-ae03-c3d9e946a4dc" providerId="ADAL" clId="{4E0307A4-747B-4205-AA99-9B00F60D05E1}" dt="2026-06-15T16:13:50.514" v="4080" actId="255"/>
          <ac:spMkLst>
            <pc:docMk/>
            <pc:sldMk cId="0" sldId="270"/>
            <ac:spMk id="19" creationId="{00000000-0000-0000-0000-000000000000}"/>
          </ac:spMkLst>
        </pc:spChg>
        <pc:spChg chg="mod">
          <ac:chgData name="Langille, Nathan (EECD/EDPE)" userId="652ef001-fe18-4fbd-ae03-c3d9e946a4dc" providerId="ADAL" clId="{4E0307A4-747B-4205-AA99-9B00F60D05E1}" dt="2026-06-15T16:13:56.849" v="4081" actId="255"/>
          <ac:spMkLst>
            <pc:docMk/>
            <pc:sldMk cId="0" sldId="270"/>
            <ac:spMk id="22" creationId="{00000000-0000-0000-0000-000000000000}"/>
          </ac:spMkLst>
        </pc:spChg>
        <pc:spChg chg="mod">
          <ac:chgData name="Langille, Nathan (EECD/EDPE)" userId="652ef001-fe18-4fbd-ae03-c3d9e946a4dc" providerId="ADAL" clId="{4E0307A4-747B-4205-AA99-9B00F60D05E1}" dt="2026-06-15T16:15:50.844" v="4137" actId="20577"/>
          <ac:spMkLst>
            <pc:docMk/>
            <pc:sldMk cId="0" sldId="270"/>
            <ac:spMk id="24" creationId="{00000000-0000-0000-0000-000000000000}"/>
          </ac:spMkLst>
        </pc:spChg>
        <pc:spChg chg="mod">
          <ac:chgData name="Langille, Nathan (EECD/EDPE)" userId="652ef001-fe18-4fbd-ae03-c3d9e946a4dc" providerId="ADAL" clId="{4E0307A4-747B-4205-AA99-9B00F60D05E1}" dt="2026-06-15T16:15:34.741" v="4118" actId="255"/>
          <ac:spMkLst>
            <pc:docMk/>
            <pc:sldMk cId="0" sldId="270"/>
            <ac:spMk id="25" creationId="{00000000-0000-0000-0000-000000000000}"/>
          </ac:spMkLst>
        </pc:spChg>
        <pc:spChg chg="mod">
          <ac:chgData name="Langille, Nathan (EECD/EDPE)" userId="652ef001-fe18-4fbd-ae03-c3d9e946a4dc" providerId="ADAL" clId="{4E0307A4-747B-4205-AA99-9B00F60D05E1}" dt="2026-06-15T16:15:43.882" v="4129" actId="20577"/>
          <ac:spMkLst>
            <pc:docMk/>
            <pc:sldMk cId="0" sldId="270"/>
            <ac:spMk id="26" creationId="{00000000-0000-0000-0000-000000000000}"/>
          </ac:spMkLst>
        </pc:spChg>
        <pc:spChg chg="del mod">
          <ac:chgData name="Langille, Nathan (EECD/EDPE)" userId="652ef001-fe18-4fbd-ae03-c3d9e946a4dc" providerId="ADAL" clId="{4E0307A4-747B-4205-AA99-9B00F60D05E1}" dt="2026-06-15T16:12:14.089" v="4069" actId="21"/>
          <ac:spMkLst>
            <pc:docMk/>
            <pc:sldMk cId="0" sldId="270"/>
            <ac:spMk id="27" creationId="{00000000-0000-0000-0000-000000000000}"/>
          </ac:spMkLst>
        </pc:spChg>
      </pc:sldChg>
      <pc:sldChg chg="delSp modSp del mod">
        <pc:chgData name="Langille, Nathan (EECD/EDPE)" userId="652ef001-fe18-4fbd-ae03-c3d9e946a4dc" providerId="ADAL" clId="{4E0307A4-747B-4205-AA99-9B00F60D05E1}" dt="2026-06-15T13:05:42.366" v="3648" actId="2696"/>
        <pc:sldMkLst>
          <pc:docMk/>
          <pc:sldMk cId="0" sldId="272"/>
        </pc:sldMkLst>
        <pc:spChg chg="del mod">
          <ac:chgData name="Langille, Nathan (EECD/EDPE)" userId="652ef001-fe18-4fbd-ae03-c3d9e946a4dc" providerId="ADAL" clId="{4E0307A4-747B-4205-AA99-9B00F60D05E1}" dt="2026-06-15T12:49:51.751" v="3448" actId="21"/>
          <ac:spMkLst>
            <pc:docMk/>
            <pc:sldMk cId="0" sldId="272"/>
            <ac:spMk id="3" creationId="{00000000-0000-0000-0000-000000000000}"/>
          </ac:spMkLst>
        </pc:spChg>
        <pc:spChg chg="del">
          <ac:chgData name="Langille, Nathan (EECD/EDPE)" userId="652ef001-fe18-4fbd-ae03-c3d9e946a4dc" providerId="ADAL" clId="{4E0307A4-747B-4205-AA99-9B00F60D05E1}" dt="2026-06-15T12:50:18.987" v="3449" actId="21"/>
          <ac:spMkLst>
            <pc:docMk/>
            <pc:sldMk cId="0" sldId="272"/>
            <ac:spMk id="7" creationId="{00000000-0000-0000-0000-000000000000}"/>
          </ac:spMkLst>
        </pc:spChg>
      </pc:sldChg>
      <pc:sldChg chg="addSp delSp modSp mod ord">
        <pc:chgData name="Langille, Nathan (EECD/EDPE)" userId="652ef001-fe18-4fbd-ae03-c3d9e946a4dc" providerId="ADAL" clId="{4E0307A4-747B-4205-AA99-9B00F60D05E1}" dt="2026-06-12T13:00:50.398" v="1588" actId="14100"/>
        <pc:sldMkLst>
          <pc:docMk/>
          <pc:sldMk cId="3069186462" sldId="274"/>
        </pc:sldMkLst>
        <pc:spChg chg="mod">
          <ac:chgData name="Langille, Nathan (EECD/EDPE)" userId="652ef001-fe18-4fbd-ae03-c3d9e946a4dc" providerId="ADAL" clId="{4E0307A4-747B-4205-AA99-9B00F60D05E1}" dt="2026-06-04T18:45:49.908" v="940" actId="1076"/>
          <ac:spMkLst>
            <pc:docMk/>
            <pc:sldMk cId="3069186462" sldId="274"/>
            <ac:spMk id="8" creationId="{38710B17-7E4E-3705-C6C1-1B116582FEEF}"/>
          </ac:spMkLst>
        </pc:spChg>
        <pc:spChg chg="mod">
          <ac:chgData name="Langille, Nathan (EECD/EDPE)" userId="652ef001-fe18-4fbd-ae03-c3d9e946a4dc" providerId="ADAL" clId="{4E0307A4-747B-4205-AA99-9B00F60D05E1}" dt="2026-06-12T13:00:50.398" v="1588" actId="14100"/>
          <ac:spMkLst>
            <pc:docMk/>
            <pc:sldMk cId="3069186462" sldId="274"/>
            <ac:spMk id="10" creationId="{15221A40-B3DE-766D-CD77-4DB9CF2BFE48}"/>
          </ac:spMkLst>
        </pc:spChg>
        <pc:picChg chg="add mod">
          <ac:chgData name="Langille, Nathan (EECD/EDPE)" userId="652ef001-fe18-4fbd-ae03-c3d9e946a4dc" providerId="ADAL" clId="{4E0307A4-747B-4205-AA99-9B00F60D05E1}" dt="2026-06-12T12:42:51.514" v="975" actId="14100"/>
          <ac:picMkLst>
            <pc:docMk/>
            <pc:sldMk cId="3069186462" sldId="274"/>
            <ac:picMk id="2" creationId="{85BF9DDF-58D5-D15C-6BEE-3AE808DD2808}"/>
          </ac:picMkLst>
        </pc:picChg>
      </pc:sldChg>
      <pc:sldChg chg="addSp delSp modSp mod ord">
        <pc:chgData name="Langille, Nathan (EECD/EDPE)" userId="652ef001-fe18-4fbd-ae03-c3d9e946a4dc" providerId="ADAL" clId="{4E0307A4-747B-4205-AA99-9B00F60D05E1}" dt="2026-06-12T16:35:39.290" v="2228" actId="1076"/>
        <pc:sldMkLst>
          <pc:docMk/>
          <pc:sldMk cId="3244790363" sldId="275"/>
        </pc:sldMkLst>
        <pc:spChg chg="mod">
          <ac:chgData name="Langille, Nathan (EECD/EDPE)" userId="652ef001-fe18-4fbd-ae03-c3d9e946a4dc" providerId="ADAL" clId="{4E0307A4-747B-4205-AA99-9B00F60D05E1}" dt="2026-06-12T13:27:04.284" v="1643" actId="14100"/>
          <ac:spMkLst>
            <pc:docMk/>
            <pc:sldMk cId="3244790363" sldId="275"/>
            <ac:spMk id="2" creationId="{C36A8931-E30F-B8A5-F243-EC2EF3D5C88C}"/>
          </ac:spMkLst>
        </pc:spChg>
        <pc:spChg chg="add mod">
          <ac:chgData name="Langille, Nathan (EECD/EDPE)" userId="652ef001-fe18-4fbd-ae03-c3d9e946a4dc" providerId="ADAL" clId="{4E0307A4-747B-4205-AA99-9B00F60D05E1}" dt="2026-06-12T16:35:39.290" v="2228" actId="1076"/>
          <ac:spMkLst>
            <pc:docMk/>
            <pc:sldMk cId="3244790363" sldId="275"/>
            <ac:spMk id="4" creationId="{EECAC7FC-BE70-D98F-1192-385728E4B676}"/>
          </ac:spMkLst>
        </pc:spChg>
        <pc:spChg chg="mod">
          <ac:chgData name="Langille, Nathan (EECD/EDPE)" userId="652ef001-fe18-4fbd-ae03-c3d9e946a4dc" providerId="ADAL" clId="{4E0307A4-747B-4205-AA99-9B00F60D05E1}" dt="2026-06-12T13:43:49.963" v="1841" actId="20577"/>
          <ac:spMkLst>
            <pc:docMk/>
            <pc:sldMk cId="3244790363" sldId="275"/>
            <ac:spMk id="10" creationId="{02ED0F59-52A6-ED69-2573-C25BCF6AA989}"/>
          </ac:spMkLst>
        </pc:spChg>
        <pc:picChg chg="mod">
          <ac:chgData name="Langille, Nathan (EECD/EDPE)" userId="652ef001-fe18-4fbd-ae03-c3d9e946a4dc" providerId="ADAL" clId="{4E0307A4-747B-4205-AA99-9B00F60D05E1}" dt="2026-06-12T13:27:07.428" v="1644" actId="1076"/>
          <ac:picMkLst>
            <pc:docMk/>
            <pc:sldMk cId="3244790363" sldId="275"/>
            <ac:picMk id="14" creationId="{6F1F9297-D9E3-23DA-2764-2FA61E1D0C1F}"/>
          </ac:picMkLst>
        </pc:picChg>
      </pc:sldChg>
      <pc:sldChg chg="delSp modSp del mod ord">
        <pc:chgData name="Langille, Nathan (EECD/EDPE)" userId="652ef001-fe18-4fbd-ae03-c3d9e946a4dc" providerId="ADAL" clId="{4E0307A4-747B-4205-AA99-9B00F60D05E1}" dt="2026-06-15T14:18:39.284" v="4023" actId="2696"/>
        <pc:sldMkLst>
          <pc:docMk/>
          <pc:sldMk cId="22873248" sldId="282"/>
        </pc:sldMkLst>
      </pc:sldChg>
      <pc:sldChg chg="modSp del mod">
        <pc:chgData name="Langille, Nathan (EECD/EDPE)" userId="652ef001-fe18-4fbd-ae03-c3d9e946a4dc" providerId="ADAL" clId="{4E0307A4-747B-4205-AA99-9B00F60D05E1}" dt="2026-06-15T18:37:35.264" v="4155" actId="2696"/>
        <pc:sldMkLst>
          <pc:docMk/>
          <pc:sldMk cId="4181811730" sldId="284"/>
        </pc:sldMkLst>
        <pc:picChg chg="mod">
          <ac:chgData name="Langille, Nathan (EECD/EDPE)" userId="652ef001-fe18-4fbd-ae03-c3d9e946a4dc" providerId="ADAL" clId="{4E0307A4-747B-4205-AA99-9B00F60D05E1}" dt="2026-06-15T14:09:23.767" v="3956" actId="14100"/>
          <ac:picMkLst>
            <pc:docMk/>
            <pc:sldMk cId="4181811730" sldId="284"/>
            <ac:picMk id="3" creationId="{F6A24293-AC13-417A-4E03-A174D953F609}"/>
          </ac:picMkLst>
        </pc:picChg>
      </pc:sldChg>
      <pc:sldChg chg="delSp modSp mod">
        <pc:chgData name="Langille, Nathan (EECD/EDPE)" userId="652ef001-fe18-4fbd-ae03-c3d9e946a4dc" providerId="ADAL" clId="{4E0307A4-747B-4205-AA99-9B00F60D05E1}" dt="2026-06-15T18:52:06.354" v="4186" actId="255"/>
        <pc:sldMkLst>
          <pc:docMk/>
          <pc:sldMk cId="0" sldId="285"/>
        </pc:sldMkLst>
        <pc:spChg chg="del">
          <ac:chgData name="Langille, Nathan (EECD/EDPE)" userId="652ef001-fe18-4fbd-ae03-c3d9e946a4dc" providerId="ADAL" clId="{4E0307A4-747B-4205-AA99-9B00F60D05E1}" dt="2026-06-15T18:49:18.395" v="4172" actId="21"/>
          <ac:spMkLst>
            <pc:docMk/>
            <pc:sldMk cId="0" sldId="285"/>
            <ac:spMk id="4" creationId="{00000000-0000-0000-0000-000000000000}"/>
          </ac:spMkLst>
        </pc:spChg>
        <pc:spChg chg="mod">
          <ac:chgData name="Langille, Nathan (EECD/EDPE)" userId="652ef001-fe18-4fbd-ae03-c3d9e946a4dc" providerId="ADAL" clId="{4E0307A4-747B-4205-AA99-9B00F60D05E1}" dt="2026-06-15T18:47:56.930" v="4161" actId="1076"/>
          <ac:spMkLst>
            <pc:docMk/>
            <pc:sldMk cId="0" sldId="285"/>
            <ac:spMk id="5" creationId="{00000000-0000-0000-0000-000000000000}"/>
          </ac:spMkLst>
        </pc:spChg>
        <pc:spChg chg="mod">
          <ac:chgData name="Langille, Nathan (EECD/EDPE)" userId="652ef001-fe18-4fbd-ae03-c3d9e946a4dc" providerId="ADAL" clId="{4E0307A4-747B-4205-AA99-9B00F60D05E1}" dt="2026-06-15T18:52:06.354" v="4186" actId="255"/>
          <ac:spMkLst>
            <pc:docMk/>
            <pc:sldMk cId="0" sldId="285"/>
            <ac:spMk id="6" creationId="{00000000-0000-0000-0000-000000000000}"/>
          </ac:spMkLst>
        </pc:spChg>
        <pc:spChg chg="mod">
          <ac:chgData name="Langille, Nathan (EECD/EDPE)" userId="652ef001-fe18-4fbd-ae03-c3d9e946a4dc" providerId="ADAL" clId="{4E0307A4-747B-4205-AA99-9B00F60D05E1}" dt="2026-06-15T18:50:10.427" v="4175" actId="2711"/>
          <ac:spMkLst>
            <pc:docMk/>
            <pc:sldMk cId="0" sldId="285"/>
            <ac:spMk id="7" creationId="{00000000-0000-0000-0000-000000000000}"/>
          </ac:spMkLst>
        </pc:spChg>
      </pc:sldChg>
      <pc:sldChg chg="delSp modSp mod">
        <pc:chgData name="Langille, Nathan (EECD/EDPE)" userId="652ef001-fe18-4fbd-ae03-c3d9e946a4dc" providerId="ADAL" clId="{4E0307A4-747B-4205-AA99-9B00F60D05E1}" dt="2026-06-15T18:52:24.737" v="4189" actId="1076"/>
        <pc:sldMkLst>
          <pc:docMk/>
          <pc:sldMk cId="0" sldId="286"/>
        </pc:sldMkLst>
        <pc:spChg chg="del">
          <ac:chgData name="Langille, Nathan (EECD/EDPE)" userId="652ef001-fe18-4fbd-ae03-c3d9e946a4dc" providerId="ADAL" clId="{4E0307A4-747B-4205-AA99-9B00F60D05E1}" dt="2026-06-15T18:49:22.706" v="4173" actId="21"/>
          <ac:spMkLst>
            <pc:docMk/>
            <pc:sldMk cId="0" sldId="286"/>
            <ac:spMk id="4" creationId="{00000000-0000-0000-0000-000000000000}"/>
          </ac:spMkLst>
        </pc:spChg>
        <pc:spChg chg="mod">
          <ac:chgData name="Langille, Nathan (EECD/EDPE)" userId="652ef001-fe18-4fbd-ae03-c3d9e946a4dc" providerId="ADAL" clId="{4E0307A4-747B-4205-AA99-9B00F60D05E1}" dt="2026-06-15T18:52:24.737" v="4189" actId="1076"/>
          <ac:spMkLst>
            <pc:docMk/>
            <pc:sldMk cId="0" sldId="286"/>
            <ac:spMk id="5" creationId="{00000000-0000-0000-0000-000000000000}"/>
          </ac:spMkLst>
        </pc:spChg>
        <pc:spChg chg="mod">
          <ac:chgData name="Langille, Nathan (EECD/EDPE)" userId="652ef001-fe18-4fbd-ae03-c3d9e946a4dc" providerId="ADAL" clId="{4E0307A4-747B-4205-AA99-9B00F60D05E1}" dt="2026-06-15T18:52:21.928" v="4188" actId="255"/>
          <ac:spMkLst>
            <pc:docMk/>
            <pc:sldMk cId="0" sldId="286"/>
            <ac:spMk id="6" creationId="{00000000-0000-0000-0000-000000000000}"/>
          </ac:spMkLst>
        </pc:spChg>
        <pc:spChg chg="mod">
          <ac:chgData name="Langille, Nathan (EECD/EDPE)" userId="652ef001-fe18-4fbd-ae03-c3d9e946a4dc" providerId="ADAL" clId="{4E0307A4-747B-4205-AA99-9B00F60D05E1}" dt="2026-06-15T18:50:29.584" v="4176" actId="2711"/>
          <ac:spMkLst>
            <pc:docMk/>
            <pc:sldMk cId="0" sldId="286"/>
            <ac:spMk id="7" creationId="{00000000-0000-0000-0000-000000000000}"/>
          </ac:spMkLst>
        </pc:spChg>
      </pc:sldChg>
      <pc:sldChg chg="del">
        <pc:chgData name="Langille, Nathan (EECD/EDPE)" userId="652ef001-fe18-4fbd-ae03-c3d9e946a4dc" providerId="ADAL" clId="{4E0307A4-747B-4205-AA99-9B00F60D05E1}" dt="2026-06-15T12:49:39.819" v="3446" actId="2696"/>
        <pc:sldMkLst>
          <pc:docMk/>
          <pc:sldMk cId="0" sldId="288"/>
        </pc:sldMkLst>
      </pc:sldChg>
      <pc:sldChg chg="addSp delSp modSp add mod ord">
        <pc:chgData name="Langille, Nathan (EECD/EDPE)" userId="652ef001-fe18-4fbd-ae03-c3d9e946a4dc" providerId="ADAL" clId="{4E0307A4-747B-4205-AA99-9B00F60D05E1}" dt="2026-06-12T13:25:48.112" v="1640" actId="207"/>
        <pc:sldMkLst>
          <pc:docMk/>
          <pc:sldMk cId="1073437297" sldId="290"/>
        </pc:sldMkLst>
        <pc:spChg chg="add mod">
          <ac:chgData name="Langille, Nathan (EECD/EDPE)" userId="652ef001-fe18-4fbd-ae03-c3d9e946a4dc" providerId="ADAL" clId="{4E0307A4-747B-4205-AA99-9B00F60D05E1}" dt="2026-06-04T18:06:12.503" v="221" actId="1076"/>
          <ac:spMkLst>
            <pc:docMk/>
            <pc:sldMk cId="1073437297" sldId="290"/>
            <ac:spMk id="3" creationId="{CBE55284-FC14-BB44-AC45-8EA63EFCFF48}"/>
          </ac:spMkLst>
        </pc:spChg>
        <pc:spChg chg="add mod">
          <ac:chgData name="Langille, Nathan (EECD/EDPE)" userId="652ef001-fe18-4fbd-ae03-c3d9e946a4dc" providerId="ADAL" clId="{4E0307A4-747B-4205-AA99-9B00F60D05E1}" dt="2026-06-12T13:25:48.112" v="1640" actId="207"/>
          <ac:spMkLst>
            <pc:docMk/>
            <pc:sldMk cId="1073437297" sldId="290"/>
            <ac:spMk id="20" creationId="{FAE4FA5D-BFA9-5BEC-5E85-C5999D8F3461}"/>
          </ac:spMkLst>
        </pc:spChg>
        <pc:picChg chg="mod">
          <ac:chgData name="Langille, Nathan (EECD/EDPE)" userId="652ef001-fe18-4fbd-ae03-c3d9e946a4dc" providerId="ADAL" clId="{4E0307A4-747B-4205-AA99-9B00F60D05E1}" dt="2026-06-04T17:47:07.109" v="98" actId="1076"/>
          <ac:picMkLst>
            <pc:docMk/>
            <pc:sldMk cId="1073437297" sldId="290"/>
            <ac:picMk id="2" creationId="{EE469429-2ADB-FA6E-F75B-9628C1BC581B}"/>
          </ac:picMkLst>
        </pc:picChg>
      </pc:sldChg>
      <pc:sldChg chg="modSp add mod">
        <pc:chgData name="Langille, Nathan (EECD/EDPE)" userId="652ef001-fe18-4fbd-ae03-c3d9e946a4dc" providerId="ADAL" clId="{4E0307A4-747B-4205-AA99-9B00F60D05E1}" dt="2026-06-12T12:49:47.497" v="1208" actId="20577"/>
        <pc:sldMkLst>
          <pc:docMk/>
          <pc:sldMk cId="2052354435" sldId="292"/>
        </pc:sldMkLst>
        <pc:spChg chg="mod">
          <ac:chgData name="Langille, Nathan (EECD/EDPE)" userId="652ef001-fe18-4fbd-ae03-c3d9e946a4dc" providerId="ADAL" clId="{4E0307A4-747B-4205-AA99-9B00F60D05E1}" dt="2026-06-12T12:49:47.497" v="1208" actId="20577"/>
          <ac:spMkLst>
            <pc:docMk/>
            <pc:sldMk cId="2052354435" sldId="292"/>
            <ac:spMk id="8" creationId="{28A6B188-2CB6-AB93-46AD-C7D592514539}"/>
          </ac:spMkLst>
        </pc:spChg>
        <pc:spChg chg="mod">
          <ac:chgData name="Langille, Nathan (EECD/EDPE)" userId="652ef001-fe18-4fbd-ae03-c3d9e946a4dc" providerId="ADAL" clId="{4E0307A4-747B-4205-AA99-9B00F60D05E1}" dt="2026-06-12T12:45:28.329" v="993" actId="14100"/>
          <ac:spMkLst>
            <pc:docMk/>
            <pc:sldMk cId="2052354435" sldId="292"/>
            <ac:spMk id="10" creationId="{56BC9991-E878-7EB4-F87E-AA93DA14C891}"/>
          </ac:spMkLst>
        </pc:spChg>
        <pc:picChg chg="mod">
          <ac:chgData name="Langille, Nathan (EECD/EDPE)" userId="652ef001-fe18-4fbd-ae03-c3d9e946a4dc" providerId="ADAL" clId="{4E0307A4-747B-4205-AA99-9B00F60D05E1}" dt="2026-06-04T18:38:43.663" v="603" actId="1076"/>
          <ac:picMkLst>
            <pc:docMk/>
            <pc:sldMk cId="2052354435" sldId="292"/>
            <ac:picMk id="16" creationId="{7091A1FF-FBFB-CAE8-3B51-72AB71E4D587}"/>
          </ac:picMkLst>
        </pc:picChg>
      </pc:sldChg>
      <pc:sldChg chg="addSp delSp modSp add mod">
        <pc:chgData name="Langille, Nathan (EECD/EDPE)" userId="652ef001-fe18-4fbd-ae03-c3d9e946a4dc" providerId="ADAL" clId="{4E0307A4-747B-4205-AA99-9B00F60D05E1}" dt="2026-06-12T12:51:44.108" v="1280" actId="20577"/>
        <pc:sldMkLst>
          <pc:docMk/>
          <pc:sldMk cId="2022953644" sldId="293"/>
        </pc:sldMkLst>
        <pc:spChg chg="add mod">
          <ac:chgData name="Langille, Nathan (EECD/EDPE)" userId="652ef001-fe18-4fbd-ae03-c3d9e946a4dc" providerId="ADAL" clId="{4E0307A4-747B-4205-AA99-9B00F60D05E1}" dt="2026-06-12T12:51:44.108" v="1280" actId="20577"/>
          <ac:spMkLst>
            <pc:docMk/>
            <pc:sldMk cId="2022953644" sldId="293"/>
            <ac:spMk id="3" creationId="{843AE5D9-50AA-338C-9844-969B0C90B7A7}"/>
          </ac:spMkLst>
        </pc:spChg>
        <pc:spChg chg="mod">
          <ac:chgData name="Langille, Nathan (EECD/EDPE)" userId="652ef001-fe18-4fbd-ae03-c3d9e946a4dc" providerId="ADAL" clId="{4E0307A4-747B-4205-AA99-9B00F60D05E1}" dt="2026-06-04T18:16:44.194" v="353" actId="20577"/>
          <ac:spMkLst>
            <pc:docMk/>
            <pc:sldMk cId="2022953644" sldId="293"/>
            <ac:spMk id="8" creationId="{0BF96996-3AE6-DADC-F41B-77C99937E31C}"/>
          </ac:spMkLst>
        </pc:spChg>
        <pc:picChg chg="add mod">
          <ac:chgData name="Langille, Nathan (EECD/EDPE)" userId="652ef001-fe18-4fbd-ae03-c3d9e946a4dc" providerId="ADAL" clId="{4E0307A4-747B-4205-AA99-9B00F60D05E1}" dt="2026-06-12T12:42:03.631" v="965" actId="14100"/>
          <ac:picMkLst>
            <pc:docMk/>
            <pc:sldMk cId="2022953644" sldId="293"/>
            <ac:picMk id="2" creationId="{AE617836-C7FA-E838-E9CD-079D2B0B1DA2}"/>
          </ac:picMkLst>
        </pc:picChg>
      </pc:sldChg>
      <pc:sldChg chg="addSp delSp modSp add mod">
        <pc:chgData name="Langille, Nathan (EECD/EDPE)" userId="652ef001-fe18-4fbd-ae03-c3d9e946a4dc" providerId="ADAL" clId="{4E0307A4-747B-4205-AA99-9B00F60D05E1}" dt="2026-06-12T12:50:01.302" v="1218" actId="20577"/>
        <pc:sldMkLst>
          <pc:docMk/>
          <pc:sldMk cId="1942771701" sldId="294"/>
        </pc:sldMkLst>
        <pc:spChg chg="mod">
          <ac:chgData name="Langille, Nathan (EECD/EDPE)" userId="652ef001-fe18-4fbd-ae03-c3d9e946a4dc" providerId="ADAL" clId="{4E0307A4-747B-4205-AA99-9B00F60D05E1}" dt="2026-06-12T12:50:01.302" v="1218" actId="20577"/>
          <ac:spMkLst>
            <pc:docMk/>
            <pc:sldMk cId="1942771701" sldId="294"/>
            <ac:spMk id="8" creationId="{6A8EF464-8B03-1DFE-A6CE-94DEF3729ACF}"/>
          </ac:spMkLst>
        </pc:spChg>
        <pc:spChg chg="mod">
          <ac:chgData name="Langille, Nathan (EECD/EDPE)" userId="652ef001-fe18-4fbd-ae03-c3d9e946a4dc" providerId="ADAL" clId="{4E0307A4-747B-4205-AA99-9B00F60D05E1}" dt="2026-06-12T12:49:24.186" v="1199" actId="20577"/>
          <ac:spMkLst>
            <pc:docMk/>
            <pc:sldMk cId="1942771701" sldId="294"/>
            <ac:spMk id="10" creationId="{FA565EC0-8661-9D29-74F4-2787E3EDB63A}"/>
          </ac:spMkLst>
        </pc:spChg>
        <pc:picChg chg="add mod">
          <ac:chgData name="Langille, Nathan (EECD/EDPE)" userId="652ef001-fe18-4fbd-ae03-c3d9e946a4dc" providerId="ADAL" clId="{4E0307A4-747B-4205-AA99-9B00F60D05E1}" dt="2026-06-12T12:41:42.552" v="963" actId="14100"/>
          <ac:picMkLst>
            <pc:docMk/>
            <pc:sldMk cId="1942771701" sldId="294"/>
            <ac:picMk id="2" creationId="{6DAC7359-1B16-A939-F314-C69FD225DD3D}"/>
          </ac:picMkLst>
        </pc:picChg>
      </pc:sldChg>
      <pc:sldChg chg="addSp delSp modSp add mod">
        <pc:chgData name="Langille, Nathan (EECD/EDPE)" userId="652ef001-fe18-4fbd-ae03-c3d9e946a4dc" providerId="ADAL" clId="{4E0307A4-747B-4205-AA99-9B00F60D05E1}" dt="2026-06-12T12:52:55.117" v="1361" actId="20577"/>
        <pc:sldMkLst>
          <pc:docMk/>
          <pc:sldMk cId="3326737080" sldId="295"/>
        </pc:sldMkLst>
        <pc:spChg chg="mod">
          <ac:chgData name="Langille, Nathan (EECD/EDPE)" userId="652ef001-fe18-4fbd-ae03-c3d9e946a4dc" providerId="ADAL" clId="{4E0307A4-747B-4205-AA99-9B00F60D05E1}" dt="2026-06-12T12:52:55.117" v="1361" actId="20577"/>
          <ac:spMkLst>
            <pc:docMk/>
            <pc:sldMk cId="3326737080" sldId="295"/>
            <ac:spMk id="3" creationId="{DC08D78E-FA60-0753-65E7-F9F36E6D3BD4}"/>
          </ac:spMkLst>
        </pc:spChg>
        <pc:spChg chg="mod">
          <ac:chgData name="Langille, Nathan (EECD/EDPE)" userId="652ef001-fe18-4fbd-ae03-c3d9e946a4dc" providerId="ADAL" clId="{4E0307A4-747B-4205-AA99-9B00F60D05E1}" dt="2026-06-04T18:38:05.301" v="589" actId="20577"/>
          <ac:spMkLst>
            <pc:docMk/>
            <pc:sldMk cId="3326737080" sldId="295"/>
            <ac:spMk id="8" creationId="{DC55D778-B694-9007-FECE-11FCDED93B39}"/>
          </ac:spMkLst>
        </pc:spChg>
        <pc:picChg chg="add mod">
          <ac:chgData name="Langille, Nathan (EECD/EDPE)" userId="652ef001-fe18-4fbd-ae03-c3d9e946a4dc" providerId="ADAL" clId="{4E0307A4-747B-4205-AA99-9B00F60D05E1}" dt="2026-06-12T12:42:57.724" v="976" actId="14100"/>
          <ac:picMkLst>
            <pc:docMk/>
            <pc:sldMk cId="3326737080" sldId="295"/>
            <ac:picMk id="4" creationId="{84154D95-8751-2054-61E5-303AA6EA6BAE}"/>
          </ac:picMkLst>
        </pc:picChg>
      </pc:sldChg>
      <pc:sldChg chg="addSp delSp modSp add mod">
        <pc:chgData name="Langille, Nathan (EECD/EDPE)" userId="652ef001-fe18-4fbd-ae03-c3d9e946a4dc" providerId="ADAL" clId="{4E0307A4-747B-4205-AA99-9B00F60D05E1}" dt="2026-06-15T14:02:48.457" v="3931" actId="1076"/>
        <pc:sldMkLst>
          <pc:docMk/>
          <pc:sldMk cId="1264632411" sldId="296"/>
        </pc:sldMkLst>
        <pc:spChg chg="mod">
          <ac:chgData name="Langille, Nathan (EECD/EDPE)" userId="652ef001-fe18-4fbd-ae03-c3d9e946a4dc" providerId="ADAL" clId="{4E0307A4-747B-4205-AA99-9B00F60D05E1}" dt="2026-06-12T17:31:49.888" v="3414" actId="1076"/>
          <ac:spMkLst>
            <pc:docMk/>
            <pc:sldMk cId="1264632411" sldId="296"/>
            <ac:spMk id="3" creationId="{629868B2-9074-BB64-92D1-D3565C66C34A}"/>
          </ac:spMkLst>
        </pc:spChg>
        <pc:spChg chg="mod">
          <ac:chgData name="Langille, Nathan (EECD/EDPE)" userId="652ef001-fe18-4fbd-ae03-c3d9e946a4dc" providerId="ADAL" clId="{4E0307A4-747B-4205-AA99-9B00F60D05E1}" dt="2026-06-12T17:31:22.622" v="3408" actId="1076"/>
          <ac:spMkLst>
            <pc:docMk/>
            <pc:sldMk cId="1264632411" sldId="296"/>
            <ac:spMk id="8" creationId="{57299A48-E404-FEE3-8245-801BA5A3BA41}"/>
          </ac:spMkLst>
        </pc:spChg>
        <pc:spChg chg="mod">
          <ac:chgData name="Langille, Nathan (EECD/EDPE)" userId="652ef001-fe18-4fbd-ae03-c3d9e946a4dc" providerId="ADAL" clId="{4E0307A4-747B-4205-AA99-9B00F60D05E1}" dt="2026-06-12T17:31:12.460" v="3406" actId="1076"/>
          <ac:spMkLst>
            <pc:docMk/>
            <pc:sldMk cId="1264632411" sldId="296"/>
            <ac:spMk id="9" creationId="{31CD8B83-07CE-44A9-732C-D02581AB440C}"/>
          </ac:spMkLst>
        </pc:spChg>
        <pc:spChg chg="mod">
          <ac:chgData name="Langille, Nathan (EECD/EDPE)" userId="652ef001-fe18-4fbd-ae03-c3d9e946a4dc" providerId="ADAL" clId="{4E0307A4-747B-4205-AA99-9B00F60D05E1}" dt="2026-06-12T17:31:30.697" v="3410" actId="1076"/>
          <ac:spMkLst>
            <pc:docMk/>
            <pc:sldMk cId="1264632411" sldId="296"/>
            <ac:spMk id="10" creationId="{4985DFFA-9138-5C43-7C74-5C933DB3A9A0}"/>
          </ac:spMkLst>
        </pc:spChg>
        <pc:spChg chg="mod">
          <ac:chgData name="Langille, Nathan (EECD/EDPE)" userId="652ef001-fe18-4fbd-ae03-c3d9e946a4dc" providerId="ADAL" clId="{4E0307A4-747B-4205-AA99-9B00F60D05E1}" dt="2026-06-12T17:31:25.972" v="3409" actId="1076"/>
          <ac:spMkLst>
            <pc:docMk/>
            <pc:sldMk cId="1264632411" sldId="296"/>
            <ac:spMk id="11" creationId="{4FD7DB14-71FC-BBBA-24D8-624BA87D650D}"/>
          </ac:spMkLst>
        </pc:spChg>
        <pc:spChg chg="mod">
          <ac:chgData name="Langille, Nathan (EECD/EDPE)" userId="652ef001-fe18-4fbd-ae03-c3d9e946a4dc" providerId="ADAL" clId="{4E0307A4-747B-4205-AA99-9B00F60D05E1}" dt="2026-06-12T17:31:39.940" v="3412" actId="1076"/>
          <ac:spMkLst>
            <pc:docMk/>
            <pc:sldMk cId="1264632411" sldId="296"/>
            <ac:spMk id="16" creationId="{48C8F11A-B836-1407-EE91-84EE4E12C756}"/>
          </ac:spMkLst>
        </pc:spChg>
        <pc:spChg chg="mod">
          <ac:chgData name="Langille, Nathan (EECD/EDPE)" userId="652ef001-fe18-4fbd-ae03-c3d9e946a4dc" providerId="ADAL" clId="{4E0307A4-747B-4205-AA99-9B00F60D05E1}" dt="2026-06-12T17:31:35.610" v="3411" actId="1076"/>
          <ac:spMkLst>
            <pc:docMk/>
            <pc:sldMk cId="1264632411" sldId="296"/>
            <ac:spMk id="17" creationId="{1F7899C2-8E17-B81E-997D-016ACC962AEC}"/>
          </ac:spMkLst>
        </pc:spChg>
        <pc:spChg chg="mod">
          <ac:chgData name="Langille, Nathan (EECD/EDPE)" userId="652ef001-fe18-4fbd-ae03-c3d9e946a4dc" providerId="ADAL" clId="{4E0307A4-747B-4205-AA99-9B00F60D05E1}" dt="2026-06-15T14:02:48.457" v="3931" actId="1076"/>
          <ac:spMkLst>
            <pc:docMk/>
            <pc:sldMk cId="1264632411" sldId="296"/>
            <ac:spMk id="18" creationId="{CB23EEDE-26B8-A9ED-C757-AF0F904FE419}"/>
          </ac:spMkLst>
        </pc:spChg>
        <pc:spChg chg="mod">
          <ac:chgData name="Langille, Nathan (EECD/EDPE)" userId="652ef001-fe18-4fbd-ae03-c3d9e946a4dc" providerId="ADAL" clId="{4E0307A4-747B-4205-AA99-9B00F60D05E1}" dt="2026-06-12T17:31:43.812" v="3413" actId="1076"/>
          <ac:spMkLst>
            <pc:docMk/>
            <pc:sldMk cId="1264632411" sldId="296"/>
            <ac:spMk id="19" creationId="{C4609AF0-8638-E0C6-C902-6C7F8F89EA14}"/>
          </ac:spMkLst>
        </pc:spChg>
        <pc:picChg chg="add mod">
          <ac:chgData name="Langille, Nathan (EECD/EDPE)" userId="652ef001-fe18-4fbd-ae03-c3d9e946a4dc" providerId="ADAL" clId="{4E0307A4-747B-4205-AA99-9B00F60D05E1}" dt="2026-06-15T12:30:07.294" v="3445" actId="14100"/>
          <ac:picMkLst>
            <pc:docMk/>
            <pc:sldMk cId="1264632411" sldId="296"/>
            <ac:picMk id="4" creationId="{87E036B3-CE5F-7244-43CE-86FEE199CAB2}"/>
          </ac:picMkLst>
        </pc:picChg>
        <pc:picChg chg="add del mod">
          <ac:chgData name="Langille, Nathan (EECD/EDPE)" userId="652ef001-fe18-4fbd-ae03-c3d9e946a4dc" providerId="ADAL" clId="{4E0307A4-747B-4205-AA99-9B00F60D05E1}" dt="2026-06-15T12:29:15.504" v="3437" actId="21"/>
          <ac:picMkLst>
            <pc:docMk/>
            <pc:sldMk cId="1264632411" sldId="296"/>
            <ac:picMk id="23" creationId="{C3D4D64B-8C77-E497-C9BA-9A76ACEB9970}"/>
          </ac:picMkLst>
        </pc:picChg>
      </pc:sldChg>
      <pc:sldChg chg="modSp add mod ord">
        <pc:chgData name="Langille, Nathan (EECD/EDPE)" userId="652ef001-fe18-4fbd-ae03-c3d9e946a4dc" providerId="ADAL" clId="{4E0307A4-747B-4205-AA99-9B00F60D05E1}" dt="2026-06-15T13:26:37.170" v="3874" actId="20577"/>
        <pc:sldMkLst>
          <pc:docMk/>
          <pc:sldMk cId="2569299493" sldId="297"/>
        </pc:sldMkLst>
        <pc:spChg chg="mod">
          <ac:chgData name="Langille, Nathan (EECD/EDPE)" userId="652ef001-fe18-4fbd-ae03-c3d9e946a4dc" providerId="ADAL" clId="{4E0307A4-747B-4205-AA99-9B00F60D05E1}" dt="2026-06-15T13:26:37.170" v="3874" actId="20577"/>
          <ac:spMkLst>
            <pc:docMk/>
            <pc:sldMk cId="2569299493" sldId="297"/>
            <ac:spMk id="8" creationId="{0DF588D8-3CD7-A4A3-1451-0112C931996F}"/>
          </ac:spMkLst>
        </pc:spChg>
      </pc:sldChg>
      <pc:sldChg chg="addSp delSp modSp add mod ord">
        <pc:chgData name="Langille, Nathan (EECD/EDPE)" userId="652ef001-fe18-4fbd-ae03-c3d9e946a4dc" providerId="ADAL" clId="{4E0307A4-747B-4205-AA99-9B00F60D05E1}" dt="2026-06-15T13:53:13.682" v="3930" actId="1076"/>
        <pc:sldMkLst>
          <pc:docMk/>
          <pc:sldMk cId="1930866986" sldId="298"/>
        </pc:sldMkLst>
        <pc:spChg chg="del">
          <ac:chgData name="Langille, Nathan (EECD/EDPE)" userId="652ef001-fe18-4fbd-ae03-c3d9e946a4dc" providerId="ADAL" clId="{4E0307A4-747B-4205-AA99-9B00F60D05E1}" dt="2026-06-15T13:26:51.239" v="3877" actId="21"/>
          <ac:spMkLst>
            <pc:docMk/>
            <pc:sldMk cId="1930866986" sldId="298"/>
            <ac:spMk id="3" creationId="{74821904-49BC-69EA-A3D2-D6491AEC127F}"/>
          </ac:spMkLst>
        </pc:spChg>
        <pc:spChg chg="add mod">
          <ac:chgData name="Langille, Nathan (EECD/EDPE)" userId="652ef001-fe18-4fbd-ae03-c3d9e946a4dc" providerId="ADAL" clId="{4E0307A4-747B-4205-AA99-9B00F60D05E1}" dt="2026-06-15T13:52:51.840" v="3925" actId="1076"/>
          <ac:spMkLst>
            <pc:docMk/>
            <pc:sldMk cId="1930866986" sldId="298"/>
            <ac:spMk id="3" creationId="{78348343-87DE-DC52-7510-E0C68090BBF2}"/>
          </ac:spMkLst>
        </pc:spChg>
        <pc:spChg chg="add mod">
          <ac:chgData name="Langille, Nathan (EECD/EDPE)" userId="652ef001-fe18-4fbd-ae03-c3d9e946a4dc" providerId="ADAL" clId="{4E0307A4-747B-4205-AA99-9B00F60D05E1}" dt="2026-06-15T13:53:13.682" v="3930" actId="1076"/>
          <ac:spMkLst>
            <pc:docMk/>
            <pc:sldMk cId="1930866986" sldId="298"/>
            <ac:spMk id="4" creationId="{9BFDD9E3-EDDD-3926-A286-6A45E06B342E}"/>
          </ac:spMkLst>
        </pc:spChg>
        <pc:spChg chg="del">
          <ac:chgData name="Langille, Nathan (EECD/EDPE)" userId="652ef001-fe18-4fbd-ae03-c3d9e946a4dc" providerId="ADAL" clId="{4E0307A4-747B-4205-AA99-9B00F60D05E1}" dt="2026-06-15T13:26:48.746" v="3876" actId="21"/>
          <ac:spMkLst>
            <pc:docMk/>
            <pc:sldMk cId="1930866986" sldId="298"/>
            <ac:spMk id="20" creationId="{54AB863F-3973-48FB-2CF0-8A7E71856D7E}"/>
          </ac:spMkLst>
        </pc:spChg>
        <pc:picChg chg="mod">
          <ac:chgData name="Langille, Nathan (EECD/EDPE)" userId="652ef001-fe18-4fbd-ae03-c3d9e946a4dc" providerId="ADAL" clId="{4E0307A4-747B-4205-AA99-9B00F60D05E1}" dt="2026-06-15T13:51:10.262" v="3900" actId="1076"/>
          <ac:picMkLst>
            <pc:docMk/>
            <pc:sldMk cId="1930866986" sldId="298"/>
            <ac:picMk id="2" creationId="{AC199CE6-E1CE-04CF-EFB6-5036423D2738}"/>
          </ac:picMkLst>
        </pc:picChg>
        <pc:picChg chg="add mod">
          <ac:chgData name="Langille, Nathan (EECD/EDPE)" userId="652ef001-fe18-4fbd-ae03-c3d9e946a4dc" providerId="ADAL" clId="{4E0307A4-747B-4205-AA99-9B00F60D05E1}" dt="2026-06-15T13:52:29.749" v="3919" actId="1076"/>
          <ac:picMkLst>
            <pc:docMk/>
            <pc:sldMk cId="1930866986" sldId="298"/>
            <ac:picMk id="6" creationId="{79335D50-608E-44C8-C56E-061702651F45}"/>
          </ac:picMkLst>
        </pc:picChg>
      </pc:sldChg>
      <pc:sldChg chg="modSp add mod">
        <pc:chgData name="Langille, Nathan (EECD/EDPE)" userId="652ef001-fe18-4fbd-ae03-c3d9e946a4dc" providerId="ADAL" clId="{4E0307A4-747B-4205-AA99-9B00F60D05E1}" dt="2026-06-15T13:26:09.125" v="3840" actId="20577"/>
        <pc:sldMkLst>
          <pc:docMk/>
          <pc:sldMk cId="4016614359" sldId="299"/>
        </pc:sldMkLst>
        <pc:spChg chg="mod">
          <ac:chgData name="Langille, Nathan (EECD/EDPE)" userId="652ef001-fe18-4fbd-ae03-c3d9e946a4dc" providerId="ADAL" clId="{4E0307A4-747B-4205-AA99-9B00F60D05E1}" dt="2026-06-15T13:26:09.125" v="3840" actId="20577"/>
          <ac:spMkLst>
            <pc:docMk/>
            <pc:sldMk cId="4016614359" sldId="299"/>
            <ac:spMk id="8" creationId="{BD97937C-66A0-3D85-4851-3B4566770D86}"/>
          </ac:spMkLst>
        </pc:spChg>
      </pc:sldChg>
      <pc:sldChg chg="addSp delSp modSp add mod">
        <pc:chgData name="Langille, Nathan (EECD/EDPE)" userId="652ef001-fe18-4fbd-ae03-c3d9e946a4dc" providerId="ADAL" clId="{4E0307A4-747B-4205-AA99-9B00F60D05E1}" dt="2026-06-15T13:51:15.098" v="3901" actId="1076"/>
        <pc:sldMkLst>
          <pc:docMk/>
          <pc:sldMk cId="3361122410" sldId="300"/>
        </pc:sldMkLst>
        <pc:spChg chg="mod">
          <ac:chgData name="Langille, Nathan (EECD/EDPE)" userId="652ef001-fe18-4fbd-ae03-c3d9e946a4dc" providerId="ADAL" clId="{4E0307A4-747B-4205-AA99-9B00F60D05E1}" dt="2026-06-15T13:29:34.180" v="3886" actId="1076"/>
          <ac:spMkLst>
            <pc:docMk/>
            <pc:sldMk cId="3361122410" sldId="300"/>
            <ac:spMk id="3" creationId="{6E2CD110-4DFB-0409-EFCD-538B4F74E0DD}"/>
          </ac:spMkLst>
        </pc:spChg>
        <pc:spChg chg="add mod">
          <ac:chgData name="Langille, Nathan (EECD/EDPE)" userId="652ef001-fe18-4fbd-ae03-c3d9e946a4dc" providerId="ADAL" clId="{4E0307A4-747B-4205-AA99-9B00F60D05E1}" dt="2026-06-15T13:29:30.738" v="3885" actId="1076"/>
          <ac:spMkLst>
            <pc:docMk/>
            <pc:sldMk cId="3361122410" sldId="300"/>
            <ac:spMk id="4" creationId="{92234D9E-DB47-48BE-FB2A-E7D1FF1AF621}"/>
          </ac:spMkLst>
        </pc:spChg>
        <pc:spChg chg="add mod">
          <ac:chgData name="Langille, Nathan (EECD/EDPE)" userId="652ef001-fe18-4fbd-ae03-c3d9e946a4dc" providerId="ADAL" clId="{4E0307A4-747B-4205-AA99-9B00F60D05E1}" dt="2026-06-15T13:29:23.268" v="3884" actId="1076"/>
          <ac:spMkLst>
            <pc:docMk/>
            <pc:sldMk cId="3361122410" sldId="300"/>
            <ac:spMk id="5" creationId="{BADE9D99-6F25-A5B3-2C30-186C7C46ADC9}"/>
          </ac:spMkLst>
        </pc:spChg>
        <pc:spChg chg="del">
          <ac:chgData name="Langille, Nathan (EECD/EDPE)" userId="652ef001-fe18-4fbd-ae03-c3d9e946a4dc" providerId="ADAL" clId="{4E0307A4-747B-4205-AA99-9B00F60D05E1}" dt="2026-06-15T13:21:39.480" v="3698" actId="21"/>
          <ac:spMkLst>
            <pc:docMk/>
            <pc:sldMk cId="3361122410" sldId="300"/>
            <ac:spMk id="20" creationId="{E5614B31-05CA-0C4C-11EF-6F62748475FE}"/>
          </ac:spMkLst>
        </pc:spChg>
        <pc:picChg chg="mod">
          <ac:chgData name="Langille, Nathan (EECD/EDPE)" userId="652ef001-fe18-4fbd-ae03-c3d9e946a4dc" providerId="ADAL" clId="{4E0307A4-747B-4205-AA99-9B00F60D05E1}" dt="2026-06-15T13:51:15.098" v="3901" actId="1076"/>
          <ac:picMkLst>
            <pc:docMk/>
            <pc:sldMk cId="3361122410" sldId="300"/>
            <ac:picMk id="2" creationId="{E2648898-0639-C28A-D678-B534F66C9BBC}"/>
          </ac:picMkLst>
        </pc:picChg>
      </pc:sldChg>
      <pc:sldChg chg="delSp modSp add mod setBg">
        <pc:chgData name="Langille, Nathan (EECD/EDPE)" userId="652ef001-fe18-4fbd-ae03-c3d9e946a4dc" providerId="ADAL" clId="{4E0307A4-747B-4205-AA99-9B00F60D05E1}" dt="2026-06-15T18:54:24.733" v="4209" actId="1076"/>
        <pc:sldMkLst>
          <pc:docMk/>
          <pc:sldMk cId="0" sldId="301"/>
        </pc:sldMkLst>
        <pc:spChg chg="del">
          <ac:chgData name="Langille, Nathan (EECD/EDPE)" userId="652ef001-fe18-4fbd-ae03-c3d9e946a4dc" providerId="ADAL" clId="{4E0307A4-747B-4205-AA99-9B00F60D05E1}" dt="2026-06-15T18:49:14.068" v="4171" actId="21"/>
          <ac:spMkLst>
            <pc:docMk/>
            <pc:sldMk cId="0" sldId="301"/>
            <ac:spMk id="4" creationId="{00000000-0000-0000-0000-000000000000}"/>
          </ac:spMkLst>
        </pc:spChg>
        <pc:spChg chg="mod">
          <ac:chgData name="Langille, Nathan (EECD/EDPE)" userId="652ef001-fe18-4fbd-ae03-c3d9e946a4dc" providerId="ADAL" clId="{4E0307A4-747B-4205-AA99-9B00F60D05E1}" dt="2026-06-15T18:54:24.733" v="4209" actId="1076"/>
          <ac:spMkLst>
            <pc:docMk/>
            <pc:sldMk cId="0" sldId="301"/>
            <ac:spMk id="5" creationId="{00000000-0000-0000-0000-000000000000}"/>
          </ac:spMkLst>
        </pc:spChg>
        <pc:spChg chg="mod">
          <ac:chgData name="Langille, Nathan (EECD/EDPE)" userId="652ef001-fe18-4fbd-ae03-c3d9e946a4dc" providerId="ADAL" clId="{4E0307A4-747B-4205-AA99-9B00F60D05E1}" dt="2026-06-15T18:52:12.576" v="4187" actId="255"/>
          <ac:spMkLst>
            <pc:docMk/>
            <pc:sldMk cId="0" sldId="301"/>
            <ac:spMk id="6" creationId="{00000000-0000-0000-0000-000000000000}"/>
          </ac:spMkLst>
        </pc:spChg>
        <pc:spChg chg="mod">
          <ac:chgData name="Langille, Nathan (EECD/EDPE)" userId="652ef001-fe18-4fbd-ae03-c3d9e946a4dc" providerId="ADAL" clId="{4E0307A4-747B-4205-AA99-9B00F60D05E1}" dt="2026-06-15T18:48:25.227" v="4165" actId="255"/>
          <ac:spMkLst>
            <pc:docMk/>
            <pc:sldMk cId="0" sldId="301"/>
            <ac:spMk id="7" creationId="{00000000-0000-0000-0000-000000000000}"/>
          </ac:spMkLst>
        </pc:spChg>
      </pc:sldChg>
      <pc:sldChg chg="addSp delSp modSp add mod setBg">
        <pc:chgData name="Langille, Nathan (EECD/EDPE)" userId="652ef001-fe18-4fbd-ae03-c3d9e946a4dc" providerId="ADAL" clId="{4E0307A4-747B-4205-AA99-9B00F60D05E1}" dt="2026-06-15T18:54:05.535" v="4207" actId="113"/>
        <pc:sldMkLst>
          <pc:docMk/>
          <pc:sldMk cId="0" sldId="302"/>
        </pc:sldMkLst>
        <pc:spChg chg="mod">
          <ac:chgData name="Langille, Nathan (EECD/EDPE)" userId="652ef001-fe18-4fbd-ae03-c3d9e946a4dc" providerId="ADAL" clId="{4E0307A4-747B-4205-AA99-9B00F60D05E1}" dt="2026-06-15T18:51:24.647" v="4183" actId="14100"/>
          <ac:spMkLst>
            <pc:docMk/>
            <pc:sldMk cId="0" sldId="302"/>
            <ac:spMk id="2" creationId="{00000000-0000-0000-0000-000000000000}"/>
          </ac:spMkLst>
        </pc:spChg>
        <pc:spChg chg="mod ord">
          <ac:chgData name="Langille, Nathan (EECD/EDPE)" userId="652ef001-fe18-4fbd-ae03-c3d9e946a4dc" providerId="ADAL" clId="{4E0307A4-747B-4205-AA99-9B00F60D05E1}" dt="2026-06-15T18:54:05.535" v="4207" actId="113"/>
          <ac:spMkLst>
            <pc:docMk/>
            <pc:sldMk cId="0" sldId="302"/>
            <ac:spMk id="3" creationId="{00000000-0000-0000-0000-000000000000}"/>
          </ac:spMkLst>
        </pc:spChg>
        <pc:spChg chg="mod">
          <ac:chgData name="Langille, Nathan (EECD/EDPE)" userId="652ef001-fe18-4fbd-ae03-c3d9e946a4dc" providerId="ADAL" clId="{4E0307A4-747B-4205-AA99-9B00F60D05E1}" dt="2026-06-15T18:53:23.471" v="4201" actId="1076"/>
          <ac:spMkLst>
            <pc:docMk/>
            <pc:sldMk cId="0" sldId="302"/>
            <ac:spMk id="4" creationId="{00000000-0000-0000-0000-000000000000}"/>
          </ac:spMkLst>
        </pc:spChg>
        <pc:spChg chg="del">
          <ac:chgData name="Langille, Nathan (EECD/EDPE)" userId="652ef001-fe18-4fbd-ae03-c3d9e946a4dc" providerId="ADAL" clId="{4E0307A4-747B-4205-AA99-9B00F60D05E1}" dt="2026-06-15T18:48:55.198" v="4168" actId="21"/>
          <ac:spMkLst>
            <pc:docMk/>
            <pc:sldMk cId="0" sldId="302"/>
            <ac:spMk id="5" creationId="{00000000-0000-0000-0000-000000000000}"/>
          </ac:spMkLst>
        </pc:spChg>
        <pc:spChg chg="mod">
          <ac:chgData name="Langille, Nathan (EECD/EDPE)" userId="652ef001-fe18-4fbd-ae03-c3d9e946a4dc" providerId="ADAL" clId="{4E0307A4-747B-4205-AA99-9B00F60D05E1}" dt="2026-06-15T18:49:03.017" v="4170" actId="1076"/>
          <ac:spMkLst>
            <pc:docMk/>
            <pc:sldMk cId="0" sldId="302"/>
            <ac:spMk id="12" creationId="{00000000-0000-0000-0000-000000000000}"/>
          </ac:spMkLst>
        </pc:spChg>
        <pc:spChg chg="add mod">
          <ac:chgData name="Langille, Nathan (EECD/EDPE)" userId="652ef001-fe18-4fbd-ae03-c3d9e946a4dc" providerId="ADAL" clId="{4E0307A4-747B-4205-AA99-9B00F60D05E1}" dt="2026-06-15T18:53:09.942" v="4198" actId="14100"/>
          <ac:spMkLst>
            <pc:docMk/>
            <pc:sldMk cId="0" sldId="302"/>
            <ac:spMk id="52" creationId="{A53B96ED-5F97-1ABD-8DE7-38B67ED350C1}"/>
          </ac:spMkLst>
        </pc:spChg>
        <pc:spChg chg="add mod">
          <ac:chgData name="Langille, Nathan (EECD/EDPE)" userId="652ef001-fe18-4fbd-ae03-c3d9e946a4dc" providerId="ADAL" clId="{4E0307A4-747B-4205-AA99-9B00F60D05E1}" dt="2026-06-15T18:51:39.055" v="4185" actId="1076"/>
          <ac:spMkLst>
            <pc:docMk/>
            <pc:sldMk cId="0" sldId="302"/>
            <ac:spMk id="54" creationId="{E9FF2F4E-6AA3-C8EC-5EA8-12FD81BEE172}"/>
          </ac:spMkLst>
        </pc:spChg>
      </pc:sldChg>
      <pc:sldMasterChg chg="del delSldLayout">
        <pc:chgData name="Langille, Nathan (EECD/EDPE)" userId="652ef001-fe18-4fbd-ae03-c3d9e946a4dc" providerId="ADAL" clId="{4E0307A4-747B-4205-AA99-9B00F60D05E1}" dt="2026-06-15T12:49:39.819" v="3446" actId="2696"/>
        <pc:sldMasterMkLst>
          <pc:docMk/>
          <pc:sldMasterMk cId="3100563276" sldId="2147483664"/>
        </pc:sldMasterMkLst>
        <pc:sldLayoutChg chg="del">
          <pc:chgData name="Langille, Nathan (EECD/EDPE)" userId="652ef001-fe18-4fbd-ae03-c3d9e946a4dc" providerId="ADAL" clId="{4E0307A4-747B-4205-AA99-9B00F60D05E1}" dt="2026-06-15T12:49:39.819" v="3446" actId="2696"/>
          <pc:sldLayoutMkLst>
            <pc:docMk/>
            <pc:sldMasterMk cId="3100563276" sldId="2147483664"/>
            <pc:sldLayoutMk cId="2861074675" sldId="2147483665"/>
          </pc:sldLayoutMkLst>
        </pc:sldLayoutChg>
        <pc:sldLayoutChg chg="del">
          <pc:chgData name="Langille, Nathan (EECD/EDPE)" userId="652ef001-fe18-4fbd-ae03-c3d9e946a4dc" providerId="ADAL" clId="{4E0307A4-747B-4205-AA99-9B00F60D05E1}" dt="2026-06-15T12:49:39.819" v="3446" actId="2696"/>
          <pc:sldLayoutMkLst>
            <pc:docMk/>
            <pc:sldMasterMk cId="3100563276" sldId="2147483664"/>
            <pc:sldLayoutMk cId="3246076257" sldId="2147483666"/>
          </pc:sldLayoutMkLst>
        </pc:sldLayoutChg>
        <pc:sldLayoutChg chg="del">
          <pc:chgData name="Langille, Nathan (EECD/EDPE)" userId="652ef001-fe18-4fbd-ae03-c3d9e946a4dc" providerId="ADAL" clId="{4E0307A4-747B-4205-AA99-9B00F60D05E1}" dt="2026-06-15T12:49:39.819" v="3446" actId="2696"/>
          <pc:sldLayoutMkLst>
            <pc:docMk/>
            <pc:sldMasterMk cId="3100563276" sldId="2147483664"/>
            <pc:sldLayoutMk cId="3761807242" sldId="2147483667"/>
          </pc:sldLayoutMkLst>
        </pc:sldLayoutChg>
        <pc:sldLayoutChg chg="del">
          <pc:chgData name="Langille, Nathan (EECD/EDPE)" userId="652ef001-fe18-4fbd-ae03-c3d9e946a4dc" providerId="ADAL" clId="{4E0307A4-747B-4205-AA99-9B00F60D05E1}" dt="2026-06-15T12:49:39.819" v="3446" actId="2696"/>
          <pc:sldLayoutMkLst>
            <pc:docMk/>
            <pc:sldMasterMk cId="3100563276" sldId="2147483664"/>
            <pc:sldLayoutMk cId="4115648618" sldId="2147483668"/>
          </pc:sldLayoutMkLst>
        </pc:sldLayoutChg>
        <pc:sldLayoutChg chg="del">
          <pc:chgData name="Langille, Nathan (EECD/EDPE)" userId="652ef001-fe18-4fbd-ae03-c3d9e946a4dc" providerId="ADAL" clId="{4E0307A4-747B-4205-AA99-9B00F60D05E1}" dt="2026-06-15T12:49:39.819" v="3446" actId="2696"/>
          <pc:sldLayoutMkLst>
            <pc:docMk/>
            <pc:sldMasterMk cId="3100563276" sldId="2147483664"/>
            <pc:sldLayoutMk cId="2385027503" sldId="2147483669"/>
          </pc:sldLayoutMkLst>
        </pc:sldLayoutChg>
        <pc:sldLayoutChg chg="del">
          <pc:chgData name="Langille, Nathan (EECD/EDPE)" userId="652ef001-fe18-4fbd-ae03-c3d9e946a4dc" providerId="ADAL" clId="{4E0307A4-747B-4205-AA99-9B00F60D05E1}" dt="2026-06-15T12:49:39.819" v="3446" actId="2696"/>
          <pc:sldLayoutMkLst>
            <pc:docMk/>
            <pc:sldMasterMk cId="3100563276" sldId="2147483664"/>
            <pc:sldLayoutMk cId="175933120" sldId="2147483670"/>
          </pc:sldLayoutMkLst>
        </pc:sldLayoutChg>
        <pc:sldLayoutChg chg="del">
          <pc:chgData name="Langille, Nathan (EECD/EDPE)" userId="652ef001-fe18-4fbd-ae03-c3d9e946a4dc" providerId="ADAL" clId="{4E0307A4-747B-4205-AA99-9B00F60D05E1}" dt="2026-06-15T12:49:39.819" v="3446" actId="2696"/>
          <pc:sldLayoutMkLst>
            <pc:docMk/>
            <pc:sldMasterMk cId="3100563276" sldId="2147483664"/>
            <pc:sldLayoutMk cId="1483070380" sldId="2147483671"/>
          </pc:sldLayoutMkLst>
        </pc:sldLayoutChg>
        <pc:sldLayoutChg chg="del">
          <pc:chgData name="Langille, Nathan (EECD/EDPE)" userId="652ef001-fe18-4fbd-ae03-c3d9e946a4dc" providerId="ADAL" clId="{4E0307A4-747B-4205-AA99-9B00F60D05E1}" dt="2026-06-15T12:49:39.819" v="3446" actId="2696"/>
          <pc:sldLayoutMkLst>
            <pc:docMk/>
            <pc:sldMasterMk cId="3100563276" sldId="2147483664"/>
            <pc:sldLayoutMk cId="728840710" sldId="2147483672"/>
          </pc:sldLayoutMkLst>
        </pc:sldLayoutChg>
        <pc:sldLayoutChg chg="del">
          <pc:chgData name="Langille, Nathan (EECD/EDPE)" userId="652ef001-fe18-4fbd-ae03-c3d9e946a4dc" providerId="ADAL" clId="{4E0307A4-747B-4205-AA99-9B00F60D05E1}" dt="2026-06-15T12:49:39.819" v="3446" actId="2696"/>
          <pc:sldLayoutMkLst>
            <pc:docMk/>
            <pc:sldMasterMk cId="3100563276" sldId="2147483664"/>
            <pc:sldLayoutMk cId="1859990352" sldId="2147483673"/>
          </pc:sldLayoutMkLst>
        </pc:sldLayoutChg>
        <pc:sldLayoutChg chg="del">
          <pc:chgData name="Langille, Nathan (EECD/EDPE)" userId="652ef001-fe18-4fbd-ae03-c3d9e946a4dc" providerId="ADAL" clId="{4E0307A4-747B-4205-AA99-9B00F60D05E1}" dt="2026-06-15T12:49:39.819" v="3446" actId="2696"/>
          <pc:sldLayoutMkLst>
            <pc:docMk/>
            <pc:sldMasterMk cId="3100563276" sldId="2147483664"/>
            <pc:sldLayoutMk cId="2810441740" sldId="2147483674"/>
          </pc:sldLayoutMkLst>
        </pc:sldLayoutChg>
        <pc:sldLayoutChg chg="del">
          <pc:chgData name="Langille, Nathan (EECD/EDPE)" userId="652ef001-fe18-4fbd-ae03-c3d9e946a4dc" providerId="ADAL" clId="{4E0307A4-747B-4205-AA99-9B00F60D05E1}" dt="2026-06-15T12:49:39.819" v="3446" actId="2696"/>
          <pc:sldLayoutMkLst>
            <pc:docMk/>
            <pc:sldMasterMk cId="3100563276" sldId="2147483664"/>
            <pc:sldLayoutMk cId="201262903" sldId="2147483675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47066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B06A95-DB7E-D3A6-3046-6D243C0145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44F8F29-C76D-FBD5-6659-D4497C4902D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8BF9E59-C7F9-035E-2049-6B6DE64701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337E91-600E-0E57-B586-9A1ACCCB4C0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641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6F8E62-3BA9-63FD-7149-C9FD640123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6BAF4EC-27E4-9026-154F-E177461765C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11A3D3F-B551-FD62-3451-DA6C9E4820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4504CF-FFB3-2983-4761-3A895ECD8B2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7495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BC78D4-7794-EE0B-D504-B14746249E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8148C5F-642D-BCE7-7B02-4C59248A0B9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259938E-C0CD-DB30-6DAF-69EF962407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91C856-7640-9B6C-3B1F-DBF738FDF7A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71544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03BF86-0831-92DF-1C6D-37A7AB2CAB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1972A94-E89E-F8C8-B5D8-D45901F1BFC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500A4C8-299B-C329-C8DE-C111E17BED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F7987C-6457-725C-ADDE-D1DF317A41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99648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1BED0A-9AB4-3C93-B727-02726CF5E5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2AD8828-4486-9E5B-4400-D24DB4645FF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60D0207-0457-8FDA-32B9-6FE0784004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6BF356-0EFE-07C2-8F2A-704218B217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39001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B31140-0215-9DDC-77C0-DDB44E918F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64274D0-3B08-8804-C16C-DEEABBB1E34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7AA8D0D-9097-702C-42DC-A57AACD250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5919BC-2F19-A380-A20F-77178B7B88D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0302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C881A1-8946-2560-6602-3028B1C909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61BCF1F-9C8E-6742-3B65-4BABFBB9471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4BDA9C4-3E2A-DC0E-0318-7C22330FB3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F544FE-1025-193D-08C5-7DA33545258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820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4BFAF0-4655-2192-6F1C-A64350F1FE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9784C14-536F-315D-4E61-7DF13DF0F05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443A318-28B3-08A7-78C6-F759819609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62C466-01F1-4C61-3420-74427A1FDCD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9946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1DFD85-EC45-F298-025F-F7E192C93F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5203AB8-55E9-24A1-AC04-4E9B57CB797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3F63772-C0E9-B188-C5B6-467C456C0B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60ADE0-320D-07AF-826E-A95EAE0D9A8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4322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A2D353-1B45-F322-3E6E-1B0A72E4D4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DC7C58C-0678-FDA0-17D9-A01F3E0D80E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42BCCFB-7942-8C2B-C6F3-D57D6160CE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A02464-7408-F54B-888C-23D2670EDA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2754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9C1BB8-8A4A-AE2F-D5EB-4BDD59A2FB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22A668A-B230-CD7B-B43C-C97EF8C79D8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BC6A711-A5C9-98BF-46AC-9B84937719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39288C-7815-4EBE-58ED-41BCA7220A0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9176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329461-1D16-37E3-836A-35E7598A4B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8D1E9E9-C53C-F1AE-301C-E4C16BB60EF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C6D1B2F-8E45-98F7-8942-01134706FF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C57974-63BF-E033-1D64-78BB63BA8A7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0864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3429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9144000" cy="3429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3720103"/>
            <a:ext cx="5829300" cy="1097280"/>
          </a:xfrm>
        </p:spPr>
        <p:txBody>
          <a:bodyPr anchor="ctr">
            <a:normAutofit/>
          </a:bodyPr>
          <a:lstStyle>
            <a:lvl1pPr algn="r">
              <a:defRPr sz="3750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3720103"/>
            <a:ext cx="2400300" cy="109728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35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 algn="ctr">
              <a:buNone/>
              <a:defRPr sz="135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350"/>
            </a:lvl4pPr>
            <a:lvl5pPr marL="1371600" indent="0" algn="ctr">
              <a:buNone/>
              <a:defRPr sz="1350"/>
            </a:lvl5pPr>
            <a:lvl6pPr marL="1714500" indent="0" algn="ctr">
              <a:buNone/>
              <a:defRPr sz="1350"/>
            </a:lvl6pPr>
            <a:lvl7pPr marL="2057400" indent="0" algn="ctr">
              <a:buNone/>
              <a:defRPr sz="1350"/>
            </a:lvl7pPr>
            <a:lvl8pPr marL="2400300" indent="0" algn="ctr">
              <a:buNone/>
              <a:defRPr sz="1350"/>
            </a:lvl8pPr>
            <a:lvl9pPr marL="2743200" indent="0" algn="ctr">
              <a:buNone/>
              <a:defRPr sz="135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dirty="0"/>
              <a:t>6/15/2026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3948080"/>
            <a:ext cx="0" cy="6858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8738063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dirty="0"/>
              <a:t>6/15/2026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8428767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571500"/>
            <a:ext cx="1971675" cy="405765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571500"/>
            <a:ext cx="5686425" cy="40576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dirty="0"/>
              <a:t>6/15/2026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44447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6231678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678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dirty="0"/>
              <a:t>6/15/2026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5937983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3429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9144000" cy="3429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720103"/>
            <a:ext cx="5829300" cy="1097280"/>
          </a:xfrm>
        </p:spPr>
        <p:txBody>
          <a:bodyPr anchor="ctr">
            <a:normAutofit/>
          </a:bodyPr>
          <a:lstStyle>
            <a:lvl1pPr algn="r">
              <a:defRPr sz="3750" b="0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3720103"/>
            <a:ext cx="2400300" cy="109728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5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dirty="0"/>
              <a:t>6/15/2026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3948080"/>
            <a:ext cx="0" cy="6858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4263917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438912"/>
            <a:ext cx="7290054" cy="112471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5" y="1714500"/>
            <a:ext cx="3566160" cy="3017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1714500"/>
            <a:ext cx="3566160" cy="3017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dirty="0"/>
              <a:t>6/15/2026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9954848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1634727"/>
            <a:ext cx="3566160" cy="61722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725" b="0" cap="none" baseline="0">
                <a:solidFill>
                  <a:schemeClr val="accent1"/>
                </a:solidFill>
                <a:latin typeface="+mn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225841"/>
            <a:ext cx="3566160" cy="25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3166" y="1634727"/>
            <a:ext cx="3566160" cy="61722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725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marL="0" lvl="0" indent="0" algn="l" defTabSz="685800" rtl="0" eaLnBrk="1" latinLnBrk="0" hangingPunct="1">
              <a:lnSpc>
                <a:spcPct val="90000"/>
              </a:lnSpc>
              <a:spcBef>
                <a:spcPts val="135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3166" y="2225841"/>
            <a:ext cx="3566160" cy="25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dirty="0"/>
              <a:t>6/15/2026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98718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dirty="0"/>
              <a:t>6/15/2026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85810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901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353632"/>
            <a:ext cx="3291840" cy="130302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617220"/>
            <a:ext cx="4258818" cy="388848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1693129"/>
            <a:ext cx="3291840" cy="2821721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450"/>
              </a:spcBef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dirty="0"/>
              <a:t>6/15/2026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3837862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720104"/>
            <a:ext cx="5829300" cy="1097280"/>
          </a:xfrm>
        </p:spPr>
        <p:txBody>
          <a:bodyPr anchor="ctr">
            <a:normAutofit/>
          </a:bodyPr>
          <a:lstStyle>
            <a:lvl1pPr algn="r">
              <a:defRPr sz="3750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3429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3720104"/>
            <a:ext cx="2400300" cy="109728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5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6/15/2026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3948080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5350304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438912"/>
            <a:ext cx="7290054" cy="1124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1714500"/>
            <a:ext cx="7290055" cy="301752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4853028"/>
            <a:ext cx="1615607" cy="2057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dirty="0"/>
              <a:pPr/>
              <a:t>6/15/2026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4853028"/>
            <a:ext cx="4426094" cy="2057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4853028"/>
            <a:ext cx="730250" cy="2057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61974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0484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</p:sldLayoutIdLst>
  <p:hf sldNum="0" hdr="0" ftr="0" dt="0"/>
  <p:txStyles>
    <p:titleStyle>
      <a:lvl1pPr algn="l" defTabSz="685800" rtl="0" eaLnBrk="1" latinLnBrk="0" hangingPunct="1">
        <a:lnSpc>
          <a:spcPct val="80000"/>
        </a:lnSpc>
        <a:spcBef>
          <a:spcPct val="0"/>
        </a:spcBef>
        <a:buNone/>
        <a:defRPr sz="3750" kern="1200" cap="all" spc="75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68580" indent="-68580" algn="l" defTabSz="685800" rtl="0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1650" kern="1200">
          <a:solidFill>
            <a:schemeClr val="tx1"/>
          </a:solidFill>
          <a:latin typeface="+mn-lt"/>
          <a:ea typeface="+mn-ea"/>
          <a:cs typeface="+mn-cs"/>
        </a:defRPr>
      </a:lvl1pPr>
      <a:lvl2pPr marL="198882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336042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1050" kern="1200">
          <a:solidFill>
            <a:schemeClr val="tx1"/>
          </a:solidFill>
          <a:latin typeface="+mn-lt"/>
          <a:ea typeface="+mn-ea"/>
          <a:cs typeface="+mn-cs"/>
        </a:defRPr>
      </a:lvl3pPr>
      <a:lvl4pPr marL="445770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582930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685800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795528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912114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1021842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1325880" y="206180"/>
            <a:ext cx="6492240" cy="90648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120000"/>
              </a:lnSpc>
              <a:buNone/>
            </a:pPr>
            <a:r>
              <a:rPr lang="en-US" sz="3600" b="1" dirty="0">
                <a:latin typeface="Georgia" pitchFamily="34" charset="0"/>
                <a:ea typeface="Georgia" pitchFamily="34" charset="-122"/>
                <a:cs typeface="Georgia" pitchFamily="34" charset="-120"/>
              </a:rPr>
              <a:t>COVERED</a:t>
            </a:r>
            <a:r>
              <a:rPr lang="en-US" sz="3600" dirty="0"/>
              <a:t> </a:t>
            </a:r>
            <a:r>
              <a:rPr lang="en-US" sz="3600" b="1" dirty="0">
                <a:latin typeface="Georgia" pitchFamily="34" charset="0"/>
                <a:ea typeface="Georgia" pitchFamily="34" charset="-122"/>
                <a:cs typeface="Georgia" pitchFamily="34" charset="-120"/>
              </a:rPr>
              <a:t>CONNECTIONS</a:t>
            </a:r>
            <a:endParaRPr lang="en-US" sz="3600" dirty="0"/>
          </a:p>
        </p:txBody>
      </p:sp>
      <p:sp>
        <p:nvSpPr>
          <p:cNvPr id="8" name="Text 5"/>
          <p:cNvSpPr/>
          <p:nvPr/>
        </p:nvSpPr>
        <p:spPr>
          <a:xfrm>
            <a:off x="694592" y="4378569"/>
            <a:ext cx="7754816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3600" b="1" dirty="0">
                <a:solidFill>
                  <a:srgbClr val="FFC00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 HISTORICAL EXPLORATION</a:t>
            </a:r>
            <a:endParaRPr lang="en-US" sz="3600" b="1" dirty="0">
              <a:solidFill>
                <a:srgbClr val="FFC000"/>
              </a:solidFill>
            </a:endParaRPr>
          </a:p>
        </p:txBody>
      </p:sp>
      <p:sp>
        <p:nvSpPr>
          <p:cNvPr id="9" name="Text 6"/>
          <p:cNvSpPr/>
          <p:nvPr/>
        </p:nvSpPr>
        <p:spPr>
          <a:xfrm>
            <a:off x="502920" y="4114800"/>
            <a:ext cx="484632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19519"/>
            <a:ext cx="9144000" cy="5143500"/>
          </a:xfrm>
          <a:prstGeom prst="rect">
            <a:avLst/>
          </a:prstGeom>
        </p:spPr>
      </p:pic>
      <p:sp>
        <p:nvSpPr>
          <p:cNvPr id="9" name="Text 6"/>
          <p:cNvSpPr/>
          <p:nvPr/>
        </p:nvSpPr>
        <p:spPr>
          <a:xfrm>
            <a:off x="409370" y="3017872"/>
            <a:ext cx="2633472" cy="12801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5200" b="1" dirty="0">
                <a:solidFill>
                  <a:srgbClr val="FFC00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400+</a:t>
            </a:r>
            <a:endParaRPr lang="en-US" sz="5200" dirty="0">
              <a:solidFill>
                <a:srgbClr val="FFC000"/>
              </a:solidFill>
            </a:endParaRPr>
          </a:p>
        </p:txBody>
      </p:sp>
      <p:sp>
        <p:nvSpPr>
          <p:cNvPr id="10" name="Text 7"/>
          <p:cNvSpPr/>
          <p:nvPr/>
        </p:nvSpPr>
        <p:spPr>
          <a:xfrm>
            <a:off x="141732" y="4282206"/>
            <a:ext cx="2994660" cy="8528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CA" sz="3200" b="1" dirty="0">
                <a:solidFill>
                  <a:srgbClr val="FFC000"/>
                </a:solidFill>
                <a:latin typeface="Georgia" panose="02040502050405020303" pitchFamily="18" charset="0"/>
                <a:ea typeface="Calibri" pitchFamily="34" charset="-122"/>
                <a:cs typeface="Calibri" pitchFamily="34" charset="-120"/>
              </a:rPr>
              <a:t>EVER </a:t>
            </a:r>
          </a:p>
          <a:p>
            <a:pPr marL="0" indent="0" algn="ctr">
              <a:buNone/>
            </a:pPr>
            <a:r>
              <a:rPr lang="en-CA" sz="3200" b="1" dirty="0">
                <a:solidFill>
                  <a:srgbClr val="FFC000"/>
                </a:solidFill>
                <a:latin typeface="Georgia" panose="02040502050405020303" pitchFamily="18" charset="0"/>
                <a:ea typeface="Calibri" pitchFamily="34" charset="-122"/>
                <a:cs typeface="Calibri" pitchFamily="34" charset="-120"/>
              </a:rPr>
              <a:t>B</a:t>
            </a:r>
            <a:r>
              <a:rPr lang="en-US" sz="3200" b="1" dirty="0">
                <a:solidFill>
                  <a:srgbClr val="FFC000"/>
                </a:solidFill>
                <a:latin typeface="Georgia" panose="02040502050405020303" pitchFamily="18" charset="0"/>
                <a:ea typeface="Calibri" pitchFamily="34" charset="-122"/>
                <a:cs typeface="Calibri" pitchFamily="34" charset="-120"/>
              </a:rPr>
              <a:t>UILT</a:t>
            </a:r>
            <a:endParaRPr lang="en-US" sz="3200" b="1" dirty="0">
              <a:solidFill>
                <a:srgbClr val="FFC000"/>
              </a:solidFill>
              <a:latin typeface="Georgia" panose="02040502050405020303" pitchFamily="18" charset="0"/>
            </a:endParaRPr>
          </a:p>
        </p:txBody>
      </p:sp>
      <p:sp>
        <p:nvSpPr>
          <p:cNvPr id="13" name="Text 10"/>
          <p:cNvSpPr/>
          <p:nvPr/>
        </p:nvSpPr>
        <p:spPr>
          <a:xfrm>
            <a:off x="3337560" y="2959491"/>
            <a:ext cx="2633472" cy="12801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5200" b="1" dirty="0">
                <a:solidFill>
                  <a:srgbClr val="FFC00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~58</a:t>
            </a:r>
            <a:endParaRPr lang="en-US" sz="5200" dirty="0">
              <a:solidFill>
                <a:srgbClr val="FFC000"/>
              </a:solidFill>
            </a:endParaRPr>
          </a:p>
        </p:txBody>
      </p:sp>
      <p:sp>
        <p:nvSpPr>
          <p:cNvPr id="14" name="Text 11"/>
          <p:cNvSpPr/>
          <p:nvPr/>
        </p:nvSpPr>
        <p:spPr>
          <a:xfrm>
            <a:off x="3337560" y="4286426"/>
            <a:ext cx="2921156" cy="8528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3200" b="1" dirty="0">
                <a:solidFill>
                  <a:srgbClr val="FFC000"/>
                </a:solidFill>
                <a:latin typeface="Georgia" panose="02040502050405020303" pitchFamily="18" charset="0"/>
                <a:ea typeface="Calibri" pitchFamily="34" charset="-122"/>
                <a:cs typeface="Calibri" pitchFamily="34" charset="-120"/>
              </a:rPr>
              <a:t>STILL STANDING</a:t>
            </a:r>
            <a:endParaRPr lang="en-US" sz="3200" b="1" dirty="0">
              <a:solidFill>
                <a:srgbClr val="FFC000"/>
              </a:solidFill>
              <a:latin typeface="Georgia" panose="02040502050405020303" pitchFamily="18" charset="0"/>
            </a:endParaRPr>
          </a:p>
        </p:txBody>
      </p:sp>
      <p:sp>
        <p:nvSpPr>
          <p:cNvPr id="17" name="Text 14"/>
          <p:cNvSpPr/>
          <p:nvPr/>
        </p:nvSpPr>
        <p:spPr>
          <a:xfrm>
            <a:off x="6432452" y="2952633"/>
            <a:ext cx="2633472" cy="12801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5200" b="1" dirty="0">
                <a:solidFill>
                  <a:srgbClr val="FFC00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391m</a:t>
            </a:r>
            <a:endParaRPr lang="en-US" sz="5200" dirty="0">
              <a:solidFill>
                <a:srgbClr val="FFC000"/>
              </a:solidFill>
            </a:endParaRPr>
          </a:p>
        </p:txBody>
      </p:sp>
      <p:sp>
        <p:nvSpPr>
          <p:cNvPr id="18" name="Text 15"/>
          <p:cNvSpPr/>
          <p:nvPr/>
        </p:nvSpPr>
        <p:spPr>
          <a:xfrm>
            <a:off x="6432452" y="4298032"/>
            <a:ext cx="2633472" cy="8528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CA" sz="3200" b="1" dirty="0">
                <a:solidFill>
                  <a:srgbClr val="FFC000"/>
                </a:solidFill>
                <a:latin typeface="Georgia" panose="02040502050405020303" pitchFamily="18" charset="0"/>
                <a:ea typeface="Calibri" pitchFamily="34" charset="-122"/>
                <a:cs typeface="Calibri" pitchFamily="34" charset="-120"/>
              </a:rPr>
              <a:t>W</a:t>
            </a:r>
            <a:r>
              <a:rPr lang="en-US" sz="3200" b="1" dirty="0">
                <a:solidFill>
                  <a:srgbClr val="FFC000"/>
                </a:solidFill>
                <a:latin typeface="Georgia" panose="02040502050405020303" pitchFamily="18" charset="0"/>
                <a:ea typeface="Calibri" pitchFamily="34" charset="-122"/>
                <a:cs typeface="Calibri" pitchFamily="34" charset="-120"/>
              </a:rPr>
              <a:t>ORLDS LONGEST</a:t>
            </a:r>
            <a:endParaRPr lang="en-US" sz="3200" b="1" dirty="0">
              <a:solidFill>
                <a:srgbClr val="FFC000"/>
              </a:solidFill>
              <a:latin typeface="Georgia" panose="02040502050405020303" pitchFamily="18" charset="0"/>
            </a:endParaRPr>
          </a:p>
        </p:txBody>
      </p:sp>
      <p:sp>
        <p:nvSpPr>
          <p:cNvPr id="19" name="Text 16"/>
          <p:cNvSpPr/>
          <p:nvPr/>
        </p:nvSpPr>
        <p:spPr>
          <a:xfrm>
            <a:off x="502920" y="4823460"/>
            <a:ext cx="813816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sz="1000" dirty="0"/>
          </a:p>
        </p:txBody>
      </p:sp>
      <p:sp>
        <p:nvSpPr>
          <p:cNvPr id="3" name="Text 4">
            <a:extLst>
              <a:ext uri="{FF2B5EF4-FFF2-40B4-BE49-F238E27FC236}">
                <a16:creationId xmlns:a16="http://schemas.microsoft.com/office/drawing/2014/main" id="{09CFCA78-48AB-A16A-557C-5469AA7B6BF9}"/>
              </a:ext>
            </a:extLst>
          </p:cNvPr>
          <p:cNvSpPr/>
          <p:nvPr/>
        </p:nvSpPr>
        <p:spPr>
          <a:xfrm>
            <a:off x="277837" y="450605"/>
            <a:ext cx="8588325" cy="90648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120000"/>
              </a:lnSpc>
              <a:buNone/>
            </a:pPr>
            <a:r>
              <a:rPr lang="en-US" sz="3600" b="1" dirty="0">
                <a:latin typeface="Georgia" pitchFamily="34" charset="0"/>
                <a:ea typeface="Georgia" pitchFamily="34" charset="-122"/>
                <a:cs typeface="Georgia" pitchFamily="34" charset="-120"/>
              </a:rPr>
              <a:t>NB COVERED</a:t>
            </a:r>
            <a:r>
              <a:rPr lang="en-US" sz="3600" dirty="0"/>
              <a:t> </a:t>
            </a:r>
            <a:r>
              <a:rPr lang="en-US" sz="3600" b="1" dirty="0">
                <a:latin typeface="Georgia" pitchFamily="34" charset="0"/>
              </a:rPr>
              <a:t>BRIDGE NUMBERS</a:t>
            </a:r>
            <a:endParaRPr lang="en-US" sz="3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EFA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1"/>
          <p:cNvSpPr/>
          <p:nvPr/>
        </p:nvSpPr>
        <p:spPr>
          <a:xfrm>
            <a:off x="588196" y="311599"/>
            <a:ext cx="4308934" cy="7132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200" b="1" dirty="0">
                <a:solidFill>
                  <a:srgbClr val="7A1E0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Phase 2 — Research</a:t>
            </a:r>
            <a:endParaRPr lang="en-US" sz="3200" dirty="0"/>
          </a:p>
        </p:txBody>
      </p:sp>
      <p:sp>
        <p:nvSpPr>
          <p:cNvPr id="4" name="Shape 2"/>
          <p:cNvSpPr/>
          <p:nvPr/>
        </p:nvSpPr>
        <p:spPr>
          <a:xfrm>
            <a:off x="502920" y="1143000"/>
            <a:ext cx="4160520" cy="1719072"/>
          </a:xfrm>
          <a:prstGeom prst="rect">
            <a:avLst/>
          </a:prstGeom>
          <a:solidFill>
            <a:srgbClr val="FFFFFF"/>
          </a:solidFill>
          <a:ln w="12700">
            <a:solidFill>
              <a:srgbClr val="EDE0B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Shape 3"/>
          <p:cNvSpPr/>
          <p:nvPr/>
        </p:nvSpPr>
        <p:spPr>
          <a:xfrm>
            <a:off x="502920" y="1143000"/>
            <a:ext cx="4160520" cy="402336"/>
          </a:xfrm>
          <a:prstGeom prst="rect">
            <a:avLst/>
          </a:prstGeom>
          <a:solidFill>
            <a:srgbClr val="7A1E00"/>
          </a:solidFill>
          <a:ln w="12700">
            <a:solidFill>
              <a:srgbClr val="7A1E0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Text 4"/>
          <p:cNvSpPr/>
          <p:nvPr/>
        </p:nvSpPr>
        <p:spPr>
          <a:xfrm>
            <a:off x="612648" y="1161288"/>
            <a:ext cx="3941064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Construction &amp; Design</a:t>
            </a:r>
            <a:endParaRPr lang="en-US" sz="1600" dirty="0"/>
          </a:p>
        </p:txBody>
      </p:sp>
      <p:sp>
        <p:nvSpPr>
          <p:cNvPr id="7" name="Text 5"/>
          <p:cNvSpPr/>
          <p:nvPr/>
        </p:nvSpPr>
        <p:spPr>
          <a:xfrm>
            <a:off x="630936" y="1636776"/>
            <a:ext cx="3904488" cy="10972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400" dirty="0">
                <a:solidFill>
                  <a:srgbClr val="4A3520"/>
                </a:solidFill>
                <a:ea typeface="Calibri" pitchFamily="34" charset="-122"/>
                <a:cs typeface="Calibri" pitchFamily="34" charset="-120"/>
              </a:rPr>
              <a:t>→ </a:t>
            </a:r>
            <a:r>
              <a:rPr lang="en-US" sz="1400" dirty="0"/>
              <a:t>What design features does you bridge have? </a:t>
            </a:r>
          </a:p>
          <a:p>
            <a:r>
              <a:rPr lang="en-US" sz="1400" dirty="0">
                <a:solidFill>
                  <a:srgbClr val="4A3520"/>
                </a:solidFill>
                <a:ea typeface="Calibri" pitchFamily="34" charset="-122"/>
                <a:cs typeface="Calibri" pitchFamily="34" charset="-120"/>
              </a:rPr>
              <a:t>→ </a:t>
            </a:r>
            <a:r>
              <a:rPr lang="en-US" sz="1400" dirty="0"/>
              <a:t>What materials were used? </a:t>
            </a:r>
          </a:p>
          <a:p>
            <a:r>
              <a:rPr lang="en-US" sz="1400" dirty="0">
                <a:solidFill>
                  <a:srgbClr val="4A3520"/>
                </a:solidFill>
                <a:ea typeface="Calibri" pitchFamily="34" charset="-122"/>
                <a:cs typeface="Calibri" pitchFamily="34" charset="-120"/>
              </a:rPr>
              <a:t>→ </a:t>
            </a:r>
            <a:r>
              <a:rPr lang="en-US" sz="1400" dirty="0"/>
              <a:t>When was it built?  </a:t>
            </a:r>
          </a:p>
          <a:p>
            <a:r>
              <a:rPr lang="en-US" sz="1400" dirty="0">
                <a:solidFill>
                  <a:srgbClr val="4A3520"/>
                </a:solidFill>
                <a:ea typeface="Calibri" pitchFamily="34" charset="-122"/>
                <a:cs typeface="Calibri" pitchFamily="34" charset="-120"/>
              </a:rPr>
              <a:t>→ </a:t>
            </a:r>
            <a:r>
              <a:rPr lang="en-US" sz="1400" dirty="0"/>
              <a:t>How long is it?</a:t>
            </a:r>
          </a:p>
        </p:txBody>
      </p:sp>
      <p:sp>
        <p:nvSpPr>
          <p:cNvPr id="12" name="Shape 10"/>
          <p:cNvSpPr/>
          <p:nvPr/>
        </p:nvSpPr>
        <p:spPr>
          <a:xfrm>
            <a:off x="502920" y="3017520"/>
            <a:ext cx="4160520" cy="1719072"/>
          </a:xfrm>
          <a:prstGeom prst="rect">
            <a:avLst/>
          </a:prstGeom>
          <a:solidFill>
            <a:srgbClr val="FFFFFF"/>
          </a:solidFill>
          <a:ln w="12700">
            <a:solidFill>
              <a:srgbClr val="EDE0B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3" name="Shape 11"/>
          <p:cNvSpPr/>
          <p:nvPr/>
        </p:nvSpPr>
        <p:spPr>
          <a:xfrm>
            <a:off x="502920" y="3017520"/>
            <a:ext cx="4160520" cy="402336"/>
          </a:xfrm>
          <a:prstGeom prst="rect">
            <a:avLst/>
          </a:prstGeom>
          <a:solidFill>
            <a:srgbClr val="C17B2A"/>
          </a:solidFill>
          <a:ln w="12700">
            <a:solidFill>
              <a:srgbClr val="C17B2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4" name="Text 12"/>
          <p:cNvSpPr/>
          <p:nvPr/>
        </p:nvSpPr>
        <p:spPr>
          <a:xfrm>
            <a:off x="612648" y="3035808"/>
            <a:ext cx="3941064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Geography &amp; Environment</a:t>
            </a:r>
            <a:endParaRPr lang="en-US" sz="1600" dirty="0"/>
          </a:p>
        </p:txBody>
      </p:sp>
      <p:sp>
        <p:nvSpPr>
          <p:cNvPr id="15" name="Text 13"/>
          <p:cNvSpPr/>
          <p:nvPr/>
        </p:nvSpPr>
        <p:spPr>
          <a:xfrm>
            <a:off x="667512" y="3511296"/>
            <a:ext cx="3904488" cy="11887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400" dirty="0">
                <a:solidFill>
                  <a:srgbClr val="4A3520"/>
                </a:solidFill>
                <a:ea typeface="Calibri" pitchFamily="34" charset="-122"/>
                <a:cs typeface="Calibri" pitchFamily="34" charset="-120"/>
              </a:rPr>
              <a:t>→ Where is it located? </a:t>
            </a:r>
            <a:r>
              <a:rPr lang="en-US" sz="1400" dirty="0"/>
              <a:t>What river or stream does it/did it cross?</a:t>
            </a:r>
          </a:p>
          <a:p>
            <a:r>
              <a:rPr lang="en-US" sz="1400" dirty="0">
                <a:solidFill>
                  <a:srgbClr val="4A3520"/>
                </a:solidFill>
                <a:ea typeface="Calibri" pitchFamily="34" charset="-122"/>
                <a:cs typeface="Calibri" pitchFamily="34" charset="-120"/>
              </a:rPr>
              <a:t>→ </a:t>
            </a:r>
            <a:r>
              <a:rPr lang="en-US" sz="1400" dirty="0"/>
              <a:t>What communities does it/did it connect?</a:t>
            </a:r>
          </a:p>
          <a:p>
            <a:r>
              <a:rPr lang="en-US" sz="1400" dirty="0">
                <a:solidFill>
                  <a:srgbClr val="4A3520"/>
                </a:solidFill>
                <a:ea typeface="Calibri" pitchFamily="34" charset="-122"/>
                <a:cs typeface="Calibri" pitchFamily="34" charset="-120"/>
              </a:rPr>
              <a:t>→ What are the cultural/community benefits of the bridge</a:t>
            </a:r>
            <a:r>
              <a:rPr lang="en-US" sz="1400" dirty="0"/>
              <a:t>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E5BA036-40AA-8F57-863E-0DD3862A20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7130" y="162306"/>
            <a:ext cx="3998629" cy="485282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AF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D679977-1D59-17BE-54B1-2F734E8B6B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1">
            <a:extLst>
              <a:ext uri="{FF2B5EF4-FFF2-40B4-BE49-F238E27FC236}">
                <a16:creationId xmlns:a16="http://schemas.microsoft.com/office/drawing/2014/main" id="{629868B2-9074-BB64-92D1-D3565C66C34A}"/>
              </a:ext>
            </a:extLst>
          </p:cNvPr>
          <p:cNvSpPr/>
          <p:nvPr/>
        </p:nvSpPr>
        <p:spPr>
          <a:xfrm>
            <a:off x="4349379" y="287332"/>
            <a:ext cx="4363798" cy="7132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3200" b="1" dirty="0">
                <a:solidFill>
                  <a:srgbClr val="7A1E0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Phase 2 — Research</a:t>
            </a:r>
            <a:endParaRPr lang="en-US" sz="3200" dirty="0"/>
          </a:p>
        </p:txBody>
      </p:sp>
      <p:sp>
        <p:nvSpPr>
          <p:cNvPr id="8" name="Shape 6">
            <a:extLst>
              <a:ext uri="{FF2B5EF4-FFF2-40B4-BE49-F238E27FC236}">
                <a16:creationId xmlns:a16="http://schemas.microsoft.com/office/drawing/2014/main" id="{57299A48-E404-FEE3-8245-801BA5A3BA41}"/>
              </a:ext>
            </a:extLst>
          </p:cNvPr>
          <p:cNvSpPr/>
          <p:nvPr/>
        </p:nvSpPr>
        <p:spPr>
          <a:xfrm>
            <a:off x="4624753" y="1124009"/>
            <a:ext cx="4160520" cy="1719072"/>
          </a:xfrm>
          <a:prstGeom prst="rect">
            <a:avLst/>
          </a:prstGeom>
          <a:solidFill>
            <a:srgbClr val="FFFFFF"/>
          </a:solidFill>
          <a:ln w="12700">
            <a:solidFill>
              <a:srgbClr val="EDE0B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" name="Shape 7">
            <a:extLst>
              <a:ext uri="{FF2B5EF4-FFF2-40B4-BE49-F238E27FC236}">
                <a16:creationId xmlns:a16="http://schemas.microsoft.com/office/drawing/2014/main" id="{31CD8B83-07CE-44A9-732C-D02581AB440C}"/>
              </a:ext>
            </a:extLst>
          </p:cNvPr>
          <p:cNvSpPr/>
          <p:nvPr/>
        </p:nvSpPr>
        <p:spPr>
          <a:xfrm>
            <a:off x="4624753" y="1122602"/>
            <a:ext cx="4160520" cy="402336"/>
          </a:xfrm>
          <a:prstGeom prst="rect">
            <a:avLst/>
          </a:prstGeom>
          <a:solidFill>
            <a:srgbClr val="1C3D1C"/>
          </a:solidFill>
          <a:ln w="12700">
            <a:solidFill>
              <a:srgbClr val="1C3D1C"/>
            </a:solidFill>
            <a:prstDash val="solid"/>
          </a:ln>
        </p:spPr>
        <p:txBody>
          <a:bodyPr/>
          <a:lstStyle/>
          <a:p>
            <a:endParaRPr lang="en-US" dirty="0"/>
          </a:p>
        </p:txBody>
      </p:sp>
      <p:sp>
        <p:nvSpPr>
          <p:cNvPr id="10" name="Text 8">
            <a:extLst>
              <a:ext uri="{FF2B5EF4-FFF2-40B4-BE49-F238E27FC236}">
                <a16:creationId xmlns:a16="http://schemas.microsoft.com/office/drawing/2014/main" id="{4985DFFA-9138-5C43-7C74-5C933DB3A9A0}"/>
              </a:ext>
            </a:extLst>
          </p:cNvPr>
          <p:cNvSpPr/>
          <p:nvPr/>
        </p:nvSpPr>
        <p:spPr>
          <a:xfrm>
            <a:off x="4772113" y="1147924"/>
            <a:ext cx="3941064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History &amp; Background </a:t>
            </a:r>
            <a:endParaRPr lang="en-US" sz="1600" dirty="0"/>
          </a:p>
        </p:txBody>
      </p:sp>
      <p:sp>
        <p:nvSpPr>
          <p:cNvPr id="11" name="Text 9">
            <a:extLst>
              <a:ext uri="{FF2B5EF4-FFF2-40B4-BE49-F238E27FC236}">
                <a16:creationId xmlns:a16="http://schemas.microsoft.com/office/drawing/2014/main" id="{4FD7DB14-71FC-BBBA-24D8-624BA87D650D}"/>
              </a:ext>
            </a:extLst>
          </p:cNvPr>
          <p:cNvSpPr/>
          <p:nvPr/>
        </p:nvSpPr>
        <p:spPr>
          <a:xfrm>
            <a:off x="4808689" y="1634314"/>
            <a:ext cx="3904488" cy="10972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400" dirty="0">
                <a:solidFill>
                  <a:srgbClr val="4A3520"/>
                </a:solidFill>
                <a:ea typeface="Calibri" pitchFamily="34" charset="-122"/>
                <a:cs typeface="Calibri" pitchFamily="34" charset="-120"/>
              </a:rPr>
              <a:t>→ </a:t>
            </a:r>
            <a:r>
              <a:rPr lang="en-US" sz="1400" dirty="0"/>
              <a:t>Is it still in use? </a:t>
            </a:r>
          </a:p>
          <a:p>
            <a:r>
              <a:rPr lang="en-US" sz="1400" dirty="0">
                <a:solidFill>
                  <a:srgbClr val="4A3520"/>
                </a:solidFill>
                <a:ea typeface="Calibri" pitchFamily="34" charset="-122"/>
                <a:cs typeface="Calibri" pitchFamily="34" charset="-120"/>
              </a:rPr>
              <a:t>→ </a:t>
            </a:r>
            <a:r>
              <a:rPr lang="en-US" sz="1400" dirty="0"/>
              <a:t>Has it been torn down? </a:t>
            </a:r>
          </a:p>
          <a:p>
            <a:r>
              <a:rPr lang="en-US" sz="1400" dirty="0">
                <a:solidFill>
                  <a:srgbClr val="4A3520"/>
                </a:solidFill>
                <a:ea typeface="Calibri" pitchFamily="34" charset="-122"/>
                <a:cs typeface="Calibri" pitchFamily="34" charset="-120"/>
              </a:rPr>
              <a:t>→ </a:t>
            </a:r>
            <a:r>
              <a:rPr lang="en-US" sz="1400" dirty="0"/>
              <a:t>What was the bridge used for? </a:t>
            </a:r>
          </a:p>
          <a:p>
            <a:r>
              <a:rPr lang="en-US" sz="1400" dirty="0">
                <a:solidFill>
                  <a:srgbClr val="4A3520"/>
                </a:solidFill>
                <a:ea typeface="Calibri" pitchFamily="34" charset="-122"/>
                <a:cs typeface="Calibri" pitchFamily="34" charset="-120"/>
              </a:rPr>
              <a:t>→ </a:t>
            </a:r>
            <a:r>
              <a:rPr lang="en-US" sz="1400" dirty="0"/>
              <a:t>Was it part of a trade or travel route? </a:t>
            </a:r>
          </a:p>
        </p:txBody>
      </p:sp>
      <p:sp>
        <p:nvSpPr>
          <p:cNvPr id="16" name="Shape 14">
            <a:extLst>
              <a:ext uri="{FF2B5EF4-FFF2-40B4-BE49-F238E27FC236}">
                <a16:creationId xmlns:a16="http://schemas.microsoft.com/office/drawing/2014/main" id="{48C8F11A-B836-1407-EE91-84EE4E12C756}"/>
              </a:ext>
            </a:extLst>
          </p:cNvPr>
          <p:cNvSpPr/>
          <p:nvPr/>
        </p:nvSpPr>
        <p:spPr>
          <a:xfrm>
            <a:off x="4624753" y="3063240"/>
            <a:ext cx="4160520" cy="1700784"/>
          </a:xfrm>
          <a:prstGeom prst="rect">
            <a:avLst/>
          </a:prstGeom>
          <a:solidFill>
            <a:srgbClr val="FFFFFF"/>
          </a:solidFill>
          <a:ln w="12700">
            <a:solidFill>
              <a:srgbClr val="EDE0BE"/>
            </a:solidFill>
            <a:prstDash val="solid"/>
          </a:ln>
        </p:spPr>
        <p:txBody>
          <a:bodyPr/>
          <a:lstStyle/>
          <a:p>
            <a:endParaRPr lang="en-US" dirty="0"/>
          </a:p>
        </p:txBody>
      </p:sp>
      <p:sp>
        <p:nvSpPr>
          <p:cNvPr id="17" name="Shape 15">
            <a:extLst>
              <a:ext uri="{FF2B5EF4-FFF2-40B4-BE49-F238E27FC236}">
                <a16:creationId xmlns:a16="http://schemas.microsoft.com/office/drawing/2014/main" id="{1F7899C2-8E17-B81E-997D-016ACC962AEC}"/>
              </a:ext>
            </a:extLst>
          </p:cNvPr>
          <p:cNvSpPr/>
          <p:nvPr/>
        </p:nvSpPr>
        <p:spPr>
          <a:xfrm>
            <a:off x="4624753" y="3063240"/>
            <a:ext cx="4160520" cy="402336"/>
          </a:xfrm>
          <a:prstGeom prst="rect">
            <a:avLst/>
          </a:prstGeom>
          <a:solidFill>
            <a:srgbClr val="6B4718"/>
          </a:solidFill>
          <a:ln w="12700">
            <a:solidFill>
              <a:srgbClr val="6B471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8" name="Text 16">
            <a:extLst>
              <a:ext uri="{FF2B5EF4-FFF2-40B4-BE49-F238E27FC236}">
                <a16:creationId xmlns:a16="http://schemas.microsoft.com/office/drawing/2014/main" id="{CB23EEDE-26B8-A9ED-C757-AF0F904FE419}"/>
              </a:ext>
            </a:extLst>
          </p:cNvPr>
          <p:cNvSpPr/>
          <p:nvPr/>
        </p:nvSpPr>
        <p:spPr>
          <a:xfrm>
            <a:off x="4790401" y="3060426"/>
            <a:ext cx="3941064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Preservation &amp; Heritage</a:t>
            </a:r>
            <a:endParaRPr lang="en-US" sz="1600" dirty="0"/>
          </a:p>
        </p:txBody>
      </p:sp>
      <p:sp>
        <p:nvSpPr>
          <p:cNvPr id="19" name="Text 17">
            <a:extLst>
              <a:ext uri="{FF2B5EF4-FFF2-40B4-BE49-F238E27FC236}">
                <a16:creationId xmlns:a16="http://schemas.microsoft.com/office/drawing/2014/main" id="{C4609AF0-8638-E0C6-C902-6C7F8F89EA14}"/>
              </a:ext>
            </a:extLst>
          </p:cNvPr>
          <p:cNvSpPr/>
          <p:nvPr/>
        </p:nvSpPr>
        <p:spPr>
          <a:xfrm>
            <a:off x="4808689" y="3511296"/>
            <a:ext cx="3904488" cy="10466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endParaRPr lang="en-US" sz="1400" dirty="0"/>
          </a:p>
          <a:p>
            <a:r>
              <a:rPr lang="en-US" sz="1400" dirty="0">
                <a:solidFill>
                  <a:srgbClr val="4A3520"/>
                </a:solidFill>
                <a:ea typeface="Calibri" pitchFamily="34" charset="-122"/>
                <a:cs typeface="Calibri" pitchFamily="34" charset="-120"/>
              </a:rPr>
              <a:t>→  </a:t>
            </a:r>
            <a:r>
              <a:rPr lang="en-US" sz="1400" dirty="0"/>
              <a:t>Is it a designated heritage site?</a:t>
            </a:r>
          </a:p>
          <a:p>
            <a:r>
              <a:rPr lang="en-US" sz="1400" dirty="0">
                <a:solidFill>
                  <a:srgbClr val="4A3520"/>
                </a:solidFill>
                <a:ea typeface="Calibri" pitchFamily="34" charset="-122"/>
                <a:cs typeface="Calibri" pitchFamily="34" charset="-120"/>
              </a:rPr>
              <a:t>→ W</a:t>
            </a:r>
            <a:r>
              <a:rPr lang="en-US" sz="1400" dirty="0"/>
              <a:t>hat challenges or threats does it face today?</a:t>
            </a:r>
          </a:p>
          <a:p>
            <a:r>
              <a:rPr lang="en-US" sz="1400" dirty="0">
                <a:solidFill>
                  <a:srgbClr val="4A3520"/>
                </a:solidFill>
                <a:ea typeface="Calibri" pitchFamily="34" charset="-122"/>
                <a:cs typeface="Calibri" pitchFamily="34" charset="-120"/>
              </a:rPr>
              <a:t>→ </a:t>
            </a:r>
            <a:r>
              <a:rPr lang="en-US" sz="1400" dirty="0"/>
              <a:t>Should we protect these culturally/community significant bridges? Why or Why not?</a:t>
            </a:r>
          </a:p>
          <a:p>
            <a:endParaRPr lang="en-US" sz="1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E036B3-CE5F-7244-43CE-86FEE199CA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782" y="159844"/>
            <a:ext cx="3998629" cy="4815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6324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5ED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6B4718"/>
          </a:solidFill>
          <a:ln w="12700">
            <a:solidFill>
              <a:srgbClr val="6B471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2"/>
          <p:cNvSpPr/>
          <p:nvPr/>
        </p:nvSpPr>
        <p:spPr>
          <a:xfrm>
            <a:off x="650631" y="422734"/>
            <a:ext cx="4505178" cy="7132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CA" sz="3000" b="1" dirty="0">
                <a:solidFill>
                  <a:srgbClr val="6B4718"/>
                </a:solidFill>
                <a:latin typeface="Georgia" pitchFamily="34" charset="0"/>
              </a:rPr>
              <a:t>P</a:t>
            </a:r>
            <a:r>
              <a:rPr lang="en-US" sz="3000" b="1" dirty="0" err="1">
                <a:solidFill>
                  <a:srgbClr val="6B4718"/>
                </a:solidFill>
                <a:latin typeface="Georgia" pitchFamily="34" charset="0"/>
              </a:rPr>
              <a:t>hase</a:t>
            </a:r>
            <a:r>
              <a:rPr lang="en-US" sz="3000" b="1" dirty="0">
                <a:solidFill>
                  <a:srgbClr val="6B4718"/>
                </a:solidFill>
                <a:latin typeface="Georgia" pitchFamily="34" charset="0"/>
              </a:rPr>
              <a:t> 3- Construction</a:t>
            </a:r>
            <a:endParaRPr lang="en-US" sz="3000" dirty="0"/>
          </a:p>
        </p:txBody>
      </p:sp>
      <p:sp>
        <p:nvSpPr>
          <p:cNvPr id="6" name="Shape 3"/>
          <p:cNvSpPr/>
          <p:nvPr/>
        </p:nvSpPr>
        <p:spPr>
          <a:xfrm>
            <a:off x="495886" y="1143000"/>
            <a:ext cx="7818120" cy="841248"/>
          </a:xfrm>
          <a:prstGeom prst="rect">
            <a:avLst/>
          </a:prstGeom>
          <a:solidFill>
            <a:srgbClr val="FFFFFF"/>
          </a:solidFill>
          <a:ln w="12700">
            <a:solidFill>
              <a:srgbClr val="EDE0B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" name="Shape 4"/>
          <p:cNvSpPr/>
          <p:nvPr/>
        </p:nvSpPr>
        <p:spPr>
          <a:xfrm>
            <a:off x="502920" y="1143000"/>
            <a:ext cx="457200" cy="841248"/>
          </a:xfrm>
          <a:prstGeom prst="rect">
            <a:avLst/>
          </a:prstGeom>
          <a:solidFill>
            <a:srgbClr val="7A1E00"/>
          </a:solidFill>
          <a:ln w="12700">
            <a:solidFill>
              <a:srgbClr val="7A1E0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5"/>
          <p:cNvSpPr/>
          <p:nvPr/>
        </p:nvSpPr>
        <p:spPr>
          <a:xfrm>
            <a:off x="502920" y="1143000"/>
            <a:ext cx="457200" cy="8412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2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1042416" y="1197864"/>
            <a:ext cx="3218688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7A1E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Abutments</a:t>
            </a:r>
            <a:endParaRPr lang="en-US" sz="1400" dirty="0"/>
          </a:p>
        </p:txBody>
      </p:sp>
      <p:sp>
        <p:nvSpPr>
          <p:cNvPr id="10" name="Text 7"/>
          <p:cNvSpPr/>
          <p:nvPr/>
        </p:nvSpPr>
        <p:spPr>
          <a:xfrm>
            <a:off x="1042416" y="1545336"/>
            <a:ext cx="727159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rgbClr val="4A35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Choose the crossing point. Build stone abutments in the riverbanks to carry all load into the ground.</a:t>
            </a:r>
            <a:endParaRPr lang="en-US" sz="1400" dirty="0"/>
          </a:p>
        </p:txBody>
      </p:sp>
      <p:sp>
        <p:nvSpPr>
          <p:cNvPr id="11" name="Shape 8"/>
          <p:cNvSpPr/>
          <p:nvPr/>
        </p:nvSpPr>
        <p:spPr>
          <a:xfrm>
            <a:off x="502920" y="2093976"/>
            <a:ext cx="7811086" cy="841248"/>
          </a:xfrm>
          <a:prstGeom prst="rect">
            <a:avLst/>
          </a:prstGeom>
          <a:solidFill>
            <a:srgbClr val="FFFFFF"/>
          </a:solidFill>
          <a:ln w="12700">
            <a:solidFill>
              <a:srgbClr val="EDE0BE"/>
            </a:solidFill>
            <a:prstDash val="solid"/>
          </a:ln>
        </p:spPr>
        <p:txBody>
          <a:bodyPr/>
          <a:lstStyle/>
          <a:p>
            <a:endParaRPr lang="en-US" dirty="0"/>
          </a:p>
        </p:txBody>
      </p:sp>
      <p:sp>
        <p:nvSpPr>
          <p:cNvPr id="12" name="Shape 9"/>
          <p:cNvSpPr/>
          <p:nvPr/>
        </p:nvSpPr>
        <p:spPr>
          <a:xfrm>
            <a:off x="502920" y="2093976"/>
            <a:ext cx="457200" cy="841248"/>
          </a:xfrm>
          <a:prstGeom prst="rect">
            <a:avLst/>
          </a:prstGeom>
          <a:solidFill>
            <a:srgbClr val="1C3D1C"/>
          </a:solidFill>
          <a:ln w="12700">
            <a:solidFill>
              <a:srgbClr val="1C3D1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3" name="Text 10"/>
          <p:cNvSpPr/>
          <p:nvPr/>
        </p:nvSpPr>
        <p:spPr>
          <a:xfrm>
            <a:off x="502920" y="2093976"/>
            <a:ext cx="457200" cy="8412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2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2200" dirty="0"/>
          </a:p>
        </p:txBody>
      </p:sp>
      <p:sp>
        <p:nvSpPr>
          <p:cNvPr id="14" name="Text 11"/>
          <p:cNvSpPr/>
          <p:nvPr/>
        </p:nvSpPr>
        <p:spPr>
          <a:xfrm>
            <a:off x="1042416" y="2148840"/>
            <a:ext cx="3218688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1C3D1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Truss Walls</a:t>
            </a:r>
            <a:endParaRPr lang="en-US" sz="1400" dirty="0"/>
          </a:p>
        </p:txBody>
      </p:sp>
      <p:sp>
        <p:nvSpPr>
          <p:cNvPr id="15" name="Text 12"/>
          <p:cNvSpPr/>
          <p:nvPr/>
        </p:nvSpPr>
        <p:spPr>
          <a:xfrm>
            <a:off x="1042416" y="2496312"/>
            <a:ext cx="727159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rgbClr val="4A35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Lay diagonal planks in two crossing directions. Drive wooden treenails at every intersection.</a:t>
            </a:r>
            <a:endParaRPr lang="en-US" sz="1400" dirty="0"/>
          </a:p>
        </p:txBody>
      </p:sp>
      <p:sp>
        <p:nvSpPr>
          <p:cNvPr id="16" name="Shape 13"/>
          <p:cNvSpPr/>
          <p:nvPr/>
        </p:nvSpPr>
        <p:spPr>
          <a:xfrm>
            <a:off x="502920" y="3044952"/>
            <a:ext cx="7811086" cy="841248"/>
          </a:xfrm>
          <a:prstGeom prst="rect">
            <a:avLst/>
          </a:prstGeom>
          <a:solidFill>
            <a:srgbClr val="FFFFFF"/>
          </a:solidFill>
          <a:ln w="12700">
            <a:solidFill>
              <a:srgbClr val="EDE0B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7" name="Shape 14"/>
          <p:cNvSpPr/>
          <p:nvPr/>
        </p:nvSpPr>
        <p:spPr>
          <a:xfrm>
            <a:off x="502920" y="3044952"/>
            <a:ext cx="457200" cy="841248"/>
          </a:xfrm>
          <a:prstGeom prst="rect">
            <a:avLst/>
          </a:prstGeom>
          <a:solidFill>
            <a:srgbClr val="6B4718"/>
          </a:solidFill>
          <a:ln w="12700">
            <a:solidFill>
              <a:srgbClr val="6B471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8" name="Text 15"/>
          <p:cNvSpPr/>
          <p:nvPr/>
        </p:nvSpPr>
        <p:spPr>
          <a:xfrm>
            <a:off x="502920" y="3044952"/>
            <a:ext cx="457200" cy="8412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2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2200" dirty="0"/>
          </a:p>
        </p:txBody>
      </p:sp>
      <p:sp>
        <p:nvSpPr>
          <p:cNvPr id="19" name="Text 16"/>
          <p:cNvSpPr/>
          <p:nvPr/>
        </p:nvSpPr>
        <p:spPr>
          <a:xfrm>
            <a:off x="1042416" y="3099816"/>
            <a:ext cx="3218688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6B471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Deck &amp; Beams</a:t>
            </a:r>
            <a:endParaRPr lang="en-US" sz="1400" dirty="0"/>
          </a:p>
        </p:txBody>
      </p:sp>
      <p:sp>
        <p:nvSpPr>
          <p:cNvPr id="20" name="Text 17"/>
          <p:cNvSpPr/>
          <p:nvPr/>
        </p:nvSpPr>
        <p:spPr>
          <a:xfrm>
            <a:off x="1042416" y="3447288"/>
            <a:ext cx="727159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rgbClr val="4A35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Connect the two trusses with floor beams. Lay running boards (deck) along the full length.</a:t>
            </a:r>
            <a:endParaRPr lang="en-US" sz="1400" dirty="0"/>
          </a:p>
        </p:txBody>
      </p:sp>
      <p:sp>
        <p:nvSpPr>
          <p:cNvPr id="21" name="Shape 18"/>
          <p:cNvSpPr/>
          <p:nvPr/>
        </p:nvSpPr>
        <p:spPr>
          <a:xfrm>
            <a:off x="502919" y="4009644"/>
            <a:ext cx="7818119" cy="841248"/>
          </a:xfrm>
          <a:prstGeom prst="rect">
            <a:avLst/>
          </a:prstGeom>
          <a:solidFill>
            <a:srgbClr val="FFFFFF"/>
          </a:solidFill>
          <a:ln w="12700">
            <a:solidFill>
              <a:srgbClr val="EDE0B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2" name="Shape 19"/>
          <p:cNvSpPr/>
          <p:nvPr/>
        </p:nvSpPr>
        <p:spPr>
          <a:xfrm>
            <a:off x="502920" y="3995928"/>
            <a:ext cx="457200" cy="841248"/>
          </a:xfrm>
          <a:prstGeom prst="rect">
            <a:avLst/>
          </a:prstGeom>
          <a:solidFill>
            <a:srgbClr val="7A1E00"/>
          </a:solidFill>
          <a:ln w="12700">
            <a:solidFill>
              <a:srgbClr val="7A1E0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3" name="Text 20"/>
          <p:cNvSpPr/>
          <p:nvPr/>
        </p:nvSpPr>
        <p:spPr>
          <a:xfrm>
            <a:off x="502920" y="3995928"/>
            <a:ext cx="457200" cy="8412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2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</a:t>
            </a:r>
            <a:endParaRPr lang="en-US" sz="2200" dirty="0"/>
          </a:p>
        </p:txBody>
      </p:sp>
      <p:sp>
        <p:nvSpPr>
          <p:cNvPr id="24" name="Text 21"/>
          <p:cNvSpPr/>
          <p:nvPr/>
        </p:nvSpPr>
        <p:spPr>
          <a:xfrm>
            <a:off x="1042416" y="4050792"/>
            <a:ext cx="3218688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7A1E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Roof</a:t>
            </a:r>
            <a:r>
              <a:rPr lang="en-US" sz="1300" b="1" dirty="0">
                <a:solidFill>
                  <a:srgbClr val="7A1E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endParaRPr lang="en-US" sz="1300" dirty="0"/>
          </a:p>
        </p:txBody>
      </p:sp>
      <p:sp>
        <p:nvSpPr>
          <p:cNvPr id="25" name="Text 22"/>
          <p:cNvSpPr/>
          <p:nvPr/>
        </p:nvSpPr>
        <p:spPr>
          <a:xfrm>
            <a:off x="1042416" y="4398264"/>
            <a:ext cx="727159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rgbClr val="4A35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Steep roof sheds NB snow. Siding boards have gaps to let air dry the interior wood.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118872"/>
          </a:xfrm>
          <a:prstGeom prst="rect">
            <a:avLst/>
          </a:prstGeom>
          <a:solidFill>
            <a:srgbClr val="C8962A"/>
          </a:solidFill>
          <a:ln w="12700">
            <a:solidFill>
              <a:srgbClr val="C8962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0" y="5024628"/>
            <a:ext cx="9144000" cy="118872"/>
          </a:xfrm>
          <a:prstGeom prst="rect">
            <a:avLst/>
          </a:prstGeom>
          <a:solidFill>
            <a:srgbClr val="C8962A"/>
          </a:solidFill>
          <a:ln w="12700">
            <a:solidFill>
              <a:srgbClr val="C8962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Shape 3"/>
          <p:cNvSpPr/>
          <p:nvPr/>
        </p:nvSpPr>
        <p:spPr>
          <a:xfrm>
            <a:off x="530352" y="256032"/>
            <a:ext cx="1691640" cy="347472"/>
          </a:xfrm>
          <a:prstGeom prst="rect">
            <a:avLst/>
          </a:prstGeom>
          <a:solidFill>
            <a:srgbClr val="2D4A2D"/>
          </a:solidFill>
          <a:ln w="12700">
            <a:solidFill>
              <a:srgbClr val="2D4A2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Text 4"/>
          <p:cNvSpPr/>
          <p:nvPr/>
        </p:nvSpPr>
        <p:spPr>
          <a:xfrm>
            <a:off x="475488" y="256032"/>
            <a:ext cx="169164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Step 1 of 4</a:t>
            </a:r>
            <a:endParaRPr lang="en-US" sz="1200" dirty="0"/>
          </a:p>
        </p:txBody>
      </p:sp>
      <p:sp>
        <p:nvSpPr>
          <p:cNvPr id="7" name="Text 5"/>
          <p:cNvSpPr/>
          <p:nvPr/>
        </p:nvSpPr>
        <p:spPr>
          <a:xfrm>
            <a:off x="685096" y="462124"/>
            <a:ext cx="475488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4800" b="1" dirty="0">
                <a:solidFill>
                  <a:srgbClr val="1E3D1E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Abutments</a:t>
            </a:r>
            <a:endParaRPr lang="en-US" sz="4800" dirty="0"/>
          </a:p>
        </p:txBody>
      </p:sp>
      <p:sp>
        <p:nvSpPr>
          <p:cNvPr id="8" name="Text 6"/>
          <p:cNvSpPr/>
          <p:nvPr/>
        </p:nvSpPr>
        <p:spPr>
          <a:xfrm>
            <a:off x="438912" y="1792224"/>
            <a:ext cx="4572000" cy="7132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600" dirty="0">
                <a:solidFill>
                  <a:srgbClr val="2A2A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Build two strong abutments using popsicle sticks, folded cardboard, or other materials.</a:t>
            </a:r>
            <a:endParaRPr lang="en-US" sz="1600" dirty="0"/>
          </a:p>
        </p:txBody>
      </p:sp>
      <p:sp>
        <p:nvSpPr>
          <p:cNvPr id="9" name="Text 7"/>
          <p:cNvSpPr/>
          <p:nvPr/>
        </p:nvSpPr>
        <p:spPr>
          <a:xfrm>
            <a:off x="438912" y="2596896"/>
            <a:ext cx="4572000" cy="6583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600" dirty="0">
                <a:solidFill>
                  <a:srgbClr val="2A2A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Place the abutments onto the cardboard base at each end of the bridge.</a:t>
            </a:r>
            <a:endParaRPr lang="en-US" sz="1600" dirty="0"/>
          </a:p>
        </p:txBody>
      </p:sp>
      <p:sp>
        <p:nvSpPr>
          <p:cNvPr id="10" name="Text 8"/>
          <p:cNvSpPr/>
          <p:nvPr/>
        </p:nvSpPr>
        <p:spPr>
          <a:xfrm>
            <a:off x="438912" y="3337560"/>
            <a:ext cx="45720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600" dirty="0">
                <a:solidFill>
                  <a:srgbClr val="2A2A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Glue them securely in place.</a:t>
            </a:r>
            <a:endParaRPr lang="en-US" sz="1600" dirty="0"/>
          </a:p>
        </p:txBody>
      </p:sp>
      <p:sp>
        <p:nvSpPr>
          <p:cNvPr id="11" name="Shape 9"/>
          <p:cNvSpPr/>
          <p:nvPr/>
        </p:nvSpPr>
        <p:spPr>
          <a:xfrm>
            <a:off x="438912" y="3794760"/>
            <a:ext cx="4572000" cy="1097280"/>
          </a:xfrm>
          <a:prstGeom prst="rect">
            <a:avLst/>
          </a:prstGeom>
          <a:solidFill>
            <a:srgbClr val="FFFFFF"/>
          </a:solidFill>
          <a:ln w="6350">
            <a:solidFill>
              <a:srgbClr val="DDDDD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2" name="Shape 10"/>
          <p:cNvSpPr/>
          <p:nvPr/>
        </p:nvSpPr>
        <p:spPr>
          <a:xfrm>
            <a:off x="438912" y="3794760"/>
            <a:ext cx="91440" cy="1097280"/>
          </a:xfrm>
          <a:prstGeom prst="rect">
            <a:avLst/>
          </a:prstGeom>
          <a:solidFill>
            <a:srgbClr val="2D4A2D"/>
          </a:solidFill>
          <a:ln w="12700">
            <a:solidFill>
              <a:srgbClr val="2D4A2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3" name="Text 11"/>
          <p:cNvSpPr/>
          <p:nvPr/>
        </p:nvSpPr>
        <p:spPr>
          <a:xfrm>
            <a:off x="621792" y="3858768"/>
            <a:ext cx="137160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000" b="1" dirty="0">
                <a:solidFill>
                  <a:srgbClr val="1E3D1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Tip</a:t>
            </a:r>
            <a:endParaRPr lang="en-US" sz="2000" dirty="0"/>
          </a:p>
        </p:txBody>
      </p:sp>
      <p:sp>
        <p:nvSpPr>
          <p:cNvPr id="14" name="Text 12"/>
          <p:cNvSpPr/>
          <p:nvPr/>
        </p:nvSpPr>
        <p:spPr>
          <a:xfrm>
            <a:off x="621792" y="4206240"/>
            <a:ext cx="420624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600" dirty="0">
                <a:solidFill>
                  <a:srgbClr val="2A2A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Make both the same height.</a:t>
            </a:r>
            <a:endParaRPr lang="en-US" sz="1600" dirty="0"/>
          </a:p>
        </p:txBody>
      </p:sp>
      <p:sp>
        <p:nvSpPr>
          <p:cNvPr id="16" name="Shape 14"/>
          <p:cNvSpPr/>
          <p:nvPr/>
        </p:nvSpPr>
        <p:spPr>
          <a:xfrm>
            <a:off x="5285232" y="3157606"/>
            <a:ext cx="3858768" cy="1862450"/>
          </a:xfrm>
          <a:prstGeom prst="rect">
            <a:avLst/>
          </a:prstGeom>
          <a:solidFill>
            <a:srgbClr val="8B5E2A"/>
          </a:solidFill>
          <a:ln w="12700">
            <a:solidFill>
              <a:srgbClr val="8B5E2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5" name="Shape 63"/>
          <p:cNvSpPr/>
          <p:nvPr/>
        </p:nvSpPr>
        <p:spPr>
          <a:xfrm rot="-1200000">
            <a:off x="5760720" y="3505078"/>
            <a:ext cx="749808" cy="100584"/>
          </a:xfrm>
          <a:prstGeom prst="rect">
            <a:avLst/>
          </a:prstGeom>
          <a:solidFill>
            <a:srgbClr val="C8A050"/>
          </a:solidFill>
          <a:ln w="6350">
            <a:solidFill>
              <a:srgbClr val="9A7A3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6" name="Shape 64"/>
          <p:cNvSpPr/>
          <p:nvPr/>
        </p:nvSpPr>
        <p:spPr>
          <a:xfrm rot="-300000">
            <a:off x="6035040" y="3660526"/>
            <a:ext cx="749808" cy="100584"/>
          </a:xfrm>
          <a:prstGeom prst="rect">
            <a:avLst/>
          </a:prstGeom>
          <a:solidFill>
            <a:srgbClr val="C8A050"/>
          </a:solidFill>
          <a:ln w="6350">
            <a:solidFill>
              <a:srgbClr val="9A7A3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7" name="Shape 65"/>
          <p:cNvSpPr/>
          <p:nvPr/>
        </p:nvSpPr>
        <p:spPr>
          <a:xfrm rot="900000">
            <a:off x="6355080" y="3541654"/>
            <a:ext cx="749808" cy="100584"/>
          </a:xfrm>
          <a:prstGeom prst="rect">
            <a:avLst/>
          </a:prstGeom>
          <a:solidFill>
            <a:srgbClr val="C8A050"/>
          </a:solidFill>
          <a:ln w="6350">
            <a:solidFill>
              <a:srgbClr val="9A7A3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8" name="Shape 66"/>
          <p:cNvSpPr/>
          <p:nvPr/>
        </p:nvSpPr>
        <p:spPr>
          <a:xfrm rot="-1500000">
            <a:off x="6675120" y="3724534"/>
            <a:ext cx="749808" cy="100584"/>
          </a:xfrm>
          <a:prstGeom prst="rect">
            <a:avLst/>
          </a:prstGeom>
          <a:solidFill>
            <a:srgbClr val="C8A050"/>
          </a:solidFill>
          <a:ln w="6350">
            <a:solidFill>
              <a:srgbClr val="9A7A3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9" name="Shape 67"/>
          <p:cNvSpPr/>
          <p:nvPr/>
        </p:nvSpPr>
        <p:spPr>
          <a:xfrm rot="480000">
            <a:off x="6995160" y="3559942"/>
            <a:ext cx="749808" cy="100584"/>
          </a:xfrm>
          <a:prstGeom prst="rect">
            <a:avLst/>
          </a:prstGeom>
          <a:solidFill>
            <a:srgbClr val="C8A050"/>
          </a:solidFill>
          <a:ln w="6350">
            <a:solidFill>
              <a:srgbClr val="9A7A3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0" name="Shape 68"/>
          <p:cNvSpPr/>
          <p:nvPr/>
        </p:nvSpPr>
        <p:spPr>
          <a:xfrm rot="1200000">
            <a:off x="7315200" y="3706246"/>
            <a:ext cx="749808" cy="100584"/>
          </a:xfrm>
          <a:prstGeom prst="rect">
            <a:avLst/>
          </a:prstGeom>
          <a:solidFill>
            <a:srgbClr val="C8A050"/>
          </a:solidFill>
          <a:ln w="6350">
            <a:solidFill>
              <a:srgbClr val="9A7A3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1" name="Shape 69"/>
          <p:cNvSpPr/>
          <p:nvPr/>
        </p:nvSpPr>
        <p:spPr>
          <a:xfrm rot="-600000">
            <a:off x="7635240" y="3523366"/>
            <a:ext cx="749808" cy="100584"/>
          </a:xfrm>
          <a:prstGeom prst="rect">
            <a:avLst/>
          </a:prstGeom>
          <a:solidFill>
            <a:srgbClr val="C8A050"/>
          </a:solidFill>
          <a:ln w="6350">
            <a:solidFill>
              <a:srgbClr val="9A7A3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2" name="Shape 70"/>
          <p:cNvSpPr/>
          <p:nvPr/>
        </p:nvSpPr>
        <p:spPr>
          <a:xfrm rot="1680000">
            <a:off x="7909560" y="3687958"/>
            <a:ext cx="749808" cy="100584"/>
          </a:xfrm>
          <a:prstGeom prst="rect">
            <a:avLst/>
          </a:prstGeom>
          <a:solidFill>
            <a:srgbClr val="C8A050"/>
          </a:solidFill>
          <a:ln w="6350">
            <a:solidFill>
              <a:srgbClr val="9A7A3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74" name="Picture 73">
            <a:extLst>
              <a:ext uri="{FF2B5EF4-FFF2-40B4-BE49-F238E27FC236}">
                <a16:creationId xmlns:a16="http://schemas.microsoft.com/office/drawing/2014/main" id="{BBAB7739-4A60-E298-697E-57C4CC5055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0638" y="2483586"/>
            <a:ext cx="931200" cy="796499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5AF232C2-3B83-D82D-9BD4-8556D686B6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2486" y="2495826"/>
            <a:ext cx="931200" cy="796499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91440"/>
          </a:xfrm>
          <a:prstGeom prst="rect">
            <a:avLst/>
          </a:prstGeom>
          <a:solidFill>
            <a:srgbClr val="D4A017"/>
          </a:solidFill>
          <a:ln w="12700">
            <a:solidFill>
              <a:srgbClr val="D4A017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0" y="5052060"/>
            <a:ext cx="9144000" cy="91440"/>
          </a:xfrm>
          <a:prstGeom prst="rect">
            <a:avLst/>
          </a:prstGeom>
          <a:solidFill>
            <a:srgbClr val="D4A017"/>
          </a:solidFill>
          <a:ln w="12700">
            <a:solidFill>
              <a:srgbClr val="D4A017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Shape 3"/>
          <p:cNvSpPr/>
          <p:nvPr/>
        </p:nvSpPr>
        <p:spPr>
          <a:xfrm>
            <a:off x="530352" y="181472"/>
            <a:ext cx="1737360" cy="329184"/>
          </a:xfrm>
          <a:prstGeom prst="rect">
            <a:avLst/>
          </a:prstGeom>
          <a:solidFill>
            <a:srgbClr val="7A1E00"/>
          </a:solidFill>
          <a:ln w="12700">
            <a:solidFill>
              <a:srgbClr val="7A1E00"/>
            </a:solidFill>
            <a:prstDash val="solid"/>
          </a:ln>
        </p:spPr>
        <p:txBody>
          <a:bodyPr/>
          <a:lstStyle/>
          <a:p>
            <a:endParaRPr lang="en-US" dirty="0"/>
          </a:p>
        </p:txBody>
      </p:sp>
      <p:sp>
        <p:nvSpPr>
          <p:cNvPr id="6" name="Text 4"/>
          <p:cNvSpPr/>
          <p:nvPr/>
        </p:nvSpPr>
        <p:spPr>
          <a:xfrm>
            <a:off x="438912" y="201168"/>
            <a:ext cx="173736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Step 2 of 4</a:t>
            </a:r>
            <a:endParaRPr lang="en-US" sz="1200" dirty="0"/>
          </a:p>
        </p:txBody>
      </p:sp>
      <p:sp>
        <p:nvSpPr>
          <p:cNvPr id="7" name="Text 5"/>
          <p:cNvSpPr/>
          <p:nvPr/>
        </p:nvSpPr>
        <p:spPr>
          <a:xfrm>
            <a:off x="650651" y="521032"/>
            <a:ext cx="4533294" cy="8412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4800" b="1" dirty="0">
                <a:solidFill>
                  <a:srgbClr val="7A1E00"/>
                </a:solidFill>
                <a:latin typeface="Cambria" panose="02040503050406030204" pitchFamily="18" charset="0"/>
                <a:ea typeface="Cambria" panose="02040503050406030204" pitchFamily="18" charset="0"/>
                <a:cs typeface="Georgia" pitchFamily="34" charset="-120"/>
              </a:rPr>
              <a:t>Truss walls</a:t>
            </a:r>
            <a:endParaRPr lang="en-US" sz="4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438912" y="1597914"/>
            <a:ext cx="393192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i="1" dirty="0">
                <a:solidFill>
                  <a:srgbClr val="9E8E7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two X-pattern side frames.</a:t>
            </a:r>
            <a:endParaRPr lang="en-US" sz="1400" dirty="0"/>
          </a:p>
        </p:txBody>
      </p:sp>
      <p:sp>
        <p:nvSpPr>
          <p:cNvPr id="9" name="Shape 7"/>
          <p:cNvSpPr/>
          <p:nvPr/>
        </p:nvSpPr>
        <p:spPr>
          <a:xfrm>
            <a:off x="438912" y="2011680"/>
            <a:ext cx="3566160" cy="0"/>
          </a:xfrm>
          <a:prstGeom prst="line">
            <a:avLst/>
          </a:prstGeom>
          <a:noFill/>
          <a:ln w="12700">
            <a:solidFill>
              <a:srgbClr val="EDE0B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0" name="Text 8"/>
          <p:cNvSpPr/>
          <p:nvPr/>
        </p:nvSpPr>
        <p:spPr>
          <a:xfrm>
            <a:off x="438912" y="2103120"/>
            <a:ext cx="3931920" cy="2011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30000"/>
              </a:lnSpc>
              <a:buNone/>
            </a:pPr>
            <a:r>
              <a:rPr lang="en-US" sz="1600" dirty="0">
                <a:solidFill>
                  <a:srgbClr val="4A35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Put wax paper on your desk. Lay sticks in two crossing directions to make the X-pattern. Glue every crossing point.</a:t>
            </a:r>
            <a:endParaRPr lang="en-US" sz="1600" dirty="0"/>
          </a:p>
          <a:p>
            <a:pPr marL="0" indent="0">
              <a:lnSpc>
                <a:spcPct val="130000"/>
              </a:lnSpc>
              <a:buNone/>
            </a:pPr>
            <a:endParaRPr lang="en-US" sz="1600" dirty="0"/>
          </a:p>
          <a:p>
            <a:pPr marL="0" indent="0">
              <a:lnSpc>
                <a:spcPct val="130000"/>
              </a:lnSpc>
              <a:buNone/>
            </a:pPr>
            <a:r>
              <a:rPr lang="en-US" sz="1600" dirty="0">
                <a:solidFill>
                  <a:srgbClr val="4A35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Make two — one for each side. Let dry flat.</a:t>
            </a:r>
            <a:endParaRPr lang="en-US" sz="1600" dirty="0"/>
          </a:p>
        </p:txBody>
      </p:sp>
      <p:sp>
        <p:nvSpPr>
          <p:cNvPr id="11" name="Shape 9"/>
          <p:cNvSpPr/>
          <p:nvPr/>
        </p:nvSpPr>
        <p:spPr>
          <a:xfrm>
            <a:off x="438912" y="4224528"/>
            <a:ext cx="3931920" cy="713232"/>
          </a:xfrm>
          <a:prstGeom prst="rect">
            <a:avLst/>
          </a:prstGeom>
          <a:solidFill>
            <a:srgbClr val="FEFAF0"/>
          </a:solidFill>
          <a:ln w="6350">
            <a:solidFill>
              <a:srgbClr val="EDE0B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2" name="Shape 10"/>
          <p:cNvSpPr/>
          <p:nvPr/>
        </p:nvSpPr>
        <p:spPr>
          <a:xfrm>
            <a:off x="438912" y="4224528"/>
            <a:ext cx="109728" cy="713232"/>
          </a:xfrm>
          <a:prstGeom prst="rect">
            <a:avLst/>
          </a:prstGeom>
          <a:solidFill>
            <a:srgbClr val="7A1E00"/>
          </a:solidFill>
          <a:ln w="12700">
            <a:solidFill>
              <a:srgbClr val="7A1E0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3" name="Text 11"/>
          <p:cNvSpPr/>
          <p:nvPr/>
        </p:nvSpPr>
        <p:spPr>
          <a:xfrm>
            <a:off x="640080" y="4270248"/>
            <a:ext cx="365760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7A1E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Tip</a:t>
            </a:r>
            <a:endParaRPr lang="en-US" sz="1100" dirty="0"/>
          </a:p>
        </p:txBody>
      </p:sp>
      <p:sp>
        <p:nvSpPr>
          <p:cNvPr id="14" name="Text 12"/>
          <p:cNvSpPr/>
          <p:nvPr/>
        </p:nvSpPr>
        <p:spPr>
          <a:xfrm>
            <a:off x="640080" y="4517136"/>
            <a:ext cx="365760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50" dirty="0">
                <a:solidFill>
                  <a:srgbClr val="4A35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Glue every crossing point — that is what makes it strong.</a:t>
            </a:r>
            <a:endParaRPr lang="en-US" sz="1250" dirty="0"/>
          </a:p>
        </p:txBody>
      </p:sp>
      <p:pic>
        <p:nvPicPr>
          <p:cNvPr id="15" name="Image 0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462272" y="420624"/>
            <a:ext cx="4407408" cy="4498848"/>
          </a:xfrm>
          <a:prstGeom prst="rect">
            <a:avLst/>
          </a:prstGeom>
        </p:spPr>
      </p:pic>
      <p:sp>
        <p:nvSpPr>
          <p:cNvPr id="16" name="Shape 13"/>
          <p:cNvSpPr/>
          <p:nvPr/>
        </p:nvSpPr>
        <p:spPr>
          <a:xfrm>
            <a:off x="4462272" y="420624"/>
            <a:ext cx="4407408" cy="4498848"/>
          </a:xfrm>
          <a:prstGeom prst="rect">
            <a:avLst/>
          </a:prstGeom>
          <a:solidFill>
            <a:srgbClr val="000000">
              <a:alpha val="10000"/>
            </a:srgbClr>
          </a:solidFill>
          <a:ln w="12700">
            <a:solidFill>
              <a:srgbClr val="D4A017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7561"/>
            <a:ext cx="9144000" cy="83879"/>
          </a:xfrm>
          <a:prstGeom prst="rect">
            <a:avLst/>
          </a:prstGeom>
          <a:solidFill>
            <a:srgbClr val="5C4A1E"/>
          </a:solidFill>
          <a:ln w="12700">
            <a:solidFill>
              <a:srgbClr val="5C4A1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 2"/>
          <p:cNvSpPr/>
          <p:nvPr/>
        </p:nvSpPr>
        <p:spPr>
          <a:xfrm>
            <a:off x="640537" y="488290"/>
            <a:ext cx="4620235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4800" b="1" dirty="0">
                <a:solidFill>
                  <a:srgbClr val="3A2A0A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Deck &amp; Beams</a:t>
            </a:r>
            <a:endParaRPr lang="en-US" sz="4800" dirty="0"/>
          </a:p>
        </p:txBody>
      </p:sp>
      <p:sp>
        <p:nvSpPr>
          <p:cNvPr id="6" name="Text 4"/>
          <p:cNvSpPr/>
          <p:nvPr/>
        </p:nvSpPr>
        <p:spPr>
          <a:xfrm>
            <a:off x="228600" y="1572768"/>
            <a:ext cx="3840480" cy="6583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50" dirty="0">
                <a:solidFill>
                  <a:srgbClr val="3A2A0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Lay floor beams along the full length of the bridge.</a:t>
            </a:r>
            <a:endParaRPr lang="en-US" sz="1350" dirty="0"/>
          </a:p>
        </p:txBody>
      </p:sp>
      <p:sp>
        <p:nvSpPr>
          <p:cNvPr id="7" name="Text 5"/>
          <p:cNvSpPr/>
          <p:nvPr/>
        </p:nvSpPr>
        <p:spPr>
          <a:xfrm>
            <a:off x="228600" y="2340864"/>
            <a:ext cx="3840480" cy="6583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50" dirty="0">
                <a:solidFill>
                  <a:srgbClr val="3A2A0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Then lay running boards (deck) across on top, from wall to wall. Pack them side by side to cover the whole floor.</a:t>
            </a:r>
            <a:endParaRPr lang="en-US" sz="1350" dirty="0"/>
          </a:p>
        </p:txBody>
      </p:sp>
      <p:sp>
        <p:nvSpPr>
          <p:cNvPr id="8" name="Text 6"/>
          <p:cNvSpPr/>
          <p:nvPr/>
        </p:nvSpPr>
        <p:spPr>
          <a:xfrm>
            <a:off x="228600" y="3108960"/>
            <a:ext cx="384048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50" dirty="0">
                <a:solidFill>
                  <a:srgbClr val="3A2A0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Use popsicle sticks, cardboard strips, or other materials.</a:t>
            </a:r>
            <a:endParaRPr lang="en-US" sz="1350" dirty="0"/>
          </a:p>
        </p:txBody>
      </p:sp>
      <p:sp>
        <p:nvSpPr>
          <p:cNvPr id="9" name="Shape 7"/>
          <p:cNvSpPr/>
          <p:nvPr/>
        </p:nvSpPr>
        <p:spPr>
          <a:xfrm>
            <a:off x="228600" y="3611880"/>
            <a:ext cx="3840480" cy="1143000"/>
          </a:xfrm>
          <a:prstGeom prst="rect">
            <a:avLst/>
          </a:prstGeom>
          <a:solidFill>
            <a:srgbClr val="E8D9A0"/>
          </a:solidFill>
          <a:ln w="12700">
            <a:solidFill>
              <a:srgbClr val="A0804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0" name="Text 8"/>
          <p:cNvSpPr/>
          <p:nvPr/>
        </p:nvSpPr>
        <p:spPr>
          <a:xfrm>
            <a:off x="393192" y="3675888"/>
            <a:ext cx="914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00" b="1" dirty="0">
                <a:solidFill>
                  <a:srgbClr val="5C4A1E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Tip</a:t>
            </a:r>
            <a:endParaRPr lang="en-US" sz="1400" dirty="0"/>
          </a:p>
        </p:txBody>
      </p:sp>
      <p:sp>
        <p:nvSpPr>
          <p:cNvPr id="11" name="Text 9"/>
          <p:cNvSpPr/>
          <p:nvPr/>
        </p:nvSpPr>
        <p:spPr>
          <a:xfrm>
            <a:off x="393192" y="3959352"/>
            <a:ext cx="356616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3A2A0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Glue the beams first and let them dry before adding the deck.</a:t>
            </a:r>
            <a:endParaRPr lang="en-US" sz="1200" dirty="0"/>
          </a:p>
        </p:txBody>
      </p:sp>
      <p:sp>
        <p:nvSpPr>
          <p:cNvPr id="12" name="Shape 10"/>
          <p:cNvSpPr/>
          <p:nvPr/>
        </p:nvSpPr>
        <p:spPr>
          <a:xfrm>
            <a:off x="4259275" y="1495044"/>
            <a:ext cx="4617720" cy="3401568"/>
          </a:xfrm>
          <a:prstGeom prst="rect">
            <a:avLst/>
          </a:prstGeom>
          <a:solidFill>
            <a:srgbClr val="E0D8C0"/>
          </a:solidFill>
          <a:ln w="12700">
            <a:solidFill>
              <a:srgbClr val="B8A87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3" name="Text 11"/>
          <p:cNvSpPr/>
          <p:nvPr/>
        </p:nvSpPr>
        <p:spPr>
          <a:xfrm>
            <a:off x="4297680" y="1645920"/>
            <a:ext cx="461772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endParaRPr lang="en-US" sz="950" dirty="0"/>
          </a:p>
        </p:txBody>
      </p:sp>
      <p:sp>
        <p:nvSpPr>
          <p:cNvPr id="14" name="Shape 12"/>
          <p:cNvSpPr/>
          <p:nvPr/>
        </p:nvSpPr>
        <p:spPr>
          <a:xfrm>
            <a:off x="4462272" y="2011680"/>
            <a:ext cx="4224528" cy="274320"/>
          </a:xfrm>
          <a:prstGeom prst="rect">
            <a:avLst/>
          </a:prstGeom>
          <a:solidFill>
            <a:srgbClr val="B89020"/>
          </a:solidFill>
          <a:ln w="19050">
            <a:solidFill>
              <a:srgbClr val="7A5E0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5" name="Shape 13"/>
          <p:cNvSpPr/>
          <p:nvPr/>
        </p:nvSpPr>
        <p:spPr>
          <a:xfrm>
            <a:off x="4719904" y="2011680"/>
            <a:ext cx="12802" cy="274320"/>
          </a:xfrm>
          <a:prstGeom prst="rect">
            <a:avLst/>
          </a:prstGeom>
          <a:solidFill>
            <a:srgbClr val="7A5E0A"/>
          </a:solidFill>
          <a:ln w="12700">
            <a:solidFill>
              <a:srgbClr val="7A5E0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6" name="Shape 14"/>
          <p:cNvSpPr/>
          <p:nvPr/>
        </p:nvSpPr>
        <p:spPr>
          <a:xfrm>
            <a:off x="4983937" y="2011680"/>
            <a:ext cx="12802" cy="274320"/>
          </a:xfrm>
          <a:prstGeom prst="rect">
            <a:avLst/>
          </a:prstGeom>
          <a:solidFill>
            <a:srgbClr val="7A5E0A"/>
          </a:solidFill>
          <a:ln w="12700">
            <a:solidFill>
              <a:srgbClr val="7A5E0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7" name="Shape 15"/>
          <p:cNvSpPr/>
          <p:nvPr/>
        </p:nvSpPr>
        <p:spPr>
          <a:xfrm>
            <a:off x="5247970" y="2011680"/>
            <a:ext cx="12802" cy="274320"/>
          </a:xfrm>
          <a:prstGeom prst="rect">
            <a:avLst/>
          </a:prstGeom>
          <a:solidFill>
            <a:srgbClr val="7A5E0A"/>
          </a:solidFill>
          <a:ln w="12700">
            <a:solidFill>
              <a:srgbClr val="7A5E0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8" name="Shape 16"/>
          <p:cNvSpPr/>
          <p:nvPr/>
        </p:nvSpPr>
        <p:spPr>
          <a:xfrm>
            <a:off x="5512003" y="2011680"/>
            <a:ext cx="12802" cy="274320"/>
          </a:xfrm>
          <a:prstGeom prst="rect">
            <a:avLst/>
          </a:prstGeom>
          <a:solidFill>
            <a:srgbClr val="7A5E0A"/>
          </a:solidFill>
          <a:ln w="12700">
            <a:solidFill>
              <a:srgbClr val="7A5E0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9" name="Shape 17"/>
          <p:cNvSpPr/>
          <p:nvPr/>
        </p:nvSpPr>
        <p:spPr>
          <a:xfrm>
            <a:off x="5776036" y="2011680"/>
            <a:ext cx="12802" cy="274320"/>
          </a:xfrm>
          <a:prstGeom prst="rect">
            <a:avLst/>
          </a:prstGeom>
          <a:solidFill>
            <a:srgbClr val="7A5E0A"/>
          </a:solidFill>
          <a:ln w="12700">
            <a:solidFill>
              <a:srgbClr val="7A5E0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0" name="Shape 18"/>
          <p:cNvSpPr/>
          <p:nvPr/>
        </p:nvSpPr>
        <p:spPr>
          <a:xfrm>
            <a:off x="6040069" y="2011680"/>
            <a:ext cx="12802" cy="274320"/>
          </a:xfrm>
          <a:prstGeom prst="rect">
            <a:avLst/>
          </a:prstGeom>
          <a:solidFill>
            <a:srgbClr val="7A5E0A"/>
          </a:solidFill>
          <a:ln w="12700">
            <a:solidFill>
              <a:srgbClr val="7A5E0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1" name="Shape 19"/>
          <p:cNvSpPr/>
          <p:nvPr/>
        </p:nvSpPr>
        <p:spPr>
          <a:xfrm>
            <a:off x="6304102" y="2011680"/>
            <a:ext cx="12802" cy="274320"/>
          </a:xfrm>
          <a:prstGeom prst="rect">
            <a:avLst/>
          </a:prstGeom>
          <a:solidFill>
            <a:srgbClr val="7A5E0A"/>
          </a:solidFill>
          <a:ln w="12700">
            <a:solidFill>
              <a:srgbClr val="7A5E0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2" name="Shape 20"/>
          <p:cNvSpPr/>
          <p:nvPr/>
        </p:nvSpPr>
        <p:spPr>
          <a:xfrm>
            <a:off x="6568135" y="2011680"/>
            <a:ext cx="12802" cy="274320"/>
          </a:xfrm>
          <a:prstGeom prst="rect">
            <a:avLst/>
          </a:prstGeom>
          <a:solidFill>
            <a:srgbClr val="7A5E0A"/>
          </a:solidFill>
          <a:ln w="12700">
            <a:solidFill>
              <a:srgbClr val="7A5E0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3" name="Shape 21"/>
          <p:cNvSpPr/>
          <p:nvPr/>
        </p:nvSpPr>
        <p:spPr>
          <a:xfrm>
            <a:off x="6832168" y="2011680"/>
            <a:ext cx="12802" cy="274320"/>
          </a:xfrm>
          <a:prstGeom prst="rect">
            <a:avLst/>
          </a:prstGeom>
          <a:solidFill>
            <a:srgbClr val="7A5E0A"/>
          </a:solidFill>
          <a:ln w="12700">
            <a:solidFill>
              <a:srgbClr val="7A5E0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4" name="Shape 22"/>
          <p:cNvSpPr/>
          <p:nvPr/>
        </p:nvSpPr>
        <p:spPr>
          <a:xfrm>
            <a:off x="7096201" y="2011680"/>
            <a:ext cx="12802" cy="274320"/>
          </a:xfrm>
          <a:prstGeom prst="rect">
            <a:avLst/>
          </a:prstGeom>
          <a:solidFill>
            <a:srgbClr val="7A5E0A"/>
          </a:solidFill>
          <a:ln w="12700">
            <a:solidFill>
              <a:srgbClr val="7A5E0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5" name="Shape 23"/>
          <p:cNvSpPr/>
          <p:nvPr/>
        </p:nvSpPr>
        <p:spPr>
          <a:xfrm>
            <a:off x="7360234" y="2011680"/>
            <a:ext cx="12802" cy="274320"/>
          </a:xfrm>
          <a:prstGeom prst="rect">
            <a:avLst/>
          </a:prstGeom>
          <a:solidFill>
            <a:srgbClr val="7A5E0A"/>
          </a:solidFill>
          <a:ln w="12700">
            <a:solidFill>
              <a:srgbClr val="7A5E0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6" name="Shape 24"/>
          <p:cNvSpPr/>
          <p:nvPr/>
        </p:nvSpPr>
        <p:spPr>
          <a:xfrm>
            <a:off x="7624267" y="2011680"/>
            <a:ext cx="12802" cy="274320"/>
          </a:xfrm>
          <a:prstGeom prst="rect">
            <a:avLst/>
          </a:prstGeom>
          <a:solidFill>
            <a:srgbClr val="7A5E0A"/>
          </a:solidFill>
          <a:ln w="12700">
            <a:solidFill>
              <a:srgbClr val="7A5E0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7" name="Shape 25"/>
          <p:cNvSpPr/>
          <p:nvPr/>
        </p:nvSpPr>
        <p:spPr>
          <a:xfrm>
            <a:off x="7888300" y="2011680"/>
            <a:ext cx="12802" cy="274320"/>
          </a:xfrm>
          <a:prstGeom prst="rect">
            <a:avLst/>
          </a:prstGeom>
          <a:solidFill>
            <a:srgbClr val="7A5E0A"/>
          </a:solidFill>
          <a:ln w="12700">
            <a:solidFill>
              <a:srgbClr val="7A5E0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8" name="Shape 26"/>
          <p:cNvSpPr/>
          <p:nvPr/>
        </p:nvSpPr>
        <p:spPr>
          <a:xfrm>
            <a:off x="8152333" y="2011680"/>
            <a:ext cx="12802" cy="274320"/>
          </a:xfrm>
          <a:prstGeom prst="rect">
            <a:avLst/>
          </a:prstGeom>
          <a:solidFill>
            <a:srgbClr val="7A5E0A"/>
          </a:solidFill>
          <a:ln w="12700">
            <a:solidFill>
              <a:srgbClr val="7A5E0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9" name="Shape 27"/>
          <p:cNvSpPr/>
          <p:nvPr/>
        </p:nvSpPr>
        <p:spPr>
          <a:xfrm>
            <a:off x="8416366" y="2011680"/>
            <a:ext cx="12802" cy="274320"/>
          </a:xfrm>
          <a:prstGeom prst="rect">
            <a:avLst/>
          </a:prstGeom>
          <a:solidFill>
            <a:srgbClr val="7A5E0A"/>
          </a:solidFill>
          <a:ln w="12700">
            <a:solidFill>
              <a:srgbClr val="7A5E0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0" name="Text 28"/>
          <p:cNvSpPr/>
          <p:nvPr/>
        </p:nvSpPr>
        <p:spPr>
          <a:xfrm>
            <a:off x="4462272" y="2075688"/>
            <a:ext cx="4224528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50" dirty="0">
                <a:solidFill>
                  <a:srgbClr val="3A22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truss wall</a:t>
            </a:r>
            <a:endParaRPr lang="en-US" sz="850" dirty="0"/>
          </a:p>
        </p:txBody>
      </p:sp>
      <p:sp>
        <p:nvSpPr>
          <p:cNvPr id="31" name="Shape 29"/>
          <p:cNvSpPr/>
          <p:nvPr/>
        </p:nvSpPr>
        <p:spPr>
          <a:xfrm>
            <a:off x="4462272" y="4206240"/>
            <a:ext cx="4224528" cy="274320"/>
          </a:xfrm>
          <a:prstGeom prst="rect">
            <a:avLst/>
          </a:prstGeom>
          <a:solidFill>
            <a:srgbClr val="B89020"/>
          </a:solidFill>
          <a:ln w="19050">
            <a:solidFill>
              <a:srgbClr val="7A5E0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2" name="Shape 30"/>
          <p:cNvSpPr/>
          <p:nvPr/>
        </p:nvSpPr>
        <p:spPr>
          <a:xfrm>
            <a:off x="4719904" y="4206240"/>
            <a:ext cx="12802" cy="274320"/>
          </a:xfrm>
          <a:prstGeom prst="rect">
            <a:avLst/>
          </a:prstGeom>
          <a:solidFill>
            <a:srgbClr val="7A5E0A"/>
          </a:solidFill>
          <a:ln w="12700">
            <a:solidFill>
              <a:srgbClr val="7A5E0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3" name="Shape 31"/>
          <p:cNvSpPr/>
          <p:nvPr/>
        </p:nvSpPr>
        <p:spPr>
          <a:xfrm>
            <a:off x="4983937" y="4206240"/>
            <a:ext cx="12802" cy="274320"/>
          </a:xfrm>
          <a:prstGeom prst="rect">
            <a:avLst/>
          </a:prstGeom>
          <a:solidFill>
            <a:srgbClr val="7A5E0A"/>
          </a:solidFill>
          <a:ln w="12700">
            <a:solidFill>
              <a:srgbClr val="7A5E0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4" name="Shape 32"/>
          <p:cNvSpPr/>
          <p:nvPr/>
        </p:nvSpPr>
        <p:spPr>
          <a:xfrm>
            <a:off x="5247970" y="4206240"/>
            <a:ext cx="12802" cy="274320"/>
          </a:xfrm>
          <a:prstGeom prst="rect">
            <a:avLst/>
          </a:prstGeom>
          <a:solidFill>
            <a:srgbClr val="7A5E0A"/>
          </a:solidFill>
          <a:ln w="12700">
            <a:solidFill>
              <a:srgbClr val="7A5E0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5" name="Shape 33"/>
          <p:cNvSpPr/>
          <p:nvPr/>
        </p:nvSpPr>
        <p:spPr>
          <a:xfrm>
            <a:off x="5512003" y="4206240"/>
            <a:ext cx="12802" cy="274320"/>
          </a:xfrm>
          <a:prstGeom prst="rect">
            <a:avLst/>
          </a:prstGeom>
          <a:solidFill>
            <a:srgbClr val="7A5E0A"/>
          </a:solidFill>
          <a:ln w="12700">
            <a:solidFill>
              <a:srgbClr val="7A5E0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6" name="Shape 34"/>
          <p:cNvSpPr/>
          <p:nvPr/>
        </p:nvSpPr>
        <p:spPr>
          <a:xfrm>
            <a:off x="5776036" y="4206240"/>
            <a:ext cx="12802" cy="274320"/>
          </a:xfrm>
          <a:prstGeom prst="rect">
            <a:avLst/>
          </a:prstGeom>
          <a:solidFill>
            <a:srgbClr val="7A5E0A"/>
          </a:solidFill>
          <a:ln w="12700">
            <a:solidFill>
              <a:srgbClr val="7A5E0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7" name="Shape 35"/>
          <p:cNvSpPr/>
          <p:nvPr/>
        </p:nvSpPr>
        <p:spPr>
          <a:xfrm>
            <a:off x="6040069" y="4206240"/>
            <a:ext cx="12802" cy="274320"/>
          </a:xfrm>
          <a:prstGeom prst="rect">
            <a:avLst/>
          </a:prstGeom>
          <a:solidFill>
            <a:srgbClr val="7A5E0A"/>
          </a:solidFill>
          <a:ln w="12700">
            <a:solidFill>
              <a:srgbClr val="7A5E0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8" name="Shape 36"/>
          <p:cNvSpPr/>
          <p:nvPr/>
        </p:nvSpPr>
        <p:spPr>
          <a:xfrm>
            <a:off x="6304102" y="4206240"/>
            <a:ext cx="12802" cy="274320"/>
          </a:xfrm>
          <a:prstGeom prst="rect">
            <a:avLst/>
          </a:prstGeom>
          <a:solidFill>
            <a:srgbClr val="7A5E0A"/>
          </a:solidFill>
          <a:ln w="12700">
            <a:solidFill>
              <a:srgbClr val="7A5E0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9" name="Shape 37"/>
          <p:cNvSpPr/>
          <p:nvPr/>
        </p:nvSpPr>
        <p:spPr>
          <a:xfrm>
            <a:off x="6568135" y="4206240"/>
            <a:ext cx="12802" cy="274320"/>
          </a:xfrm>
          <a:prstGeom prst="rect">
            <a:avLst/>
          </a:prstGeom>
          <a:solidFill>
            <a:srgbClr val="7A5E0A"/>
          </a:solidFill>
          <a:ln w="12700">
            <a:solidFill>
              <a:srgbClr val="7A5E0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0" name="Shape 38"/>
          <p:cNvSpPr/>
          <p:nvPr/>
        </p:nvSpPr>
        <p:spPr>
          <a:xfrm>
            <a:off x="6832168" y="4206240"/>
            <a:ext cx="12802" cy="274320"/>
          </a:xfrm>
          <a:prstGeom prst="rect">
            <a:avLst/>
          </a:prstGeom>
          <a:solidFill>
            <a:srgbClr val="7A5E0A"/>
          </a:solidFill>
          <a:ln w="12700">
            <a:solidFill>
              <a:srgbClr val="7A5E0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1" name="Shape 39"/>
          <p:cNvSpPr/>
          <p:nvPr/>
        </p:nvSpPr>
        <p:spPr>
          <a:xfrm>
            <a:off x="7096201" y="4206240"/>
            <a:ext cx="12802" cy="274320"/>
          </a:xfrm>
          <a:prstGeom prst="rect">
            <a:avLst/>
          </a:prstGeom>
          <a:solidFill>
            <a:srgbClr val="7A5E0A"/>
          </a:solidFill>
          <a:ln w="12700">
            <a:solidFill>
              <a:srgbClr val="7A5E0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2" name="Shape 40"/>
          <p:cNvSpPr/>
          <p:nvPr/>
        </p:nvSpPr>
        <p:spPr>
          <a:xfrm>
            <a:off x="7360234" y="4206240"/>
            <a:ext cx="12802" cy="274320"/>
          </a:xfrm>
          <a:prstGeom prst="rect">
            <a:avLst/>
          </a:prstGeom>
          <a:solidFill>
            <a:srgbClr val="7A5E0A"/>
          </a:solidFill>
          <a:ln w="12700">
            <a:solidFill>
              <a:srgbClr val="7A5E0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3" name="Shape 41"/>
          <p:cNvSpPr/>
          <p:nvPr/>
        </p:nvSpPr>
        <p:spPr>
          <a:xfrm>
            <a:off x="7624267" y="4206240"/>
            <a:ext cx="12802" cy="274320"/>
          </a:xfrm>
          <a:prstGeom prst="rect">
            <a:avLst/>
          </a:prstGeom>
          <a:solidFill>
            <a:srgbClr val="7A5E0A"/>
          </a:solidFill>
          <a:ln w="12700">
            <a:solidFill>
              <a:srgbClr val="7A5E0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4" name="Shape 42"/>
          <p:cNvSpPr/>
          <p:nvPr/>
        </p:nvSpPr>
        <p:spPr>
          <a:xfrm>
            <a:off x="7888300" y="4206240"/>
            <a:ext cx="12802" cy="274320"/>
          </a:xfrm>
          <a:prstGeom prst="rect">
            <a:avLst/>
          </a:prstGeom>
          <a:solidFill>
            <a:srgbClr val="7A5E0A"/>
          </a:solidFill>
          <a:ln w="12700">
            <a:solidFill>
              <a:srgbClr val="7A5E0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5" name="Shape 43"/>
          <p:cNvSpPr/>
          <p:nvPr/>
        </p:nvSpPr>
        <p:spPr>
          <a:xfrm>
            <a:off x="8152333" y="4206240"/>
            <a:ext cx="12802" cy="274320"/>
          </a:xfrm>
          <a:prstGeom prst="rect">
            <a:avLst/>
          </a:prstGeom>
          <a:solidFill>
            <a:srgbClr val="7A5E0A"/>
          </a:solidFill>
          <a:ln w="12700">
            <a:solidFill>
              <a:srgbClr val="7A5E0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6" name="Shape 44"/>
          <p:cNvSpPr/>
          <p:nvPr/>
        </p:nvSpPr>
        <p:spPr>
          <a:xfrm>
            <a:off x="8416366" y="4206240"/>
            <a:ext cx="12802" cy="274320"/>
          </a:xfrm>
          <a:prstGeom prst="rect">
            <a:avLst/>
          </a:prstGeom>
          <a:solidFill>
            <a:srgbClr val="7A5E0A"/>
          </a:solidFill>
          <a:ln w="12700">
            <a:solidFill>
              <a:srgbClr val="7A5E0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7" name="Text 45"/>
          <p:cNvSpPr/>
          <p:nvPr/>
        </p:nvSpPr>
        <p:spPr>
          <a:xfrm>
            <a:off x="4462272" y="4270248"/>
            <a:ext cx="4224528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50" dirty="0">
                <a:solidFill>
                  <a:srgbClr val="3A22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truss wall</a:t>
            </a:r>
            <a:endParaRPr lang="en-US" sz="850" dirty="0"/>
          </a:p>
        </p:txBody>
      </p:sp>
      <p:sp>
        <p:nvSpPr>
          <p:cNvPr id="48" name="Shape 46"/>
          <p:cNvSpPr/>
          <p:nvPr/>
        </p:nvSpPr>
        <p:spPr>
          <a:xfrm>
            <a:off x="4462272" y="2286000"/>
            <a:ext cx="4224528" cy="1920240"/>
          </a:xfrm>
          <a:prstGeom prst="rect">
            <a:avLst/>
          </a:prstGeom>
          <a:solidFill>
            <a:srgbClr val="EAE0C0"/>
          </a:solidFill>
          <a:ln w="6350">
            <a:solidFill>
              <a:srgbClr val="C8B890"/>
            </a:solidFill>
            <a:prstDash val="solid"/>
          </a:ln>
        </p:spPr>
        <p:txBody>
          <a:bodyPr/>
          <a:lstStyle/>
          <a:p>
            <a:endParaRPr lang="en-US" dirty="0"/>
          </a:p>
        </p:txBody>
      </p:sp>
      <p:sp>
        <p:nvSpPr>
          <p:cNvPr id="49" name="Shape 47"/>
          <p:cNvSpPr/>
          <p:nvPr/>
        </p:nvSpPr>
        <p:spPr>
          <a:xfrm>
            <a:off x="4462272" y="2439619"/>
            <a:ext cx="1774302" cy="100584"/>
          </a:xfrm>
          <a:prstGeom prst="rect">
            <a:avLst/>
          </a:prstGeom>
          <a:solidFill>
            <a:srgbClr val="B83A00"/>
          </a:solidFill>
          <a:ln w="5080">
            <a:solidFill>
              <a:srgbClr val="7A220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0" name="Shape 48"/>
          <p:cNvSpPr/>
          <p:nvPr/>
        </p:nvSpPr>
        <p:spPr>
          <a:xfrm>
            <a:off x="4462272" y="3195828"/>
            <a:ext cx="1774302" cy="100584"/>
          </a:xfrm>
          <a:prstGeom prst="rect">
            <a:avLst/>
          </a:prstGeom>
          <a:solidFill>
            <a:srgbClr val="B83A00"/>
          </a:solidFill>
          <a:ln w="5080">
            <a:solidFill>
              <a:srgbClr val="7A220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1" name="Shape 49"/>
          <p:cNvSpPr/>
          <p:nvPr/>
        </p:nvSpPr>
        <p:spPr>
          <a:xfrm>
            <a:off x="4462272" y="3952037"/>
            <a:ext cx="1774302" cy="100584"/>
          </a:xfrm>
          <a:prstGeom prst="rect">
            <a:avLst/>
          </a:prstGeom>
          <a:solidFill>
            <a:srgbClr val="B83A00"/>
          </a:solidFill>
          <a:ln w="5080">
            <a:solidFill>
              <a:srgbClr val="7A220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3" name="Text 51"/>
          <p:cNvSpPr/>
          <p:nvPr/>
        </p:nvSpPr>
        <p:spPr>
          <a:xfrm>
            <a:off x="4595043" y="3026664"/>
            <a:ext cx="150876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endParaRPr lang="en-US" sz="1000" dirty="0"/>
          </a:p>
        </p:txBody>
      </p:sp>
      <p:sp>
        <p:nvSpPr>
          <p:cNvPr id="55" name="Shape 53"/>
          <p:cNvSpPr/>
          <p:nvPr/>
        </p:nvSpPr>
        <p:spPr>
          <a:xfrm>
            <a:off x="6222858" y="2286000"/>
            <a:ext cx="27432" cy="1920240"/>
          </a:xfrm>
          <a:prstGeom prst="rect">
            <a:avLst/>
          </a:prstGeom>
          <a:solidFill>
            <a:srgbClr val="8A7A50"/>
          </a:solidFill>
          <a:ln w="12700">
            <a:solidFill>
              <a:srgbClr val="8A7A5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6" name="Shape 54"/>
          <p:cNvSpPr/>
          <p:nvPr/>
        </p:nvSpPr>
        <p:spPr>
          <a:xfrm>
            <a:off x="6243889" y="2286000"/>
            <a:ext cx="161300" cy="1920240"/>
          </a:xfrm>
          <a:prstGeom prst="rect">
            <a:avLst/>
          </a:prstGeom>
          <a:solidFill>
            <a:srgbClr val="D4A030"/>
          </a:solidFill>
          <a:ln w="5080">
            <a:solidFill>
              <a:srgbClr val="8A620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7" name="Shape 55"/>
          <p:cNvSpPr/>
          <p:nvPr/>
        </p:nvSpPr>
        <p:spPr>
          <a:xfrm>
            <a:off x="6418905" y="2286000"/>
            <a:ext cx="161300" cy="1920240"/>
          </a:xfrm>
          <a:prstGeom prst="rect">
            <a:avLst/>
          </a:prstGeom>
          <a:solidFill>
            <a:srgbClr val="C09020"/>
          </a:solidFill>
          <a:ln w="5080">
            <a:solidFill>
              <a:srgbClr val="8A620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8" name="Shape 56"/>
          <p:cNvSpPr/>
          <p:nvPr/>
        </p:nvSpPr>
        <p:spPr>
          <a:xfrm>
            <a:off x="6593921" y="2286000"/>
            <a:ext cx="161300" cy="1920240"/>
          </a:xfrm>
          <a:prstGeom prst="rect">
            <a:avLst/>
          </a:prstGeom>
          <a:solidFill>
            <a:srgbClr val="D4A030"/>
          </a:solidFill>
          <a:ln w="5080">
            <a:solidFill>
              <a:srgbClr val="8A620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9" name="Shape 57"/>
          <p:cNvSpPr/>
          <p:nvPr/>
        </p:nvSpPr>
        <p:spPr>
          <a:xfrm>
            <a:off x="6768937" y="2286000"/>
            <a:ext cx="161300" cy="1920240"/>
          </a:xfrm>
          <a:prstGeom prst="rect">
            <a:avLst/>
          </a:prstGeom>
          <a:solidFill>
            <a:srgbClr val="C09020"/>
          </a:solidFill>
          <a:ln w="5080">
            <a:solidFill>
              <a:srgbClr val="8A620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0" name="Shape 58"/>
          <p:cNvSpPr/>
          <p:nvPr/>
        </p:nvSpPr>
        <p:spPr>
          <a:xfrm>
            <a:off x="6943954" y="2286000"/>
            <a:ext cx="161300" cy="1920240"/>
          </a:xfrm>
          <a:prstGeom prst="rect">
            <a:avLst/>
          </a:prstGeom>
          <a:solidFill>
            <a:srgbClr val="D4A030"/>
          </a:solidFill>
          <a:ln w="5080">
            <a:solidFill>
              <a:srgbClr val="8A620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1" name="Shape 59"/>
          <p:cNvSpPr/>
          <p:nvPr/>
        </p:nvSpPr>
        <p:spPr>
          <a:xfrm>
            <a:off x="7118970" y="2286000"/>
            <a:ext cx="161300" cy="1920240"/>
          </a:xfrm>
          <a:prstGeom prst="rect">
            <a:avLst/>
          </a:prstGeom>
          <a:solidFill>
            <a:srgbClr val="C09020"/>
          </a:solidFill>
          <a:ln w="5080">
            <a:solidFill>
              <a:srgbClr val="8A620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2" name="Shape 60"/>
          <p:cNvSpPr/>
          <p:nvPr/>
        </p:nvSpPr>
        <p:spPr>
          <a:xfrm>
            <a:off x="7293986" y="2286000"/>
            <a:ext cx="161300" cy="1920240"/>
          </a:xfrm>
          <a:prstGeom prst="rect">
            <a:avLst/>
          </a:prstGeom>
          <a:solidFill>
            <a:srgbClr val="D4A030"/>
          </a:solidFill>
          <a:ln w="5080">
            <a:solidFill>
              <a:srgbClr val="8A620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3" name="Shape 61"/>
          <p:cNvSpPr/>
          <p:nvPr/>
        </p:nvSpPr>
        <p:spPr>
          <a:xfrm>
            <a:off x="7469002" y="2286000"/>
            <a:ext cx="161300" cy="1920240"/>
          </a:xfrm>
          <a:prstGeom prst="rect">
            <a:avLst/>
          </a:prstGeom>
          <a:solidFill>
            <a:srgbClr val="C09020"/>
          </a:solidFill>
          <a:ln w="5080">
            <a:solidFill>
              <a:srgbClr val="8A620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4" name="Shape 62"/>
          <p:cNvSpPr/>
          <p:nvPr/>
        </p:nvSpPr>
        <p:spPr>
          <a:xfrm>
            <a:off x="7644018" y="2286000"/>
            <a:ext cx="161300" cy="1920240"/>
          </a:xfrm>
          <a:prstGeom prst="rect">
            <a:avLst/>
          </a:prstGeom>
          <a:solidFill>
            <a:srgbClr val="D4A030"/>
          </a:solidFill>
          <a:ln w="5080">
            <a:solidFill>
              <a:srgbClr val="8A620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5" name="Shape 63"/>
          <p:cNvSpPr/>
          <p:nvPr/>
        </p:nvSpPr>
        <p:spPr>
          <a:xfrm>
            <a:off x="7819034" y="2286000"/>
            <a:ext cx="161300" cy="1920240"/>
          </a:xfrm>
          <a:prstGeom prst="rect">
            <a:avLst/>
          </a:prstGeom>
          <a:solidFill>
            <a:srgbClr val="C09020"/>
          </a:solidFill>
          <a:ln w="5080">
            <a:solidFill>
              <a:srgbClr val="8A620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6" name="Shape 64"/>
          <p:cNvSpPr/>
          <p:nvPr/>
        </p:nvSpPr>
        <p:spPr>
          <a:xfrm>
            <a:off x="7994051" y="2286000"/>
            <a:ext cx="161300" cy="1920240"/>
          </a:xfrm>
          <a:prstGeom prst="rect">
            <a:avLst/>
          </a:prstGeom>
          <a:solidFill>
            <a:srgbClr val="D4A030"/>
          </a:solidFill>
          <a:ln w="5080">
            <a:solidFill>
              <a:srgbClr val="8A620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7" name="Shape 65"/>
          <p:cNvSpPr/>
          <p:nvPr/>
        </p:nvSpPr>
        <p:spPr>
          <a:xfrm>
            <a:off x="8169067" y="2286000"/>
            <a:ext cx="161300" cy="1920240"/>
          </a:xfrm>
          <a:prstGeom prst="rect">
            <a:avLst/>
          </a:prstGeom>
          <a:solidFill>
            <a:srgbClr val="C09020"/>
          </a:solidFill>
          <a:ln w="5080">
            <a:solidFill>
              <a:srgbClr val="8A620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8" name="Shape 66"/>
          <p:cNvSpPr/>
          <p:nvPr/>
        </p:nvSpPr>
        <p:spPr>
          <a:xfrm>
            <a:off x="8344083" y="2286000"/>
            <a:ext cx="161300" cy="1920240"/>
          </a:xfrm>
          <a:prstGeom prst="rect">
            <a:avLst/>
          </a:prstGeom>
          <a:solidFill>
            <a:srgbClr val="D4A030"/>
          </a:solidFill>
          <a:ln w="5080">
            <a:solidFill>
              <a:srgbClr val="8A620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9" name="Shape 67"/>
          <p:cNvSpPr/>
          <p:nvPr/>
        </p:nvSpPr>
        <p:spPr>
          <a:xfrm>
            <a:off x="8519099" y="2286000"/>
            <a:ext cx="161300" cy="1920240"/>
          </a:xfrm>
          <a:prstGeom prst="rect">
            <a:avLst/>
          </a:prstGeom>
          <a:solidFill>
            <a:srgbClr val="C09020"/>
          </a:solidFill>
          <a:ln w="5080">
            <a:solidFill>
              <a:srgbClr val="8A620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0" name="Shape 68"/>
          <p:cNvSpPr/>
          <p:nvPr/>
        </p:nvSpPr>
        <p:spPr>
          <a:xfrm>
            <a:off x="6661587" y="2990088"/>
            <a:ext cx="1600200" cy="512064"/>
          </a:xfrm>
          <a:prstGeom prst="roundRect">
            <a:avLst>
              <a:gd name="adj" fmla="val 7143"/>
            </a:avLst>
          </a:prstGeom>
          <a:solidFill>
            <a:srgbClr val="FFFFFF"/>
          </a:solidFill>
          <a:ln w="9525">
            <a:solidFill>
              <a:srgbClr val="8A620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1" name="Text 69"/>
          <p:cNvSpPr/>
          <p:nvPr/>
        </p:nvSpPr>
        <p:spPr>
          <a:xfrm>
            <a:off x="6661587" y="3026664"/>
            <a:ext cx="160020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7A5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② deck boards</a:t>
            </a:r>
            <a:endParaRPr lang="en-US" sz="1000" dirty="0"/>
          </a:p>
        </p:txBody>
      </p:sp>
      <p:sp>
        <p:nvSpPr>
          <p:cNvPr id="72" name="Text 70"/>
          <p:cNvSpPr/>
          <p:nvPr/>
        </p:nvSpPr>
        <p:spPr>
          <a:xfrm>
            <a:off x="6661587" y="3246120"/>
            <a:ext cx="160020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50" dirty="0">
                <a:solidFill>
                  <a:srgbClr val="7A5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go across ↕</a:t>
            </a:r>
            <a:endParaRPr lang="en-US" sz="950" dirty="0"/>
          </a:p>
        </p:txBody>
      </p:sp>
      <p:pic>
        <p:nvPicPr>
          <p:cNvPr id="74" name="Picture 73">
            <a:extLst>
              <a:ext uri="{FF2B5EF4-FFF2-40B4-BE49-F238E27FC236}">
                <a16:creationId xmlns:a16="http://schemas.microsoft.com/office/drawing/2014/main" id="{542287AD-EF6A-0317-2445-921D156A05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5326" y="2648666"/>
            <a:ext cx="1208194" cy="448757"/>
          </a:xfrm>
          <a:prstGeom prst="rect">
            <a:avLst/>
          </a:prstGeom>
        </p:spPr>
      </p:pic>
      <p:sp>
        <p:nvSpPr>
          <p:cNvPr id="52" name="Shape 0">
            <a:extLst>
              <a:ext uri="{FF2B5EF4-FFF2-40B4-BE49-F238E27FC236}">
                <a16:creationId xmlns:a16="http://schemas.microsoft.com/office/drawing/2014/main" id="{A53B96ED-5F97-1ABD-8DE7-38B67ED350C1}"/>
              </a:ext>
            </a:extLst>
          </p:cNvPr>
          <p:cNvSpPr/>
          <p:nvPr/>
        </p:nvSpPr>
        <p:spPr>
          <a:xfrm>
            <a:off x="524022" y="193519"/>
            <a:ext cx="1642403" cy="319775"/>
          </a:xfrm>
          <a:prstGeom prst="rect">
            <a:avLst/>
          </a:prstGeom>
          <a:solidFill>
            <a:srgbClr val="5C4A1E"/>
          </a:solidFill>
          <a:ln w="12700">
            <a:solidFill>
              <a:srgbClr val="5C4A1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4" name="Shape 0">
            <a:extLst>
              <a:ext uri="{FF2B5EF4-FFF2-40B4-BE49-F238E27FC236}">
                <a16:creationId xmlns:a16="http://schemas.microsoft.com/office/drawing/2014/main" id="{E9FF2F4E-6AA3-C8EC-5EA8-12FD81BEE172}"/>
              </a:ext>
            </a:extLst>
          </p:cNvPr>
          <p:cNvSpPr/>
          <p:nvPr/>
        </p:nvSpPr>
        <p:spPr>
          <a:xfrm>
            <a:off x="0" y="5055840"/>
            <a:ext cx="9144000" cy="83879"/>
          </a:xfrm>
          <a:prstGeom prst="rect">
            <a:avLst/>
          </a:prstGeom>
          <a:solidFill>
            <a:srgbClr val="5C4A1E"/>
          </a:solidFill>
          <a:ln w="12700">
            <a:solidFill>
              <a:srgbClr val="5C4A1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907365" y="155448"/>
            <a:ext cx="18288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chemeClr val="bg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Step 3 of 4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91440"/>
          </a:xfrm>
          <a:prstGeom prst="rect">
            <a:avLst/>
          </a:prstGeom>
          <a:solidFill>
            <a:srgbClr val="D4A017"/>
          </a:solidFill>
          <a:ln w="12700">
            <a:solidFill>
              <a:srgbClr val="D4A017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0" y="5052060"/>
            <a:ext cx="9144000" cy="91440"/>
          </a:xfrm>
          <a:prstGeom prst="rect">
            <a:avLst/>
          </a:prstGeom>
          <a:solidFill>
            <a:srgbClr val="D4A017"/>
          </a:solidFill>
          <a:ln w="12700">
            <a:solidFill>
              <a:srgbClr val="D4A017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Shape 3"/>
          <p:cNvSpPr/>
          <p:nvPr/>
        </p:nvSpPr>
        <p:spPr>
          <a:xfrm>
            <a:off x="530352" y="201168"/>
            <a:ext cx="1737360" cy="329184"/>
          </a:xfrm>
          <a:prstGeom prst="rect">
            <a:avLst/>
          </a:prstGeom>
          <a:solidFill>
            <a:srgbClr val="C17B2A"/>
          </a:solidFill>
          <a:ln w="12700">
            <a:solidFill>
              <a:srgbClr val="C17B2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Text 4"/>
          <p:cNvSpPr/>
          <p:nvPr/>
        </p:nvSpPr>
        <p:spPr>
          <a:xfrm>
            <a:off x="438912" y="201168"/>
            <a:ext cx="173736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Step 4 of 4</a:t>
            </a:r>
            <a:endParaRPr lang="en-US" sz="1200" dirty="0"/>
          </a:p>
        </p:txBody>
      </p:sp>
      <p:sp>
        <p:nvSpPr>
          <p:cNvPr id="7" name="Text 5"/>
          <p:cNvSpPr/>
          <p:nvPr/>
        </p:nvSpPr>
        <p:spPr>
          <a:xfrm>
            <a:off x="640080" y="580287"/>
            <a:ext cx="3931920" cy="8046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4800" b="1" dirty="0">
                <a:solidFill>
                  <a:srgbClr val="C17B2A"/>
                </a:solidFill>
                <a:latin typeface="Cambria" panose="02040503050406030204" pitchFamily="18" charset="0"/>
                <a:ea typeface="Cambria" panose="02040503050406030204" pitchFamily="18" charset="0"/>
                <a:cs typeface="Georgia" pitchFamily="34" charset="-120"/>
              </a:rPr>
              <a:t>Roof</a:t>
            </a:r>
            <a:endParaRPr lang="en-US" sz="4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438912" y="1481328"/>
            <a:ext cx="393192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sz="1400" dirty="0"/>
          </a:p>
        </p:txBody>
      </p:sp>
      <p:sp>
        <p:nvSpPr>
          <p:cNvPr id="9" name="Text 7"/>
          <p:cNvSpPr/>
          <p:nvPr/>
        </p:nvSpPr>
        <p:spPr>
          <a:xfrm>
            <a:off x="438912" y="1517904"/>
            <a:ext cx="3931920" cy="7132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dirty="0">
                <a:solidFill>
                  <a:srgbClr val="4A35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Fold your material over the top of the bridge and glue it down to both truss walls.</a:t>
            </a:r>
            <a:endParaRPr lang="en-US" sz="1600" dirty="0"/>
          </a:p>
        </p:txBody>
      </p:sp>
      <p:sp>
        <p:nvSpPr>
          <p:cNvPr id="10" name="Shape 8"/>
          <p:cNvSpPr/>
          <p:nvPr/>
        </p:nvSpPr>
        <p:spPr>
          <a:xfrm>
            <a:off x="438912" y="2344496"/>
            <a:ext cx="1298448" cy="347472"/>
          </a:xfrm>
          <a:prstGeom prst="rect">
            <a:avLst/>
          </a:prstGeom>
          <a:solidFill>
            <a:srgbClr val="EDE0BE"/>
          </a:solidFill>
          <a:ln w="6350">
            <a:solidFill>
              <a:srgbClr val="9E8E7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 9"/>
          <p:cNvSpPr/>
          <p:nvPr/>
        </p:nvSpPr>
        <p:spPr>
          <a:xfrm>
            <a:off x="447991" y="2344496"/>
            <a:ext cx="1298448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dirty="0">
                <a:solidFill>
                  <a:srgbClr val="4A35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Folded cardboard</a:t>
            </a:r>
            <a:endParaRPr lang="en-US" sz="1200" dirty="0"/>
          </a:p>
        </p:txBody>
      </p:sp>
      <p:sp>
        <p:nvSpPr>
          <p:cNvPr id="12" name="Shape 10"/>
          <p:cNvSpPr/>
          <p:nvPr/>
        </p:nvSpPr>
        <p:spPr>
          <a:xfrm>
            <a:off x="1828800" y="2359152"/>
            <a:ext cx="1298448" cy="347472"/>
          </a:xfrm>
          <a:prstGeom prst="rect">
            <a:avLst/>
          </a:prstGeom>
          <a:solidFill>
            <a:srgbClr val="EDE0BE"/>
          </a:solidFill>
          <a:ln w="6350">
            <a:solidFill>
              <a:srgbClr val="9E8E7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3" name="Text 11"/>
          <p:cNvSpPr/>
          <p:nvPr/>
        </p:nvSpPr>
        <p:spPr>
          <a:xfrm>
            <a:off x="1721796" y="2340864"/>
            <a:ext cx="1298448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dirty="0">
                <a:solidFill>
                  <a:srgbClr val="4A35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   Felt</a:t>
            </a:r>
            <a:endParaRPr lang="en-US" sz="1200" dirty="0"/>
          </a:p>
        </p:txBody>
      </p:sp>
      <p:sp>
        <p:nvSpPr>
          <p:cNvPr id="14" name="Shape 12"/>
          <p:cNvSpPr/>
          <p:nvPr/>
        </p:nvSpPr>
        <p:spPr>
          <a:xfrm>
            <a:off x="438912" y="2795016"/>
            <a:ext cx="1298448" cy="347472"/>
          </a:xfrm>
          <a:prstGeom prst="rect">
            <a:avLst/>
          </a:prstGeom>
          <a:solidFill>
            <a:srgbClr val="EDE0BE"/>
          </a:solidFill>
          <a:ln w="6350">
            <a:solidFill>
              <a:srgbClr val="9E8E7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5" name="Text 13"/>
          <p:cNvSpPr/>
          <p:nvPr/>
        </p:nvSpPr>
        <p:spPr>
          <a:xfrm>
            <a:off x="347472" y="2788920"/>
            <a:ext cx="1298448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dirty="0">
                <a:solidFill>
                  <a:srgbClr val="4A35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Duct tape</a:t>
            </a:r>
            <a:endParaRPr lang="en-US" sz="1200" dirty="0"/>
          </a:p>
        </p:txBody>
      </p:sp>
      <p:sp>
        <p:nvSpPr>
          <p:cNvPr id="16" name="Text 14"/>
          <p:cNvSpPr/>
          <p:nvPr/>
        </p:nvSpPr>
        <p:spPr>
          <a:xfrm>
            <a:off x="880224" y="3360063"/>
            <a:ext cx="393192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50" dirty="0">
                <a:solidFill>
                  <a:srgbClr val="4A35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Choose whatever material(s) work for you!</a:t>
            </a:r>
            <a:endParaRPr lang="en-US" sz="1350" dirty="0"/>
          </a:p>
        </p:txBody>
      </p:sp>
      <p:pic>
        <p:nvPicPr>
          <p:cNvPr id="21" name="Image 0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462272" y="91440"/>
            <a:ext cx="4553712" cy="2487168"/>
          </a:xfrm>
          <a:prstGeom prst="rect">
            <a:avLst/>
          </a:prstGeom>
        </p:spPr>
      </p:pic>
      <p:sp>
        <p:nvSpPr>
          <p:cNvPr id="22" name="Shape 19"/>
          <p:cNvSpPr/>
          <p:nvPr/>
        </p:nvSpPr>
        <p:spPr>
          <a:xfrm>
            <a:off x="4462272" y="91440"/>
            <a:ext cx="4553712" cy="2487168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solidFill>
              <a:srgbClr val="D4A017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3" name="Shape 20"/>
          <p:cNvSpPr/>
          <p:nvPr/>
        </p:nvSpPr>
        <p:spPr>
          <a:xfrm>
            <a:off x="4462272" y="91440"/>
            <a:ext cx="1371600" cy="274320"/>
          </a:xfrm>
          <a:prstGeom prst="rect">
            <a:avLst/>
          </a:prstGeom>
          <a:solidFill>
            <a:srgbClr val="C17B2A"/>
          </a:solidFill>
          <a:ln w="12700">
            <a:solidFill>
              <a:srgbClr val="C17B2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4" name="Text 21"/>
          <p:cNvSpPr/>
          <p:nvPr/>
        </p:nvSpPr>
        <p:spPr>
          <a:xfrm>
            <a:off x="4462272" y="91440"/>
            <a:ext cx="1371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Side view</a:t>
            </a:r>
            <a:endParaRPr lang="en-US" sz="1000" dirty="0"/>
          </a:p>
        </p:txBody>
      </p:sp>
      <p:pic>
        <p:nvPicPr>
          <p:cNvPr id="25" name="Image 1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462272" y="2651760"/>
            <a:ext cx="4553712" cy="2395728"/>
          </a:xfrm>
          <a:prstGeom prst="rect">
            <a:avLst/>
          </a:prstGeom>
        </p:spPr>
      </p:pic>
      <p:sp>
        <p:nvSpPr>
          <p:cNvPr id="26" name="Shape 22"/>
          <p:cNvSpPr/>
          <p:nvPr/>
        </p:nvSpPr>
        <p:spPr>
          <a:xfrm>
            <a:off x="4462272" y="2651760"/>
            <a:ext cx="4553712" cy="2395728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solidFill>
              <a:srgbClr val="D4A017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7" name="Shape 23"/>
          <p:cNvSpPr/>
          <p:nvPr/>
        </p:nvSpPr>
        <p:spPr>
          <a:xfrm>
            <a:off x="4462272" y="2651760"/>
            <a:ext cx="1371600" cy="274320"/>
          </a:xfrm>
          <a:prstGeom prst="rect">
            <a:avLst/>
          </a:prstGeom>
          <a:solidFill>
            <a:srgbClr val="C17B2A"/>
          </a:solidFill>
          <a:ln w="12700">
            <a:solidFill>
              <a:srgbClr val="C17B2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8" name="Text 24"/>
          <p:cNvSpPr/>
          <p:nvPr/>
        </p:nvSpPr>
        <p:spPr>
          <a:xfrm>
            <a:off x="4462272" y="2651760"/>
            <a:ext cx="1371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End view</a:t>
            </a:r>
            <a:endParaRPr lang="en-US" sz="1000" dirty="0"/>
          </a:p>
        </p:txBody>
      </p:sp>
      <p:sp>
        <p:nvSpPr>
          <p:cNvPr id="29" name="Shape 12">
            <a:extLst>
              <a:ext uri="{FF2B5EF4-FFF2-40B4-BE49-F238E27FC236}">
                <a16:creationId xmlns:a16="http://schemas.microsoft.com/office/drawing/2014/main" id="{C5F470DA-1076-7580-CA89-F949FE39F516}"/>
              </a:ext>
            </a:extLst>
          </p:cNvPr>
          <p:cNvSpPr/>
          <p:nvPr/>
        </p:nvSpPr>
        <p:spPr>
          <a:xfrm>
            <a:off x="1847088" y="2801290"/>
            <a:ext cx="1298448" cy="347472"/>
          </a:xfrm>
          <a:prstGeom prst="rect">
            <a:avLst/>
          </a:prstGeom>
          <a:solidFill>
            <a:srgbClr val="EDE0BE"/>
          </a:solidFill>
          <a:ln w="6350">
            <a:solidFill>
              <a:srgbClr val="9E8E78"/>
            </a:solidFill>
            <a:prstDash val="solid"/>
          </a:ln>
        </p:spPr>
        <p:txBody>
          <a:bodyPr/>
          <a:lstStyle/>
          <a:p>
            <a:pPr algn="ctr"/>
            <a:r>
              <a:rPr lang="en-US" sz="1200" dirty="0">
                <a:solidFill>
                  <a:srgbClr val="4A35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Sticks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5ED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1"/>
          <p:cNvSpPr/>
          <p:nvPr/>
        </p:nvSpPr>
        <p:spPr>
          <a:xfrm>
            <a:off x="676656" y="438912"/>
            <a:ext cx="8312599" cy="7132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200" b="1" dirty="0">
                <a:solidFill>
                  <a:srgbClr val="7A1E0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Phase 4 — Presentation and Showcase</a:t>
            </a:r>
            <a:endParaRPr lang="en-US" sz="3200" dirty="0"/>
          </a:p>
        </p:txBody>
      </p:sp>
      <p:sp>
        <p:nvSpPr>
          <p:cNvPr id="4" name="Text 2"/>
          <p:cNvSpPr/>
          <p:nvPr/>
        </p:nvSpPr>
        <p:spPr>
          <a:xfrm>
            <a:off x="704088" y="1069848"/>
            <a:ext cx="82296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400" dirty="0">
                <a:solidFill>
                  <a:srgbClr val="4A35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Choose the format that suits how you communicate best:</a:t>
            </a:r>
            <a:endParaRPr lang="en-US" sz="1400" dirty="0"/>
          </a:p>
        </p:txBody>
      </p:sp>
      <p:sp>
        <p:nvSpPr>
          <p:cNvPr id="5" name="Shape 3"/>
          <p:cNvSpPr/>
          <p:nvPr/>
        </p:nvSpPr>
        <p:spPr>
          <a:xfrm>
            <a:off x="502920" y="1572768"/>
            <a:ext cx="2724912" cy="658368"/>
          </a:xfrm>
          <a:prstGeom prst="rect">
            <a:avLst/>
          </a:prstGeom>
          <a:solidFill>
            <a:srgbClr val="FFFFFF"/>
          </a:solidFill>
          <a:ln w="12700">
            <a:solidFill>
              <a:srgbClr val="EDE0B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Shape 4"/>
          <p:cNvSpPr/>
          <p:nvPr/>
        </p:nvSpPr>
        <p:spPr>
          <a:xfrm>
            <a:off x="502920" y="1572768"/>
            <a:ext cx="109728" cy="658368"/>
          </a:xfrm>
          <a:prstGeom prst="rect">
            <a:avLst/>
          </a:prstGeom>
          <a:solidFill>
            <a:srgbClr val="7A1E00"/>
          </a:solidFill>
          <a:ln w="12700">
            <a:solidFill>
              <a:srgbClr val="7A1E0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 5"/>
          <p:cNvSpPr/>
          <p:nvPr/>
        </p:nvSpPr>
        <p:spPr>
          <a:xfrm>
            <a:off x="704088" y="1572768"/>
            <a:ext cx="2468880" cy="6583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rgbClr val="4A35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PowerPoint or Canva presentation</a:t>
            </a:r>
            <a:endParaRPr lang="en-US" sz="1400" dirty="0"/>
          </a:p>
        </p:txBody>
      </p:sp>
      <p:sp>
        <p:nvSpPr>
          <p:cNvPr id="8" name="Shape 6"/>
          <p:cNvSpPr/>
          <p:nvPr/>
        </p:nvSpPr>
        <p:spPr>
          <a:xfrm>
            <a:off x="3355848" y="1572768"/>
            <a:ext cx="2724912" cy="658368"/>
          </a:xfrm>
          <a:prstGeom prst="rect">
            <a:avLst/>
          </a:prstGeom>
          <a:solidFill>
            <a:srgbClr val="FFFFFF"/>
          </a:solidFill>
          <a:ln w="12700">
            <a:solidFill>
              <a:srgbClr val="EDE0BE"/>
            </a:solidFill>
            <a:prstDash val="solid"/>
          </a:ln>
        </p:spPr>
        <p:txBody>
          <a:bodyPr/>
          <a:lstStyle/>
          <a:p>
            <a:endParaRPr lang="en-US" dirty="0"/>
          </a:p>
        </p:txBody>
      </p:sp>
      <p:sp>
        <p:nvSpPr>
          <p:cNvPr id="9" name="Shape 7"/>
          <p:cNvSpPr/>
          <p:nvPr/>
        </p:nvSpPr>
        <p:spPr>
          <a:xfrm>
            <a:off x="3355848" y="1591056"/>
            <a:ext cx="109728" cy="658368"/>
          </a:xfrm>
          <a:prstGeom prst="rect">
            <a:avLst/>
          </a:prstGeom>
          <a:solidFill>
            <a:srgbClr val="1C3D1C"/>
          </a:solidFill>
          <a:ln w="12700">
            <a:solidFill>
              <a:srgbClr val="1C3D1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0" name="Text 8"/>
          <p:cNvSpPr/>
          <p:nvPr/>
        </p:nvSpPr>
        <p:spPr>
          <a:xfrm>
            <a:off x="3557016" y="1572768"/>
            <a:ext cx="2468880" cy="6583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rgbClr val="4A35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Video Presentation or Digital Story</a:t>
            </a:r>
            <a:endParaRPr lang="en-US" sz="1400" dirty="0"/>
          </a:p>
        </p:txBody>
      </p:sp>
      <p:sp>
        <p:nvSpPr>
          <p:cNvPr id="11" name="Shape 9"/>
          <p:cNvSpPr/>
          <p:nvPr/>
        </p:nvSpPr>
        <p:spPr>
          <a:xfrm>
            <a:off x="6208776" y="1572768"/>
            <a:ext cx="2724912" cy="658368"/>
          </a:xfrm>
          <a:prstGeom prst="rect">
            <a:avLst/>
          </a:prstGeom>
          <a:solidFill>
            <a:srgbClr val="FFFFFF"/>
          </a:solidFill>
          <a:ln w="12700">
            <a:solidFill>
              <a:srgbClr val="EDE0B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2" name="Shape 10"/>
          <p:cNvSpPr/>
          <p:nvPr/>
        </p:nvSpPr>
        <p:spPr>
          <a:xfrm>
            <a:off x="6208776" y="1572768"/>
            <a:ext cx="109728" cy="658368"/>
          </a:xfrm>
          <a:prstGeom prst="rect">
            <a:avLst/>
          </a:prstGeom>
          <a:solidFill>
            <a:srgbClr val="6B4718"/>
          </a:solidFill>
          <a:ln w="12700">
            <a:solidFill>
              <a:srgbClr val="6B471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3" name="Text 11"/>
          <p:cNvSpPr/>
          <p:nvPr/>
        </p:nvSpPr>
        <p:spPr>
          <a:xfrm>
            <a:off x="6409944" y="1572768"/>
            <a:ext cx="2468880" cy="6583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rgbClr val="4A35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Podcast or audio recording</a:t>
            </a:r>
            <a:endParaRPr lang="en-US" sz="1400" dirty="0"/>
          </a:p>
        </p:txBody>
      </p:sp>
      <p:sp>
        <p:nvSpPr>
          <p:cNvPr id="14" name="Shape 12"/>
          <p:cNvSpPr/>
          <p:nvPr/>
        </p:nvSpPr>
        <p:spPr>
          <a:xfrm>
            <a:off x="502920" y="2409445"/>
            <a:ext cx="2724912" cy="658368"/>
          </a:xfrm>
          <a:prstGeom prst="rect">
            <a:avLst/>
          </a:prstGeom>
          <a:solidFill>
            <a:srgbClr val="FFFFFF"/>
          </a:solidFill>
          <a:ln w="12700">
            <a:solidFill>
              <a:srgbClr val="EDE0B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5" name="Shape 13"/>
          <p:cNvSpPr/>
          <p:nvPr/>
        </p:nvSpPr>
        <p:spPr>
          <a:xfrm>
            <a:off x="502920" y="2377440"/>
            <a:ext cx="109728" cy="658368"/>
          </a:xfrm>
          <a:prstGeom prst="rect">
            <a:avLst/>
          </a:prstGeom>
          <a:solidFill>
            <a:srgbClr val="C17B2A"/>
          </a:solidFill>
          <a:ln w="12700">
            <a:solidFill>
              <a:srgbClr val="C17B2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6" name="Text 14"/>
          <p:cNvSpPr/>
          <p:nvPr/>
        </p:nvSpPr>
        <p:spPr>
          <a:xfrm>
            <a:off x="704088" y="2403467"/>
            <a:ext cx="2468880" cy="6583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rgbClr val="4A35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Poster or tri-fold board</a:t>
            </a:r>
            <a:endParaRPr lang="en-US" sz="1400" dirty="0"/>
          </a:p>
        </p:txBody>
      </p:sp>
      <p:sp>
        <p:nvSpPr>
          <p:cNvPr id="17" name="Shape 15"/>
          <p:cNvSpPr/>
          <p:nvPr/>
        </p:nvSpPr>
        <p:spPr>
          <a:xfrm>
            <a:off x="3355848" y="2377440"/>
            <a:ext cx="2724912" cy="658368"/>
          </a:xfrm>
          <a:prstGeom prst="rect">
            <a:avLst/>
          </a:prstGeom>
          <a:solidFill>
            <a:srgbClr val="FFFFFF"/>
          </a:solidFill>
          <a:ln w="12700">
            <a:solidFill>
              <a:srgbClr val="EDE0B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8" name="Shape 16"/>
          <p:cNvSpPr/>
          <p:nvPr/>
        </p:nvSpPr>
        <p:spPr>
          <a:xfrm>
            <a:off x="3355848" y="2377440"/>
            <a:ext cx="109728" cy="658368"/>
          </a:xfrm>
          <a:prstGeom prst="rect">
            <a:avLst/>
          </a:prstGeom>
          <a:solidFill>
            <a:srgbClr val="A02800"/>
          </a:solidFill>
          <a:ln w="12700">
            <a:solidFill>
              <a:srgbClr val="A0280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9" name="Text 17"/>
          <p:cNvSpPr/>
          <p:nvPr/>
        </p:nvSpPr>
        <p:spPr>
          <a:xfrm>
            <a:off x="3557016" y="2377440"/>
            <a:ext cx="2468880" cy="6583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rgbClr val="4A35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Written research report</a:t>
            </a:r>
            <a:endParaRPr lang="en-US" sz="1400" dirty="0"/>
          </a:p>
        </p:txBody>
      </p:sp>
      <p:sp>
        <p:nvSpPr>
          <p:cNvPr id="20" name="Shape 18"/>
          <p:cNvSpPr/>
          <p:nvPr/>
        </p:nvSpPr>
        <p:spPr>
          <a:xfrm>
            <a:off x="6208776" y="2377440"/>
            <a:ext cx="2724912" cy="658368"/>
          </a:xfrm>
          <a:prstGeom prst="rect">
            <a:avLst/>
          </a:prstGeom>
          <a:solidFill>
            <a:srgbClr val="FFFFFF"/>
          </a:solidFill>
          <a:ln w="12700">
            <a:solidFill>
              <a:srgbClr val="EDE0B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1" name="Shape 19"/>
          <p:cNvSpPr/>
          <p:nvPr/>
        </p:nvSpPr>
        <p:spPr>
          <a:xfrm>
            <a:off x="6208776" y="2377440"/>
            <a:ext cx="109728" cy="658368"/>
          </a:xfrm>
          <a:prstGeom prst="rect">
            <a:avLst/>
          </a:prstGeom>
          <a:solidFill>
            <a:srgbClr val="1C3D1C"/>
          </a:solidFill>
          <a:ln w="12700">
            <a:solidFill>
              <a:srgbClr val="1C3D1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2" name="Text 20"/>
          <p:cNvSpPr/>
          <p:nvPr/>
        </p:nvSpPr>
        <p:spPr>
          <a:xfrm>
            <a:off x="6409944" y="2377440"/>
            <a:ext cx="2468880" cy="6583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rgbClr val="4A35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Blog post or class website</a:t>
            </a:r>
            <a:endParaRPr lang="en-US" sz="1400" dirty="0"/>
          </a:p>
        </p:txBody>
      </p:sp>
      <p:sp>
        <p:nvSpPr>
          <p:cNvPr id="23" name="Shape 21"/>
          <p:cNvSpPr/>
          <p:nvPr/>
        </p:nvSpPr>
        <p:spPr>
          <a:xfrm>
            <a:off x="502920" y="3291840"/>
            <a:ext cx="8321040" cy="36576"/>
          </a:xfrm>
          <a:prstGeom prst="rect">
            <a:avLst/>
          </a:prstGeom>
          <a:solidFill>
            <a:srgbClr val="EDE0BE"/>
          </a:solidFill>
          <a:ln w="12700">
            <a:solidFill>
              <a:srgbClr val="EDE0B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4" name="Text 22"/>
          <p:cNvSpPr/>
          <p:nvPr/>
        </p:nvSpPr>
        <p:spPr>
          <a:xfrm>
            <a:off x="530352" y="3452916"/>
            <a:ext cx="82296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400" dirty="0">
                <a:solidFill>
                  <a:srgbClr val="7A1E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Your presentation should:</a:t>
            </a:r>
            <a:endParaRPr lang="en-US" sz="1400" dirty="0"/>
          </a:p>
        </p:txBody>
      </p:sp>
      <p:sp>
        <p:nvSpPr>
          <p:cNvPr id="25" name="Text 23"/>
          <p:cNvSpPr/>
          <p:nvPr/>
        </p:nvSpPr>
        <p:spPr>
          <a:xfrm>
            <a:off x="658368" y="3785615"/>
            <a:ext cx="8138160" cy="4839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400" dirty="0">
                <a:solidFill>
                  <a:srgbClr val="4A35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→  </a:t>
            </a: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show research depth, creativity of construction, understanding of bridge concepts, and clarity of communication </a:t>
            </a:r>
          </a:p>
        </p:txBody>
      </p:sp>
      <p:sp>
        <p:nvSpPr>
          <p:cNvPr id="26" name="Text 24"/>
          <p:cNvSpPr/>
          <p:nvPr/>
        </p:nvSpPr>
        <p:spPr>
          <a:xfrm>
            <a:off x="658368" y="4169664"/>
            <a:ext cx="8138160" cy="5349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400" dirty="0">
                <a:solidFill>
                  <a:srgbClr val="4A35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→  </a:t>
            </a: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address the four key domains; </a:t>
            </a:r>
            <a:r>
              <a:rPr lang="en-US" sz="14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Construction &amp; Design, Geography &amp; Environment, History and Background, Preservation &amp; Heritage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270ECC-EF17-1B87-BEC6-7F1BE62970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
            <a:extLst>
              <a:ext uri="{FF2B5EF4-FFF2-40B4-BE49-F238E27FC236}">
                <a16:creationId xmlns:a16="http://schemas.microsoft.com/office/drawing/2014/main" id="{48CF64E8-B122-8DB0-A847-24E2221E671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4">
            <a:extLst>
              <a:ext uri="{FF2B5EF4-FFF2-40B4-BE49-F238E27FC236}">
                <a16:creationId xmlns:a16="http://schemas.microsoft.com/office/drawing/2014/main" id="{0B0B40CE-37C0-AD26-188C-AE215BDA371A}"/>
              </a:ext>
            </a:extLst>
          </p:cNvPr>
          <p:cNvSpPr/>
          <p:nvPr/>
        </p:nvSpPr>
        <p:spPr>
          <a:xfrm>
            <a:off x="1325880" y="206180"/>
            <a:ext cx="6492240" cy="90648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120000"/>
              </a:lnSpc>
              <a:buNone/>
            </a:pPr>
            <a:r>
              <a:rPr lang="en-US" sz="3600" b="1" dirty="0">
                <a:latin typeface="Georgia" pitchFamily="34" charset="0"/>
                <a:ea typeface="Georgia" pitchFamily="34" charset="-122"/>
                <a:cs typeface="Georgia" pitchFamily="34" charset="-120"/>
              </a:rPr>
              <a:t>COVERED</a:t>
            </a:r>
            <a:r>
              <a:rPr lang="en-US" sz="3600" dirty="0"/>
              <a:t> </a:t>
            </a:r>
            <a:r>
              <a:rPr lang="en-US" sz="3600" b="1" dirty="0">
                <a:latin typeface="Georgia" pitchFamily="34" charset="0"/>
                <a:ea typeface="Georgia" pitchFamily="34" charset="-122"/>
                <a:cs typeface="Georgia" pitchFamily="34" charset="-120"/>
              </a:rPr>
              <a:t>CONNECTIONS</a:t>
            </a:r>
            <a:endParaRPr lang="en-US" sz="3600" dirty="0"/>
          </a:p>
        </p:txBody>
      </p:sp>
      <p:sp>
        <p:nvSpPr>
          <p:cNvPr id="8" name="Text 5">
            <a:extLst>
              <a:ext uri="{FF2B5EF4-FFF2-40B4-BE49-F238E27FC236}">
                <a16:creationId xmlns:a16="http://schemas.microsoft.com/office/drawing/2014/main" id="{0DF588D8-3CD7-A4A3-1451-0112C931996F}"/>
              </a:ext>
            </a:extLst>
          </p:cNvPr>
          <p:cNvSpPr/>
          <p:nvPr/>
        </p:nvSpPr>
        <p:spPr>
          <a:xfrm>
            <a:off x="424668" y="4360984"/>
            <a:ext cx="8294663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CA" sz="3600" b="1" dirty="0">
                <a:solidFill>
                  <a:srgbClr val="FFC000"/>
                </a:solidFill>
                <a:latin typeface="Georgia" pitchFamily="34" charset="0"/>
              </a:rPr>
              <a:t>M</a:t>
            </a:r>
            <a:r>
              <a:rPr lang="en-US" sz="3600" b="1" dirty="0">
                <a:solidFill>
                  <a:srgbClr val="FFC000"/>
                </a:solidFill>
                <a:latin typeface="Georgia" pitchFamily="34" charset="0"/>
              </a:rPr>
              <a:t>AKE MEANING  </a:t>
            </a:r>
            <a:endParaRPr lang="en-US" sz="3600" b="1" dirty="0">
              <a:solidFill>
                <a:srgbClr val="FFC000"/>
              </a:solidFill>
            </a:endParaRPr>
          </a:p>
        </p:txBody>
      </p:sp>
      <p:sp>
        <p:nvSpPr>
          <p:cNvPr id="9" name="Text 6">
            <a:extLst>
              <a:ext uri="{FF2B5EF4-FFF2-40B4-BE49-F238E27FC236}">
                <a16:creationId xmlns:a16="http://schemas.microsoft.com/office/drawing/2014/main" id="{0F83CE5F-52C4-0E6E-D802-B0D3C495C50F}"/>
              </a:ext>
            </a:extLst>
          </p:cNvPr>
          <p:cNvSpPr/>
          <p:nvPr/>
        </p:nvSpPr>
        <p:spPr>
          <a:xfrm>
            <a:off x="502920" y="4114800"/>
            <a:ext cx="484632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5692994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B425CB-67FB-484B-B5B3-27ECB6018B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
            <a:extLst>
              <a:ext uri="{FF2B5EF4-FFF2-40B4-BE49-F238E27FC236}">
                <a16:creationId xmlns:a16="http://schemas.microsoft.com/office/drawing/2014/main" id="{EE469429-2ADB-FA6E-F75B-9628C1BC581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9" name="Text 16">
            <a:extLst>
              <a:ext uri="{FF2B5EF4-FFF2-40B4-BE49-F238E27FC236}">
                <a16:creationId xmlns:a16="http://schemas.microsoft.com/office/drawing/2014/main" id="{22C1F693-40B1-01E4-72F8-84952FFD931C}"/>
              </a:ext>
            </a:extLst>
          </p:cNvPr>
          <p:cNvSpPr/>
          <p:nvPr/>
        </p:nvSpPr>
        <p:spPr>
          <a:xfrm>
            <a:off x="502920" y="4823460"/>
            <a:ext cx="813816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sz="1000" dirty="0"/>
          </a:p>
        </p:txBody>
      </p:sp>
      <p:sp>
        <p:nvSpPr>
          <p:cNvPr id="3" name="Text 4">
            <a:extLst>
              <a:ext uri="{FF2B5EF4-FFF2-40B4-BE49-F238E27FC236}">
                <a16:creationId xmlns:a16="http://schemas.microsoft.com/office/drawing/2014/main" id="{CBE55284-FC14-BB44-AC45-8EA63EFCFF48}"/>
              </a:ext>
            </a:extLst>
          </p:cNvPr>
          <p:cNvSpPr/>
          <p:nvPr/>
        </p:nvSpPr>
        <p:spPr>
          <a:xfrm>
            <a:off x="502920" y="564906"/>
            <a:ext cx="8240150" cy="90648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120000"/>
              </a:lnSpc>
              <a:buNone/>
            </a:pPr>
            <a:r>
              <a:rPr lang="en-US" sz="3600" b="1" dirty="0">
                <a:latin typeface="Georgia" pitchFamily="34" charset="0"/>
                <a:ea typeface="Georgia" pitchFamily="34" charset="-122"/>
                <a:cs typeface="Georgia" pitchFamily="34" charset="-120"/>
              </a:rPr>
              <a:t>What were the first bridges constructed of?</a:t>
            </a:r>
            <a:endParaRPr lang="en-US" sz="3600" dirty="0"/>
          </a:p>
        </p:txBody>
      </p:sp>
      <p:sp>
        <p:nvSpPr>
          <p:cNvPr id="20" name="Text 5">
            <a:extLst>
              <a:ext uri="{FF2B5EF4-FFF2-40B4-BE49-F238E27FC236}">
                <a16:creationId xmlns:a16="http://schemas.microsoft.com/office/drawing/2014/main" id="{FAE4FA5D-BFA9-5BEC-5E85-C5999D8F3461}"/>
              </a:ext>
            </a:extLst>
          </p:cNvPr>
          <p:cNvSpPr/>
          <p:nvPr/>
        </p:nvSpPr>
        <p:spPr>
          <a:xfrm>
            <a:off x="1276642" y="3728993"/>
            <a:ext cx="6854483" cy="103045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3600" b="1" dirty="0">
                <a:solidFill>
                  <a:srgbClr val="FFC000"/>
                </a:solidFill>
                <a:latin typeface="Georgia" pitchFamily="34" charset="0"/>
              </a:rPr>
              <a:t>How has bridge construction changed over time?</a:t>
            </a:r>
            <a:endParaRPr lang="en-US" sz="36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4372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5376C2-D391-E408-0426-09406C5B1E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
            <a:extLst>
              <a:ext uri="{FF2B5EF4-FFF2-40B4-BE49-F238E27FC236}">
                <a16:creationId xmlns:a16="http://schemas.microsoft.com/office/drawing/2014/main" id="{AC199CE6-E1CE-04CF-EFB6-5036423D273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604910"/>
            <a:ext cx="9144000" cy="5143500"/>
          </a:xfrm>
          <a:prstGeom prst="rect">
            <a:avLst/>
          </a:prstGeom>
        </p:spPr>
      </p:pic>
      <p:sp>
        <p:nvSpPr>
          <p:cNvPr id="19" name="Text 16">
            <a:extLst>
              <a:ext uri="{FF2B5EF4-FFF2-40B4-BE49-F238E27FC236}">
                <a16:creationId xmlns:a16="http://schemas.microsoft.com/office/drawing/2014/main" id="{CE658F7D-758D-2389-0E50-BEF422B7A1A1}"/>
              </a:ext>
            </a:extLst>
          </p:cNvPr>
          <p:cNvSpPr/>
          <p:nvPr/>
        </p:nvSpPr>
        <p:spPr>
          <a:xfrm>
            <a:off x="502920" y="4823460"/>
            <a:ext cx="813816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sz="1000" dirty="0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78348343-87DE-DC52-7510-E0C68090BBF2}"/>
              </a:ext>
            </a:extLst>
          </p:cNvPr>
          <p:cNvSpPr/>
          <p:nvPr/>
        </p:nvSpPr>
        <p:spPr>
          <a:xfrm>
            <a:off x="613973" y="256046"/>
            <a:ext cx="1981517" cy="2551939"/>
          </a:xfrm>
          <a:custGeom>
            <a:avLst/>
            <a:gdLst/>
            <a:ahLst/>
            <a:cxnLst/>
            <a:rect l="l" t="t" r="r" b="b"/>
            <a:pathLst>
              <a:path w="3659220" h="4713724">
                <a:moveTo>
                  <a:pt x="0" y="0"/>
                </a:moveTo>
                <a:lnTo>
                  <a:pt x="3659220" y="0"/>
                </a:lnTo>
                <a:lnTo>
                  <a:pt x="3659220" y="4713724"/>
                </a:lnTo>
                <a:lnTo>
                  <a:pt x="0" y="471372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9BFDD9E3-EDDD-3926-A286-6A45E06B342E}"/>
              </a:ext>
            </a:extLst>
          </p:cNvPr>
          <p:cNvSpPr/>
          <p:nvPr/>
        </p:nvSpPr>
        <p:spPr>
          <a:xfrm>
            <a:off x="3803821" y="267831"/>
            <a:ext cx="1849632" cy="2540154"/>
          </a:xfrm>
          <a:custGeom>
            <a:avLst/>
            <a:gdLst/>
            <a:ahLst/>
            <a:cxnLst/>
            <a:rect l="l" t="t" r="r" b="b"/>
            <a:pathLst>
              <a:path w="3611465" h="4713724">
                <a:moveTo>
                  <a:pt x="0" y="0"/>
                </a:moveTo>
                <a:lnTo>
                  <a:pt x="3611466" y="0"/>
                </a:lnTo>
                <a:lnTo>
                  <a:pt x="3611466" y="4713724"/>
                </a:lnTo>
                <a:lnTo>
                  <a:pt x="0" y="471372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9335D50-608E-44C8-C56E-061702651F4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59563" y="256046"/>
            <a:ext cx="1981517" cy="2540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8669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87DCD7-26DC-784E-98DF-F5047681E3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
            <a:extLst>
              <a:ext uri="{FF2B5EF4-FFF2-40B4-BE49-F238E27FC236}">
                <a16:creationId xmlns:a16="http://schemas.microsoft.com/office/drawing/2014/main" id="{C0C48FD7-5F98-9417-BA86-189A237C45F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4">
            <a:extLst>
              <a:ext uri="{FF2B5EF4-FFF2-40B4-BE49-F238E27FC236}">
                <a16:creationId xmlns:a16="http://schemas.microsoft.com/office/drawing/2014/main" id="{03BCE9E5-84F9-22EF-8D61-0FEB691109C3}"/>
              </a:ext>
            </a:extLst>
          </p:cNvPr>
          <p:cNvSpPr/>
          <p:nvPr/>
        </p:nvSpPr>
        <p:spPr>
          <a:xfrm>
            <a:off x="1325880" y="206180"/>
            <a:ext cx="6492240" cy="90648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120000"/>
              </a:lnSpc>
              <a:buNone/>
            </a:pPr>
            <a:r>
              <a:rPr lang="en-US" sz="3600" b="1" dirty="0">
                <a:latin typeface="Georgia" pitchFamily="34" charset="0"/>
                <a:ea typeface="Georgia" pitchFamily="34" charset="-122"/>
                <a:cs typeface="Georgia" pitchFamily="34" charset="-120"/>
              </a:rPr>
              <a:t>COVERED</a:t>
            </a:r>
            <a:r>
              <a:rPr lang="en-US" sz="3600" dirty="0"/>
              <a:t> </a:t>
            </a:r>
            <a:r>
              <a:rPr lang="en-US" sz="3600" b="1" dirty="0">
                <a:latin typeface="Georgia" pitchFamily="34" charset="0"/>
                <a:ea typeface="Georgia" pitchFamily="34" charset="-122"/>
                <a:cs typeface="Georgia" pitchFamily="34" charset="-120"/>
              </a:rPr>
              <a:t>CONNECTIONS</a:t>
            </a:r>
            <a:endParaRPr lang="en-US" sz="3600" dirty="0"/>
          </a:p>
        </p:txBody>
      </p:sp>
      <p:sp>
        <p:nvSpPr>
          <p:cNvPr id="8" name="Text 5">
            <a:extLst>
              <a:ext uri="{FF2B5EF4-FFF2-40B4-BE49-F238E27FC236}">
                <a16:creationId xmlns:a16="http://schemas.microsoft.com/office/drawing/2014/main" id="{BD97937C-66A0-3D85-4851-3B4566770D86}"/>
              </a:ext>
            </a:extLst>
          </p:cNvPr>
          <p:cNvSpPr/>
          <p:nvPr/>
        </p:nvSpPr>
        <p:spPr>
          <a:xfrm>
            <a:off x="424668" y="4360984"/>
            <a:ext cx="8294663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3600" b="1" dirty="0">
                <a:solidFill>
                  <a:srgbClr val="FFC000"/>
                </a:solidFill>
                <a:latin typeface="Georgia" pitchFamily="34" charset="0"/>
              </a:rPr>
              <a:t>EXTENSION IDEAS</a:t>
            </a:r>
            <a:endParaRPr lang="en-US" sz="3600" b="1" dirty="0">
              <a:solidFill>
                <a:srgbClr val="FFC000"/>
              </a:solidFill>
            </a:endParaRPr>
          </a:p>
        </p:txBody>
      </p:sp>
      <p:sp>
        <p:nvSpPr>
          <p:cNvPr id="9" name="Text 6">
            <a:extLst>
              <a:ext uri="{FF2B5EF4-FFF2-40B4-BE49-F238E27FC236}">
                <a16:creationId xmlns:a16="http://schemas.microsoft.com/office/drawing/2014/main" id="{BA1190B8-27C2-E499-F098-A0B0234CC094}"/>
              </a:ext>
            </a:extLst>
          </p:cNvPr>
          <p:cNvSpPr/>
          <p:nvPr/>
        </p:nvSpPr>
        <p:spPr>
          <a:xfrm>
            <a:off x="502920" y="4114800"/>
            <a:ext cx="484632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40166143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BB6126-E455-351E-2D8A-BF8FA44736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
            <a:extLst>
              <a:ext uri="{FF2B5EF4-FFF2-40B4-BE49-F238E27FC236}">
                <a16:creationId xmlns:a16="http://schemas.microsoft.com/office/drawing/2014/main" id="{E2648898-0639-C28A-D678-B534F66C9BB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628913"/>
            <a:ext cx="9144000" cy="5143500"/>
          </a:xfrm>
          <a:prstGeom prst="rect">
            <a:avLst/>
          </a:prstGeom>
        </p:spPr>
      </p:pic>
      <p:sp>
        <p:nvSpPr>
          <p:cNvPr id="19" name="Text 16">
            <a:extLst>
              <a:ext uri="{FF2B5EF4-FFF2-40B4-BE49-F238E27FC236}">
                <a16:creationId xmlns:a16="http://schemas.microsoft.com/office/drawing/2014/main" id="{105990AA-32A2-AF6B-2D88-37308AEB6F51}"/>
              </a:ext>
            </a:extLst>
          </p:cNvPr>
          <p:cNvSpPr/>
          <p:nvPr/>
        </p:nvSpPr>
        <p:spPr>
          <a:xfrm>
            <a:off x="502920" y="4823460"/>
            <a:ext cx="813816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sz="1000" dirty="0"/>
          </a:p>
        </p:txBody>
      </p:sp>
      <p:sp>
        <p:nvSpPr>
          <p:cNvPr id="3" name="Text 4">
            <a:extLst>
              <a:ext uri="{FF2B5EF4-FFF2-40B4-BE49-F238E27FC236}">
                <a16:creationId xmlns:a16="http://schemas.microsoft.com/office/drawing/2014/main" id="{6E2CD110-4DFB-0409-EFCD-538B4F74E0DD}"/>
              </a:ext>
            </a:extLst>
          </p:cNvPr>
          <p:cNvSpPr/>
          <p:nvPr/>
        </p:nvSpPr>
        <p:spPr>
          <a:xfrm>
            <a:off x="6291775" y="1045107"/>
            <a:ext cx="2852225" cy="90648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120000"/>
              </a:lnSpc>
              <a:buNone/>
            </a:pPr>
            <a:r>
              <a:rPr lang="en-US" sz="3600" b="1" dirty="0">
                <a:latin typeface="Georgia" pitchFamily="34" charset="0"/>
                <a:ea typeface="Georgia" pitchFamily="34" charset="-122"/>
                <a:cs typeface="Georgia" pitchFamily="34" charset="-120"/>
              </a:rPr>
              <a:t>FIELD 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en-US" sz="3600" b="1" dirty="0">
                <a:latin typeface="Georgia" pitchFamily="34" charset="0"/>
                <a:ea typeface="Georgia" pitchFamily="34" charset="-122"/>
                <a:cs typeface="Georgia" pitchFamily="34" charset="-120"/>
              </a:rPr>
              <a:t>TRIP</a:t>
            </a:r>
            <a:endParaRPr lang="en-US" sz="3600" dirty="0"/>
          </a:p>
        </p:txBody>
      </p:sp>
      <p:sp>
        <p:nvSpPr>
          <p:cNvPr id="4" name="Text 4">
            <a:extLst>
              <a:ext uri="{FF2B5EF4-FFF2-40B4-BE49-F238E27FC236}">
                <a16:creationId xmlns:a16="http://schemas.microsoft.com/office/drawing/2014/main" id="{92234D9E-DB47-48BE-FB2A-E7D1FF1AF621}"/>
              </a:ext>
            </a:extLst>
          </p:cNvPr>
          <p:cNvSpPr/>
          <p:nvPr/>
        </p:nvSpPr>
        <p:spPr>
          <a:xfrm>
            <a:off x="3328766" y="1045108"/>
            <a:ext cx="2852225" cy="90648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120000"/>
              </a:lnSpc>
              <a:buNone/>
            </a:pPr>
            <a:r>
              <a:rPr lang="en-CA" sz="3600" b="1" dirty="0">
                <a:latin typeface="Georgia" pitchFamily="34" charset="0"/>
                <a:ea typeface="Georgia" pitchFamily="34" charset="-122"/>
                <a:cs typeface="Georgia" pitchFamily="34" charset="-120"/>
              </a:rPr>
              <a:t>S</a:t>
            </a:r>
            <a:r>
              <a:rPr lang="en-US" sz="3600" b="1" dirty="0">
                <a:latin typeface="Georgia" pitchFamily="34" charset="0"/>
                <a:ea typeface="Georgia" pitchFamily="34" charset="-122"/>
                <a:cs typeface="Georgia" pitchFamily="34" charset="-120"/>
              </a:rPr>
              <a:t>HORT STORY</a:t>
            </a:r>
          </a:p>
        </p:txBody>
      </p:sp>
      <p:sp>
        <p:nvSpPr>
          <p:cNvPr id="5" name="Text 4">
            <a:extLst>
              <a:ext uri="{FF2B5EF4-FFF2-40B4-BE49-F238E27FC236}">
                <a16:creationId xmlns:a16="http://schemas.microsoft.com/office/drawing/2014/main" id="{BADE9D99-6F25-A5B3-2C30-186C7C46ADC9}"/>
              </a:ext>
            </a:extLst>
          </p:cNvPr>
          <p:cNvSpPr/>
          <p:nvPr/>
        </p:nvSpPr>
        <p:spPr>
          <a:xfrm>
            <a:off x="203983" y="1045108"/>
            <a:ext cx="2852225" cy="90648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120000"/>
              </a:lnSpc>
              <a:buNone/>
            </a:pPr>
            <a:r>
              <a:rPr lang="en-CA" sz="3600" b="1" dirty="0">
                <a:latin typeface="Georgia" pitchFamily="34" charset="0"/>
                <a:ea typeface="Georgia" pitchFamily="34" charset="-122"/>
                <a:cs typeface="Georgia" pitchFamily="34" charset="-120"/>
              </a:rPr>
              <a:t>HERITAGE FAIR</a:t>
            </a:r>
            <a:endParaRPr lang="en-US" sz="3600" b="1" dirty="0">
              <a:latin typeface="Georgia" pitchFamily="34" charset="0"/>
              <a:ea typeface="Georgia" pitchFamily="34" charset="-122"/>
              <a:cs typeface="Georgia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61122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5ED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4"/>
          <p:cNvSpPr/>
          <p:nvPr/>
        </p:nvSpPr>
        <p:spPr>
          <a:xfrm>
            <a:off x="502920" y="347472"/>
            <a:ext cx="146304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endParaRPr lang="en-US" sz="1000" dirty="0"/>
          </a:p>
        </p:txBody>
      </p:sp>
      <p:sp>
        <p:nvSpPr>
          <p:cNvPr id="9" name="Text 6"/>
          <p:cNvSpPr/>
          <p:nvPr/>
        </p:nvSpPr>
        <p:spPr>
          <a:xfrm>
            <a:off x="502920" y="1755648"/>
            <a:ext cx="3657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sz="1200" dirty="0"/>
          </a:p>
        </p:txBody>
      </p:sp>
      <p:sp>
        <p:nvSpPr>
          <p:cNvPr id="12" name="Text 9"/>
          <p:cNvSpPr/>
          <p:nvPr/>
        </p:nvSpPr>
        <p:spPr>
          <a:xfrm>
            <a:off x="354330" y="4151376"/>
            <a:ext cx="3760470" cy="4206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endParaRPr lang="en-US" sz="2000" dirty="0"/>
          </a:p>
        </p:txBody>
      </p:sp>
      <p:sp>
        <p:nvSpPr>
          <p:cNvPr id="13" name="Text 10"/>
          <p:cNvSpPr/>
          <p:nvPr/>
        </p:nvSpPr>
        <p:spPr>
          <a:xfrm>
            <a:off x="4297680" y="4823460"/>
            <a:ext cx="466344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sz="1000" dirty="0"/>
          </a:p>
        </p:txBody>
      </p:sp>
      <p:sp>
        <p:nvSpPr>
          <p:cNvPr id="14" name="Rectangle 1">
            <a:extLst>
              <a:ext uri="{FF2B5EF4-FFF2-40B4-BE49-F238E27FC236}">
                <a16:creationId xmlns:a16="http://schemas.microsoft.com/office/drawing/2014/main" id="{9EB5DF23-65B3-FD35-C255-BA7EC70ED7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6699DBE-73F2-01BA-E4CA-8691952732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4066" y="2680161"/>
            <a:ext cx="2619620" cy="1961709"/>
          </a:xfrm>
          <a:prstGeom prst="rect">
            <a:avLst/>
          </a:prstGeom>
        </p:spPr>
      </p:pic>
      <p:pic>
        <p:nvPicPr>
          <p:cNvPr id="2" name="Picture 2" descr="Downtown Minneapolis, Minnesota As Seen from the Famous Stone Arch ...">
            <a:extLst>
              <a:ext uri="{FF2B5EF4-FFF2-40B4-BE49-F238E27FC236}">
                <a16:creationId xmlns:a16="http://schemas.microsoft.com/office/drawing/2014/main" id="{CA4A0557-7ED0-6DC1-88DF-6F8D0261C4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8934" y="3087681"/>
            <a:ext cx="2566132" cy="1793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Steel Truss Bridge">
            <a:extLst>
              <a:ext uri="{FF2B5EF4-FFF2-40B4-BE49-F238E27FC236}">
                <a16:creationId xmlns:a16="http://schemas.microsoft.com/office/drawing/2014/main" id="{33CE24A9-D3A0-D2B4-2A1C-8CBFDF059D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8734" y="592857"/>
            <a:ext cx="2752386" cy="1770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Old wooden bridge stock image. Image of rotten, bridge - 41941363">
            <a:extLst>
              <a:ext uri="{FF2B5EF4-FFF2-40B4-BE49-F238E27FC236}">
                <a16:creationId xmlns:a16="http://schemas.microsoft.com/office/drawing/2014/main" id="{CD10EB9F-A001-6F6A-99CB-57EB6364B0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8342" y="1037735"/>
            <a:ext cx="2847316" cy="1897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8 covered bridges to visit in Wisconsin">
            <a:extLst>
              <a:ext uri="{FF2B5EF4-FFF2-40B4-BE49-F238E27FC236}">
                <a16:creationId xmlns:a16="http://schemas.microsoft.com/office/drawing/2014/main" id="{80298C8D-60C5-2DD1-8537-032C280D20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288" y="2680162"/>
            <a:ext cx="2566132" cy="1961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Concrete Bridges: Structural Forms and Their Applications - STRUCTURES ...">
            <a:extLst>
              <a:ext uri="{FF2B5EF4-FFF2-40B4-BE49-F238E27FC236}">
                <a16:creationId xmlns:a16="http://schemas.microsoft.com/office/drawing/2014/main" id="{B9EF4BC4-1CAF-1E1C-6132-CD9CDD479D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845" y="592857"/>
            <a:ext cx="2648575" cy="1770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3C41C61-4B96-A59C-E455-4E1E934FAEFA}"/>
              </a:ext>
            </a:extLst>
          </p:cNvPr>
          <p:cNvSpPr txBox="1"/>
          <p:nvPr/>
        </p:nvSpPr>
        <p:spPr>
          <a:xfrm>
            <a:off x="3373595" y="98209"/>
            <a:ext cx="23968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Georgia" panose="02040502050405020303" pitchFamily="18" charset="0"/>
              </a:rPr>
              <a:t>What is similar?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0091E3-57E1-D2BE-EA5C-5964E2FD6D86}"/>
              </a:ext>
            </a:extLst>
          </p:cNvPr>
          <p:cNvSpPr txBox="1"/>
          <p:nvPr/>
        </p:nvSpPr>
        <p:spPr>
          <a:xfrm>
            <a:off x="3262186" y="559874"/>
            <a:ext cx="26196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Georgia" panose="02040502050405020303" pitchFamily="18" charset="0"/>
              </a:rPr>
              <a:t>What is different?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EDD6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53F7ADC-8A6F-8934-670B-DF43D9061C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4">
            <a:extLst>
              <a:ext uri="{FF2B5EF4-FFF2-40B4-BE49-F238E27FC236}">
                <a16:creationId xmlns:a16="http://schemas.microsoft.com/office/drawing/2014/main" id="{EF976A5D-3547-5884-76AA-7E344378AC46}"/>
              </a:ext>
            </a:extLst>
          </p:cNvPr>
          <p:cNvSpPr/>
          <p:nvPr/>
        </p:nvSpPr>
        <p:spPr>
          <a:xfrm>
            <a:off x="502920" y="347472"/>
            <a:ext cx="146304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endParaRPr lang="en-US" sz="1000" dirty="0"/>
          </a:p>
        </p:txBody>
      </p:sp>
      <p:sp>
        <p:nvSpPr>
          <p:cNvPr id="8" name="Text 5">
            <a:extLst>
              <a:ext uri="{FF2B5EF4-FFF2-40B4-BE49-F238E27FC236}">
                <a16:creationId xmlns:a16="http://schemas.microsoft.com/office/drawing/2014/main" id="{28A6B188-2CB6-AB93-46AD-C7D592514539}"/>
              </a:ext>
            </a:extLst>
          </p:cNvPr>
          <p:cNvSpPr/>
          <p:nvPr/>
        </p:nvSpPr>
        <p:spPr>
          <a:xfrm>
            <a:off x="655889" y="482553"/>
            <a:ext cx="365760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4400" b="1" dirty="0">
                <a:solidFill>
                  <a:srgbClr val="1C3D1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Logs</a:t>
            </a:r>
            <a:endParaRPr lang="en-US" sz="4400" dirty="0"/>
          </a:p>
        </p:txBody>
      </p:sp>
      <p:sp>
        <p:nvSpPr>
          <p:cNvPr id="9" name="Text 6">
            <a:extLst>
              <a:ext uri="{FF2B5EF4-FFF2-40B4-BE49-F238E27FC236}">
                <a16:creationId xmlns:a16="http://schemas.microsoft.com/office/drawing/2014/main" id="{DA2FA8BF-B648-879B-7AE8-23C4915AAD4A}"/>
              </a:ext>
            </a:extLst>
          </p:cNvPr>
          <p:cNvSpPr/>
          <p:nvPr/>
        </p:nvSpPr>
        <p:spPr>
          <a:xfrm>
            <a:off x="502920" y="1755648"/>
            <a:ext cx="3657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sz="1200" dirty="0"/>
          </a:p>
        </p:txBody>
      </p:sp>
      <p:sp>
        <p:nvSpPr>
          <p:cNvPr id="10" name="Text 7">
            <a:extLst>
              <a:ext uri="{FF2B5EF4-FFF2-40B4-BE49-F238E27FC236}">
                <a16:creationId xmlns:a16="http://schemas.microsoft.com/office/drawing/2014/main" id="{56BC9991-E878-7EB4-F87E-AA93DA14C891}"/>
              </a:ext>
            </a:extLst>
          </p:cNvPr>
          <p:cNvSpPr/>
          <p:nvPr/>
        </p:nvSpPr>
        <p:spPr>
          <a:xfrm>
            <a:off x="655888" y="1523656"/>
            <a:ext cx="3916111" cy="35088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en-US" sz="1600" dirty="0"/>
              <a:t>One of the earliest bridges was a simple log bridge.</a:t>
            </a:r>
          </a:p>
          <a:p>
            <a:br>
              <a:rPr lang="en-US" sz="1600" dirty="0"/>
            </a:br>
            <a:r>
              <a:rPr lang="en-US" sz="1600" dirty="0"/>
              <a:t>People placed strong, straight logs across streams to create a safe path.</a:t>
            </a:r>
          </a:p>
          <a:p>
            <a:endParaRPr lang="en-US" sz="1600" dirty="0"/>
          </a:p>
          <a:p>
            <a:r>
              <a:rPr lang="en-US" sz="1600" dirty="0"/>
              <a:t>Over time, they learned to choose thicker logs and position them carefully for better support and balance.</a:t>
            </a:r>
          </a:p>
          <a:p>
            <a:endParaRPr lang="en-US" sz="1600" dirty="0"/>
          </a:p>
          <a:p>
            <a:r>
              <a:rPr lang="en-US" sz="1600" dirty="0"/>
              <a:t>A log bridge is an early form of a beam bridge because the log carries weight across the gap to the supports at each end.</a:t>
            </a:r>
          </a:p>
        </p:txBody>
      </p:sp>
      <p:sp>
        <p:nvSpPr>
          <p:cNvPr id="12" name="Text 9">
            <a:extLst>
              <a:ext uri="{FF2B5EF4-FFF2-40B4-BE49-F238E27FC236}">
                <a16:creationId xmlns:a16="http://schemas.microsoft.com/office/drawing/2014/main" id="{E8FDCE58-FAD9-610B-6584-329CD38F3E12}"/>
              </a:ext>
            </a:extLst>
          </p:cNvPr>
          <p:cNvSpPr/>
          <p:nvPr/>
        </p:nvSpPr>
        <p:spPr>
          <a:xfrm>
            <a:off x="354330" y="4151376"/>
            <a:ext cx="3760470" cy="4206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endParaRPr lang="en-US" sz="2000" dirty="0"/>
          </a:p>
        </p:txBody>
      </p:sp>
      <p:sp>
        <p:nvSpPr>
          <p:cNvPr id="13" name="Text 10">
            <a:extLst>
              <a:ext uri="{FF2B5EF4-FFF2-40B4-BE49-F238E27FC236}">
                <a16:creationId xmlns:a16="http://schemas.microsoft.com/office/drawing/2014/main" id="{78CBABE3-8318-B21D-060D-7CEFC8D5BB6B}"/>
              </a:ext>
            </a:extLst>
          </p:cNvPr>
          <p:cNvSpPr/>
          <p:nvPr/>
        </p:nvSpPr>
        <p:spPr>
          <a:xfrm>
            <a:off x="4297680" y="4823460"/>
            <a:ext cx="466344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sz="1000" dirty="0"/>
          </a:p>
        </p:txBody>
      </p:sp>
      <p:sp>
        <p:nvSpPr>
          <p:cNvPr id="14" name="Rectangle 1">
            <a:extLst>
              <a:ext uri="{FF2B5EF4-FFF2-40B4-BE49-F238E27FC236}">
                <a16:creationId xmlns:a16="http://schemas.microsoft.com/office/drawing/2014/main" id="{BFEC575F-F49A-C78A-62E1-0FE93B09C5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091A1FF-FBFB-CAE8-3B51-72AB71E4D5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5488" y="1161990"/>
            <a:ext cx="3379763" cy="2989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3544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EDD6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8704F76-8727-B1ED-850A-C23BA7B022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4">
            <a:extLst>
              <a:ext uri="{FF2B5EF4-FFF2-40B4-BE49-F238E27FC236}">
                <a16:creationId xmlns:a16="http://schemas.microsoft.com/office/drawing/2014/main" id="{A9F5FD12-89BC-7032-0453-F0B63E875EBF}"/>
              </a:ext>
            </a:extLst>
          </p:cNvPr>
          <p:cNvSpPr/>
          <p:nvPr/>
        </p:nvSpPr>
        <p:spPr>
          <a:xfrm>
            <a:off x="502920" y="347472"/>
            <a:ext cx="146304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endParaRPr lang="en-US" sz="1000" dirty="0"/>
          </a:p>
        </p:txBody>
      </p:sp>
      <p:sp>
        <p:nvSpPr>
          <p:cNvPr id="8" name="Text 5">
            <a:extLst>
              <a:ext uri="{FF2B5EF4-FFF2-40B4-BE49-F238E27FC236}">
                <a16:creationId xmlns:a16="http://schemas.microsoft.com/office/drawing/2014/main" id="{6A8EF464-8B03-1DFE-A6CE-94DEF3729ACF}"/>
              </a:ext>
            </a:extLst>
          </p:cNvPr>
          <p:cNvSpPr/>
          <p:nvPr/>
        </p:nvSpPr>
        <p:spPr>
          <a:xfrm>
            <a:off x="655888" y="482553"/>
            <a:ext cx="4079631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4400" b="1" dirty="0">
                <a:solidFill>
                  <a:srgbClr val="1C3D1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Wooden</a:t>
            </a:r>
            <a:endParaRPr lang="en-US" sz="4400" dirty="0"/>
          </a:p>
        </p:txBody>
      </p:sp>
      <p:sp>
        <p:nvSpPr>
          <p:cNvPr id="9" name="Text 6">
            <a:extLst>
              <a:ext uri="{FF2B5EF4-FFF2-40B4-BE49-F238E27FC236}">
                <a16:creationId xmlns:a16="http://schemas.microsoft.com/office/drawing/2014/main" id="{DEBA4DA0-256A-7C17-78EE-3A20B3013A6D}"/>
              </a:ext>
            </a:extLst>
          </p:cNvPr>
          <p:cNvSpPr/>
          <p:nvPr/>
        </p:nvSpPr>
        <p:spPr>
          <a:xfrm>
            <a:off x="502920" y="1755648"/>
            <a:ext cx="3657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sz="1200" dirty="0"/>
          </a:p>
        </p:txBody>
      </p:sp>
      <p:sp>
        <p:nvSpPr>
          <p:cNvPr id="10" name="Text 7">
            <a:extLst>
              <a:ext uri="{FF2B5EF4-FFF2-40B4-BE49-F238E27FC236}">
                <a16:creationId xmlns:a16="http://schemas.microsoft.com/office/drawing/2014/main" id="{FA565EC0-8661-9D29-74F4-2787E3EDB63A}"/>
              </a:ext>
            </a:extLst>
          </p:cNvPr>
          <p:cNvSpPr/>
          <p:nvPr/>
        </p:nvSpPr>
        <p:spPr>
          <a:xfrm>
            <a:off x="655888" y="1510292"/>
            <a:ext cx="3916112" cy="28500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en-US" sz="1600" dirty="0"/>
              <a:t>As human history evolved, people developed the tools and knowledge to design more complex bridges. </a:t>
            </a:r>
          </a:p>
          <a:p>
            <a:endParaRPr lang="en-US" sz="1600" dirty="0"/>
          </a:p>
          <a:p>
            <a:r>
              <a:rPr lang="en-US" sz="1600" dirty="0"/>
              <a:t>Wooden bridges were some of the first created because trees were easy to cut, work with and they were a very abundant material.</a:t>
            </a:r>
          </a:p>
          <a:p>
            <a:endParaRPr lang="en-US" sz="1600" dirty="0"/>
          </a:p>
          <a:p>
            <a:r>
              <a:rPr lang="en-US" sz="1600" dirty="0"/>
              <a:t>Early wood bridges incorporated elements of arches, triangles and beams that are stilled used in more modern bridge construction.</a:t>
            </a:r>
          </a:p>
        </p:txBody>
      </p:sp>
      <p:sp>
        <p:nvSpPr>
          <p:cNvPr id="12" name="Text 9">
            <a:extLst>
              <a:ext uri="{FF2B5EF4-FFF2-40B4-BE49-F238E27FC236}">
                <a16:creationId xmlns:a16="http://schemas.microsoft.com/office/drawing/2014/main" id="{FCD9F66D-EA06-C37C-E72E-2DB9C2254DC4}"/>
              </a:ext>
            </a:extLst>
          </p:cNvPr>
          <p:cNvSpPr/>
          <p:nvPr/>
        </p:nvSpPr>
        <p:spPr>
          <a:xfrm>
            <a:off x="354330" y="4151376"/>
            <a:ext cx="3760470" cy="4206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endParaRPr lang="en-US" sz="2000" dirty="0"/>
          </a:p>
        </p:txBody>
      </p:sp>
      <p:sp>
        <p:nvSpPr>
          <p:cNvPr id="13" name="Text 10">
            <a:extLst>
              <a:ext uri="{FF2B5EF4-FFF2-40B4-BE49-F238E27FC236}">
                <a16:creationId xmlns:a16="http://schemas.microsoft.com/office/drawing/2014/main" id="{5189D6FC-BE58-FC43-2DF5-61F5A68D6B35}"/>
              </a:ext>
            </a:extLst>
          </p:cNvPr>
          <p:cNvSpPr/>
          <p:nvPr/>
        </p:nvSpPr>
        <p:spPr>
          <a:xfrm>
            <a:off x="4297680" y="4823460"/>
            <a:ext cx="466344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sz="1000" dirty="0"/>
          </a:p>
        </p:txBody>
      </p:sp>
      <p:sp>
        <p:nvSpPr>
          <p:cNvPr id="14" name="Rectangle 1">
            <a:extLst>
              <a:ext uri="{FF2B5EF4-FFF2-40B4-BE49-F238E27FC236}">
                <a16:creationId xmlns:a16="http://schemas.microsoft.com/office/drawing/2014/main" id="{A9385502-EC17-3437-4C42-E8D231AE13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" name="Picture 6" descr="Old wooden bridge stock image. Image of rotten, bridge - 41941363">
            <a:extLst>
              <a:ext uri="{FF2B5EF4-FFF2-40B4-BE49-F238E27FC236}">
                <a16:creationId xmlns:a16="http://schemas.microsoft.com/office/drawing/2014/main" id="{6DAC7359-1B16-A939-F314-C69FD225DD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3793" y="1146724"/>
            <a:ext cx="3517287" cy="3004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27717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EDD6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B4C47E0-05E9-00F8-B83B-4EE3AD66B2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4">
            <a:extLst>
              <a:ext uri="{FF2B5EF4-FFF2-40B4-BE49-F238E27FC236}">
                <a16:creationId xmlns:a16="http://schemas.microsoft.com/office/drawing/2014/main" id="{5D513D8D-BCB2-7EBD-7B52-CC07F1D1190B}"/>
              </a:ext>
            </a:extLst>
          </p:cNvPr>
          <p:cNvSpPr/>
          <p:nvPr/>
        </p:nvSpPr>
        <p:spPr>
          <a:xfrm>
            <a:off x="502920" y="347472"/>
            <a:ext cx="146304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endParaRPr lang="en-US" sz="1000" dirty="0"/>
          </a:p>
        </p:txBody>
      </p:sp>
      <p:sp>
        <p:nvSpPr>
          <p:cNvPr id="8" name="Text 5">
            <a:extLst>
              <a:ext uri="{FF2B5EF4-FFF2-40B4-BE49-F238E27FC236}">
                <a16:creationId xmlns:a16="http://schemas.microsoft.com/office/drawing/2014/main" id="{0BF96996-3AE6-DADC-F41B-77C99937E31C}"/>
              </a:ext>
            </a:extLst>
          </p:cNvPr>
          <p:cNvSpPr/>
          <p:nvPr/>
        </p:nvSpPr>
        <p:spPr>
          <a:xfrm>
            <a:off x="655889" y="482553"/>
            <a:ext cx="365760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4400" b="1" dirty="0">
                <a:solidFill>
                  <a:srgbClr val="1C3D1C"/>
                </a:solidFill>
                <a:latin typeface="Georgia" pitchFamily="34" charset="0"/>
              </a:rPr>
              <a:t>Stone Arch</a:t>
            </a:r>
            <a:endParaRPr lang="en-US" sz="4400" dirty="0"/>
          </a:p>
        </p:txBody>
      </p:sp>
      <p:sp>
        <p:nvSpPr>
          <p:cNvPr id="9" name="Text 6">
            <a:extLst>
              <a:ext uri="{FF2B5EF4-FFF2-40B4-BE49-F238E27FC236}">
                <a16:creationId xmlns:a16="http://schemas.microsoft.com/office/drawing/2014/main" id="{A58CACFF-4EC5-1BA2-9744-76BED16F53CD}"/>
              </a:ext>
            </a:extLst>
          </p:cNvPr>
          <p:cNvSpPr/>
          <p:nvPr/>
        </p:nvSpPr>
        <p:spPr>
          <a:xfrm>
            <a:off x="502920" y="1755648"/>
            <a:ext cx="3657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sz="1200" dirty="0"/>
          </a:p>
        </p:txBody>
      </p:sp>
      <p:sp>
        <p:nvSpPr>
          <p:cNvPr id="12" name="Text 9">
            <a:extLst>
              <a:ext uri="{FF2B5EF4-FFF2-40B4-BE49-F238E27FC236}">
                <a16:creationId xmlns:a16="http://schemas.microsoft.com/office/drawing/2014/main" id="{446F4D77-41F8-D4DF-6BC6-9403C73601B7}"/>
              </a:ext>
            </a:extLst>
          </p:cNvPr>
          <p:cNvSpPr/>
          <p:nvPr/>
        </p:nvSpPr>
        <p:spPr>
          <a:xfrm>
            <a:off x="354330" y="4151376"/>
            <a:ext cx="3760470" cy="4206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endParaRPr lang="en-US" sz="2000" dirty="0"/>
          </a:p>
        </p:txBody>
      </p:sp>
      <p:sp>
        <p:nvSpPr>
          <p:cNvPr id="13" name="Text 10">
            <a:extLst>
              <a:ext uri="{FF2B5EF4-FFF2-40B4-BE49-F238E27FC236}">
                <a16:creationId xmlns:a16="http://schemas.microsoft.com/office/drawing/2014/main" id="{12F937B3-E2F3-65E4-EE64-493F7F53A946}"/>
              </a:ext>
            </a:extLst>
          </p:cNvPr>
          <p:cNvSpPr/>
          <p:nvPr/>
        </p:nvSpPr>
        <p:spPr>
          <a:xfrm>
            <a:off x="4297680" y="4823460"/>
            <a:ext cx="466344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sz="1000" dirty="0"/>
          </a:p>
        </p:txBody>
      </p:sp>
      <p:sp>
        <p:nvSpPr>
          <p:cNvPr id="14" name="Rectangle 1">
            <a:extLst>
              <a:ext uri="{FF2B5EF4-FFF2-40B4-BE49-F238E27FC236}">
                <a16:creationId xmlns:a16="http://schemas.microsoft.com/office/drawing/2014/main" id="{2425A73F-70FF-566C-F4B6-E3AEE3964F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" name="Picture 2" descr="Downtown Minneapolis, Minnesota As Seen from the Famous Stone Arch ...">
            <a:extLst>
              <a:ext uri="{FF2B5EF4-FFF2-40B4-BE49-F238E27FC236}">
                <a16:creationId xmlns:a16="http://schemas.microsoft.com/office/drawing/2014/main" id="{AE617836-C7FA-E838-E9CD-079D2B0B1D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2" y="1214044"/>
            <a:ext cx="3630845" cy="3181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7">
            <a:extLst>
              <a:ext uri="{FF2B5EF4-FFF2-40B4-BE49-F238E27FC236}">
                <a16:creationId xmlns:a16="http://schemas.microsoft.com/office/drawing/2014/main" id="{843AE5D9-50AA-338C-9844-969B0C90B7A7}"/>
              </a:ext>
            </a:extLst>
          </p:cNvPr>
          <p:cNvSpPr/>
          <p:nvPr/>
        </p:nvSpPr>
        <p:spPr>
          <a:xfrm>
            <a:off x="655889" y="1560935"/>
            <a:ext cx="3916111" cy="27271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600" dirty="0">
                <a:solidFill>
                  <a:srgbClr val="4A3520"/>
                </a:solidFill>
                <a:ea typeface="Calibri" pitchFamily="34" charset="-122"/>
                <a:cs typeface="Calibri" pitchFamily="34" charset="-120"/>
              </a:rPr>
              <a:t>The arch was a revolution. Instead of bending, the arch redirects weight outward and downward into the ground.</a:t>
            </a: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r>
              <a:rPr lang="en-US" sz="1600" dirty="0"/>
              <a:t>Arch bridges use a curved shape called an arch. The arch helps spread weight into the supports on each side.</a:t>
            </a:r>
          </a:p>
          <a:p>
            <a:endParaRPr lang="en-US" sz="1600" dirty="0"/>
          </a:p>
          <a:p>
            <a:r>
              <a:rPr lang="en-US" sz="1600" dirty="0"/>
              <a:t>Stone bridges were stronger, more stable, and great for carrying heavy loads.</a:t>
            </a:r>
          </a:p>
        </p:txBody>
      </p:sp>
    </p:spTree>
    <p:extLst>
      <p:ext uri="{BB962C8B-B14F-4D97-AF65-F5344CB8AC3E}">
        <p14:creationId xmlns:p14="http://schemas.microsoft.com/office/powerpoint/2010/main" val="20229536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EDD6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78347F3-4CF6-9381-C6B8-19602E14C0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4">
            <a:extLst>
              <a:ext uri="{FF2B5EF4-FFF2-40B4-BE49-F238E27FC236}">
                <a16:creationId xmlns:a16="http://schemas.microsoft.com/office/drawing/2014/main" id="{C92CE453-3143-C5E3-B87C-CE040FCF581C}"/>
              </a:ext>
            </a:extLst>
          </p:cNvPr>
          <p:cNvSpPr/>
          <p:nvPr/>
        </p:nvSpPr>
        <p:spPr>
          <a:xfrm>
            <a:off x="502920" y="347472"/>
            <a:ext cx="146304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endParaRPr lang="en-US" sz="1000" dirty="0"/>
          </a:p>
        </p:txBody>
      </p:sp>
      <p:sp>
        <p:nvSpPr>
          <p:cNvPr id="8" name="Text 5">
            <a:extLst>
              <a:ext uri="{FF2B5EF4-FFF2-40B4-BE49-F238E27FC236}">
                <a16:creationId xmlns:a16="http://schemas.microsoft.com/office/drawing/2014/main" id="{DC55D778-B694-9007-FECE-11FCDED93B39}"/>
              </a:ext>
            </a:extLst>
          </p:cNvPr>
          <p:cNvSpPr/>
          <p:nvPr/>
        </p:nvSpPr>
        <p:spPr>
          <a:xfrm>
            <a:off x="655889" y="482553"/>
            <a:ext cx="365760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4400" b="1" dirty="0">
                <a:solidFill>
                  <a:srgbClr val="1C3D1C"/>
                </a:solidFill>
                <a:latin typeface="Georgia" pitchFamily="34" charset="0"/>
              </a:rPr>
              <a:t>Steel Truss</a:t>
            </a:r>
            <a:endParaRPr lang="en-US" sz="4400" dirty="0"/>
          </a:p>
        </p:txBody>
      </p:sp>
      <p:sp>
        <p:nvSpPr>
          <p:cNvPr id="9" name="Text 6">
            <a:extLst>
              <a:ext uri="{FF2B5EF4-FFF2-40B4-BE49-F238E27FC236}">
                <a16:creationId xmlns:a16="http://schemas.microsoft.com/office/drawing/2014/main" id="{74A1C77F-E08D-65DA-17DC-9F4C9C84EADD}"/>
              </a:ext>
            </a:extLst>
          </p:cNvPr>
          <p:cNvSpPr/>
          <p:nvPr/>
        </p:nvSpPr>
        <p:spPr>
          <a:xfrm>
            <a:off x="502920" y="1755648"/>
            <a:ext cx="3657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sz="1200" dirty="0"/>
          </a:p>
        </p:txBody>
      </p:sp>
      <p:sp>
        <p:nvSpPr>
          <p:cNvPr id="12" name="Text 9">
            <a:extLst>
              <a:ext uri="{FF2B5EF4-FFF2-40B4-BE49-F238E27FC236}">
                <a16:creationId xmlns:a16="http://schemas.microsoft.com/office/drawing/2014/main" id="{7E6812BF-97F2-80F5-7753-C576CA60018C}"/>
              </a:ext>
            </a:extLst>
          </p:cNvPr>
          <p:cNvSpPr/>
          <p:nvPr/>
        </p:nvSpPr>
        <p:spPr>
          <a:xfrm>
            <a:off x="354330" y="4151376"/>
            <a:ext cx="3760470" cy="4206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endParaRPr lang="en-US" sz="2000" dirty="0"/>
          </a:p>
        </p:txBody>
      </p:sp>
      <p:sp>
        <p:nvSpPr>
          <p:cNvPr id="13" name="Text 10">
            <a:extLst>
              <a:ext uri="{FF2B5EF4-FFF2-40B4-BE49-F238E27FC236}">
                <a16:creationId xmlns:a16="http://schemas.microsoft.com/office/drawing/2014/main" id="{C778989F-FFEC-12CC-F5B7-C74AFCFD0182}"/>
              </a:ext>
            </a:extLst>
          </p:cNvPr>
          <p:cNvSpPr/>
          <p:nvPr/>
        </p:nvSpPr>
        <p:spPr>
          <a:xfrm>
            <a:off x="4297680" y="4823460"/>
            <a:ext cx="466344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sz="1000" dirty="0"/>
          </a:p>
        </p:txBody>
      </p:sp>
      <p:sp>
        <p:nvSpPr>
          <p:cNvPr id="14" name="Rectangle 1">
            <a:extLst>
              <a:ext uri="{FF2B5EF4-FFF2-40B4-BE49-F238E27FC236}">
                <a16:creationId xmlns:a16="http://schemas.microsoft.com/office/drawing/2014/main" id="{A068E26F-70FA-9964-A5E8-0207DAF64D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Text 7">
            <a:extLst>
              <a:ext uri="{FF2B5EF4-FFF2-40B4-BE49-F238E27FC236}">
                <a16:creationId xmlns:a16="http://schemas.microsoft.com/office/drawing/2014/main" id="{DC08D78E-FA60-0753-65E7-F9F36E6D3BD4}"/>
              </a:ext>
            </a:extLst>
          </p:cNvPr>
          <p:cNvSpPr/>
          <p:nvPr/>
        </p:nvSpPr>
        <p:spPr>
          <a:xfrm>
            <a:off x="655888" y="1540122"/>
            <a:ext cx="3916111" cy="30318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en-US" sz="1600" dirty="0"/>
              <a:t>As the industrial revolution began, steel became abundant. </a:t>
            </a:r>
          </a:p>
          <a:p>
            <a:endParaRPr lang="en-US" sz="1600" b="1" dirty="0"/>
          </a:p>
          <a:p>
            <a:r>
              <a:rPr lang="en-US" sz="1600" dirty="0"/>
              <a:t>Builders discovered that triangles spread weight evenly and help make bridges stronger.</a:t>
            </a:r>
          </a:p>
          <a:p>
            <a:endParaRPr lang="en-US" sz="1600" dirty="0"/>
          </a:p>
          <a:p>
            <a:r>
              <a:rPr lang="en-US" sz="1600" dirty="0"/>
              <a:t>Truss bridges use many triangles to span longer distances and carry heavier loads while using less material than wood or stone bridges.</a:t>
            </a:r>
          </a:p>
        </p:txBody>
      </p:sp>
      <p:pic>
        <p:nvPicPr>
          <p:cNvPr id="4" name="Picture 2" descr="Steel Truss Bridge">
            <a:extLst>
              <a:ext uri="{FF2B5EF4-FFF2-40B4-BE49-F238E27FC236}">
                <a16:creationId xmlns:a16="http://schemas.microsoft.com/office/drawing/2014/main" id="{84154D95-8751-2054-61E5-303AA6EA6B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2166" y="1189428"/>
            <a:ext cx="3706837" cy="3172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67370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EDD6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383BD4C-A4D0-F737-9A73-75FF26BD3E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">
            <a:extLst>
              <a:ext uri="{FF2B5EF4-FFF2-40B4-BE49-F238E27FC236}">
                <a16:creationId xmlns:a16="http://schemas.microsoft.com/office/drawing/2014/main" id="{F0ED22B7-446F-69A8-565C-2CC1F6FF8185}"/>
              </a:ext>
            </a:extLst>
          </p:cNvPr>
          <p:cNvSpPr/>
          <p:nvPr/>
        </p:nvSpPr>
        <p:spPr>
          <a:xfrm>
            <a:off x="2759000" y="64008"/>
            <a:ext cx="4663440" cy="5143500"/>
          </a:xfrm>
          <a:prstGeom prst="rect">
            <a:avLst/>
          </a:prstGeom>
          <a:solidFill>
            <a:srgbClr val="F5EDD6"/>
          </a:solidFill>
          <a:ln w="12700">
            <a:solidFill>
              <a:srgbClr val="F5EDD6"/>
            </a:solidFill>
            <a:prstDash val="solid"/>
          </a:ln>
        </p:spPr>
        <p:txBody>
          <a:bodyPr/>
          <a:lstStyle/>
          <a:p>
            <a:endParaRPr lang="en-US" dirty="0"/>
          </a:p>
        </p:txBody>
      </p:sp>
      <p:sp>
        <p:nvSpPr>
          <p:cNvPr id="7" name="Text 4">
            <a:extLst>
              <a:ext uri="{FF2B5EF4-FFF2-40B4-BE49-F238E27FC236}">
                <a16:creationId xmlns:a16="http://schemas.microsoft.com/office/drawing/2014/main" id="{4B3B06D1-8A2E-7500-3D6B-5AE4D642F31A}"/>
              </a:ext>
            </a:extLst>
          </p:cNvPr>
          <p:cNvSpPr/>
          <p:nvPr/>
        </p:nvSpPr>
        <p:spPr>
          <a:xfrm>
            <a:off x="502920" y="347472"/>
            <a:ext cx="146304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endParaRPr lang="en-US" sz="1000" dirty="0"/>
          </a:p>
        </p:txBody>
      </p:sp>
      <p:sp>
        <p:nvSpPr>
          <p:cNvPr id="8" name="Text 5">
            <a:extLst>
              <a:ext uri="{FF2B5EF4-FFF2-40B4-BE49-F238E27FC236}">
                <a16:creationId xmlns:a16="http://schemas.microsoft.com/office/drawing/2014/main" id="{38710B17-7E4E-3705-C6C1-1B116582FEEF}"/>
              </a:ext>
            </a:extLst>
          </p:cNvPr>
          <p:cNvSpPr/>
          <p:nvPr/>
        </p:nvSpPr>
        <p:spPr>
          <a:xfrm>
            <a:off x="656837" y="508466"/>
            <a:ext cx="4815495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4400" b="1" dirty="0">
                <a:solidFill>
                  <a:srgbClr val="1C3D1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Concrete Beam</a:t>
            </a:r>
            <a:endParaRPr lang="en-US" sz="4400" dirty="0"/>
          </a:p>
        </p:txBody>
      </p:sp>
      <p:sp>
        <p:nvSpPr>
          <p:cNvPr id="9" name="Text 6">
            <a:extLst>
              <a:ext uri="{FF2B5EF4-FFF2-40B4-BE49-F238E27FC236}">
                <a16:creationId xmlns:a16="http://schemas.microsoft.com/office/drawing/2014/main" id="{B5F77F3B-5C11-BDBF-3F34-8AEAC26E6214}"/>
              </a:ext>
            </a:extLst>
          </p:cNvPr>
          <p:cNvSpPr/>
          <p:nvPr/>
        </p:nvSpPr>
        <p:spPr>
          <a:xfrm>
            <a:off x="502920" y="1755648"/>
            <a:ext cx="3657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sz="1200" dirty="0"/>
          </a:p>
        </p:txBody>
      </p:sp>
      <p:sp>
        <p:nvSpPr>
          <p:cNvPr id="10" name="Text 7">
            <a:extLst>
              <a:ext uri="{FF2B5EF4-FFF2-40B4-BE49-F238E27FC236}">
                <a16:creationId xmlns:a16="http://schemas.microsoft.com/office/drawing/2014/main" id="{15221A40-B3DE-766D-CD77-4DB9CF2BFE48}"/>
              </a:ext>
            </a:extLst>
          </p:cNvPr>
          <p:cNvSpPr/>
          <p:nvPr/>
        </p:nvSpPr>
        <p:spPr>
          <a:xfrm>
            <a:off x="656836" y="1499658"/>
            <a:ext cx="3915164" cy="32801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en-US" sz="1600" dirty="0"/>
              <a:t>A beam is a horizontal structure that spans between two supports called abutments.</a:t>
            </a:r>
          </a:p>
          <a:p>
            <a:endParaRPr lang="en-US" sz="1600" dirty="0"/>
          </a:p>
          <a:p>
            <a:r>
              <a:rPr lang="en-US" sz="1600" dirty="0"/>
              <a:t>The longer the beam, the more it bends in the middle so longer bridges need a pier in the middle of the river for extra support.</a:t>
            </a:r>
          </a:p>
          <a:p>
            <a:endParaRPr lang="en-US" sz="1600" dirty="0"/>
          </a:p>
          <a:p>
            <a:r>
              <a:rPr lang="en-US" sz="1600" dirty="0"/>
              <a:t>Concrete is the most common bridge material used today.</a:t>
            </a:r>
          </a:p>
          <a:p>
            <a:endParaRPr lang="en-US" sz="1600" dirty="0"/>
          </a:p>
          <a:p>
            <a:r>
              <a:rPr lang="en-US" sz="1600" dirty="0"/>
              <a:t>Wood, arch and truss bridges all may incorporate beams in the construction…as do covered bridges!</a:t>
            </a:r>
          </a:p>
          <a:p>
            <a:endParaRPr lang="en-US" sz="1600" b="1" dirty="0"/>
          </a:p>
        </p:txBody>
      </p:sp>
      <p:sp>
        <p:nvSpPr>
          <p:cNvPr id="12" name="Text 9">
            <a:extLst>
              <a:ext uri="{FF2B5EF4-FFF2-40B4-BE49-F238E27FC236}">
                <a16:creationId xmlns:a16="http://schemas.microsoft.com/office/drawing/2014/main" id="{6F9B94FC-200F-A42B-A221-8585B13DC0E3}"/>
              </a:ext>
            </a:extLst>
          </p:cNvPr>
          <p:cNvSpPr/>
          <p:nvPr/>
        </p:nvSpPr>
        <p:spPr>
          <a:xfrm>
            <a:off x="5043452" y="4359194"/>
            <a:ext cx="3760470" cy="4206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endParaRPr lang="en-US" sz="2000" dirty="0"/>
          </a:p>
        </p:txBody>
      </p:sp>
      <p:sp>
        <p:nvSpPr>
          <p:cNvPr id="13" name="Text 10">
            <a:extLst>
              <a:ext uri="{FF2B5EF4-FFF2-40B4-BE49-F238E27FC236}">
                <a16:creationId xmlns:a16="http://schemas.microsoft.com/office/drawing/2014/main" id="{B6B46659-0048-7ED7-7290-7AEEE40AD2CA}"/>
              </a:ext>
            </a:extLst>
          </p:cNvPr>
          <p:cNvSpPr/>
          <p:nvPr/>
        </p:nvSpPr>
        <p:spPr>
          <a:xfrm>
            <a:off x="4297680" y="4823460"/>
            <a:ext cx="466344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sz="1000" dirty="0"/>
          </a:p>
        </p:txBody>
      </p:sp>
      <p:sp>
        <p:nvSpPr>
          <p:cNvPr id="14" name="Rectangle 1">
            <a:extLst>
              <a:ext uri="{FF2B5EF4-FFF2-40B4-BE49-F238E27FC236}">
                <a16:creationId xmlns:a16="http://schemas.microsoft.com/office/drawing/2014/main" id="{6A0C9959-F76F-64B3-CBE9-B3F084F964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" name="Picture 10" descr="Concrete Bridges: Structural Forms and Their Applications - STRUCTURES ...">
            <a:extLst>
              <a:ext uri="{FF2B5EF4-FFF2-40B4-BE49-F238E27FC236}">
                <a16:creationId xmlns:a16="http://schemas.microsoft.com/office/drawing/2014/main" id="{85BF9DDF-58D5-D15C-6BEE-3AE808DD28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7790" y="1301266"/>
            <a:ext cx="3463290" cy="30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91864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4469B9-4E63-9ABF-E5D6-F1D96CE7A0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4">
            <a:extLst>
              <a:ext uri="{FF2B5EF4-FFF2-40B4-BE49-F238E27FC236}">
                <a16:creationId xmlns:a16="http://schemas.microsoft.com/office/drawing/2014/main" id="{91115A57-4F25-8F40-9CA5-F51CCA10EF46}"/>
              </a:ext>
            </a:extLst>
          </p:cNvPr>
          <p:cNvSpPr/>
          <p:nvPr/>
        </p:nvSpPr>
        <p:spPr>
          <a:xfrm>
            <a:off x="4892040" y="347472"/>
            <a:ext cx="146304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endParaRPr lang="en-US" sz="1000" dirty="0"/>
          </a:p>
        </p:txBody>
      </p:sp>
      <p:sp>
        <p:nvSpPr>
          <p:cNvPr id="9" name="Text 6">
            <a:extLst>
              <a:ext uri="{FF2B5EF4-FFF2-40B4-BE49-F238E27FC236}">
                <a16:creationId xmlns:a16="http://schemas.microsoft.com/office/drawing/2014/main" id="{B7E35B23-6322-C575-3F82-4D8DFA26B1C4}"/>
              </a:ext>
            </a:extLst>
          </p:cNvPr>
          <p:cNvSpPr/>
          <p:nvPr/>
        </p:nvSpPr>
        <p:spPr>
          <a:xfrm>
            <a:off x="4892040" y="1709928"/>
            <a:ext cx="39319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sz="1200" dirty="0"/>
          </a:p>
        </p:txBody>
      </p:sp>
      <p:sp>
        <p:nvSpPr>
          <p:cNvPr id="10" name="Text 7">
            <a:extLst>
              <a:ext uri="{FF2B5EF4-FFF2-40B4-BE49-F238E27FC236}">
                <a16:creationId xmlns:a16="http://schemas.microsoft.com/office/drawing/2014/main" id="{02ED0F59-52A6-ED69-2573-C25BCF6AA989}"/>
              </a:ext>
            </a:extLst>
          </p:cNvPr>
          <p:cNvSpPr/>
          <p:nvPr/>
        </p:nvSpPr>
        <p:spPr>
          <a:xfrm>
            <a:off x="4846320" y="1216152"/>
            <a:ext cx="3886200" cy="32461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en-US" sz="1600" dirty="0"/>
              <a:t>Covered bridges have a roof and walls built around and over the bridge structure.</a:t>
            </a:r>
          </a:p>
          <a:p>
            <a:br>
              <a:rPr lang="en-US" sz="1600" dirty="0"/>
            </a:br>
            <a:r>
              <a:rPr lang="en-US" sz="1600" dirty="0"/>
              <a:t>The covering protects the wooden bridge from rain, snow, and ice, helping the wood and bridge last much longer.</a:t>
            </a:r>
          </a:p>
          <a:p>
            <a:endParaRPr lang="en-US" sz="1600" dirty="0"/>
          </a:p>
          <a:p>
            <a:r>
              <a:rPr lang="en-US" sz="1600" dirty="0"/>
              <a:t>Many covered bridges use strong wooden trusses inside for support and large wooden beams for supports.</a:t>
            </a:r>
          </a:p>
          <a:p>
            <a:endParaRPr lang="en-US" sz="1600" dirty="0"/>
          </a:p>
          <a:p>
            <a:r>
              <a:rPr lang="en-US" sz="1600" dirty="0"/>
              <a:t>Longer covered bridges would be built with multiple piers.</a:t>
            </a:r>
          </a:p>
          <a:p>
            <a:endParaRPr lang="en-US" sz="1600" dirty="0"/>
          </a:p>
        </p:txBody>
      </p:sp>
      <p:sp>
        <p:nvSpPr>
          <p:cNvPr id="12" name="Text 9">
            <a:extLst>
              <a:ext uri="{FF2B5EF4-FFF2-40B4-BE49-F238E27FC236}">
                <a16:creationId xmlns:a16="http://schemas.microsoft.com/office/drawing/2014/main" id="{147CB2CE-D29C-D909-0635-4135E4AD139D}"/>
              </a:ext>
            </a:extLst>
          </p:cNvPr>
          <p:cNvSpPr/>
          <p:nvPr/>
        </p:nvSpPr>
        <p:spPr>
          <a:xfrm>
            <a:off x="4800600" y="4686236"/>
            <a:ext cx="38862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endParaRPr lang="en-US" dirty="0"/>
          </a:p>
        </p:txBody>
      </p:sp>
      <p:sp>
        <p:nvSpPr>
          <p:cNvPr id="13" name="Text 10">
            <a:extLst>
              <a:ext uri="{FF2B5EF4-FFF2-40B4-BE49-F238E27FC236}">
                <a16:creationId xmlns:a16="http://schemas.microsoft.com/office/drawing/2014/main" id="{FD8C1815-C236-F350-D2FD-C519A5F610F9}"/>
              </a:ext>
            </a:extLst>
          </p:cNvPr>
          <p:cNvSpPr/>
          <p:nvPr/>
        </p:nvSpPr>
        <p:spPr>
          <a:xfrm>
            <a:off x="137160" y="4823460"/>
            <a:ext cx="443484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sz="1000" dirty="0"/>
          </a:p>
        </p:txBody>
      </p:sp>
      <p:sp>
        <p:nvSpPr>
          <p:cNvPr id="2" name="Shape 1">
            <a:extLst>
              <a:ext uri="{FF2B5EF4-FFF2-40B4-BE49-F238E27FC236}">
                <a16:creationId xmlns:a16="http://schemas.microsoft.com/office/drawing/2014/main" id="{C36A8931-E30F-B8A5-F243-EC2EF3D5C88C}"/>
              </a:ext>
            </a:extLst>
          </p:cNvPr>
          <p:cNvSpPr/>
          <p:nvPr/>
        </p:nvSpPr>
        <p:spPr>
          <a:xfrm>
            <a:off x="0" y="0"/>
            <a:ext cx="4709160" cy="5143499"/>
          </a:xfrm>
          <a:prstGeom prst="rect">
            <a:avLst/>
          </a:prstGeom>
          <a:solidFill>
            <a:srgbClr val="F5EDD6"/>
          </a:solidFill>
          <a:ln w="12700">
            <a:solidFill>
              <a:srgbClr val="F5EDD6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F1F9297-D9E3-23DA-2764-2FA61E1D0C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" y="1305995"/>
            <a:ext cx="4343400" cy="2531508"/>
          </a:xfrm>
          <a:prstGeom prst="rect">
            <a:avLst/>
          </a:prstGeom>
        </p:spPr>
      </p:pic>
      <p:sp>
        <p:nvSpPr>
          <p:cNvPr id="4" name="Text 5">
            <a:extLst>
              <a:ext uri="{FF2B5EF4-FFF2-40B4-BE49-F238E27FC236}">
                <a16:creationId xmlns:a16="http://schemas.microsoft.com/office/drawing/2014/main" id="{EECAC7FC-BE70-D98F-1192-385728E4B676}"/>
              </a:ext>
            </a:extLst>
          </p:cNvPr>
          <p:cNvSpPr/>
          <p:nvPr/>
        </p:nvSpPr>
        <p:spPr>
          <a:xfrm>
            <a:off x="4800600" y="242443"/>
            <a:ext cx="4815495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4000" b="1" dirty="0">
                <a:solidFill>
                  <a:srgbClr val="1C3D1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Covered Bridge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24479036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3061</TotalTime>
  <Words>1024</Words>
  <Application>Microsoft Office PowerPoint</Application>
  <PresentationFormat>On-screen Show (16:9)</PresentationFormat>
  <Paragraphs>165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Calibri</vt:lpstr>
      <vt:lpstr>Cambria</vt:lpstr>
      <vt:lpstr>Georgia</vt:lpstr>
      <vt:lpstr>Tw Cen MT</vt:lpstr>
      <vt:lpstr>Tw Cen MT Condensed</vt:lpstr>
      <vt:lpstr>Wingdings 3</vt:lpstr>
      <vt:lpstr>Integral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Covered Connections</dc:title>
  <dc:subject>PptxGenJS Presentation</dc:subject>
  <dc:creator>PptxGenJS</dc:creator>
  <cp:lastModifiedBy>Langille, Nathan (EECD/EDPE)</cp:lastModifiedBy>
  <cp:revision>4</cp:revision>
  <dcterms:created xsi:type="dcterms:W3CDTF">2026-05-19T18:41:57Z</dcterms:created>
  <dcterms:modified xsi:type="dcterms:W3CDTF">2026-06-15T18:54:33Z</dcterms:modified>
</cp:coreProperties>
</file>